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20"/>
  </p:notesMasterIdLst>
  <p:handoutMasterIdLst>
    <p:handoutMasterId r:id="rId21"/>
  </p:handoutMasterIdLst>
  <p:sldIdLst>
    <p:sldId id="256" r:id="rId2"/>
    <p:sldId id="258" r:id="rId3"/>
    <p:sldId id="260" r:id="rId4"/>
    <p:sldId id="277" r:id="rId5"/>
    <p:sldId id="261" r:id="rId6"/>
    <p:sldId id="275" r:id="rId7"/>
    <p:sldId id="276" r:id="rId8"/>
    <p:sldId id="262" r:id="rId9"/>
    <p:sldId id="266" r:id="rId10"/>
    <p:sldId id="264" r:id="rId11"/>
    <p:sldId id="267" r:id="rId12"/>
    <p:sldId id="268" r:id="rId13"/>
    <p:sldId id="272" r:id="rId14"/>
    <p:sldId id="270" r:id="rId15"/>
    <p:sldId id="280" r:id="rId16"/>
    <p:sldId id="279" r:id="rId17"/>
    <p:sldId id="281" r:id="rId18"/>
    <p:sldId id="282" r:id="rId19"/>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CCFF"/>
    <a:srgbClr val="089CA3"/>
    <a:srgbClr val="6600FF"/>
    <a:srgbClr val="FFFFFF"/>
    <a:srgbClr val="FF66CC"/>
    <a:srgbClr val="F2F2F2"/>
    <a:srgbClr val="FFCC00"/>
    <a:srgbClr val="FFFF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p:scale>
          <a:sx n="100" d="100"/>
          <a:sy n="100" d="100"/>
        </p:scale>
        <p:origin x="2040" y="282"/>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2021/10/3</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2021/10/2</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0</a:t>
            </a:fld>
            <a:endParaRPr kumimoji="1" lang="ja-JP" altLang="en-US"/>
          </a:p>
        </p:txBody>
      </p:sp>
    </p:spTree>
    <p:extLst>
      <p:ext uri="{BB962C8B-B14F-4D97-AF65-F5344CB8AC3E}">
        <p14:creationId xmlns:p14="http://schemas.microsoft.com/office/powerpoint/2010/main" val="117753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本研究の流れは以下のようになります</a:t>
            </a:r>
            <a:endParaRPr kumimoji="1" lang="en-US" altLang="ja-JP" dirty="0"/>
          </a:p>
          <a:p>
            <a:r>
              <a:rPr kumimoji="1" lang="ja-JP" altLang="en-US" dirty="0"/>
              <a:t>まずはデータの用意を行います．</a:t>
            </a:r>
            <a:endParaRPr kumimoji="1" lang="en-US" altLang="ja-JP" dirty="0"/>
          </a:p>
          <a:p>
            <a:r>
              <a:rPr kumimoji="1" lang="ja-JP" altLang="en-US" dirty="0"/>
              <a:t>対象とするゲームタイトルの</a:t>
            </a:r>
            <a:r>
              <a:rPr kumimoji="1" lang="en-US" altLang="ja-JP" dirty="0"/>
              <a:t>Steam</a:t>
            </a:r>
            <a:r>
              <a:rPr kumimoji="1" lang="ja-JP" altLang="en-US" dirty="0"/>
              <a:t>レビューと，提案手法のキモであるフォーラムのデータを収集します．また，レビューの一部を抽出し目視でラベル付けを行います．</a:t>
            </a:r>
            <a:endParaRPr kumimoji="1" lang="en-US" altLang="ja-JP" dirty="0"/>
          </a:p>
          <a:p>
            <a:r>
              <a:rPr kumimoji="1" lang="ja-JP" altLang="en-US" dirty="0"/>
              <a:t>提案手法はこの目視でラベル付けをする作業を行わなくてもいいことがメリットですが，提案手法を評価するために，比較対象として既存手法に倣ってレビューを分類する必要があるためラベル付けを行います．</a:t>
            </a:r>
            <a:endParaRPr kumimoji="1" lang="en-US" altLang="ja-JP" dirty="0"/>
          </a:p>
          <a:p>
            <a:endParaRPr kumimoji="1" lang="en-US" altLang="ja-JP" dirty="0"/>
          </a:p>
          <a:p>
            <a:r>
              <a:rPr kumimoji="1" lang="ja-JP" altLang="en-US" dirty="0"/>
              <a:t>次に，得られたレビューやフォーラムのトピックに対して自然言語処理を施します．</a:t>
            </a:r>
            <a:endParaRPr kumimoji="1" lang="en-US" altLang="ja-JP" dirty="0"/>
          </a:p>
          <a:p>
            <a:endParaRPr kumimoji="1" lang="en-US" altLang="ja-JP" dirty="0"/>
          </a:p>
          <a:p>
            <a:r>
              <a:rPr kumimoji="1" lang="ja-JP" altLang="en-US" dirty="0"/>
              <a:t>次に，分類モデルの構築を行います．</a:t>
            </a:r>
            <a:endParaRPr kumimoji="1" lang="en-US" altLang="ja-JP" dirty="0"/>
          </a:p>
          <a:p>
            <a:r>
              <a:rPr kumimoji="1" lang="ja-JP" altLang="en-US" dirty="0"/>
              <a:t>このフェイズでは，フォーラムを教師データとして学習した分類モデル</a:t>
            </a:r>
            <a:r>
              <a:rPr kumimoji="1" lang="en-US" altLang="ja-JP" dirty="0"/>
              <a:t>A</a:t>
            </a:r>
            <a:r>
              <a:rPr kumimoji="1" lang="ja-JP" altLang="en-US" dirty="0"/>
              <a:t>と既存手法に倣って，目視によってラベル付けしたレビューの一部を教師データとして学習した分類モデル</a:t>
            </a:r>
            <a:r>
              <a:rPr kumimoji="1" lang="en-US" altLang="ja-JP" dirty="0"/>
              <a:t>B</a:t>
            </a:r>
            <a:r>
              <a:rPr kumimoji="1" lang="ja-JP" altLang="en-US" dirty="0"/>
              <a:t>を構築します．</a:t>
            </a:r>
            <a:endParaRPr kumimoji="1" lang="en-US" altLang="ja-JP" dirty="0"/>
          </a:p>
          <a:p>
            <a:endParaRPr kumimoji="1" lang="en-US" altLang="ja-JP" dirty="0"/>
          </a:p>
          <a:p>
            <a:r>
              <a:rPr kumimoji="1" lang="ja-JP" altLang="en-US" dirty="0"/>
              <a:t>最後に評価のフェイズでは，分類モデル</a:t>
            </a:r>
            <a:r>
              <a:rPr kumimoji="1" lang="en-US" altLang="ja-JP" dirty="0"/>
              <a:t>A</a:t>
            </a:r>
            <a:r>
              <a:rPr kumimoji="1" lang="ja-JP" altLang="en-US" dirty="0"/>
              <a:t>と分類モデル</a:t>
            </a:r>
            <a:r>
              <a:rPr kumimoji="1" lang="en-US" altLang="ja-JP" dirty="0"/>
              <a:t>B</a:t>
            </a:r>
            <a:r>
              <a:rPr kumimoji="1" lang="ja-JP" altLang="en-US" dirty="0"/>
              <a:t>にラベル付けをした正解のわかっているレビューを入力として与え，その分類結果の精度を比較します．</a:t>
            </a:r>
            <a:endParaRPr kumimoji="1" lang="en-US" altLang="ja-JP" dirty="0"/>
          </a:p>
          <a:p>
            <a:endParaRPr kumimoji="1" lang="en-US" altLang="ja-JP" dirty="0"/>
          </a:p>
          <a:p>
            <a:r>
              <a:rPr kumimoji="1" lang="ja-JP" altLang="en-US" dirty="0"/>
              <a:t>以降では各フェイズについて詳しく説明していきます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9</a:t>
            </a:fld>
            <a:endParaRPr kumimoji="1" lang="ja-JP" altLang="en-US"/>
          </a:p>
        </p:txBody>
      </p:sp>
    </p:spTree>
    <p:extLst>
      <p:ext uri="{BB962C8B-B14F-4D97-AF65-F5344CB8AC3E}">
        <p14:creationId xmlns:p14="http://schemas.microsoft.com/office/powerpoint/2010/main" val="1709178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データの用意についての詳細を述べます．</a:t>
            </a:r>
            <a:endParaRPr kumimoji="1" lang="en-US" altLang="ja-JP" dirty="0"/>
          </a:p>
          <a:p>
            <a:r>
              <a:rPr kumimoji="1" lang="ja-JP" altLang="en-US" dirty="0"/>
              <a:t>まず，本研究で調査対象とするゲームタイトル選定します．</a:t>
            </a:r>
            <a:endParaRPr kumimoji="1" lang="en-US" altLang="ja-JP" dirty="0"/>
          </a:p>
          <a:p>
            <a:r>
              <a:rPr kumimoji="1" lang="en-US" altLang="ja-JP" dirty="0"/>
              <a:t>Steam</a:t>
            </a:r>
            <a:r>
              <a:rPr kumimoji="1" lang="ja-JP" altLang="en-US" dirty="0"/>
              <a:t>のおすすめタイトル上位</a:t>
            </a:r>
            <a:r>
              <a:rPr kumimoji="1" lang="en-US" altLang="ja-JP" dirty="0"/>
              <a:t>50</a:t>
            </a:r>
            <a:r>
              <a:rPr kumimoji="1" lang="ja-JP" altLang="en-US" dirty="0"/>
              <a:t>件に対して，バグ報告や機能要求といったカテゴリーを持つフォーラムが存在するかどうかを調査したところ</a:t>
            </a:r>
            <a:r>
              <a:rPr kumimoji="1" lang="en-US" altLang="ja-JP" dirty="0"/>
              <a:t>10</a:t>
            </a:r>
            <a:r>
              <a:rPr kumimoji="1" lang="ja-JP" altLang="en-US" dirty="0"/>
              <a:t>件が該当しました．</a:t>
            </a:r>
            <a:endParaRPr kumimoji="1" lang="en-US" altLang="ja-JP" dirty="0"/>
          </a:p>
          <a:p>
            <a:r>
              <a:rPr kumimoji="1" lang="ja-JP" altLang="en-US" dirty="0"/>
              <a:t>フォーラムにはゲームの開発元が公式に運営しているものと有志のプレイヤーによって非公式に運営されているものがありますが，今回は公式のもののみを扱っています．</a:t>
            </a:r>
            <a:endParaRPr kumimoji="1" lang="en-US" altLang="ja-JP" dirty="0"/>
          </a:p>
          <a:p>
            <a:r>
              <a:rPr kumimoji="1" lang="ja-JP" altLang="en-US" dirty="0"/>
              <a:t>本研究では上記の</a:t>
            </a:r>
            <a:r>
              <a:rPr kumimoji="1" lang="en-US" altLang="ja-JP" dirty="0"/>
              <a:t>10</a:t>
            </a:r>
            <a:r>
              <a:rPr kumimoji="1" lang="ja-JP" altLang="en-US" dirty="0"/>
              <a:t>件の中からいくつかのタイトルを研究対象にすることを考えています．具体的な件数はまだ未定ですが，</a:t>
            </a:r>
            <a:r>
              <a:rPr kumimoji="1" lang="en-US" altLang="ja-JP" dirty="0"/>
              <a:t>RQ2</a:t>
            </a:r>
            <a:r>
              <a:rPr kumimoji="1" lang="ja-JP" altLang="en-US" dirty="0"/>
              <a:t>で異なるタイトルのフォーラムでの分類精度を調査するため，最低</a:t>
            </a:r>
            <a:r>
              <a:rPr kumimoji="1" lang="en-US" altLang="ja-JP" dirty="0"/>
              <a:t>2</a:t>
            </a:r>
            <a:r>
              <a:rPr kumimoji="1" lang="ja-JP" altLang="en-US" dirty="0"/>
              <a:t>タイトルを対象とします．</a:t>
            </a:r>
            <a:endParaRPr kumimoji="1" lang="en-US" altLang="ja-JP" dirty="0"/>
          </a:p>
          <a:p>
            <a:endParaRPr kumimoji="1" lang="en-US" altLang="ja-JP" dirty="0"/>
          </a:p>
          <a:p>
            <a:r>
              <a:rPr kumimoji="1" lang="ja-JP" altLang="en-US" dirty="0"/>
              <a:t>次に</a:t>
            </a:r>
            <a:r>
              <a:rPr kumimoji="1" lang="en-US" altLang="ja-JP" dirty="0"/>
              <a:t>review</a:t>
            </a:r>
            <a:r>
              <a:rPr kumimoji="1" lang="ja-JP" altLang="en-US" dirty="0"/>
              <a:t>の取得ですが，対象としたタイトルに対する全レビューのうち，英語の物のみを扱います．</a:t>
            </a:r>
            <a:endParaRPr kumimoji="1" lang="en-US" altLang="ja-JP" dirty="0"/>
          </a:p>
          <a:p>
            <a:r>
              <a:rPr kumimoji="1" lang="ja-JP" altLang="en-US" dirty="0"/>
              <a:t>レビューを取得する方法ですが，</a:t>
            </a:r>
            <a:r>
              <a:rPr kumimoji="1" lang="en-US" altLang="ja-JP" dirty="0"/>
              <a:t>Steam</a:t>
            </a:r>
            <a:r>
              <a:rPr kumimoji="1" lang="ja-JP" altLang="en-US" dirty="0"/>
              <a:t>が公開している</a:t>
            </a:r>
            <a:r>
              <a:rPr kumimoji="1" lang="en-US" altLang="ja-JP" dirty="0"/>
              <a:t>API</a:t>
            </a:r>
            <a:r>
              <a:rPr kumimoji="1" lang="ja-JP" altLang="en-US" dirty="0"/>
              <a:t>を利用することで簡単にレビューは取得できます．</a:t>
            </a:r>
            <a:endParaRPr kumimoji="1" lang="en-US" altLang="ja-JP" dirty="0"/>
          </a:p>
          <a:p>
            <a:endParaRPr kumimoji="1" lang="en-US" altLang="ja-JP" dirty="0"/>
          </a:p>
          <a:p>
            <a:r>
              <a:rPr kumimoji="1" lang="ja-JP" altLang="en-US" dirty="0"/>
              <a:t>次にフォーラムの取得ですが，対象タイトルのフォーラムから</a:t>
            </a:r>
            <a:r>
              <a:rPr kumimoji="1" lang="en-US" altLang="ja-JP" dirty="0"/>
              <a:t>”</a:t>
            </a:r>
            <a:r>
              <a:rPr kumimoji="1" lang="ja-JP" altLang="en-US" dirty="0"/>
              <a:t>機能要求</a:t>
            </a:r>
            <a:r>
              <a:rPr kumimoji="1" lang="en-US" altLang="ja-JP" dirty="0"/>
              <a:t>”</a:t>
            </a:r>
            <a:r>
              <a:rPr kumimoji="1" lang="ja-JP" altLang="en-US" dirty="0" err="1"/>
              <a:t>，</a:t>
            </a:r>
            <a:r>
              <a:rPr kumimoji="1" lang="en-US" altLang="ja-JP" dirty="0"/>
              <a:t>”</a:t>
            </a:r>
            <a:r>
              <a:rPr kumimoji="1" lang="ja-JP" altLang="en-US" dirty="0"/>
              <a:t>バグ報告</a:t>
            </a:r>
            <a:r>
              <a:rPr kumimoji="1" lang="en-US" altLang="ja-JP" dirty="0"/>
              <a:t>”</a:t>
            </a:r>
            <a:r>
              <a:rPr kumimoji="1" lang="ja-JP" altLang="en-US" dirty="0" err="1"/>
              <a:t>，</a:t>
            </a:r>
            <a:r>
              <a:rPr kumimoji="1" lang="en-US" altLang="ja-JP" dirty="0"/>
              <a:t>”General”</a:t>
            </a:r>
            <a:r>
              <a:rPr kumimoji="1" lang="ja-JP" altLang="en-US" dirty="0"/>
              <a:t>のカテゴリーに属する英語のトピックを取得します．</a:t>
            </a:r>
            <a:endParaRPr kumimoji="1" lang="en-US" altLang="ja-JP" dirty="0"/>
          </a:p>
          <a:p>
            <a:r>
              <a:rPr kumimoji="1" lang="ja-JP" altLang="en-US" dirty="0"/>
              <a:t>フォーラムを取得する方法ですが，</a:t>
            </a:r>
            <a:r>
              <a:rPr kumimoji="1" lang="en-US" altLang="ja-JP" dirty="0"/>
              <a:t>web</a:t>
            </a:r>
            <a:r>
              <a:rPr kumimoji="1" lang="ja-JP" altLang="en-US" dirty="0"/>
              <a:t>スクレイピングによって取得します．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10</a:t>
            </a:fld>
            <a:endParaRPr kumimoji="1" lang="ja-JP" altLang="en-US"/>
          </a:p>
        </p:txBody>
      </p:sp>
    </p:spTree>
    <p:extLst>
      <p:ext uri="{BB962C8B-B14F-4D97-AF65-F5344CB8AC3E}">
        <p14:creationId xmlns:p14="http://schemas.microsoft.com/office/powerpoint/2010/main" val="286114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次に自然言語処理について説明します．まずは前処理からです．</a:t>
            </a:r>
            <a:endParaRPr kumimoji="1" lang="en-US" altLang="ja-JP" dirty="0"/>
          </a:p>
          <a:p>
            <a:r>
              <a:rPr kumimoji="1" lang="ja-JP" altLang="en-US" dirty="0"/>
              <a:t>自然言語処理における前処理とは，自然言語特有の曖昧さを少しでも取り除くための処理で本研究では以下の</a:t>
            </a:r>
            <a:r>
              <a:rPr kumimoji="1" lang="en-US" altLang="ja-JP" dirty="0"/>
              <a:t>4</a:t>
            </a:r>
            <a:r>
              <a:rPr kumimoji="1" lang="ja-JP" altLang="en-US" dirty="0" err="1"/>
              <a:t>つの</a:t>
            </a:r>
            <a:r>
              <a:rPr kumimoji="1" lang="ja-JP" altLang="en-US" dirty="0"/>
              <a:t>処理を行います．</a:t>
            </a:r>
            <a:endParaRPr kumimoji="1" lang="en-US" altLang="ja-JP" dirty="0"/>
          </a:p>
          <a:p>
            <a:r>
              <a:rPr kumimoji="1" lang="ja-JP" altLang="en-US" dirty="0"/>
              <a:t>これらの処理は，既存研究において分類精度が向上することが報告されています．</a:t>
            </a:r>
            <a:endParaRPr kumimoji="1" lang="en-US" altLang="ja-JP" dirty="0"/>
          </a:p>
          <a:p>
            <a:endParaRPr kumimoji="1" lang="en-US" altLang="ja-JP" dirty="0"/>
          </a:p>
          <a:p>
            <a:r>
              <a:rPr kumimoji="1" lang="ja-JP" altLang="en-US" dirty="0"/>
              <a:t>各処理についてレビューを例に説明します．</a:t>
            </a:r>
            <a:endParaRPr kumimoji="1" lang="en-US" altLang="ja-JP" dirty="0"/>
          </a:p>
          <a:p>
            <a:r>
              <a:rPr kumimoji="1" lang="ja-JP" altLang="en-US" dirty="0"/>
              <a:t>まずは小文字化を行います．これは単純に大文字小文字による曖昧さをなくすために文章を構成する文字をすべて小文字にします．今回の例では</a:t>
            </a:r>
            <a:r>
              <a:rPr kumimoji="1" lang="en-US" altLang="ja-JP" dirty="0"/>
              <a:t>I</a:t>
            </a:r>
            <a:r>
              <a:rPr kumimoji="1" lang="ja-JP" altLang="en-US" dirty="0"/>
              <a:t>が小文字に変換されます．</a:t>
            </a:r>
            <a:endParaRPr kumimoji="1" lang="en-US" altLang="ja-JP" dirty="0"/>
          </a:p>
          <a:p>
            <a:endParaRPr kumimoji="1" lang="en-US" altLang="ja-JP" dirty="0"/>
          </a:p>
          <a:p>
            <a:r>
              <a:rPr kumimoji="1" lang="ja-JP" altLang="en-US" dirty="0"/>
              <a:t>次にトークナイズを行い，文章を単語ごとに分割します．今回の例だとこのように分割されます．</a:t>
            </a:r>
            <a:endParaRPr kumimoji="1" lang="en-US" altLang="ja-JP" dirty="0"/>
          </a:p>
          <a:p>
            <a:endParaRPr kumimoji="1" lang="en-US" altLang="ja-JP" dirty="0"/>
          </a:p>
          <a:p>
            <a:r>
              <a:rPr kumimoji="1" lang="ja-JP" altLang="en-US" dirty="0"/>
              <a:t>次に，分割された各単語についてストップワード除去を行います．これは特定の単語を除去する処理で，頻出かつ文章の意味に影響を与えない単語を除去します．</a:t>
            </a:r>
            <a:endParaRPr kumimoji="1" lang="en-US" altLang="ja-JP" dirty="0"/>
          </a:p>
          <a:p>
            <a:r>
              <a:rPr kumimoji="1" lang="ja-JP" altLang="en-US" dirty="0"/>
              <a:t>今回の例ですと，</a:t>
            </a:r>
            <a:r>
              <a:rPr kumimoji="1" lang="en-US" altLang="ja-JP" dirty="0"/>
              <a:t>I, this, and, it, is </a:t>
            </a:r>
            <a:r>
              <a:rPr kumimoji="1" lang="ja-JP" altLang="en-US" dirty="0"/>
              <a:t>が除去されます．除去する単語は既存研究で用いられたものを流用しています．</a:t>
            </a:r>
            <a:endParaRPr kumimoji="1" lang="en-US" altLang="ja-JP" dirty="0"/>
          </a:p>
          <a:p>
            <a:endParaRPr kumimoji="1" lang="en-US" altLang="ja-JP" dirty="0"/>
          </a:p>
          <a:p>
            <a:r>
              <a:rPr kumimoji="1" lang="ja-JP" altLang="en-US" dirty="0"/>
              <a:t>最後にレマム化という処理を行います．これは各単語を見出し語に変換する処理で，今回の例では</a:t>
            </a:r>
            <a:r>
              <a:rPr kumimoji="1" lang="en-US" altLang="ja-JP" dirty="0"/>
              <a:t>bought</a:t>
            </a:r>
            <a:r>
              <a:rPr kumimoji="1" lang="ja-JP" altLang="en-US" dirty="0"/>
              <a:t>の時制が現在形になり</a:t>
            </a:r>
            <a:r>
              <a:rPr kumimoji="1" lang="en-US" altLang="ja-JP" dirty="0"/>
              <a:t>buy</a:t>
            </a:r>
            <a:r>
              <a:rPr kumimoji="1" lang="ja-JP" altLang="en-US" dirty="0"/>
              <a:t>に変換され，</a:t>
            </a:r>
            <a:r>
              <a:rPr kumimoji="1" lang="en-US" altLang="ja-JP" dirty="0"/>
              <a:t>bugs</a:t>
            </a:r>
            <a:r>
              <a:rPr kumimoji="1" lang="ja-JP" altLang="en-US" dirty="0"/>
              <a:t>が複数形から単数形に変換されます．</a:t>
            </a:r>
            <a:endParaRPr kumimoji="1" lang="en-US" altLang="ja-JP" dirty="0"/>
          </a:p>
          <a:p>
            <a:endParaRPr kumimoji="1" lang="en-US" altLang="ja-JP" dirty="0"/>
          </a:p>
          <a:p>
            <a:r>
              <a:rPr kumimoji="1" lang="ja-JP" altLang="en-US" dirty="0"/>
              <a:t>このような一連の処理を施すことで，自然言語の曖昧さが軽減し，分類精度が上昇します．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11</a:t>
            </a:fld>
            <a:endParaRPr kumimoji="1" lang="ja-JP" altLang="en-US"/>
          </a:p>
        </p:txBody>
      </p:sp>
    </p:spTree>
    <p:extLst>
      <p:ext uri="{BB962C8B-B14F-4D97-AF65-F5344CB8AC3E}">
        <p14:creationId xmlns:p14="http://schemas.microsoft.com/office/powerpoint/2010/main" val="277391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次に，分散表現の取得についてです．</a:t>
            </a:r>
            <a:endParaRPr lang="en-US" altLang="ja-JP" dirty="0"/>
          </a:p>
          <a:p>
            <a:r>
              <a:rPr lang="ja-JP" altLang="en-US" dirty="0"/>
              <a:t>機械学習を用いて文章を分類するわけですが，機械学習というのは簡単に言ってしまえば，膨大な量の計算なので，入力は自然言語ではなく，数値でなくてはなりません．そこで，前処理をした文章をさらに分散表現（ベクトル）に変換する必要があります．</a:t>
            </a:r>
            <a:endParaRPr lang="en-US" altLang="ja-JP" dirty="0"/>
          </a:p>
          <a:p>
            <a:r>
              <a:rPr lang="ja-JP" altLang="en-US" dirty="0"/>
              <a:t>とはいっても，ただベクトルにすればいいわけではなくて，その文章の特徴を捉える．つまり，似た文章は似たベクトルになるよう変換する必要があります．</a:t>
            </a:r>
            <a:endParaRPr lang="en-US" altLang="ja-JP" dirty="0"/>
          </a:p>
          <a:p>
            <a:endParaRPr kumimoji="1" lang="en-US" altLang="ja-JP" dirty="0"/>
          </a:p>
          <a:p>
            <a:r>
              <a:rPr kumimoji="1" lang="ja-JP" altLang="en-US" dirty="0"/>
              <a:t>本研究では</a:t>
            </a:r>
            <a:r>
              <a:rPr kumimoji="1" lang="en-US" altLang="ja-JP" dirty="0"/>
              <a:t>BERT</a:t>
            </a:r>
            <a:r>
              <a:rPr kumimoji="1" lang="ja-JP" altLang="en-US" dirty="0"/>
              <a:t>という手法を利用します．</a:t>
            </a:r>
            <a:r>
              <a:rPr kumimoji="1" lang="en-US" altLang="ja-JP" dirty="0"/>
              <a:t>2018</a:t>
            </a:r>
            <a:r>
              <a:rPr kumimoji="1" lang="ja-JP" altLang="en-US" dirty="0"/>
              <a:t>年に</a:t>
            </a:r>
            <a:r>
              <a:rPr kumimoji="1" lang="en-US" altLang="ja-JP" dirty="0"/>
              <a:t>google</a:t>
            </a:r>
            <a:r>
              <a:rPr kumimoji="1" lang="ja-JP" altLang="en-US" dirty="0"/>
              <a:t>から発表された手法で，様々な自然言語処理のタスクで高いパフォーマンスを誇っています．詳細は割愛しますが，特徴としては，少ないデータからでも短時間で質の高い分散表現を得られること．また，文脈，つまり文章の前後関係を考慮した分散表現が得られることが挙げ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12</a:t>
            </a:fld>
            <a:endParaRPr kumimoji="1" lang="ja-JP" altLang="en-US"/>
          </a:p>
        </p:txBody>
      </p:sp>
    </p:spTree>
    <p:extLst>
      <p:ext uri="{BB962C8B-B14F-4D97-AF65-F5344CB8AC3E}">
        <p14:creationId xmlns:p14="http://schemas.microsoft.com/office/powerpoint/2010/main" val="140972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次に分類モデルの構築です．</a:t>
            </a:r>
            <a:endParaRPr kumimoji="1" lang="en-US" altLang="ja-JP" dirty="0"/>
          </a:p>
          <a:p>
            <a:r>
              <a:rPr kumimoji="1" lang="ja-JP" altLang="en-US" dirty="0"/>
              <a:t>本研究ではニューラルネットワークを用いて分類モデルを構築します．</a:t>
            </a:r>
            <a:endParaRPr kumimoji="1" lang="en-US" altLang="ja-JP" dirty="0"/>
          </a:p>
          <a:p>
            <a:r>
              <a:rPr kumimoji="1" lang="ja-JP" altLang="en-US" dirty="0"/>
              <a:t>こちらも詳細は割愛しますが，一つの中間層を持つシンプルな多層パーセプトロンを採用しています．</a:t>
            </a:r>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13</a:t>
            </a:fld>
            <a:endParaRPr kumimoji="1" lang="ja-JP" altLang="en-US"/>
          </a:p>
        </p:txBody>
      </p:sp>
    </p:spTree>
    <p:extLst>
      <p:ext uri="{BB962C8B-B14F-4D97-AF65-F5344CB8AC3E}">
        <p14:creationId xmlns:p14="http://schemas.microsoft.com/office/powerpoint/2010/main" val="2630546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最後に，現状集まっているデータを用いて行った実験の結果について紹介します．</a:t>
            </a:r>
            <a:endParaRPr lang="en-US" altLang="ja-JP" dirty="0"/>
          </a:p>
          <a:p>
            <a:r>
              <a:rPr lang="ja-JP" altLang="en-US" dirty="0"/>
              <a:t>現在，データの用意の進捗としては，</a:t>
            </a:r>
            <a:r>
              <a:rPr lang="en-US" altLang="ja-JP" dirty="0"/>
              <a:t>Cities: Skylines </a:t>
            </a:r>
            <a:r>
              <a:rPr lang="ja-JP" altLang="en-US" dirty="0"/>
              <a:t>という都市開発シミュレーションゲームのレビューに対して</a:t>
            </a:r>
            <a:r>
              <a:rPr lang="en-US" altLang="ja-JP" dirty="0"/>
              <a:t>1175</a:t>
            </a:r>
            <a:r>
              <a:rPr lang="ja-JP" altLang="en-US" dirty="0"/>
              <a:t>件のラベル付きデータの用意が完了しており，その内訳はこのようになっています．</a:t>
            </a:r>
            <a:endParaRPr lang="en-US" altLang="ja-JP" dirty="0"/>
          </a:p>
          <a:p>
            <a:r>
              <a:rPr kumimoji="1" lang="ja-JP" altLang="en-US" dirty="0"/>
              <a:t>このレビューを訓練用と検証用に</a:t>
            </a:r>
            <a:r>
              <a:rPr kumimoji="1" lang="en-US" altLang="ja-JP" dirty="0"/>
              <a:t>7:3</a:t>
            </a:r>
            <a:r>
              <a:rPr kumimoji="1" lang="ja-JP" altLang="en-US" dirty="0"/>
              <a:t>に分割し，既存手法にのっとり訓練用レビューを教師データとして学習したモデルで検証用レビューを分類しました．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また，スクレイピングによって</a:t>
            </a:r>
            <a:r>
              <a:rPr lang="en-US" altLang="ja-JP" dirty="0"/>
              <a:t>Cities: Skylines </a:t>
            </a:r>
            <a:r>
              <a:rPr lang="ja-JP" altLang="en-US" dirty="0"/>
              <a:t>のフォーラムから約</a:t>
            </a:r>
            <a:r>
              <a:rPr lang="en-US" altLang="ja-JP" dirty="0"/>
              <a:t>1</a:t>
            </a:r>
            <a:r>
              <a:rPr lang="ja-JP" altLang="en-US" dirty="0"/>
              <a:t>万件のトピックを取得しました．</a:t>
            </a:r>
            <a:endParaRPr lang="en-US" altLang="ja-JP" dirty="0"/>
          </a:p>
          <a:p>
            <a:r>
              <a:rPr lang="ja-JP" altLang="en-US" dirty="0"/>
              <a:t>提案手法として，これらフォーラムのトピックを教師データとして学習したモデルで同様に検証用のレビューを分類しました．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14</a:t>
            </a:fld>
            <a:endParaRPr kumimoji="1" lang="ja-JP" altLang="en-US"/>
          </a:p>
        </p:txBody>
      </p:sp>
    </p:spTree>
    <p:extLst>
      <p:ext uri="{BB962C8B-B14F-4D97-AF65-F5344CB8AC3E}">
        <p14:creationId xmlns:p14="http://schemas.microsoft.com/office/powerpoint/2010/main" val="308409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15</a:t>
            </a:fld>
            <a:endParaRPr kumimoji="1" lang="ja-JP" altLang="en-US"/>
          </a:p>
        </p:txBody>
      </p:sp>
    </p:spTree>
    <p:extLst>
      <p:ext uri="{BB962C8B-B14F-4D97-AF65-F5344CB8AC3E}">
        <p14:creationId xmlns:p14="http://schemas.microsoft.com/office/powerpoint/2010/main" val="194525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今後の予定としては</a:t>
            </a:r>
            <a:r>
              <a:rPr kumimoji="1" lang="en-US" altLang="ja-JP" dirty="0"/>
              <a:t>1</a:t>
            </a:r>
            <a:r>
              <a:rPr kumimoji="1" lang="ja-JP" altLang="en-US" dirty="0"/>
              <a:t>月の</a:t>
            </a:r>
            <a:r>
              <a:rPr kumimoji="1" lang="en-US" altLang="ja-JP" dirty="0"/>
              <a:t>SIGSS</a:t>
            </a:r>
            <a:r>
              <a:rPr kumimoji="1" lang="ja-JP" altLang="en-US" dirty="0"/>
              <a:t>を目指しています．そのために今月中に追加のレビューラベル付け作業や実験を終わらせ，</a:t>
            </a:r>
            <a:r>
              <a:rPr kumimoji="1" lang="en-US" altLang="ja-JP" dirty="0"/>
              <a:t>11</a:t>
            </a:r>
            <a:r>
              <a:rPr kumimoji="1" lang="ja-JP" altLang="en-US" dirty="0"/>
              <a:t>月中旬には論文を執筆する予定でいます．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16</a:t>
            </a:fld>
            <a:endParaRPr kumimoji="1" lang="ja-JP" altLang="en-US"/>
          </a:p>
        </p:txBody>
      </p:sp>
    </p:spTree>
    <p:extLst>
      <p:ext uri="{BB962C8B-B14F-4D97-AF65-F5344CB8AC3E}">
        <p14:creationId xmlns:p14="http://schemas.microsoft.com/office/powerpoint/2010/main" val="425827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アプリケーションのレビューはエンドユーザからのフィードバックとして開発者にとって重要な情報源であるとされています．</a:t>
            </a:r>
            <a:endParaRPr kumimoji="1" lang="en-US" altLang="ja-JP" dirty="0"/>
          </a:p>
          <a:p>
            <a:endParaRPr kumimoji="1" lang="en-US" altLang="ja-JP" dirty="0"/>
          </a:p>
          <a:p>
            <a:r>
              <a:rPr kumimoji="1" lang="ja-JP" altLang="en-US" dirty="0"/>
              <a:t>しかし，レビューの内容は様々です．</a:t>
            </a:r>
            <a:endParaRPr kumimoji="1" lang="en-US" altLang="ja-JP" dirty="0"/>
          </a:p>
          <a:p>
            <a:r>
              <a:rPr kumimoji="1" lang="ja-JP" altLang="en-US" dirty="0"/>
              <a:t>例えば，「アップデートをしたらフリーズした」というようなバグ報告としてのレビューや，「コピーアンドペーストができる機能があればよかったのに」というような機能要求に該当するレビューなどがあります．このようなレビューは開発者にとっては非常に有益な情報となります．</a:t>
            </a:r>
            <a:endParaRPr kumimoji="1" lang="en-US" altLang="ja-JP" dirty="0"/>
          </a:p>
          <a:p>
            <a:endParaRPr kumimoji="1" lang="en-US" altLang="ja-JP" dirty="0"/>
          </a:p>
          <a:p>
            <a:r>
              <a:rPr kumimoji="1" lang="ja-JP" altLang="en-US" dirty="0"/>
              <a:t>また，「とてもいいアプリだ」とアプリケーションの評価を行うようなレビューもあります．このようなレビューはアプリをインストールするかどうかを迷っているエンドユーザにとっては有益ですが，開発者からみるとそれほど重要な情報ではありません．</a:t>
            </a:r>
            <a:endParaRPr kumimoji="1" lang="en-US" altLang="ja-JP" dirty="0"/>
          </a:p>
          <a:p>
            <a:r>
              <a:rPr kumimoji="1" lang="ja-JP" altLang="en-US" dirty="0"/>
              <a:t>また，レビューの中には単に顔文字のみを書いたような，情報量が少ない無意味なものも数多く存在します．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296289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そこで，これら多くの種類のレビューの中から，開発者が効率的に有用な情報を取得するために，レビューを種類毎に分類する研究が広く行われています．</a:t>
            </a:r>
            <a:endParaRPr kumimoji="1" lang="en-US" altLang="ja-JP" dirty="0"/>
          </a:p>
          <a:p>
            <a:r>
              <a:rPr kumimoji="1" lang="ja-JP" altLang="en-US" dirty="0"/>
              <a:t>これらの既存研究では主に，自然言語処理と機械学習，特に教師あり学習が用いられています．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157748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多くの既存研究では以下のようなフローでレビューを分類します．</a:t>
            </a:r>
            <a:endParaRPr kumimoji="1" lang="en-US" altLang="ja-JP" dirty="0"/>
          </a:p>
          <a:p>
            <a:endParaRPr kumimoji="1" lang="en-US" altLang="ja-JP" dirty="0"/>
          </a:p>
          <a:p>
            <a:r>
              <a:rPr kumimoji="1" lang="ja-JP" altLang="en-US" dirty="0"/>
              <a:t>まず，データの用意を行います．</a:t>
            </a:r>
            <a:endParaRPr kumimoji="1" lang="en-US" altLang="ja-JP" dirty="0"/>
          </a:p>
          <a:p>
            <a:r>
              <a:rPr kumimoji="1" lang="ja-JP" altLang="en-US" dirty="0"/>
              <a:t>教師あり学習をおこなうので，教師データを作成するために，分類対象となるレビューの集合からいくつかのレビューを抽出し，目視調査で個々のレビューがどの種類に属するかを分類します．</a:t>
            </a:r>
            <a:endParaRPr kumimoji="1" lang="en-US" altLang="ja-JP" dirty="0"/>
          </a:p>
          <a:p>
            <a:endParaRPr kumimoji="1" lang="en-US" altLang="ja-JP" dirty="0"/>
          </a:p>
          <a:p>
            <a:r>
              <a:rPr kumimoji="1" lang="ja-JP" altLang="en-US" dirty="0"/>
              <a:t>次に，自然言語処理を行います．</a:t>
            </a:r>
            <a:endParaRPr kumimoji="1" lang="en-US" altLang="ja-JP" dirty="0"/>
          </a:p>
          <a:p>
            <a:r>
              <a:rPr kumimoji="1" lang="ja-JP" altLang="en-US" dirty="0"/>
              <a:t>自然言語処理とは，曖昧な性質を持つ自然言語をコンピュータが扱えるように加工する処理のことで，具体的には，文章を小文字に統一したり単語単位に分割したりするような前処理を行います．また機械学習モデルは文章をそのままの状態では扱えないので，文章を分散表現（ベクトル）に変換する処理を行います．</a:t>
            </a:r>
            <a:endParaRPr kumimoji="1" lang="en-US" altLang="ja-JP" dirty="0"/>
          </a:p>
          <a:p>
            <a:endParaRPr kumimoji="1" lang="en-US" altLang="ja-JP" dirty="0"/>
          </a:p>
          <a:p>
            <a:r>
              <a:rPr kumimoji="1" lang="ja-JP" altLang="en-US" dirty="0"/>
              <a:t>最後に，分類モデルの構築を行います．</a:t>
            </a:r>
            <a:endParaRPr kumimoji="1" lang="en-US" altLang="ja-JP" dirty="0"/>
          </a:p>
          <a:p>
            <a:r>
              <a:rPr kumimoji="1" lang="ja-JP" altLang="en-US" dirty="0"/>
              <a:t>分類モデルに対して，自然言語処理を施した教師データを与えることで正しく文章を分類できるように学習を行います．</a:t>
            </a:r>
            <a:endParaRPr kumimoji="1" lang="en-US" altLang="ja-JP" dirty="0"/>
          </a:p>
          <a:p>
            <a:endParaRPr kumimoji="1" lang="en-US" altLang="ja-JP" dirty="0"/>
          </a:p>
          <a:p>
            <a:r>
              <a:rPr kumimoji="1" lang="en-US" altLang="ja-JP" dirty="0"/>
              <a:t>------</a:t>
            </a:r>
          </a:p>
          <a:p>
            <a:endParaRPr kumimoji="1" lang="en-US" altLang="ja-JP" dirty="0"/>
          </a:p>
          <a:p>
            <a:r>
              <a:rPr kumimoji="1" lang="ja-JP" altLang="en-US" dirty="0"/>
              <a:t>既存研究ではどのような自然言語処理の技術を用いるか？どのような機械学習のモデルを用いるか？という点が焦点とになっていて，それによってどれだけ分類精度が上がるかを検証することがほとんどです．</a:t>
            </a:r>
            <a:endParaRPr kumimoji="1" lang="en-US" altLang="ja-JP" dirty="0"/>
          </a:p>
          <a:p>
            <a:endParaRPr kumimoji="1" lang="en-US" altLang="ja-JP" dirty="0"/>
          </a:p>
          <a:p>
            <a:r>
              <a:rPr kumimoji="1" lang="en-US" altLang="ja-JP" dirty="0"/>
              <a:t>------</a:t>
            </a:r>
          </a:p>
          <a:p>
            <a:endParaRPr kumimoji="1" lang="en-US" altLang="ja-JP" dirty="0"/>
          </a:p>
          <a:p>
            <a:r>
              <a:rPr kumimoji="1" lang="ja-JP" altLang="en-US" dirty="0"/>
              <a:t>しかし，本研究ではその前段階でのデータを用意するフェイズに注目しました．</a:t>
            </a:r>
            <a:endParaRPr kumimoji="1" lang="en-US" altLang="ja-JP" dirty="0"/>
          </a:p>
          <a:p>
            <a:r>
              <a:rPr kumimoji="1" lang="ja-JP" altLang="en-US" dirty="0"/>
              <a:t>既存研究では，数千件という少なくない数のレビューを目視で調査することによって教師データを作成していますが，実際に</a:t>
            </a:r>
            <a:r>
              <a:rPr kumimoji="1" lang="ja-JP" altLang="en-US" b="1" dirty="0"/>
              <a:t>アプリ開発者</a:t>
            </a:r>
            <a:r>
              <a:rPr kumimoji="1" lang="ja-JP" altLang="en-US" dirty="0"/>
              <a:t>がこれらの手法でレビューを分類しようとした際に，目視調査を行う必要があることは大きなハードルとなると考えました．</a:t>
            </a:r>
            <a:endParaRPr kumimoji="1" lang="en-US" altLang="ja-JP" dirty="0"/>
          </a:p>
          <a:p>
            <a:endParaRPr kumimoji="1" lang="en-US" altLang="ja-JP" dirty="0"/>
          </a:p>
          <a:p>
            <a:r>
              <a:rPr kumimoji="1" lang="ja-JP" altLang="en-US" dirty="0"/>
              <a:t>そこで本研究では教師データを用意するための労力を削減したレビュー分類を目指します．</a:t>
            </a:r>
            <a:endParaRPr kumimoji="1" lang="en-US" altLang="ja-JP" dirty="0"/>
          </a:p>
          <a:p>
            <a:r>
              <a:rPr kumimoji="1" lang="ja-JP" altLang="en-US" dirty="0"/>
              <a:t>具体的には，分類したいレビューの集合以外で，すでにラベル付けが行われているようなテキストデータを教師データとして利用することを考えます．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3</a:t>
            </a:fld>
            <a:endParaRPr kumimoji="1" lang="ja-JP" altLang="en-US"/>
          </a:p>
        </p:txBody>
      </p:sp>
    </p:spTree>
    <p:extLst>
      <p:ext uri="{BB962C8B-B14F-4D97-AF65-F5344CB8AC3E}">
        <p14:creationId xmlns:p14="http://schemas.microsoft.com/office/powerpoint/2010/main" val="93435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本研究では，教師データとして，フォーラムに着目します．</a:t>
            </a:r>
            <a:endParaRPr kumimoji="1" lang="en-US" altLang="ja-JP" dirty="0"/>
          </a:p>
          <a:p>
            <a:r>
              <a:rPr kumimoji="1" lang="ja-JP" altLang="en-US" dirty="0"/>
              <a:t>フォーラムとは，インターネット上でエンドユーザが議論を交わす場のことであり，多くの場合，各トピックがカテゴリー毎に分かれているという特徴があります．</a:t>
            </a:r>
            <a:endParaRPr kumimoji="1" lang="en-US" altLang="ja-JP" dirty="0"/>
          </a:p>
          <a:p>
            <a:r>
              <a:rPr kumimoji="1" lang="ja-JP" altLang="en-US" dirty="0"/>
              <a:t>主に，ゲームで盛んな文化で，下の図は</a:t>
            </a:r>
            <a:r>
              <a:rPr kumimoji="1" lang="en-US" altLang="ja-JP" dirty="0" err="1"/>
              <a:t>Cities:skylines</a:t>
            </a:r>
            <a:r>
              <a:rPr kumimoji="1" lang="ja-JP" altLang="en-US" dirty="0"/>
              <a:t>という都市開発シミュレーションゲームのフォーラムです．</a:t>
            </a:r>
            <a:endParaRPr kumimoji="1" lang="en-US" altLang="ja-JP" dirty="0"/>
          </a:p>
          <a:p>
            <a:endParaRPr kumimoji="1" lang="en-US" altLang="ja-JP" dirty="0"/>
          </a:p>
          <a:p>
            <a:r>
              <a:rPr kumimoji="1" lang="en-US" altLang="ja-JP" dirty="0"/>
              <a:t>“Support &amp; Bug reports”</a:t>
            </a:r>
            <a:r>
              <a:rPr kumimoji="1" lang="ja-JP" altLang="en-US" dirty="0"/>
              <a:t>というバグ報告を行うカテゴリーの中に</a:t>
            </a:r>
            <a:r>
              <a:rPr kumimoji="1" lang="en-US" altLang="ja-JP" dirty="0"/>
              <a:t>”</a:t>
            </a:r>
            <a:r>
              <a:rPr kumimoji="1" lang="ja-JP" altLang="en-US" dirty="0"/>
              <a:t>ダウンロードコンテンツがインストールできない</a:t>
            </a:r>
            <a:r>
              <a:rPr kumimoji="1" lang="en-US" altLang="ja-JP" dirty="0"/>
              <a:t>”</a:t>
            </a:r>
            <a:r>
              <a:rPr kumimoji="1" lang="ja-JP" altLang="en-US" dirty="0"/>
              <a:t>という内容のトピックがあることがわかります</a:t>
            </a:r>
            <a:endParaRPr kumimoji="1" lang="en-US" altLang="ja-JP" dirty="0"/>
          </a:p>
          <a:p>
            <a:r>
              <a:rPr kumimoji="1" lang="ja-JP" altLang="en-US" dirty="0"/>
              <a:t>また，</a:t>
            </a:r>
            <a:r>
              <a:rPr kumimoji="1" lang="en-US" altLang="ja-JP" dirty="0"/>
              <a:t>”Suggestion &amp; feedback”</a:t>
            </a:r>
            <a:r>
              <a:rPr kumimoji="1" lang="ja-JP" altLang="en-US" dirty="0"/>
              <a:t>という機能要求を行うカテゴリーや，</a:t>
            </a:r>
            <a:r>
              <a:rPr kumimoji="1" lang="en-US" altLang="ja-JP" dirty="0"/>
              <a:t>”</a:t>
            </a:r>
            <a:r>
              <a:rPr kumimoji="1" lang="en-US" altLang="ja-JP" dirty="0" err="1"/>
              <a:t>Cities:Skylines</a:t>
            </a:r>
            <a:r>
              <a:rPr kumimoji="1" lang="en-US" altLang="ja-JP" dirty="0"/>
              <a:t>”</a:t>
            </a:r>
            <a:r>
              <a:rPr kumimoji="1" lang="ja-JP" altLang="en-US" dirty="0"/>
              <a:t>これはちょっとわかりにくいですが，いわゆる</a:t>
            </a:r>
            <a:r>
              <a:rPr kumimoji="1" lang="en-US" altLang="ja-JP" dirty="0"/>
              <a:t>”General”</a:t>
            </a:r>
            <a:r>
              <a:rPr kumimoji="1" lang="ja-JP" altLang="en-US" dirty="0"/>
              <a:t>というカテゴリーでこのゲームの感想などの一般的な話をするカテゴリーに該当します．</a:t>
            </a:r>
            <a:endParaRPr kumimoji="1" lang="en-US" altLang="ja-JP" dirty="0"/>
          </a:p>
          <a:p>
            <a:endParaRPr kumimoji="1" lang="en-US" altLang="ja-JP" dirty="0"/>
          </a:p>
          <a:p>
            <a:r>
              <a:rPr kumimoji="1" lang="ja-JP" altLang="en-US" dirty="0"/>
              <a:t>このようにフォーラムには機能要求やバグ報告，</a:t>
            </a:r>
            <a:r>
              <a:rPr kumimoji="1" lang="en-US" altLang="ja-JP" dirty="0"/>
              <a:t>General</a:t>
            </a:r>
            <a:r>
              <a:rPr kumimoji="1" lang="ja-JP" altLang="en-US" dirty="0"/>
              <a:t>などにカテゴライズされたテキストデータが数多くあり，本研究ではこれらをレビューを分類する際の教師データとして活用する手法を提案します．</a:t>
            </a:r>
            <a:endParaRPr kumimoji="1" lang="en-US" altLang="ja-JP"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4</a:t>
            </a:fld>
            <a:endParaRPr kumimoji="1" lang="ja-JP" altLang="en-US"/>
          </a:p>
        </p:txBody>
      </p:sp>
    </p:spTree>
    <p:extLst>
      <p:ext uri="{BB962C8B-B14F-4D97-AF65-F5344CB8AC3E}">
        <p14:creationId xmlns:p14="http://schemas.microsoft.com/office/powerpoint/2010/main" val="33783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再掲になりますがこれが既存手法におけるレビュー分類の流れになります．</a:t>
            </a:r>
            <a:endParaRPr kumimoji="1" lang="en-US" altLang="ja-JP" dirty="0"/>
          </a:p>
          <a:p>
            <a:r>
              <a:rPr kumimoji="1" lang="ja-JP" altLang="en-US" dirty="0"/>
              <a:t>教師データを用意するために目視によってラベル付けをする必要がありました．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それに対し，提案手法の流れはこのようになります．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5</a:t>
            </a:fld>
            <a:endParaRPr kumimoji="1" lang="ja-JP" altLang="en-US"/>
          </a:p>
        </p:txBody>
      </p:sp>
    </p:spTree>
    <p:extLst>
      <p:ext uri="{BB962C8B-B14F-4D97-AF65-F5344CB8AC3E}">
        <p14:creationId xmlns:p14="http://schemas.microsoft.com/office/powerpoint/2010/main" val="204317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目視でラベル付けを行い教師データを作成する代わりに，すでにカテゴライズされたトピックを持つフォーラムを教師データとします．</a:t>
            </a:r>
            <a:endParaRPr kumimoji="1" lang="en-US" altLang="ja-JP" dirty="0"/>
          </a:p>
          <a:p>
            <a:r>
              <a:rPr kumimoji="1" lang="ja-JP" altLang="en-US" dirty="0"/>
              <a:t>それにより，レビューを分類したいアプリ開発者は目視でラベル付けという労力を負わずにレビューが分類できるようになります．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6</a:t>
            </a:fld>
            <a:endParaRPr kumimoji="1" lang="ja-JP" altLang="en-US"/>
          </a:p>
        </p:txBody>
      </p:sp>
    </p:spTree>
    <p:extLst>
      <p:ext uri="{BB962C8B-B14F-4D97-AF65-F5344CB8AC3E}">
        <p14:creationId xmlns:p14="http://schemas.microsoft.com/office/powerpoint/2010/main" val="153129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本研究の概要です．</a:t>
            </a:r>
            <a:endParaRPr lang="en-US" altLang="ja-JP" dirty="0"/>
          </a:p>
          <a:p>
            <a:r>
              <a:rPr lang="ja-JP" altLang="en-US" dirty="0"/>
              <a:t>本研究ではすでにカテゴライズされたフォーラム上のトピックを教師データとしたレビュー分類手法を提案します．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提案手法によって，</a:t>
            </a:r>
            <a:r>
              <a:rPr kumimoji="1" lang="ja-JP" altLang="en-US" dirty="0">
                <a:solidFill>
                  <a:srgbClr val="FF0000"/>
                </a:solidFill>
              </a:rPr>
              <a:t>アプリの開発者</a:t>
            </a:r>
            <a:r>
              <a:rPr kumimoji="1" lang="ja-JP" altLang="en-US" dirty="0"/>
              <a:t>が実際に自分の制作したアプリのレビューを機械学習によって分類する際に，目視による教師データの作成を行わずに分類ができます．</a:t>
            </a:r>
            <a:endParaRPr kumimoji="1" lang="en-US" altLang="ja-JP" dirty="0"/>
          </a:p>
          <a:p>
            <a:endParaRPr lang="en-US" altLang="ja-JP" dirty="0"/>
          </a:p>
          <a:p>
            <a:r>
              <a:rPr lang="ja-JP" altLang="en-US" dirty="0"/>
              <a:t>調査は，ゲーム配信プラットフォームである</a:t>
            </a:r>
            <a:r>
              <a:rPr lang="en-US" altLang="ja-JP" dirty="0"/>
              <a:t>Steam</a:t>
            </a:r>
            <a:r>
              <a:rPr lang="ja-JP" altLang="en-US" dirty="0"/>
              <a:t>上のフォーラムを持つゲームに対するレビューを対象に行います．</a:t>
            </a:r>
            <a:endParaRPr lang="en-US" altLang="ja-JP" dirty="0"/>
          </a:p>
          <a:p>
            <a:r>
              <a:rPr lang="ja-JP" altLang="en-US" dirty="0"/>
              <a:t>分類は，フォーラムの</a:t>
            </a:r>
            <a:r>
              <a:rPr lang="en-US" altLang="ja-JP" dirty="0"/>
              <a:t>”</a:t>
            </a:r>
            <a:r>
              <a:rPr lang="ja-JP" altLang="en-US" dirty="0"/>
              <a:t>バグ報告</a:t>
            </a:r>
            <a:r>
              <a:rPr lang="en-US" altLang="ja-JP" dirty="0"/>
              <a:t>”</a:t>
            </a:r>
            <a:r>
              <a:rPr lang="ja-JP" altLang="en-US" dirty="0" err="1"/>
              <a:t>，</a:t>
            </a:r>
            <a:r>
              <a:rPr lang="en-US" altLang="ja-JP" dirty="0"/>
              <a:t>”</a:t>
            </a:r>
            <a:r>
              <a:rPr lang="ja-JP" altLang="en-US" dirty="0"/>
              <a:t>機能要求</a:t>
            </a:r>
            <a:r>
              <a:rPr lang="en-US" altLang="ja-JP" dirty="0"/>
              <a:t>”</a:t>
            </a:r>
            <a:r>
              <a:rPr lang="ja-JP" altLang="en-US" dirty="0" err="1"/>
              <a:t>，</a:t>
            </a:r>
            <a:r>
              <a:rPr lang="en-US" altLang="ja-JP" dirty="0"/>
              <a:t>”</a:t>
            </a:r>
            <a:r>
              <a:rPr lang="ja-JP" altLang="en-US" dirty="0"/>
              <a:t> </a:t>
            </a:r>
            <a:r>
              <a:rPr lang="en-US" altLang="ja-JP" dirty="0"/>
              <a:t>General”</a:t>
            </a:r>
            <a:r>
              <a:rPr lang="ja-JP" altLang="en-US" dirty="0"/>
              <a:t>の各カテゴリーに属するトピックを教師データとすることで，レビューを</a:t>
            </a:r>
            <a:r>
              <a:rPr lang="en-US" altLang="ja-JP" dirty="0"/>
              <a:t>”</a:t>
            </a:r>
            <a:r>
              <a:rPr lang="ja-JP" altLang="en-US" dirty="0"/>
              <a:t>バグ報告</a:t>
            </a:r>
            <a:r>
              <a:rPr lang="en-US" altLang="ja-JP" dirty="0"/>
              <a:t>”</a:t>
            </a:r>
            <a:r>
              <a:rPr lang="ja-JP" altLang="en-US" dirty="0" err="1"/>
              <a:t>，</a:t>
            </a:r>
            <a:r>
              <a:rPr lang="en-US" altLang="ja-JP" dirty="0"/>
              <a:t>”</a:t>
            </a:r>
            <a:r>
              <a:rPr lang="ja-JP" altLang="en-US" dirty="0"/>
              <a:t>機能要求</a:t>
            </a:r>
            <a:r>
              <a:rPr lang="en-US" altLang="ja-JP" dirty="0"/>
              <a:t>”</a:t>
            </a:r>
            <a:r>
              <a:rPr lang="ja-JP" altLang="en-US" dirty="0" err="1"/>
              <a:t>，</a:t>
            </a:r>
            <a:r>
              <a:rPr lang="en-US" altLang="ja-JP" dirty="0"/>
              <a:t>”</a:t>
            </a:r>
            <a:r>
              <a:rPr lang="ja-JP" altLang="en-US" dirty="0"/>
              <a:t>その他</a:t>
            </a:r>
            <a:r>
              <a:rPr lang="en-US" altLang="ja-JP" dirty="0"/>
              <a:t>”</a:t>
            </a:r>
            <a:r>
              <a:rPr lang="ja-JP" altLang="en-US" dirty="0"/>
              <a:t>の</a:t>
            </a:r>
            <a:r>
              <a:rPr lang="en-US" altLang="ja-JP" dirty="0"/>
              <a:t>3</a:t>
            </a:r>
            <a:r>
              <a:rPr lang="ja-JP" altLang="en-US" dirty="0"/>
              <a:t>種類に分類します．</a:t>
            </a:r>
            <a:endParaRPr lang="en-US" altLang="ja-JP" dirty="0"/>
          </a:p>
          <a:p>
            <a:endParaRPr lang="en-US" altLang="ja-JP" dirty="0"/>
          </a:p>
          <a:p>
            <a:r>
              <a:rPr lang="ja-JP" altLang="en-US" dirty="0"/>
              <a:t>既存研究では，いかに分類精度が上がるかといったことを研究していますが，レビューとフォーラムには少なからず性質に違いがあるため，既存手法に比べて提案手法の分類精度は低下すると予想されます．</a:t>
            </a:r>
            <a:endParaRPr lang="en-US" altLang="ja-JP" dirty="0"/>
          </a:p>
          <a:p>
            <a:endParaRPr lang="en-US" altLang="ja-JP" dirty="0"/>
          </a:p>
          <a:p>
            <a:r>
              <a:rPr lang="ja-JP" altLang="en-US" dirty="0"/>
              <a:t>本研究は「教師データの用意をサボるとどの程度分類精度が落ちるのか？教師データの用意をサボってもある程度の精度で分類ができるのではないか？といった内容を調査すること」と捉えることも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7</a:t>
            </a:fld>
            <a:endParaRPr kumimoji="1" lang="ja-JP" altLang="en-US"/>
          </a:p>
        </p:txBody>
      </p:sp>
    </p:spTree>
    <p:extLst>
      <p:ext uri="{BB962C8B-B14F-4D97-AF65-F5344CB8AC3E}">
        <p14:creationId xmlns:p14="http://schemas.microsoft.com/office/powerpoint/2010/main" val="283554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本研究のリサーチクエスチョンとして以下の二つを調査します．</a:t>
            </a:r>
            <a:endParaRPr kumimoji="1" lang="en-US" altLang="ja-JP" dirty="0"/>
          </a:p>
          <a:p>
            <a:endParaRPr kumimoji="1" lang="en-US" altLang="ja-JP" dirty="0"/>
          </a:p>
          <a:p>
            <a:r>
              <a:rPr kumimoji="1" lang="en-US" altLang="ja-JP" dirty="0"/>
              <a:t>RQ1</a:t>
            </a:r>
            <a:r>
              <a:rPr kumimoji="1" lang="ja-JP" altLang="en-US" dirty="0"/>
              <a:t>は同一のタイトルをフォーラムとした場合の分類精度はどの程度か？というもので，フォーラムが教師データとして機能するのかを調査します．</a:t>
            </a:r>
            <a:endParaRPr kumimoji="1" lang="en-US" altLang="ja-JP" dirty="0"/>
          </a:p>
          <a:p>
            <a:endParaRPr kumimoji="1" lang="en-US" altLang="ja-JP" dirty="0"/>
          </a:p>
          <a:p>
            <a:r>
              <a:rPr kumimoji="1" lang="en-US" altLang="ja-JP" dirty="0"/>
              <a:t>RQ2</a:t>
            </a:r>
            <a:r>
              <a:rPr kumimoji="1" lang="ja-JP" altLang="en-US" dirty="0"/>
              <a:t>は</a:t>
            </a:r>
            <a:r>
              <a:rPr lang="ja-JP" altLang="en-US" dirty="0"/>
              <a:t>異なるタイトルのフォーラムを教師データとした場合の分類精度はどの程度か？というもので，あるゲーム</a:t>
            </a:r>
            <a:r>
              <a:rPr lang="en-US" altLang="ja-JP" dirty="0"/>
              <a:t>A</a:t>
            </a:r>
            <a:r>
              <a:rPr lang="ja-JP" altLang="en-US" dirty="0"/>
              <a:t>のフォーラムを教師データとしてゲーム</a:t>
            </a:r>
            <a:r>
              <a:rPr lang="en-US" altLang="ja-JP" dirty="0"/>
              <a:t>B</a:t>
            </a:r>
            <a:r>
              <a:rPr lang="ja-JP" altLang="en-US" dirty="0"/>
              <a:t>のレビューを分類するとどうなるのかを調査します．これは，フォーラムを持っていないゲームのレビューを分類する際に別のゲームのフォーラムを教師データとして利用するというシナリオを想定しています．そのゲーム特有の表現の違いなどを考慮すると，異なるタイトルのフォーラムを用いた場合の精度は，同一のタイトルのフォーラムを用いた場合に対して低下することが予想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8</a:t>
            </a:fld>
            <a:endParaRPr kumimoji="1" lang="ja-JP" altLang="en-US"/>
          </a:p>
        </p:txBody>
      </p:sp>
    </p:spTree>
    <p:extLst>
      <p:ext uri="{BB962C8B-B14F-4D97-AF65-F5344CB8AC3E}">
        <p14:creationId xmlns:p14="http://schemas.microsoft.com/office/powerpoint/2010/main" val="3079984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2021/10/2</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2021/10/2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2021/10/2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2021/10/2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2021/10/2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2021/10/2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2021/10/2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2021/10/2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2021/10/2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2021/10/2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2021/10/2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2021/10/2</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9131" y="1937732"/>
            <a:ext cx="8994531" cy="1939323"/>
          </a:xfrm>
        </p:spPr>
        <p:txBody>
          <a:bodyPr anchor="ctr">
            <a:normAutofit/>
          </a:bodyPr>
          <a:lstStyle/>
          <a:p>
            <a:pPr>
              <a:lnSpc>
                <a:spcPct val="150000"/>
              </a:lnSpc>
            </a:pPr>
            <a:r>
              <a:rPr kumimoji="1" lang="ja-JP" altLang="en-US" sz="4000" b="1" dirty="0"/>
              <a:t>中間報告</a:t>
            </a:r>
          </a:p>
        </p:txBody>
      </p:sp>
      <p:sp>
        <p:nvSpPr>
          <p:cNvPr id="4" name="タイトル 1">
            <a:extLst>
              <a:ext uri="{FF2B5EF4-FFF2-40B4-BE49-F238E27FC236}">
                <a16:creationId xmlns:a16="http://schemas.microsoft.com/office/drawing/2014/main" id="{2D17945A-48F1-424A-83B3-E2BBC6FFFB0D}"/>
              </a:ext>
            </a:extLst>
          </p:cNvPr>
          <p:cNvSpPr txBox="1">
            <a:spLocks/>
          </p:cNvSpPr>
          <p:nvPr/>
        </p:nvSpPr>
        <p:spPr>
          <a:xfrm>
            <a:off x="6245352" y="4032504"/>
            <a:ext cx="2651760" cy="166420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6000" kern="1200">
                <a:solidFill>
                  <a:schemeClr val="bg1"/>
                </a:solidFill>
                <a:latin typeface="游ゴシック" panose="020B0400000000000000" pitchFamily="50" charset="-128"/>
                <a:ea typeface="游ゴシック" panose="020B0400000000000000" pitchFamily="50" charset="-128"/>
                <a:cs typeface="+mj-cs"/>
              </a:defRPr>
            </a:lvl1pPr>
          </a:lstStyle>
          <a:p>
            <a:pPr algn="r">
              <a:lnSpc>
                <a:spcPts val="3500"/>
              </a:lnSpc>
            </a:pPr>
            <a:r>
              <a:rPr lang="en-US" altLang="ja-JP" sz="2400" b="1" dirty="0">
                <a:solidFill>
                  <a:schemeClr val="tx1">
                    <a:lumMod val="65000"/>
                    <a:lumOff val="35000"/>
                  </a:schemeClr>
                </a:solidFill>
              </a:rPr>
              <a:t>2021/10/5</a:t>
            </a:r>
            <a:br>
              <a:rPr lang="en-US" altLang="ja-JP" sz="2400" b="1" dirty="0">
                <a:solidFill>
                  <a:schemeClr val="tx1">
                    <a:lumMod val="65000"/>
                    <a:lumOff val="35000"/>
                  </a:schemeClr>
                </a:solidFill>
              </a:rPr>
            </a:br>
            <a:r>
              <a:rPr lang="ja-JP" altLang="en-US" sz="2400" b="1" dirty="0">
                <a:solidFill>
                  <a:schemeClr val="tx1">
                    <a:lumMod val="65000"/>
                    <a:lumOff val="35000"/>
                  </a:schemeClr>
                </a:solidFill>
              </a:rPr>
              <a:t>楠本研究室 </a:t>
            </a:r>
            <a:r>
              <a:rPr lang="en-US" altLang="ja-JP" sz="2400" b="1" dirty="0">
                <a:solidFill>
                  <a:schemeClr val="tx1">
                    <a:lumMod val="65000"/>
                    <a:lumOff val="35000"/>
                  </a:schemeClr>
                </a:solidFill>
              </a:rPr>
              <a:t>M2</a:t>
            </a:r>
          </a:p>
          <a:p>
            <a:pPr algn="r">
              <a:lnSpc>
                <a:spcPts val="3500"/>
              </a:lnSpc>
            </a:pPr>
            <a:r>
              <a:rPr lang="ja-JP" altLang="en-US" sz="2400" b="1" dirty="0">
                <a:solidFill>
                  <a:schemeClr val="tx1">
                    <a:lumMod val="65000"/>
                    <a:lumOff val="35000"/>
                  </a:schemeClr>
                </a:solidFill>
              </a:rPr>
              <a:t>市川 直人</a:t>
            </a:r>
          </a:p>
        </p:txBody>
      </p:sp>
    </p:spTree>
    <p:extLst>
      <p:ext uri="{BB962C8B-B14F-4D97-AF65-F5344CB8AC3E}">
        <p14:creationId xmlns:p14="http://schemas.microsoft.com/office/powerpoint/2010/main" val="190523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57F82-9BDF-4046-9602-2700D2731081}"/>
              </a:ext>
            </a:extLst>
          </p:cNvPr>
          <p:cNvSpPr>
            <a:spLocks noGrp="1"/>
          </p:cNvSpPr>
          <p:nvPr>
            <p:ph type="title"/>
          </p:nvPr>
        </p:nvSpPr>
        <p:spPr/>
        <p:txBody>
          <a:bodyPr>
            <a:normAutofit fontScale="90000"/>
          </a:bodyPr>
          <a:lstStyle/>
          <a:p>
            <a:r>
              <a:rPr lang="en-US" altLang="ja-JP" dirty="0"/>
              <a:t>study design</a:t>
            </a:r>
          </a:p>
        </p:txBody>
      </p:sp>
      <p:sp>
        <p:nvSpPr>
          <p:cNvPr id="4" name="スライド番号プレースホルダー 3">
            <a:extLst>
              <a:ext uri="{FF2B5EF4-FFF2-40B4-BE49-F238E27FC236}">
                <a16:creationId xmlns:a16="http://schemas.microsoft.com/office/drawing/2014/main" id="{BCFABFE7-3D7B-4EBC-B0A5-572DFFE1B274}"/>
              </a:ext>
            </a:extLst>
          </p:cNvPr>
          <p:cNvSpPr>
            <a:spLocks noGrp="1"/>
          </p:cNvSpPr>
          <p:nvPr>
            <p:ph type="sldNum" sz="quarter" idx="12"/>
          </p:nvPr>
        </p:nvSpPr>
        <p:spPr/>
        <p:txBody>
          <a:bodyPr/>
          <a:lstStyle/>
          <a:p>
            <a:fld id="{310E90F2-0F65-4717-A352-08170F7BDCAA}" type="slidenum">
              <a:rPr kumimoji="1" lang="ja-JP" altLang="en-US" smtClean="0"/>
              <a:t>9</a:t>
            </a:fld>
            <a:endParaRPr kumimoji="1" lang="ja-JP" altLang="en-US" dirty="0"/>
          </a:p>
        </p:txBody>
      </p:sp>
      <p:sp>
        <p:nvSpPr>
          <p:cNvPr id="487" name="四角形: 角を丸くする 486">
            <a:extLst>
              <a:ext uri="{FF2B5EF4-FFF2-40B4-BE49-F238E27FC236}">
                <a16:creationId xmlns:a16="http://schemas.microsoft.com/office/drawing/2014/main" id="{047A299B-2C28-4D93-9F66-8E5D5A50612E}"/>
              </a:ext>
            </a:extLst>
          </p:cNvPr>
          <p:cNvSpPr/>
          <p:nvPr/>
        </p:nvSpPr>
        <p:spPr>
          <a:xfrm>
            <a:off x="323850" y="1121687"/>
            <a:ext cx="4752975" cy="3583567"/>
          </a:xfrm>
          <a:prstGeom prst="roundRect">
            <a:avLst>
              <a:gd name="adj" fmla="val 5065"/>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7" name="四角形: 角を丸くする 606">
            <a:extLst>
              <a:ext uri="{FF2B5EF4-FFF2-40B4-BE49-F238E27FC236}">
                <a16:creationId xmlns:a16="http://schemas.microsoft.com/office/drawing/2014/main" id="{3CDA0F1C-72CB-4AB2-8567-4D4F1CEEBD73}"/>
              </a:ext>
            </a:extLst>
          </p:cNvPr>
          <p:cNvSpPr/>
          <p:nvPr/>
        </p:nvSpPr>
        <p:spPr>
          <a:xfrm>
            <a:off x="451539" y="963157"/>
            <a:ext cx="1832484" cy="322574"/>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1.</a:t>
            </a:r>
            <a:r>
              <a:rPr lang="ja-JP" altLang="en-US" b="1" dirty="0">
                <a:solidFill>
                  <a:schemeClr val="tx1">
                    <a:lumMod val="75000"/>
                    <a:lumOff val="25000"/>
                  </a:schemeClr>
                </a:solidFill>
              </a:rPr>
              <a:t>データの用意</a:t>
            </a:r>
          </a:p>
        </p:txBody>
      </p:sp>
      <p:grpSp>
        <p:nvGrpSpPr>
          <p:cNvPr id="488" name="グループ化 487">
            <a:extLst>
              <a:ext uri="{FF2B5EF4-FFF2-40B4-BE49-F238E27FC236}">
                <a16:creationId xmlns:a16="http://schemas.microsoft.com/office/drawing/2014/main" id="{535D4F59-2F08-444B-AB40-B6180EA60AAA}"/>
              </a:ext>
            </a:extLst>
          </p:cNvPr>
          <p:cNvGrpSpPr/>
          <p:nvPr/>
        </p:nvGrpSpPr>
        <p:grpSpPr>
          <a:xfrm>
            <a:off x="390703" y="3070945"/>
            <a:ext cx="1762597" cy="1168834"/>
            <a:chOff x="324860" y="4007234"/>
            <a:chExt cx="2315554" cy="1452210"/>
          </a:xfrm>
        </p:grpSpPr>
        <p:sp>
          <p:nvSpPr>
            <p:cNvPr id="489" name="雲 488">
              <a:extLst>
                <a:ext uri="{FF2B5EF4-FFF2-40B4-BE49-F238E27FC236}">
                  <a16:creationId xmlns:a16="http://schemas.microsoft.com/office/drawing/2014/main" id="{EEFD88BA-D837-4149-907D-8138AA5D248C}"/>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490" name="直線コネクタ 489">
              <a:extLst>
                <a:ext uri="{FF2B5EF4-FFF2-40B4-BE49-F238E27FC236}">
                  <a16:creationId xmlns:a16="http://schemas.microsoft.com/office/drawing/2014/main" id="{676EE126-7B90-43A2-BBC3-017A7DABA3FF}"/>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491" name="直線コネクタ 490">
              <a:extLst>
                <a:ext uri="{FF2B5EF4-FFF2-40B4-BE49-F238E27FC236}">
                  <a16:creationId xmlns:a16="http://schemas.microsoft.com/office/drawing/2014/main" id="{0733DE5C-84B6-4632-B308-3347054929DC}"/>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492" name="グループ化 491">
              <a:extLst>
                <a:ext uri="{FF2B5EF4-FFF2-40B4-BE49-F238E27FC236}">
                  <a16:creationId xmlns:a16="http://schemas.microsoft.com/office/drawing/2014/main" id="{FF020A84-8128-4F8C-8700-7CD0E6C55FF2}"/>
                </a:ext>
              </a:extLst>
            </p:cNvPr>
            <p:cNvGrpSpPr/>
            <p:nvPr/>
          </p:nvGrpSpPr>
          <p:grpSpPr>
            <a:xfrm>
              <a:off x="558231" y="4795771"/>
              <a:ext cx="537570" cy="368361"/>
              <a:chOff x="558231" y="4795771"/>
              <a:chExt cx="537570" cy="368361"/>
            </a:xfrm>
          </p:grpSpPr>
          <p:grpSp>
            <p:nvGrpSpPr>
              <p:cNvPr id="588" name="グループ化 587">
                <a:extLst>
                  <a:ext uri="{FF2B5EF4-FFF2-40B4-BE49-F238E27FC236}">
                    <a16:creationId xmlns:a16="http://schemas.microsoft.com/office/drawing/2014/main" id="{0D89A027-85F2-4381-A41B-EF87657F093F}"/>
                  </a:ext>
                </a:extLst>
              </p:cNvPr>
              <p:cNvGrpSpPr/>
              <p:nvPr/>
            </p:nvGrpSpPr>
            <p:grpSpPr>
              <a:xfrm>
                <a:off x="701233" y="4795771"/>
                <a:ext cx="394568" cy="289127"/>
                <a:chOff x="3445534" y="4958455"/>
                <a:chExt cx="394568" cy="289127"/>
              </a:xfrm>
            </p:grpSpPr>
            <p:sp>
              <p:nvSpPr>
                <p:cNvPr id="601" name="1 つの角を切り取った四角形 715">
                  <a:extLst>
                    <a:ext uri="{FF2B5EF4-FFF2-40B4-BE49-F238E27FC236}">
                      <a16:creationId xmlns:a16="http://schemas.microsoft.com/office/drawing/2014/main" id="{50E5B4BA-454C-46B5-9B70-912B940BCA35}"/>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2" name="直線コネクタ 601">
                  <a:extLst>
                    <a:ext uri="{FF2B5EF4-FFF2-40B4-BE49-F238E27FC236}">
                      <a16:creationId xmlns:a16="http://schemas.microsoft.com/office/drawing/2014/main" id="{E50B5A9A-9C5F-4C14-8E7C-9D606190B294}"/>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3" name="直線コネクタ 602">
                  <a:extLst>
                    <a:ext uri="{FF2B5EF4-FFF2-40B4-BE49-F238E27FC236}">
                      <a16:creationId xmlns:a16="http://schemas.microsoft.com/office/drawing/2014/main" id="{9E3AC990-CD52-428B-8018-53167A678491}"/>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4" name="直線コネクタ 603">
                  <a:extLst>
                    <a:ext uri="{FF2B5EF4-FFF2-40B4-BE49-F238E27FC236}">
                      <a16:creationId xmlns:a16="http://schemas.microsoft.com/office/drawing/2014/main" id="{66C9A312-3C16-46BF-A1F3-11FA7E784AA2}"/>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5" name="直線コネクタ 604">
                  <a:extLst>
                    <a:ext uri="{FF2B5EF4-FFF2-40B4-BE49-F238E27FC236}">
                      <a16:creationId xmlns:a16="http://schemas.microsoft.com/office/drawing/2014/main" id="{6E8C019D-4217-48C7-8FC4-546C41E13EBE}"/>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89" name="グループ化 588">
                <a:extLst>
                  <a:ext uri="{FF2B5EF4-FFF2-40B4-BE49-F238E27FC236}">
                    <a16:creationId xmlns:a16="http://schemas.microsoft.com/office/drawing/2014/main" id="{59787808-ACAA-40D6-B2FC-0CB739D3F09D}"/>
                  </a:ext>
                </a:extLst>
              </p:cNvPr>
              <p:cNvGrpSpPr/>
              <p:nvPr/>
            </p:nvGrpSpPr>
            <p:grpSpPr>
              <a:xfrm>
                <a:off x="624426" y="4832595"/>
                <a:ext cx="394568" cy="289127"/>
                <a:chOff x="3359582" y="4986114"/>
                <a:chExt cx="394568" cy="289127"/>
              </a:xfrm>
            </p:grpSpPr>
            <p:sp>
              <p:nvSpPr>
                <p:cNvPr id="596" name="1 つの角を切り取った四角形 733">
                  <a:extLst>
                    <a:ext uri="{FF2B5EF4-FFF2-40B4-BE49-F238E27FC236}">
                      <a16:creationId xmlns:a16="http://schemas.microsoft.com/office/drawing/2014/main" id="{C81499C6-7919-480E-AE70-A5A51438854D}"/>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7" name="直線コネクタ 596">
                  <a:extLst>
                    <a:ext uri="{FF2B5EF4-FFF2-40B4-BE49-F238E27FC236}">
                      <a16:creationId xmlns:a16="http://schemas.microsoft.com/office/drawing/2014/main" id="{71EA61C9-876C-498C-99A9-29E137F0A2A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8" name="直線コネクタ 597">
                  <a:extLst>
                    <a:ext uri="{FF2B5EF4-FFF2-40B4-BE49-F238E27FC236}">
                      <a16:creationId xmlns:a16="http://schemas.microsoft.com/office/drawing/2014/main" id="{DB5DE483-952C-45AC-B960-F1ADCE885E70}"/>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9" name="直線コネクタ 598">
                  <a:extLst>
                    <a:ext uri="{FF2B5EF4-FFF2-40B4-BE49-F238E27FC236}">
                      <a16:creationId xmlns:a16="http://schemas.microsoft.com/office/drawing/2014/main" id="{BC5FED22-DA90-4873-8E89-74362CD9AEF9}"/>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0" name="直線コネクタ 599">
                  <a:extLst>
                    <a:ext uri="{FF2B5EF4-FFF2-40B4-BE49-F238E27FC236}">
                      <a16:creationId xmlns:a16="http://schemas.microsoft.com/office/drawing/2014/main" id="{C3EE5E51-3D10-428F-9726-4ED9F3BCF731}"/>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90" name="グループ化 589">
                <a:extLst>
                  <a:ext uri="{FF2B5EF4-FFF2-40B4-BE49-F238E27FC236}">
                    <a16:creationId xmlns:a16="http://schemas.microsoft.com/office/drawing/2014/main" id="{93D2F4F2-04DC-44A6-BA37-47AB533A17B7}"/>
                  </a:ext>
                </a:extLst>
              </p:cNvPr>
              <p:cNvGrpSpPr/>
              <p:nvPr/>
            </p:nvGrpSpPr>
            <p:grpSpPr>
              <a:xfrm>
                <a:off x="558231" y="4875005"/>
                <a:ext cx="394568" cy="289127"/>
                <a:chOff x="3359582" y="4986114"/>
                <a:chExt cx="394568" cy="289127"/>
              </a:xfrm>
            </p:grpSpPr>
            <p:sp>
              <p:nvSpPr>
                <p:cNvPr id="591" name="1 つの角を切り取った四角形 720">
                  <a:extLst>
                    <a:ext uri="{FF2B5EF4-FFF2-40B4-BE49-F238E27FC236}">
                      <a16:creationId xmlns:a16="http://schemas.microsoft.com/office/drawing/2014/main" id="{D1ACFF68-372C-45ED-8D0A-5E01186FA243}"/>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2" name="直線コネクタ 591">
                  <a:extLst>
                    <a:ext uri="{FF2B5EF4-FFF2-40B4-BE49-F238E27FC236}">
                      <a16:creationId xmlns:a16="http://schemas.microsoft.com/office/drawing/2014/main" id="{9A31BF5F-FD95-4142-800C-C39A37CFBEFC}"/>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3" name="直線コネクタ 592">
                  <a:extLst>
                    <a:ext uri="{FF2B5EF4-FFF2-40B4-BE49-F238E27FC236}">
                      <a16:creationId xmlns:a16="http://schemas.microsoft.com/office/drawing/2014/main" id="{A73DA93F-945A-4AC5-8646-0203EE23DEAE}"/>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4" name="直線コネクタ 593">
                  <a:extLst>
                    <a:ext uri="{FF2B5EF4-FFF2-40B4-BE49-F238E27FC236}">
                      <a16:creationId xmlns:a16="http://schemas.microsoft.com/office/drawing/2014/main" id="{E4CB2DC8-E78B-4FD0-8EEA-09793C90CE91}"/>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5" name="直線コネクタ 594">
                  <a:extLst>
                    <a:ext uri="{FF2B5EF4-FFF2-40B4-BE49-F238E27FC236}">
                      <a16:creationId xmlns:a16="http://schemas.microsoft.com/office/drawing/2014/main" id="{DC467553-FCAB-4D43-8F0F-BCEE0C8B831E}"/>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3" name="グループ化 492">
              <a:extLst>
                <a:ext uri="{FF2B5EF4-FFF2-40B4-BE49-F238E27FC236}">
                  <a16:creationId xmlns:a16="http://schemas.microsoft.com/office/drawing/2014/main" id="{806558E0-159F-4AC0-BADA-929ECE12CD22}"/>
                </a:ext>
              </a:extLst>
            </p:cNvPr>
            <p:cNvGrpSpPr/>
            <p:nvPr/>
          </p:nvGrpSpPr>
          <p:grpSpPr>
            <a:xfrm>
              <a:off x="561395" y="4280826"/>
              <a:ext cx="537570" cy="368361"/>
              <a:chOff x="558231" y="4795771"/>
              <a:chExt cx="537570" cy="368361"/>
            </a:xfrm>
          </p:grpSpPr>
          <p:grpSp>
            <p:nvGrpSpPr>
              <p:cNvPr id="570" name="グループ化 569">
                <a:extLst>
                  <a:ext uri="{FF2B5EF4-FFF2-40B4-BE49-F238E27FC236}">
                    <a16:creationId xmlns:a16="http://schemas.microsoft.com/office/drawing/2014/main" id="{FD6CE926-0E9E-409C-A89C-80A3CB4BFC3A}"/>
                  </a:ext>
                </a:extLst>
              </p:cNvPr>
              <p:cNvGrpSpPr/>
              <p:nvPr/>
            </p:nvGrpSpPr>
            <p:grpSpPr>
              <a:xfrm>
                <a:off x="701233" y="4795771"/>
                <a:ext cx="394568" cy="289127"/>
                <a:chOff x="3445534" y="4958455"/>
                <a:chExt cx="394568" cy="289127"/>
              </a:xfrm>
            </p:grpSpPr>
            <p:sp>
              <p:nvSpPr>
                <p:cNvPr id="583" name="1 つの角を切り取った四角形 479">
                  <a:extLst>
                    <a:ext uri="{FF2B5EF4-FFF2-40B4-BE49-F238E27FC236}">
                      <a16:creationId xmlns:a16="http://schemas.microsoft.com/office/drawing/2014/main" id="{B7DDFBD6-097B-4F86-8670-E6B82F39DCB8}"/>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4" name="直線コネクタ 583">
                  <a:extLst>
                    <a:ext uri="{FF2B5EF4-FFF2-40B4-BE49-F238E27FC236}">
                      <a16:creationId xmlns:a16="http://schemas.microsoft.com/office/drawing/2014/main" id="{6E96E913-88FE-4733-A52C-EB4EA04A0428}"/>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5" name="直線コネクタ 584">
                  <a:extLst>
                    <a:ext uri="{FF2B5EF4-FFF2-40B4-BE49-F238E27FC236}">
                      <a16:creationId xmlns:a16="http://schemas.microsoft.com/office/drawing/2014/main" id="{F1547AE7-49CE-4ABC-ACAF-B0FE91D938B2}"/>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6" name="直線コネクタ 585">
                  <a:extLst>
                    <a:ext uri="{FF2B5EF4-FFF2-40B4-BE49-F238E27FC236}">
                      <a16:creationId xmlns:a16="http://schemas.microsoft.com/office/drawing/2014/main" id="{515A3621-257E-49CE-8BB2-F0EF1ED5CB31}"/>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7" name="直線コネクタ 586">
                  <a:extLst>
                    <a:ext uri="{FF2B5EF4-FFF2-40B4-BE49-F238E27FC236}">
                      <a16:creationId xmlns:a16="http://schemas.microsoft.com/office/drawing/2014/main" id="{477533BB-5B20-40C3-B912-F0DCCA4F7D5A}"/>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1" name="グループ化 570">
                <a:extLst>
                  <a:ext uri="{FF2B5EF4-FFF2-40B4-BE49-F238E27FC236}">
                    <a16:creationId xmlns:a16="http://schemas.microsoft.com/office/drawing/2014/main" id="{47F1BEDC-E765-425F-B86C-5DB63B73894C}"/>
                  </a:ext>
                </a:extLst>
              </p:cNvPr>
              <p:cNvGrpSpPr/>
              <p:nvPr/>
            </p:nvGrpSpPr>
            <p:grpSpPr>
              <a:xfrm>
                <a:off x="624426" y="4832595"/>
                <a:ext cx="394568" cy="289127"/>
                <a:chOff x="3359582" y="4986114"/>
                <a:chExt cx="394568" cy="289127"/>
              </a:xfrm>
            </p:grpSpPr>
            <p:sp>
              <p:nvSpPr>
                <p:cNvPr id="578" name="1 つの角を切り取った四角形 474">
                  <a:extLst>
                    <a:ext uri="{FF2B5EF4-FFF2-40B4-BE49-F238E27FC236}">
                      <a16:creationId xmlns:a16="http://schemas.microsoft.com/office/drawing/2014/main" id="{95D35430-A8DA-41A3-BF00-38111C6485D8}"/>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9" name="直線コネクタ 578">
                  <a:extLst>
                    <a:ext uri="{FF2B5EF4-FFF2-40B4-BE49-F238E27FC236}">
                      <a16:creationId xmlns:a16="http://schemas.microsoft.com/office/drawing/2014/main" id="{B5A986E9-CB3D-47C6-A78C-01DA27F34F8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0" name="直線コネクタ 579">
                  <a:extLst>
                    <a:ext uri="{FF2B5EF4-FFF2-40B4-BE49-F238E27FC236}">
                      <a16:creationId xmlns:a16="http://schemas.microsoft.com/office/drawing/2014/main" id="{252513BC-AC92-41F9-8004-3C347A90AA16}"/>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1" name="直線コネクタ 580">
                  <a:extLst>
                    <a:ext uri="{FF2B5EF4-FFF2-40B4-BE49-F238E27FC236}">
                      <a16:creationId xmlns:a16="http://schemas.microsoft.com/office/drawing/2014/main" id="{47575CD1-F64A-4BCF-8A87-1D8F8617F04B}"/>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2" name="直線コネクタ 581">
                  <a:extLst>
                    <a:ext uri="{FF2B5EF4-FFF2-40B4-BE49-F238E27FC236}">
                      <a16:creationId xmlns:a16="http://schemas.microsoft.com/office/drawing/2014/main" id="{06D190B2-74B7-434D-8325-475B91D7201E}"/>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2" name="グループ化 571">
                <a:extLst>
                  <a:ext uri="{FF2B5EF4-FFF2-40B4-BE49-F238E27FC236}">
                    <a16:creationId xmlns:a16="http://schemas.microsoft.com/office/drawing/2014/main" id="{9AA1B3E9-762F-4FFC-BBAD-3FFE349EF12A}"/>
                  </a:ext>
                </a:extLst>
              </p:cNvPr>
              <p:cNvGrpSpPr/>
              <p:nvPr/>
            </p:nvGrpSpPr>
            <p:grpSpPr>
              <a:xfrm>
                <a:off x="558231" y="4875005"/>
                <a:ext cx="394568" cy="289127"/>
                <a:chOff x="3359582" y="4986114"/>
                <a:chExt cx="394568" cy="289127"/>
              </a:xfrm>
            </p:grpSpPr>
            <p:sp>
              <p:nvSpPr>
                <p:cNvPr id="573" name="1 つの角を切り取った四角形 469">
                  <a:extLst>
                    <a:ext uri="{FF2B5EF4-FFF2-40B4-BE49-F238E27FC236}">
                      <a16:creationId xmlns:a16="http://schemas.microsoft.com/office/drawing/2014/main" id="{C30005DA-5471-43D6-B278-41ABA4DF95A1}"/>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4" name="直線コネクタ 573">
                  <a:extLst>
                    <a:ext uri="{FF2B5EF4-FFF2-40B4-BE49-F238E27FC236}">
                      <a16:creationId xmlns:a16="http://schemas.microsoft.com/office/drawing/2014/main" id="{E4EA4A6E-7CA0-4AE4-8B34-9CCE4F0FD43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5" name="直線コネクタ 574">
                  <a:extLst>
                    <a:ext uri="{FF2B5EF4-FFF2-40B4-BE49-F238E27FC236}">
                      <a16:creationId xmlns:a16="http://schemas.microsoft.com/office/drawing/2014/main" id="{242C9FDF-6FE8-4033-884C-CA603A038695}"/>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6" name="直線コネクタ 575">
                  <a:extLst>
                    <a:ext uri="{FF2B5EF4-FFF2-40B4-BE49-F238E27FC236}">
                      <a16:creationId xmlns:a16="http://schemas.microsoft.com/office/drawing/2014/main" id="{CBA2DB8D-C08A-43AD-A803-11801F426FAA}"/>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7" name="直線コネクタ 576">
                  <a:extLst>
                    <a:ext uri="{FF2B5EF4-FFF2-40B4-BE49-F238E27FC236}">
                      <a16:creationId xmlns:a16="http://schemas.microsoft.com/office/drawing/2014/main" id="{DDF6A4A5-0D4F-4648-AAF6-12A6EC89CD08}"/>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4" name="グループ化 493">
              <a:extLst>
                <a:ext uri="{FF2B5EF4-FFF2-40B4-BE49-F238E27FC236}">
                  <a16:creationId xmlns:a16="http://schemas.microsoft.com/office/drawing/2014/main" id="{AD18A575-D481-48E4-A80E-579C888A2F62}"/>
                </a:ext>
              </a:extLst>
            </p:cNvPr>
            <p:cNvGrpSpPr/>
            <p:nvPr/>
          </p:nvGrpSpPr>
          <p:grpSpPr>
            <a:xfrm>
              <a:off x="1219496" y="4737350"/>
              <a:ext cx="537570" cy="368361"/>
              <a:chOff x="558231" y="4795771"/>
              <a:chExt cx="537570" cy="368361"/>
            </a:xfrm>
            <a:solidFill>
              <a:srgbClr val="FFCCFF"/>
            </a:solidFill>
          </p:grpSpPr>
          <p:grpSp>
            <p:nvGrpSpPr>
              <p:cNvPr id="552" name="グループ化 551">
                <a:extLst>
                  <a:ext uri="{FF2B5EF4-FFF2-40B4-BE49-F238E27FC236}">
                    <a16:creationId xmlns:a16="http://schemas.microsoft.com/office/drawing/2014/main" id="{3BB08EA5-AA06-4785-A41C-1927C5792B4A}"/>
                  </a:ext>
                </a:extLst>
              </p:cNvPr>
              <p:cNvGrpSpPr/>
              <p:nvPr/>
            </p:nvGrpSpPr>
            <p:grpSpPr>
              <a:xfrm>
                <a:off x="701233" y="4795771"/>
                <a:ext cx="394568" cy="289127"/>
                <a:chOff x="3445534" y="4958455"/>
                <a:chExt cx="394568" cy="289127"/>
              </a:xfrm>
              <a:grpFill/>
            </p:grpSpPr>
            <p:sp>
              <p:nvSpPr>
                <p:cNvPr id="565" name="1 つの角を切り取った四角形 498">
                  <a:extLst>
                    <a:ext uri="{FF2B5EF4-FFF2-40B4-BE49-F238E27FC236}">
                      <a16:creationId xmlns:a16="http://schemas.microsoft.com/office/drawing/2014/main" id="{192408B8-D7C7-4E44-B66C-C26950B68F8D}"/>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6" name="直線コネクタ 565">
                  <a:extLst>
                    <a:ext uri="{FF2B5EF4-FFF2-40B4-BE49-F238E27FC236}">
                      <a16:creationId xmlns:a16="http://schemas.microsoft.com/office/drawing/2014/main" id="{6E8D442B-B2C7-4371-93A4-9D6B5DB36EF9}"/>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7" name="直線コネクタ 566">
                  <a:extLst>
                    <a:ext uri="{FF2B5EF4-FFF2-40B4-BE49-F238E27FC236}">
                      <a16:creationId xmlns:a16="http://schemas.microsoft.com/office/drawing/2014/main" id="{E821D284-A61A-4617-BCF8-0FDBA048A467}"/>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8" name="直線コネクタ 567">
                  <a:extLst>
                    <a:ext uri="{FF2B5EF4-FFF2-40B4-BE49-F238E27FC236}">
                      <a16:creationId xmlns:a16="http://schemas.microsoft.com/office/drawing/2014/main" id="{EA6D3250-9B80-4908-922A-67645CF4C31D}"/>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9" name="直線コネクタ 568">
                  <a:extLst>
                    <a:ext uri="{FF2B5EF4-FFF2-40B4-BE49-F238E27FC236}">
                      <a16:creationId xmlns:a16="http://schemas.microsoft.com/office/drawing/2014/main" id="{83283541-F9D0-4BE8-A38D-DF691E5F4F2F}"/>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3" name="グループ化 552">
                <a:extLst>
                  <a:ext uri="{FF2B5EF4-FFF2-40B4-BE49-F238E27FC236}">
                    <a16:creationId xmlns:a16="http://schemas.microsoft.com/office/drawing/2014/main" id="{590EE13B-0706-432F-AC24-87EAD98C800E}"/>
                  </a:ext>
                </a:extLst>
              </p:cNvPr>
              <p:cNvGrpSpPr/>
              <p:nvPr/>
            </p:nvGrpSpPr>
            <p:grpSpPr>
              <a:xfrm>
                <a:off x="624426" y="4832595"/>
                <a:ext cx="394568" cy="289127"/>
                <a:chOff x="3359582" y="4986114"/>
                <a:chExt cx="394568" cy="289127"/>
              </a:xfrm>
              <a:grpFill/>
            </p:grpSpPr>
            <p:sp>
              <p:nvSpPr>
                <p:cNvPr id="560" name="1 つの角を切り取った四角形 493">
                  <a:extLst>
                    <a:ext uri="{FF2B5EF4-FFF2-40B4-BE49-F238E27FC236}">
                      <a16:creationId xmlns:a16="http://schemas.microsoft.com/office/drawing/2014/main" id="{42228C59-EE21-4AEA-9EEC-93A4859390C0}"/>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1" name="直線コネクタ 560">
                  <a:extLst>
                    <a:ext uri="{FF2B5EF4-FFF2-40B4-BE49-F238E27FC236}">
                      <a16:creationId xmlns:a16="http://schemas.microsoft.com/office/drawing/2014/main" id="{C97D0716-9EA9-44F2-B50F-2AA803589853}"/>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2" name="直線コネクタ 561">
                  <a:extLst>
                    <a:ext uri="{FF2B5EF4-FFF2-40B4-BE49-F238E27FC236}">
                      <a16:creationId xmlns:a16="http://schemas.microsoft.com/office/drawing/2014/main" id="{1A6148E9-E79A-4A66-A116-2E9C8278FEE3}"/>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3" name="直線コネクタ 562">
                  <a:extLst>
                    <a:ext uri="{FF2B5EF4-FFF2-40B4-BE49-F238E27FC236}">
                      <a16:creationId xmlns:a16="http://schemas.microsoft.com/office/drawing/2014/main" id="{B2632F06-6450-4E1B-A793-F84AAD627546}"/>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4" name="直線コネクタ 563">
                  <a:extLst>
                    <a:ext uri="{FF2B5EF4-FFF2-40B4-BE49-F238E27FC236}">
                      <a16:creationId xmlns:a16="http://schemas.microsoft.com/office/drawing/2014/main" id="{5D4D7DE1-F77F-4548-BFDF-A4C48A55E67D}"/>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4" name="グループ化 553">
                <a:extLst>
                  <a:ext uri="{FF2B5EF4-FFF2-40B4-BE49-F238E27FC236}">
                    <a16:creationId xmlns:a16="http://schemas.microsoft.com/office/drawing/2014/main" id="{C028A940-FBD0-400C-B3F3-FC3C09FB7BDA}"/>
                  </a:ext>
                </a:extLst>
              </p:cNvPr>
              <p:cNvGrpSpPr/>
              <p:nvPr/>
            </p:nvGrpSpPr>
            <p:grpSpPr>
              <a:xfrm>
                <a:off x="558231" y="4875005"/>
                <a:ext cx="394568" cy="289127"/>
                <a:chOff x="3359582" y="4986114"/>
                <a:chExt cx="394568" cy="289127"/>
              </a:xfrm>
              <a:grpFill/>
            </p:grpSpPr>
            <p:sp>
              <p:nvSpPr>
                <p:cNvPr id="555" name="1 つの角を切り取った四角形 488">
                  <a:extLst>
                    <a:ext uri="{FF2B5EF4-FFF2-40B4-BE49-F238E27FC236}">
                      <a16:creationId xmlns:a16="http://schemas.microsoft.com/office/drawing/2014/main" id="{5063C758-C977-4627-A98B-986FF27C0AA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6" name="直線コネクタ 555">
                  <a:extLst>
                    <a:ext uri="{FF2B5EF4-FFF2-40B4-BE49-F238E27FC236}">
                      <a16:creationId xmlns:a16="http://schemas.microsoft.com/office/drawing/2014/main" id="{5D1D62DB-78F6-48E3-8BB6-09D88E6557D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7" name="直線コネクタ 556">
                  <a:extLst>
                    <a:ext uri="{FF2B5EF4-FFF2-40B4-BE49-F238E27FC236}">
                      <a16:creationId xmlns:a16="http://schemas.microsoft.com/office/drawing/2014/main" id="{76FFE6D2-7909-4708-9D20-A3901437A3DC}"/>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8" name="直線コネクタ 557">
                  <a:extLst>
                    <a:ext uri="{FF2B5EF4-FFF2-40B4-BE49-F238E27FC236}">
                      <a16:creationId xmlns:a16="http://schemas.microsoft.com/office/drawing/2014/main" id="{8E1BCAC9-5C3D-4978-B62B-ECD5A42092DE}"/>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9" name="直線コネクタ 558">
                  <a:extLst>
                    <a:ext uri="{FF2B5EF4-FFF2-40B4-BE49-F238E27FC236}">
                      <a16:creationId xmlns:a16="http://schemas.microsoft.com/office/drawing/2014/main" id="{FB3822D8-7A2C-4A8E-9325-78F4B5C55253}"/>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5" name="グループ化 494">
              <a:extLst>
                <a:ext uri="{FF2B5EF4-FFF2-40B4-BE49-F238E27FC236}">
                  <a16:creationId xmlns:a16="http://schemas.microsoft.com/office/drawing/2014/main" id="{B32684A2-A0ED-46BA-81FA-F98C15F30738}"/>
                </a:ext>
              </a:extLst>
            </p:cNvPr>
            <p:cNvGrpSpPr/>
            <p:nvPr/>
          </p:nvGrpSpPr>
          <p:grpSpPr>
            <a:xfrm>
              <a:off x="1222660" y="4222405"/>
              <a:ext cx="537570" cy="368361"/>
              <a:chOff x="558231" y="4795771"/>
              <a:chExt cx="537570" cy="368361"/>
            </a:xfrm>
            <a:solidFill>
              <a:srgbClr val="FFCCFF"/>
            </a:solidFill>
          </p:grpSpPr>
          <p:grpSp>
            <p:nvGrpSpPr>
              <p:cNvPr id="534" name="グループ化 533">
                <a:extLst>
                  <a:ext uri="{FF2B5EF4-FFF2-40B4-BE49-F238E27FC236}">
                    <a16:creationId xmlns:a16="http://schemas.microsoft.com/office/drawing/2014/main" id="{FAF8F8E0-D73B-4F24-96F3-C174195C38AC}"/>
                  </a:ext>
                </a:extLst>
              </p:cNvPr>
              <p:cNvGrpSpPr/>
              <p:nvPr/>
            </p:nvGrpSpPr>
            <p:grpSpPr>
              <a:xfrm>
                <a:off x="701233" y="4795771"/>
                <a:ext cx="394568" cy="289127"/>
                <a:chOff x="3445534" y="4958455"/>
                <a:chExt cx="394568" cy="289127"/>
              </a:xfrm>
              <a:grpFill/>
            </p:grpSpPr>
            <p:sp>
              <p:nvSpPr>
                <p:cNvPr id="547" name="1 つの角を切り取った四角形 517">
                  <a:extLst>
                    <a:ext uri="{FF2B5EF4-FFF2-40B4-BE49-F238E27FC236}">
                      <a16:creationId xmlns:a16="http://schemas.microsoft.com/office/drawing/2014/main" id="{ED9D4AD2-5548-4C85-8595-9E6CA224EE64}"/>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8" name="直線コネクタ 547">
                  <a:extLst>
                    <a:ext uri="{FF2B5EF4-FFF2-40B4-BE49-F238E27FC236}">
                      <a16:creationId xmlns:a16="http://schemas.microsoft.com/office/drawing/2014/main" id="{CC8AEBE3-B90D-4E32-A6F9-612EFD8365E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9" name="直線コネクタ 548">
                  <a:extLst>
                    <a:ext uri="{FF2B5EF4-FFF2-40B4-BE49-F238E27FC236}">
                      <a16:creationId xmlns:a16="http://schemas.microsoft.com/office/drawing/2014/main" id="{EA33CE75-CD1D-4C4E-8BF1-23D95E4C4D36}"/>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0" name="直線コネクタ 549">
                  <a:extLst>
                    <a:ext uri="{FF2B5EF4-FFF2-40B4-BE49-F238E27FC236}">
                      <a16:creationId xmlns:a16="http://schemas.microsoft.com/office/drawing/2014/main" id="{52E16DB7-84B9-4FCE-A5B7-7C32F6344A03}"/>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1" name="直線コネクタ 550">
                  <a:extLst>
                    <a:ext uri="{FF2B5EF4-FFF2-40B4-BE49-F238E27FC236}">
                      <a16:creationId xmlns:a16="http://schemas.microsoft.com/office/drawing/2014/main" id="{85C2D258-B071-421E-86DE-5F541DF1C255}"/>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35" name="グループ化 534">
                <a:extLst>
                  <a:ext uri="{FF2B5EF4-FFF2-40B4-BE49-F238E27FC236}">
                    <a16:creationId xmlns:a16="http://schemas.microsoft.com/office/drawing/2014/main" id="{C095D76D-B242-45FC-8B9F-59BF3BD279BC}"/>
                  </a:ext>
                </a:extLst>
              </p:cNvPr>
              <p:cNvGrpSpPr/>
              <p:nvPr/>
            </p:nvGrpSpPr>
            <p:grpSpPr>
              <a:xfrm>
                <a:off x="624426" y="4832595"/>
                <a:ext cx="394568" cy="289127"/>
                <a:chOff x="3359582" y="4986114"/>
                <a:chExt cx="394568" cy="289127"/>
              </a:xfrm>
              <a:grpFill/>
            </p:grpSpPr>
            <p:sp>
              <p:nvSpPr>
                <p:cNvPr id="542" name="1 つの角を切り取った四角形 512">
                  <a:extLst>
                    <a:ext uri="{FF2B5EF4-FFF2-40B4-BE49-F238E27FC236}">
                      <a16:creationId xmlns:a16="http://schemas.microsoft.com/office/drawing/2014/main" id="{2C5FAA5C-4F8C-498A-BE63-BECB21BE556E}"/>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3" name="直線コネクタ 542">
                  <a:extLst>
                    <a:ext uri="{FF2B5EF4-FFF2-40B4-BE49-F238E27FC236}">
                      <a16:creationId xmlns:a16="http://schemas.microsoft.com/office/drawing/2014/main" id="{57E82B0B-7C72-4B0C-933D-C0A24AAF6B08}"/>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4" name="直線コネクタ 543">
                  <a:extLst>
                    <a:ext uri="{FF2B5EF4-FFF2-40B4-BE49-F238E27FC236}">
                      <a16:creationId xmlns:a16="http://schemas.microsoft.com/office/drawing/2014/main" id="{EEC224D4-ED9C-4D21-9261-1E293EF35EF0}"/>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5" name="直線コネクタ 544">
                  <a:extLst>
                    <a:ext uri="{FF2B5EF4-FFF2-40B4-BE49-F238E27FC236}">
                      <a16:creationId xmlns:a16="http://schemas.microsoft.com/office/drawing/2014/main" id="{06766645-D441-4587-AFF0-A8D5AB62D5D7}"/>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6" name="直線コネクタ 545">
                  <a:extLst>
                    <a:ext uri="{FF2B5EF4-FFF2-40B4-BE49-F238E27FC236}">
                      <a16:creationId xmlns:a16="http://schemas.microsoft.com/office/drawing/2014/main" id="{7F3E26D8-8E6E-418B-B056-BC26BD576F20}"/>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36" name="グループ化 535">
                <a:extLst>
                  <a:ext uri="{FF2B5EF4-FFF2-40B4-BE49-F238E27FC236}">
                    <a16:creationId xmlns:a16="http://schemas.microsoft.com/office/drawing/2014/main" id="{7C7500C2-E044-4953-83D5-F09FD351AF76}"/>
                  </a:ext>
                </a:extLst>
              </p:cNvPr>
              <p:cNvGrpSpPr/>
              <p:nvPr/>
            </p:nvGrpSpPr>
            <p:grpSpPr>
              <a:xfrm>
                <a:off x="558231" y="4875005"/>
                <a:ext cx="394568" cy="289127"/>
                <a:chOff x="3359582" y="4986114"/>
                <a:chExt cx="394568" cy="289127"/>
              </a:xfrm>
              <a:grpFill/>
            </p:grpSpPr>
            <p:sp>
              <p:nvSpPr>
                <p:cNvPr id="537" name="1 つの角を切り取った四角形 507">
                  <a:extLst>
                    <a:ext uri="{FF2B5EF4-FFF2-40B4-BE49-F238E27FC236}">
                      <a16:creationId xmlns:a16="http://schemas.microsoft.com/office/drawing/2014/main" id="{E4E5DBE0-17C7-4314-9CE9-FF187EC8002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8" name="直線コネクタ 537">
                  <a:extLst>
                    <a:ext uri="{FF2B5EF4-FFF2-40B4-BE49-F238E27FC236}">
                      <a16:creationId xmlns:a16="http://schemas.microsoft.com/office/drawing/2014/main" id="{2C38E4DA-A891-473E-98F5-B97817E174CC}"/>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9" name="直線コネクタ 538">
                  <a:extLst>
                    <a:ext uri="{FF2B5EF4-FFF2-40B4-BE49-F238E27FC236}">
                      <a16:creationId xmlns:a16="http://schemas.microsoft.com/office/drawing/2014/main" id="{C196C77C-4435-4419-A834-316DE2A6A87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0" name="直線コネクタ 539">
                  <a:extLst>
                    <a:ext uri="{FF2B5EF4-FFF2-40B4-BE49-F238E27FC236}">
                      <a16:creationId xmlns:a16="http://schemas.microsoft.com/office/drawing/2014/main" id="{C5F22D5F-2551-4CB6-8BE7-04817ABB4500}"/>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1" name="直線コネクタ 540">
                  <a:extLst>
                    <a:ext uri="{FF2B5EF4-FFF2-40B4-BE49-F238E27FC236}">
                      <a16:creationId xmlns:a16="http://schemas.microsoft.com/office/drawing/2014/main" id="{42D1024D-E146-422E-91C8-D19D1F850EA4}"/>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6" name="グループ化 495">
              <a:extLst>
                <a:ext uri="{FF2B5EF4-FFF2-40B4-BE49-F238E27FC236}">
                  <a16:creationId xmlns:a16="http://schemas.microsoft.com/office/drawing/2014/main" id="{7214CB94-45D7-4C06-BA2D-2EE6AFCBF857}"/>
                </a:ext>
              </a:extLst>
            </p:cNvPr>
            <p:cNvGrpSpPr/>
            <p:nvPr/>
          </p:nvGrpSpPr>
          <p:grpSpPr>
            <a:xfrm>
              <a:off x="1881652" y="4697733"/>
              <a:ext cx="537570" cy="368361"/>
              <a:chOff x="558231" y="4795771"/>
              <a:chExt cx="537570" cy="368361"/>
            </a:xfrm>
            <a:solidFill>
              <a:schemeClr val="bg1">
                <a:lumMod val="85000"/>
              </a:schemeClr>
            </a:solidFill>
          </p:grpSpPr>
          <p:grpSp>
            <p:nvGrpSpPr>
              <p:cNvPr id="516" name="グループ化 515">
                <a:extLst>
                  <a:ext uri="{FF2B5EF4-FFF2-40B4-BE49-F238E27FC236}">
                    <a16:creationId xmlns:a16="http://schemas.microsoft.com/office/drawing/2014/main" id="{32F66C1B-8865-426A-8651-911B3FBA13D4}"/>
                  </a:ext>
                </a:extLst>
              </p:cNvPr>
              <p:cNvGrpSpPr/>
              <p:nvPr/>
            </p:nvGrpSpPr>
            <p:grpSpPr>
              <a:xfrm>
                <a:off x="701233" y="4795771"/>
                <a:ext cx="394568" cy="289127"/>
                <a:chOff x="3445534" y="4958455"/>
                <a:chExt cx="394568" cy="289127"/>
              </a:xfrm>
              <a:grpFill/>
            </p:grpSpPr>
            <p:sp>
              <p:nvSpPr>
                <p:cNvPr id="529" name="1 つの角を切り取った四角形 725">
                  <a:extLst>
                    <a:ext uri="{FF2B5EF4-FFF2-40B4-BE49-F238E27FC236}">
                      <a16:creationId xmlns:a16="http://schemas.microsoft.com/office/drawing/2014/main" id="{9662A54E-E5DE-478D-998A-7222E2DE743D}"/>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0" name="直線コネクタ 529">
                  <a:extLst>
                    <a:ext uri="{FF2B5EF4-FFF2-40B4-BE49-F238E27FC236}">
                      <a16:creationId xmlns:a16="http://schemas.microsoft.com/office/drawing/2014/main" id="{F6AD632F-6E1A-4A52-AF4B-945C3BB5B196}"/>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1" name="直線コネクタ 530">
                  <a:extLst>
                    <a:ext uri="{FF2B5EF4-FFF2-40B4-BE49-F238E27FC236}">
                      <a16:creationId xmlns:a16="http://schemas.microsoft.com/office/drawing/2014/main" id="{77C37F83-02D7-4497-BD57-4B9ED591F88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2" name="直線コネクタ 531">
                  <a:extLst>
                    <a:ext uri="{FF2B5EF4-FFF2-40B4-BE49-F238E27FC236}">
                      <a16:creationId xmlns:a16="http://schemas.microsoft.com/office/drawing/2014/main" id="{1907A8CC-E60A-41C4-9186-17113487FF3E}"/>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3" name="直線コネクタ 532">
                  <a:extLst>
                    <a:ext uri="{FF2B5EF4-FFF2-40B4-BE49-F238E27FC236}">
                      <a16:creationId xmlns:a16="http://schemas.microsoft.com/office/drawing/2014/main" id="{5B9B1A69-6C0D-4685-9DA8-F7498674038C}"/>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17" name="グループ化 516">
                <a:extLst>
                  <a:ext uri="{FF2B5EF4-FFF2-40B4-BE49-F238E27FC236}">
                    <a16:creationId xmlns:a16="http://schemas.microsoft.com/office/drawing/2014/main" id="{59A78944-68FD-4E62-AA7A-2CD50885BB59}"/>
                  </a:ext>
                </a:extLst>
              </p:cNvPr>
              <p:cNvGrpSpPr/>
              <p:nvPr/>
            </p:nvGrpSpPr>
            <p:grpSpPr>
              <a:xfrm>
                <a:off x="624426" y="4832595"/>
                <a:ext cx="394568" cy="289127"/>
                <a:chOff x="3359582" y="4986114"/>
                <a:chExt cx="394568" cy="289127"/>
              </a:xfrm>
              <a:grpFill/>
            </p:grpSpPr>
            <p:sp>
              <p:nvSpPr>
                <p:cNvPr id="524" name="1 つの角を切り取った四角形 593">
                  <a:extLst>
                    <a:ext uri="{FF2B5EF4-FFF2-40B4-BE49-F238E27FC236}">
                      <a16:creationId xmlns:a16="http://schemas.microsoft.com/office/drawing/2014/main" id="{26FE500A-1A86-4221-B4E8-08B323195A84}"/>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5" name="直線コネクタ 524">
                  <a:extLst>
                    <a:ext uri="{FF2B5EF4-FFF2-40B4-BE49-F238E27FC236}">
                      <a16:creationId xmlns:a16="http://schemas.microsoft.com/office/drawing/2014/main" id="{1F232B13-EDDB-41C0-8695-C3038A4FADCB}"/>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6" name="直線コネクタ 525">
                  <a:extLst>
                    <a:ext uri="{FF2B5EF4-FFF2-40B4-BE49-F238E27FC236}">
                      <a16:creationId xmlns:a16="http://schemas.microsoft.com/office/drawing/2014/main" id="{BFD38F25-B4F1-47E8-8EC1-C6DFBB35C8FE}"/>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7" name="直線コネクタ 526">
                  <a:extLst>
                    <a:ext uri="{FF2B5EF4-FFF2-40B4-BE49-F238E27FC236}">
                      <a16:creationId xmlns:a16="http://schemas.microsoft.com/office/drawing/2014/main" id="{AFB8C663-064C-45C4-93B2-6B2A07F166E5}"/>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8" name="直線コネクタ 527">
                  <a:extLst>
                    <a:ext uri="{FF2B5EF4-FFF2-40B4-BE49-F238E27FC236}">
                      <a16:creationId xmlns:a16="http://schemas.microsoft.com/office/drawing/2014/main" id="{76096BC4-E364-49C0-9374-0D88E63A8413}"/>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18" name="グループ化 517">
                <a:extLst>
                  <a:ext uri="{FF2B5EF4-FFF2-40B4-BE49-F238E27FC236}">
                    <a16:creationId xmlns:a16="http://schemas.microsoft.com/office/drawing/2014/main" id="{1886B6C4-2CEC-4789-8C34-1305DAFAEE7B}"/>
                  </a:ext>
                </a:extLst>
              </p:cNvPr>
              <p:cNvGrpSpPr/>
              <p:nvPr/>
            </p:nvGrpSpPr>
            <p:grpSpPr>
              <a:xfrm>
                <a:off x="558231" y="4875005"/>
                <a:ext cx="394568" cy="289127"/>
                <a:chOff x="3359582" y="4986114"/>
                <a:chExt cx="394568" cy="289127"/>
              </a:xfrm>
              <a:grpFill/>
            </p:grpSpPr>
            <p:sp>
              <p:nvSpPr>
                <p:cNvPr id="519" name="1 つの角を切り取った四角形 582">
                  <a:extLst>
                    <a:ext uri="{FF2B5EF4-FFF2-40B4-BE49-F238E27FC236}">
                      <a16:creationId xmlns:a16="http://schemas.microsoft.com/office/drawing/2014/main" id="{CC3B81AF-47D3-4A1D-BE43-5673F3F5EDF2}"/>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0" name="直線コネクタ 519">
                  <a:extLst>
                    <a:ext uri="{FF2B5EF4-FFF2-40B4-BE49-F238E27FC236}">
                      <a16:creationId xmlns:a16="http://schemas.microsoft.com/office/drawing/2014/main" id="{F8D8FAA2-96F6-4D46-B7F9-75D9FA4D19F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1" name="直線コネクタ 520">
                  <a:extLst>
                    <a:ext uri="{FF2B5EF4-FFF2-40B4-BE49-F238E27FC236}">
                      <a16:creationId xmlns:a16="http://schemas.microsoft.com/office/drawing/2014/main" id="{C9A08495-F159-430C-9E94-BF28D69AF578}"/>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2" name="直線コネクタ 521">
                  <a:extLst>
                    <a:ext uri="{FF2B5EF4-FFF2-40B4-BE49-F238E27FC236}">
                      <a16:creationId xmlns:a16="http://schemas.microsoft.com/office/drawing/2014/main" id="{0BE7C7FE-355C-40E6-8E51-8064B429E051}"/>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3" name="直線コネクタ 522">
                  <a:extLst>
                    <a:ext uri="{FF2B5EF4-FFF2-40B4-BE49-F238E27FC236}">
                      <a16:creationId xmlns:a16="http://schemas.microsoft.com/office/drawing/2014/main" id="{8F960C5B-6AF5-481D-824D-3F99E58DE31C}"/>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7" name="グループ化 496">
              <a:extLst>
                <a:ext uri="{FF2B5EF4-FFF2-40B4-BE49-F238E27FC236}">
                  <a16:creationId xmlns:a16="http://schemas.microsoft.com/office/drawing/2014/main" id="{E8ACEB6B-A864-4390-9A9D-3DB453BCCE32}"/>
                </a:ext>
              </a:extLst>
            </p:cNvPr>
            <p:cNvGrpSpPr/>
            <p:nvPr/>
          </p:nvGrpSpPr>
          <p:grpSpPr>
            <a:xfrm>
              <a:off x="1884816" y="4182788"/>
              <a:ext cx="537570" cy="368361"/>
              <a:chOff x="558231" y="4795771"/>
              <a:chExt cx="537570" cy="368361"/>
            </a:xfrm>
            <a:solidFill>
              <a:schemeClr val="bg1">
                <a:lumMod val="85000"/>
              </a:schemeClr>
            </a:solidFill>
          </p:grpSpPr>
          <p:grpSp>
            <p:nvGrpSpPr>
              <p:cNvPr id="498" name="グループ化 497">
                <a:extLst>
                  <a:ext uri="{FF2B5EF4-FFF2-40B4-BE49-F238E27FC236}">
                    <a16:creationId xmlns:a16="http://schemas.microsoft.com/office/drawing/2014/main" id="{7D057F27-C178-4AA7-9ABD-EDED50B0431C}"/>
                  </a:ext>
                </a:extLst>
              </p:cNvPr>
              <p:cNvGrpSpPr/>
              <p:nvPr/>
            </p:nvGrpSpPr>
            <p:grpSpPr>
              <a:xfrm>
                <a:off x="701233" y="4795771"/>
                <a:ext cx="394568" cy="289127"/>
                <a:chOff x="3445534" y="4958455"/>
                <a:chExt cx="394568" cy="289127"/>
              </a:xfrm>
              <a:grpFill/>
            </p:grpSpPr>
            <p:sp>
              <p:nvSpPr>
                <p:cNvPr id="511" name="1 つの角を切り取った四角形 752">
                  <a:extLst>
                    <a:ext uri="{FF2B5EF4-FFF2-40B4-BE49-F238E27FC236}">
                      <a16:creationId xmlns:a16="http://schemas.microsoft.com/office/drawing/2014/main" id="{4D3A4533-90E2-4924-A058-12D1BC7AD7DA}"/>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2" name="直線コネクタ 511">
                  <a:extLst>
                    <a:ext uri="{FF2B5EF4-FFF2-40B4-BE49-F238E27FC236}">
                      <a16:creationId xmlns:a16="http://schemas.microsoft.com/office/drawing/2014/main" id="{308612B1-48AE-4FF0-A493-9861D83F8E54}"/>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3" name="直線コネクタ 512">
                  <a:extLst>
                    <a:ext uri="{FF2B5EF4-FFF2-40B4-BE49-F238E27FC236}">
                      <a16:creationId xmlns:a16="http://schemas.microsoft.com/office/drawing/2014/main" id="{96B642C8-1CFC-4EAE-9197-AA9F05CBD813}"/>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4" name="直線コネクタ 513">
                  <a:extLst>
                    <a:ext uri="{FF2B5EF4-FFF2-40B4-BE49-F238E27FC236}">
                      <a16:creationId xmlns:a16="http://schemas.microsoft.com/office/drawing/2014/main" id="{0072F5A8-C029-42BF-8A5A-3BC80682554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5" name="直線コネクタ 514">
                  <a:extLst>
                    <a:ext uri="{FF2B5EF4-FFF2-40B4-BE49-F238E27FC236}">
                      <a16:creationId xmlns:a16="http://schemas.microsoft.com/office/drawing/2014/main" id="{05616A9F-55AB-4D7A-A986-764119C5407C}"/>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99" name="グループ化 498">
                <a:extLst>
                  <a:ext uri="{FF2B5EF4-FFF2-40B4-BE49-F238E27FC236}">
                    <a16:creationId xmlns:a16="http://schemas.microsoft.com/office/drawing/2014/main" id="{60564AEF-ABF9-4DB1-81EB-5C15041D2B4E}"/>
                  </a:ext>
                </a:extLst>
              </p:cNvPr>
              <p:cNvGrpSpPr/>
              <p:nvPr/>
            </p:nvGrpSpPr>
            <p:grpSpPr>
              <a:xfrm>
                <a:off x="624426" y="4832595"/>
                <a:ext cx="394568" cy="289127"/>
                <a:chOff x="3359582" y="4986114"/>
                <a:chExt cx="394568" cy="289127"/>
              </a:xfrm>
              <a:grpFill/>
            </p:grpSpPr>
            <p:sp>
              <p:nvSpPr>
                <p:cNvPr id="506" name="1 つの角を切り取った四角形 747">
                  <a:extLst>
                    <a:ext uri="{FF2B5EF4-FFF2-40B4-BE49-F238E27FC236}">
                      <a16:creationId xmlns:a16="http://schemas.microsoft.com/office/drawing/2014/main" id="{B5605CA4-2A7A-4DFC-8403-F43E33B336A0}"/>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7" name="直線コネクタ 506">
                  <a:extLst>
                    <a:ext uri="{FF2B5EF4-FFF2-40B4-BE49-F238E27FC236}">
                      <a16:creationId xmlns:a16="http://schemas.microsoft.com/office/drawing/2014/main" id="{A92E7FDA-E1F5-4771-B360-424177B93FF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8" name="直線コネクタ 507">
                  <a:extLst>
                    <a:ext uri="{FF2B5EF4-FFF2-40B4-BE49-F238E27FC236}">
                      <a16:creationId xmlns:a16="http://schemas.microsoft.com/office/drawing/2014/main" id="{9570B6E0-08E1-426D-95CE-A17CD38FADA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9" name="直線コネクタ 508">
                  <a:extLst>
                    <a:ext uri="{FF2B5EF4-FFF2-40B4-BE49-F238E27FC236}">
                      <a16:creationId xmlns:a16="http://schemas.microsoft.com/office/drawing/2014/main" id="{CF1F924D-FB22-40E3-9E4B-1FDC8EAA73C5}"/>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0" name="直線コネクタ 509">
                  <a:extLst>
                    <a:ext uri="{FF2B5EF4-FFF2-40B4-BE49-F238E27FC236}">
                      <a16:creationId xmlns:a16="http://schemas.microsoft.com/office/drawing/2014/main" id="{31914177-CC40-4F59-8BC1-E07159122F7F}"/>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00" name="グループ化 499">
                <a:extLst>
                  <a:ext uri="{FF2B5EF4-FFF2-40B4-BE49-F238E27FC236}">
                    <a16:creationId xmlns:a16="http://schemas.microsoft.com/office/drawing/2014/main" id="{064EDF22-C89D-466F-AEE4-74143CA32EC3}"/>
                  </a:ext>
                </a:extLst>
              </p:cNvPr>
              <p:cNvGrpSpPr/>
              <p:nvPr/>
            </p:nvGrpSpPr>
            <p:grpSpPr>
              <a:xfrm>
                <a:off x="558231" y="4875005"/>
                <a:ext cx="394568" cy="289127"/>
                <a:chOff x="3359582" y="4986114"/>
                <a:chExt cx="394568" cy="289127"/>
              </a:xfrm>
              <a:grpFill/>
            </p:grpSpPr>
            <p:sp>
              <p:nvSpPr>
                <p:cNvPr id="501" name="1 つの角を切り取った四角形 742">
                  <a:extLst>
                    <a:ext uri="{FF2B5EF4-FFF2-40B4-BE49-F238E27FC236}">
                      <a16:creationId xmlns:a16="http://schemas.microsoft.com/office/drawing/2014/main" id="{94304ED6-2DBF-4A11-912C-A6EF878A9C5F}"/>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2" name="直線コネクタ 501">
                  <a:extLst>
                    <a:ext uri="{FF2B5EF4-FFF2-40B4-BE49-F238E27FC236}">
                      <a16:creationId xmlns:a16="http://schemas.microsoft.com/office/drawing/2014/main" id="{BD7DC84C-BB3D-4A92-B4FC-805D65D508BE}"/>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3" name="直線コネクタ 502">
                  <a:extLst>
                    <a:ext uri="{FF2B5EF4-FFF2-40B4-BE49-F238E27FC236}">
                      <a16:creationId xmlns:a16="http://schemas.microsoft.com/office/drawing/2014/main" id="{583C3B00-5798-4DB3-8F9D-AC368B519B1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4" name="直線コネクタ 503">
                  <a:extLst>
                    <a:ext uri="{FF2B5EF4-FFF2-40B4-BE49-F238E27FC236}">
                      <a16:creationId xmlns:a16="http://schemas.microsoft.com/office/drawing/2014/main" id="{FE3878CD-D7F4-4377-B812-8F9F1FCE4FBC}"/>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5" name="直線コネクタ 504">
                  <a:extLst>
                    <a:ext uri="{FF2B5EF4-FFF2-40B4-BE49-F238E27FC236}">
                      <a16:creationId xmlns:a16="http://schemas.microsoft.com/office/drawing/2014/main" id="{A3926EAC-4726-4433-AC1A-C6B5EF76023D}"/>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606" name="テキスト ボックス 605">
            <a:extLst>
              <a:ext uri="{FF2B5EF4-FFF2-40B4-BE49-F238E27FC236}">
                <a16:creationId xmlns:a16="http://schemas.microsoft.com/office/drawing/2014/main" id="{E2E6F798-5EE4-47EB-B8A1-CF92C05BD042}"/>
              </a:ext>
            </a:extLst>
          </p:cNvPr>
          <p:cNvSpPr txBox="1"/>
          <p:nvPr/>
        </p:nvSpPr>
        <p:spPr>
          <a:xfrm>
            <a:off x="600797" y="4234909"/>
            <a:ext cx="1364873" cy="297263"/>
          </a:xfrm>
          <a:prstGeom prst="rect">
            <a:avLst/>
          </a:prstGeom>
          <a:noFill/>
        </p:spPr>
        <p:txBody>
          <a:bodyPr vert="horz" wrap="square" rtlCol="0">
            <a:spAutoFit/>
          </a:bodyPr>
          <a:lstStyle/>
          <a:p>
            <a:pPr algn="ctr"/>
            <a:r>
              <a:rPr kumimoji="1" lang="ja-JP" altLang="en-US" b="1" dirty="0">
                <a:solidFill>
                  <a:srgbClr val="089CA3"/>
                </a:solidFill>
              </a:rPr>
              <a:t>フォーラム</a:t>
            </a:r>
            <a:endParaRPr kumimoji="1" lang="en-US" altLang="ja-JP" b="1" dirty="0">
              <a:solidFill>
                <a:srgbClr val="089CA3"/>
              </a:solidFill>
            </a:endParaRPr>
          </a:p>
        </p:txBody>
      </p:sp>
      <p:grpSp>
        <p:nvGrpSpPr>
          <p:cNvPr id="608" name="グループ化 607">
            <a:extLst>
              <a:ext uri="{FF2B5EF4-FFF2-40B4-BE49-F238E27FC236}">
                <a16:creationId xmlns:a16="http://schemas.microsoft.com/office/drawing/2014/main" id="{9AC3994F-F52E-49AF-9963-F2F8A7F8E8E3}"/>
              </a:ext>
            </a:extLst>
          </p:cNvPr>
          <p:cNvGrpSpPr/>
          <p:nvPr/>
        </p:nvGrpSpPr>
        <p:grpSpPr>
          <a:xfrm>
            <a:off x="422149" y="1339234"/>
            <a:ext cx="1762597" cy="1168834"/>
            <a:chOff x="406480" y="960790"/>
            <a:chExt cx="2315554" cy="1452210"/>
          </a:xfrm>
        </p:grpSpPr>
        <p:sp>
          <p:nvSpPr>
            <p:cNvPr id="609" name="雲 608">
              <a:extLst>
                <a:ext uri="{FF2B5EF4-FFF2-40B4-BE49-F238E27FC236}">
                  <a16:creationId xmlns:a16="http://schemas.microsoft.com/office/drawing/2014/main" id="{0892EB40-44D4-490B-8F41-F74CBB8EBE89}"/>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610" name="グループ化 609">
              <a:extLst>
                <a:ext uri="{FF2B5EF4-FFF2-40B4-BE49-F238E27FC236}">
                  <a16:creationId xmlns:a16="http://schemas.microsoft.com/office/drawing/2014/main" id="{EEF64708-12B8-4B3A-A343-BC32BDA6C957}"/>
                </a:ext>
              </a:extLst>
            </p:cNvPr>
            <p:cNvGrpSpPr/>
            <p:nvPr/>
          </p:nvGrpSpPr>
          <p:grpSpPr>
            <a:xfrm>
              <a:off x="1371237" y="1384983"/>
              <a:ext cx="538077" cy="355011"/>
              <a:chOff x="1649465" y="1426169"/>
              <a:chExt cx="636693" cy="371526"/>
            </a:xfrm>
          </p:grpSpPr>
          <p:grpSp>
            <p:nvGrpSpPr>
              <p:cNvPr id="706" name="グループ化 705">
                <a:extLst>
                  <a:ext uri="{FF2B5EF4-FFF2-40B4-BE49-F238E27FC236}">
                    <a16:creationId xmlns:a16="http://schemas.microsoft.com/office/drawing/2014/main" id="{315A6946-00AB-4CFB-A436-62B3980775E0}"/>
                  </a:ext>
                </a:extLst>
              </p:cNvPr>
              <p:cNvGrpSpPr/>
              <p:nvPr/>
            </p:nvGrpSpPr>
            <p:grpSpPr>
              <a:xfrm>
                <a:off x="1831233" y="1426169"/>
                <a:ext cx="454925" cy="304799"/>
                <a:chOff x="1100918" y="1789018"/>
                <a:chExt cx="454925" cy="304799"/>
              </a:xfrm>
            </p:grpSpPr>
            <p:sp>
              <p:nvSpPr>
                <p:cNvPr id="719" name="正方形/長方形 718">
                  <a:extLst>
                    <a:ext uri="{FF2B5EF4-FFF2-40B4-BE49-F238E27FC236}">
                      <a16:creationId xmlns:a16="http://schemas.microsoft.com/office/drawing/2014/main" id="{D67B337D-63D5-45AB-B5EC-2848EBDAB2E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0" name="直線コネクタ 719">
                  <a:extLst>
                    <a:ext uri="{FF2B5EF4-FFF2-40B4-BE49-F238E27FC236}">
                      <a16:creationId xmlns:a16="http://schemas.microsoft.com/office/drawing/2014/main" id="{1C11B6E4-C5DD-4423-8E17-B7022DBFB67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1" name="直線コネクタ 720">
                  <a:extLst>
                    <a:ext uri="{FF2B5EF4-FFF2-40B4-BE49-F238E27FC236}">
                      <a16:creationId xmlns:a16="http://schemas.microsoft.com/office/drawing/2014/main" id="{5F7F8B04-01C6-4041-A61E-4FE3AB62F0F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2" name="直線コネクタ 721">
                  <a:extLst>
                    <a:ext uri="{FF2B5EF4-FFF2-40B4-BE49-F238E27FC236}">
                      <a16:creationId xmlns:a16="http://schemas.microsoft.com/office/drawing/2014/main" id="{F7E69956-C153-4864-BC9F-18D2BC2565E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3" name="直線コネクタ 722">
                  <a:extLst>
                    <a:ext uri="{FF2B5EF4-FFF2-40B4-BE49-F238E27FC236}">
                      <a16:creationId xmlns:a16="http://schemas.microsoft.com/office/drawing/2014/main" id="{8BA595C4-5BEE-40A3-9525-8AF88297378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07" name="グループ化 706">
                <a:extLst>
                  <a:ext uri="{FF2B5EF4-FFF2-40B4-BE49-F238E27FC236}">
                    <a16:creationId xmlns:a16="http://schemas.microsoft.com/office/drawing/2014/main" id="{DD762B3E-6272-4497-A340-4E918945612C}"/>
                  </a:ext>
                </a:extLst>
              </p:cNvPr>
              <p:cNvGrpSpPr/>
              <p:nvPr/>
            </p:nvGrpSpPr>
            <p:grpSpPr>
              <a:xfrm>
                <a:off x="1740349" y="1459327"/>
                <a:ext cx="454925" cy="304799"/>
                <a:chOff x="1100918" y="1789018"/>
                <a:chExt cx="454925" cy="304799"/>
              </a:xfrm>
            </p:grpSpPr>
            <p:sp>
              <p:nvSpPr>
                <p:cNvPr id="714" name="正方形/長方形 713">
                  <a:extLst>
                    <a:ext uri="{FF2B5EF4-FFF2-40B4-BE49-F238E27FC236}">
                      <a16:creationId xmlns:a16="http://schemas.microsoft.com/office/drawing/2014/main" id="{3E8427FA-E898-46E9-8AA0-7128AFCD138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5" name="直線コネクタ 714">
                  <a:extLst>
                    <a:ext uri="{FF2B5EF4-FFF2-40B4-BE49-F238E27FC236}">
                      <a16:creationId xmlns:a16="http://schemas.microsoft.com/office/drawing/2014/main" id="{24B191CD-93CC-4AD8-A892-872A2F51A64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6" name="直線コネクタ 715">
                  <a:extLst>
                    <a:ext uri="{FF2B5EF4-FFF2-40B4-BE49-F238E27FC236}">
                      <a16:creationId xmlns:a16="http://schemas.microsoft.com/office/drawing/2014/main" id="{8668C3D1-5B86-4913-95E3-B3EFAC51A53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7" name="直線コネクタ 716">
                  <a:extLst>
                    <a:ext uri="{FF2B5EF4-FFF2-40B4-BE49-F238E27FC236}">
                      <a16:creationId xmlns:a16="http://schemas.microsoft.com/office/drawing/2014/main" id="{100B2FA8-D4CE-4DB6-B5A6-764497A4473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8" name="直線コネクタ 717">
                  <a:extLst>
                    <a:ext uri="{FF2B5EF4-FFF2-40B4-BE49-F238E27FC236}">
                      <a16:creationId xmlns:a16="http://schemas.microsoft.com/office/drawing/2014/main" id="{CD92E84B-1D92-4868-8A5D-CCE06031981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08" name="グループ化 707">
                <a:extLst>
                  <a:ext uri="{FF2B5EF4-FFF2-40B4-BE49-F238E27FC236}">
                    <a16:creationId xmlns:a16="http://schemas.microsoft.com/office/drawing/2014/main" id="{B6329AD3-B7D5-4A8E-A635-4B35770DAF0D}"/>
                  </a:ext>
                </a:extLst>
              </p:cNvPr>
              <p:cNvGrpSpPr/>
              <p:nvPr/>
            </p:nvGrpSpPr>
            <p:grpSpPr>
              <a:xfrm>
                <a:off x="1649465" y="1492896"/>
                <a:ext cx="454925" cy="304799"/>
                <a:chOff x="1100918" y="1789018"/>
                <a:chExt cx="454925" cy="304799"/>
              </a:xfrm>
            </p:grpSpPr>
            <p:sp>
              <p:nvSpPr>
                <p:cNvPr id="709" name="正方形/長方形 708">
                  <a:extLst>
                    <a:ext uri="{FF2B5EF4-FFF2-40B4-BE49-F238E27FC236}">
                      <a16:creationId xmlns:a16="http://schemas.microsoft.com/office/drawing/2014/main" id="{7B77B963-FFCE-4CFB-B623-B80A9B62D8F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0" name="直線コネクタ 709">
                  <a:extLst>
                    <a:ext uri="{FF2B5EF4-FFF2-40B4-BE49-F238E27FC236}">
                      <a16:creationId xmlns:a16="http://schemas.microsoft.com/office/drawing/2014/main" id="{FF628064-DCAD-4795-88CD-9ED83C5C459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1" name="直線コネクタ 710">
                  <a:extLst>
                    <a:ext uri="{FF2B5EF4-FFF2-40B4-BE49-F238E27FC236}">
                      <a16:creationId xmlns:a16="http://schemas.microsoft.com/office/drawing/2014/main" id="{DB285BC4-EEEF-45E8-8C99-787151B6D73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2" name="直線コネクタ 711">
                  <a:extLst>
                    <a:ext uri="{FF2B5EF4-FFF2-40B4-BE49-F238E27FC236}">
                      <a16:creationId xmlns:a16="http://schemas.microsoft.com/office/drawing/2014/main" id="{D2002EF7-A32C-4333-B4DE-EB8A9910F9E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3" name="直線コネクタ 712">
                  <a:extLst>
                    <a:ext uri="{FF2B5EF4-FFF2-40B4-BE49-F238E27FC236}">
                      <a16:creationId xmlns:a16="http://schemas.microsoft.com/office/drawing/2014/main" id="{B1BE13EF-579B-4045-BF4E-1E561BDEF9E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1" name="グループ化 610">
              <a:extLst>
                <a:ext uri="{FF2B5EF4-FFF2-40B4-BE49-F238E27FC236}">
                  <a16:creationId xmlns:a16="http://schemas.microsoft.com/office/drawing/2014/main" id="{24A32B36-2F01-4D2C-9308-1DE4905A7C0A}"/>
                </a:ext>
              </a:extLst>
            </p:cNvPr>
            <p:cNvGrpSpPr/>
            <p:nvPr/>
          </p:nvGrpSpPr>
          <p:grpSpPr>
            <a:xfrm>
              <a:off x="1825926" y="1686895"/>
              <a:ext cx="538077" cy="355011"/>
              <a:chOff x="1649465" y="1426169"/>
              <a:chExt cx="636693" cy="371526"/>
            </a:xfrm>
          </p:grpSpPr>
          <p:grpSp>
            <p:nvGrpSpPr>
              <p:cNvPr id="688" name="グループ化 687">
                <a:extLst>
                  <a:ext uri="{FF2B5EF4-FFF2-40B4-BE49-F238E27FC236}">
                    <a16:creationId xmlns:a16="http://schemas.microsoft.com/office/drawing/2014/main" id="{BFC68559-3348-451D-A19F-45D71BBEBFC5}"/>
                  </a:ext>
                </a:extLst>
              </p:cNvPr>
              <p:cNvGrpSpPr/>
              <p:nvPr/>
            </p:nvGrpSpPr>
            <p:grpSpPr>
              <a:xfrm>
                <a:off x="1831233" y="1426169"/>
                <a:ext cx="454925" cy="304799"/>
                <a:chOff x="1100918" y="1789018"/>
                <a:chExt cx="454925" cy="304799"/>
              </a:xfrm>
            </p:grpSpPr>
            <p:sp>
              <p:nvSpPr>
                <p:cNvPr id="701" name="正方形/長方形 700">
                  <a:extLst>
                    <a:ext uri="{FF2B5EF4-FFF2-40B4-BE49-F238E27FC236}">
                      <a16:creationId xmlns:a16="http://schemas.microsoft.com/office/drawing/2014/main" id="{197412DD-8099-42BF-B52F-A337C21BAD7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2" name="直線コネクタ 701">
                  <a:extLst>
                    <a:ext uri="{FF2B5EF4-FFF2-40B4-BE49-F238E27FC236}">
                      <a16:creationId xmlns:a16="http://schemas.microsoft.com/office/drawing/2014/main" id="{264F7421-4ADE-4A28-9D2B-35C7DCE8CC5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3" name="直線コネクタ 702">
                  <a:extLst>
                    <a:ext uri="{FF2B5EF4-FFF2-40B4-BE49-F238E27FC236}">
                      <a16:creationId xmlns:a16="http://schemas.microsoft.com/office/drawing/2014/main" id="{66D84F74-0C12-4D65-9FD6-CE852DA9949B}"/>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4" name="直線コネクタ 703">
                  <a:extLst>
                    <a:ext uri="{FF2B5EF4-FFF2-40B4-BE49-F238E27FC236}">
                      <a16:creationId xmlns:a16="http://schemas.microsoft.com/office/drawing/2014/main" id="{D39E9091-30BB-4EC0-8062-B0BD4AD231A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5" name="直線コネクタ 704">
                  <a:extLst>
                    <a:ext uri="{FF2B5EF4-FFF2-40B4-BE49-F238E27FC236}">
                      <a16:creationId xmlns:a16="http://schemas.microsoft.com/office/drawing/2014/main" id="{2E91FDE4-E4D1-40C2-B74D-DD46D93875D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89" name="グループ化 688">
                <a:extLst>
                  <a:ext uri="{FF2B5EF4-FFF2-40B4-BE49-F238E27FC236}">
                    <a16:creationId xmlns:a16="http://schemas.microsoft.com/office/drawing/2014/main" id="{42068574-B931-4538-BD9B-767B712F08F9}"/>
                  </a:ext>
                </a:extLst>
              </p:cNvPr>
              <p:cNvGrpSpPr/>
              <p:nvPr/>
            </p:nvGrpSpPr>
            <p:grpSpPr>
              <a:xfrm>
                <a:off x="1740349" y="1459327"/>
                <a:ext cx="454925" cy="304799"/>
                <a:chOff x="1100918" y="1789018"/>
                <a:chExt cx="454925" cy="304799"/>
              </a:xfrm>
            </p:grpSpPr>
            <p:sp>
              <p:nvSpPr>
                <p:cNvPr id="696" name="正方形/長方形 695">
                  <a:extLst>
                    <a:ext uri="{FF2B5EF4-FFF2-40B4-BE49-F238E27FC236}">
                      <a16:creationId xmlns:a16="http://schemas.microsoft.com/office/drawing/2014/main" id="{35DEC18B-3229-4D31-A3A1-18EE0A72175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7" name="直線コネクタ 696">
                  <a:extLst>
                    <a:ext uri="{FF2B5EF4-FFF2-40B4-BE49-F238E27FC236}">
                      <a16:creationId xmlns:a16="http://schemas.microsoft.com/office/drawing/2014/main" id="{5367E8FD-9C10-4FD3-9D32-7F04B9BEE37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8" name="直線コネクタ 697">
                  <a:extLst>
                    <a:ext uri="{FF2B5EF4-FFF2-40B4-BE49-F238E27FC236}">
                      <a16:creationId xmlns:a16="http://schemas.microsoft.com/office/drawing/2014/main" id="{A5C104C6-D079-4878-9E64-FD6913B8F9B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9" name="直線コネクタ 698">
                  <a:extLst>
                    <a:ext uri="{FF2B5EF4-FFF2-40B4-BE49-F238E27FC236}">
                      <a16:creationId xmlns:a16="http://schemas.microsoft.com/office/drawing/2014/main" id="{4A50C7E9-9F5C-4B25-89D8-5FCF0F20131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0" name="直線コネクタ 699">
                  <a:extLst>
                    <a:ext uri="{FF2B5EF4-FFF2-40B4-BE49-F238E27FC236}">
                      <a16:creationId xmlns:a16="http://schemas.microsoft.com/office/drawing/2014/main" id="{8E43FE50-0F74-46B7-93A7-9D8BAB3C995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90" name="グループ化 689">
                <a:extLst>
                  <a:ext uri="{FF2B5EF4-FFF2-40B4-BE49-F238E27FC236}">
                    <a16:creationId xmlns:a16="http://schemas.microsoft.com/office/drawing/2014/main" id="{9B68F928-3FB7-41EB-9A5B-88FBEDC1A4F4}"/>
                  </a:ext>
                </a:extLst>
              </p:cNvPr>
              <p:cNvGrpSpPr/>
              <p:nvPr/>
            </p:nvGrpSpPr>
            <p:grpSpPr>
              <a:xfrm>
                <a:off x="1649465" y="1492896"/>
                <a:ext cx="454925" cy="304799"/>
                <a:chOff x="1100918" y="1789018"/>
                <a:chExt cx="454925" cy="304799"/>
              </a:xfrm>
            </p:grpSpPr>
            <p:sp>
              <p:nvSpPr>
                <p:cNvPr id="691" name="正方形/長方形 690">
                  <a:extLst>
                    <a:ext uri="{FF2B5EF4-FFF2-40B4-BE49-F238E27FC236}">
                      <a16:creationId xmlns:a16="http://schemas.microsoft.com/office/drawing/2014/main" id="{34D1EBA5-E796-49C3-A655-B9F42A26681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2" name="直線コネクタ 691">
                  <a:extLst>
                    <a:ext uri="{FF2B5EF4-FFF2-40B4-BE49-F238E27FC236}">
                      <a16:creationId xmlns:a16="http://schemas.microsoft.com/office/drawing/2014/main" id="{34E5CB29-360D-4607-89DA-F68E4A143AC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3" name="直線コネクタ 692">
                  <a:extLst>
                    <a:ext uri="{FF2B5EF4-FFF2-40B4-BE49-F238E27FC236}">
                      <a16:creationId xmlns:a16="http://schemas.microsoft.com/office/drawing/2014/main" id="{6723A32A-8703-49FF-A6D6-B09549510BD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4" name="直線コネクタ 693">
                  <a:extLst>
                    <a:ext uri="{FF2B5EF4-FFF2-40B4-BE49-F238E27FC236}">
                      <a16:creationId xmlns:a16="http://schemas.microsoft.com/office/drawing/2014/main" id="{6710BFA5-30F1-436D-929F-89F28E31D50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5" name="直線コネクタ 694">
                  <a:extLst>
                    <a:ext uri="{FF2B5EF4-FFF2-40B4-BE49-F238E27FC236}">
                      <a16:creationId xmlns:a16="http://schemas.microsoft.com/office/drawing/2014/main" id="{16E799F9-68F2-4EB7-A18F-DA45D3AF581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2" name="グループ化 611">
              <a:extLst>
                <a:ext uri="{FF2B5EF4-FFF2-40B4-BE49-F238E27FC236}">
                  <a16:creationId xmlns:a16="http://schemas.microsoft.com/office/drawing/2014/main" id="{16664C8D-DCA7-4E24-A5A7-7DF0DD27B41E}"/>
                </a:ext>
              </a:extLst>
            </p:cNvPr>
            <p:cNvGrpSpPr/>
            <p:nvPr/>
          </p:nvGrpSpPr>
          <p:grpSpPr>
            <a:xfrm>
              <a:off x="796004" y="1228616"/>
              <a:ext cx="538077" cy="355011"/>
              <a:chOff x="1649465" y="1426169"/>
              <a:chExt cx="636693" cy="371526"/>
            </a:xfrm>
          </p:grpSpPr>
          <p:grpSp>
            <p:nvGrpSpPr>
              <p:cNvPr id="670" name="グループ化 669">
                <a:extLst>
                  <a:ext uri="{FF2B5EF4-FFF2-40B4-BE49-F238E27FC236}">
                    <a16:creationId xmlns:a16="http://schemas.microsoft.com/office/drawing/2014/main" id="{1866367E-5012-4E08-979D-CB593FF8EFF1}"/>
                  </a:ext>
                </a:extLst>
              </p:cNvPr>
              <p:cNvGrpSpPr/>
              <p:nvPr/>
            </p:nvGrpSpPr>
            <p:grpSpPr>
              <a:xfrm>
                <a:off x="1831233" y="1426169"/>
                <a:ext cx="454925" cy="304799"/>
                <a:chOff x="1100918" y="1789018"/>
                <a:chExt cx="454925" cy="304799"/>
              </a:xfrm>
            </p:grpSpPr>
            <p:sp>
              <p:nvSpPr>
                <p:cNvPr id="683" name="正方形/長方形 682">
                  <a:extLst>
                    <a:ext uri="{FF2B5EF4-FFF2-40B4-BE49-F238E27FC236}">
                      <a16:creationId xmlns:a16="http://schemas.microsoft.com/office/drawing/2014/main" id="{1950112F-EBA2-469F-9070-F29CE2D4708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4" name="直線コネクタ 683">
                  <a:extLst>
                    <a:ext uri="{FF2B5EF4-FFF2-40B4-BE49-F238E27FC236}">
                      <a16:creationId xmlns:a16="http://schemas.microsoft.com/office/drawing/2014/main" id="{B68CDB44-A2A1-4DF9-B636-E5547161969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5" name="直線コネクタ 684">
                  <a:extLst>
                    <a:ext uri="{FF2B5EF4-FFF2-40B4-BE49-F238E27FC236}">
                      <a16:creationId xmlns:a16="http://schemas.microsoft.com/office/drawing/2014/main" id="{1D702D00-6522-4A5C-9D88-31E5196344A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a:extLst>
                    <a:ext uri="{FF2B5EF4-FFF2-40B4-BE49-F238E27FC236}">
                      <a16:creationId xmlns:a16="http://schemas.microsoft.com/office/drawing/2014/main" id="{2981C02D-C8EB-4FC6-A6F0-78FAFF83961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a:extLst>
                    <a:ext uri="{FF2B5EF4-FFF2-40B4-BE49-F238E27FC236}">
                      <a16:creationId xmlns:a16="http://schemas.microsoft.com/office/drawing/2014/main" id="{BA0C99AC-8EEE-456E-BBBC-1C584B5B2C4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71" name="グループ化 670">
                <a:extLst>
                  <a:ext uri="{FF2B5EF4-FFF2-40B4-BE49-F238E27FC236}">
                    <a16:creationId xmlns:a16="http://schemas.microsoft.com/office/drawing/2014/main" id="{CAA3F0E1-AD9E-4B02-ADC8-588737D8D2A4}"/>
                  </a:ext>
                </a:extLst>
              </p:cNvPr>
              <p:cNvGrpSpPr/>
              <p:nvPr/>
            </p:nvGrpSpPr>
            <p:grpSpPr>
              <a:xfrm>
                <a:off x="1740349" y="1459327"/>
                <a:ext cx="454925" cy="304799"/>
                <a:chOff x="1100918" y="1789018"/>
                <a:chExt cx="454925" cy="304799"/>
              </a:xfrm>
            </p:grpSpPr>
            <p:sp>
              <p:nvSpPr>
                <p:cNvPr id="678" name="正方形/長方形 677">
                  <a:extLst>
                    <a:ext uri="{FF2B5EF4-FFF2-40B4-BE49-F238E27FC236}">
                      <a16:creationId xmlns:a16="http://schemas.microsoft.com/office/drawing/2014/main" id="{04D40812-D594-4558-9DD0-BB6A7A4514C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9" name="直線コネクタ 678">
                  <a:extLst>
                    <a:ext uri="{FF2B5EF4-FFF2-40B4-BE49-F238E27FC236}">
                      <a16:creationId xmlns:a16="http://schemas.microsoft.com/office/drawing/2014/main" id="{AA831C00-B970-4715-AE35-DBC1253249C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0" name="直線コネクタ 679">
                  <a:extLst>
                    <a:ext uri="{FF2B5EF4-FFF2-40B4-BE49-F238E27FC236}">
                      <a16:creationId xmlns:a16="http://schemas.microsoft.com/office/drawing/2014/main" id="{BE321F91-B930-48F7-964C-18B5215C848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a:extLst>
                    <a:ext uri="{FF2B5EF4-FFF2-40B4-BE49-F238E27FC236}">
                      <a16:creationId xmlns:a16="http://schemas.microsoft.com/office/drawing/2014/main" id="{3426C756-D0F5-47D2-A2D4-00432B00EDF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a:extLst>
                    <a:ext uri="{FF2B5EF4-FFF2-40B4-BE49-F238E27FC236}">
                      <a16:creationId xmlns:a16="http://schemas.microsoft.com/office/drawing/2014/main" id="{18C3895A-C27D-4D85-AB04-59A59105948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72" name="グループ化 671">
                <a:extLst>
                  <a:ext uri="{FF2B5EF4-FFF2-40B4-BE49-F238E27FC236}">
                    <a16:creationId xmlns:a16="http://schemas.microsoft.com/office/drawing/2014/main" id="{7121D89D-6B6A-4374-8A24-EDF472994DC8}"/>
                  </a:ext>
                </a:extLst>
              </p:cNvPr>
              <p:cNvGrpSpPr/>
              <p:nvPr/>
            </p:nvGrpSpPr>
            <p:grpSpPr>
              <a:xfrm>
                <a:off x="1649465" y="1492896"/>
                <a:ext cx="454925" cy="304799"/>
                <a:chOff x="1100918" y="1789018"/>
                <a:chExt cx="454925" cy="304799"/>
              </a:xfrm>
            </p:grpSpPr>
            <p:sp>
              <p:nvSpPr>
                <p:cNvPr id="673" name="正方形/長方形 672">
                  <a:extLst>
                    <a:ext uri="{FF2B5EF4-FFF2-40B4-BE49-F238E27FC236}">
                      <a16:creationId xmlns:a16="http://schemas.microsoft.com/office/drawing/2014/main" id="{7D751231-7408-43CD-AE7F-CAABAB97384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4" name="直線コネクタ 673">
                  <a:extLst>
                    <a:ext uri="{FF2B5EF4-FFF2-40B4-BE49-F238E27FC236}">
                      <a16:creationId xmlns:a16="http://schemas.microsoft.com/office/drawing/2014/main" id="{B40D5983-830A-47A8-A4F8-1FB782FFEA2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5" name="直線コネクタ 674">
                  <a:extLst>
                    <a:ext uri="{FF2B5EF4-FFF2-40B4-BE49-F238E27FC236}">
                      <a16:creationId xmlns:a16="http://schemas.microsoft.com/office/drawing/2014/main" id="{F0B77A7A-F9C8-4587-93D0-06F5828BA38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6" name="直線コネクタ 675">
                  <a:extLst>
                    <a:ext uri="{FF2B5EF4-FFF2-40B4-BE49-F238E27FC236}">
                      <a16:creationId xmlns:a16="http://schemas.microsoft.com/office/drawing/2014/main" id="{0A928665-C914-487A-B7DF-C90BADEE2B6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7" name="直線コネクタ 676">
                  <a:extLst>
                    <a:ext uri="{FF2B5EF4-FFF2-40B4-BE49-F238E27FC236}">
                      <a16:creationId xmlns:a16="http://schemas.microsoft.com/office/drawing/2014/main" id="{C3827D65-7122-4AE1-BA95-5AE0EDE6106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3" name="グループ化 612">
              <a:extLst>
                <a:ext uri="{FF2B5EF4-FFF2-40B4-BE49-F238E27FC236}">
                  <a16:creationId xmlns:a16="http://schemas.microsoft.com/office/drawing/2014/main" id="{012774BC-3EC4-44A3-8E6B-5A86A3712A07}"/>
                </a:ext>
              </a:extLst>
            </p:cNvPr>
            <p:cNvGrpSpPr/>
            <p:nvPr/>
          </p:nvGrpSpPr>
          <p:grpSpPr>
            <a:xfrm>
              <a:off x="603313" y="1645211"/>
              <a:ext cx="538077" cy="355011"/>
              <a:chOff x="1649465" y="1426169"/>
              <a:chExt cx="636693" cy="371526"/>
            </a:xfrm>
          </p:grpSpPr>
          <p:grpSp>
            <p:nvGrpSpPr>
              <p:cNvPr id="652" name="グループ化 651">
                <a:extLst>
                  <a:ext uri="{FF2B5EF4-FFF2-40B4-BE49-F238E27FC236}">
                    <a16:creationId xmlns:a16="http://schemas.microsoft.com/office/drawing/2014/main" id="{02511F24-C92A-4F62-8F42-4ACAD4CD0966}"/>
                  </a:ext>
                </a:extLst>
              </p:cNvPr>
              <p:cNvGrpSpPr/>
              <p:nvPr/>
            </p:nvGrpSpPr>
            <p:grpSpPr>
              <a:xfrm>
                <a:off x="1831233" y="1426169"/>
                <a:ext cx="454925" cy="304799"/>
                <a:chOff x="1100918" y="1789018"/>
                <a:chExt cx="454925" cy="304799"/>
              </a:xfrm>
            </p:grpSpPr>
            <p:sp>
              <p:nvSpPr>
                <p:cNvPr id="665" name="正方形/長方形 664">
                  <a:extLst>
                    <a:ext uri="{FF2B5EF4-FFF2-40B4-BE49-F238E27FC236}">
                      <a16:creationId xmlns:a16="http://schemas.microsoft.com/office/drawing/2014/main" id="{963BAFA6-198A-4850-87A1-041D9414801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6" name="直線コネクタ 665">
                  <a:extLst>
                    <a:ext uri="{FF2B5EF4-FFF2-40B4-BE49-F238E27FC236}">
                      <a16:creationId xmlns:a16="http://schemas.microsoft.com/office/drawing/2014/main" id="{0D619174-6915-44EC-95A3-FE7BA85A719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a:extLst>
                    <a:ext uri="{FF2B5EF4-FFF2-40B4-BE49-F238E27FC236}">
                      <a16:creationId xmlns:a16="http://schemas.microsoft.com/office/drawing/2014/main" id="{5775E04F-9BE6-4121-B4DE-4FD409D3490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8" name="直線コネクタ 667">
                  <a:extLst>
                    <a:ext uri="{FF2B5EF4-FFF2-40B4-BE49-F238E27FC236}">
                      <a16:creationId xmlns:a16="http://schemas.microsoft.com/office/drawing/2014/main" id="{43FC9E49-B3BB-4359-9A54-358EEC84C57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9" name="直線コネクタ 668">
                  <a:extLst>
                    <a:ext uri="{FF2B5EF4-FFF2-40B4-BE49-F238E27FC236}">
                      <a16:creationId xmlns:a16="http://schemas.microsoft.com/office/drawing/2014/main" id="{159BC2FA-CA8F-4143-805C-7D03DCA365F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53" name="グループ化 652">
                <a:extLst>
                  <a:ext uri="{FF2B5EF4-FFF2-40B4-BE49-F238E27FC236}">
                    <a16:creationId xmlns:a16="http://schemas.microsoft.com/office/drawing/2014/main" id="{094588A1-8E2A-44D3-8433-F232052B2823}"/>
                  </a:ext>
                </a:extLst>
              </p:cNvPr>
              <p:cNvGrpSpPr/>
              <p:nvPr/>
            </p:nvGrpSpPr>
            <p:grpSpPr>
              <a:xfrm>
                <a:off x="1740349" y="1459327"/>
                <a:ext cx="454925" cy="304799"/>
                <a:chOff x="1100918" y="1789018"/>
                <a:chExt cx="454925" cy="304799"/>
              </a:xfrm>
            </p:grpSpPr>
            <p:sp>
              <p:nvSpPr>
                <p:cNvPr id="660" name="正方形/長方形 659">
                  <a:extLst>
                    <a:ext uri="{FF2B5EF4-FFF2-40B4-BE49-F238E27FC236}">
                      <a16:creationId xmlns:a16="http://schemas.microsoft.com/office/drawing/2014/main" id="{920180F0-096F-44B3-B220-B8D6FBDC213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1" name="直線コネクタ 660">
                  <a:extLst>
                    <a:ext uri="{FF2B5EF4-FFF2-40B4-BE49-F238E27FC236}">
                      <a16:creationId xmlns:a16="http://schemas.microsoft.com/office/drawing/2014/main" id="{76964339-E354-4357-8010-9F0E4EE7D3F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a:extLst>
                    <a:ext uri="{FF2B5EF4-FFF2-40B4-BE49-F238E27FC236}">
                      <a16:creationId xmlns:a16="http://schemas.microsoft.com/office/drawing/2014/main" id="{FD47EC97-2479-455A-9E71-231A4CC3ED8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3" name="直線コネクタ 662">
                  <a:extLst>
                    <a:ext uri="{FF2B5EF4-FFF2-40B4-BE49-F238E27FC236}">
                      <a16:creationId xmlns:a16="http://schemas.microsoft.com/office/drawing/2014/main" id="{E06FEF56-F417-4C2A-92DE-61C80159A7B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4" name="直線コネクタ 663">
                  <a:extLst>
                    <a:ext uri="{FF2B5EF4-FFF2-40B4-BE49-F238E27FC236}">
                      <a16:creationId xmlns:a16="http://schemas.microsoft.com/office/drawing/2014/main" id="{66563E0E-209F-482F-B166-0A6437B9C5D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54" name="グループ化 653">
                <a:extLst>
                  <a:ext uri="{FF2B5EF4-FFF2-40B4-BE49-F238E27FC236}">
                    <a16:creationId xmlns:a16="http://schemas.microsoft.com/office/drawing/2014/main" id="{0C2521F7-94AC-4439-9045-9BF7E709A6D4}"/>
                  </a:ext>
                </a:extLst>
              </p:cNvPr>
              <p:cNvGrpSpPr/>
              <p:nvPr/>
            </p:nvGrpSpPr>
            <p:grpSpPr>
              <a:xfrm>
                <a:off x="1649465" y="1492896"/>
                <a:ext cx="454925" cy="304799"/>
                <a:chOff x="1100918" y="1789018"/>
                <a:chExt cx="454925" cy="304799"/>
              </a:xfrm>
            </p:grpSpPr>
            <p:sp>
              <p:nvSpPr>
                <p:cNvPr id="655" name="正方形/長方形 654">
                  <a:extLst>
                    <a:ext uri="{FF2B5EF4-FFF2-40B4-BE49-F238E27FC236}">
                      <a16:creationId xmlns:a16="http://schemas.microsoft.com/office/drawing/2014/main" id="{BC6C320D-89E7-42EB-B5C6-5C63B09C9F5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6" name="直線コネクタ 655">
                  <a:extLst>
                    <a:ext uri="{FF2B5EF4-FFF2-40B4-BE49-F238E27FC236}">
                      <a16:creationId xmlns:a16="http://schemas.microsoft.com/office/drawing/2014/main" id="{F243FF76-75B0-4E51-A729-7CB6808A360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7" name="直線コネクタ 656">
                  <a:extLst>
                    <a:ext uri="{FF2B5EF4-FFF2-40B4-BE49-F238E27FC236}">
                      <a16:creationId xmlns:a16="http://schemas.microsoft.com/office/drawing/2014/main" id="{2001A54D-27A4-40FB-8A29-4FD9A863174B}"/>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8" name="直線コネクタ 657">
                  <a:extLst>
                    <a:ext uri="{FF2B5EF4-FFF2-40B4-BE49-F238E27FC236}">
                      <a16:creationId xmlns:a16="http://schemas.microsoft.com/office/drawing/2014/main" id="{22F79945-6EAF-4212-A8A7-66B7810C4E2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9" name="直線コネクタ 658">
                  <a:extLst>
                    <a:ext uri="{FF2B5EF4-FFF2-40B4-BE49-F238E27FC236}">
                      <a16:creationId xmlns:a16="http://schemas.microsoft.com/office/drawing/2014/main" id="{762C22FB-7072-4AE2-A271-0A017E6503D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4" name="グループ化 613">
              <a:extLst>
                <a:ext uri="{FF2B5EF4-FFF2-40B4-BE49-F238E27FC236}">
                  <a16:creationId xmlns:a16="http://schemas.microsoft.com/office/drawing/2014/main" id="{981E4530-8565-4A91-BCC5-2457FB5206C1}"/>
                </a:ext>
              </a:extLst>
            </p:cNvPr>
            <p:cNvGrpSpPr/>
            <p:nvPr/>
          </p:nvGrpSpPr>
          <p:grpSpPr>
            <a:xfrm>
              <a:off x="1179794" y="1832521"/>
              <a:ext cx="538077" cy="355011"/>
              <a:chOff x="1649465" y="1426169"/>
              <a:chExt cx="636693" cy="371526"/>
            </a:xfrm>
          </p:grpSpPr>
          <p:grpSp>
            <p:nvGrpSpPr>
              <p:cNvPr id="634" name="グループ化 633">
                <a:extLst>
                  <a:ext uri="{FF2B5EF4-FFF2-40B4-BE49-F238E27FC236}">
                    <a16:creationId xmlns:a16="http://schemas.microsoft.com/office/drawing/2014/main" id="{6ED5EFDC-6643-4AE6-997B-9362DA4FCE6A}"/>
                  </a:ext>
                </a:extLst>
              </p:cNvPr>
              <p:cNvGrpSpPr/>
              <p:nvPr/>
            </p:nvGrpSpPr>
            <p:grpSpPr>
              <a:xfrm>
                <a:off x="1831233" y="1426169"/>
                <a:ext cx="454925" cy="304799"/>
                <a:chOff x="1100918" y="1789018"/>
                <a:chExt cx="454925" cy="304799"/>
              </a:xfrm>
            </p:grpSpPr>
            <p:sp>
              <p:nvSpPr>
                <p:cNvPr id="647" name="正方形/長方形 646">
                  <a:extLst>
                    <a:ext uri="{FF2B5EF4-FFF2-40B4-BE49-F238E27FC236}">
                      <a16:creationId xmlns:a16="http://schemas.microsoft.com/office/drawing/2014/main" id="{913EE81A-9A2B-4AD0-AD13-BAC28042981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8" name="直線コネクタ 647">
                  <a:extLst>
                    <a:ext uri="{FF2B5EF4-FFF2-40B4-BE49-F238E27FC236}">
                      <a16:creationId xmlns:a16="http://schemas.microsoft.com/office/drawing/2014/main" id="{072B3842-AD6A-4FDD-9F19-0BE39531E96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a:extLst>
                    <a:ext uri="{FF2B5EF4-FFF2-40B4-BE49-F238E27FC236}">
                      <a16:creationId xmlns:a16="http://schemas.microsoft.com/office/drawing/2014/main" id="{E439CA35-8C91-4021-8192-1BD6969C4B6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a:extLst>
                    <a:ext uri="{FF2B5EF4-FFF2-40B4-BE49-F238E27FC236}">
                      <a16:creationId xmlns:a16="http://schemas.microsoft.com/office/drawing/2014/main" id="{BAFDF01A-D474-4597-AB62-9C27351FDDA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a:extLst>
                    <a:ext uri="{FF2B5EF4-FFF2-40B4-BE49-F238E27FC236}">
                      <a16:creationId xmlns:a16="http://schemas.microsoft.com/office/drawing/2014/main" id="{81681D59-5FFD-4A59-BC55-BDAB770C97F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35" name="グループ化 634">
                <a:extLst>
                  <a:ext uri="{FF2B5EF4-FFF2-40B4-BE49-F238E27FC236}">
                    <a16:creationId xmlns:a16="http://schemas.microsoft.com/office/drawing/2014/main" id="{DD24597B-152F-4538-9F96-A3040AF17D23}"/>
                  </a:ext>
                </a:extLst>
              </p:cNvPr>
              <p:cNvGrpSpPr/>
              <p:nvPr/>
            </p:nvGrpSpPr>
            <p:grpSpPr>
              <a:xfrm>
                <a:off x="1740349" y="1459327"/>
                <a:ext cx="454925" cy="304799"/>
                <a:chOff x="1100918" y="1789018"/>
                <a:chExt cx="454925" cy="304799"/>
              </a:xfrm>
            </p:grpSpPr>
            <p:sp>
              <p:nvSpPr>
                <p:cNvPr id="642" name="正方形/長方形 641">
                  <a:extLst>
                    <a:ext uri="{FF2B5EF4-FFF2-40B4-BE49-F238E27FC236}">
                      <a16:creationId xmlns:a16="http://schemas.microsoft.com/office/drawing/2014/main" id="{F2675205-595C-4A55-8DB8-E7692B437A2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3" name="直線コネクタ 642">
                  <a:extLst>
                    <a:ext uri="{FF2B5EF4-FFF2-40B4-BE49-F238E27FC236}">
                      <a16:creationId xmlns:a16="http://schemas.microsoft.com/office/drawing/2014/main" id="{F7231960-D993-4780-BA4D-20CC3E23F58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4" name="直線コネクタ 643">
                  <a:extLst>
                    <a:ext uri="{FF2B5EF4-FFF2-40B4-BE49-F238E27FC236}">
                      <a16:creationId xmlns:a16="http://schemas.microsoft.com/office/drawing/2014/main" id="{B95130E4-C31A-460F-9FEE-96574BB58E4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5" name="直線コネクタ 644">
                  <a:extLst>
                    <a:ext uri="{FF2B5EF4-FFF2-40B4-BE49-F238E27FC236}">
                      <a16:creationId xmlns:a16="http://schemas.microsoft.com/office/drawing/2014/main" id="{EC7E179F-CEE1-418F-9AF9-EFFCC757EBF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6" name="直線コネクタ 645">
                  <a:extLst>
                    <a:ext uri="{FF2B5EF4-FFF2-40B4-BE49-F238E27FC236}">
                      <a16:creationId xmlns:a16="http://schemas.microsoft.com/office/drawing/2014/main" id="{3078B2EB-2128-4E0F-A6C6-9C1722CBF9C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36" name="グループ化 635">
                <a:extLst>
                  <a:ext uri="{FF2B5EF4-FFF2-40B4-BE49-F238E27FC236}">
                    <a16:creationId xmlns:a16="http://schemas.microsoft.com/office/drawing/2014/main" id="{B92D36FD-626D-475B-ABF8-C1B08EDFFD7B}"/>
                  </a:ext>
                </a:extLst>
              </p:cNvPr>
              <p:cNvGrpSpPr/>
              <p:nvPr/>
            </p:nvGrpSpPr>
            <p:grpSpPr>
              <a:xfrm>
                <a:off x="1649465" y="1492896"/>
                <a:ext cx="454925" cy="304799"/>
                <a:chOff x="1100918" y="1789018"/>
                <a:chExt cx="454925" cy="304799"/>
              </a:xfrm>
            </p:grpSpPr>
            <p:sp>
              <p:nvSpPr>
                <p:cNvPr id="637" name="正方形/長方形 636">
                  <a:extLst>
                    <a:ext uri="{FF2B5EF4-FFF2-40B4-BE49-F238E27FC236}">
                      <a16:creationId xmlns:a16="http://schemas.microsoft.com/office/drawing/2014/main" id="{1CB6B24B-DC16-4D39-ABAC-066C6F8381D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8" name="直線コネクタ 637">
                  <a:extLst>
                    <a:ext uri="{FF2B5EF4-FFF2-40B4-BE49-F238E27FC236}">
                      <a16:creationId xmlns:a16="http://schemas.microsoft.com/office/drawing/2014/main" id="{BDDED860-F2CE-4C53-ACFC-826EA7ABACC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9" name="直線コネクタ 638">
                  <a:extLst>
                    <a:ext uri="{FF2B5EF4-FFF2-40B4-BE49-F238E27FC236}">
                      <a16:creationId xmlns:a16="http://schemas.microsoft.com/office/drawing/2014/main" id="{42A2EF7A-3D1D-4103-BF3F-CA630131EB3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0" name="直線コネクタ 639">
                  <a:extLst>
                    <a:ext uri="{FF2B5EF4-FFF2-40B4-BE49-F238E27FC236}">
                      <a16:creationId xmlns:a16="http://schemas.microsoft.com/office/drawing/2014/main" id="{E95FD72E-2439-4DB0-93DB-88616CB1EE8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1" name="直線コネクタ 640">
                  <a:extLst>
                    <a:ext uri="{FF2B5EF4-FFF2-40B4-BE49-F238E27FC236}">
                      <a16:creationId xmlns:a16="http://schemas.microsoft.com/office/drawing/2014/main" id="{AAFA7101-AEF2-462D-A2A5-152DC036B4C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5" name="グループ化 614">
              <a:extLst>
                <a:ext uri="{FF2B5EF4-FFF2-40B4-BE49-F238E27FC236}">
                  <a16:creationId xmlns:a16="http://schemas.microsoft.com/office/drawing/2014/main" id="{370972A0-28ED-4412-8F5C-2A5B259D18CB}"/>
                </a:ext>
              </a:extLst>
            </p:cNvPr>
            <p:cNvGrpSpPr/>
            <p:nvPr/>
          </p:nvGrpSpPr>
          <p:grpSpPr>
            <a:xfrm>
              <a:off x="1972959" y="1216949"/>
              <a:ext cx="538077" cy="355011"/>
              <a:chOff x="1649465" y="1426169"/>
              <a:chExt cx="636693" cy="371526"/>
            </a:xfrm>
          </p:grpSpPr>
          <p:grpSp>
            <p:nvGrpSpPr>
              <p:cNvPr id="616" name="グループ化 615">
                <a:extLst>
                  <a:ext uri="{FF2B5EF4-FFF2-40B4-BE49-F238E27FC236}">
                    <a16:creationId xmlns:a16="http://schemas.microsoft.com/office/drawing/2014/main" id="{82762308-B4B0-4395-B4BA-BD4292FB5084}"/>
                  </a:ext>
                </a:extLst>
              </p:cNvPr>
              <p:cNvGrpSpPr/>
              <p:nvPr/>
            </p:nvGrpSpPr>
            <p:grpSpPr>
              <a:xfrm>
                <a:off x="1831233" y="1426169"/>
                <a:ext cx="454925" cy="304799"/>
                <a:chOff x="1100918" y="1789018"/>
                <a:chExt cx="454925" cy="304799"/>
              </a:xfrm>
            </p:grpSpPr>
            <p:sp>
              <p:nvSpPr>
                <p:cNvPr id="629" name="正方形/長方形 628">
                  <a:extLst>
                    <a:ext uri="{FF2B5EF4-FFF2-40B4-BE49-F238E27FC236}">
                      <a16:creationId xmlns:a16="http://schemas.microsoft.com/office/drawing/2014/main" id="{6CF025C4-70F9-4936-AE63-BABA4BC7988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0" name="直線コネクタ 629">
                  <a:extLst>
                    <a:ext uri="{FF2B5EF4-FFF2-40B4-BE49-F238E27FC236}">
                      <a16:creationId xmlns:a16="http://schemas.microsoft.com/office/drawing/2014/main" id="{BCA0B976-9A9D-43CA-BB43-AA4ED756281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1" name="直線コネクタ 630">
                  <a:extLst>
                    <a:ext uri="{FF2B5EF4-FFF2-40B4-BE49-F238E27FC236}">
                      <a16:creationId xmlns:a16="http://schemas.microsoft.com/office/drawing/2014/main" id="{D3B0633A-94CA-4506-823F-A43257A147B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2" name="直線コネクタ 631">
                  <a:extLst>
                    <a:ext uri="{FF2B5EF4-FFF2-40B4-BE49-F238E27FC236}">
                      <a16:creationId xmlns:a16="http://schemas.microsoft.com/office/drawing/2014/main" id="{B162EA18-5B9B-4F15-8C87-911F55B75DE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3" name="直線コネクタ 632">
                  <a:extLst>
                    <a:ext uri="{FF2B5EF4-FFF2-40B4-BE49-F238E27FC236}">
                      <a16:creationId xmlns:a16="http://schemas.microsoft.com/office/drawing/2014/main" id="{1FD2262E-B2D8-4D54-B7FC-7A432DF6766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17" name="グループ化 616">
                <a:extLst>
                  <a:ext uri="{FF2B5EF4-FFF2-40B4-BE49-F238E27FC236}">
                    <a16:creationId xmlns:a16="http://schemas.microsoft.com/office/drawing/2014/main" id="{5DA277EA-13A9-4BC9-A93B-A8D60598C998}"/>
                  </a:ext>
                </a:extLst>
              </p:cNvPr>
              <p:cNvGrpSpPr/>
              <p:nvPr/>
            </p:nvGrpSpPr>
            <p:grpSpPr>
              <a:xfrm>
                <a:off x="1740349" y="1459327"/>
                <a:ext cx="454925" cy="304799"/>
                <a:chOff x="1100918" y="1789018"/>
                <a:chExt cx="454925" cy="304799"/>
              </a:xfrm>
            </p:grpSpPr>
            <p:sp>
              <p:nvSpPr>
                <p:cNvPr id="624" name="正方形/長方形 623">
                  <a:extLst>
                    <a:ext uri="{FF2B5EF4-FFF2-40B4-BE49-F238E27FC236}">
                      <a16:creationId xmlns:a16="http://schemas.microsoft.com/office/drawing/2014/main" id="{F1EC0CF1-EAE0-472F-9E03-061ED29E91D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5" name="直線コネクタ 624">
                  <a:extLst>
                    <a:ext uri="{FF2B5EF4-FFF2-40B4-BE49-F238E27FC236}">
                      <a16:creationId xmlns:a16="http://schemas.microsoft.com/office/drawing/2014/main" id="{C43E81D0-81F1-451A-AB76-2885E17AFAB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6" name="直線コネクタ 625">
                  <a:extLst>
                    <a:ext uri="{FF2B5EF4-FFF2-40B4-BE49-F238E27FC236}">
                      <a16:creationId xmlns:a16="http://schemas.microsoft.com/office/drawing/2014/main" id="{387B759F-B0FF-46CE-ABCD-72C2842EB5F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7" name="直線コネクタ 626">
                  <a:extLst>
                    <a:ext uri="{FF2B5EF4-FFF2-40B4-BE49-F238E27FC236}">
                      <a16:creationId xmlns:a16="http://schemas.microsoft.com/office/drawing/2014/main" id="{EBAD0B82-D548-4914-B524-7A3B2EB121B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8" name="直線コネクタ 627">
                  <a:extLst>
                    <a:ext uri="{FF2B5EF4-FFF2-40B4-BE49-F238E27FC236}">
                      <a16:creationId xmlns:a16="http://schemas.microsoft.com/office/drawing/2014/main" id="{25166EBE-3D03-46E0-BF77-AC0B1BA868D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18" name="グループ化 617">
                <a:extLst>
                  <a:ext uri="{FF2B5EF4-FFF2-40B4-BE49-F238E27FC236}">
                    <a16:creationId xmlns:a16="http://schemas.microsoft.com/office/drawing/2014/main" id="{BF14E113-7221-4E5B-BB11-47ECF0E4011D}"/>
                  </a:ext>
                </a:extLst>
              </p:cNvPr>
              <p:cNvGrpSpPr/>
              <p:nvPr/>
            </p:nvGrpSpPr>
            <p:grpSpPr>
              <a:xfrm>
                <a:off x="1649465" y="1492896"/>
                <a:ext cx="454925" cy="304799"/>
                <a:chOff x="1100918" y="1789018"/>
                <a:chExt cx="454925" cy="304799"/>
              </a:xfrm>
            </p:grpSpPr>
            <p:sp>
              <p:nvSpPr>
                <p:cNvPr id="619" name="正方形/長方形 618">
                  <a:extLst>
                    <a:ext uri="{FF2B5EF4-FFF2-40B4-BE49-F238E27FC236}">
                      <a16:creationId xmlns:a16="http://schemas.microsoft.com/office/drawing/2014/main" id="{9DF2F728-3314-4795-BD9C-138F4BA57A1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0" name="直線コネクタ 619">
                  <a:extLst>
                    <a:ext uri="{FF2B5EF4-FFF2-40B4-BE49-F238E27FC236}">
                      <a16:creationId xmlns:a16="http://schemas.microsoft.com/office/drawing/2014/main" id="{C9CEBCD7-0948-476E-928F-6F591C374E8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1" name="直線コネクタ 620">
                  <a:extLst>
                    <a:ext uri="{FF2B5EF4-FFF2-40B4-BE49-F238E27FC236}">
                      <a16:creationId xmlns:a16="http://schemas.microsoft.com/office/drawing/2014/main" id="{AC5D4EA6-298F-4478-A60F-788C45E29C8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2" name="直線コネクタ 621">
                  <a:extLst>
                    <a:ext uri="{FF2B5EF4-FFF2-40B4-BE49-F238E27FC236}">
                      <a16:creationId xmlns:a16="http://schemas.microsoft.com/office/drawing/2014/main" id="{B4403EBB-FB41-4ACC-8B71-E48D1E249D1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3" name="直線コネクタ 622">
                  <a:extLst>
                    <a:ext uri="{FF2B5EF4-FFF2-40B4-BE49-F238E27FC236}">
                      <a16:creationId xmlns:a16="http://schemas.microsoft.com/office/drawing/2014/main" id="{2FF441F5-13EE-431C-AC63-21D90DFCEFB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724" name="テキスト ボックス 723">
            <a:extLst>
              <a:ext uri="{FF2B5EF4-FFF2-40B4-BE49-F238E27FC236}">
                <a16:creationId xmlns:a16="http://schemas.microsoft.com/office/drawing/2014/main" id="{FBF4A92C-B90A-4E1B-AB94-2AD95B8411E0}"/>
              </a:ext>
            </a:extLst>
          </p:cNvPr>
          <p:cNvSpPr txBox="1"/>
          <p:nvPr/>
        </p:nvSpPr>
        <p:spPr>
          <a:xfrm>
            <a:off x="390703" y="2504828"/>
            <a:ext cx="1975316" cy="369332"/>
          </a:xfrm>
          <a:prstGeom prst="rect">
            <a:avLst/>
          </a:prstGeom>
          <a:noFill/>
        </p:spPr>
        <p:txBody>
          <a:bodyPr vert="horz" wrap="square" rtlCol="0">
            <a:spAutoFit/>
          </a:bodyPr>
          <a:lstStyle/>
          <a:p>
            <a:pPr algn="ctr"/>
            <a:r>
              <a:rPr kumimoji="1" lang="ja-JP" altLang="en-US" b="1" dirty="0">
                <a:solidFill>
                  <a:srgbClr val="089CA3"/>
                </a:solidFill>
              </a:rPr>
              <a:t>ゲームレビュー</a:t>
            </a:r>
            <a:endParaRPr kumimoji="1" lang="en-US" altLang="ja-JP" b="1" dirty="0">
              <a:solidFill>
                <a:srgbClr val="089CA3"/>
              </a:solidFill>
            </a:endParaRPr>
          </a:p>
        </p:txBody>
      </p:sp>
      <p:cxnSp>
        <p:nvCxnSpPr>
          <p:cNvPr id="725" name="直線矢印コネクタ 724">
            <a:extLst>
              <a:ext uri="{FF2B5EF4-FFF2-40B4-BE49-F238E27FC236}">
                <a16:creationId xmlns:a16="http://schemas.microsoft.com/office/drawing/2014/main" id="{7AD34155-D7B4-4C10-A68A-68FB7B4C0BA0}"/>
              </a:ext>
            </a:extLst>
          </p:cNvPr>
          <p:cNvCxnSpPr/>
          <p:nvPr/>
        </p:nvCxnSpPr>
        <p:spPr>
          <a:xfrm>
            <a:off x="2247633" y="1739406"/>
            <a:ext cx="419260"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726" name="グループ化 725">
            <a:extLst>
              <a:ext uri="{FF2B5EF4-FFF2-40B4-BE49-F238E27FC236}">
                <a16:creationId xmlns:a16="http://schemas.microsoft.com/office/drawing/2014/main" id="{9F3C6EC5-9996-4F09-A630-DCB1CF2A99C5}"/>
              </a:ext>
            </a:extLst>
          </p:cNvPr>
          <p:cNvGrpSpPr/>
          <p:nvPr/>
        </p:nvGrpSpPr>
        <p:grpSpPr>
          <a:xfrm>
            <a:off x="2635449" y="1945049"/>
            <a:ext cx="409584" cy="285736"/>
            <a:chOff x="1649465" y="1426169"/>
            <a:chExt cx="636693" cy="371526"/>
          </a:xfrm>
        </p:grpSpPr>
        <p:grpSp>
          <p:nvGrpSpPr>
            <p:cNvPr id="727" name="グループ化 726">
              <a:extLst>
                <a:ext uri="{FF2B5EF4-FFF2-40B4-BE49-F238E27FC236}">
                  <a16:creationId xmlns:a16="http://schemas.microsoft.com/office/drawing/2014/main" id="{50B0C909-E0D7-4D44-8CD8-7670EC4811F5}"/>
                </a:ext>
              </a:extLst>
            </p:cNvPr>
            <p:cNvGrpSpPr/>
            <p:nvPr/>
          </p:nvGrpSpPr>
          <p:grpSpPr>
            <a:xfrm>
              <a:off x="1831233" y="1426169"/>
              <a:ext cx="454925" cy="304799"/>
              <a:chOff x="1100918" y="1789018"/>
              <a:chExt cx="454925" cy="304799"/>
            </a:xfrm>
          </p:grpSpPr>
          <p:sp>
            <p:nvSpPr>
              <p:cNvPr id="740" name="正方形/長方形 739">
                <a:extLst>
                  <a:ext uri="{FF2B5EF4-FFF2-40B4-BE49-F238E27FC236}">
                    <a16:creationId xmlns:a16="http://schemas.microsoft.com/office/drawing/2014/main" id="{8D9002BA-664B-45F9-99CD-073AB0BE75B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1" name="直線コネクタ 740">
                <a:extLst>
                  <a:ext uri="{FF2B5EF4-FFF2-40B4-BE49-F238E27FC236}">
                    <a16:creationId xmlns:a16="http://schemas.microsoft.com/office/drawing/2014/main" id="{C547335D-C1D6-4B35-9DE4-85762B3635F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2" name="直線コネクタ 741">
                <a:extLst>
                  <a:ext uri="{FF2B5EF4-FFF2-40B4-BE49-F238E27FC236}">
                    <a16:creationId xmlns:a16="http://schemas.microsoft.com/office/drawing/2014/main" id="{B78DD1EE-1806-452B-BDC0-454B44A85C1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3" name="直線コネクタ 742">
                <a:extLst>
                  <a:ext uri="{FF2B5EF4-FFF2-40B4-BE49-F238E27FC236}">
                    <a16:creationId xmlns:a16="http://schemas.microsoft.com/office/drawing/2014/main" id="{3E4A0C49-C7AB-4628-B2CE-6F54A3465F9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4" name="直線コネクタ 743">
                <a:extLst>
                  <a:ext uri="{FF2B5EF4-FFF2-40B4-BE49-F238E27FC236}">
                    <a16:creationId xmlns:a16="http://schemas.microsoft.com/office/drawing/2014/main" id="{0FC4B771-9B12-444E-BB12-8B3497B9F02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8" name="グループ化 727">
              <a:extLst>
                <a:ext uri="{FF2B5EF4-FFF2-40B4-BE49-F238E27FC236}">
                  <a16:creationId xmlns:a16="http://schemas.microsoft.com/office/drawing/2014/main" id="{6899E9A4-439F-4913-83BD-B2438D134AF1}"/>
                </a:ext>
              </a:extLst>
            </p:cNvPr>
            <p:cNvGrpSpPr/>
            <p:nvPr/>
          </p:nvGrpSpPr>
          <p:grpSpPr>
            <a:xfrm>
              <a:off x="1740349" y="1459327"/>
              <a:ext cx="454925" cy="304799"/>
              <a:chOff x="1100918" y="1789018"/>
              <a:chExt cx="454925" cy="304799"/>
            </a:xfrm>
          </p:grpSpPr>
          <p:sp>
            <p:nvSpPr>
              <p:cNvPr id="735" name="正方形/長方形 734">
                <a:extLst>
                  <a:ext uri="{FF2B5EF4-FFF2-40B4-BE49-F238E27FC236}">
                    <a16:creationId xmlns:a16="http://schemas.microsoft.com/office/drawing/2014/main" id="{8C7A9AFE-307F-400A-8A31-8A856F6F79F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6" name="直線コネクタ 735">
                <a:extLst>
                  <a:ext uri="{FF2B5EF4-FFF2-40B4-BE49-F238E27FC236}">
                    <a16:creationId xmlns:a16="http://schemas.microsoft.com/office/drawing/2014/main" id="{93CFD02A-53EC-47A6-8E97-84FA1C6A6FD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7" name="直線コネクタ 736">
                <a:extLst>
                  <a:ext uri="{FF2B5EF4-FFF2-40B4-BE49-F238E27FC236}">
                    <a16:creationId xmlns:a16="http://schemas.microsoft.com/office/drawing/2014/main" id="{2652C2C3-7787-4075-864C-96110F1E521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8" name="直線コネクタ 737">
                <a:extLst>
                  <a:ext uri="{FF2B5EF4-FFF2-40B4-BE49-F238E27FC236}">
                    <a16:creationId xmlns:a16="http://schemas.microsoft.com/office/drawing/2014/main" id="{B3A40A0B-13A6-45B4-B8CE-BA9E3376ABD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9" name="直線コネクタ 738">
                <a:extLst>
                  <a:ext uri="{FF2B5EF4-FFF2-40B4-BE49-F238E27FC236}">
                    <a16:creationId xmlns:a16="http://schemas.microsoft.com/office/drawing/2014/main" id="{D076CFE8-B5E6-449F-9173-797B61062D5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9" name="グループ化 728">
              <a:extLst>
                <a:ext uri="{FF2B5EF4-FFF2-40B4-BE49-F238E27FC236}">
                  <a16:creationId xmlns:a16="http://schemas.microsoft.com/office/drawing/2014/main" id="{4CF4F5D0-D560-460E-9E10-944BFC5F59EB}"/>
                </a:ext>
              </a:extLst>
            </p:cNvPr>
            <p:cNvGrpSpPr/>
            <p:nvPr/>
          </p:nvGrpSpPr>
          <p:grpSpPr>
            <a:xfrm>
              <a:off x="1649465" y="1492896"/>
              <a:ext cx="454925" cy="304799"/>
              <a:chOff x="1100918" y="1789018"/>
              <a:chExt cx="454925" cy="304799"/>
            </a:xfrm>
          </p:grpSpPr>
          <p:sp>
            <p:nvSpPr>
              <p:cNvPr id="730" name="正方形/長方形 729">
                <a:extLst>
                  <a:ext uri="{FF2B5EF4-FFF2-40B4-BE49-F238E27FC236}">
                    <a16:creationId xmlns:a16="http://schemas.microsoft.com/office/drawing/2014/main" id="{BEB706E1-38BA-43FD-967E-FDD3D1C12E7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1" name="直線コネクタ 730">
                <a:extLst>
                  <a:ext uri="{FF2B5EF4-FFF2-40B4-BE49-F238E27FC236}">
                    <a16:creationId xmlns:a16="http://schemas.microsoft.com/office/drawing/2014/main" id="{6F72FAF9-9E33-430B-B641-718C970D47E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2" name="直線コネクタ 731">
                <a:extLst>
                  <a:ext uri="{FF2B5EF4-FFF2-40B4-BE49-F238E27FC236}">
                    <a16:creationId xmlns:a16="http://schemas.microsoft.com/office/drawing/2014/main" id="{DA2C180A-5CB0-418B-8462-E5B7F3D6F0E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3" name="直線コネクタ 732">
                <a:extLst>
                  <a:ext uri="{FF2B5EF4-FFF2-40B4-BE49-F238E27FC236}">
                    <a16:creationId xmlns:a16="http://schemas.microsoft.com/office/drawing/2014/main" id="{2E291598-DADF-47A0-A6BF-82E6BADA5ED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4" name="直線コネクタ 733">
                <a:extLst>
                  <a:ext uri="{FF2B5EF4-FFF2-40B4-BE49-F238E27FC236}">
                    <a16:creationId xmlns:a16="http://schemas.microsoft.com/office/drawing/2014/main" id="{D1A2F56D-E0D4-4F64-94B4-8A4D93D7CF3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45" name="グループ化 744">
            <a:extLst>
              <a:ext uri="{FF2B5EF4-FFF2-40B4-BE49-F238E27FC236}">
                <a16:creationId xmlns:a16="http://schemas.microsoft.com/office/drawing/2014/main" id="{008A1BB1-48F6-4795-8522-AD8E758093F8}"/>
              </a:ext>
            </a:extLst>
          </p:cNvPr>
          <p:cNvGrpSpPr/>
          <p:nvPr/>
        </p:nvGrpSpPr>
        <p:grpSpPr>
          <a:xfrm>
            <a:off x="2828484" y="1579001"/>
            <a:ext cx="409584" cy="285736"/>
            <a:chOff x="1649465" y="1426169"/>
            <a:chExt cx="636693" cy="371526"/>
          </a:xfrm>
        </p:grpSpPr>
        <p:grpSp>
          <p:nvGrpSpPr>
            <p:cNvPr id="746" name="グループ化 745">
              <a:extLst>
                <a:ext uri="{FF2B5EF4-FFF2-40B4-BE49-F238E27FC236}">
                  <a16:creationId xmlns:a16="http://schemas.microsoft.com/office/drawing/2014/main" id="{08E29026-5A8F-4431-9151-6657627B6A37}"/>
                </a:ext>
              </a:extLst>
            </p:cNvPr>
            <p:cNvGrpSpPr/>
            <p:nvPr/>
          </p:nvGrpSpPr>
          <p:grpSpPr>
            <a:xfrm>
              <a:off x="1831233" y="1426169"/>
              <a:ext cx="454925" cy="304799"/>
              <a:chOff x="1100918" y="1789018"/>
              <a:chExt cx="454925" cy="304799"/>
            </a:xfrm>
          </p:grpSpPr>
          <p:sp>
            <p:nvSpPr>
              <p:cNvPr id="759" name="正方形/長方形 758">
                <a:extLst>
                  <a:ext uri="{FF2B5EF4-FFF2-40B4-BE49-F238E27FC236}">
                    <a16:creationId xmlns:a16="http://schemas.microsoft.com/office/drawing/2014/main" id="{11AF7228-1746-4FD7-B196-BD49C60E3A5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0" name="直線コネクタ 759">
                <a:extLst>
                  <a:ext uri="{FF2B5EF4-FFF2-40B4-BE49-F238E27FC236}">
                    <a16:creationId xmlns:a16="http://schemas.microsoft.com/office/drawing/2014/main" id="{B836B6C8-2126-40E6-9AE7-6509D3CE657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a:extLst>
                  <a:ext uri="{FF2B5EF4-FFF2-40B4-BE49-F238E27FC236}">
                    <a16:creationId xmlns:a16="http://schemas.microsoft.com/office/drawing/2014/main" id="{61C1A088-4BB3-4F67-9670-0A75A62B409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a:extLst>
                  <a:ext uri="{FF2B5EF4-FFF2-40B4-BE49-F238E27FC236}">
                    <a16:creationId xmlns:a16="http://schemas.microsoft.com/office/drawing/2014/main" id="{C2477203-7C2D-46C3-A2D5-DD55E96AABF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a:extLst>
                  <a:ext uri="{FF2B5EF4-FFF2-40B4-BE49-F238E27FC236}">
                    <a16:creationId xmlns:a16="http://schemas.microsoft.com/office/drawing/2014/main" id="{ED74BDB5-A9C8-4255-A23C-ECEBADE338A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7" name="グループ化 746">
              <a:extLst>
                <a:ext uri="{FF2B5EF4-FFF2-40B4-BE49-F238E27FC236}">
                  <a16:creationId xmlns:a16="http://schemas.microsoft.com/office/drawing/2014/main" id="{83F2AF4D-506F-4108-93BA-3F8251B0B617}"/>
                </a:ext>
              </a:extLst>
            </p:cNvPr>
            <p:cNvGrpSpPr/>
            <p:nvPr/>
          </p:nvGrpSpPr>
          <p:grpSpPr>
            <a:xfrm>
              <a:off x="1740349" y="1459327"/>
              <a:ext cx="454925" cy="304799"/>
              <a:chOff x="1100918" y="1789018"/>
              <a:chExt cx="454925" cy="304799"/>
            </a:xfrm>
          </p:grpSpPr>
          <p:sp>
            <p:nvSpPr>
              <p:cNvPr id="754" name="正方形/長方形 753">
                <a:extLst>
                  <a:ext uri="{FF2B5EF4-FFF2-40B4-BE49-F238E27FC236}">
                    <a16:creationId xmlns:a16="http://schemas.microsoft.com/office/drawing/2014/main" id="{7F95D2D3-93A8-4E2F-BEFF-05C1EFDE7E3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5" name="直線コネクタ 754">
                <a:extLst>
                  <a:ext uri="{FF2B5EF4-FFF2-40B4-BE49-F238E27FC236}">
                    <a16:creationId xmlns:a16="http://schemas.microsoft.com/office/drawing/2014/main" id="{6E4CDE28-67DE-4401-920C-043914ED037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6" name="直線コネクタ 755">
                <a:extLst>
                  <a:ext uri="{FF2B5EF4-FFF2-40B4-BE49-F238E27FC236}">
                    <a16:creationId xmlns:a16="http://schemas.microsoft.com/office/drawing/2014/main" id="{B90ADADA-68C7-44E3-BC3B-C97177E4980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7" name="直線コネクタ 756">
                <a:extLst>
                  <a:ext uri="{FF2B5EF4-FFF2-40B4-BE49-F238E27FC236}">
                    <a16:creationId xmlns:a16="http://schemas.microsoft.com/office/drawing/2014/main" id="{7EE4B161-8EE1-4537-9C0D-72C39C8226D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8" name="直線コネクタ 757">
                <a:extLst>
                  <a:ext uri="{FF2B5EF4-FFF2-40B4-BE49-F238E27FC236}">
                    <a16:creationId xmlns:a16="http://schemas.microsoft.com/office/drawing/2014/main" id="{A958755E-4F84-4732-82FE-AEB5A70331E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8" name="グループ化 747">
              <a:extLst>
                <a:ext uri="{FF2B5EF4-FFF2-40B4-BE49-F238E27FC236}">
                  <a16:creationId xmlns:a16="http://schemas.microsoft.com/office/drawing/2014/main" id="{880BA593-C673-4F38-A3B6-F9804DF9070E}"/>
                </a:ext>
              </a:extLst>
            </p:cNvPr>
            <p:cNvGrpSpPr/>
            <p:nvPr/>
          </p:nvGrpSpPr>
          <p:grpSpPr>
            <a:xfrm>
              <a:off x="1649465" y="1492896"/>
              <a:ext cx="454925" cy="304799"/>
              <a:chOff x="1100918" y="1789018"/>
              <a:chExt cx="454925" cy="304799"/>
            </a:xfrm>
          </p:grpSpPr>
          <p:sp>
            <p:nvSpPr>
              <p:cNvPr id="749" name="正方形/長方形 748">
                <a:extLst>
                  <a:ext uri="{FF2B5EF4-FFF2-40B4-BE49-F238E27FC236}">
                    <a16:creationId xmlns:a16="http://schemas.microsoft.com/office/drawing/2014/main" id="{8B17053F-3FB5-47AB-A6D7-B444D30336B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0" name="直線コネクタ 749">
                <a:extLst>
                  <a:ext uri="{FF2B5EF4-FFF2-40B4-BE49-F238E27FC236}">
                    <a16:creationId xmlns:a16="http://schemas.microsoft.com/office/drawing/2014/main" id="{BB360305-0F79-44EA-AF32-2ECC1AAA0E2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1" name="直線コネクタ 750">
                <a:extLst>
                  <a:ext uri="{FF2B5EF4-FFF2-40B4-BE49-F238E27FC236}">
                    <a16:creationId xmlns:a16="http://schemas.microsoft.com/office/drawing/2014/main" id="{2F26BDCF-DD33-4F50-B022-80C55F9E6AA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2" name="直線コネクタ 751">
                <a:extLst>
                  <a:ext uri="{FF2B5EF4-FFF2-40B4-BE49-F238E27FC236}">
                    <a16:creationId xmlns:a16="http://schemas.microsoft.com/office/drawing/2014/main" id="{C59BBC7C-E8D3-459B-8155-219CCE6C60E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3" name="直線コネクタ 752">
                <a:extLst>
                  <a:ext uri="{FF2B5EF4-FFF2-40B4-BE49-F238E27FC236}">
                    <a16:creationId xmlns:a16="http://schemas.microsoft.com/office/drawing/2014/main" id="{E197DC55-0F93-4678-82A0-734A42A4473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64" name="グループ化 763">
            <a:extLst>
              <a:ext uri="{FF2B5EF4-FFF2-40B4-BE49-F238E27FC236}">
                <a16:creationId xmlns:a16="http://schemas.microsoft.com/office/drawing/2014/main" id="{DE42F769-9BF0-4916-BBA6-751E0A4D248D}"/>
              </a:ext>
            </a:extLst>
          </p:cNvPr>
          <p:cNvGrpSpPr/>
          <p:nvPr/>
        </p:nvGrpSpPr>
        <p:grpSpPr>
          <a:xfrm>
            <a:off x="3129086" y="1892036"/>
            <a:ext cx="409584" cy="285736"/>
            <a:chOff x="1649465" y="1426169"/>
            <a:chExt cx="636693" cy="371526"/>
          </a:xfrm>
        </p:grpSpPr>
        <p:grpSp>
          <p:nvGrpSpPr>
            <p:cNvPr id="765" name="グループ化 764">
              <a:extLst>
                <a:ext uri="{FF2B5EF4-FFF2-40B4-BE49-F238E27FC236}">
                  <a16:creationId xmlns:a16="http://schemas.microsoft.com/office/drawing/2014/main" id="{54658D11-633B-4483-84ED-0FA84069EF1C}"/>
                </a:ext>
              </a:extLst>
            </p:cNvPr>
            <p:cNvGrpSpPr/>
            <p:nvPr/>
          </p:nvGrpSpPr>
          <p:grpSpPr>
            <a:xfrm>
              <a:off x="1831233" y="1426169"/>
              <a:ext cx="454925" cy="304799"/>
              <a:chOff x="1100918" y="1789018"/>
              <a:chExt cx="454925" cy="304799"/>
            </a:xfrm>
          </p:grpSpPr>
          <p:sp>
            <p:nvSpPr>
              <p:cNvPr id="778" name="正方形/長方形 777">
                <a:extLst>
                  <a:ext uri="{FF2B5EF4-FFF2-40B4-BE49-F238E27FC236}">
                    <a16:creationId xmlns:a16="http://schemas.microsoft.com/office/drawing/2014/main" id="{5908529F-A98A-4181-A1D4-283146D9D4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9" name="直線コネクタ 778">
                <a:extLst>
                  <a:ext uri="{FF2B5EF4-FFF2-40B4-BE49-F238E27FC236}">
                    <a16:creationId xmlns:a16="http://schemas.microsoft.com/office/drawing/2014/main" id="{4BDC8080-9802-4E6E-A295-480029080A9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a:extLst>
                  <a:ext uri="{FF2B5EF4-FFF2-40B4-BE49-F238E27FC236}">
                    <a16:creationId xmlns:a16="http://schemas.microsoft.com/office/drawing/2014/main" id="{1F541A3C-B03E-4DBA-8D63-6F22760F662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a:extLst>
                  <a:ext uri="{FF2B5EF4-FFF2-40B4-BE49-F238E27FC236}">
                    <a16:creationId xmlns:a16="http://schemas.microsoft.com/office/drawing/2014/main" id="{3F0B279D-66E0-4ECD-92C3-820CC17B81C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2" name="直線コネクタ 781">
                <a:extLst>
                  <a:ext uri="{FF2B5EF4-FFF2-40B4-BE49-F238E27FC236}">
                    <a16:creationId xmlns:a16="http://schemas.microsoft.com/office/drawing/2014/main" id="{55B260DC-8F9C-4CAC-A180-23376860D37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6" name="グループ化 765">
              <a:extLst>
                <a:ext uri="{FF2B5EF4-FFF2-40B4-BE49-F238E27FC236}">
                  <a16:creationId xmlns:a16="http://schemas.microsoft.com/office/drawing/2014/main" id="{3C1F06B2-568C-4757-9B35-F3E23BBFB01D}"/>
                </a:ext>
              </a:extLst>
            </p:cNvPr>
            <p:cNvGrpSpPr/>
            <p:nvPr/>
          </p:nvGrpSpPr>
          <p:grpSpPr>
            <a:xfrm>
              <a:off x="1740349" y="1459327"/>
              <a:ext cx="454925" cy="304799"/>
              <a:chOff x="1100918" y="1789018"/>
              <a:chExt cx="454925" cy="304799"/>
            </a:xfrm>
          </p:grpSpPr>
          <p:sp>
            <p:nvSpPr>
              <p:cNvPr id="773" name="正方形/長方形 772">
                <a:extLst>
                  <a:ext uri="{FF2B5EF4-FFF2-40B4-BE49-F238E27FC236}">
                    <a16:creationId xmlns:a16="http://schemas.microsoft.com/office/drawing/2014/main" id="{B606A838-7C75-4140-861A-7B4BFF8EA1E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4" name="直線コネクタ 773">
                <a:extLst>
                  <a:ext uri="{FF2B5EF4-FFF2-40B4-BE49-F238E27FC236}">
                    <a16:creationId xmlns:a16="http://schemas.microsoft.com/office/drawing/2014/main" id="{4100EE82-1D3D-4808-8773-4BF10FB5F5E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5" name="直線コネクタ 774">
                <a:extLst>
                  <a:ext uri="{FF2B5EF4-FFF2-40B4-BE49-F238E27FC236}">
                    <a16:creationId xmlns:a16="http://schemas.microsoft.com/office/drawing/2014/main" id="{8AE3323B-0FE3-48C2-9F5E-E0A31519F17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a:extLst>
                  <a:ext uri="{FF2B5EF4-FFF2-40B4-BE49-F238E27FC236}">
                    <a16:creationId xmlns:a16="http://schemas.microsoft.com/office/drawing/2014/main" id="{B086143D-8323-4598-BCFF-BF1D3B634EE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a:extLst>
                  <a:ext uri="{FF2B5EF4-FFF2-40B4-BE49-F238E27FC236}">
                    <a16:creationId xmlns:a16="http://schemas.microsoft.com/office/drawing/2014/main" id="{50F71514-5BC9-4459-9641-A6DFF4DBD33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7" name="グループ化 766">
              <a:extLst>
                <a:ext uri="{FF2B5EF4-FFF2-40B4-BE49-F238E27FC236}">
                  <a16:creationId xmlns:a16="http://schemas.microsoft.com/office/drawing/2014/main" id="{9BA94130-00AC-4A6C-A797-9C1A69C7749F}"/>
                </a:ext>
              </a:extLst>
            </p:cNvPr>
            <p:cNvGrpSpPr/>
            <p:nvPr/>
          </p:nvGrpSpPr>
          <p:grpSpPr>
            <a:xfrm>
              <a:off x="1649465" y="1492896"/>
              <a:ext cx="454925" cy="304799"/>
              <a:chOff x="1100918" y="1789018"/>
              <a:chExt cx="454925" cy="304799"/>
            </a:xfrm>
          </p:grpSpPr>
          <p:sp>
            <p:nvSpPr>
              <p:cNvPr id="768" name="正方形/長方形 767">
                <a:extLst>
                  <a:ext uri="{FF2B5EF4-FFF2-40B4-BE49-F238E27FC236}">
                    <a16:creationId xmlns:a16="http://schemas.microsoft.com/office/drawing/2014/main" id="{499BAD1F-269B-4289-9197-557E56C238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9" name="直線コネクタ 768">
                <a:extLst>
                  <a:ext uri="{FF2B5EF4-FFF2-40B4-BE49-F238E27FC236}">
                    <a16:creationId xmlns:a16="http://schemas.microsoft.com/office/drawing/2014/main" id="{18F967D7-CE94-410A-B2F9-A7658252947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0" name="直線コネクタ 769">
                <a:extLst>
                  <a:ext uri="{FF2B5EF4-FFF2-40B4-BE49-F238E27FC236}">
                    <a16:creationId xmlns:a16="http://schemas.microsoft.com/office/drawing/2014/main" id="{A8BC121C-D78A-42C9-A51C-371019932C5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a:extLst>
                  <a:ext uri="{FF2B5EF4-FFF2-40B4-BE49-F238E27FC236}">
                    <a16:creationId xmlns:a16="http://schemas.microsoft.com/office/drawing/2014/main" id="{0B8BDBB4-3F1C-4020-96C8-01F6DBCE280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a:extLst>
                  <a:ext uri="{FF2B5EF4-FFF2-40B4-BE49-F238E27FC236}">
                    <a16:creationId xmlns:a16="http://schemas.microsoft.com/office/drawing/2014/main" id="{A2DD7432-EE00-4900-ACF3-52F806CCCD3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783" name="直線矢印コネクタ 782">
            <a:extLst>
              <a:ext uri="{FF2B5EF4-FFF2-40B4-BE49-F238E27FC236}">
                <a16:creationId xmlns:a16="http://schemas.microsoft.com/office/drawing/2014/main" id="{23BABBD9-874F-4624-BD45-2B2768E80C60}"/>
              </a:ext>
            </a:extLst>
          </p:cNvPr>
          <p:cNvCxnSpPr/>
          <p:nvPr/>
        </p:nvCxnSpPr>
        <p:spPr>
          <a:xfrm>
            <a:off x="3538670" y="1737774"/>
            <a:ext cx="419260"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784" name="グループ化 783">
            <a:extLst>
              <a:ext uri="{FF2B5EF4-FFF2-40B4-BE49-F238E27FC236}">
                <a16:creationId xmlns:a16="http://schemas.microsoft.com/office/drawing/2014/main" id="{8AD68773-F43E-4984-8FF0-C63814C2388C}"/>
              </a:ext>
            </a:extLst>
          </p:cNvPr>
          <p:cNvGrpSpPr/>
          <p:nvPr/>
        </p:nvGrpSpPr>
        <p:grpSpPr>
          <a:xfrm>
            <a:off x="4100035" y="1944976"/>
            <a:ext cx="292653" cy="234417"/>
            <a:chOff x="1100918" y="1789018"/>
            <a:chExt cx="454925" cy="304799"/>
          </a:xfrm>
          <a:solidFill>
            <a:schemeClr val="accent5">
              <a:lumMod val="40000"/>
              <a:lumOff val="60000"/>
            </a:schemeClr>
          </a:solidFill>
        </p:grpSpPr>
        <p:sp>
          <p:nvSpPr>
            <p:cNvPr id="785" name="正方形/長方形 784">
              <a:extLst>
                <a:ext uri="{FF2B5EF4-FFF2-40B4-BE49-F238E27FC236}">
                  <a16:creationId xmlns:a16="http://schemas.microsoft.com/office/drawing/2014/main" id="{8B89CBD9-1B7C-477C-B0FC-E7832534BB6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6" name="直線コネクタ 785">
              <a:extLst>
                <a:ext uri="{FF2B5EF4-FFF2-40B4-BE49-F238E27FC236}">
                  <a16:creationId xmlns:a16="http://schemas.microsoft.com/office/drawing/2014/main" id="{EBDF1D4A-FF9D-44DB-84E9-D01A08AB17F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7" name="直線コネクタ 786">
              <a:extLst>
                <a:ext uri="{FF2B5EF4-FFF2-40B4-BE49-F238E27FC236}">
                  <a16:creationId xmlns:a16="http://schemas.microsoft.com/office/drawing/2014/main" id="{3DFEB088-D7B0-43C4-8443-772FC779FB9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8" name="直線コネクタ 787">
              <a:extLst>
                <a:ext uri="{FF2B5EF4-FFF2-40B4-BE49-F238E27FC236}">
                  <a16:creationId xmlns:a16="http://schemas.microsoft.com/office/drawing/2014/main" id="{3217A1D7-3FA3-4B5A-8DCB-0EAB8B57F64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9" name="直線コネクタ 788">
              <a:extLst>
                <a:ext uri="{FF2B5EF4-FFF2-40B4-BE49-F238E27FC236}">
                  <a16:creationId xmlns:a16="http://schemas.microsoft.com/office/drawing/2014/main" id="{A69CC40A-C46D-47AB-93E1-B6D58E9B833A}"/>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0" name="グループ化 789">
            <a:extLst>
              <a:ext uri="{FF2B5EF4-FFF2-40B4-BE49-F238E27FC236}">
                <a16:creationId xmlns:a16="http://schemas.microsoft.com/office/drawing/2014/main" id="{4882C6B6-BF79-463D-96A5-EF3424560BF4}"/>
              </a:ext>
            </a:extLst>
          </p:cNvPr>
          <p:cNvGrpSpPr/>
          <p:nvPr/>
        </p:nvGrpSpPr>
        <p:grpSpPr>
          <a:xfrm>
            <a:off x="4041570" y="1970478"/>
            <a:ext cx="292653" cy="234417"/>
            <a:chOff x="1100918" y="1789018"/>
            <a:chExt cx="454925" cy="304799"/>
          </a:xfrm>
          <a:solidFill>
            <a:srgbClr val="FFCCFF"/>
          </a:solidFill>
        </p:grpSpPr>
        <p:sp>
          <p:nvSpPr>
            <p:cNvPr id="791" name="正方形/長方形 790">
              <a:extLst>
                <a:ext uri="{FF2B5EF4-FFF2-40B4-BE49-F238E27FC236}">
                  <a16:creationId xmlns:a16="http://schemas.microsoft.com/office/drawing/2014/main" id="{29530989-5691-45BC-BF63-52E3288B968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2" name="直線コネクタ 791">
              <a:extLst>
                <a:ext uri="{FF2B5EF4-FFF2-40B4-BE49-F238E27FC236}">
                  <a16:creationId xmlns:a16="http://schemas.microsoft.com/office/drawing/2014/main" id="{DE54B119-2B1B-40DD-BA39-F5A649EEB394}"/>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3" name="直線コネクタ 792">
              <a:extLst>
                <a:ext uri="{FF2B5EF4-FFF2-40B4-BE49-F238E27FC236}">
                  <a16:creationId xmlns:a16="http://schemas.microsoft.com/office/drawing/2014/main" id="{3813ED55-13B2-400C-BBA1-80EC02BD8D9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a:extLst>
                <a:ext uri="{FF2B5EF4-FFF2-40B4-BE49-F238E27FC236}">
                  <a16:creationId xmlns:a16="http://schemas.microsoft.com/office/drawing/2014/main" id="{3BA95F8B-44CA-436D-BCBE-D97AEF3C2A5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a:extLst>
                <a:ext uri="{FF2B5EF4-FFF2-40B4-BE49-F238E27FC236}">
                  <a16:creationId xmlns:a16="http://schemas.microsoft.com/office/drawing/2014/main" id="{BDF8F681-A2C6-4D2A-8027-67E879F6DAC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6" name="グループ化 795">
            <a:extLst>
              <a:ext uri="{FF2B5EF4-FFF2-40B4-BE49-F238E27FC236}">
                <a16:creationId xmlns:a16="http://schemas.microsoft.com/office/drawing/2014/main" id="{CF37514A-6996-48F6-8419-BF640129E901}"/>
              </a:ext>
            </a:extLst>
          </p:cNvPr>
          <p:cNvGrpSpPr/>
          <p:nvPr/>
        </p:nvGrpSpPr>
        <p:grpSpPr>
          <a:xfrm>
            <a:off x="3983105" y="1996295"/>
            <a:ext cx="292653" cy="234417"/>
            <a:chOff x="1100918" y="1789018"/>
            <a:chExt cx="454925" cy="304799"/>
          </a:xfrm>
          <a:solidFill>
            <a:schemeClr val="bg1">
              <a:lumMod val="85000"/>
            </a:schemeClr>
          </a:solidFill>
        </p:grpSpPr>
        <p:sp>
          <p:nvSpPr>
            <p:cNvPr id="797" name="正方形/長方形 796">
              <a:extLst>
                <a:ext uri="{FF2B5EF4-FFF2-40B4-BE49-F238E27FC236}">
                  <a16:creationId xmlns:a16="http://schemas.microsoft.com/office/drawing/2014/main" id="{6BCD39A5-C660-4321-A18E-67E9A931F5E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8" name="直線コネクタ 797">
              <a:extLst>
                <a:ext uri="{FF2B5EF4-FFF2-40B4-BE49-F238E27FC236}">
                  <a16:creationId xmlns:a16="http://schemas.microsoft.com/office/drawing/2014/main" id="{FC30C09C-548F-477F-8BAB-56F163B3CC4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a:extLst>
                <a:ext uri="{FF2B5EF4-FFF2-40B4-BE49-F238E27FC236}">
                  <a16:creationId xmlns:a16="http://schemas.microsoft.com/office/drawing/2014/main" id="{5800C4C0-46D4-4B65-9F4D-4DA67F9BE2A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a:extLst>
                <a:ext uri="{FF2B5EF4-FFF2-40B4-BE49-F238E27FC236}">
                  <a16:creationId xmlns:a16="http://schemas.microsoft.com/office/drawing/2014/main" id="{C0DD84E0-9EE7-4FE6-9103-F6A70D82A0E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a:extLst>
                <a:ext uri="{FF2B5EF4-FFF2-40B4-BE49-F238E27FC236}">
                  <a16:creationId xmlns:a16="http://schemas.microsoft.com/office/drawing/2014/main" id="{3FC21B94-D05F-48EC-A459-A9D9BEF8EE6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02" name="グループ化 801">
            <a:extLst>
              <a:ext uri="{FF2B5EF4-FFF2-40B4-BE49-F238E27FC236}">
                <a16:creationId xmlns:a16="http://schemas.microsoft.com/office/drawing/2014/main" id="{8828E9CF-B044-4A12-9235-91D3199FCB87}"/>
              </a:ext>
            </a:extLst>
          </p:cNvPr>
          <p:cNvGrpSpPr/>
          <p:nvPr/>
        </p:nvGrpSpPr>
        <p:grpSpPr>
          <a:xfrm>
            <a:off x="4293070" y="1578928"/>
            <a:ext cx="292653" cy="234417"/>
            <a:chOff x="1100918" y="1789018"/>
            <a:chExt cx="454925" cy="304799"/>
          </a:xfrm>
          <a:solidFill>
            <a:srgbClr val="FFCCFF"/>
          </a:solidFill>
        </p:grpSpPr>
        <p:sp>
          <p:nvSpPr>
            <p:cNvPr id="803" name="正方形/長方形 802">
              <a:extLst>
                <a:ext uri="{FF2B5EF4-FFF2-40B4-BE49-F238E27FC236}">
                  <a16:creationId xmlns:a16="http://schemas.microsoft.com/office/drawing/2014/main" id="{DA8C1732-6F65-4902-A135-EBCB84024354}"/>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4" name="直線コネクタ 803">
              <a:extLst>
                <a:ext uri="{FF2B5EF4-FFF2-40B4-BE49-F238E27FC236}">
                  <a16:creationId xmlns:a16="http://schemas.microsoft.com/office/drawing/2014/main" id="{969DCEC3-6BF5-44E2-A1FD-CD7D46B2D32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a:extLst>
                <a:ext uri="{FF2B5EF4-FFF2-40B4-BE49-F238E27FC236}">
                  <a16:creationId xmlns:a16="http://schemas.microsoft.com/office/drawing/2014/main" id="{1A4F2C1C-7215-4385-B7ED-8AFED6AEBE6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a:extLst>
                <a:ext uri="{FF2B5EF4-FFF2-40B4-BE49-F238E27FC236}">
                  <a16:creationId xmlns:a16="http://schemas.microsoft.com/office/drawing/2014/main" id="{67380863-C66F-4293-8092-0A5164F4CAC8}"/>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a:extLst>
                <a:ext uri="{FF2B5EF4-FFF2-40B4-BE49-F238E27FC236}">
                  <a16:creationId xmlns:a16="http://schemas.microsoft.com/office/drawing/2014/main" id="{C6AFA356-C8DC-42C1-ACB0-2CF8DC555E5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08" name="グループ化 807">
            <a:extLst>
              <a:ext uri="{FF2B5EF4-FFF2-40B4-BE49-F238E27FC236}">
                <a16:creationId xmlns:a16="http://schemas.microsoft.com/office/drawing/2014/main" id="{011CC450-EFAC-491B-914D-F1BFB3FBE01C}"/>
              </a:ext>
            </a:extLst>
          </p:cNvPr>
          <p:cNvGrpSpPr/>
          <p:nvPr/>
        </p:nvGrpSpPr>
        <p:grpSpPr>
          <a:xfrm>
            <a:off x="4234605" y="1604429"/>
            <a:ext cx="292653" cy="234417"/>
            <a:chOff x="1100918" y="1789018"/>
            <a:chExt cx="454925" cy="304799"/>
          </a:xfrm>
          <a:solidFill>
            <a:schemeClr val="bg1">
              <a:lumMod val="85000"/>
            </a:schemeClr>
          </a:solidFill>
        </p:grpSpPr>
        <p:sp>
          <p:nvSpPr>
            <p:cNvPr id="809" name="正方形/長方形 808">
              <a:extLst>
                <a:ext uri="{FF2B5EF4-FFF2-40B4-BE49-F238E27FC236}">
                  <a16:creationId xmlns:a16="http://schemas.microsoft.com/office/drawing/2014/main" id="{DD1D7A99-9307-4B46-9224-A649A2D948FB}"/>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0" name="直線コネクタ 809">
              <a:extLst>
                <a:ext uri="{FF2B5EF4-FFF2-40B4-BE49-F238E27FC236}">
                  <a16:creationId xmlns:a16="http://schemas.microsoft.com/office/drawing/2014/main" id="{D1A80E9F-7A84-4AC4-976C-5550AA6A61C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a:extLst>
                <a:ext uri="{FF2B5EF4-FFF2-40B4-BE49-F238E27FC236}">
                  <a16:creationId xmlns:a16="http://schemas.microsoft.com/office/drawing/2014/main" id="{D9DAAFA6-175F-4DC9-AE11-02FE84405DF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a:extLst>
                <a:ext uri="{FF2B5EF4-FFF2-40B4-BE49-F238E27FC236}">
                  <a16:creationId xmlns:a16="http://schemas.microsoft.com/office/drawing/2014/main" id="{2B89CA81-303E-468A-8A36-D9C19402D7D9}"/>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3" name="直線コネクタ 812">
              <a:extLst>
                <a:ext uri="{FF2B5EF4-FFF2-40B4-BE49-F238E27FC236}">
                  <a16:creationId xmlns:a16="http://schemas.microsoft.com/office/drawing/2014/main" id="{D75D6F6D-C226-4C3C-A07E-625D1994A4E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14" name="グループ化 813">
            <a:extLst>
              <a:ext uri="{FF2B5EF4-FFF2-40B4-BE49-F238E27FC236}">
                <a16:creationId xmlns:a16="http://schemas.microsoft.com/office/drawing/2014/main" id="{0E7C53F0-27A4-45D5-8F54-2258D4C1CBD2}"/>
              </a:ext>
            </a:extLst>
          </p:cNvPr>
          <p:cNvGrpSpPr/>
          <p:nvPr/>
        </p:nvGrpSpPr>
        <p:grpSpPr>
          <a:xfrm>
            <a:off x="4176139" y="1630247"/>
            <a:ext cx="292653" cy="234417"/>
            <a:chOff x="1100918" y="1789018"/>
            <a:chExt cx="454925" cy="304799"/>
          </a:xfrm>
          <a:solidFill>
            <a:schemeClr val="accent5">
              <a:lumMod val="40000"/>
              <a:lumOff val="60000"/>
            </a:schemeClr>
          </a:solidFill>
        </p:grpSpPr>
        <p:sp>
          <p:nvSpPr>
            <p:cNvPr id="815" name="正方形/長方形 814">
              <a:extLst>
                <a:ext uri="{FF2B5EF4-FFF2-40B4-BE49-F238E27FC236}">
                  <a16:creationId xmlns:a16="http://schemas.microsoft.com/office/drawing/2014/main" id="{9CE3E118-7167-4365-AF83-3738446C300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6" name="直線コネクタ 815">
              <a:extLst>
                <a:ext uri="{FF2B5EF4-FFF2-40B4-BE49-F238E27FC236}">
                  <a16:creationId xmlns:a16="http://schemas.microsoft.com/office/drawing/2014/main" id="{8422CA30-081F-4B1D-BE6C-0B5F1E540E3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7" name="直線コネクタ 816">
              <a:extLst>
                <a:ext uri="{FF2B5EF4-FFF2-40B4-BE49-F238E27FC236}">
                  <a16:creationId xmlns:a16="http://schemas.microsoft.com/office/drawing/2014/main" id="{47908E08-F4DC-4DF0-84DD-8C6FF3D6D5E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8" name="直線コネクタ 817">
              <a:extLst>
                <a:ext uri="{FF2B5EF4-FFF2-40B4-BE49-F238E27FC236}">
                  <a16:creationId xmlns:a16="http://schemas.microsoft.com/office/drawing/2014/main" id="{409F13BA-CDAC-46BD-9FDA-D933E4BD5957}"/>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9" name="直線コネクタ 818">
              <a:extLst>
                <a:ext uri="{FF2B5EF4-FFF2-40B4-BE49-F238E27FC236}">
                  <a16:creationId xmlns:a16="http://schemas.microsoft.com/office/drawing/2014/main" id="{15BF4B39-DE47-4986-89C6-D5DC30CB7016}"/>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20" name="グループ化 819">
            <a:extLst>
              <a:ext uri="{FF2B5EF4-FFF2-40B4-BE49-F238E27FC236}">
                <a16:creationId xmlns:a16="http://schemas.microsoft.com/office/drawing/2014/main" id="{F4AC187F-6AF1-49F5-BCE5-A2FEC26A278B}"/>
              </a:ext>
            </a:extLst>
          </p:cNvPr>
          <p:cNvGrpSpPr/>
          <p:nvPr/>
        </p:nvGrpSpPr>
        <p:grpSpPr>
          <a:xfrm>
            <a:off x="4593672" y="1891963"/>
            <a:ext cx="292653" cy="234417"/>
            <a:chOff x="1100918" y="1789018"/>
            <a:chExt cx="454925" cy="304799"/>
          </a:xfrm>
          <a:solidFill>
            <a:schemeClr val="accent5">
              <a:lumMod val="40000"/>
              <a:lumOff val="60000"/>
            </a:schemeClr>
          </a:solidFill>
        </p:grpSpPr>
        <p:sp>
          <p:nvSpPr>
            <p:cNvPr id="821" name="正方形/長方形 820">
              <a:extLst>
                <a:ext uri="{FF2B5EF4-FFF2-40B4-BE49-F238E27FC236}">
                  <a16:creationId xmlns:a16="http://schemas.microsoft.com/office/drawing/2014/main" id="{81C5FA0F-94D2-4766-808A-7A2A7E08ED81}"/>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2" name="直線コネクタ 821">
              <a:extLst>
                <a:ext uri="{FF2B5EF4-FFF2-40B4-BE49-F238E27FC236}">
                  <a16:creationId xmlns:a16="http://schemas.microsoft.com/office/drawing/2014/main" id="{F8A9AEE6-7E47-4389-9A0D-713819C5C89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3" name="直線コネクタ 822">
              <a:extLst>
                <a:ext uri="{FF2B5EF4-FFF2-40B4-BE49-F238E27FC236}">
                  <a16:creationId xmlns:a16="http://schemas.microsoft.com/office/drawing/2014/main" id="{E690C6E6-FFDE-463F-8578-3233DC06ABC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4" name="直線コネクタ 823">
              <a:extLst>
                <a:ext uri="{FF2B5EF4-FFF2-40B4-BE49-F238E27FC236}">
                  <a16:creationId xmlns:a16="http://schemas.microsoft.com/office/drawing/2014/main" id="{0C3DEA25-C343-4B3B-B051-5E623314EF0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5" name="直線コネクタ 824">
              <a:extLst>
                <a:ext uri="{FF2B5EF4-FFF2-40B4-BE49-F238E27FC236}">
                  <a16:creationId xmlns:a16="http://schemas.microsoft.com/office/drawing/2014/main" id="{F780225D-A6A9-4EC8-929B-B1D6B6E013E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26" name="グループ化 825">
            <a:extLst>
              <a:ext uri="{FF2B5EF4-FFF2-40B4-BE49-F238E27FC236}">
                <a16:creationId xmlns:a16="http://schemas.microsoft.com/office/drawing/2014/main" id="{BB62AFD5-15E5-4FA8-8C0A-792A5A7F246D}"/>
              </a:ext>
            </a:extLst>
          </p:cNvPr>
          <p:cNvGrpSpPr/>
          <p:nvPr/>
        </p:nvGrpSpPr>
        <p:grpSpPr>
          <a:xfrm>
            <a:off x="4535207" y="1917464"/>
            <a:ext cx="292653" cy="234417"/>
            <a:chOff x="1100918" y="1789018"/>
            <a:chExt cx="454925" cy="304799"/>
          </a:xfrm>
          <a:solidFill>
            <a:schemeClr val="bg1">
              <a:lumMod val="85000"/>
            </a:schemeClr>
          </a:solidFill>
        </p:grpSpPr>
        <p:sp>
          <p:nvSpPr>
            <p:cNvPr id="827" name="正方形/長方形 826">
              <a:extLst>
                <a:ext uri="{FF2B5EF4-FFF2-40B4-BE49-F238E27FC236}">
                  <a16:creationId xmlns:a16="http://schemas.microsoft.com/office/drawing/2014/main" id="{AAD17923-5652-4895-A773-FCB497553B7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8" name="直線コネクタ 827">
              <a:extLst>
                <a:ext uri="{FF2B5EF4-FFF2-40B4-BE49-F238E27FC236}">
                  <a16:creationId xmlns:a16="http://schemas.microsoft.com/office/drawing/2014/main" id="{58A61DFB-9746-42C4-8AFF-2249C2B1435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9" name="直線コネクタ 828">
              <a:extLst>
                <a:ext uri="{FF2B5EF4-FFF2-40B4-BE49-F238E27FC236}">
                  <a16:creationId xmlns:a16="http://schemas.microsoft.com/office/drawing/2014/main" id="{5227B94B-77C2-49FE-9134-CDE28C4CE19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0" name="直線コネクタ 829">
              <a:extLst>
                <a:ext uri="{FF2B5EF4-FFF2-40B4-BE49-F238E27FC236}">
                  <a16:creationId xmlns:a16="http://schemas.microsoft.com/office/drawing/2014/main" id="{9E240A20-2874-48B4-9680-FD4BEAF4D12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a:extLst>
                <a:ext uri="{FF2B5EF4-FFF2-40B4-BE49-F238E27FC236}">
                  <a16:creationId xmlns:a16="http://schemas.microsoft.com/office/drawing/2014/main" id="{31B26438-C594-4578-BC94-D8B99E1E75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32" name="グループ化 831">
            <a:extLst>
              <a:ext uri="{FF2B5EF4-FFF2-40B4-BE49-F238E27FC236}">
                <a16:creationId xmlns:a16="http://schemas.microsoft.com/office/drawing/2014/main" id="{5C1D84EF-B04D-4618-A248-C1DAD741900B}"/>
              </a:ext>
            </a:extLst>
          </p:cNvPr>
          <p:cNvGrpSpPr/>
          <p:nvPr/>
        </p:nvGrpSpPr>
        <p:grpSpPr>
          <a:xfrm>
            <a:off x="4476741" y="1943282"/>
            <a:ext cx="292653" cy="234417"/>
            <a:chOff x="1100918" y="1789018"/>
            <a:chExt cx="454925" cy="304799"/>
          </a:xfrm>
          <a:solidFill>
            <a:srgbClr val="FFCCFF"/>
          </a:solidFill>
        </p:grpSpPr>
        <p:sp>
          <p:nvSpPr>
            <p:cNvPr id="833" name="正方形/長方形 832">
              <a:extLst>
                <a:ext uri="{FF2B5EF4-FFF2-40B4-BE49-F238E27FC236}">
                  <a16:creationId xmlns:a16="http://schemas.microsoft.com/office/drawing/2014/main" id="{B65FF9CA-C026-4EFE-A8B8-A7E800881D0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4" name="直線コネクタ 833">
              <a:extLst>
                <a:ext uri="{FF2B5EF4-FFF2-40B4-BE49-F238E27FC236}">
                  <a16:creationId xmlns:a16="http://schemas.microsoft.com/office/drawing/2014/main" id="{EE18D39D-B2CF-4B29-A382-3503D97FD744}"/>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5" name="直線コネクタ 834">
              <a:extLst>
                <a:ext uri="{FF2B5EF4-FFF2-40B4-BE49-F238E27FC236}">
                  <a16:creationId xmlns:a16="http://schemas.microsoft.com/office/drawing/2014/main" id="{D37BDBC5-36CE-4241-8EE5-BADA257505D9}"/>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6" name="直線コネクタ 835">
              <a:extLst>
                <a:ext uri="{FF2B5EF4-FFF2-40B4-BE49-F238E27FC236}">
                  <a16:creationId xmlns:a16="http://schemas.microsoft.com/office/drawing/2014/main" id="{D758D0A1-D335-4A4A-9823-A141732670E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7" name="直線コネクタ 836">
              <a:extLst>
                <a:ext uri="{FF2B5EF4-FFF2-40B4-BE49-F238E27FC236}">
                  <a16:creationId xmlns:a16="http://schemas.microsoft.com/office/drawing/2014/main" id="{35096471-E7DE-4803-ABD0-173A76186DA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pic>
        <p:nvPicPr>
          <p:cNvPr id="838" name="図 837">
            <a:extLst>
              <a:ext uri="{FF2B5EF4-FFF2-40B4-BE49-F238E27FC236}">
                <a16:creationId xmlns:a16="http://schemas.microsoft.com/office/drawing/2014/main" id="{B9D492E2-69DB-41BA-AC83-11002CF0D2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8425" y="1401907"/>
            <a:ext cx="270682" cy="286210"/>
          </a:xfrm>
          <a:prstGeom prst="rect">
            <a:avLst/>
          </a:prstGeom>
        </p:spPr>
      </p:pic>
      <p:sp>
        <p:nvSpPr>
          <p:cNvPr id="842" name="四角形: 角を丸くする 841">
            <a:extLst>
              <a:ext uri="{FF2B5EF4-FFF2-40B4-BE49-F238E27FC236}">
                <a16:creationId xmlns:a16="http://schemas.microsoft.com/office/drawing/2014/main" id="{348AF03F-EE06-4012-A0C2-8AC2943EC7F9}"/>
              </a:ext>
            </a:extLst>
          </p:cNvPr>
          <p:cNvSpPr/>
          <p:nvPr/>
        </p:nvSpPr>
        <p:spPr>
          <a:xfrm>
            <a:off x="323849" y="5035935"/>
            <a:ext cx="4752975" cy="1623143"/>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3" name="四角形: 角を丸くする 842">
            <a:extLst>
              <a:ext uri="{FF2B5EF4-FFF2-40B4-BE49-F238E27FC236}">
                <a16:creationId xmlns:a16="http://schemas.microsoft.com/office/drawing/2014/main" id="{94F7D9E4-D379-4874-B04A-23A5014FF2D8}"/>
              </a:ext>
            </a:extLst>
          </p:cNvPr>
          <p:cNvSpPr/>
          <p:nvPr/>
        </p:nvSpPr>
        <p:spPr>
          <a:xfrm>
            <a:off x="449394" y="4877406"/>
            <a:ext cx="1797434" cy="414748"/>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2.</a:t>
            </a:r>
            <a:r>
              <a:rPr lang="ja-JP" altLang="en-US" b="1" dirty="0">
                <a:solidFill>
                  <a:schemeClr val="tx1">
                    <a:lumMod val="75000"/>
                    <a:lumOff val="25000"/>
                  </a:schemeClr>
                </a:solidFill>
              </a:rPr>
              <a:t>自然言語処理</a:t>
            </a:r>
          </a:p>
        </p:txBody>
      </p:sp>
      <p:sp>
        <p:nvSpPr>
          <p:cNvPr id="844" name="正方形/長方形 843">
            <a:extLst>
              <a:ext uri="{FF2B5EF4-FFF2-40B4-BE49-F238E27FC236}">
                <a16:creationId xmlns:a16="http://schemas.microsoft.com/office/drawing/2014/main" id="{899B58EB-6C1D-49E1-947F-24442E1AD389}"/>
              </a:ext>
            </a:extLst>
          </p:cNvPr>
          <p:cNvSpPr/>
          <p:nvPr/>
        </p:nvSpPr>
        <p:spPr>
          <a:xfrm>
            <a:off x="896356" y="5465786"/>
            <a:ext cx="384463" cy="322574"/>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5" name="直線コネクタ 844">
            <a:extLst>
              <a:ext uri="{FF2B5EF4-FFF2-40B4-BE49-F238E27FC236}">
                <a16:creationId xmlns:a16="http://schemas.microsoft.com/office/drawing/2014/main" id="{68167BDA-05C9-43AD-8811-FC88662CE1DB}"/>
              </a:ext>
            </a:extLst>
          </p:cNvPr>
          <p:cNvCxnSpPr/>
          <p:nvPr/>
        </p:nvCxnSpPr>
        <p:spPr>
          <a:xfrm>
            <a:off x="937667" y="5532238"/>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6" name="直線コネクタ 845">
            <a:extLst>
              <a:ext uri="{FF2B5EF4-FFF2-40B4-BE49-F238E27FC236}">
                <a16:creationId xmlns:a16="http://schemas.microsoft.com/office/drawing/2014/main" id="{15031D8A-76BF-4321-8A9B-91C2AFFE6B65}"/>
              </a:ext>
            </a:extLst>
          </p:cNvPr>
          <p:cNvCxnSpPr/>
          <p:nvPr/>
        </p:nvCxnSpPr>
        <p:spPr>
          <a:xfrm>
            <a:off x="937666" y="5591880"/>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7" name="直線コネクタ 846">
            <a:extLst>
              <a:ext uri="{FF2B5EF4-FFF2-40B4-BE49-F238E27FC236}">
                <a16:creationId xmlns:a16="http://schemas.microsoft.com/office/drawing/2014/main" id="{0528D12F-B86E-4334-B74B-55A93E548B40}"/>
              </a:ext>
            </a:extLst>
          </p:cNvPr>
          <p:cNvCxnSpPr/>
          <p:nvPr/>
        </p:nvCxnSpPr>
        <p:spPr>
          <a:xfrm>
            <a:off x="937665" y="5651523"/>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8" name="直線コネクタ 847">
            <a:extLst>
              <a:ext uri="{FF2B5EF4-FFF2-40B4-BE49-F238E27FC236}">
                <a16:creationId xmlns:a16="http://schemas.microsoft.com/office/drawing/2014/main" id="{801EB65D-09D2-4C33-8734-F2F0A12F7196}"/>
              </a:ext>
            </a:extLst>
          </p:cNvPr>
          <p:cNvCxnSpPr/>
          <p:nvPr/>
        </p:nvCxnSpPr>
        <p:spPr>
          <a:xfrm>
            <a:off x="937664" y="5708645"/>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nvGrpSpPr>
          <p:cNvPr id="849" name="グループ化 848">
            <a:extLst>
              <a:ext uri="{FF2B5EF4-FFF2-40B4-BE49-F238E27FC236}">
                <a16:creationId xmlns:a16="http://schemas.microsoft.com/office/drawing/2014/main" id="{C822DDCD-8618-4F1F-9625-F233D87AAE43}"/>
              </a:ext>
            </a:extLst>
          </p:cNvPr>
          <p:cNvGrpSpPr/>
          <p:nvPr/>
        </p:nvGrpSpPr>
        <p:grpSpPr>
          <a:xfrm>
            <a:off x="2476519" y="5458025"/>
            <a:ext cx="384463" cy="322574"/>
            <a:chOff x="1100918" y="1789018"/>
            <a:chExt cx="454925" cy="304799"/>
          </a:xfrm>
          <a:solidFill>
            <a:schemeClr val="bg1"/>
          </a:solidFill>
        </p:grpSpPr>
        <p:sp>
          <p:nvSpPr>
            <p:cNvPr id="850" name="正方形/長方形 849">
              <a:extLst>
                <a:ext uri="{FF2B5EF4-FFF2-40B4-BE49-F238E27FC236}">
                  <a16:creationId xmlns:a16="http://schemas.microsoft.com/office/drawing/2014/main" id="{C6061D47-216E-4719-A9B0-461822382B6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1" name="直線コネクタ 850">
              <a:extLst>
                <a:ext uri="{FF2B5EF4-FFF2-40B4-BE49-F238E27FC236}">
                  <a16:creationId xmlns:a16="http://schemas.microsoft.com/office/drawing/2014/main" id="{292342CD-9A41-45C0-B8F8-3D976BE0826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2" name="直線コネクタ 851">
              <a:extLst>
                <a:ext uri="{FF2B5EF4-FFF2-40B4-BE49-F238E27FC236}">
                  <a16:creationId xmlns:a16="http://schemas.microsoft.com/office/drawing/2014/main" id="{A2AACEC9-678B-4928-A0DD-F916C40B971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3" name="直線コネクタ 852">
              <a:extLst>
                <a:ext uri="{FF2B5EF4-FFF2-40B4-BE49-F238E27FC236}">
                  <a16:creationId xmlns:a16="http://schemas.microsoft.com/office/drawing/2014/main" id="{C5B7B82F-7227-4401-92DA-24B1E3490DC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4" name="直線コネクタ 853">
              <a:extLst>
                <a:ext uri="{FF2B5EF4-FFF2-40B4-BE49-F238E27FC236}">
                  <a16:creationId xmlns:a16="http://schemas.microsoft.com/office/drawing/2014/main" id="{9AB7C0D8-5F64-4D27-9444-CCE8225E97A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855" name="テキスト ボックス 854">
            <a:extLst>
              <a:ext uri="{FF2B5EF4-FFF2-40B4-BE49-F238E27FC236}">
                <a16:creationId xmlns:a16="http://schemas.microsoft.com/office/drawing/2014/main" id="{98A5E002-EBCD-4063-ADC6-8CB350ECF978}"/>
              </a:ext>
            </a:extLst>
          </p:cNvPr>
          <p:cNvSpPr txBox="1"/>
          <p:nvPr/>
        </p:nvSpPr>
        <p:spPr>
          <a:xfrm>
            <a:off x="3726682" y="5503600"/>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856" name="星 4 463">
            <a:extLst>
              <a:ext uri="{FF2B5EF4-FFF2-40B4-BE49-F238E27FC236}">
                <a16:creationId xmlns:a16="http://schemas.microsoft.com/office/drawing/2014/main" id="{13FDF845-0615-4101-8DB0-2CE16AE4F189}"/>
              </a:ext>
            </a:extLst>
          </p:cNvPr>
          <p:cNvSpPr/>
          <p:nvPr/>
        </p:nvSpPr>
        <p:spPr>
          <a:xfrm>
            <a:off x="2860982" y="5220958"/>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7" name="星 4 463">
            <a:extLst>
              <a:ext uri="{FF2B5EF4-FFF2-40B4-BE49-F238E27FC236}">
                <a16:creationId xmlns:a16="http://schemas.microsoft.com/office/drawing/2014/main" id="{D969467D-D6A4-4B3E-B195-132875FE0127}"/>
              </a:ext>
            </a:extLst>
          </p:cNvPr>
          <p:cNvSpPr/>
          <p:nvPr/>
        </p:nvSpPr>
        <p:spPr>
          <a:xfrm>
            <a:off x="2238624" y="5651319"/>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8" name="直線矢印コネクタ 857">
            <a:extLst>
              <a:ext uri="{FF2B5EF4-FFF2-40B4-BE49-F238E27FC236}">
                <a16:creationId xmlns:a16="http://schemas.microsoft.com/office/drawing/2014/main" id="{CB78EC96-CBF0-48BE-B7BC-311DA62317EA}"/>
              </a:ext>
            </a:extLst>
          </p:cNvPr>
          <p:cNvCxnSpPr>
            <a:cxnSpLocks/>
          </p:cNvCxnSpPr>
          <p:nvPr/>
        </p:nvCxnSpPr>
        <p:spPr>
          <a:xfrm>
            <a:off x="1544318" y="5630753"/>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860" name="直線矢印コネクタ 859">
            <a:extLst>
              <a:ext uri="{FF2B5EF4-FFF2-40B4-BE49-F238E27FC236}">
                <a16:creationId xmlns:a16="http://schemas.microsoft.com/office/drawing/2014/main" id="{7C99FE90-9007-4046-84E8-E7C32CA88A45}"/>
              </a:ext>
            </a:extLst>
          </p:cNvPr>
          <p:cNvCxnSpPr>
            <a:cxnSpLocks/>
          </p:cNvCxnSpPr>
          <p:nvPr/>
        </p:nvCxnSpPr>
        <p:spPr>
          <a:xfrm>
            <a:off x="3175893" y="5630753"/>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862" name="四角形: 角を丸くする 861">
            <a:extLst>
              <a:ext uri="{FF2B5EF4-FFF2-40B4-BE49-F238E27FC236}">
                <a16:creationId xmlns:a16="http://schemas.microsoft.com/office/drawing/2014/main" id="{2C58CF1E-BC55-4246-BE10-26B5BB5B0344}"/>
              </a:ext>
            </a:extLst>
          </p:cNvPr>
          <p:cNvSpPr/>
          <p:nvPr/>
        </p:nvSpPr>
        <p:spPr>
          <a:xfrm>
            <a:off x="5306515" y="1121688"/>
            <a:ext cx="3634516" cy="2616076"/>
          </a:xfrm>
          <a:prstGeom prst="roundRect">
            <a:avLst>
              <a:gd name="adj" fmla="val 5946"/>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3" name="四角形: 角を丸くする 862">
            <a:extLst>
              <a:ext uri="{FF2B5EF4-FFF2-40B4-BE49-F238E27FC236}">
                <a16:creationId xmlns:a16="http://schemas.microsoft.com/office/drawing/2014/main" id="{DF1C0D5F-77E7-4B9F-AECF-68A0C27B10CA}"/>
              </a:ext>
            </a:extLst>
          </p:cNvPr>
          <p:cNvSpPr/>
          <p:nvPr/>
        </p:nvSpPr>
        <p:spPr>
          <a:xfrm>
            <a:off x="5434202" y="963157"/>
            <a:ext cx="2052447"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3.</a:t>
            </a:r>
            <a:r>
              <a:rPr lang="ja-JP" altLang="en-US" b="1" dirty="0">
                <a:solidFill>
                  <a:schemeClr val="tx1">
                    <a:lumMod val="75000"/>
                    <a:lumOff val="25000"/>
                  </a:schemeClr>
                </a:solidFill>
              </a:rPr>
              <a:t>分類モデル構築</a:t>
            </a:r>
          </a:p>
        </p:txBody>
      </p:sp>
      <p:sp>
        <p:nvSpPr>
          <p:cNvPr id="865" name="四角形: 角を丸くする 864">
            <a:extLst>
              <a:ext uri="{FF2B5EF4-FFF2-40B4-BE49-F238E27FC236}">
                <a16:creationId xmlns:a16="http://schemas.microsoft.com/office/drawing/2014/main" id="{D75EFDFB-E1D5-4F52-B17F-09F648BF4D69}"/>
              </a:ext>
            </a:extLst>
          </p:cNvPr>
          <p:cNvSpPr/>
          <p:nvPr/>
        </p:nvSpPr>
        <p:spPr>
          <a:xfrm>
            <a:off x="5306516" y="4043002"/>
            <a:ext cx="3634516" cy="2616076"/>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6" name="四角形: 角を丸くする 865">
            <a:extLst>
              <a:ext uri="{FF2B5EF4-FFF2-40B4-BE49-F238E27FC236}">
                <a16:creationId xmlns:a16="http://schemas.microsoft.com/office/drawing/2014/main" id="{00AF7907-6192-4D96-805B-C21BB52C31CD}"/>
              </a:ext>
            </a:extLst>
          </p:cNvPr>
          <p:cNvSpPr/>
          <p:nvPr/>
        </p:nvSpPr>
        <p:spPr>
          <a:xfrm>
            <a:off x="5434203" y="3884472"/>
            <a:ext cx="880872"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4.</a:t>
            </a:r>
            <a:r>
              <a:rPr lang="ja-JP" altLang="en-US" b="1" dirty="0">
                <a:solidFill>
                  <a:schemeClr val="tx1">
                    <a:lumMod val="75000"/>
                    <a:lumOff val="25000"/>
                  </a:schemeClr>
                </a:solidFill>
              </a:rPr>
              <a:t>評価</a:t>
            </a:r>
          </a:p>
        </p:txBody>
      </p:sp>
      <p:grpSp>
        <p:nvGrpSpPr>
          <p:cNvPr id="1060" name="グループ化 1059">
            <a:extLst>
              <a:ext uri="{FF2B5EF4-FFF2-40B4-BE49-F238E27FC236}">
                <a16:creationId xmlns:a16="http://schemas.microsoft.com/office/drawing/2014/main" id="{2FC06546-D53F-4DA9-B566-F18031F2D6FC}"/>
              </a:ext>
            </a:extLst>
          </p:cNvPr>
          <p:cNvGrpSpPr/>
          <p:nvPr/>
        </p:nvGrpSpPr>
        <p:grpSpPr>
          <a:xfrm>
            <a:off x="5567605" y="1414524"/>
            <a:ext cx="1437070" cy="1030791"/>
            <a:chOff x="324860" y="4007234"/>
            <a:chExt cx="2315554" cy="1452210"/>
          </a:xfrm>
        </p:grpSpPr>
        <p:sp>
          <p:nvSpPr>
            <p:cNvPr id="1061" name="雲 1060">
              <a:extLst>
                <a:ext uri="{FF2B5EF4-FFF2-40B4-BE49-F238E27FC236}">
                  <a16:creationId xmlns:a16="http://schemas.microsoft.com/office/drawing/2014/main" id="{18431063-7AE3-4B25-AD08-1E8033EADED4}"/>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1062" name="直線コネクタ 1061">
              <a:extLst>
                <a:ext uri="{FF2B5EF4-FFF2-40B4-BE49-F238E27FC236}">
                  <a16:creationId xmlns:a16="http://schemas.microsoft.com/office/drawing/2014/main" id="{1F590C3C-79B4-479E-B73A-F6A5CF7D8816}"/>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1063" name="直線コネクタ 1062">
              <a:extLst>
                <a:ext uri="{FF2B5EF4-FFF2-40B4-BE49-F238E27FC236}">
                  <a16:creationId xmlns:a16="http://schemas.microsoft.com/office/drawing/2014/main" id="{C8583655-0D5C-4B52-999E-AD67BF6B2E97}"/>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1064" name="グループ化 1063">
              <a:extLst>
                <a:ext uri="{FF2B5EF4-FFF2-40B4-BE49-F238E27FC236}">
                  <a16:creationId xmlns:a16="http://schemas.microsoft.com/office/drawing/2014/main" id="{66A46FD8-DFA6-4039-8FDC-B859DADDBD40}"/>
                </a:ext>
              </a:extLst>
            </p:cNvPr>
            <p:cNvGrpSpPr/>
            <p:nvPr/>
          </p:nvGrpSpPr>
          <p:grpSpPr>
            <a:xfrm>
              <a:off x="558231" y="4795771"/>
              <a:ext cx="537570" cy="368361"/>
              <a:chOff x="558231" y="4795771"/>
              <a:chExt cx="537570" cy="368361"/>
            </a:xfrm>
          </p:grpSpPr>
          <p:grpSp>
            <p:nvGrpSpPr>
              <p:cNvPr id="1160" name="グループ化 1159">
                <a:extLst>
                  <a:ext uri="{FF2B5EF4-FFF2-40B4-BE49-F238E27FC236}">
                    <a16:creationId xmlns:a16="http://schemas.microsoft.com/office/drawing/2014/main" id="{15B6431E-4662-4312-9A7F-8897AABE1796}"/>
                  </a:ext>
                </a:extLst>
              </p:cNvPr>
              <p:cNvGrpSpPr/>
              <p:nvPr/>
            </p:nvGrpSpPr>
            <p:grpSpPr>
              <a:xfrm>
                <a:off x="701233" y="4795771"/>
                <a:ext cx="394568" cy="289127"/>
                <a:chOff x="3445534" y="4958455"/>
                <a:chExt cx="394568" cy="289127"/>
              </a:xfrm>
            </p:grpSpPr>
            <p:sp>
              <p:nvSpPr>
                <p:cNvPr id="1173" name="1 つの角を切り取った四角形 715">
                  <a:extLst>
                    <a:ext uri="{FF2B5EF4-FFF2-40B4-BE49-F238E27FC236}">
                      <a16:creationId xmlns:a16="http://schemas.microsoft.com/office/drawing/2014/main" id="{46F9B43F-A4A5-4A2A-8391-96430DEBA151}"/>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4" name="直線コネクタ 1173">
                  <a:extLst>
                    <a:ext uri="{FF2B5EF4-FFF2-40B4-BE49-F238E27FC236}">
                      <a16:creationId xmlns:a16="http://schemas.microsoft.com/office/drawing/2014/main" id="{7A1D46D7-E489-4EDF-BA1C-6B24B9D7233B}"/>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5" name="直線コネクタ 1174">
                  <a:extLst>
                    <a:ext uri="{FF2B5EF4-FFF2-40B4-BE49-F238E27FC236}">
                      <a16:creationId xmlns:a16="http://schemas.microsoft.com/office/drawing/2014/main" id="{8A2651CB-5575-4284-B506-0577CF4D9329}"/>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6" name="直線コネクタ 1175">
                  <a:extLst>
                    <a:ext uri="{FF2B5EF4-FFF2-40B4-BE49-F238E27FC236}">
                      <a16:creationId xmlns:a16="http://schemas.microsoft.com/office/drawing/2014/main" id="{3E1A70EA-6D3F-48C9-9EF7-04AC5280BDCB}"/>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7" name="直線コネクタ 1176">
                  <a:extLst>
                    <a:ext uri="{FF2B5EF4-FFF2-40B4-BE49-F238E27FC236}">
                      <a16:creationId xmlns:a16="http://schemas.microsoft.com/office/drawing/2014/main" id="{21686E4F-C2F6-4057-B820-8BBC3C5BECC5}"/>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1" name="グループ化 1160">
                <a:extLst>
                  <a:ext uri="{FF2B5EF4-FFF2-40B4-BE49-F238E27FC236}">
                    <a16:creationId xmlns:a16="http://schemas.microsoft.com/office/drawing/2014/main" id="{73B62EFB-A81C-428E-8CA3-7F4FF96EAED1}"/>
                  </a:ext>
                </a:extLst>
              </p:cNvPr>
              <p:cNvGrpSpPr/>
              <p:nvPr/>
            </p:nvGrpSpPr>
            <p:grpSpPr>
              <a:xfrm>
                <a:off x="624426" y="4832595"/>
                <a:ext cx="394568" cy="289127"/>
                <a:chOff x="3359582" y="4986114"/>
                <a:chExt cx="394568" cy="289127"/>
              </a:xfrm>
            </p:grpSpPr>
            <p:sp>
              <p:nvSpPr>
                <p:cNvPr id="1168" name="1 つの角を切り取った四角形 733">
                  <a:extLst>
                    <a:ext uri="{FF2B5EF4-FFF2-40B4-BE49-F238E27FC236}">
                      <a16:creationId xmlns:a16="http://schemas.microsoft.com/office/drawing/2014/main" id="{0CEC9E7C-5110-4B31-8A7D-7C64A2C36A3F}"/>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9" name="直線コネクタ 1168">
                  <a:extLst>
                    <a:ext uri="{FF2B5EF4-FFF2-40B4-BE49-F238E27FC236}">
                      <a16:creationId xmlns:a16="http://schemas.microsoft.com/office/drawing/2014/main" id="{EC10A1D2-C5CD-4194-9AEF-CE423BA55B70}"/>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0" name="直線コネクタ 1169">
                  <a:extLst>
                    <a:ext uri="{FF2B5EF4-FFF2-40B4-BE49-F238E27FC236}">
                      <a16:creationId xmlns:a16="http://schemas.microsoft.com/office/drawing/2014/main" id="{26ADE132-EF7D-4A5C-8176-26556E238540}"/>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1" name="直線コネクタ 1170">
                  <a:extLst>
                    <a:ext uri="{FF2B5EF4-FFF2-40B4-BE49-F238E27FC236}">
                      <a16:creationId xmlns:a16="http://schemas.microsoft.com/office/drawing/2014/main" id="{88E75BA0-6588-4D51-AD30-59A4C6961433}"/>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2" name="直線コネクタ 1171">
                  <a:extLst>
                    <a:ext uri="{FF2B5EF4-FFF2-40B4-BE49-F238E27FC236}">
                      <a16:creationId xmlns:a16="http://schemas.microsoft.com/office/drawing/2014/main" id="{5ADEDC0F-EEB8-41AF-BF2F-4B01A0EC5F0B}"/>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2" name="グループ化 1161">
                <a:extLst>
                  <a:ext uri="{FF2B5EF4-FFF2-40B4-BE49-F238E27FC236}">
                    <a16:creationId xmlns:a16="http://schemas.microsoft.com/office/drawing/2014/main" id="{C1303216-D4C4-4777-8F98-76EECCA82BF1}"/>
                  </a:ext>
                </a:extLst>
              </p:cNvPr>
              <p:cNvGrpSpPr/>
              <p:nvPr/>
            </p:nvGrpSpPr>
            <p:grpSpPr>
              <a:xfrm>
                <a:off x="558231" y="4875005"/>
                <a:ext cx="394568" cy="289127"/>
                <a:chOff x="3359582" y="4986114"/>
                <a:chExt cx="394568" cy="289127"/>
              </a:xfrm>
            </p:grpSpPr>
            <p:sp>
              <p:nvSpPr>
                <p:cNvPr id="1163" name="1 つの角を切り取った四角形 720">
                  <a:extLst>
                    <a:ext uri="{FF2B5EF4-FFF2-40B4-BE49-F238E27FC236}">
                      <a16:creationId xmlns:a16="http://schemas.microsoft.com/office/drawing/2014/main" id="{D705E2B4-63A4-4179-8B76-248410A4B86F}"/>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4" name="直線コネクタ 1163">
                  <a:extLst>
                    <a:ext uri="{FF2B5EF4-FFF2-40B4-BE49-F238E27FC236}">
                      <a16:creationId xmlns:a16="http://schemas.microsoft.com/office/drawing/2014/main" id="{0F3C36EB-8317-4EEC-B8A7-50D0F9CB389B}"/>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5" name="直線コネクタ 1164">
                  <a:extLst>
                    <a:ext uri="{FF2B5EF4-FFF2-40B4-BE49-F238E27FC236}">
                      <a16:creationId xmlns:a16="http://schemas.microsoft.com/office/drawing/2014/main" id="{4268FB5F-BE57-4C40-85CF-00891A10F46D}"/>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6" name="直線コネクタ 1165">
                  <a:extLst>
                    <a:ext uri="{FF2B5EF4-FFF2-40B4-BE49-F238E27FC236}">
                      <a16:creationId xmlns:a16="http://schemas.microsoft.com/office/drawing/2014/main" id="{BDA1F792-B633-4A24-A2E6-D70C5C781150}"/>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7" name="直線コネクタ 1166">
                  <a:extLst>
                    <a:ext uri="{FF2B5EF4-FFF2-40B4-BE49-F238E27FC236}">
                      <a16:creationId xmlns:a16="http://schemas.microsoft.com/office/drawing/2014/main" id="{0D587AC4-4A59-4F51-967D-3D08A6DE4435}"/>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5" name="グループ化 1064">
              <a:extLst>
                <a:ext uri="{FF2B5EF4-FFF2-40B4-BE49-F238E27FC236}">
                  <a16:creationId xmlns:a16="http://schemas.microsoft.com/office/drawing/2014/main" id="{62E2385D-F856-4EC6-97CC-25D7B3004D47}"/>
                </a:ext>
              </a:extLst>
            </p:cNvPr>
            <p:cNvGrpSpPr/>
            <p:nvPr/>
          </p:nvGrpSpPr>
          <p:grpSpPr>
            <a:xfrm>
              <a:off x="561395" y="4280826"/>
              <a:ext cx="537570" cy="368361"/>
              <a:chOff x="558231" y="4795771"/>
              <a:chExt cx="537570" cy="368361"/>
            </a:xfrm>
          </p:grpSpPr>
          <p:grpSp>
            <p:nvGrpSpPr>
              <p:cNvPr id="1142" name="グループ化 1141">
                <a:extLst>
                  <a:ext uri="{FF2B5EF4-FFF2-40B4-BE49-F238E27FC236}">
                    <a16:creationId xmlns:a16="http://schemas.microsoft.com/office/drawing/2014/main" id="{DB912733-51C2-4C66-B443-0C34A44E4F5F}"/>
                  </a:ext>
                </a:extLst>
              </p:cNvPr>
              <p:cNvGrpSpPr/>
              <p:nvPr/>
            </p:nvGrpSpPr>
            <p:grpSpPr>
              <a:xfrm>
                <a:off x="701233" y="4795771"/>
                <a:ext cx="394568" cy="289127"/>
                <a:chOff x="3445534" y="4958455"/>
                <a:chExt cx="394568" cy="289127"/>
              </a:xfrm>
            </p:grpSpPr>
            <p:sp>
              <p:nvSpPr>
                <p:cNvPr id="1155" name="1 つの角を切り取った四角形 479">
                  <a:extLst>
                    <a:ext uri="{FF2B5EF4-FFF2-40B4-BE49-F238E27FC236}">
                      <a16:creationId xmlns:a16="http://schemas.microsoft.com/office/drawing/2014/main" id="{2CAE502F-00F8-40C4-B4CF-B76DB9AF1246}"/>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6" name="直線コネクタ 1155">
                  <a:extLst>
                    <a:ext uri="{FF2B5EF4-FFF2-40B4-BE49-F238E27FC236}">
                      <a16:creationId xmlns:a16="http://schemas.microsoft.com/office/drawing/2014/main" id="{53A95F44-BCD9-4C01-BB8C-B39AD36780FC}"/>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7" name="直線コネクタ 1156">
                  <a:extLst>
                    <a:ext uri="{FF2B5EF4-FFF2-40B4-BE49-F238E27FC236}">
                      <a16:creationId xmlns:a16="http://schemas.microsoft.com/office/drawing/2014/main" id="{7E387C16-B330-4DE2-A709-3E1E77E1AF3F}"/>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8" name="直線コネクタ 1157">
                  <a:extLst>
                    <a:ext uri="{FF2B5EF4-FFF2-40B4-BE49-F238E27FC236}">
                      <a16:creationId xmlns:a16="http://schemas.microsoft.com/office/drawing/2014/main" id="{4D3E8155-A773-40A0-A355-CEE5598E216A}"/>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9" name="直線コネクタ 1158">
                  <a:extLst>
                    <a:ext uri="{FF2B5EF4-FFF2-40B4-BE49-F238E27FC236}">
                      <a16:creationId xmlns:a16="http://schemas.microsoft.com/office/drawing/2014/main" id="{84074D7A-C2C0-4315-93EF-2C67D47C575A}"/>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43" name="グループ化 1142">
                <a:extLst>
                  <a:ext uri="{FF2B5EF4-FFF2-40B4-BE49-F238E27FC236}">
                    <a16:creationId xmlns:a16="http://schemas.microsoft.com/office/drawing/2014/main" id="{414E94C9-6F21-48E0-92C2-ECDE764AFA20}"/>
                  </a:ext>
                </a:extLst>
              </p:cNvPr>
              <p:cNvGrpSpPr/>
              <p:nvPr/>
            </p:nvGrpSpPr>
            <p:grpSpPr>
              <a:xfrm>
                <a:off x="624426" y="4832595"/>
                <a:ext cx="394568" cy="289127"/>
                <a:chOff x="3359582" y="4986114"/>
                <a:chExt cx="394568" cy="289127"/>
              </a:xfrm>
            </p:grpSpPr>
            <p:sp>
              <p:nvSpPr>
                <p:cNvPr id="1150" name="1 つの角を切り取った四角形 474">
                  <a:extLst>
                    <a:ext uri="{FF2B5EF4-FFF2-40B4-BE49-F238E27FC236}">
                      <a16:creationId xmlns:a16="http://schemas.microsoft.com/office/drawing/2014/main" id="{46E7D42C-3283-4F20-AF28-F7D24C5A09A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1" name="直線コネクタ 1150">
                  <a:extLst>
                    <a:ext uri="{FF2B5EF4-FFF2-40B4-BE49-F238E27FC236}">
                      <a16:creationId xmlns:a16="http://schemas.microsoft.com/office/drawing/2014/main" id="{5E9749F0-4970-4F87-B6EB-A0C92767ADEA}"/>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2" name="直線コネクタ 1151">
                  <a:extLst>
                    <a:ext uri="{FF2B5EF4-FFF2-40B4-BE49-F238E27FC236}">
                      <a16:creationId xmlns:a16="http://schemas.microsoft.com/office/drawing/2014/main" id="{E867DC4E-5F02-4445-878D-95EB2727D547}"/>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3" name="直線コネクタ 1152">
                  <a:extLst>
                    <a:ext uri="{FF2B5EF4-FFF2-40B4-BE49-F238E27FC236}">
                      <a16:creationId xmlns:a16="http://schemas.microsoft.com/office/drawing/2014/main" id="{29E3654C-1DF1-4F25-9F98-4BF4D645ADB9}"/>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4" name="直線コネクタ 1153">
                  <a:extLst>
                    <a:ext uri="{FF2B5EF4-FFF2-40B4-BE49-F238E27FC236}">
                      <a16:creationId xmlns:a16="http://schemas.microsoft.com/office/drawing/2014/main" id="{42CAA950-9237-4AA5-9457-6BC6555B3E4A}"/>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44" name="グループ化 1143">
                <a:extLst>
                  <a:ext uri="{FF2B5EF4-FFF2-40B4-BE49-F238E27FC236}">
                    <a16:creationId xmlns:a16="http://schemas.microsoft.com/office/drawing/2014/main" id="{4A8DA087-96FC-4613-B45F-3CA3E302A515}"/>
                  </a:ext>
                </a:extLst>
              </p:cNvPr>
              <p:cNvGrpSpPr/>
              <p:nvPr/>
            </p:nvGrpSpPr>
            <p:grpSpPr>
              <a:xfrm>
                <a:off x="558231" y="4875005"/>
                <a:ext cx="394568" cy="289127"/>
                <a:chOff x="3359582" y="4986114"/>
                <a:chExt cx="394568" cy="289127"/>
              </a:xfrm>
            </p:grpSpPr>
            <p:sp>
              <p:nvSpPr>
                <p:cNvPr id="1145" name="1 つの角を切り取った四角形 469">
                  <a:extLst>
                    <a:ext uri="{FF2B5EF4-FFF2-40B4-BE49-F238E27FC236}">
                      <a16:creationId xmlns:a16="http://schemas.microsoft.com/office/drawing/2014/main" id="{4C30F38D-2536-4886-A353-F38DB90A26F4}"/>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6" name="直線コネクタ 1145">
                  <a:extLst>
                    <a:ext uri="{FF2B5EF4-FFF2-40B4-BE49-F238E27FC236}">
                      <a16:creationId xmlns:a16="http://schemas.microsoft.com/office/drawing/2014/main" id="{6D23C855-8F32-47F9-B3B6-33EC0346A24E}"/>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7" name="直線コネクタ 1146">
                  <a:extLst>
                    <a:ext uri="{FF2B5EF4-FFF2-40B4-BE49-F238E27FC236}">
                      <a16:creationId xmlns:a16="http://schemas.microsoft.com/office/drawing/2014/main" id="{E3030C05-A475-4C6C-9B37-2B303BC9A303}"/>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8" name="直線コネクタ 1147">
                  <a:extLst>
                    <a:ext uri="{FF2B5EF4-FFF2-40B4-BE49-F238E27FC236}">
                      <a16:creationId xmlns:a16="http://schemas.microsoft.com/office/drawing/2014/main" id="{A77C8C3B-A58D-43B2-A900-43985A7060F5}"/>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9" name="直線コネクタ 1148">
                  <a:extLst>
                    <a:ext uri="{FF2B5EF4-FFF2-40B4-BE49-F238E27FC236}">
                      <a16:creationId xmlns:a16="http://schemas.microsoft.com/office/drawing/2014/main" id="{F82F5FFA-B064-40A4-B3B2-059E11366B7E}"/>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6" name="グループ化 1065">
              <a:extLst>
                <a:ext uri="{FF2B5EF4-FFF2-40B4-BE49-F238E27FC236}">
                  <a16:creationId xmlns:a16="http://schemas.microsoft.com/office/drawing/2014/main" id="{FCE1CEB4-CB57-4090-9D8F-F9BD4BB63F94}"/>
                </a:ext>
              </a:extLst>
            </p:cNvPr>
            <p:cNvGrpSpPr/>
            <p:nvPr/>
          </p:nvGrpSpPr>
          <p:grpSpPr>
            <a:xfrm>
              <a:off x="1219496" y="4737350"/>
              <a:ext cx="537570" cy="368361"/>
              <a:chOff x="558231" y="4795771"/>
              <a:chExt cx="537570" cy="368361"/>
            </a:xfrm>
            <a:solidFill>
              <a:srgbClr val="FFCCFF"/>
            </a:solidFill>
          </p:grpSpPr>
          <p:grpSp>
            <p:nvGrpSpPr>
              <p:cNvPr id="1124" name="グループ化 1123">
                <a:extLst>
                  <a:ext uri="{FF2B5EF4-FFF2-40B4-BE49-F238E27FC236}">
                    <a16:creationId xmlns:a16="http://schemas.microsoft.com/office/drawing/2014/main" id="{D2AEBF32-44F0-4565-AEFF-E4D015B236FF}"/>
                  </a:ext>
                </a:extLst>
              </p:cNvPr>
              <p:cNvGrpSpPr/>
              <p:nvPr/>
            </p:nvGrpSpPr>
            <p:grpSpPr>
              <a:xfrm>
                <a:off x="701233" y="4795771"/>
                <a:ext cx="394568" cy="289127"/>
                <a:chOff x="3445534" y="4958455"/>
                <a:chExt cx="394568" cy="289127"/>
              </a:xfrm>
              <a:grpFill/>
            </p:grpSpPr>
            <p:sp>
              <p:nvSpPr>
                <p:cNvPr id="1137" name="1 つの角を切り取った四角形 498">
                  <a:extLst>
                    <a:ext uri="{FF2B5EF4-FFF2-40B4-BE49-F238E27FC236}">
                      <a16:creationId xmlns:a16="http://schemas.microsoft.com/office/drawing/2014/main" id="{2FEF24E3-DEA6-4D8F-AA54-AF8B5FCD25AE}"/>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8" name="直線コネクタ 1137">
                  <a:extLst>
                    <a:ext uri="{FF2B5EF4-FFF2-40B4-BE49-F238E27FC236}">
                      <a16:creationId xmlns:a16="http://schemas.microsoft.com/office/drawing/2014/main" id="{F5880580-F709-465E-9CA9-12B09BCA0555}"/>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9" name="直線コネクタ 1138">
                  <a:extLst>
                    <a:ext uri="{FF2B5EF4-FFF2-40B4-BE49-F238E27FC236}">
                      <a16:creationId xmlns:a16="http://schemas.microsoft.com/office/drawing/2014/main" id="{AF0AE738-F182-48EC-B377-7B4F7531FBE4}"/>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0" name="直線コネクタ 1139">
                  <a:extLst>
                    <a:ext uri="{FF2B5EF4-FFF2-40B4-BE49-F238E27FC236}">
                      <a16:creationId xmlns:a16="http://schemas.microsoft.com/office/drawing/2014/main" id="{EF972E11-1AEC-4E9A-BFAA-040EF4CA2264}"/>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1" name="直線コネクタ 1140">
                  <a:extLst>
                    <a:ext uri="{FF2B5EF4-FFF2-40B4-BE49-F238E27FC236}">
                      <a16:creationId xmlns:a16="http://schemas.microsoft.com/office/drawing/2014/main" id="{D3A0B876-6372-4F4B-B5A7-2B85AF3B3017}"/>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25" name="グループ化 1124">
                <a:extLst>
                  <a:ext uri="{FF2B5EF4-FFF2-40B4-BE49-F238E27FC236}">
                    <a16:creationId xmlns:a16="http://schemas.microsoft.com/office/drawing/2014/main" id="{353181F8-D258-4D6C-8C22-FD3D19F3F086}"/>
                  </a:ext>
                </a:extLst>
              </p:cNvPr>
              <p:cNvGrpSpPr/>
              <p:nvPr/>
            </p:nvGrpSpPr>
            <p:grpSpPr>
              <a:xfrm>
                <a:off x="624426" y="4832595"/>
                <a:ext cx="394568" cy="289127"/>
                <a:chOff x="3359582" y="4986114"/>
                <a:chExt cx="394568" cy="289127"/>
              </a:xfrm>
              <a:grpFill/>
            </p:grpSpPr>
            <p:sp>
              <p:nvSpPr>
                <p:cNvPr id="1132" name="1 つの角を切り取った四角形 493">
                  <a:extLst>
                    <a:ext uri="{FF2B5EF4-FFF2-40B4-BE49-F238E27FC236}">
                      <a16:creationId xmlns:a16="http://schemas.microsoft.com/office/drawing/2014/main" id="{6D539838-02C1-43F6-BD5A-C22EF42537EF}"/>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3" name="直線コネクタ 1132">
                  <a:extLst>
                    <a:ext uri="{FF2B5EF4-FFF2-40B4-BE49-F238E27FC236}">
                      <a16:creationId xmlns:a16="http://schemas.microsoft.com/office/drawing/2014/main" id="{084B551C-74ED-40F4-B650-33BE05CA0DB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4" name="直線コネクタ 1133">
                  <a:extLst>
                    <a:ext uri="{FF2B5EF4-FFF2-40B4-BE49-F238E27FC236}">
                      <a16:creationId xmlns:a16="http://schemas.microsoft.com/office/drawing/2014/main" id="{280F6152-EA4F-4E5E-B22C-5E964014F4A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5" name="直線コネクタ 1134">
                  <a:extLst>
                    <a:ext uri="{FF2B5EF4-FFF2-40B4-BE49-F238E27FC236}">
                      <a16:creationId xmlns:a16="http://schemas.microsoft.com/office/drawing/2014/main" id="{3B3EB177-66F5-4F8A-9AA8-0C36A6987724}"/>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6" name="直線コネクタ 1135">
                  <a:extLst>
                    <a:ext uri="{FF2B5EF4-FFF2-40B4-BE49-F238E27FC236}">
                      <a16:creationId xmlns:a16="http://schemas.microsoft.com/office/drawing/2014/main" id="{F7D2C28C-F3D4-42AB-AE15-63EDF71EFF28}"/>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26" name="グループ化 1125">
                <a:extLst>
                  <a:ext uri="{FF2B5EF4-FFF2-40B4-BE49-F238E27FC236}">
                    <a16:creationId xmlns:a16="http://schemas.microsoft.com/office/drawing/2014/main" id="{49B82613-32A6-4732-B4D1-042B0C9AE04C}"/>
                  </a:ext>
                </a:extLst>
              </p:cNvPr>
              <p:cNvGrpSpPr/>
              <p:nvPr/>
            </p:nvGrpSpPr>
            <p:grpSpPr>
              <a:xfrm>
                <a:off x="558231" y="4875005"/>
                <a:ext cx="394568" cy="289127"/>
                <a:chOff x="3359582" y="4986114"/>
                <a:chExt cx="394568" cy="289127"/>
              </a:xfrm>
              <a:grpFill/>
            </p:grpSpPr>
            <p:sp>
              <p:nvSpPr>
                <p:cNvPr id="1127" name="1 つの角を切り取った四角形 488">
                  <a:extLst>
                    <a:ext uri="{FF2B5EF4-FFF2-40B4-BE49-F238E27FC236}">
                      <a16:creationId xmlns:a16="http://schemas.microsoft.com/office/drawing/2014/main" id="{BFA1E204-00F5-4C32-8839-4032821197E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8" name="直線コネクタ 1127">
                  <a:extLst>
                    <a:ext uri="{FF2B5EF4-FFF2-40B4-BE49-F238E27FC236}">
                      <a16:creationId xmlns:a16="http://schemas.microsoft.com/office/drawing/2014/main" id="{58819072-D676-48BB-9CE1-9AF003C81F06}"/>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9" name="直線コネクタ 1128">
                  <a:extLst>
                    <a:ext uri="{FF2B5EF4-FFF2-40B4-BE49-F238E27FC236}">
                      <a16:creationId xmlns:a16="http://schemas.microsoft.com/office/drawing/2014/main" id="{725EFC70-89D4-463C-8E9B-1322F2386530}"/>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0" name="直線コネクタ 1129">
                  <a:extLst>
                    <a:ext uri="{FF2B5EF4-FFF2-40B4-BE49-F238E27FC236}">
                      <a16:creationId xmlns:a16="http://schemas.microsoft.com/office/drawing/2014/main" id="{756F7F5F-7F06-4951-AFA5-F58CF28AE460}"/>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1" name="直線コネクタ 1130">
                  <a:extLst>
                    <a:ext uri="{FF2B5EF4-FFF2-40B4-BE49-F238E27FC236}">
                      <a16:creationId xmlns:a16="http://schemas.microsoft.com/office/drawing/2014/main" id="{E252EE3A-193D-4B54-BBE0-3CBDCFB83704}"/>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7" name="グループ化 1066">
              <a:extLst>
                <a:ext uri="{FF2B5EF4-FFF2-40B4-BE49-F238E27FC236}">
                  <a16:creationId xmlns:a16="http://schemas.microsoft.com/office/drawing/2014/main" id="{347B98C6-2B52-4A8F-9EAF-FDCE996A7B5C}"/>
                </a:ext>
              </a:extLst>
            </p:cNvPr>
            <p:cNvGrpSpPr/>
            <p:nvPr/>
          </p:nvGrpSpPr>
          <p:grpSpPr>
            <a:xfrm>
              <a:off x="1222660" y="4222405"/>
              <a:ext cx="537570" cy="368361"/>
              <a:chOff x="558231" y="4795771"/>
              <a:chExt cx="537570" cy="368361"/>
            </a:xfrm>
            <a:solidFill>
              <a:srgbClr val="FFCCFF"/>
            </a:solidFill>
          </p:grpSpPr>
          <p:grpSp>
            <p:nvGrpSpPr>
              <p:cNvPr id="1106" name="グループ化 1105">
                <a:extLst>
                  <a:ext uri="{FF2B5EF4-FFF2-40B4-BE49-F238E27FC236}">
                    <a16:creationId xmlns:a16="http://schemas.microsoft.com/office/drawing/2014/main" id="{04C20F22-0AB5-4A70-9B69-AE82BCA804AF}"/>
                  </a:ext>
                </a:extLst>
              </p:cNvPr>
              <p:cNvGrpSpPr/>
              <p:nvPr/>
            </p:nvGrpSpPr>
            <p:grpSpPr>
              <a:xfrm>
                <a:off x="701233" y="4795771"/>
                <a:ext cx="394568" cy="289127"/>
                <a:chOff x="3445534" y="4958455"/>
                <a:chExt cx="394568" cy="289127"/>
              </a:xfrm>
              <a:grpFill/>
            </p:grpSpPr>
            <p:sp>
              <p:nvSpPr>
                <p:cNvPr id="1119" name="1 つの角を切り取った四角形 517">
                  <a:extLst>
                    <a:ext uri="{FF2B5EF4-FFF2-40B4-BE49-F238E27FC236}">
                      <a16:creationId xmlns:a16="http://schemas.microsoft.com/office/drawing/2014/main" id="{FC677B9C-90A8-4FA6-9C13-5B3C711BDE02}"/>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0" name="直線コネクタ 1119">
                  <a:extLst>
                    <a:ext uri="{FF2B5EF4-FFF2-40B4-BE49-F238E27FC236}">
                      <a16:creationId xmlns:a16="http://schemas.microsoft.com/office/drawing/2014/main" id="{85798350-4FD7-48AD-BBAD-8E22E62FD8FE}"/>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1" name="直線コネクタ 1120">
                  <a:extLst>
                    <a:ext uri="{FF2B5EF4-FFF2-40B4-BE49-F238E27FC236}">
                      <a16:creationId xmlns:a16="http://schemas.microsoft.com/office/drawing/2014/main" id="{E4A6B977-E642-49CC-97E2-C4DC88586160}"/>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2" name="直線コネクタ 1121">
                  <a:extLst>
                    <a:ext uri="{FF2B5EF4-FFF2-40B4-BE49-F238E27FC236}">
                      <a16:creationId xmlns:a16="http://schemas.microsoft.com/office/drawing/2014/main" id="{17444667-1C10-40FC-8528-93DCAD24084C}"/>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3" name="直線コネクタ 1122">
                  <a:extLst>
                    <a:ext uri="{FF2B5EF4-FFF2-40B4-BE49-F238E27FC236}">
                      <a16:creationId xmlns:a16="http://schemas.microsoft.com/office/drawing/2014/main" id="{BE74F115-42C6-4CCB-A758-8A3B73D9C05F}"/>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07" name="グループ化 1106">
                <a:extLst>
                  <a:ext uri="{FF2B5EF4-FFF2-40B4-BE49-F238E27FC236}">
                    <a16:creationId xmlns:a16="http://schemas.microsoft.com/office/drawing/2014/main" id="{5CCB4B62-1B92-4BEA-BA9C-AF13AF369EAE}"/>
                  </a:ext>
                </a:extLst>
              </p:cNvPr>
              <p:cNvGrpSpPr/>
              <p:nvPr/>
            </p:nvGrpSpPr>
            <p:grpSpPr>
              <a:xfrm>
                <a:off x="624426" y="4832595"/>
                <a:ext cx="394568" cy="289127"/>
                <a:chOff x="3359582" y="4986114"/>
                <a:chExt cx="394568" cy="289127"/>
              </a:xfrm>
              <a:grpFill/>
            </p:grpSpPr>
            <p:sp>
              <p:nvSpPr>
                <p:cNvPr id="1114" name="1 つの角を切り取った四角形 512">
                  <a:extLst>
                    <a:ext uri="{FF2B5EF4-FFF2-40B4-BE49-F238E27FC236}">
                      <a16:creationId xmlns:a16="http://schemas.microsoft.com/office/drawing/2014/main" id="{398EEE43-1345-4946-A565-27C1DA8E965F}"/>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5" name="直線コネクタ 1114">
                  <a:extLst>
                    <a:ext uri="{FF2B5EF4-FFF2-40B4-BE49-F238E27FC236}">
                      <a16:creationId xmlns:a16="http://schemas.microsoft.com/office/drawing/2014/main" id="{DB6C8EB4-47CE-4915-9624-03F5F8ED4183}"/>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6" name="直線コネクタ 1115">
                  <a:extLst>
                    <a:ext uri="{FF2B5EF4-FFF2-40B4-BE49-F238E27FC236}">
                      <a16:creationId xmlns:a16="http://schemas.microsoft.com/office/drawing/2014/main" id="{AD0B4C9C-275C-429B-B17B-CAC02BE94E68}"/>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7" name="直線コネクタ 1116">
                  <a:extLst>
                    <a:ext uri="{FF2B5EF4-FFF2-40B4-BE49-F238E27FC236}">
                      <a16:creationId xmlns:a16="http://schemas.microsoft.com/office/drawing/2014/main" id="{E17E1582-B0E1-45CD-BD3B-DCFB154CB3FA}"/>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8" name="直線コネクタ 1117">
                  <a:extLst>
                    <a:ext uri="{FF2B5EF4-FFF2-40B4-BE49-F238E27FC236}">
                      <a16:creationId xmlns:a16="http://schemas.microsoft.com/office/drawing/2014/main" id="{EBBBF7D0-F392-4A3B-B8B1-C3646210C808}"/>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08" name="グループ化 1107">
                <a:extLst>
                  <a:ext uri="{FF2B5EF4-FFF2-40B4-BE49-F238E27FC236}">
                    <a16:creationId xmlns:a16="http://schemas.microsoft.com/office/drawing/2014/main" id="{76ACC636-65CC-475A-A6B1-84D57992F66F}"/>
                  </a:ext>
                </a:extLst>
              </p:cNvPr>
              <p:cNvGrpSpPr/>
              <p:nvPr/>
            </p:nvGrpSpPr>
            <p:grpSpPr>
              <a:xfrm>
                <a:off x="558231" y="4875005"/>
                <a:ext cx="394568" cy="289127"/>
                <a:chOff x="3359582" y="4986114"/>
                <a:chExt cx="394568" cy="289127"/>
              </a:xfrm>
              <a:grpFill/>
            </p:grpSpPr>
            <p:sp>
              <p:nvSpPr>
                <p:cNvPr id="1109" name="1 つの角を切り取った四角形 507">
                  <a:extLst>
                    <a:ext uri="{FF2B5EF4-FFF2-40B4-BE49-F238E27FC236}">
                      <a16:creationId xmlns:a16="http://schemas.microsoft.com/office/drawing/2014/main" id="{226C46A9-C42D-4E0F-8E45-7F5E452F9F75}"/>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0" name="直線コネクタ 1109">
                  <a:extLst>
                    <a:ext uri="{FF2B5EF4-FFF2-40B4-BE49-F238E27FC236}">
                      <a16:creationId xmlns:a16="http://schemas.microsoft.com/office/drawing/2014/main" id="{51A9E045-6240-4E42-96B3-7EDC4F5B54C6}"/>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1" name="直線コネクタ 1110">
                  <a:extLst>
                    <a:ext uri="{FF2B5EF4-FFF2-40B4-BE49-F238E27FC236}">
                      <a16:creationId xmlns:a16="http://schemas.microsoft.com/office/drawing/2014/main" id="{A29755DE-210B-4ECE-904C-2C37CEACB27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2" name="直線コネクタ 1111">
                  <a:extLst>
                    <a:ext uri="{FF2B5EF4-FFF2-40B4-BE49-F238E27FC236}">
                      <a16:creationId xmlns:a16="http://schemas.microsoft.com/office/drawing/2014/main" id="{CCF75EC7-5C2A-4204-BFC3-9B36E02323BE}"/>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3" name="直線コネクタ 1112">
                  <a:extLst>
                    <a:ext uri="{FF2B5EF4-FFF2-40B4-BE49-F238E27FC236}">
                      <a16:creationId xmlns:a16="http://schemas.microsoft.com/office/drawing/2014/main" id="{EE2BC1E8-3986-4CC4-B867-8B490024B524}"/>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8" name="グループ化 1067">
              <a:extLst>
                <a:ext uri="{FF2B5EF4-FFF2-40B4-BE49-F238E27FC236}">
                  <a16:creationId xmlns:a16="http://schemas.microsoft.com/office/drawing/2014/main" id="{906D78D7-D405-407A-8D52-321B66416CD6}"/>
                </a:ext>
              </a:extLst>
            </p:cNvPr>
            <p:cNvGrpSpPr/>
            <p:nvPr/>
          </p:nvGrpSpPr>
          <p:grpSpPr>
            <a:xfrm>
              <a:off x="1881652" y="4697733"/>
              <a:ext cx="537570" cy="368361"/>
              <a:chOff x="558231" y="4795771"/>
              <a:chExt cx="537570" cy="368361"/>
            </a:xfrm>
            <a:solidFill>
              <a:schemeClr val="bg1">
                <a:lumMod val="85000"/>
              </a:schemeClr>
            </a:solidFill>
          </p:grpSpPr>
          <p:grpSp>
            <p:nvGrpSpPr>
              <p:cNvPr id="1088" name="グループ化 1087">
                <a:extLst>
                  <a:ext uri="{FF2B5EF4-FFF2-40B4-BE49-F238E27FC236}">
                    <a16:creationId xmlns:a16="http://schemas.microsoft.com/office/drawing/2014/main" id="{1113B9D8-3A45-4716-A1F9-7C25AF3F25E5}"/>
                  </a:ext>
                </a:extLst>
              </p:cNvPr>
              <p:cNvGrpSpPr/>
              <p:nvPr/>
            </p:nvGrpSpPr>
            <p:grpSpPr>
              <a:xfrm>
                <a:off x="701233" y="4795771"/>
                <a:ext cx="394568" cy="289127"/>
                <a:chOff x="3445534" y="4958455"/>
                <a:chExt cx="394568" cy="289127"/>
              </a:xfrm>
              <a:grpFill/>
            </p:grpSpPr>
            <p:sp>
              <p:nvSpPr>
                <p:cNvPr id="1101" name="1 つの角を切り取った四角形 725">
                  <a:extLst>
                    <a:ext uri="{FF2B5EF4-FFF2-40B4-BE49-F238E27FC236}">
                      <a16:creationId xmlns:a16="http://schemas.microsoft.com/office/drawing/2014/main" id="{346CF280-DB9A-42E2-9125-6BCCF5091425}"/>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2" name="直線コネクタ 1101">
                  <a:extLst>
                    <a:ext uri="{FF2B5EF4-FFF2-40B4-BE49-F238E27FC236}">
                      <a16:creationId xmlns:a16="http://schemas.microsoft.com/office/drawing/2014/main" id="{7E71C7EE-E353-484E-919C-FC611528650C}"/>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3" name="直線コネクタ 1102">
                  <a:extLst>
                    <a:ext uri="{FF2B5EF4-FFF2-40B4-BE49-F238E27FC236}">
                      <a16:creationId xmlns:a16="http://schemas.microsoft.com/office/drawing/2014/main" id="{CBCEA154-1D08-46B1-95F6-0C1AA731FF0F}"/>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4" name="直線コネクタ 1103">
                  <a:extLst>
                    <a:ext uri="{FF2B5EF4-FFF2-40B4-BE49-F238E27FC236}">
                      <a16:creationId xmlns:a16="http://schemas.microsoft.com/office/drawing/2014/main" id="{3019E54E-9C90-478B-87C9-D9D7C57241F9}"/>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5" name="直線コネクタ 1104">
                  <a:extLst>
                    <a:ext uri="{FF2B5EF4-FFF2-40B4-BE49-F238E27FC236}">
                      <a16:creationId xmlns:a16="http://schemas.microsoft.com/office/drawing/2014/main" id="{D3E7D6DD-F1CF-4194-9DDD-32954CC56126}"/>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89" name="グループ化 1088">
                <a:extLst>
                  <a:ext uri="{FF2B5EF4-FFF2-40B4-BE49-F238E27FC236}">
                    <a16:creationId xmlns:a16="http://schemas.microsoft.com/office/drawing/2014/main" id="{DC806890-B862-40C9-A759-2C7EA4350C81}"/>
                  </a:ext>
                </a:extLst>
              </p:cNvPr>
              <p:cNvGrpSpPr/>
              <p:nvPr/>
            </p:nvGrpSpPr>
            <p:grpSpPr>
              <a:xfrm>
                <a:off x="624426" y="4832595"/>
                <a:ext cx="394568" cy="289127"/>
                <a:chOff x="3359582" y="4986114"/>
                <a:chExt cx="394568" cy="289127"/>
              </a:xfrm>
              <a:grpFill/>
            </p:grpSpPr>
            <p:sp>
              <p:nvSpPr>
                <p:cNvPr id="1096" name="1 つの角を切り取った四角形 593">
                  <a:extLst>
                    <a:ext uri="{FF2B5EF4-FFF2-40B4-BE49-F238E27FC236}">
                      <a16:creationId xmlns:a16="http://schemas.microsoft.com/office/drawing/2014/main" id="{8BE097A0-1B08-40E9-8E22-11110934CA6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97" name="直線コネクタ 1096">
                  <a:extLst>
                    <a:ext uri="{FF2B5EF4-FFF2-40B4-BE49-F238E27FC236}">
                      <a16:creationId xmlns:a16="http://schemas.microsoft.com/office/drawing/2014/main" id="{08BEB883-4069-4F85-B9B7-22B3276206B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8" name="直線コネクタ 1097">
                  <a:extLst>
                    <a:ext uri="{FF2B5EF4-FFF2-40B4-BE49-F238E27FC236}">
                      <a16:creationId xmlns:a16="http://schemas.microsoft.com/office/drawing/2014/main" id="{5087B39C-7E46-4AC0-8624-B08A01C5B997}"/>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9" name="直線コネクタ 1098">
                  <a:extLst>
                    <a:ext uri="{FF2B5EF4-FFF2-40B4-BE49-F238E27FC236}">
                      <a16:creationId xmlns:a16="http://schemas.microsoft.com/office/drawing/2014/main" id="{57C80724-1615-45EB-B085-408C3BB444B6}"/>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0" name="直線コネクタ 1099">
                  <a:extLst>
                    <a:ext uri="{FF2B5EF4-FFF2-40B4-BE49-F238E27FC236}">
                      <a16:creationId xmlns:a16="http://schemas.microsoft.com/office/drawing/2014/main" id="{AE21F7A5-BD95-4176-8798-C83EC89F209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90" name="グループ化 1089">
                <a:extLst>
                  <a:ext uri="{FF2B5EF4-FFF2-40B4-BE49-F238E27FC236}">
                    <a16:creationId xmlns:a16="http://schemas.microsoft.com/office/drawing/2014/main" id="{EE2663D0-A730-46BA-A574-2B5966BA92B5}"/>
                  </a:ext>
                </a:extLst>
              </p:cNvPr>
              <p:cNvGrpSpPr/>
              <p:nvPr/>
            </p:nvGrpSpPr>
            <p:grpSpPr>
              <a:xfrm>
                <a:off x="558231" y="4875005"/>
                <a:ext cx="394568" cy="289127"/>
                <a:chOff x="3359582" y="4986114"/>
                <a:chExt cx="394568" cy="289127"/>
              </a:xfrm>
              <a:grpFill/>
            </p:grpSpPr>
            <p:sp>
              <p:nvSpPr>
                <p:cNvPr id="1091" name="1 つの角を切り取った四角形 582">
                  <a:extLst>
                    <a:ext uri="{FF2B5EF4-FFF2-40B4-BE49-F238E27FC236}">
                      <a16:creationId xmlns:a16="http://schemas.microsoft.com/office/drawing/2014/main" id="{D3E284C0-5130-47FF-9E75-C92FA29BFDE3}"/>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92" name="直線コネクタ 1091">
                  <a:extLst>
                    <a:ext uri="{FF2B5EF4-FFF2-40B4-BE49-F238E27FC236}">
                      <a16:creationId xmlns:a16="http://schemas.microsoft.com/office/drawing/2014/main" id="{781B0558-8741-4AF9-922D-9154F8AC6C8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3" name="直線コネクタ 1092">
                  <a:extLst>
                    <a:ext uri="{FF2B5EF4-FFF2-40B4-BE49-F238E27FC236}">
                      <a16:creationId xmlns:a16="http://schemas.microsoft.com/office/drawing/2014/main" id="{5153F900-CA2D-4B1B-B216-BEAA29BA11D1}"/>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4" name="直線コネクタ 1093">
                  <a:extLst>
                    <a:ext uri="{FF2B5EF4-FFF2-40B4-BE49-F238E27FC236}">
                      <a16:creationId xmlns:a16="http://schemas.microsoft.com/office/drawing/2014/main" id="{E8DFF3CA-9051-4D3B-B2FC-4B07698FE7D7}"/>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5" name="直線コネクタ 1094">
                  <a:extLst>
                    <a:ext uri="{FF2B5EF4-FFF2-40B4-BE49-F238E27FC236}">
                      <a16:creationId xmlns:a16="http://schemas.microsoft.com/office/drawing/2014/main" id="{1ECA8FBF-01B1-49F1-891B-40276334A5C1}"/>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9" name="グループ化 1068">
              <a:extLst>
                <a:ext uri="{FF2B5EF4-FFF2-40B4-BE49-F238E27FC236}">
                  <a16:creationId xmlns:a16="http://schemas.microsoft.com/office/drawing/2014/main" id="{A8DC7CA3-A89D-4522-B17C-FF0D65140B61}"/>
                </a:ext>
              </a:extLst>
            </p:cNvPr>
            <p:cNvGrpSpPr/>
            <p:nvPr/>
          </p:nvGrpSpPr>
          <p:grpSpPr>
            <a:xfrm>
              <a:off x="1884816" y="4182788"/>
              <a:ext cx="537570" cy="368361"/>
              <a:chOff x="558231" y="4795771"/>
              <a:chExt cx="537570" cy="368361"/>
            </a:xfrm>
            <a:solidFill>
              <a:schemeClr val="bg1">
                <a:lumMod val="85000"/>
              </a:schemeClr>
            </a:solidFill>
          </p:grpSpPr>
          <p:grpSp>
            <p:nvGrpSpPr>
              <p:cNvPr id="1070" name="グループ化 1069">
                <a:extLst>
                  <a:ext uri="{FF2B5EF4-FFF2-40B4-BE49-F238E27FC236}">
                    <a16:creationId xmlns:a16="http://schemas.microsoft.com/office/drawing/2014/main" id="{5DBAA8D9-E9FF-4842-B780-4ADD50B5D89F}"/>
                  </a:ext>
                </a:extLst>
              </p:cNvPr>
              <p:cNvGrpSpPr/>
              <p:nvPr/>
            </p:nvGrpSpPr>
            <p:grpSpPr>
              <a:xfrm>
                <a:off x="701233" y="4795771"/>
                <a:ext cx="394568" cy="289127"/>
                <a:chOff x="3445534" y="4958455"/>
                <a:chExt cx="394568" cy="289127"/>
              </a:xfrm>
              <a:grpFill/>
            </p:grpSpPr>
            <p:sp>
              <p:nvSpPr>
                <p:cNvPr id="1083" name="1 つの角を切り取った四角形 752">
                  <a:extLst>
                    <a:ext uri="{FF2B5EF4-FFF2-40B4-BE49-F238E27FC236}">
                      <a16:creationId xmlns:a16="http://schemas.microsoft.com/office/drawing/2014/main" id="{1E0C4E19-92EA-4FD7-AF61-6AF3D9F5B530}"/>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4" name="直線コネクタ 1083">
                  <a:extLst>
                    <a:ext uri="{FF2B5EF4-FFF2-40B4-BE49-F238E27FC236}">
                      <a16:creationId xmlns:a16="http://schemas.microsoft.com/office/drawing/2014/main" id="{4132A1C6-A07B-4871-910C-1ABFAA8BA972}"/>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5" name="直線コネクタ 1084">
                  <a:extLst>
                    <a:ext uri="{FF2B5EF4-FFF2-40B4-BE49-F238E27FC236}">
                      <a16:creationId xmlns:a16="http://schemas.microsoft.com/office/drawing/2014/main" id="{0523DCA4-5E36-40D5-87A7-BCFF6BDEE508}"/>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6" name="直線コネクタ 1085">
                  <a:extLst>
                    <a:ext uri="{FF2B5EF4-FFF2-40B4-BE49-F238E27FC236}">
                      <a16:creationId xmlns:a16="http://schemas.microsoft.com/office/drawing/2014/main" id="{15995D07-7897-40B4-821E-1BF28DA0888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7" name="直線コネクタ 1086">
                  <a:extLst>
                    <a:ext uri="{FF2B5EF4-FFF2-40B4-BE49-F238E27FC236}">
                      <a16:creationId xmlns:a16="http://schemas.microsoft.com/office/drawing/2014/main" id="{818D291E-924C-482F-BFF9-936CEC55FBDC}"/>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71" name="グループ化 1070">
                <a:extLst>
                  <a:ext uri="{FF2B5EF4-FFF2-40B4-BE49-F238E27FC236}">
                    <a16:creationId xmlns:a16="http://schemas.microsoft.com/office/drawing/2014/main" id="{C6B74508-C264-4028-B885-1D65A591C7A1}"/>
                  </a:ext>
                </a:extLst>
              </p:cNvPr>
              <p:cNvGrpSpPr/>
              <p:nvPr/>
            </p:nvGrpSpPr>
            <p:grpSpPr>
              <a:xfrm>
                <a:off x="624426" y="4832595"/>
                <a:ext cx="394568" cy="289127"/>
                <a:chOff x="3359582" y="4986114"/>
                <a:chExt cx="394568" cy="289127"/>
              </a:xfrm>
              <a:grpFill/>
            </p:grpSpPr>
            <p:sp>
              <p:nvSpPr>
                <p:cNvPr id="1078" name="1 つの角を切り取った四角形 747">
                  <a:extLst>
                    <a:ext uri="{FF2B5EF4-FFF2-40B4-BE49-F238E27FC236}">
                      <a16:creationId xmlns:a16="http://schemas.microsoft.com/office/drawing/2014/main" id="{AA31FC4F-5F00-4ECF-96CC-2FB580541B8C}"/>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9" name="直線コネクタ 1078">
                  <a:extLst>
                    <a:ext uri="{FF2B5EF4-FFF2-40B4-BE49-F238E27FC236}">
                      <a16:creationId xmlns:a16="http://schemas.microsoft.com/office/drawing/2014/main" id="{3595818A-B748-4411-8740-5E219F615B7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0" name="直線コネクタ 1079">
                  <a:extLst>
                    <a:ext uri="{FF2B5EF4-FFF2-40B4-BE49-F238E27FC236}">
                      <a16:creationId xmlns:a16="http://schemas.microsoft.com/office/drawing/2014/main" id="{9C9B4DFB-FCBC-425B-BF84-97550F76107E}"/>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1" name="直線コネクタ 1080">
                  <a:extLst>
                    <a:ext uri="{FF2B5EF4-FFF2-40B4-BE49-F238E27FC236}">
                      <a16:creationId xmlns:a16="http://schemas.microsoft.com/office/drawing/2014/main" id="{66975B43-2085-488A-BD54-CBF9D1D20536}"/>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2" name="直線コネクタ 1081">
                  <a:extLst>
                    <a:ext uri="{FF2B5EF4-FFF2-40B4-BE49-F238E27FC236}">
                      <a16:creationId xmlns:a16="http://schemas.microsoft.com/office/drawing/2014/main" id="{6CBDDCC5-136D-475B-965D-8C72E038DF3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72" name="グループ化 1071">
                <a:extLst>
                  <a:ext uri="{FF2B5EF4-FFF2-40B4-BE49-F238E27FC236}">
                    <a16:creationId xmlns:a16="http://schemas.microsoft.com/office/drawing/2014/main" id="{28FE10EB-1E05-46BF-B243-FC2148C83269}"/>
                  </a:ext>
                </a:extLst>
              </p:cNvPr>
              <p:cNvGrpSpPr/>
              <p:nvPr/>
            </p:nvGrpSpPr>
            <p:grpSpPr>
              <a:xfrm>
                <a:off x="558231" y="4875005"/>
                <a:ext cx="394568" cy="289127"/>
                <a:chOff x="3359582" y="4986114"/>
                <a:chExt cx="394568" cy="289127"/>
              </a:xfrm>
              <a:grpFill/>
            </p:grpSpPr>
            <p:sp>
              <p:nvSpPr>
                <p:cNvPr id="1073" name="1 つの角を切り取った四角形 742">
                  <a:extLst>
                    <a:ext uri="{FF2B5EF4-FFF2-40B4-BE49-F238E27FC236}">
                      <a16:creationId xmlns:a16="http://schemas.microsoft.com/office/drawing/2014/main" id="{4E800364-597D-4481-BFB9-DEEC86FDF7E6}"/>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4" name="直線コネクタ 1073">
                  <a:extLst>
                    <a:ext uri="{FF2B5EF4-FFF2-40B4-BE49-F238E27FC236}">
                      <a16:creationId xmlns:a16="http://schemas.microsoft.com/office/drawing/2014/main" id="{301086AC-121E-4654-87B2-54C3E197FC7A}"/>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a:extLst>
                    <a:ext uri="{FF2B5EF4-FFF2-40B4-BE49-F238E27FC236}">
                      <a16:creationId xmlns:a16="http://schemas.microsoft.com/office/drawing/2014/main" id="{B82558C5-471C-47A5-8498-C754D837F16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6" name="直線コネクタ 1075">
                  <a:extLst>
                    <a:ext uri="{FF2B5EF4-FFF2-40B4-BE49-F238E27FC236}">
                      <a16:creationId xmlns:a16="http://schemas.microsoft.com/office/drawing/2014/main" id="{3B521B13-7416-4F10-9A9E-DAF6943736D3}"/>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7" name="直線コネクタ 1076">
                  <a:extLst>
                    <a:ext uri="{FF2B5EF4-FFF2-40B4-BE49-F238E27FC236}">
                      <a16:creationId xmlns:a16="http://schemas.microsoft.com/office/drawing/2014/main" id="{40BD69D6-8FE5-41A4-87DD-DE4D0CE867B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pic>
        <p:nvPicPr>
          <p:cNvPr id="1181" name="グラフィックス 1180" descr="歯車">
            <a:extLst>
              <a:ext uri="{FF2B5EF4-FFF2-40B4-BE49-F238E27FC236}">
                <a16:creationId xmlns:a16="http://schemas.microsoft.com/office/drawing/2014/main" id="{0ED817CA-46D1-4D6F-AAF1-AB4734ABCD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6118" y="2955612"/>
            <a:ext cx="575148" cy="575148"/>
          </a:xfrm>
          <a:prstGeom prst="rect">
            <a:avLst/>
          </a:prstGeom>
        </p:spPr>
      </p:pic>
      <p:sp>
        <p:nvSpPr>
          <p:cNvPr id="1182" name="星 4 463">
            <a:extLst>
              <a:ext uri="{FF2B5EF4-FFF2-40B4-BE49-F238E27FC236}">
                <a16:creationId xmlns:a16="http://schemas.microsoft.com/office/drawing/2014/main" id="{59A53E02-0D84-4805-9696-0F209B8A9556}"/>
              </a:ext>
            </a:extLst>
          </p:cNvPr>
          <p:cNvSpPr/>
          <p:nvPr/>
        </p:nvSpPr>
        <p:spPr>
          <a:xfrm>
            <a:off x="6427884" y="333511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3" name="星 4 463">
            <a:extLst>
              <a:ext uri="{FF2B5EF4-FFF2-40B4-BE49-F238E27FC236}">
                <a16:creationId xmlns:a16="http://schemas.microsoft.com/office/drawing/2014/main" id="{044CB65B-5E47-4C77-82FE-CE7DBECC1604}"/>
              </a:ext>
            </a:extLst>
          </p:cNvPr>
          <p:cNvSpPr/>
          <p:nvPr/>
        </p:nvSpPr>
        <p:spPr>
          <a:xfrm>
            <a:off x="5934451" y="2960177"/>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84" name="グループ化 1183">
            <a:extLst>
              <a:ext uri="{FF2B5EF4-FFF2-40B4-BE49-F238E27FC236}">
                <a16:creationId xmlns:a16="http://schemas.microsoft.com/office/drawing/2014/main" id="{52B203C9-2F16-487A-B3F2-56586CFC28F5}"/>
              </a:ext>
            </a:extLst>
          </p:cNvPr>
          <p:cNvGrpSpPr/>
          <p:nvPr/>
        </p:nvGrpSpPr>
        <p:grpSpPr>
          <a:xfrm>
            <a:off x="7751655" y="1754191"/>
            <a:ext cx="292653" cy="234417"/>
            <a:chOff x="1100918" y="1789018"/>
            <a:chExt cx="454925" cy="304799"/>
          </a:xfrm>
          <a:solidFill>
            <a:schemeClr val="accent5">
              <a:lumMod val="40000"/>
              <a:lumOff val="60000"/>
            </a:schemeClr>
          </a:solidFill>
        </p:grpSpPr>
        <p:sp>
          <p:nvSpPr>
            <p:cNvPr id="1185" name="正方形/長方形 1184">
              <a:extLst>
                <a:ext uri="{FF2B5EF4-FFF2-40B4-BE49-F238E27FC236}">
                  <a16:creationId xmlns:a16="http://schemas.microsoft.com/office/drawing/2014/main" id="{EA5CB064-FF00-4D91-BF0A-F96550991CD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6" name="直線コネクタ 1185">
              <a:extLst>
                <a:ext uri="{FF2B5EF4-FFF2-40B4-BE49-F238E27FC236}">
                  <a16:creationId xmlns:a16="http://schemas.microsoft.com/office/drawing/2014/main" id="{FD34809F-A1D8-4C27-8848-304F4A6FD89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87" name="直線コネクタ 1186">
              <a:extLst>
                <a:ext uri="{FF2B5EF4-FFF2-40B4-BE49-F238E27FC236}">
                  <a16:creationId xmlns:a16="http://schemas.microsoft.com/office/drawing/2014/main" id="{AD661C43-736D-441F-872C-1146B5BAA6DD}"/>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88" name="直線コネクタ 1187">
              <a:extLst>
                <a:ext uri="{FF2B5EF4-FFF2-40B4-BE49-F238E27FC236}">
                  <a16:creationId xmlns:a16="http://schemas.microsoft.com/office/drawing/2014/main" id="{D6B49526-84E3-41B5-BF90-34735519A157}"/>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89" name="直線コネクタ 1188">
              <a:extLst>
                <a:ext uri="{FF2B5EF4-FFF2-40B4-BE49-F238E27FC236}">
                  <a16:creationId xmlns:a16="http://schemas.microsoft.com/office/drawing/2014/main" id="{F5C1C6DA-7881-40D8-8D06-3906955AE1DA}"/>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90" name="グループ化 1189">
            <a:extLst>
              <a:ext uri="{FF2B5EF4-FFF2-40B4-BE49-F238E27FC236}">
                <a16:creationId xmlns:a16="http://schemas.microsoft.com/office/drawing/2014/main" id="{6C2B16AA-4958-4425-B85C-77E7E5094A9B}"/>
              </a:ext>
            </a:extLst>
          </p:cNvPr>
          <p:cNvGrpSpPr/>
          <p:nvPr/>
        </p:nvGrpSpPr>
        <p:grpSpPr>
          <a:xfrm>
            <a:off x="7693190" y="1779693"/>
            <a:ext cx="292653" cy="234417"/>
            <a:chOff x="1100918" y="1789018"/>
            <a:chExt cx="454925" cy="304799"/>
          </a:xfrm>
          <a:solidFill>
            <a:srgbClr val="FFCCFF"/>
          </a:solidFill>
        </p:grpSpPr>
        <p:sp>
          <p:nvSpPr>
            <p:cNvPr id="1191" name="正方形/長方形 1190">
              <a:extLst>
                <a:ext uri="{FF2B5EF4-FFF2-40B4-BE49-F238E27FC236}">
                  <a16:creationId xmlns:a16="http://schemas.microsoft.com/office/drawing/2014/main" id="{4630E14C-ED1E-4603-9D22-CD28926185B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2" name="直線コネクタ 1191">
              <a:extLst>
                <a:ext uri="{FF2B5EF4-FFF2-40B4-BE49-F238E27FC236}">
                  <a16:creationId xmlns:a16="http://schemas.microsoft.com/office/drawing/2014/main" id="{E7EF568D-CF5E-4DB0-99AC-8C051496846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3" name="直線コネクタ 1192">
              <a:extLst>
                <a:ext uri="{FF2B5EF4-FFF2-40B4-BE49-F238E27FC236}">
                  <a16:creationId xmlns:a16="http://schemas.microsoft.com/office/drawing/2014/main" id="{FC5D79AF-C360-4CFF-8E45-0FD39978DF5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4" name="直線コネクタ 1193">
              <a:extLst>
                <a:ext uri="{FF2B5EF4-FFF2-40B4-BE49-F238E27FC236}">
                  <a16:creationId xmlns:a16="http://schemas.microsoft.com/office/drawing/2014/main" id="{7704E71F-410F-4BFD-B17A-CEEC32C6F08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5" name="直線コネクタ 1194">
              <a:extLst>
                <a:ext uri="{FF2B5EF4-FFF2-40B4-BE49-F238E27FC236}">
                  <a16:creationId xmlns:a16="http://schemas.microsoft.com/office/drawing/2014/main" id="{87A3C3A6-ADBE-43D5-B506-6580D148A1E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96" name="グループ化 1195">
            <a:extLst>
              <a:ext uri="{FF2B5EF4-FFF2-40B4-BE49-F238E27FC236}">
                <a16:creationId xmlns:a16="http://schemas.microsoft.com/office/drawing/2014/main" id="{F60F9B59-1732-42C5-A861-95D48EA7B3BD}"/>
              </a:ext>
            </a:extLst>
          </p:cNvPr>
          <p:cNvGrpSpPr/>
          <p:nvPr/>
        </p:nvGrpSpPr>
        <p:grpSpPr>
          <a:xfrm>
            <a:off x="7634725" y="1805510"/>
            <a:ext cx="292653" cy="234417"/>
            <a:chOff x="1100918" y="1789018"/>
            <a:chExt cx="454925" cy="304799"/>
          </a:xfrm>
          <a:solidFill>
            <a:schemeClr val="bg1">
              <a:lumMod val="85000"/>
            </a:schemeClr>
          </a:solidFill>
        </p:grpSpPr>
        <p:sp>
          <p:nvSpPr>
            <p:cNvPr id="1197" name="正方形/長方形 1196">
              <a:extLst>
                <a:ext uri="{FF2B5EF4-FFF2-40B4-BE49-F238E27FC236}">
                  <a16:creationId xmlns:a16="http://schemas.microsoft.com/office/drawing/2014/main" id="{11606AC9-6CF3-471E-8ABD-FE007CE0CA7E}"/>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8" name="直線コネクタ 1197">
              <a:extLst>
                <a:ext uri="{FF2B5EF4-FFF2-40B4-BE49-F238E27FC236}">
                  <a16:creationId xmlns:a16="http://schemas.microsoft.com/office/drawing/2014/main" id="{9651E5C9-EE8A-489B-9FBC-8F6859657FE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9" name="直線コネクタ 1198">
              <a:extLst>
                <a:ext uri="{FF2B5EF4-FFF2-40B4-BE49-F238E27FC236}">
                  <a16:creationId xmlns:a16="http://schemas.microsoft.com/office/drawing/2014/main" id="{F063C110-11AF-4123-A13A-8FAD7B4EE8C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0" name="直線コネクタ 1199">
              <a:extLst>
                <a:ext uri="{FF2B5EF4-FFF2-40B4-BE49-F238E27FC236}">
                  <a16:creationId xmlns:a16="http://schemas.microsoft.com/office/drawing/2014/main" id="{24D92957-137A-4648-87D4-960119F7E22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1" name="直線コネクタ 1200">
              <a:extLst>
                <a:ext uri="{FF2B5EF4-FFF2-40B4-BE49-F238E27FC236}">
                  <a16:creationId xmlns:a16="http://schemas.microsoft.com/office/drawing/2014/main" id="{AC67F5FA-6F98-46E8-9862-8D412E3B9E36}"/>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02" name="グループ化 1201">
            <a:extLst>
              <a:ext uri="{FF2B5EF4-FFF2-40B4-BE49-F238E27FC236}">
                <a16:creationId xmlns:a16="http://schemas.microsoft.com/office/drawing/2014/main" id="{7077F057-6B5D-4001-8DF5-0880AD101686}"/>
              </a:ext>
            </a:extLst>
          </p:cNvPr>
          <p:cNvGrpSpPr/>
          <p:nvPr/>
        </p:nvGrpSpPr>
        <p:grpSpPr>
          <a:xfrm>
            <a:off x="8245292" y="1701178"/>
            <a:ext cx="292653" cy="234417"/>
            <a:chOff x="1100918" y="1789018"/>
            <a:chExt cx="454925" cy="304799"/>
          </a:xfrm>
          <a:solidFill>
            <a:schemeClr val="accent5">
              <a:lumMod val="40000"/>
              <a:lumOff val="60000"/>
            </a:schemeClr>
          </a:solidFill>
        </p:grpSpPr>
        <p:sp>
          <p:nvSpPr>
            <p:cNvPr id="1203" name="正方形/長方形 1202">
              <a:extLst>
                <a:ext uri="{FF2B5EF4-FFF2-40B4-BE49-F238E27FC236}">
                  <a16:creationId xmlns:a16="http://schemas.microsoft.com/office/drawing/2014/main" id="{630A2B81-5714-4340-8CD1-E81BEFEC2FC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4" name="直線コネクタ 1203">
              <a:extLst>
                <a:ext uri="{FF2B5EF4-FFF2-40B4-BE49-F238E27FC236}">
                  <a16:creationId xmlns:a16="http://schemas.microsoft.com/office/drawing/2014/main" id="{28E34934-7A49-411E-8259-DC711C9ED414}"/>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5" name="直線コネクタ 1204">
              <a:extLst>
                <a:ext uri="{FF2B5EF4-FFF2-40B4-BE49-F238E27FC236}">
                  <a16:creationId xmlns:a16="http://schemas.microsoft.com/office/drawing/2014/main" id="{1E56F693-C0FB-47AC-8D15-0CBC7B9C01C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6" name="直線コネクタ 1205">
              <a:extLst>
                <a:ext uri="{FF2B5EF4-FFF2-40B4-BE49-F238E27FC236}">
                  <a16:creationId xmlns:a16="http://schemas.microsoft.com/office/drawing/2014/main" id="{0872B019-23BC-4782-8183-C012159521A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7" name="直線コネクタ 1206">
              <a:extLst>
                <a:ext uri="{FF2B5EF4-FFF2-40B4-BE49-F238E27FC236}">
                  <a16:creationId xmlns:a16="http://schemas.microsoft.com/office/drawing/2014/main" id="{D6B3A425-643F-4D13-862A-83A7C49B196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08" name="グループ化 1207">
            <a:extLst>
              <a:ext uri="{FF2B5EF4-FFF2-40B4-BE49-F238E27FC236}">
                <a16:creationId xmlns:a16="http://schemas.microsoft.com/office/drawing/2014/main" id="{DC9210CC-4182-459C-8802-3E1733734E77}"/>
              </a:ext>
            </a:extLst>
          </p:cNvPr>
          <p:cNvGrpSpPr/>
          <p:nvPr/>
        </p:nvGrpSpPr>
        <p:grpSpPr>
          <a:xfrm>
            <a:off x="8186827" y="1726679"/>
            <a:ext cx="292653" cy="234417"/>
            <a:chOff x="1100918" y="1789018"/>
            <a:chExt cx="454925" cy="304799"/>
          </a:xfrm>
          <a:solidFill>
            <a:schemeClr val="bg1">
              <a:lumMod val="85000"/>
            </a:schemeClr>
          </a:solidFill>
        </p:grpSpPr>
        <p:sp>
          <p:nvSpPr>
            <p:cNvPr id="1209" name="正方形/長方形 1208">
              <a:extLst>
                <a:ext uri="{FF2B5EF4-FFF2-40B4-BE49-F238E27FC236}">
                  <a16:creationId xmlns:a16="http://schemas.microsoft.com/office/drawing/2014/main" id="{92E25A11-0931-4E01-9E3B-E254BACBE5C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0" name="直線コネクタ 1209">
              <a:extLst>
                <a:ext uri="{FF2B5EF4-FFF2-40B4-BE49-F238E27FC236}">
                  <a16:creationId xmlns:a16="http://schemas.microsoft.com/office/drawing/2014/main" id="{C2B16B9F-570D-4EC7-9811-8D5E0A5C6EF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1" name="直線コネクタ 1210">
              <a:extLst>
                <a:ext uri="{FF2B5EF4-FFF2-40B4-BE49-F238E27FC236}">
                  <a16:creationId xmlns:a16="http://schemas.microsoft.com/office/drawing/2014/main" id="{65558EDD-BDEA-4144-ABD3-2ADC6FA0375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2" name="直線コネクタ 1211">
              <a:extLst>
                <a:ext uri="{FF2B5EF4-FFF2-40B4-BE49-F238E27FC236}">
                  <a16:creationId xmlns:a16="http://schemas.microsoft.com/office/drawing/2014/main" id="{3A5641D7-3B70-402F-888C-94517663CA6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3" name="直線コネクタ 1212">
              <a:extLst>
                <a:ext uri="{FF2B5EF4-FFF2-40B4-BE49-F238E27FC236}">
                  <a16:creationId xmlns:a16="http://schemas.microsoft.com/office/drawing/2014/main" id="{2ABB16CB-0E30-4D1D-8913-5D8F23CCA60D}"/>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a:extLst>
              <a:ext uri="{FF2B5EF4-FFF2-40B4-BE49-F238E27FC236}">
                <a16:creationId xmlns:a16="http://schemas.microsoft.com/office/drawing/2014/main" id="{AAC1202B-24A7-405F-B0C9-F19B8F947AE0}"/>
              </a:ext>
            </a:extLst>
          </p:cNvPr>
          <p:cNvGrpSpPr/>
          <p:nvPr/>
        </p:nvGrpSpPr>
        <p:grpSpPr>
          <a:xfrm>
            <a:off x="8128361" y="1752497"/>
            <a:ext cx="292653" cy="234417"/>
            <a:chOff x="1100918" y="1789018"/>
            <a:chExt cx="454925" cy="304799"/>
          </a:xfrm>
          <a:solidFill>
            <a:srgbClr val="FFCCFF"/>
          </a:solidFill>
        </p:grpSpPr>
        <p:sp>
          <p:nvSpPr>
            <p:cNvPr id="1215" name="正方形/長方形 1214">
              <a:extLst>
                <a:ext uri="{FF2B5EF4-FFF2-40B4-BE49-F238E27FC236}">
                  <a16:creationId xmlns:a16="http://schemas.microsoft.com/office/drawing/2014/main" id="{E5A1F4D6-8833-4BBA-A846-FCDECFECABC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6" name="直線コネクタ 1215">
              <a:extLst>
                <a:ext uri="{FF2B5EF4-FFF2-40B4-BE49-F238E27FC236}">
                  <a16:creationId xmlns:a16="http://schemas.microsoft.com/office/drawing/2014/main" id="{2B7B1BE7-5236-4FE5-9C25-1D37890E302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a:extLst>
                <a:ext uri="{FF2B5EF4-FFF2-40B4-BE49-F238E27FC236}">
                  <a16:creationId xmlns:a16="http://schemas.microsoft.com/office/drawing/2014/main" id="{111E8A09-4C2A-4C1D-BE88-42377F20BEF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a:extLst>
                <a:ext uri="{FF2B5EF4-FFF2-40B4-BE49-F238E27FC236}">
                  <a16:creationId xmlns:a16="http://schemas.microsoft.com/office/drawing/2014/main" id="{094BFF0F-B13D-4D55-A2EB-82F65F0CD18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9" name="直線コネクタ 1218">
              <a:extLst>
                <a:ext uri="{FF2B5EF4-FFF2-40B4-BE49-F238E27FC236}">
                  <a16:creationId xmlns:a16="http://schemas.microsoft.com/office/drawing/2014/main" id="{0614DA2F-0616-495A-ABD9-238CAE80435B}"/>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cxnSp>
        <p:nvCxnSpPr>
          <p:cNvPr id="1220" name="直線矢印コネクタ 1219">
            <a:extLst>
              <a:ext uri="{FF2B5EF4-FFF2-40B4-BE49-F238E27FC236}">
                <a16:creationId xmlns:a16="http://schemas.microsoft.com/office/drawing/2014/main" id="{12123D91-B4E4-4E1D-B766-FE8106E0DD20}"/>
              </a:ext>
            </a:extLst>
          </p:cNvPr>
          <p:cNvCxnSpPr>
            <a:cxnSpLocks/>
          </p:cNvCxnSpPr>
          <p:nvPr/>
        </p:nvCxnSpPr>
        <p:spPr>
          <a:xfrm flipH="1">
            <a:off x="6270847" y="2558109"/>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pic>
        <p:nvPicPr>
          <p:cNvPr id="1223" name="グラフィックス 1222" descr="歯車">
            <a:extLst>
              <a:ext uri="{FF2B5EF4-FFF2-40B4-BE49-F238E27FC236}">
                <a16:creationId xmlns:a16="http://schemas.microsoft.com/office/drawing/2014/main" id="{46159334-45AB-4B79-8728-160F124FBC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6747" y="2923455"/>
            <a:ext cx="575148" cy="575148"/>
          </a:xfrm>
          <a:prstGeom prst="rect">
            <a:avLst/>
          </a:prstGeom>
        </p:spPr>
      </p:pic>
      <p:sp>
        <p:nvSpPr>
          <p:cNvPr id="1224" name="星 4 463">
            <a:extLst>
              <a:ext uri="{FF2B5EF4-FFF2-40B4-BE49-F238E27FC236}">
                <a16:creationId xmlns:a16="http://schemas.microsoft.com/office/drawing/2014/main" id="{21A2D0B9-0BAF-4EA3-B3A4-150B2DA2B4F7}"/>
              </a:ext>
            </a:extLst>
          </p:cNvPr>
          <p:cNvSpPr/>
          <p:nvPr/>
        </p:nvSpPr>
        <p:spPr>
          <a:xfrm>
            <a:off x="8218513" y="3302957"/>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5" name="星 4 463">
            <a:extLst>
              <a:ext uri="{FF2B5EF4-FFF2-40B4-BE49-F238E27FC236}">
                <a16:creationId xmlns:a16="http://schemas.microsoft.com/office/drawing/2014/main" id="{8724D93A-571F-4C6C-8F3C-D08B73F4B61F}"/>
              </a:ext>
            </a:extLst>
          </p:cNvPr>
          <p:cNvSpPr/>
          <p:nvPr/>
        </p:nvSpPr>
        <p:spPr>
          <a:xfrm>
            <a:off x="7725080" y="292802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6" name="直線矢印コネクタ 1225">
            <a:extLst>
              <a:ext uri="{FF2B5EF4-FFF2-40B4-BE49-F238E27FC236}">
                <a16:creationId xmlns:a16="http://schemas.microsoft.com/office/drawing/2014/main" id="{AC8851FA-4160-4148-89B5-92EC1A242D8B}"/>
              </a:ext>
            </a:extLst>
          </p:cNvPr>
          <p:cNvCxnSpPr>
            <a:cxnSpLocks/>
          </p:cNvCxnSpPr>
          <p:nvPr/>
        </p:nvCxnSpPr>
        <p:spPr>
          <a:xfrm flipH="1">
            <a:off x="8061476" y="2525952"/>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1227" name="テキスト ボックス 1226">
            <a:extLst>
              <a:ext uri="{FF2B5EF4-FFF2-40B4-BE49-F238E27FC236}">
                <a16:creationId xmlns:a16="http://schemas.microsoft.com/office/drawing/2014/main" id="{1064E251-3ADB-420B-AC40-276883308E8C}"/>
              </a:ext>
            </a:extLst>
          </p:cNvPr>
          <p:cNvSpPr txBox="1"/>
          <p:nvPr/>
        </p:nvSpPr>
        <p:spPr>
          <a:xfrm>
            <a:off x="6497356" y="2523557"/>
            <a:ext cx="1364873" cy="369332"/>
          </a:xfrm>
          <a:prstGeom prst="rect">
            <a:avLst/>
          </a:prstGeom>
          <a:noFill/>
        </p:spPr>
        <p:txBody>
          <a:bodyPr vert="horz" wrap="square" rtlCol="0">
            <a:spAutoFit/>
          </a:bodyPr>
          <a:lstStyle/>
          <a:p>
            <a:pPr algn="ctr"/>
            <a:r>
              <a:rPr kumimoji="1" lang="ja-JP" altLang="en-US" b="1" dirty="0">
                <a:solidFill>
                  <a:srgbClr val="089CA3"/>
                </a:solidFill>
              </a:rPr>
              <a:t>学習</a:t>
            </a:r>
            <a:endParaRPr kumimoji="1" lang="en-US" altLang="ja-JP" b="1" dirty="0">
              <a:solidFill>
                <a:srgbClr val="089CA3"/>
              </a:solidFill>
            </a:endParaRPr>
          </a:p>
        </p:txBody>
      </p:sp>
      <p:sp>
        <p:nvSpPr>
          <p:cNvPr id="1228" name="テキスト ボックス 1227">
            <a:extLst>
              <a:ext uri="{FF2B5EF4-FFF2-40B4-BE49-F238E27FC236}">
                <a16:creationId xmlns:a16="http://schemas.microsoft.com/office/drawing/2014/main" id="{DBE28EAD-E0D5-4403-8E4D-C0C0A8062F1B}"/>
              </a:ext>
            </a:extLst>
          </p:cNvPr>
          <p:cNvSpPr txBox="1"/>
          <p:nvPr/>
        </p:nvSpPr>
        <p:spPr>
          <a:xfrm>
            <a:off x="2189293" y="1752246"/>
            <a:ext cx="461665" cy="626010"/>
          </a:xfrm>
          <a:prstGeom prst="rect">
            <a:avLst/>
          </a:prstGeom>
          <a:noFill/>
        </p:spPr>
        <p:txBody>
          <a:bodyPr vert="eaVert" wrap="square" rtlCol="0">
            <a:spAutoFit/>
          </a:bodyPr>
          <a:lstStyle/>
          <a:p>
            <a:pPr algn="ctr"/>
            <a:r>
              <a:rPr kumimoji="1" lang="ja-JP" altLang="en-US" b="1" dirty="0">
                <a:solidFill>
                  <a:srgbClr val="089CA3"/>
                </a:solidFill>
              </a:rPr>
              <a:t>抽出</a:t>
            </a:r>
            <a:endParaRPr kumimoji="1" lang="en-US" altLang="ja-JP" b="1" dirty="0">
              <a:solidFill>
                <a:srgbClr val="089CA3"/>
              </a:solidFill>
            </a:endParaRPr>
          </a:p>
        </p:txBody>
      </p:sp>
      <p:sp>
        <p:nvSpPr>
          <p:cNvPr id="1229" name="テキスト ボックス 1228">
            <a:extLst>
              <a:ext uri="{FF2B5EF4-FFF2-40B4-BE49-F238E27FC236}">
                <a16:creationId xmlns:a16="http://schemas.microsoft.com/office/drawing/2014/main" id="{6618B70C-CDC7-478B-AC52-EBE4A9FDB090}"/>
              </a:ext>
            </a:extLst>
          </p:cNvPr>
          <p:cNvSpPr txBox="1"/>
          <p:nvPr/>
        </p:nvSpPr>
        <p:spPr>
          <a:xfrm>
            <a:off x="3500989" y="1737572"/>
            <a:ext cx="461665" cy="1348527"/>
          </a:xfrm>
          <a:prstGeom prst="rect">
            <a:avLst/>
          </a:prstGeom>
          <a:noFill/>
        </p:spPr>
        <p:txBody>
          <a:bodyPr vert="eaVert" wrap="square" rtlCol="0">
            <a:spAutoFit/>
          </a:bodyPr>
          <a:lstStyle/>
          <a:p>
            <a:pPr algn="ctr"/>
            <a:r>
              <a:rPr kumimoji="1" lang="ja-JP" altLang="en-US" b="1" dirty="0">
                <a:solidFill>
                  <a:srgbClr val="089CA3"/>
                </a:solidFill>
              </a:rPr>
              <a:t>ラベル付け</a:t>
            </a:r>
            <a:endParaRPr kumimoji="1" lang="en-US" altLang="ja-JP" b="1" dirty="0">
              <a:solidFill>
                <a:srgbClr val="089CA3"/>
              </a:solidFill>
            </a:endParaRPr>
          </a:p>
        </p:txBody>
      </p:sp>
      <p:sp>
        <p:nvSpPr>
          <p:cNvPr id="1230" name="テキスト ボックス 1229">
            <a:extLst>
              <a:ext uri="{FF2B5EF4-FFF2-40B4-BE49-F238E27FC236}">
                <a16:creationId xmlns:a16="http://schemas.microsoft.com/office/drawing/2014/main" id="{E2A0FA9B-A278-4E6A-AD2D-BA56764C7412}"/>
              </a:ext>
            </a:extLst>
          </p:cNvPr>
          <p:cNvSpPr txBox="1"/>
          <p:nvPr/>
        </p:nvSpPr>
        <p:spPr>
          <a:xfrm>
            <a:off x="1547267" y="5662758"/>
            <a:ext cx="461665" cy="797171"/>
          </a:xfrm>
          <a:prstGeom prst="rect">
            <a:avLst/>
          </a:prstGeom>
          <a:noFill/>
        </p:spPr>
        <p:txBody>
          <a:bodyPr vert="eaVert" wrap="square" rtlCol="0">
            <a:spAutoFit/>
          </a:bodyPr>
          <a:lstStyle/>
          <a:p>
            <a:pPr algn="ctr"/>
            <a:r>
              <a:rPr kumimoji="1" lang="ja-JP" altLang="en-US" b="1" dirty="0">
                <a:solidFill>
                  <a:srgbClr val="089CA3"/>
                </a:solidFill>
              </a:rPr>
              <a:t>前処理</a:t>
            </a:r>
            <a:endParaRPr kumimoji="1" lang="en-US" altLang="ja-JP" b="1" dirty="0">
              <a:solidFill>
                <a:srgbClr val="089CA3"/>
              </a:solidFill>
            </a:endParaRPr>
          </a:p>
        </p:txBody>
      </p:sp>
      <p:sp>
        <p:nvSpPr>
          <p:cNvPr id="1231" name="テキスト ボックス 1230">
            <a:extLst>
              <a:ext uri="{FF2B5EF4-FFF2-40B4-BE49-F238E27FC236}">
                <a16:creationId xmlns:a16="http://schemas.microsoft.com/office/drawing/2014/main" id="{4B09CFD2-AF80-43AE-8974-5A8572C2435C}"/>
              </a:ext>
            </a:extLst>
          </p:cNvPr>
          <p:cNvSpPr txBox="1"/>
          <p:nvPr/>
        </p:nvSpPr>
        <p:spPr>
          <a:xfrm>
            <a:off x="2769496" y="5644325"/>
            <a:ext cx="1015663" cy="1074784"/>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grpSp>
        <p:nvGrpSpPr>
          <p:cNvPr id="1232" name="グループ化 1231">
            <a:extLst>
              <a:ext uri="{FF2B5EF4-FFF2-40B4-BE49-F238E27FC236}">
                <a16:creationId xmlns:a16="http://schemas.microsoft.com/office/drawing/2014/main" id="{61B64342-ED69-4402-8FAB-6BB0A8E09A62}"/>
              </a:ext>
            </a:extLst>
          </p:cNvPr>
          <p:cNvGrpSpPr/>
          <p:nvPr/>
        </p:nvGrpSpPr>
        <p:grpSpPr>
          <a:xfrm>
            <a:off x="7057204" y="4363644"/>
            <a:ext cx="292653" cy="234417"/>
            <a:chOff x="1100918" y="1789018"/>
            <a:chExt cx="454925" cy="304799"/>
          </a:xfrm>
          <a:solidFill>
            <a:srgbClr val="FFCCFF"/>
          </a:solidFill>
        </p:grpSpPr>
        <p:sp>
          <p:nvSpPr>
            <p:cNvPr id="1233" name="正方形/長方形 1232">
              <a:extLst>
                <a:ext uri="{FF2B5EF4-FFF2-40B4-BE49-F238E27FC236}">
                  <a16:creationId xmlns:a16="http://schemas.microsoft.com/office/drawing/2014/main" id="{AB7DB8E4-E942-43B8-8A5F-47261604C90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4" name="直線コネクタ 1233">
              <a:extLst>
                <a:ext uri="{FF2B5EF4-FFF2-40B4-BE49-F238E27FC236}">
                  <a16:creationId xmlns:a16="http://schemas.microsoft.com/office/drawing/2014/main" id="{6DC66861-C65F-4D55-ABDD-A139C31F0A69}"/>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35" name="直線コネクタ 1234">
              <a:extLst>
                <a:ext uri="{FF2B5EF4-FFF2-40B4-BE49-F238E27FC236}">
                  <a16:creationId xmlns:a16="http://schemas.microsoft.com/office/drawing/2014/main" id="{D500D37D-E9DE-4C12-9FDD-710F2A29364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36" name="直線コネクタ 1235">
              <a:extLst>
                <a:ext uri="{FF2B5EF4-FFF2-40B4-BE49-F238E27FC236}">
                  <a16:creationId xmlns:a16="http://schemas.microsoft.com/office/drawing/2014/main" id="{8B7AE2F7-BA9A-4CFA-81CF-B45C06AAE20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37" name="直線コネクタ 1236">
              <a:extLst>
                <a:ext uri="{FF2B5EF4-FFF2-40B4-BE49-F238E27FC236}">
                  <a16:creationId xmlns:a16="http://schemas.microsoft.com/office/drawing/2014/main" id="{A0CEED60-ECD7-42B5-982E-965A2FDBC1E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38" name="グループ化 1237">
            <a:extLst>
              <a:ext uri="{FF2B5EF4-FFF2-40B4-BE49-F238E27FC236}">
                <a16:creationId xmlns:a16="http://schemas.microsoft.com/office/drawing/2014/main" id="{656319C3-7787-4714-B223-088FE71DBE14}"/>
              </a:ext>
            </a:extLst>
          </p:cNvPr>
          <p:cNvGrpSpPr/>
          <p:nvPr/>
        </p:nvGrpSpPr>
        <p:grpSpPr>
          <a:xfrm>
            <a:off x="6998739" y="4389145"/>
            <a:ext cx="292653" cy="234417"/>
            <a:chOff x="1100918" y="1789018"/>
            <a:chExt cx="454925" cy="304799"/>
          </a:xfrm>
          <a:solidFill>
            <a:schemeClr val="bg1">
              <a:lumMod val="85000"/>
            </a:schemeClr>
          </a:solidFill>
        </p:grpSpPr>
        <p:sp>
          <p:nvSpPr>
            <p:cNvPr id="1239" name="正方形/長方形 1238">
              <a:extLst>
                <a:ext uri="{FF2B5EF4-FFF2-40B4-BE49-F238E27FC236}">
                  <a16:creationId xmlns:a16="http://schemas.microsoft.com/office/drawing/2014/main" id="{0986FF29-86B1-467B-BBDE-2AC20FABB75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40" name="直線コネクタ 1239">
              <a:extLst>
                <a:ext uri="{FF2B5EF4-FFF2-40B4-BE49-F238E27FC236}">
                  <a16:creationId xmlns:a16="http://schemas.microsoft.com/office/drawing/2014/main" id="{E0F9E425-C9C4-4E4D-8514-D38F09D0790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1" name="直線コネクタ 1240">
              <a:extLst>
                <a:ext uri="{FF2B5EF4-FFF2-40B4-BE49-F238E27FC236}">
                  <a16:creationId xmlns:a16="http://schemas.microsoft.com/office/drawing/2014/main" id="{E2B5FA27-0519-4596-A577-050D1C7E368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2" name="直線コネクタ 1241">
              <a:extLst>
                <a:ext uri="{FF2B5EF4-FFF2-40B4-BE49-F238E27FC236}">
                  <a16:creationId xmlns:a16="http://schemas.microsoft.com/office/drawing/2014/main" id="{32C5F34A-3697-467B-9ACB-57FCE1930D28}"/>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3" name="直線コネクタ 1242">
              <a:extLst>
                <a:ext uri="{FF2B5EF4-FFF2-40B4-BE49-F238E27FC236}">
                  <a16:creationId xmlns:a16="http://schemas.microsoft.com/office/drawing/2014/main" id="{4068FEB9-0190-431C-B84B-E26BEC7076F0}"/>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44" name="グループ化 1243">
            <a:extLst>
              <a:ext uri="{FF2B5EF4-FFF2-40B4-BE49-F238E27FC236}">
                <a16:creationId xmlns:a16="http://schemas.microsoft.com/office/drawing/2014/main" id="{2BF420E5-FB17-4023-986A-0B9237213984}"/>
              </a:ext>
            </a:extLst>
          </p:cNvPr>
          <p:cNvGrpSpPr/>
          <p:nvPr/>
        </p:nvGrpSpPr>
        <p:grpSpPr>
          <a:xfrm>
            <a:off x="6940273" y="4414963"/>
            <a:ext cx="292653" cy="234417"/>
            <a:chOff x="1100918" y="1789018"/>
            <a:chExt cx="454925" cy="304799"/>
          </a:xfrm>
          <a:solidFill>
            <a:schemeClr val="accent5">
              <a:lumMod val="40000"/>
              <a:lumOff val="60000"/>
            </a:schemeClr>
          </a:solidFill>
        </p:grpSpPr>
        <p:sp>
          <p:nvSpPr>
            <p:cNvPr id="1245" name="正方形/長方形 1244">
              <a:extLst>
                <a:ext uri="{FF2B5EF4-FFF2-40B4-BE49-F238E27FC236}">
                  <a16:creationId xmlns:a16="http://schemas.microsoft.com/office/drawing/2014/main" id="{ECC4E971-6000-4DFC-8302-77E9D468E478}"/>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46" name="直線コネクタ 1245">
              <a:extLst>
                <a:ext uri="{FF2B5EF4-FFF2-40B4-BE49-F238E27FC236}">
                  <a16:creationId xmlns:a16="http://schemas.microsoft.com/office/drawing/2014/main" id="{FD06188A-8491-431D-99D2-C68D952E6F4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a:extLst>
                <a:ext uri="{FF2B5EF4-FFF2-40B4-BE49-F238E27FC236}">
                  <a16:creationId xmlns:a16="http://schemas.microsoft.com/office/drawing/2014/main" id="{AC08C22D-166F-4155-9DA4-3F3BDD215E1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a:extLst>
                <a:ext uri="{FF2B5EF4-FFF2-40B4-BE49-F238E27FC236}">
                  <a16:creationId xmlns:a16="http://schemas.microsoft.com/office/drawing/2014/main" id="{C2BD78BA-8939-4A2A-B94F-4375F334589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a:extLst>
                <a:ext uri="{FF2B5EF4-FFF2-40B4-BE49-F238E27FC236}">
                  <a16:creationId xmlns:a16="http://schemas.microsoft.com/office/drawing/2014/main" id="{CD7804EA-90AC-41FE-BE8A-A7589395FF3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cxnSp>
        <p:nvCxnSpPr>
          <p:cNvPr id="1256" name="直線矢印コネクタ 1255">
            <a:extLst>
              <a:ext uri="{FF2B5EF4-FFF2-40B4-BE49-F238E27FC236}">
                <a16:creationId xmlns:a16="http://schemas.microsoft.com/office/drawing/2014/main" id="{F89EF85D-FA9B-4E15-80CC-B885FD816C04}"/>
              </a:ext>
            </a:extLst>
          </p:cNvPr>
          <p:cNvCxnSpPr>
            <a:cxnSpLocks/>
          </p:cNvCxnSpPr>
          <p:nvPr/>
        </p:nvCxnSpPr>
        <p:spPr>
          <a:xfrm flipH="1">
            <a:off x="6556479" y="4705254"/>
            <a:ext cx="261257" cy="248356"/>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257" name="直線矢印コネクタ 1256">
            <a:extLst>
              <a:ext uri="{FF2B5EF4-FFF2-40B4-BE49-F238E27FC236}">
                <a16:creationId xmlns:a16="http://schemas.microsoft.com/office/drawing/2014/main" id="{E354B3D5-3174-4131-883C-EBB488E2792C}"/>
              </a:ext>
            </a:extLst>
          </p:cNvPr>
          <p:cNvCxnSpPr>
            <a:cxnSpLocks/>
          </p:cNvCxnSpPr>
          <p:nvPr/>
        </p:nvCxnSpPr>
        <p:spPr>
          <a:xfrm>
            <a:off x="7414782" y="4706470"/>
            <a:ext cx="269838" cy="24714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259" name="直線矢印コネクタ 1258">
            <a:extLst>
              <a:ext uri="{FF2B5EF4-FFF2-40B4-BE49-F238E27FC236}">
                <a16:creationId xmlns:a16="http://schemas.microsoft.com/office/drawing/2014/main" id="{7245C644-0DBE-40F3-93B3-C16B107C5E41}"/>
              </a:ext>
            </a:extLst>
          </p:cNvPr>
          <p:cNvCxnSpPr>
            <a:cxnSpLocks/>
          </p:cNvCxnSpPr>
          <p:nvPr/>
        </p:nvCxnSpPr>
        <p:spPr>
          <a:xfrm flipH="1">
            <a:off x="6251943" y="5662355"/>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260" name="直線矢印コネクタ 1259">
            <a:extLst>
              <a:ext uri="{FF2B5EF4-FFF2-40B4-BE49-F238E27FC236}">
                <a16:creationId xmlns:a16="http://schemas.microsoft.com/office/drawing/2014/main" id="{BC7B8E31-2556-4579-8158-6D560E5AECFE}"/>
              </a:ext>
            </a:extLst>
          </p:cNvPr>
          <p:cNvCxnSpPr>
            <a:cxnSpLocks/>
          </p:cNvCxnSpPr>
          <p:nvPr/>
        </p:nvCxnSpPr>
        <p:spPr>
          <a:xfrm flipH="1">
            <a:off x="8052338" y="5662355"/>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1261" name="正方形/長方形 1260">
            <a:extLst>
              <a:ext uri="{FF2B5EF4-FFF2-40B4-BE49-F238E27FC236}">
                <a16:creationId xmlns:a16="http://schemas.microsoft.com/office/drawing/2014/main" id="{6F30E36D-2729-4811-9671-A19EED142E01}"/>
              </a:ext>
            </a:extLst>
          </p:cNvPr>
          <p:cNvSpPr/>
          <p:nvPr/>
        </p:nvSpPr>
        <p:spPr>
          <a:xfrm>
            <a:off x="5605095" y="6092870"/>
            <a:ext cx="1301359" cy="397408"/>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89CA3"/>
                </a:solidFill>
              </a:rPr>
              <a:t>分類結果</a:t>
            </a:r>
            <a:r>
              <a:rPr kumimoji="1" lang="en-US" altLang="ja-JP" b="1" dirty="0">
                <a:solidFill>
                  <a:srgbClr val="089CA3"/>
                </a:solidFill>
              </a:rPr>
              <a:t>A</a:t>
            </a:r>
            <a:endParaRPr kumimoji="1" lang="ja-JP" altLang="en-US" b="1" dirty="0">
              <a:solidFill>
                <a:srgbClr val="089CA3"/>
              </a:solidFill>
            </a:endParaRPr>
          </a:p>
        </p:txBody>
      </p:sp>
      <p:sp>
        <p:nvSpPr>
          <p:cNvPr id="1262" name="正方形/長方形 1261">
            <a:extLst>
              <a:ext uri="{FF2B5EF4-FFF2-40B4-BE49-F238E27FC236}">
                <a16:creationId xmlns:a16="http://schemas.microsoft.com/office/drawing/2014/main" id="{F707F8F8-A23C-4408-8309-D22BE05A78D3}"/>
              </a:ext>
            </a:extLst>
          </p:cNvPr>
          <p:cNvSpPr/>
          <p:nvPr/>
        </p:nvSpPr>
        <p:spPr>
          <a:xfrm>
            <a:off x="7395544" y="6092870"/>
            <a:ext cx="1297527" cy="397408"/>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89CA3"/>
                </a:solidFill>
              </a:rPr>
              <a:t>分類結果</a:t>
            </a:r>
            <a:r>
              <a:rPr kumimoji="1" lang="en-US" altLang="ja-JP" b="1" dirty="0">
                <a:solidFill>
                  <a:srgbClr val="089CA3"/>
                </a:solidFill>
              </a:rPr>
              <a:t>B</a:t>
            </a:r>
            <a:endParaRPr kumimoji="1" lang="ja-JP" altLang="en-US" b="1" dirty="0">
              <a:solidFill>
                <a:srgbClr val="089CA3"/>
              </a:solidFill>
            </a:endParaRPr>
          </a:p>
        </p:txBody>
      </p:sp>
      <p:sp>
        <p:nvSpPr>
          <p:cNvPr id="1263" name="テキスト ボックス 1262">
            <a:extLst>
              <a:ext uri="{FF2B5EF4-FFF2-40B4-BE49-F238E27FC236}">
                <a16:creationId xmlns:a16="http://schemas.microsoft.com/office/drawing/2014/main" id="{92345380-3FB0-4122-B8B1-1E9BB45B917B}"/>
              </a:ext>
            </a:extLst>
          </p:cNvPr>
          <p:cNvSpPr txBox="1"/>
          <p:nvPr/>
        </p:nvSpPr>
        <p:spPr>
          <a:xfrm>
            <a:off x="5825103" y="3210324"/>
            <a:ext cx="290517" cy="369332"/>
          </a:xfrm>
          <a:prstGeom prst="rect">
            <a:avLst/>
          </a:prstGeom>
          <a:noFill/>
        </p:spPr>
        <p:txBody>
          <a:bodyPr vert="horz" wrap="square" rtlCol="0">
            <a:spAutoFit/>
          </a:bodyPr>
          <a:lstStyle/>
          <a:p>
            <a:pPr algn="ctr"/>
            <a:r>
              <a:rPr kumimoji="1" lang="en-US" altLang="ja-JP" b="1" dirty="0">
                <a:solidFill>
                  <a:srgbClr val="089CA3"/>
                </a:solidFill>
              </a:rPr>
              <a:t>A</a:t>
            </a:r>
          </a:p>
        </p:txBody>
      </p:sp>
      <p:sp>
        <p:nvSpPr>
          <p:cNvPr id="1264" name="テキスト ボックス 1263">
            <a:extLst>
              <a:ext uri="{FF2B5EF4-FFF2-40B4-BE49-F238E27FC236}">
                <a16:creationId xmlns:a16="http://schemas.microsoft.com/office/drawing/2014/main" id="{8196E528-24AC-409E-9683-3BF66A5DCCD1}"/>
              </a:ext>
            </a:extLst>
          </p:cNvPr>
          <p:cNvSpPr txBox="1"/>
          <p:nvPr/>
        </p:nvSpPr>
        <p:spPr>
          <a:xfrm>
            <a:off x="7620866" y="3211607"/>
            <a:ext cx="290517" cy="369332"/>
          </a:xfrm>
          <a:prstGeom prst="rect">
            <a:avLst/>
          </a:prstGeom>
          <a:noFill/>
        </p:spPr>
        <p:txBody>
          <a:bodyPr vert="horz" wrap="square" rtlCol="0">
            <a:spAutoFit/>
          </a:bodyPr>
          <a:lstStyle/>
          <a:p>
            <a:pPr algn="ctr"/>
            <a:r>
              <a:rPr lang="en-US" altLang="ja-JP" b="1" dirty="0">
                <a:solidFill>
                  <a:srgbClr val="089CA3"/>
                </a:solidFill>
              </a:rPr>
              <a:t>B</a:t>
            </a:r>
            <a:endParaRPr kumimoji="1" lang="en-US" altLang="ja-JP" b="1" dirty="0">
              <a:solidFill>
                <a:srgbClr val="089CA3"/>
              </a:solidFill>
            </a:endParaRPr>
          </a:p>
        </p:txBody>
      </p:sp>
      <p:pic>
        <p:nvPicPr>
          <p:cNvPr id="1265" name="グラフィックス 1264" descr="歯車">
            <a:extLst>
              <a:ext uri="{FF2B5EF4-FFF2-40B4-BE49-F238E27FC236}">
                <a16:creationId xmlns:a16="http://schemas.microsoft.com/office/drawing/2014/main" id="{5A0C3E39-BB3C-40BD-B147-C69507E51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4799" y="5013344"/>
            <a:ext cx="575148" cy="575148"/>
          </a:xfrm>
          <a:prstGeom prst="rect">
            <a:avLst/>
          </a:prstGeom>
        </p:spPr>
      </p:pic>
      <p:sp>
        <p:nvSpPr>
          <p:cNvPr id="1266" name="星 4 463">
            <a:extLst>
              <a:ext uri="{FF2B5EF4-FFF2-40B4-BE49-F238E27FC236}">
                <a16:creationId xmlns:a16="http://schemas.microsoft.com/office/drawing/2014/main" id="{DDE609D2-599E-4CB7-B1F1-93E60DBC1084}"/>
              </a:ext>
            </a:extLst>
          </p:cNvPr>
          <p:cNvSpPr/>
          <p:nvPr/>
        </p:nvSpPr>
        <p:spPr>
          <a:xfrm>
            <a:off x="6476565" y="539284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7" name="星 4 463">
            <a:extLst>
              <a:ext uri="{FF2B5EF4-FFF2-40B4-BE49-F238E27FC236}">
                <a16:creationId xmlns:a16="http://schemas.microsoft.com/office/drawing/2014/main" id="{AA7D1C81-25DE-4DAB-A73D-0A510DFE69FF}"/>
              </a:ext>
            </a:extLst>
          </p:cNvPr>
          <p:cNvSpPr/>
          <p:nvPr/>
        </p:nvSpPr>
        <p:spPr>
          <a:xfrm>
            <a:off x="5983132" y="5017909"/>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68" name="グラフィックス 1267" descr="歯車">
            <a:extLst>
              <a:ext uri="{FF2B5EF4-FFF2-40B4-BE49-F238E27FC236}">
                <a16:creationId xmlns:a16="http://schemas.microsoft.com/office/drawing/2014/main" id="{EA1C2155-968F-4553-9D28-49618D969B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5428" y="4981187"/>
            <a:ext cx="575148" cy="575148"/>
          </a:xfrm>
          <a:prstGeom prst="rect">
            <a:avLst/>
          </a:prstGeom>
        </p:spPr>
      </p:pic>
      <p:sp>
        <p:nvSpPr>
          <p:cNvPr id="1269" name="星 4 463">
            <a:extLst>
              <a:ext uri="{FF2B5EF4-FFF2-40B4-BE49-F238E27FC236}">
                <a16:creationId xmlns:a16="http://schemas.microsoft.com/office/drawing/2014/main" id="{F4ABDBED-8B3C-42C4-9073-477CE597A4E7}"/>
              </a:ext>
            </a:extLst>
          </p:cNvPr>
          <p:cNvSpPr/>
          <p:nvPr/>
        </p:nvSpPr>
        <p:spPr>
          <a:xfrm>
            <a:off x="8267194" y="5360689"/>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0" name="星 4 463">
            <a:extLst>
              <a:ext uri="{FF2B5EF4-FFF2-40B4-BE49-F238E27FC236}">
                <a16:creationId xmlns:a16="http://schemas.microsoft.com/office/drawing/2014/main" id="{C273A4D2-8182-4F21-AB6F-2190F9B0189E}"/>
              </a:ext>
            </a:extLst>
          </p:cNvPr>
          <p:cNvSpPr/>
          <p:nvPr/>
        </p:nvSpPr>
        <p:spPr>
          <a:xfrm>
            <a:off x="7773761" y="4985752"/>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1" name="テキスト ボックス 1270">
            <a:extLst>
              <a:ext uri="{FF2B5EF4-FFF2-40B4-BE49-F238E27FC236}">
                <a16:creationId xmlns:a16="http://schemas.microsoft.com/office/drawing/2014/main" id="{BAEF632C-F606-4DDF-B795-78920244B6E3}"/>
              </a:ext>
            </a:extLst>
          </p:cNvPr>
          <p:cNvSpPr txBox="1"/>
          <p:nvPr/>
        </p:nvSpPr>
        <p:spPr>
          <a:xfrm>
            <a:off x="5873784" y="5268056"/>
            <a:ext cx="290517" cy="369332"/>
          </a:xfrm>
          <a:prstGeom prst="rect">
            <a:avLst/>
          </a:prstGeom>
          <a:noFill/>
        </p:spPr>
        <p:txBody>
          <a:bodyPr vert="horz" wrap="square" rtlCol="0">
            <a:spAutoFit/>
          </a:bodyPr>
          <a:lstStyle/>
          <a:p>
            <a:pPr algn="ctr"/>
            <a:r>
              <a:rPr kumimoji="1" lang="en-US" altLang="ja-JP" b="1" dirty="0">
                <a:solidFill>
                  <a:srgbClr val="089CA3"/>
                </a:solidFill>
              </a:rPr>
              <a:t>A</a:t>
            </a:r>
          </a:p>
        </p:txBody>
      </p:sp>
      <p:sp>
        <p:nvSpPr>
          <p:cNvPr id="1272" name="テキスト ボックス 1271">
            <a:extLst>
              <a:ext uri="{FF2B5EF4-FFF2-40B4-BE49-F238E27FC236}">
                <a16:creationId xmlns:a16="http://schemas.microsoft.com/office/drawing/2014/main" id="{C6EC8411-3CC0-4E88-A927-0CD7FAA83660}"/>
              </a:ext>
            </a:extLst>
          </p:cNvPr>
          <p:cNvSpPr txBox="1"/>
          <p:nvPr/>
        </p:nvSpPr>
        <p:spPr>
          <a:xfrm>
            <a:off x="7669547" y="5269339"/>
            <a:ext cx="290517" cy="369332"/>
          </a:xfrm>
          <a:prstGeom prst="rect">
            <a:avLst/>
          </a:prstGeom>
          <a:noFill/>
        </p:spPr>
        <p:txBody>
          <a:bodyPr vert="horz" wrap="square" rtlCol="0">
            <a:spAutoFit/>
          </a:bodyPr>
          <a:lstStyle/>
          <a:p>
            <a:pPr algn="ctr"/>
            <a:r>
              <a:rPr lang="en-US" altLang="ja-JP" b="1" dirty="0">
                <a:solidFill>
                  <a:srgbClr val="089CA3"/>
                </a:solidFill>
              </a:rPr>
              <a:t>B</a:t>
            </a:r>
            <a:endParaRPr kumimoji="1" lang="en-US" altLang="ja-JP" b="1" dirty="0">
              <a:solidFill>
                <a:srgbClr val="089CA3"/>
              </a:solidFill>
            </a:endParaRPr>
          </a:p>
        </p:txBody>
      </p:sp>
    </p:spTree>
    <p:extLst>
      <p:ext uri="{BB962C8B-B14F-4D97-AF65-F5344CB8AC3E}">
        <p14:creationId xmlns:p14="http://schemas.microsoft.com/office/powerpoint/2010/main" val="370766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8AC10F-9359-4F57-A715-CC1788B827C3}"/>
              </a:ext>
            </a:extLst>
          </p:cNvPr>
          <p:cNvSpPr>
            <a:spLocks noGrp="1"/>
          </p:cNvSpPr>
          <p:nvPr>
            <p:ph type="title"/>
          </p:nvPr>
        </p:nvSpPr>
        <p:spPr/>
        <p:txBody>
          <a:bodyPr>
            <a:normAutofit fontScale="90000"/>
          </a:bodyPr>
          <a:lstStyle/>
          <a:p>
            <a:r>
              <a:rPr kumimoji="1" lang="ja-JP" altLang="en-US" dirty="0"/>
              <a:t>データ</a:t>
            </a:r>
            <a:r>
              <a:rPr lang="ja-JP" altLang="en-US" dirty="0"/>
              <a:t>の用意</a:t>
            </a:r>
            <a:endParaRPr kumimoji="1" lang="ja-JP" altLang="en-US" dirty="0"/>
          </a:p>
        </p:txBody>
      </p:sp>
      <p:sp>
        <p:nvSpPr>
          <p:cNvPr id="3" name="コンテンツ プレースホルダー 2">
            <a:extLst>
              <a:ext uri="{FF2B5EF4-FFF2-40B4-BE49-F238E27FC236}">
                <a16:creationId xmlns:a16="http://schemas.microsoft.com/office/drawing/2014/main" id="{E922DDD2-672D-4161-A865-AE56C5307AF5}"/>
              </a:ext>
            </a:extLst>
          </p:cNvPr>
          <p:cNvSpPr>
            <a:spLocks noGrp="1"/>
          </p:cNvSpPr>
          <p:nvPr>
            <p:ph idx="1"/>
          </p:nvPr>
        </p:nvSpPr>
        <p:spPr>
          <a:xfrm>
            <a:off x="628649" y="905164"/>
            <a:ext cx="8010525" cy="5771861"/>
          </a:xfrm>
        </p:spPr>
        <p:txBody>
          <a:bodyPr/>
          <a:lstStyle/>
          <a:p>
            <a:r>
              <a:rPr kumimoji="1" lang="ja-JP" altLang="en-US" dirty="0"/>
              <a:t>対象となるタイトルの選定</a:t>
            </a:r>
            <a:endParaRPr kumimoji="1" lang="en-US" altLang="ja-JP" dirty="0"/>
          </a:p>
          <a:p>
            <a:pPr lvl="1"/>
            <a:r>
              <a:rPr lang="en-US" altLang="ja-JP" dirty="0"/>
              <a:t>Steam</a:t>
            </a:r>
            <a:r>
              <a:rPr lang="ja-JP" altLang="en-US" dirty="0"/>
              <a:t>のおすすめ上位</a:t>
            </a:r>
            <a:r>
              <a:rPr lang="en-US" altLang="ja-JP" dirty="0"/>
              <a:t>50</a:t>
            </a:r>
            <a:r>
              <a:rPr lang="ja-JP" altLang="en-US" dirty="0"/>
              <a:t>件について，</a:t>
            </a:r>
            <a:br>
              <a:rPr lang="en-US" altLang="ja-JP" dirty="0"/>
            </a:br>
            <a:r>
              <a:rPr lang="ja-JP" altLang="en-US" dirty="0"/>
              <a:t>フォーラムの有無を調査したところ</a:t>
            </a:r>
            <a:r>
              <a:rPr lang="en-US" altLang="ja-JP" dirty="0"/>
              <a:t>10</a:t>
            </a:r>
            <a:r>
              <a:rPr lang="ja-JP" altLang="en-US" dirty="0"/>
              <a:t>件が該当</a:t>
            </a:r>
            <a:endParaRPr lang="en-US" altLang="ja-JP" dirty="0"/>
          </a:p>
          <a:p>
            <a:pPr lvl="1"/>
            <a:r>
              <a:rPr kumimoji="1" lang="ja-JP" altLang="en-US" dirty="0"/>
              <a:t>上記</a:t>
            </a:r>
            <a:r>
              <a:rPr kumimoji="1" lang="en-US" altLang="ja-JP" dirty="0"/>
              <a:t>10</a:t>
            </a:r>
            <a:r>
              <a:rPr kumimoji="1" lang="ja-JP" altLang="en-US" dirty="0"/>
              <a:t>件から</a:t>
            </a:r>
            <a:r>
              <a:rPr kumimoji="1" lang="en-US" altLang="ja-JP" dirty="0"/>
              <a:t>n</a:t>
            </a:r>
            <a:r>
              <a:rPr kumimoji="1" lang="ja-JP" altLang="en-US" dirty="0"/>
              <a:t>タイトルを研究対象とする</a:t>
            </a:r>
            <a:endParaRPr kumimoji="1" lang="en-US" altLang="ja-JP" dirty="0"/>
          </a:p>
          <a:p>
            <a:pPr lvl="3"/>
            <a:endParaRPr lang="en-US" altLang="ja-JP" dirty="0"/>
          </a:p>
          <a:p>
            <a:r>
              <a:rPr lang="en-US" altLang="ja-JP" dirty="0"/>
              <a:t>Steam</a:t>
            </a:r>
            <a:r>
              <a:rPr lang="ja-JP" altLang="en-US" dirty="0"/>
              <a:t>レビューの取得</a:t>
            </a:r>
            <a:endParaRPr lang="en-US" altLang="ja-JP" dirty="0"/>
          </a:p>
          <a:p>
            <a:pPr lvl="1"/>
            <a:r>
              <a:rPr kumimoji="1" lang="ja-JP" altLang="en-US" dirty="0"/>
              <a:t>対象タイトルの英語レビューを取得</a:t>
            </a:r>
            <a:endParaRPr kumimoji="1" lang="en-US" altLang="ja-JP" dirty="0"/>
          </a:p>
          <a:p>
            <a:pPr lvl="1"/>
            <a:r>
              <a:rPr kumimoji="1" lang="en-US" altLang="ja-JP" dirty="0"/>
              <a:t>Steam</a:t>
            </a:r>
            <a:r>
              <a:rPr kumimoji="1" lang="ja-JP" altLang="en-US" dirty="0"/>
              <a:t>が公開している</a:t>
            </a:r>
            <a:r>
              <a:rPr kumimoji="1" lang="en-US" altLang="ja-JP" dirty="0"/>
              <a:t>API</a:t>
            </a:r>
            <a:r>
              <a:rPr kumimoji="1" lang="ja-JP" altLang="en-US" dirty="0"/>
              <a:t>を利用</a:t>
            </a:r>
            <a:endParaRPr kumimoji="1" lang="en-US" altLang="ja-JP" dirty="0"/>
          </a:p>
          <a:p>
            <a:pPr lvl="3"/>
            <a:endParaRPr kumimoji="1" lang="en-US" altLang="ja-JP" dirty="0"/>
          </a:p>
          <a:p>
            <a:r>
              <a:rPr lang="ja-JP" altLang="en-US" dirty="0"/>
              <a:t>フォーラムの取得</a:t>
            </a:r>
            <a:endParaRPr lang="en-US" altLang="ja-JP" dirty="0"/>
          </a:p>
          <a:p>
            <a:pPr lvl="1"/>
            <a:r>
              <a:rPr kumimoji="1" lang="ja-JP" altLang="en-US" dirty="0"/>
              <a:t>対象タイトルのフォーラムから英語のトピックを取得</a:t>
            </a:r>
            <a:endParaRPr kumimoji="1" lang="en-US" altLang="ja-JP" dirty="0"/>
          </a:p>
          <a:p>
            <a:pPr lvl="1"/>
            <a:r>
              <a:rPr kumimoji="1" lang="en-US" altLang="ja-JP" dirty="0"/>
              <a:t>Web</a:t>
            </a:r>
            <a:r>
              <a:rPr kumimoji="1" lang="ja-JP" altLang="en-US" dirty="0"/>
              <a:t>スクレイピングによって取得</a:t>
            </a:r>
          </a:p>
        </p:txBody>
      </p:sp>
      <p:sp>
        <p:nvSpPr>
          <p:cNvPr id="4" name="スライド番号プレースホルダー 3">
            <a:extLst>
              <a:ext uri="{FF2B5EF4-FFF2-40B4-BE49-F238E27FC236}">
                <a16:creationId xmlns:a16="http://schemas.microsoft.com/office/drawing/2014/main" id="{7CC23D5B-84CA-47EE-8B5B-25A2AC99B808}"/>
              </a:ext>
            </a:extLst>
          </p:cNvPr>
          <p:cNvSpPr>
            <a:spLocks noGrp="1"/>
          </p:cNvSpPr>
          <p:nvPr>
            <p:ph type="sldNum" sz="quarter" idx="12"/>
          </p:nvPr>
        </p:nvSpPr>
        <p:spPr/>
        <p:txBody>
          <a:bodyPr/>
          <a:lstStyle/>
          <a:p>
            <a:fld id="{310E90F2-0F65-4717-A352-08170F7BDCAA}" type="slidenum">
              <a:rPr kumimoji="1" lang="ja-JP" altLang="en-US" smtClean="0"/>
              <a:t>10</a:t>
            </a:fld>
            <a:endParaRPr kumimoji="1" lang="ja-JP" altLang="en-US" dirty="0"/>
          </a:p>
        </p:txBody>
      </p:sp>
    </p:spTree>
    <p:extLst>
      <p:ext uri="{BB962C8B-B14F-4D97-AF65-F5344CB8AC3E}">
        <p14:creationId xmlns:p14="http://schemas.microsoft.com/office/powerpoint/2010/main" val="174201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3E40F2-F5EE-47E8-91B2-6B01867BA3A8}"/>
              </a:ext>
            </a:extLst>
          </p:cNvPr>
          <p:cNvSpPr>
            <a:spLocks noGrp="1"/>
          </p:cNvSpPr>
          <p:nvPr>
            <p:ph type="title"/>
          </p:nvPr>
        </p:nvSpPr>
        <p:spPr/>
        <p:txBody>
          <a:bodyPr>
            <a:normAutofit fontScale="90000"/>
          </a:bodyPr>
          <a:lstStyle/>
          <a:p>
            <a:r>
              <a:rPr kumimoji="1" lang="ja-JP" altLang="en-US" dirty="0"/>
              <a:t>自然言語処理 </a:t>
            </a:r>
            <a:r>
              <a:rPr kumimoji="1" lang="en-US" altLang="ja-JP" dirty="0"/>
              <a:t>| </a:t>
            </a:r>
            <a:r>
              <a:rPr kumimoji="1" lang="ja-JP" altLang="en-US" dirty="0"/>
              <a:t>前処理</a:t>
            </a:r>
          </a:p>
        </p:txBody>
      </p:sp>
      <p:sp>
        <p:nvSpPr>
          <p:cNvPr id="3" name="コンテンツ プレースホルダー 2">
            <a:extLst>
              <a:ext uri="{FF2B5EF4-FFF2-40B4-BE49-F238E27FC236}">
                <a16:creationId xmlns:a16="http://schemas.microsoft.com/office/drawing/2014/main" id="{12FB559C-1B6C-4242-91CD-EA2884C24A74}"/>
              </a:ext>
            </a:extLst>
          </p:cNvPr>
          <p:cNvSpPr>
            <a:spLocks noGrp="1"/>
          </p:cNvSpPr>
          <p:nvPr>
            <p:ph idx="1"/>
          </p:nvPr>
        </p:nvSpPr>
        <p:spPr/>
        <p:txBody>
          <a:bodyPr/>
          <a:lstStyle/>
          <a:p>
            <a:pPr marL="0" indent="0">
              <a:buNone/>
            </a:pPr>
            <a:r>
              <a:rPr kumimoji="1" lang="ja-JP" altLang="en-US" dirty="0"/>
              <a:t>小文字化</a:t>
            </a:r>
            <a:endParaRPr kumimoji="1" lang="en-US" altLang="ja-JP" dirty="0"/>
          </a:p>
          <a:p>
            <a:pPr lvl="1"/>
            <a:r>
              <a:rPr kumimoji="1" lang="ja-JP" altLang="en-US" dirty="0"/>
              <a:t>文章を小文字に統一</a:t>
            </a:r>
            <a:endParaRPr kumimoji="1" lang="en-US" altLang="ja-JP" dirty="0"/>
          </a:p>
          <a:p>
            <a:pPr lvl="2"/>
            <a:endParaRPr lang="en-US" altLang="ja-JP" dirty="0"/>
          </a:p>
          <a:p>
            <a:pPr marL="0" indent="0">
              <a:buNone/>
            </a:pPr>
            <a:r>
              <a:rPr kumimoji="1" lang="ja-JP" altLang="en-US" dirty="0"/>
              <a:t>トークナイズ</a:t>
            </a:r>
            <a:endParaRPr kumimoji="1" lang="en-US" altLang="ja-JP" dirty="0"/>
          </a:p>
          <a:p>
            <a:pPr lvl="1"/>
            <a:r>
              <a:rPr lang="ja-JP" altLang="en-US" dirty="0"/>
              <a:t>文章を単語ごとに分割</a:t>
            </a:r>
            <a:endParaRPr lang="en-US" altLang="ja-JP" dirty="0"/>
          </a:p>
          <a:p>
            <a:pPr lvl="2"/>
            <a:endParaRPr kumimoji="1" lang="en-US" altLang="ja-JP" dirty="0"/>
          </a:p>
          <a:p>
            <a:pPr marL="0" indent="0">
              <a:buNone/>
            </a:pPr>
            <a:r>
              <a:rPr lang="ja-JP" altLang="en-US" dirty="0"/>
              <a:t>ストップワード除去</a:t>
            </a:r>
            <a:endParaRPr lang="en-US" altLang="ja-JP" dirty="0"/>
          </a:p>
          <a:p>
            <a:pPr lvl="1"/>
            <a:r>
              <a:rPr lang="ja-JP" altLang="en-US" dirty="0"/>
              <a:t>頻出する一般的な英単語</a:t>
            </a:r>
            <a:br>
              <a:rPr lang="en-US" altLang="ja-JP" dirty="0"/>
            </a:br>
            <a:r>
              <a:rPr lang="ja-JP" altLang="en-US" dirty="0"/>
              <a:t>を除去</a:t>
            </a:r>
            <a:endParaRPr lang="en-US" altLang="ja-JP" dirty="0"/>
          </a:p>
          <a:p>
            <a:pPr lvl="2"/>
            <a:endParaRPr kumimoji="1" lang="en-US" altLang="ja-JP" dirty="0"/>
          </a:p>
          <a:p>
            <a:pPr marL="0" indent="0">
              <a:buNone/>
            </a:pPr>
            <a:r>
              <a:rPr lang="ja-JP" altLang="en-US" dirty="0"/>
              <a:t>レマム化</a:t>
            </a:r>
            <a:endParaRPr lang="en-US" altLang="ja-JP" dirty="0"/>
          </a:p>
          <a:p>
            <a:pPr lvl="1"/>
            <a:r>
              <a:rPr kumimoji="1" lang="ja-JP" altLang="en-US" dirty="0"/>
              <a:t>各単語を見出し語に変換</a:t>
            </a:r>
            <a:endParaRPr kumimoji="1" lang="en-US" altLang="ja-JP" dirty="0"/>
          </a:p>
          <a:p>
            <a:pPr lvl="1"/>
            <a:endParaRPr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05DC306-3729-42CC-AF58-0A46A75ADCA4}"/>
              </a:ext>
            </a:extLst>
          </p:cNvPr>
          <p:cNvSpPr>
            <a:spLocks noGrp="1"/>
          </p:cNvSpPr>
          <p:nvPr>
            <p:ph type="sldNum" sz="quarter" idx="12"/>
          </p:nvPr>
        </p:nvSpPr>
        <p:spPr/>
        <p:txBody>
          <a:bodyPr/>
          <a:lstStyle/>
          <a:p>
            <a:fld id="{310E90F2-0F65-4717-A352-08170F7BDCAA}" type="slidenum">
              <a:rPr kumimoji="1" lang="ja-JP" altLang="en-US" smtClean="0"/>
              <a:t>11</a:t>
            </a:fld>
            <a:endParaRPr kumimoji="1" lang="ja-JP" altLang="en-US" dirty="0"/>
          </a:p>
        </p:txBody>
      </p:sp>
      <p:sp>
        <p:nvSpPr>
          <p:cNvPr id="8" name="正方形/長方形 7">
            <a:extLst>
              <a:ext uri="{FF2B5EF4-FFF2-40B4-BE49-F238E27FC236}">
                <a16:creationId xmlns:a16="http://schemas.microsoft.com/office/drawing/2014/main" id="{769061E5-ECEA-4748-8016-01E3C0635EBC}"/>
              </a:ext>
            </a:extLst>
          </p:cNvPr>
          <p:cNvSpPr/>
          <p:nvPr/>
        </p:nvSpPr>
        <p:spPr>
          <a:xfrm>
            <a:off x="4814887" y="2156186"/>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i/bought/this/game/yesterday/and/it/is/full/of/bugs/!</a:t>
            </a:r>
          </a:p>
        </p:txBody>
      </p:sp>
      <p:sp>
        <p:nvSpPr>
          <p:cNvPr id="9" name="正方形/長方形 8">
            <a:extLst>
              <a:ext uri="{FF2B5EF4-FFF2-40B4-BE49-F238E27FC236}">
                <a16:creationId xmlns:a16="http://schemas.microsoft.com/office/drawing/2014/main" id="{9850A0DE-19CE-4349-A005-BA4E05358F3F}"/>
              </a:ext>
            </a:extLst>
          </p:cNvPr>
          <p:cNvSpPr/>
          <p:nvPr/>
        </p:nvSpPr>
        <p:spPr>
          <a:xfrm>
            <a:off x="4814887" y="3331009"/>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bought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bugs!</a:t>
            </a:r>
          </a:p>
        </p:txBody>
      </p:sp>
      <p:sp>
        <p:nvSpPr>
          <p:cNvPr id="10" name="正方形/長方形 9">
            <a:extLst>
              <a:ext uri="{FF2B5EF4-FFF2-40B4-BE49-F238E27FC236}">
                <a16:creationId xmlns:a16="http://schemas.microsoft.com/office/drawing/2014/main" id="{576A3D2D-3FCB-452A-BBB2-8227F89194DC}"/>
              </a:ext>
            </a:extLst>
          </p:cNvPr>
          <p:cNvSpPr/>
          <p:nvPr/>
        </p:nvSpPr>
        <p:spPr>
          <a:xfrm>
            <a:off x="4814887" y="4815466"/>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a:t>
            </a:r>
            <a:r>
              <a:rPr lang="en-US" altLang="ja-JP" sz="2000" b="1" dirty="0">
                <a:solidFill>
                  <a:srgbClr val="FF0000"/>
                </a:solidFill>
              </a:rPr>
              <a:t>buy</a:t>
            </a:r>
            <a:r>
              <a:rPr lang="en-US" altLang="ja-JP" sz="2000" b="1" dirty="0">
                <a:solidFill>
                  <a:schemeClr val="tx1">
                    <a:lumMod val="75000"/>
                    <a:lumOff val="25000"/>
                  </a:schemeClr>
                </a:solidFill>
              </a:rPr>
              <a: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a:t>
            </a:r>
            <a:r>
              <a:rPr lang="en-US" altLang="ja-JP" sz="2000" b="1" dirty="0">
                <a:solidFill>
                  <a:srgbClr val="FF0000"/>
                </a:solidFill>
              </a:rPr>
              <a:t>bug</a:t>
            </a:r>
            <a:r>
              <a:rPr lang="en-US" altLang="ja-JP" sz="2000" b="1" dirty="0">
                <a:solidFill>
                  <a:schemeClr val="tx1">
                    <a:lumMod val="75000"/>
                    <a:lumOff val="25000"/>
                  </a:schemeClr>
                </a:solidFill>
              </a:rPr>
              <a:t>!</a:t>
            </a:r>
          </a:p>
        </p:txBody>
      </p:sp>
      <p:sp>
        <p:nvSpPr>
          <p:cNvPr id="11" name="正方形/長方形 10">
            <a:extLst>
              <a:ext uri="{FF2B5EF4-FFF2-40B4-BE49-F238E27FC236}">
                <a16:creationId xmlns:a16="http://schemas.microsoft.com/office/drawing/2014/main" id="{DA0F7464-F56E-4A4C-9721-767C0D95CF6A}"/>
              </a:ext>
            </a:extLst>
          </p:cNvPr>
          <p:cNvSpPr/>
          <p:nvPr/>
        </p:nvSpPr>
        <p:spPr>
          <a:xfrm>
            <a:off x="4814887" y="5985814"/>
            <a:ext cx="4095750" cy="447025"/>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buy game yesterday full of bug!</a:t>
            </a:r>
          </a:p>
        </p:txBody>
      </p:sp>
      <p:cxnSp>
        <p:nvCxnSpPr>
          <p:cNvPr id="12" name="直線矢印コネクタ 11">
            <a:extLst>
              <a:ext uri="{FF2B5EF4-FFF2-40B4-BE49-F238E27FC236}">
                <a16:creationId xmlns:a16="http://schemas.microsoft.com/office/drawing/2014/main" id="{620F0D37-4F48-43C5-A3F5-E6036B70BE48}"/>
              </a:ext>
            </a:extLst>
          </p:cNvPr>
          <p:cNvCxnSpPr>
            <a:cxnSpLocks/>
            <a:stCxn id="26" idx="2"/>
            <a:endCxn id="8" idx="0"/>
          </p:cNvCxnSpPr>
          <p:nvPr/>
        </p:nvCxnSpPr>
        <p:spPr>
          <a:xfrm>
            <a:off x="6862761" y="1685925"/>
            <a:ext cx="1" cy="470261"/>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E3B0FD6-C1AA-42C3-B9D4-08C3491FEC96}"/>
              </a:ext>
            </a:extLst>
          </p:cNvPr>
          <p:cNvCxnSpPr>
            <a:cxnSpLocks/>
            <a:stCxn id="8" idx="2"/>
            <a:endCxn id="9" idx="0"/>
          </p:cNvCxnSpPr>
          <p:nvPr/>
        </p:nvCxnSpPr>
        <p:spPr>
          <a:xfrm>
            <a:off x="6862762" y="2936947"/>
            <a:ext cx="0" cy="394062"/>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EE28B84B-D69E-4098-BCC4-0D64BFE7A7E6}"/>
              </a:ext>
            </a:extLst>
          </p:cNvPr>
          <p:cNvCxnSpPr>
            <a:cxnSpLocks/>
            <a:stCxn id="9" idx="2"/>
            <a:endCxn id="10" idx="0"/>
          </p:cNvCxnSpPr>
          <p:nvPr/>
        </p:nvCxnSpPr>
        <p:spPr>
          <a:xfrm>
            <a:off x="6862762" y="4111770"/>
            <a:ext cx="0" cy="703696"/>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F8BC510-F430-4FBF-9967-6381C288B599}"/>
              </a:ext>
            </a:extLst>
          </p:cNvPr>
          <p:cNvCxnSpPr>
            <a:cxnSpLocks/>
            <a:stCxn id="10" idx="2"/>
            <a:endCxn id="11" idx="0"/>
          </p:cNvCxnSpPr>
          <p:nvPr/>
        </p:nvCxnSpPr>
        <p:spPr>
          <a:xfrm>
            <a:off x="6862762" y="5596227"/>
            <a:ext cx="0" cy="389587"/>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C838864-E702-4C40-AE80-771DC0D3C5D1}"/>
              </a:ext>
            </a:extLst>
          </p:cNvPr>
          <p:cNvSpPr/>
          <p:nvPr/>
        </p:nvSpPr>
        <p:spPr>
          <a:xfrm>
            <a:off x="4814886" y="905164"/>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i bought this game yesterday </a:t>
            </a:r>
            <a:br>
              <a:rPr lang="en-US" altLang="ja-JP" sz="2000" b="1" dirty="0">
                <a:solidFill>
                  <a:schemeClr val="tx1">
                    <a:lumMod val="75000"/>
                    <a:lumOff val="25000"/>
                  </a:schemeClr>
                </a:solidFill>
              </a:rPr>
            </a:br>
            <a:r>
              <a:rPr lang="en-US" altLang="ja-JP" sz="2000" b="1" dirty="0">
                <a:solidFill>
                  <a:schemeClr val="tx1">
                    <a:lumMod val="75000"/>
                    <a:lumOff val="25000"/>
                  </a:schemeClr>
                </a:solidFill>
              </a:rPr>
              <a:t>and it is full of bugs!</a:t>
            </a:r>
          </a:p>
        </p:txBody>
      </p:sp>
    </p:spTree>
    <p:extLst>
      <p:ext uri="{BB962C8B-B14F-4D97-AF65-F5344CB8AC3E}">
        <p14:creationId xmlns:p14="http://schemas.microsoft.com/office/powerpoint/2010/main" val="67741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D27621-22A8-429D-A235-2C9C6CC1EB64}"/>
              </a:ext>
            </a:extLst>
          </p:cNvPr>
          <p:cNvSpPr>
            <a:spLocks noGrp="1"/>
          </p:cNvSpPr>
          <p:nvPr>
            <p:ph type="title"/>
          </p:nvPr>
        </p:nvSpPr>
        <p:spPr/>
        <p:txBody>
          <a:bodyPr>
            <a:normAutofit fontScale="90000"/>
          </a:bodyPr>
          <a:lstStyle/>
          <a:p>
            <a:r>
              <a:rPr lang="ja-JP" altLang="en-US" dirty="0"/>
              <a:t>自然言語処理 </a:t>
            </a:r>
            <a:r>
              <a:rPr lang="en-US" altLang="ja-JP" dirty="0"/>
              <a:t>| </a:t>
            </a:r>
            <a:r>
              <a:rPr lang="ja-JP" altLang="en-US" dirty="0"/>
              <a:t>分散表現の取得</a:t>
            </a:r>
            <a:endParaRPr kumimoji="1" lang="ja-JP" altLang="en-US" dirty="0"/>
          </a:p>
        </p:txBody>
      </p:sp>
      <p:sp>
        <p:nvSpPr>
          <p:cNvPr id="3" name="コンテンツ プレースホルダー 2">
            <a:extLst>
              <a:ext uri="{FF2B5EF4-FFF2-40B4-BE49-F238E27FC236}">
                <a16:creationId xmlns:a16="http://schemas.microsoft.com/office/drawing/2014/main" id="{FD768287-E4A0-4025-9AE8-F141DCF8A34E}"/>
              </a:ext>
            </a:extLst>
          </p:cNvPr>
          <p:cNvSpPr>
            <a:spLocks noGrp="1"/>
          </p:cNvSpPr>
          <p:nvPr>
            <p:ph idx="1"/>
          </p:nvPr>
        </p:nvSpPr>
        <p:spPr>
          <a:xfrm>
            <a:off x="628649" y="905164"/>
            <a:ext cx="7991475" cy="5271799"/>
          </a:xfrm>
        </p:spPr>
        <p:txBody>
          <a:bodyPr/>
          <a:lstStyle/>
          <a:p>
            <a:pPr marL="0" indent="0">
              <a:buNone/>
            </a:pPr>
            <a:r>
              <a:rPr lang="en-US" altLang="ja-JP" dirty="0"/>
              <a:t>BERT</a:t>
            </a:r>
          </a:p>
          <a:p>
            <a:pPr lvl="1">
              <a:spcAft>
                <a:spcPts val="600"/>
              </a:spcAft>
            </a:pPr>
            <a:r>
              <a:rPr lang="en-US" altLang="ja-JP" dirty="0"/>
              <a:t>2018</a:t>
            </a:r>
            <a:r>
              <a:rPr lang="ja-JP" altLang="en-US" dirty="0"/>
              <a:t>年</a:t>
            </a:r>
            <a:r>
              <a:rPr lang="en-US" altLang="ja-JP" dirty="0"/>
              <a:t>Google</a:t>
            </a:r>
            <a:r>
              <a:rPr lang="ja-JP" altLang="en-US" dirty="0"/>
              <a:t>が発表</a:t>
            </a:r>
            <a:endParaRPr lang="en-US" altLang="ja-JP" dirty="0"/>
          </a:p>
          <a:p>
            <a:pPr lvl="1">
              <a:spcAft>
                <a:spcPts val="600"/>
              </a:spcAft>
            </a:pPr>
            <a:r>
              <a:rPr lang="ja-JP" altLang="en-US" dirty="0"/>
              <a:t>穴あきの文章から単語を予想するタスクを行う</a:t>
            </a:r>
            <a:br>
              <a:rPr lang="en-US" altLang="ja-JP" dirty="0"/>
            </a:br>
            <a:r>
              <a:rPr lang="ja-JP" altLang="en-US" dirty="0"/>
              <a:t>ニューラルネットワークモデルの重みを文章の</a:t>
            </a:r>
            <a:br>
              <a:rPr lang="en-US" altLang="ja-JP" dirty="0"/>
            </a:br>
            <a:r>
              <a:rPr lang="ja-JP" altLang="en-US" dirty="0"/>
              <a:t>分散表現として用いる</a:t>
            </a:r>
            <a:endParaRPr lang="en-US" altLang="ja-JP" dirty="0"/>
          </a:p>
          <a:p>
            <a:pPr lvl="1">
              <a:spcAft>
                <a:spcPts val="600"/>
              </a:spcAft>
            </a:pPr>
            <a:r>
              <a:rPr lang="ja-JP" altLang="en-US" dirty="0"/>
              <a:t>事前に巨大なコーパスで学習した結果を初期値</a:t>
            </a:r>
            <a:br>
              <a:rPr lang="en-US" altLang="ja-JP" dirty="0"/>
            </a:br>
            <a:r>
              <a:rPr lang="ja-JP" altLang="en-US" dirty="0"/>
              <a:t>として追加で学習する</a:t>
            </a:r>
            <a:endParaRPr lang="en-US" altLang="ja-JP" dirty="0"/>
          </a:p>
          <a:p>
            <a:pPr lvl="1">
              <a:spcAft>
                <a:spcPts val="600"/>
              </a:spcAft>
            </a:pPr>
            <a:r>
              <a:rPr lang="ja-JP" altLang="en-US" dirty="0"/>
              <a:t>次元数が語彙数に拠らず一定</a:t>
            </a:r>
            <a:endParaRPr lang="en-US" altLang="ja-JP" dirty="0"/>
          </a:p>
          <a:p>
            <a:pPr lvl="1">
              <a:spcAft>
                <a:spcPts val="600"/>
              </a:spcAft>
            </a:pPr>
            <a:r>
              <a:rPr lang="ja-JP" altLang="en-US" dirty="0"/>
              <a:t>文脈を考慮した分散表現</a:t>
            </a:r>
            <a:endParaRPr lang="en-US" altLang="ja-JP" dirty="0"/>
          </a:p>
        </p:txBody>
      </p:sp>
      <p:sp>
        <p:nvSpPr>
          <p:cNvPr id="4" name="スライド番号プレースホルダー 3">
            <a:extLst>
              <a:ext uri="{FF2B5EF4-FFF2-40B4-BE49-F238E27FC236}">
                <a16:creationId xmlns:a16="http://schemas.microsoft.com/office/drawing/2014/main" id="{86158AE0-70D4-4204-974D-2696071CA38A}"/>
              </a:ext>
            </a:extLst>
          </p:cNvPr>
          <p:cNvSpPr>
            <a:spLocks noGrp="1"/>
          </p:cNvSpPr>
          <p:nvPr>
            <p:ph type="sldNum" sz="quarter" idx="12"/>
          </p:nvPr>
        </p:nvSpPr>
        <p:spPr/>
        <p:txBody>
          <a:bodyPr/>
          <a:lstStyle/>
          <a:p>
            <a:fld id="{310E90F2-0F65-4717-A352-08170F7BDCAA}" type="slidenum">
              <a:rPr kumimoji="1" lang="ja-JP" altLang="en-US" smtClean="0"/>
              <a:t>12</a:t>
            </a:fld>
            <a:endParaRPr kumimoji="1" lang="ja-JP" altLang="en-US" dirty="0"/>
          </a:p>
        </p:txBody>
      </p:sp>
    </p:spTree>
    <p:extLst>
      <p:ext uri="{BB962C8B-B14F-4D97-AF65-F5344CB8AC3E}">
        <p14:creationId xmlns:p14="http://schemas.microsoft.com/office/powerpoint/2010/main" val="120975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B6357-DB76-4B54-B05E-A957B5DE1499}"/>
              </a:ext>
            </a:extLst>
          </p:cNvPr>
          <p:cNvSpPr>
            <a:spLocks noGrp="1"/>
          </p:cNvSpPr>
          <p:nvPr>
            <p:ph type="title"/>
          </p:nvPr>
        </p:nvSpPr>
        <p:spPr/>
        <p:txBody>
          <a:bodyPr>
            <a:normAutofit fontScale="90000"/>
          </a:bodyPr>
          <a:lstStyle/>
          <a:p>
            <a:r>
              <a:rPr kumimoji="1" lang="ja-JP" altLang="en-US" dirty="0"/>
              <a:t>分類モデル構築</a:t>
            </a:r>
          </a:p>
        </p:txBody>
      </p:sp>
      <p:sp>
        <p:nvSpPr>
          <p:cNvPr id="3" name="コンテンツ プレースホルダー 2">
            <a:extLst>
              <a:ext uri="{FF2B5EF4-FFF2-40B4-BE49-F238E27FC236}">
                <a16:creationId xmlns:a16="http://schemas.microsoft.com/office/drawing/2014/main" id="{B56B9185-CA26-492E-8516-9450B8D325FA}"/>
              </a:ext>
            </a:extLst>
          </p:cNvPr>
          <p:cNvSpPr>
            <a:spLocks noGrp="1"/>
          </p:cNvSpPr>
          <p:nvPr>
            <p:ph idx="1"/>
          </p:nvPr>
        </p:nvSpPr>
        <p:spPr>
          <a:xfrm>
            <a:off x="628650" y="905164"/>
            <a:ext cx="8020050" cy="5271799"/>
          </a:xfrm>
        </p:spPr>
        <p:txBody>
          <a:bodyPr/>
          <a:lstStyle/>
          <a:p>
            <a:pPr marL="0" indent="0">
              <a:buNone/>
            </a:pPr>
            <a:r>
              <a:rPr lang="ja-JP" altLang="en-US" dirty="0"/>
              <a:t>ニューラルネットワーク</a:t>
            </a:r>
            <a:endParaRPr lang="en-US" altLang="ja-JP" dirty="0"/>
          </a:p>
          <a:p>
            <a:pPr lvl="1"/>
            <a:r>
              <a:rPr lang="ja-JP" altLang="en-US" dirty="0"/>
              <a:t>ヒトの脳（ニューロン）を模した数理モデル</a:t>
            </a:r>
            <a:endParaRPr lang="en-US" altLang="ja-JP" dirty="0"/>
          </a:p>
        </p:txBody>
      </p:sp>
      <p:sp>
        <p:nvSpPr>
          <p:cNvPr id="4" name="スライド番号プレースホルダー 3">
            <a:extLst>
              <a:ext uri="{FF2B5EF4-FFF2-40B4-BE49-F238E27FC236}">
                <a16:creationId xmlns:a16="http://schemas.microsoft.com/office/drawing/2014/main" id="{624AD061-B47F-4F3B-8909-A36F11111AB2}"/>
              </a:ext>
            </a:extLst>
          </p:cNvPr>
          <p:cNvSpPr>
            <a:spLocks noGrp="1"/>
          </p:cNvSpPr>
          <p:nvPr>
            <p:ph type="sldNum" sz="quarter" idx="12"/>
          </p:nvPr>
        </p:nvSpPr>
        <p:spPr/>
        <p:txBody>
          <a:bodyPr/>
          <a:lstStyle/>
          <a:p>
            <a:fld id="{310E90F2-0F65-4717-A352-08170F7BDCAA}" type="slidenum">
              <a:rPr kumimoji="1" lang="ja-JP" altLang="en-US" smtClean="0"/>
              <a:t>13</a:t>
            </a:fld>
            <a:endParaRPr kumimoji="1" lang="ja-JP" altLang="en-US" dirty="0"/>
          </a:p>
        </p:txBody>
      </p:sp>
      <p:sp>
        <p:nvSpPr>
          <p:cNvPr id="7" name="楕円 6"/>
          <p:cNvSpPr>
            <a:spLocks noChangeAspect="1"/>
          </p:cNvSpPr>
          <p:nvPr/>
        </p:nvSpPr>
        <p:spPr>
          <a:xfrm>
            <a:off x="2088666" y="2159529"/>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a:spLocks noChangeAspect="1"/>
          </p:cNvSpPr>
          <p:nvPr/>
        </p:nvSpPr>
        <p:spPr>
          <a:xfrm>
            <a:off x="2088665" y="2704110"/>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a:spLocks noChangeAspect="1"/>
          </p:cNvSpPr>
          <p:nvPr/>
        </p:nvSpPr>
        <p:spPr>
          <a:xfrm>
            <a:off x="2088665" y="3989512"/>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a:spLocks noChangeAspect="1"/>
          </p:cNvSpPr>
          <p:nvPr/>
        </p:nvSpPr>
        <p:spPr>
          <a:xfrm>
            <a:off x="2088665" y="4559687"/>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032270" y="3143476"/>
            <a:ext cx="461665" cy="903676"/>
          </a:xfrm>
          <a:prstGeom prst="rect">
            <a:avLst/>
          </a:prstGeom>
          <a:noFill/>
        </p:spPr>
        <p:txBody>
          <a:bodyPr vert="eaVert" wrap="square" rtlCol="0">
            <a:spAutoFit/>
          </a:bodyPr>
          <a:lstStyle/>
          <a:p>
            <a:r>
              <a:rPr lang="ja-JP" altLang="en-US" b="1" dirty="0">
                <a:solidFill>
                  <a:schemeClr val="tx1">
                    <a:lumMod val="75000"/>
                    <a:lumOff val="25000"/>
                  </a:schemeClr>
                </a:solidFill>
              </a:rPr>
              <a:t>・・・</a:t>
            </a:r>
          </a:p>
        </p:txBody>
      </p:sp>
      <p:sp>
        <p:nvSpPr>
          <p:cNvPr id="13" name="楕円 12"/>
          <p:cNvSpPr>
            <a:spLocks noChangeAspect="1"/>
          </p:cNvSpPr>
          <p:nvPr/>
        </p:nvSpPr>
        <p:spPr>
          <a:xfrm>
            <a:off x="3542180" y="2696760"/>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a:spLocks noChangeAspect="1"/>
          </p:cNvSpPr>
          <p:nvPr/>
        </p:nvSpPr>
        <p:spPr>
          <a:xfrm>
            <a:off x="3542180" y="3982162"/>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3485786" y="3136126"/>
            <a:ext cx="461665" cy="903676"/>
          </a:xfrm>
          <a:prstGeom prst="rect">
            <a:avLst/>
          </a:prstGeom>
          <a:noFill/>
        </p:spPr>
        <p:txBody>
          <a:bodyPr vert="eaVert" wrap="square" rtlCol="0">
            <a:spAutoFit/>
          </a:bodyPr>
          <a:lstStyle/>
          <a:p>
            <a:r>
              <a:rPr lang="ja-JP" altLang="en-US" b="1" dirty="0">
                <a:solidFill>
                  <a:schemeClr val="tx1">
                    <a:lumMod val="75000"/>
                    <a:lumOff val="25000"/>
                  </a:schemeClr>
                </a:solidFill>
              </a:rPr>
              <a:t>・・・</a:t>
            </a:r>
          </a:p>
        </p:txBody>
      </p:sp>
      <p:sp>
        <p:nvSpPr>
          <p:cNvPr id="16" name="楕円 15"/>
          <p:cNvSpPr>
            <a:spLocks noChangeAspect="1"/>
          </p:cNvSpPr>
          <p:nvPr/>
        </p:nvSpPr>
        <p:spPr>
          <a:xfrm>
            <a:off x="4995696" y="2806715"/>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a:spLocks noChangeAspect="1"/>
          </p:cNvSpPr>
          <p:nvPr/>
        </p:nvSpPr>
        <p:spPr>
          <a:xfrm>
            <a:off x="4995695" y="3351296"/>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a:spLocks noChangeAspect="1"/>
          </p:cNvSpPr>
          <p:nvPr/>
        </p:nvSpPr>
        <p:spPr>
          <a:xfrm>
            <a:off x="4995695" y="3895876"/>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p:cNvCxnSpPr>
            <a:stCxn id="7" idx="6"/>
            <a:endCxn id="13" idx="2"/>
          </p:cNvCxnSpPr>
          <p:nvPr/>
        </p:nvCxnSpPr>
        <p:spPr>
          <a:xfrm>
            <a:off x="2467844" y="2355400"/>
            <a:ext cx="1074337" cy="537231"/>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8" idx="6"/>
            <a:endCxn id="13" idx="2"/>
          </p:cNvCxnSpPr>
          <p:nvPr/>
        </p:nvCxnSpPr>
        <p:spPr>
          <a:xfrm flipV="1">
            <a:off x="2467842" y="2892631"/>
            <a:ext cx="1074338" cy="735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9" idx="6"/>
            <a:endCxn id="13" idx="2"/>
          </p:cNvCxnSpPr>
          <p:nvPr/>
        </p:nvCxnSpPr>
        <p:spPr>
          <a:xfrm flipV="1">
            <a:off x="2467842" y="2892631"/>
            <a:ext cx="1074338" cy="1292752"/>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10" idx="6"/>
            <a:endCxn id="13" idx="2"/>
          </p:cNvCxnSpPr>
          <p:nvPr/>
        </p:nvCxnSpPr>
        <p:spPr>
          <a:xfrm flipV="1">
            <a:off x="2467842" y="2892631"/>
            <a:ext cx="1074338" cy="1862927"/>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0" idx="6"/>
            <a:endCxn id="14" idx="2"/>
          </p:cNvCxnSpPr>
          <p:nvPr/>
        </p:nvCxnSpPr>
        <p:spPr>
          <a:xfrm flipV="1">
            <a:off x="2467842" y="4178032"/>
            <a:ext cx="1074338" cy="577525"/>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9" idx="6"/>
            <a:endCxn id="14" idx="2"/>
          </p:cNvCxnSpPr>
          <p:nvPr/>
        </p:nvCxnSpPr>
        <p:spPr>
          <a:xfrm flipV="1">
            <a:off x="2467842" y="4178032"/>
            <a:ext cx="1074338" cy="735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8" idx="6"/>
            <a:endCxn id="14" idx="2"/>
          </p:cNvCxnSpPr>
          <p:nvPr/>
        </p:nvCxnSpPr>
        <p:spPr>
          <a:xfrm>
            <a:off x="2467842" y="2899980"/>
            <a:ext cx="1074338" cy="1278052"/>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7" idx="6"/>
            <a:endCxn id="14" idx="2"/>
          </p:cNvCxnSpPr>
          <p:nvPr/>
        </p:nvCxnSpPr>
        <p:spPr>
          <a:xfrm>
            <a:off x="2467844" y="2355400"/>
            <a:ext cx="1074337" cy="1822633"/>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16" idx="2"/>
            <a:endCxn id="13" idx="6"/>
          </p:cNvCxnSpPr>
          <p:nvPr/>
        </p:nvCxnSpPr>
        <p:spPr>
          <a:xfrm flipH="1" flipV="1">
            <a:off x="3921358" y="2892631"/>
            <a:ext cx="1074338" cy="109955"/>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17" idx="2"/>
            <a:endCxn id="13" idx="6"/>
          </p:cNvCxnSpPr>
          <p:nvPr/>
        </p:nvCxnSpPr>
        <p:spPr>
          <a:xfrm flipH="1" flipV="1">
            <a:off x="3921358" y="2892631"/>
            <a:ext cx="1074337" cy="654536"/>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18" idx="2"/>
            <a:endCxn id="13" idx="6"/>
          </p:cNvCxnSpPr>
          <p:nvPr/>
        </p:nvCxnSpPr>
        <p:spPr>
          <a:xfrm flipH="1" flipV="1">
            <a:off x="3921358" y="2892631"/>
            <a:ext cx="1074337" cy="1199117"/>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18" idx="2"/>
            <a:endCxn id="14" idx="6"/>
          </p:cNvCxnSpPr>
          <p:nvPr/>
        </p:nvCxnSpPr>
        <p:spPr>
          <a:xfrm flipH="1">
            <a:off x="3921358" y="4091747"/>
            <a:ext cx="1074337" cy="86285"/>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17" idx="2"/>
            <a:endCxn id="14" idx="6"/>
          </p:cNvCxnSpPr>
          <p:nvPr/>
        </p:nvCxnSpPr>
        <p:spPr>
          <a:xfrm flipH="1">
            <a:off x="3921358" y="3547166"/>
            <a:ext cx="1074337" cy="630866"/>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16" idx="2"/>
            <a:endCxn id="14" idx="6"/>
          </p:cNvCxnSpPr>
          <p:nvPr/>
        </p:nvCxnSpPr>
        <p:spPr>
          <a:xfrm flipH="1">
            <a:off x="3921358" y="3002586"/>
            <a:ext cx="1074338" cy="1175447"/>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5208927A-3466-4648-BB66-907C69188EA2}"/>
              </a:ext>
            </a:extLst>
          </p:cNvPr>
          <p:cNvSpPr txBox="1"/>
          <p:nvPr/>
        </p:nvSpPr>
        <p:spPr>
          <a:xfrm>
            <a:off x="1284548" y="2483790"/>
            <a:ext cx="461665" cy="1972095"/>
          </a:xfrm>
          <a:prstGeom prst="rect">
            <a:avLst/>
          </a:prstGeom>
          <a:noFill/>
        </p:spPr>
        <p:txBody>
          <a:bodyPr vert="eaVert" wrap="square" rtlCol="0">
            <a:spAutoFit/>
          </a:bodyPr>
          <a:lstStyle/>
          <a:p>
            <a:pPr algn="ctr"/>
            <a:r>
              <a:rPr kumimoji="1" lang="ja-JP" altLang="en-US" b="1" dirty="0">
                <a:solidFill>
                  <a:schemeClr val="tx1">
                    <a:lumMod val="75000"/>
                    <a:lumOff val="25000"/>
                  </a:schemeClr>
                </a:solidFill>
              </a:rPr>
              <a:t>分散表現</a:t>
            </a:r>
            <a:endParaRPr kumimoji="1" lang="en-US" altLang="ja-JP" b="1" dirty="0">
              <a:solidFill>
                <a:schemeClr val="tx1">
                  <a:lumMod val="75000"/>
                  <a:lumOff val="25000"/>
                </a:schemeClr>
              </a:solidFill>
            </a:endParaRPr>
          </a:p>
        </p:txBody>
      </p:sp>
      <p:sp>
        <p:nvSpPr>
          <p:cNvPr id="81" name="テキスト ボックス 80">
            <a:extLst>
              <a:ext uri="{FF2B5EF4-FFF2-40B4-BE49-F238E27FC236}">
                <a16:creationId xmlns:a16="http://schemas.microsoft.com/office/drawing/2014/main" id="{5208927A-3466-4648-BB66-907C69188EA2}"/>
              </a:ext>
            </a:extLst>
          </p:cNvPr>
          <p:cNvSpPr txBox="1"/>
          <p:nvPr/>
        </p:nvSpPr>
        <p:spPr>
          <a:xfrm>
            <a:off x="5469989" y="2794437"/>
            <a:ext cx="2283360" cy="369332"/>
          </a:xfrm>
          <a:prstGeom prst="rect">
            <a:avLst/>
          </a:prstGeom>
          <a:noFill/>
        </p:spPr>
        <p:txBody>
          <a:bodyPr vert="horz" wrap="square" rtlCol="0">
            <a:spAutoFit/>
          </a:bodyPr>
          <a:lstStyle/>
          <a:p>
            <a:r>
              <a:rPr kumimoji="1" lang="ja-JP" altLang="en-US" b="1" dirty="0">
                <a:solidFill>
                  <a:schemeClr val="tx1">
                    <a:lumMod val="75000"/>
                    <a:lumOff val="25000"/>
                  </a:schemeClr>
                </a:solidFill>
              </a:rPr>
              <a:t>機能要求の確率</a:t>
            </a:r>
            <a:endParaRPr kumimoji="1" lang="en-US" altLang="ja-JP" b="1" dirty="0">
              <a:solidFill>
                <a:schemeClr val="tx1">
                  <a:lumMod val="75000"/>
                  <a:lumOff val="25000"/>
                </a:schemeClr>
              </a:solidFill>
            </a:endParaRPr>
          </a:p>
        </p:txBody>
      </p:sp>
      <p:sp>
        <p:nvSpPr>
          <p:cNvPr id="82" name="テキスト ボックス 81">
            <a:extLst>
              <a:ext uri="{FF2B5EF4-FFF2-40B4-BE49-F238E27FC236}">
                <a16:creationId xmlns:a16="http://schemas.microsoft.com/office/drawing/2014/main" id="{5208927A-3466-4648-BB66-907C69188EA2}"/>
              </a:ext>
            </a:extLst>
          </p:cNvPr>
          <p:cNvSpPr txBox="1"/>
          <p:nvPr/>
        </p:nvSpPr>
        <p:spPr>
          <a:xfrm>
            <a:off x="5473815" y="3351296"/>
            <a:ext cx="2279533" cy="369332"/>
          </a:xfrm>
          <a:prstGeom prst="rect">
            <a:avLst/>
          </a:prstGeom>
          <a:noFill/>
        </p:spPr>
        <p:txBody>
          <a:bodyPr vert="horz" wrap="square" rtlCol="0">
            <a:spAutoFit/>
          </a:bodyPr>
          <a:lstStyle/>
          <a:p>
            <a:r>
              <a:rPr kumimoji="1" lang="ja-JP" altLang="en-US" b="1" dirty="0">
                <a:solidFill>
                  <a:schemeClr val="tx1">
                    <a:lumMod val="75000"/>
                    <a:lumOff val="25000"/>
                  </a:schemeClr>
                </a:solidFill>
              </a:rPr>
              <a:t>バグ報告の確率</a:t>
            </a:r>
            <a:endParaRPr kumimoji="1" lang="en-US" altLang="ja-JP" b="1" dirty="0">
              <a:solidFill>
                <a:schemeClr val="tx1">
                  <a:lumMod val="75000"/>
                  <a:lumOff val="25000"/>
                </a:schemeClr>
              </a:solidFill>
            </a:endParaRPr>
          </a:p>
        </p:txBody>
      </p:sp>
      <p:sp>
        <p:nvSpPr>
          <p:cNvPr id="83" name="テキスト ボックス 82">
            <a:extLst>
              <a:ext uri="{FF2B5EF4-FFF2-40B4-BE49-F238E27FC236}">
                <a16:creationId xmlns:a16="http://schemas.microsoft.com/office/drawing/2014/main" id="{5208927A-3466-4648-BB66-907C69188EA2}"/>
              </a:ext>
            </a:extLst>
          </p:cNvPr>
          <p:cNvSpPr txBox="1"/>
          <p:nvPr/>
        </p:nvSpPr>
        <p:spPr>
          <a:xfrm>
            <a:off x="5469989" y="3908154"/>
            <a:ext cx="2283357" cy="369332"/>
          </a:xfrm>
          <a:prstGeom prst="rect">
            <a:avLst/>
          </a:prstGeom>
          <a:noFill/>
        </p:spPr>
        <p:txBody>
          <a:bodyPr vert="horz" wrap="square" rtlCol="0">
            <a:spAutoFit/>
          </a:bodyPr>
          <a:lstStyle/>
          <a:p>
            <a:r>
              <a:rPr kumimoji="1" lang="ja-JP" altLang="en-US" b="1" dirty="0">
                <a:solidFill>
                  <a:schemeClr val="tx1">
                    <a:lumMod val="75000"/>
                    <a:lumOff val="25000"/>
                  </a:schemeClr>
                </a:solidFill>
              </a:rPr>
              <a:t>その他の確率</a:t>
            </a:r>
            <a:endParaRPr kumimoji="1" lang="en-US" altLang="ja-JP" b="1" dirty="0">
              <a:solidFill>
                <a:schemeClr val="tx1">
                  <a:lumMod val="75000"/>
                  <a:lumOff val="25000"/>
                </a:schemeClr>
              </a:solidFill>
            </a:endParaRPr>
          </a:p>
        </p:txBody>
      </p:sp>
      <p:sp>
        <p:nvSpPr>
          <p:cNvPr id="85" name="テキスト ボックス 84">
            <a:extLst>
              <a:ext uri="{FF2B5EF4-FFF2-40B4-BE49-F238E27FC236}">
                <a16:creationId xmlns:a16="http://schemas.microsoft.com/office/drawing/2014/main" id="{5208927A-3466-4648-BB66-907C69188EA2}"/>
              </a:ext>
            </a:extLst>
          </p:cNvPr>
          <p:cNvSpPr txBox="1"/>
          <p:nvPr/>
        </p:nvSpPr>
        <p:spPr>
          <a:xfrm>
            <a:off x="1724707" y="5088024"/>
            <a:ext cx="1107091" cy="369332"/>
          </a:xfrm>
          <a:prstGeom prst="rect">
            <a:avLst/>
          </a:prstGeom>
          <a:noFill/>
        </p:spPr>
        <p:txBody>
          <a:bodyPr vert="horz" wrap="square" rtlCol="0">
            <a:spAutoFit/>
          </a:bodyPr>
          <a:lstStyle/>
          <a:p>
            <a:pPr algn="ctr"/>
            <a:r>
              <a:rPr kumimoji="1" lang="ja-JP" altLang="en-US" b="1" dirty="0">
                <a:solidFill>
                  <a:srgbClr val="089CA3"/>
                </a:solidFill>
              </a:rPr>
              <a:t>入力層</a:t>
            </a:r>
            <a:endParaRPr kumimoji="1" lang="en-US" altLang="ja-JP" b="1" dirty="0">
              <a:solidFill>
                <a:srgbClr val="089CA3"/>
              </a:solidFill>
            </a:endParaRPr>
          </a:p>
        </p:txBody>
      </p:sp>
      <p:sp>
        <p:nvSpPr>
          <p:cNvPr id="86" name="テキスト ボックス 85">
            <a:extLst>
              <a:ext uri="{FF2B5EF4-FFF2-40B4-BE49-F238E27FC236}">
                <a16:creationId xmlns:a16="http://schemas.microsoft.com/office/drawing/2014/main" id="{5208927A-3466-4648-BB66-907C69188EA2}"/>
              </a:ext>
            </a:extLst>
          </p:cNvPr>
          <p:cNvSpPr txBox="1"/>
          <p:nvPr/>
        </p:nvSpPr>
        <p:spPr>
          <a:xfrm>
            <a:off x="3178223" y="5085443"/>
            <a:ext cx="1107091" cy="369332"/>
          </a:xfrm>
          <a:prstGeom prst="rect">
            <a:avLst/>
          </a:prstGeom>
          <a:noFill/>
        </p:spPr>
        <p:txBody>
          <a:bodyPr vert="horz" wrap="square" rtlCol="0">
            <a:spAutoFit/>
          </a:bodyPr>
          <a:lstStyle/>
          <a:p>
            <a:pPr algn="ctr"/>
            <a:r>
              <a:rPr lang="ja-JP" altLang="en-US" b="1" dirty="0">
                <a:solidFill>
                  <a:srgbClr val="089CA3"/>
                </a:solidFill>
              </a:rPr>
              <a:t>中間</a:t>
            </a:r>
            <a:r>
              <a:rPr kumimoji="1" lang="ja-JP" altLang="en-US" b="1" dirty="0">
                <a:solidFill>
                  <a:srgbClr val="089CA3"/>
                </a:solidFill>
              </a:rPr>
              <a:t>層</a:t>
            </a:r>
            <a:endParaRPr kumimoji="1" lang="en-US" altLang="ja-JP" b="1" dirty="0">
              <a:solidFill>
                <a:srgbClr val="089CA3"/>
              </a:solidFill>
            </a:endParaRPr>
          </a:p>
        </p:txBody>
      </p:sp>
      <p:sp>
        <p:nvSpPr>
          <p:cNvPr id="87" name="テキスト ボックス 86">
            <a:extLst>
              <a:ext uri="{FF2B5EF4-FFF2-40B4-BE49-F238E27FC236}">
                <a16:creationId xmlns:a16="http://schemas.microsoft.com/office/drawing/2014/main" id="{5208927A-3466-4648-BB66-907C69188EA2}"/>
              </a:ext>
            </a:extLst>
          </p:cNvPr>
          <p:cNvSpPr txBox="1"/>
          <p:nvPr/>
        </p:nvSpPr>
        <p:spPr>
          <a:xfrm>
            <a:off x="4631738" y="5085443"/>
            <a:ext cx="1107091" cy="369332"/>
          </a:xfrm>
          <a:prstGeom prst="rect">
            <a:avLst/>
          </a:prstGeom>
          <a:noFill/>
        </p:spPr>
        <p:txBody>
          <a:bodyPr vert="horz" wrap="square" rtlCol="0">
            <a:spAutoFit/>
          </a:bodyPr>
          <a:lstStyle/>
          <a:p>
            <a:pPr algn="ctr"/>
            <a:r>
              <a:rPr lang="ja-JP" altLang="en-US" b="1" dirty="0">
                <a:solidFill>
                  <a:srgbClr val="089CA3"/>
                </a:solidFill>
              </a:rPr>
              <a:t>出力</a:t>
            </a:r>
            <a:r>
              <a:rPr kumimoji="1" lang="ja-JP" altLang="en-US" b="1" dirty="0">
                <a:solidFill>
                  <a:srgbClr val="089CA3"/>
                </a:solidFill>
              </a:rPr>
              <a:t>層</a:t>
            </a:r>
            <a:endParaRPr kumimoji="1" lang="en-US" altLang="ja-JP" b="1" dirty="0">
              <a:solidFill>
                <a:srgbClr val="089CA3"/>
              </a:solidFill>
            </a:endParaRPr>
          </a:p>
        </p:txBody>
      </p:sp>
      <p:sp>
        <p:nvSpPr>
          <p:cNvPr id="39" name="テキスト ボックス 38">
            <a:extLst>
              <a:ext uri="{FF2B5EF4-FFF2-40B4-BE49-F238E27FC236}">
                <a16:creationId xmlns:a16="http://schemas.microsoft.com/office/drawing/2014/main" id="{97087E7A-7480-4D30-BEA3-7A09711B32FA}"/>
              </a:ext>
            </a:extLst>
          </p:cNvPr>
          <p:cNvSpPr txBox="1"/>
          <p:nvPr/>
        </p:nvSpPr>
        <p:spPr>
          <a:xfrm>
            <a:off x="2576772" y="3369335"/>
            <a:ext cx="1107091" cy="369332"/>
          </a:xfrm>
          <a:prstGeom prst="rect">
            <a:avLst/>
          </a:prstGeom>
          <a:noFill/>
        </p:spPr>
        <p:txBody>
          <a:bodyPr vert="horz" wrap="square" rtlCol="0">
            <a:spAutoFit/>
          </a:bodyPr>
          <a:lstStyle/>
          <a:p>
            <a:pPr algn="ctr"/>
            <a:r>
              <a:rPr kumimoji="1" lang="en-US" altLang="ja-JP" b="1" dirty="0">
                <a:solidFill>
                  <a:schemeClr val="tx1">
                    <a:lumMod val="75000"/>
                    <a:lumOff val="25000"/>
                  </a:schemeClr>
                </a:solidFill>
              </a:rPr>
              <a:t>W</a:t>
            </a:r>
            <a:r>
              <a:rPr kumimoji="1" lang="en-US" altLang="ja-JP" b="1" baseline="-25000" dirty="0">
                <a:solidFill>
                  <a:schemeClr val="tx1">
                    <a:lumMod val="75000"/>
                    <a:lumOff val="25000"/>
                  </a:schemeClr>
                </a:solidFill>
              </a:rPr>
              <a:t>1</a:t>
            </a:r>
          </a:p>
        </p:txBody>
      </p:sp>
      <p:sp>
        <p:nvSpPr>
          <p:cNvPr id="40" name="テキスト ボックス 39">
            <a:extLst>
              <a:ext uri="{FF2B5EF4-FFF2-40B4-BE49-F238E27FC236}">
                <a16:creationId xmlns:a16="http://schemas.microsoft.com/office/drawing/2014/main" id="{18193882-77B9-4140-A8AF-C2117A09D098}"/>
              </a:ext>
            </a:extLst>
          </p:cNvPr>
          <p:cNvSpPr txBox="1"/>
          <p:nvPr/>
        </p:nvSpPr>
        <p:spPr>
          <a:xfrm>
            <a:off x="4100343" y="3375941"/>
            <a:ext cx="1107091" cy="369332"/>
          </a:xfrm>
          <a:prstGeom prst="rect">
            <a:avLst/>
          </a:prstGeom>
          <a:noFill/>
        </p:spPr>
        <p:txBody>
          <a:bodyPr vert="horz" wrap="square" rtlCol="0">
            <a:spAutoFit/>
          </a:bodyPr>
          <a:lstStyle/>
          <a:p>
            <a:pPr algn="ctr"/>
            <a:r>
              <a:rPr kumimoji="1" lang="en-US" altLang="ja-JP" b="1" dirty="0">
                <a:solidFill>
                  <a:schemeClr val="tx1">
                    <a:lumMod val="75000"/>
                    <a:lumOff val="25000"/>
                  </a:schemeClr>
                </a:solidFill>
              </a:rPr>
              <a:t>W</a:t>
            </a:r>
            <a:r>
              <a:rPr lang="en-US" altLang="ja-JP" b="1" baseline="-25000" dirty="0">
                <a:solidFill>
                  <a:schemeClr val="tx1">
                    <a:lumMod val="75000"/>
                    <a:lumOff val="25000"/>
                  </a:schemeClr>
                </a:solidFill>
              </a:rPr>
              <a:t>2</a:t>
            </a:r>
            <a:endParaRPr kumimoji="1" lang="en-US" altLang="ja-JP" b="1" baseline="-25000" dirty="0">
              <a:solidFill>
                <a:schemeClr val="tx1">
                  <a:lumMod val="75000"/>
                  <a:lumOff val="25000"/>
                </a:schemeClr>
              </a:solidFill>
            </a:endParaRPr>
          </a:p>
        </p:txBody>
      </p:sp>
    </p:spTree>
    <p:extLst>
      <p:ext uri="{BB962C8B-B14F-4D97-AF65-F5344CB8AC3E}">
        <p14:creationId xmlns:p14="http://schemas.microsoft.com/office/powerpoint/2010/main" val="348912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16F40-D494-4EE1-8D9E-6EA43B09E9E3}"/>
              </a:ext>
            </a:extLst>
          </p:cNvPr>
          <p:cNvSpPr>
            <a:spLocks noGrp="1"/>
          </p:cNvSpPr>
          <p:nvPr>
            <p:ph type="title"/>
          </p:nvPr>
        </p:nvSpPr>
        <p:spPr/>
        <p:txBody>
          <a:bodyPr>
            <a:normAutofit fontScale="90000"/>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FB81703A-D94F-4120-86AD-5FE6C729E37A}"/>
              </a:ext>
            </a:extLst>
          </p:cNvPr>
          <p:cNvSpPr>
            <a:spLocks noGrp="1"/>
          </p:cNvSpPr>
          <p:nvPr>
            <p:ph idx="1"/>
          </p:nvPr>
        </p:nvSpPr>
        <p:spPr>
          <a:xfrm>
            <a:off x="628649" y="905164"/>
            <a:ext cx="8022981" cy="5271799"/>
          </a:xfrm>
        </p:spPr>
        <p:txBody>
          <a:bodyPr/>
          <a:lstStyle/>
          <a:p>
            <a:pPr marL="0" indent="0">
              <a:buNone/>
            </a:pPr>
            <a:r>
              <a:rPr lang="en-US" altLang="ja-JP" dirty="0"/>
              <a:t>Cities: Skylines </a:t>
            </a:r>
            <a:r>
              <a:rPr lang="ja-JP" altLang="en-US" dirty="0"/>
              <a:t>のレビュー</a:t>
            </a:r>
            <a:r>
              <a:rPr lang="en-US" altLang="ja-JP" dirty="0"/>
              <a:t>1175</a:t>
            </a:r>
            <a:r>
              <a:rPr lang="ja-JP" altLang="en-US" dirty="0"/>
              <a:t>件をラベル付け</a:t>
            </a: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lvl="3"/>
            <a:endParaRPr lang="en-US" altLang="ja-JP" dirty="0"/>
          </a:p>
          <a:p>
            <a:pPr marL="0" indent="0">
              <a:buNone/>
            </a:pPr>
            <a:r>
              <a:rPr lang="en-US" altLang="ja-JP" dirty="0"/>
              <a:t>Cities: Skylines </a:t>
            </a:r>
            <a:r>
              <a:rPr lang="ja-JP" altLang="en-US" dirty="0"/>
              <a:t>のフォーラムから約</a:t>
            </a:r>
            <a:r>
              <a:rPr lang="en-US" altLang="ja-JP" dirty="0"/>
              <a:t>1</a:t>
            </a:r>
            <a:r>
              <a:rPr lang="ja-JP" altLang="en-US" dirty="0"/>
              <a:t>万件の</a:t>
            </a:r>
            <a:br>
              <a:rPr lang="en-US" altLang="ja-JP" dirty="0"/>
            </a:br>
            <a:r>
              <a:rPr lang="ja-JP" altLang="en-US" dirty="0"/>
              <a:t>トピックを取得</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66384AC7-6A0E-4FC9-AFC9-7518E78B7AC5}"/>
              </a:ext>
            </a:extLst>
          </p:cNvPr>
          <p:cNvSpPr>
            <a:spLocks noGrp="1"/>
          </p:cNvSpPr>
          <p:nvPr>
            <p:ph type="sldNum" sz="quarter" idx="12"/>
          </p:nvPr>
        </p:nvSpPr>
        <p:spPr/>
        <p:txBody>
          <a:bodyPr/>
          <a:lstStyle/>
          <a:p>
            <a:fld id="{310E90F2-0F65-4717-A352-08170F7BDCAA}" type="slidenum">
              <a:rPr kumimoji="1" lang="ja-JP" altLang="en-US" smtClean="0"/>
              <a:t>14</a:t>
            </a:fld>
            <a:endParaRPr kumimoji="1" lang="ja-JP" altLang="en-US" dirty="0"/>
          </a:p>
        </p:txBody>
      </p:sp>
      <p:graphicFrame>
        <p:nvGraphicFramePr>
          <p:cNvPr id="5" name="表 4">
            <a:extLst>
              <a:ext uri="{FF2B5EF4-FFF2-40B4-BE49-F238E27FC236}">
                <a16:creationId xmlns:a16="http://schemas.microsoft.com/office/drawing/2014/main" id="{8565E68A-CE19-43EC-8939-6D0AC73255D2}"/>
              </a:ext>
            </a:extLst>
          </p:cNvPr>
          <p:cNvGraphicFramePr>
            <a:graphicFrameLocks noGrp="1"/>
          </p:cNvGraphicFramePr>
          <p:nvPr>
            <p:extLst>
              <p:ext uri="{D42A27DB-BD31-4B8C-83A1-F6EECF244321}">
                <p14:modId xmlns:p14="http://schemas.microsoft.com/office/powerpoint/2010/main" val="1202024967"/>
              </p:ext>
            </p:extLst>
          </p:nvPr>
        </p:nvGraphicFramePr>
        <p:xfrm>
          <a:off x="732692" y="1458547"/>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レビュー</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1714531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108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1000</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graphicFrame>
        <p:nvGraphicFramePr>
          <p:cNvPr id="6" name="表 5">
            <a:extLst>
              <a:ext uri="{FF2B5EF4-FFF2-40B4-BE49-F238E27FC236}">
                <a16:creationId xmlns:a16="http://schemas.microsoft.com/office/drawing/2014/main" id="{34F7F049-48BB-4C3B-A76C-33967277DDF6}"/>
              </a:ext>
            </a:extLst>
          </p:cNvPr>
          <p:cNvGraphicFramePr>
            <a:graphicFrameLocks noGrp="1"/>
          </p:cNvGraphicFramePr>
          <p:nvPr>
            <p:extLst>
              <p:ext uri="{D42A27DB-BD31-4B8C-83A1-F6EECF244321}">
                <p14:modId xmlns:p14="http://schemas.microsoft.com/office/powerpoint/2010/main" val="2870912805"/>
              </p:ext>
            </p:extLst>
          </p:nvPr>
        </p:nvGraphicFramePr>
        <p:xfrm>
          <a:off x="732692" y="3118476"/>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訓練用レビュー</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graphicFrame>
        <p:nvGraphicFramePr>
          <p:cNvPr id="7" name="表 6">
            <a:extLst>
              <a:ext uri="{FF2B5EF4-FFF2-40B4-BE49-F238E27FC236}">
                <a16:creationId xmlns:a16="http://schemas.microsoft.com/office/drawing/2014/main" id="{4B13C512-3E32-4C74-A9DF-7AAE4A3E014B}"/>
              </a:ext>
            </a:extLst>
          </p:cNvPr>
          <p:cNvGraphicFramePr>
            <a:graphicFrameLocks noGrp="1"/>
          </p:cNvGraphicFramePr>
          <p:nvPr>
            <p:extLst>
              <p:ext uri="{D42A27DB-BD31-4B8C-83A1-F6EECF244321}">
                <p14:modId xmlns:p14="http://schemas.microsoft.com/office/powerpoint/2010/main" val="240521321"/>
              </p:ext>
            </p:extLst>
          </p:nvPr>
        </p:nvGraphicFramePr>
        <p:xfrm>
          <a:off x="4640139" y="3118476"/>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検証用レビュー</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graphicFrame>
        <p:nvGraphicFramePr>
          <p:cNvPr id="9" name="表 8">
            <a:extLst>
              <a:ext uri="{FF2B5EF4-FFF2-40B4-BE49-F238E27FC236}">
                <a16:creationId xmlns:a16="http://schemas.microsoft.com/office/drawing/2014/main" id="{1A3C1D43-86EC-4C14-BA52-0B7C70FFEA8A}"/>
              </a:ext>
            </a:extLst>
          </p:cNvPr>
          <p:cNvGraphicFramePr>
            <a:graphicFrameLocks noGrp="1"/>
          </p:cNvGraphicFramePr>
          <p:nvPr>
            <p:extLst>
              <p:ext uri="{D42A27DB-BD31-4B8C-83A1-F6EECF244321}">
                <p14:modId xmlns:p14="http://schemas.microsoft.com/office/powerpoint/2010/main" val="1870314766"/>
              </p:ext>
            </p:extLst>
          </p:nvPr>
        </p:nvGraphicFramePr>
        <p:xfrm>
          <a:off x="732692" y="5392998"/>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フォーラム</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5166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1863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4468</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sp>
        <p:nvSpPr>
          <p:cNvPr id="19" name="矢印: 下 18">
            <a:extLst>
              <a:ext uri="{FF2B5EF4-FFF2-40B4-BE49-F238E27FC236}">
                <a16:creationId xmlns:a16="http://schemas.microsoft.com/office/drawing/2014/main" id="{4B30B082-77A4-4459-A8FF-F2CCD42C6DAB}"/>
              </a:ext>
            </a:extLst>
          </p:cNvPr>
          <p:cNvSpPr/>
          <p:nvPr/>
        </p:nvSpPr>
        <p:spPr>
          <a:xfrm>
            <a:off x="2297227" y="2619141"/>
            <a:ext cx="272561" cy="431073"/>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下 19">
            <a:extLst>
              <a:ext uri="{FF2B5EF4-FFF2-40B4-BE49-F238E27FC236}">
                <a16:creationId xmlns:a16="http://schemas.microsoft.com/office/drawing/2014/main" id="{B1D7B102-0202-4E47-AB93-BB61BE8753C6}"/>
              </a:ext>
            </a:extLst>
          </p:cNvPr>
          <p:cNvSpPr/>
          <p:nvPr/>
        </p:nvSpPr>
        <p:spPr>
          <a:xfrm rot="19224182">
            <a:off x="4271926" y="2550968"/>
            <a:ext cx="272561" cy="508387"/>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F5BADBC-9802-4512-BB5C-3E7085A2040E}"/>
              </a:ext>
            </a:extLst>
          </p:cNvPr>
          <p:cNvSpPr txBox="1"/>
          <p:nvPr/>
        </p:nvSpPr>
        <p:spPr>
          <a:xfrm>
            <a:off x="2817106" y="2606319"/>
            <a:ext cx="1160586" cy="461665"/>
          </a:xfrm>
          <a:prstGeom prst="rect">
            <a:avLst/>
          </a:prstGeom>
          <a:noFill/>
        </p:spPr>
        <p:txBody>
          <a:bodyPr wrap="square" rtlCol="0">
            <a:spAutoFit/>
          </a:bodyPr>
          <a:lstStyle/>
          <a:p>
            <a:pPr algn="ctr"/>
            <a:r>
              <a:rPr kumimoji="1" lang="en-US" altLang="ja-JP" sz="2400" b="1" dirty="0">
                <a:solidFill>
                  <a:schemeClr val="tx1">
                    <a:lumMod val="75000"/>
                    <a:lumOff val="25000"/>
                  </a:schemeClr>
                </a:solidFill>
              </a:rPr>
              <a:t>7  :  3</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383009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p>
        </p:txBody>
      </p:sp>
      <p:sp>
        <p:nvSpPr>
          <p:cNvPr id="4" name="スライド番号プレースホルダー 3">
            <a:extLst>
              <a:ext uri="{FF2B5EF4-FFF2-40B4-BE49-F238E27FC236}">
                <a16:creationId xmlns:a16="http://schemas.microsoft.com/office/drawing/2014/main" id="{080396BF-8A0B-49D9-B437-67BA79EBE053}"/>
              </a:ext>
            </a:extLst>
          </p:cNvPr>
          <p:cNvSpPr>
            <a:spLocks noGrp="1"/>
          </p:cNvSpPr>
          <p:nvPr>
            <p:ph type="sldNum" sz="quarter" idx="12"/>
          </p:nvPr>
        </p:nvSpPr>
        <p:spPr/>
        <p:txBody>
          <a:bodyPr/>
          <a:lstStyle/>
          <a:p>
            <a:fld id="{310E90F2-0F65-4717-A352-08170F7BDCAA}" type="slidenum">
              <a:rPr kumimoji="1" lang="ja-JP" altLang="en-US" smtClean="0"/>
              <a:t>15</a:t>
            </a:fld>
            <a:endParaRPr kumimoji="1" lang="ja-JP" altLang="en-US" dirty="0"/>
          </a:p>
        </p:txBody>
      </p:sp>
      <p:sp>
        <p:nvSpPr>
          <p:cNvPr id="7" name="コンテンツ プレースホルダー 2">
            <a:extLst>
              <a:ext uri="{FF2B5EF4-FFF2-40B4-BE49-F238E27FC236}">
                <a16:creationId xmlns:a16="http://schemas.microsoft.com/office/drawing/2014/main" id="{D6FBA3CA-DA9E-4697-AA1E-BC308F3350FF}"/>
              </a:ext>
            </a:extLst>
          </p:cNvPr>
          <p:cNvSpPr txBox="1">
            <a:spLocks/>
          </p:cNvSpPr>
          <p:nvPr/>
        </p:nvSpPr>
        <p:spPr>
          <a:xfrm>
            <a:off x="628650" y="905164"/>
            <a:ext cx="7886700" cy="527179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endParaRPr lang="ja-JP" altLang="en-US" dirty="0"/>
          </a:p>
        </p:txBody>
      </p:sp>
      <p:graphicFrame>
        <p:nvGraphicFramePr>
          <p:cNvPr id="10" name="コンテンツ プレースホルダー 4">
            <a:extLst>
              <a:ext uri="{FF2B5EF4-FFF2-40B4-BE49-F238E27FC236}">
                <a16:creationId xmlns:a16="http://schemas.microsoft.com/office/drawing/2014/main" id="{1315EF51-F234-4569-A931-55AE5549FAA4}"/>
              </a:ext>
            </a:extLst>
          </p:cNvPr>
          <p:cNvGraphicFramePr>
            <a:graphicFrameLocks/>
          </p:cNvGraphicFramePr>
          <p:nvPr>
            <p:extLst>
              <p:ext uri="{D42A27DB-BD31-4B8C-83A1-F6EECF244321}">
                <p14:modId xmlns:p14="http://schemas.microsoft.com/office/powerpoint/2010/main" val="3484765689"/>
              </p:ext>
            </p:extLst>
          </p:nvPr>
        </p:nvGraphicFramePr>
        <p:xfrm>
          <a:off x="628647" y="3844169"/>
          <a:ext cx="7886701" cy="1828800"/>
        </p:xfrm>
        <a:graphic>
          <a:graphicData uri="http://schemas.openxmlformats.org/drawingml/2006/table">
            <a:tbl>
              <a:tblPr firstRow="1" bandRow="1">
                <a:tableStyleId>{5940675A-B579-460E-94D1-54222C63F5DA}</a:tableStyleId>
              </a:tblPr>
              <a:tblGrid>
                <a:gridCol w="414390">
                  <a:extLst>
                    <a:ext uri="{9D8B030D-6E8A-4147-A177-3AD203B41FA5}">
                      <a16:colId xmlns:a16="http://schemas.microsoft.com/office/drawing/2014/main" val="1923610548"/>
                    </a:ext>
                  </a:extLst>
                </a:gridCol>
                <a:gridCol w="1186135">
                  <a:extLst>
                    <a:ext uri="{9D8B030D-6E8A-4147-A177-3AD203B41FA5}">
                      <a16:colId xmlns:a16="http://schemas.microsoft.com/office/drawing/2014/main" val="1484246165"/>
                    </a:ext>
                  </a:extLst>
                </a:gridCol>
                <a:gridCol w="1100396">
                  <a:extLst>
                    <a:ext uri="{9D8B030D-6E8A-4147-A177-3AD203B41FA5}">
                      <a16:colId xmlns:a16="http://schemas.microsoft.com/office/drawing/2014/main" val="1784955739"/>
                    </a:ext>
                  </a:extLst>
                </a:gridCol>
                <a:gridCol w="1100396">
                  <a:extLst>
                    <a:ext uri="{9D8B030D-6E8A-4147-A177-3AD203B41FA5}">
                      <a16:colId xmlns:a16="http://schemas.microsoft.com/office/drawing/2014/main" val="2815321614"/>
                    </a:ext>
                  </a:extLst>
                </a:gridCol>
                <a:gridCol w="1100396">
                  <a:extLst>
                    <a:ext uri="{9D8B030D-6E8A-4147-A177-3AD203B41FA5}">
                      <a16:colId xmlns:a16="http://schemas.microsoft.com/office/drawing/2014/main" val="2073608608"/>
                    </a:ext>
                  </a:extLst>
                </a:gridCol>
                <a:gridCol w="1028702">
                  <a:extLst>
                    <a:ext uri="{9D8B030D-6E8A-4147-A177-3AD203B41FA5}">
                      <a16:colId xmlns:a16="http://schemas.microsoft.com/office/drawing/2014/main" val="3636356136"/>
                    </a:ext>
                  </a:extLst>
                </a:gridCol>
                <a:gridCol w="984738">
                  <a:extLst>
                    <a:ext uri="{9D8B030D-6E8A-4147-A177-3AD203B41FA5}">
                      <a16:colId xmlns:a16="http://schemas.microsoft.com/office/drawing/2014/main" val="1161361597"/>
                    </a:ext>
                  </a:extLst>
                </a:gridCol>
                <a:gridCol w="971548">
                  <a:extLst>
                    <a:ext uri="{9D8B030D-6E8A-4147-A177-3AD203B41FA5}">
                      <a16:colId xmlns:a16="http://schemas.microsoft.com/office/drawing/2014/main" val="116231146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1498572662"/>
              </p:ext>
            </p:extLst>
          </p:nvPr>
        </p:nvGraphicFramePr>
        <p:xfrm>
          <a:off x="628647" y="1059684"/>
          <a:ext cx="7886701" cy="1828800"/>
        </p:xfrm>
        <a:graphic>
          <a:graphicData uri="http://schemas.openxmlformats.org/drawingml/2006/table">
            <a:tbl>
              <a:tblPr firstRow="1" bandRow="1">
                <a:tableStyleId>{5940675A-B579-460E-94D1-54222C63F5DA}</a:tableStyleId>
              </a:tblPr>
              <a:tblGrid>
                <a:gridCol w="414390">
                  <a:extLst>
                    <a:ext uri="{9D8B030D-6E8A-4147-A177-3AD203B41FA5}">
                      <a16:colId xmlns:a16="http://schemas.microsoft.com/office/drawing/2014/main" val="1923610548"/>
                    </a:ext>
                  </a:extLst>
                </a:gridCol>
                <a:gridCol w="1186135">
                  <a:extLst>
                    <a:ext uri="{9D8B030D-6E8A-4147-A177-3AD203B41FA5}">
                      <a16:colId xmlns:a16="http://schemas.microsoft.com/office/drawing/2014/main" val="1484246165"/>
                    </a:ext>
                  </a:extLst>
                </a:gridCol>
                <a:gridCol w="1100396">
                  <a:extLst>
                    <a:ext uri="{9D8B030D-6E8A-4147-A177-3AD203B41FA5}">
                      <a16:colId xmlns:a16="http://schemas.microsoft.com/office/drawing/2014/main" val="1784955739"/>
                    </a:ext>
                  </a:extLst>
                </a:gridCol>
                <a:gridCol w="1100396">
                  <a:extLst>
                    <a:ext uri="{9D8B030D-6E8A-4147-A177-3AD203B41FA5}">
                      <a16:colId xmlns:a16="http://schemas.microsoft.com/office/drawing/2014/main" val="2815321614"/>
                    </a:ext>
                  </a:extLst>
                </a:gridCol>
                <a:gridCol w="1100396">
                  <a:extLst>
                    <a:ext uri="{9D8B030D-6E8A-4147-A177-3AD203B41FA5}">
                      <a16:colId xmlns:a16="http://schemas.microsoft.com/office/drawing/2014/main" val="2073608608"/>
                    </a:ext>
                  </a:extLst>
                </a:gridCol>
                <a:gridCol w="1028702">
                  <a:extLst>
                    <a:ext uri="{9D8B030D-6E8A-4147-A177-3AD203B41FA5}">
                      <a16:colId xmlns:a16="http://schemas.microsoft.com/office/drawing/2014/main" val="3636356136"/>
                    </a:ext>
                  </a:extLst>
                </a:gridCol>
                <a:gridCol w="984738">
                  <a:extLst>
                    <a:ext uri="{9D8B030D-6E8A-4147-A177-3AD203B41FA5}">
                      <a16:colId xmlns:a16="http://schemas.microsoft.com/office/drawing/2014/main" val="1161361597"/>
                    </a:ext>
                  </a:extLst>
                </a:gridCol>
                <a:gridCol w="971548">
                  <a:extLst>
                    <a:ext uri="{9D8B030D-6E8A-4147-A177-3AD203B41FA5}">
                      <a16:colId xmlns:a16="http://schemas.microsoft.com/office/drawing/2014/main" val="116231146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565531" y="105968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011D14B-3686-4638-A77F-487EFBCDF89D}"/>
              </a:ext>
            </a:extLst>
          </p:cNvPr>
          <p:cNvCxnSpPr>
            <a:cxnSpLocks/>
          </p:cNvCxnSpPr>
          <p:nvPr/>
        </p:nvCxnSpPr>
        <p:spPr>
          <a:xfrm>
            <a:off x="5565531" y="3844169"/>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16C988BB-BD73-40DF-B98A-77118D5AC9B9}"/>
              </a:ext>
            </a:extLst>
          </p:cNvPr>
          <p:cNvSpPr txBox="1"/>
          <p:nvPr/>
        </p:nvSpPr>
        <p:spPr>
          <a:xfrm>
            <a:off x="628647" y="2996994"/>
            <a:ext cx="1560638" cy="369332"/>
          </a:xfrm>
          <a:prstGeom prst="rect">
            <a:avLst/>
          </a:prstGeom>
          <a:noFill/>
        </p:spPr>
        <p:txBody>
          <a:bodyPr wrap="square" rtlCol="0">
            <a:spAutoFit/>
          </a:bodyPr>
          <a:lstStyle/>
          <a:p>
            <a:r>
              <a:rPr lang="ja-JP" altLang="en-US" b="1" dirty="0">
                <a:solidFill>
                  <a:schemeClr val="tx1">
                    <a:lumMod val="75000"/>
                    <a:lumOff val="25000"/>
                  </a:schemeClr>
                </a:solidFill>
              </a:rPr>
              <a:t>正解率 </a:t>
            </a:r>
            <a:r>
              <a:rPr lang="en-US" altLang="ja-JP" b="1" dirty="0">
                <a:solidFill>
                  <a:schemeClr val="tx1">
                    <a:lumMod val="75000"/>
                    <a:lumOff val="25000"/>
                  </a:schemeClr>
                </a:solidFill>
              </a:rPr>
              <a:t>: 0.92</a:t>
            </a:r>
          </a:p>
        </p:txBody>
      </p:sp>
      <p:sp>
        <p:nvSpPr>
          <p:cNvPr id="26" name="テキスト ボックス 25">
            <a:extLst>
              <a:ext uri="{FF2B5EF4-FFF2-40B4-BE49-F238E27FC236}">
                <a16:creationId xmlns:a16="http://schemas.microsoft.com/office/drawing/2014/main" id="{4CBA1EED-0F6B-450B-9256-152798A6E37E}"/>
              </a:ext>
            </a:extLst>
          </p:cNvPr>
          <p:cNvSpPr txBox="1"/>
          <p:nvPr/>
        </p:nvSpPr>
        <p:spPr>
          <a:xfrm>
            <a:off x="628647" y="5779623"/>
            <a:ext cx="1560638" cy="369332"/>
          </a:xfrm>
          <a:prstGeom prst="rect">
            <a:avLst/>
          </a:prstGeom>
          <a:noFill/>
        </p:spPr>
        <p:txBody>
          <a:bodyPr wrap="square" rtlCol="0">
            <a:spAutoFit/>
          </a:bodyPr>
          <a:lstStyle/>
          <a:p>
            <a:r>
              <a:rPr lang="ja-JP" altLang="en-US" b="1" dirty="0">
                <a:solidFill>
                  <a:schemeClr val="tx1">
                    <a:lumMod val="75000"/>
                    <a:lumOff val="25000"/>
                  </a:schemeClr>
                </a:solidFill>
              </a:rPr>
              <a:t>正解率 </a:t>
            </a:r>
            <a:r>
              <a:rPr lang="en-US" altLang="ja-JP" b="1" dirty="0">
                <a:solidFill>
                  <a:schemeClr val="tx1">
                    <a:lumMod val="75000"/>
                    <a:lumOff val="25000"/>
                  </a:schemeClr>
                </a:solidFill>
              </a:rPr>
              <a:t>: 0.82</a:t>
            </a:r>
          </a:p>
        </p:txBody>
      </p:sp>
    </p:spTree>
    <p:extLst>
      <p:ext uri="{BB962C8B-B14F-4D97-AF65-F5344CB8AC3E}">
        <p14:creationId xmlns:p14="http://schemas.microsoft.com/office/powerpoint/2010/main" val="405076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039EE-43EA-4B61-A4B0-F6B8F2D4563D}"/>
              </a:ext>
            </a:extLst>
          </p:cNvPr>
          <p:cNvSpPr>
            <a:spLocks noGrp="1"/>
          </p:cNvSpPr>
          <p:nvPr>
            <p:ph type="title"/>
          </p:nvPr>
        </p:nvSpPr>
        <p:spPr/>
        <p:txBody>
          <a:bodyPr>
            <a:normAutofit fontScale="90000"/>
          </a:bodyPr>
          <a:lstStyle/>
          <a:p>
            <a:r>
              <a:rPr kumimoji="1" lang="ja-JP" altLang="en-US" dirty="0"/>
              <a:t>今後の予定</a:t>
            </a:r>
          </a:p>
        </p:txBody>
      </p:sp>
      <p:graphicFrame>
        <p:nvGraphicFramePr>
          <p:cNvPr id="5" name="コンテンツ プレースホルダー 4">
            <a:extLst>
              <a:ext uri="{FF2B5EF4-FFF2-40B4-BE49-F238E27FC236}">
                <a16:creationId xmlns:a16="http://schemas.microsoft.com/office/drawing/2014/main" id="{92540DD4-51F6-4DA4-9F6A-9C2EB313432A}"/>
              </a:ext>
            </a:extLst>
          </p:cNvPr>
          <p:cNvGraphicFramePr>
            <a:graphicFrameLocks noGrp="1"/>
          </p:cNvGraphicFramePr>
          <p:nvPr>
            <p:ph idx="1"/>
            <p:extLst>
              <p:ext uri="{D42A27DB-BD31-4B8C-83A1-F6EECF244321}">
                <p14:modId xmlns:p14="http://schemas.microsoft.com/office/powerpoint/2010/main" val="2040411917"/>
              </p:ext>
            </p:extLst>
          </p:nvPr>
        </p:nvGraphicFramePr>
        <p:xfrm>
          <a:off x="628650" y="904874"/>
          <a:ext cx="7886700" cy="3776737"/>
        </p:xfrm>
        <a:graphic>
          <a:graphicData uri="http://schemas.openxmlformats.org/drawingml/2006/table">
            <a:tbl>
              <a:tblPr firstRow="1" bandRow="1">
                <a:tableStyleId>{2D5ABB26-0587-4C30-8999-92F81FD0307C}</a:tableStyleId>
              </a:tblPr>
              <a:tblGrid>
                <a:gridCol w="1736481">
                  <a:extLst>
                    <a:ext uri="{9D8B030D-6E8A-4147-A177-3AD203B41FA5}">
                      <a16:colId xmlns:a16="http://schemas.microsoft.com/office/drawing/2014/main" val="1894085890"/>
                    </a:ext>
                  </a:extLst>
                </a:gridCol>
                <a:gridCol w="6150219">
                  <a:extLst>
                    <a:ext uri="{9D8B030D-6E8A-4147-A177-3AD203B41FA5}">
                      <a16:colId xmlns:a16="http://schemas.microsoft.com/office/drawing/2014/main" val="3323841968"/>
                    </a:ext>
                  </a:extLst>
                </a:gridCol>
              </a:tblGrid>
              <a:tr h="660157">
                <a:tc>
                  <a:txBody>
                    <a:bodyPr/>
                    <a:lstStyle/>
                    <a:p>
                      <a:r>
                        <a:rPr kumimoji="1" lang="ja-JP" altLang="en-US" sz="2800" b="1" dirty="0">
                          <a:solidFill>
                            <a:schemeClr val="tx1">
                              <a:lumMod val="75000"/>
                              <a:lumOff val="25000"/>
                            </a:schemeClr>
                          </a:solidFill>
                        </a:rPr>
                        <a:t>日程</a:t>
                      </a:r>
                    </a:p>
                  </a:txBody>
                  <a:tcPr anchor="ctr">
                    <a:lnB w="12700" cap="flat" cmpd="sng" algn="ctr">
                      <a:solidFill>
                        <a:schemeClr val="accent4">
                          <a:lumMod val="75000"/>
                        </a:schemeClr>
                      </a:solidFill>
                      <a:prstDash val="solid"/>
                      <a:round/>
                      <a:headEnd type="none" w="med" len="med"/>
                      <a:tailEnd type="none" w="med" len="med"/>
                    </a:lnB>
                  </a:tcPr>
                </a:tc>
                <a:tc>
                  <a:txBody>
                    <a:bodyPr/>
                    <a:lstStyle/>
                    <a:p>
                      <a:r>
                        <a:rPr kumimoji="1" lang="ja-JP" altLang="en-US" sz="2800" b="1" dirty="0">
                          <a:solidFill>
                            <a:schemeClr val="tx1">
                              <a:lumMod val="75000"/>
                              <a:lumOff val="25000"/>
                            </a:schemeClr>
                          </a:solidFill>
                        </a:rPr>
                        <a:t>内容</a:t>
                      </a:r>
                    </a:p>
                  </a:txBody>
                  <a:tcPr anchor="ctr">
                    <a:lnB w="1270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940231834"/>
                  </a:ext>
                </a:extLst>
              </a:tr>
              <a:tr h="779145">
                <a:tc>
                  <a:txBody>
                    <a:bodyPr/>
                    <a:lstStyle/>
                    <a:p>
                      <a:r>
                        <a:rPr kumimoji="1" lang="en-US" altLang="ja-JP" sz="2800" b="1" dirty="0">
                          <a:solidFill>
                            <a:schemeClr val="tx1">
                              <a:lumMod val="75000"/>
                              <a:lumOff val="25000"/>
                            </a:schemeClr>
                          </a:solidFill>
                        </a:rPr>
                        <a:t>10</a:t>
                      </a:r>
                      <a:r>
                        <a:rPr kumimoji="1" lang="ja-JP" altLang="en-US" sz="2800" b="1" dirty="0">
                          <a:solidFill>
                            <a:schemeClr val="tx1">
                              <a:lumMod val="75000"/>
                              <a:lumOff val="25000"/>
                            </a:schemeClr>
                          </a:solidFill>
                        </a:rPr>
                        <a:t>月</a:t>
                      </a:r>
                    </a:p>
                  </a:txBody>
                  <a:tcPr anchor="ctr">
                    <a:lnT w="12700" cap="flat" cmpd="sng" algn="ctr">
                      <a:solidFill>
                        <a:schemeClr val="accent4">
                          <a:lumMod val="75000"/>
                        </a:schemeClr>
                      </a:solidFill>
                      <a:prstDash val="solid"/>
                      <a:round/>
                      <a:headEnd type="none" w="med" len="med"/>
                      <a:tailEnd type="none" w="med" len="med"/>
                    </a:lnT>
                  </a:tcPr>
                </a:tc>
                <a:tc>
                  <a:txBody>
                    <a:bodyPr/>
                    <a:lstStyle/>
                    <a:p>
                      <a:r>
                        <a:rPr kumimoji="1" lang="ja-JP" altLang="en-US" sz="2800" b="1" dirty="0">
                          <a:solidFill>
                            <a:schemeClr val="tx1">
                              <a:lumMod val="75000"/>
                              <a:lumOff val="25000"/>
                            </a:schemeClr>
                          </a:solidFill>
                        </a:rPr>
                        <a:t>データ収集・実験</a:t>
                      </a:r>
                    </a:p>
                  </a:txBody>
                  <a:tcPr anchor="ctr">
                    <a:lnT w="12700" cap="flat" cmpd="sng" algn="ctr">
                      <a:solidFill>
                        <a:schemeClr val="accent4">
                          <a:lumMod val="75000"/>
                        </a:schemeClr>
                      </a:solidFill>
                      <a:prstDash val="solid"/>
                      <a:round/>
                      <a:headEnd type="none" w="med" len="med"/>
                      <a:tailEnd type="none" w="med" len="med"/>
                    </a:lnT>
                  </a:tcPr>
                </a:tc>
                <a:extLst>
                  <a:ext uri="{0D108BD9-81ED-4DB2-BD59-A6C34878D82A}">
                    <a16:rowId xmlns:a16="http://schemas.microsoft.com/office/drawing/2014/main" val="1007394628"/>
                  </a:ext>
                </a:extLst>
              </a:tr>
              <a:tr h="779145">
                <a:tc>
                  <a:txBody>
                    <a:bodyPr/>
                    <a:lstStyle/>
                    <a:p>
                      <a:r>
                        <a:rPr kumimoji="1" lang="en-US" altLang="ja-JP" sz="2800" b="1" dirty="0">
                          <a:solidFill>
                            <a:schemeClr val="tx1">
                              <a:lumMod val="75000"/>
                              <a:lumOff val="25000"/>
                            </a:schemeClr>
                          </a:solidFill>
                        </a:rPr>
                        <a:t>11</a:t>
                      </a:r>
                      <a:r>
                        <a:rPr kumimoji="1" lang="ja-JP" altLang="en-US" sz="2800" b="1" dirty="0">
                          <a:solidFill>
                            <a:schemeClr val="tx1">
                              <a:lumMod val="75000"/>
                              <a:lumOff val="25000"/>
                            </a:schemeClr>
                          </a:solidFill>
                        </a:rPr>
                        <a:t>月中旬</a:t>
                      </a:r>
                    </a:p>
                  </a:txBody>
                  <a:tcPr anchor="ctr"/>
                </a:tc>
                <a:tc>
                  <a:txBody>
                    <a:bodyPr/>
                    <a:lstStyle/>
                    <a:p>
                      <a:r>
                        <a:rPr kumimoji="1" lang="ja-JP" altLang="en-US" sz="2800" b="1" dirty="0">
                          <a:solidFill>
                            <a:schemeClr val="tx1">
                              <a:lumMod val="75000"/>
                              <a:lumOff val="25000"/>
                            </a:schemeClr>
                          </a:solidFill>
                        </a:rPr>
                        <a:t>論文執筆開始</a:t>
                      </a:r>
                    </a:p>
                  </a:txBody>
                  <a:tcPr anchor="ctr"/>
                </a:tc>
                <a:extLst>
                  <a:ext uri="{0D108BD9-81ED-4DB2-BD59-A6C34878D82A}">
                    <a16:rowId xmlns:a16="http://schemas.microsoft.com/office/drawing/2014/main" val="401870618"/>
                  </a:ext>
                </a:extLst>
              </a:tr>
              <a:tr h="779145">
                <a:tc>
                  <a:txBody>
                    <a:bodyPr/>
                    <a:lstStyle/>
                    <a:p>
                      <a:r>
                        <a:rPr kumimoji="1" lang="en-US" altLang="ja-JP" sz="2800" b="1" dirty="0">
                          <a:solidFill>
                            <a:schemeClr val="tx1">
                              <a:lumMod val="75000"/>
                              <a:lumOff val="25000"/>
                            </a:schemeClr>
                          </a:solidFill>
                        </a:rPr>
                        <a:t>12</a:t>
                      </a:r>
                      <a:r>
                        <a:rPr kumimoji="1" lang="ja-JP" altLang="en-US" sz="2800" b="1" dirty="0">
                          <a:solidFill>
                            <a:schemeClr val="tx1">
                              <a:lumMod val="75000"/>
                              <a:lumOff val="25000"/>
                            </a:schemeClr>
                          </a:solidFill>
                        </a:rPr>
                        <a:t>月</a:t>
                      </a:r>
                    </a:p>
                  </a:txBody>
                  <a:tcPr anchor="ctr"/>
                </a:tc>
                <a:tc>
                  <a:txBody>
                    <a:bodyPr/>
                    <a:lstStyle/>
                    <a:p>
                      <a:r>
                        <a:rPr kumimoji="1" lang="en-US" altLang="ja-JP" sz="2800" b="1" dirty="0">
                          <a:solidFill>
                            <a:schemeClr val="tx1">
                              <a:lumMod val="75000"/>
                              <a:lumOff val="25000"/>
                            </a:schemeClr>
                          </a:solidFill>
                        </a:rPr>
                        <a:t>SIGSS</a:t>
                      </a:r>
                      <a:r>
                        <a:rPr kumimoji="1" lang="ja-JP" altLang="en-US" sz="2800" b="1" dirty="0">
                          <a:solidFill>
                            <a:schemeClr val="tx1">
                              <a:lumMod val="75000"/>
                              <a:lumOff val="25000"/>
                            </a:schemeClr>
                          </a:solidFill>
                        </a:rPr>
                        <a:t>論文投稿</a:t>
                      </a:r>
                    </a:p>
                  </a:txBody>
                  <a:tcPr anchor="ctr"/>
                </a:tc>
                <a:extLst>
                  <a:ext uri="{0D108BD9-81ED-4DB2-BD59-A6C34878D82A}">
                    <a16:rowId xmlns:a16="http://schemas.microsoft.com/office/drawing/2014/main" val="3996814643"/>
                  </a:ext>
                </a:extLst>
              </a:tr>
              <a:tr h="779145">
                <a:tc>
                  <a:txBody>
                    <a:bodyPr/>
                    <a:lstStyle/>
                    <a:p>
                      <a:r>
                        <a:rPr kumimoji="1" lang="en-US" altLang="ja-JP" sz="2800" b="1" dirty="0">
                          <a:solidFill>
                            <a:schemeClr val="tx1">
                              <a:lumMod val="75000"/>
                              <a:lumOff val="25000"/>
                            </a:schemeClr>
                          </a:solidFill>
                        </a:rPr>
                        <a:t>1</a:t>
                      </a:r>
                      <a:r>
                        <a:rPr kumimoji="1" lang="ja-JP" altLang="en-US" sz="2800" b="1" dirty="0">
                          <a:solidFill>
                            <a:schemeClr val="tx1">
                              <a:lumMod val="75000"/>
                              <a:lumOff val="25000"/>
                            </a:schemeClr>
                          </a:solidFill>
                        </a:rPr>
                        <a:t>月</a:t>
                      </a:r>
                    </a:p>
                  </a:txBody>
                  <a:tcPr anchor="ctr"/>
                </a:tc>
                <a:tc>
                  <a:txBody>
                    <a:bodyPr/>
                    <a:lstStyle/>
                    <a:p>
                      <a:r>
                        <a:rPr kumimoji="1" lang="en-US" altLang="ja-JP" sz="2800" b="1" dirty="0">
                          <a:solidFill>
                            <a:schemeClr val="tx1">
                              <a:lumMod val="75000"/>
                              <a:lumOff val="25000"/>
                            </a:schemeClr>
                          </a:solidFill>
                        </a:rPr>
                        <a:t>SIGSS</a:t>
                      </a:r>
                      <a:r>
                        <a:rPr kumimoji="1" lang="ja-JP" altLang="en-US" sz="2800" b="1" dirty="0">
                          <a:solidFill>
                            <a:schemeClr val="tx1">
                              <a:lumMod val="75000"/>
                              <a:lumOff val="25000"/>
                            </a:schemeClr>
                          </a:solidFill>
                        </a:rPr>
                        <a:t>発表</a:t>
                      </a:r>
                    </a:p>
                  </a:txBody>
                  <a:tcPr anchor="ctr"/>
                </a:tc>
                <a:extLst>
                  <a:ext uri="{0D108BD9-81ED-4DB2-BD59-A6C34878D82A}">
                    <a16:rowId xmlns:a16="http://schemas.microsoft.com/office/drawing/2014/main" val="937397432"/>
                  </a:ext>
                </a:extLst>
              </a:tr>
            </a:tbl>
          </a:graphicData>
        </a:graphic>
      </p:graphicFrame>
      <p:sp>
        <p:nvSpPr>
          <p:cNvPr id="4" name="スライド番号プレースホルダー 3">
            <a:extLst>
              <a:ext uri="{FF2B5EF4-FFF2-40B4-BE49-F238E27FC236}">
                <a16:creationId xmlns:a16="http://schemas.microsoft.com/office/drawing/2014/main" id="{E301DAAB-8A5A-44A3-9EE7-7C8842901E7A}"/>
              </a:ext>
            </a:extLst>
          </p:cNvPr>
          <p:cNvSpPr>
            <a:spLocks noGrp="1"/>
          </p:cNvSpPr>
          <p:nvPr>
            <p:ph type="sldNum" sz="quarter" idx="12"/>
          </p:nvPr>
        </p:nvSpPr>
        <p:spPr/>
        <p:txBody>
          <a:bodyPr/>
          <a:lstStyle/>
          <a:p>
            <a:fld id="{310E90F2-0F65-4717-A352-08170F7BDCAA}" type="slidenum">
              <a:rPr kumimoji="1" lang="ja-JP" altLang="en-US" smtClean="0"/>
              <a:t>16</a:t>
            </a:fld>
            <a:endParaRPr kumimoji="1" lang="ja-JP" altLang="en-US" dirty="0"/>
          </a:p>
        </p:txBody>
      </p:sp>
    </p:spTree>
    <p:extLst>
      <p:ext uri="{BB962C8B-B14F-4D97-AF65-F5344CB8AC3E}">
        <p14:creationId xmlns:p14="http://schemas.microsoft.com/office/powerpoint/2010/main" val="266118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52DE62-7932-4D75-AF2C-ECE3DE8468F6}"/>
              </a:ext>
            </a:extLst>
          </p:cNvPr>
          <p:cNvSpPr>
            <a:spLocks noGrp="1"/>
          </p:cNvSpPr>
          <p:nvPr>
            <p:ph type="title"/>
          </p:nvPr>
        </p:nvSpPr>
        <p:spPr/>
        <p:txBody>
          <a:bodyPr>
            <a:normAutofit fontScale="90000"/>
          </a:bodyPr>
          <a:lstStyle/>
          <a:p>
            <a:r>
              <a:rPr kumimoji="1" lang="ja-JP" altLang="en-US" dirty="0"/>
              <a:t>ラベル付け</a:t>
            </a:r>
          </a:p>
        </p:txBody>
      </p:sp>
      <p:sp>
        <p:nvSpPr>
          <p:cNvPr id="4" name="スライド番号プレースホルダー 3">
            <a:extLst>
              <a:ext uri="{FF2B5EF4-FFF2-40B4-BE49-F238E27FC236}">
                <a16:creationId xmlns:a16="http://schemas.microsoft.com/office/drawing/2014/main" id="{F570A438-AD6F-4284-966B-6B1F1C947C3A}"/>
              </a:ext>
            </a:extLst>
          </p:cNvPr>
          <p:cNvSpPr>
            <a:spLocks noGrp="1"/>
          </p:cNvSpPr>
          <p:nvPr>
            <p:ph type="sldNum" sz="quarter" idx="12"/>
          </p:nvPr>
        </p:nvSpPr>
        <p:spPr/>
        <p:txBody>
          <a:bodyPr/>
          <a:lstStyle/>
          <a:p>
            <a:fld id="{310E90F2-0F65-4717-A352-08170F7BDCAA}" type="slidenum">
              <a:rPr kumimoji="1" lang="ja-JP" altLang="en-US" smtClean="0"/>
              <a:t>17</a:t>
            </a:fld>
            <a:endParaRPr kumimoji="1" lang="ja-JP" altLang="en-US" dirty="0"/>
          </a:p>
        </p:txBody>
      </p:sp>
      <p:pic>
        <p:nvPicPr>
          <p:cNvPr id="6" name="図 5">
            <a:extLst>
              <a:ext uri="{FF2B5EF4-FFF2-40B4-BE49-F238E27FC236}">
                <a16:creationId xmlns:a16="http://schemas.microsoft.com/office/drawing/2014/main" id="{3AA8ED02-B333-4869-9CDC-6F22185B3447}"/>
              </a:ext>
            </a:extLst>
          </p:cNvPr>
          <p:cNvPicPr>
            <a:picLocks noChangeAspect="1"/>
          </p:cNvPicPr>
          <p:nvPr/>
        </p:nvPicPr>
        <p:blipFill rotWithShape="1">
          <a:blip r:embed="rId2"/>
          <a:srcRect t="385" r="563" b="534"/>
          <a:stretch/>
        </p:blipFill>
        <p:spPr>
          <a:xfrm>
            <a:off x="650875" y="880696"/>
            <a:ext cx="7842250" cy="5708650"/>
          </a:xfrm>
          <a:prstGeom prst="rect">
            <a:avLst/>
          </a:prstGeom>
          <a:ln>
            <a:solidFill>
              <a:schemeClr val="tx1">
                <a:lumMod val="75000"/>
                <a:lumOff val="25000"/>
              </a:schemeClr>
            </a:solidFill>
          </a:ln>
        </p:spPr>
      </p:pic>
    </p:spTree>
    <p:extLst>
      <p:ext uri="{BB962C8B-B14F-4D97-AF65-F5344CB8AC3E}">
        <p14:creationId xmlns:p14="http://schemas.microsoft.com/office/powerpoint/2010/main" val="393906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79BD8-5E83-4F6A-AD2C-29428306F7DB}"/>
              </a:ext>
            </a:extLst>
          </p:cNvPr>
          <p:cNvSpPr>
            <a:spLocks noGrp="1"/>
          </p:cNvSpPr>
          <p:nvPr>
            <p:ph type="title"/>
          </p:nvPr>
        </p:nvSpPr>
        <p:spPr/>
        <p:txBody>
          <a:bodyPr>
            <a:normAutofit fontScale="90000"/>
          </a:bodyPr>
          <a:lstStyle/>
          <a:p>
            <a:r>
              <a:rPr kumimoji="1" lang="ja-JP" altLang="en-US" dirty="0"/>
              <a:t>研究背景 </a:t>
            </a:r>
            <a:r>
              <a:rPr kumimoji="1" lang="en-US" altLang="ja-JP" dirty="0"/>
              <a:t>| </a:t>
            </a:r>
            <a:r>
              <a:rPr lang="en-US" altLang="ja-JP" dirty="0"/>
              <a:t>App</a:t>
            </a:r>
            <a:r>
              <a:rPr lang="ja-JP" altLang="en-US" dirty="0"/>
              <a:t> </a:t>
            </a:r>
            <a:r>
              <a:rPr lang="en-US" altLang="ja-JP" dirty="0"/>
              <a:t>review </a:t>
            </a:r>
            <a:r>
              <a:rPr lang="ja-JP" altLang="en-US" dirty="0"/>
              <a:t>の分類</a:t>
            </a:r>
            <a:endParaRPr kumimoji="1" lang="ja-JP" altLang="en-US" dirty="0"/>
          </a:p>
        </p:txBody>
      </p:sp>
      <p:sp>
        <p:nvSpPr>
          <p:cNvPr id="3" name="コンテンツ プレースホルダー 2">
            <a:extLst>
              <a:ext uri="{FF2B5EF4-FFF2-40B4-BE49-F238E27FC236}">
                <a16:creationId xmlns:a16="http://schemas.microsoft.com/office/drawing/2014/main" id="{4B5C50B7-85C5-4AEB-942C-0810E2D6E8F4}"/>
              </a:ext>
            </a:extLst>
          </p:cNvPr>
          <p:cNvSpPr>
            <a:spLocks noGrp="1"/>
          </p:cNvSpPr>
          <p:nvPr>
            <p:ph idx="1"/>
          </p:nvPr>
        </p:nvSpPr>
        <p:spPr/>
        <p:txBody>
          <a:bodyPr/>
          <a:lstStyle/>
          <a:p>
            <a:r>
              <a:rPr kumimoji="1" lang="ja-JP" altLang="en-US" dirty="0"/>
              <a:t>アプリケーションレビューは開発者にとって</a:t>
            </a:r>
            <a:br>
              <a:rPr kumimoji="1" lang="en-US" altLang="ja-JP" dirty="0"/>
            </a:br>
            <a:r>
              <a:rPr lang="ja-JP" altLang="en-US" dirty="0"/>
              <a:t>重要な情報源である</a:t>
            </a:r>
            <a:endParaRPr lang="en-US" altLang="ja-JP" dirty="0"/>
          </a:p>
          <a:p>
            <a:endParaRPr lang="en-US" altLang="ja-JP" dirty="0"/>
          </a:p>
          <a:p>
            <a:pPr marL="0" indent="0">
              <a:buNone/>
            </a:pPr>
            <a:r>
              <a:rPr lang="ja-JP" altLang="en-US" dirty="0"/>
              <a:t>アプリレビューの種類</a:t>
            </a:r>
            <a:endParaRPr lang="en-US" altLang="ja-JP" dirty="0"/>
          </a:p>
          <a:p>
            <a:pPr lvl="1">
              <a:lnSpc>
                <a:spcPct val="200000"/>
              </a:lnSpc>
            </a:pPr>
            <a:r>
              <a:rPr lang="ja-JP" altLang="en-US" dirty="0"/>
              <a:t>バグ報告</a:t>
            </a:r>
            <a:endParaRPr lang="en-US" altLang="ja-JP" dirty="0"/>
          </a:p>
          <a:p>
            <a:pPr lvl="1">
              <a:lnSpc>
                <a:spcPct val="200000"/>
              </a:lnSpc>
            </a:pPr>
            <a:r>
              <a:rPr lang="ja-JP" altLang="en-US" dirty="0"/>
              <a:t>機能要求</a:t>
            </a:r>
            <a:endParaRPr lang="en-US" altLang="ja-JP" dirty="0"/>
          </a:p>
          <a:p>
            <a:pPr lvl="1">
              <a:lnSpc>
                <a:spcPct val="200000"/>
              </a:lnSpc>
            </a:pPr>
            <a:r>
              <a:rPr lang="ja-JP" altLang="en-US" dirty="0"/>
              <a:t>評価</a:t>
            </a:r>
            <a:endParaRPr lang="en-US" altLang="ja-JP" dirty="0"/>
          </a:p>
          <a:p>
            <a:pPr lvl="1">
              <a:lnSpc>
                <a:spcPct val="200000"/>
              </a:lnSpc>
            </a:pPr>
            <a:r>
              <a:rPr lang="ja-JP" altLang="en-US" dirty="0"/>
              <a:t>無意味</a:t>
            </a:r>
            <a:endParaRPr lang="en-US" altLang="ja-JP" dirty="0"/>
          </a:p>
          <a:p>
            <a:pPr lvl="1"/>
            <a:endParaRPr lang="en-US" altLang="ja-JP" dirty="0"/>
          </a:p>
          <a:p>
            <a:pPr lvl="1"/>
            <a:endParaRPr lang="en-US" altLang="ja-JP" dirty="0"/>
          </a:p>
          <a:p>
            <a:pPr lvl="1"/>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56308F3-44CF-4175-A001-309E8B88E0BA}"/>
              </a:ext>
            </a:extLst>
          </p:cNvPr>
          <p:cNvSpPr>
            <a:spLocks noGrp="1"/>
          </p:cNvSpPr>
          <p:nvPr>
            <p:ph type="sldNum" sz="quarter" idx="12"/>
          </p:nvPr>
        </p:nvSpPr>
        <p:spPr/>
        <p:txBody>
          <a:bodyPr/>
          <a:lstStyle/>
          <a:p>
            <a:fld id="{310E90F2-0F65-4717-A352-08170F7BDCAA}" type="slidenum">
              <a:rPr kumimoji="1" lang="ja-JP" altLang="en-US" smtClean="0"/>
              <a:t>1</a:t>
            </a:fld>
            <a:endParaRPr kumimoji="1" lang="ja-JP" altLang="en-US" dirty="0"/>
          </a:p>
        </p:txBody>
      </p:sp>
      <p:sp>
        <p:nvSpPr>
          <p:cNvPr id="6" name="正方形/長方形 5">
            <a:extLst>
              <a:ext uri="{FF2B5EF4-FFF2-40B4-BE49-F238E27FC236}">
                <a16:creationId xmlns:a16="http://schemas.microsoft.com/office/drawing/2014/main" id="{1E705FAA-A022-46E4-A235-D2390162619A}"/>
              </a:ext>
            </a:extLst>
          </p:cNvPr>
          <p:cNvSpPr/>
          <p:nvPr/>
        </p:nvSpPr>
        <p:spPr>
          <a:xfrm>
            <a:off x="2743201" y="2959121"/>
            <a:ext cx="5611906" cy="430823"/>
          </a:xfrm>
          <a:prstGeom prst="rect">
            <a:avLst/>
          </a:prstGeom>
          <a:solidFill>
            <a:schemeClr val="bg1"/>
          </a:solid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After the new update, my mobile freezes</a:t>
            </a:r>
            <a:endParaRPr kumimoji="1" lang="ja-JP" altLang="en-US" b="1"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F1648711-458B-4F1A-8B7B-F569D3488456}"/>
              </a:ext>
            </a:extLst>
          </p:cNvPr>
          <p:cNvSpPr/>
          <p:nvPr/>
        </p:nvSpPr>
        <p:spPr>
          <a:xfrm>
            <a:off x="2743201" y="4503875"/>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Great app I love </a:t>
            </a:r>
            <a:r>
              <a:rPr lang="en-US" altLang="ja-JP" b="1" dirty="0" err="1">
                <a:solidFill>
                  <a:schemeClr val="tx1">
                    <a:lumMod val="75000"/>
                    <a:lumOff val="25000"/>
                  </a:schemeClr>
                </a:solidFill>
              </a:rPr>
              <a:t>itttt</a:t>
            </a:r>
            <a:endParaRPr kumimoji="1" lang="ja-JP" altLang="en-US" b="1"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E47CC5C6-8395-4DE5-B485-ABBA8871CBB7}"/>
              </a:ext>
            </a:extLst>
          </p:cNvPr>
          <p:cNvSpPr/>
          <p:nvPr/>
        </p:nvSpPr>
        <p:spPr>
          <a:xfrm>
            <a:off x="2743201" y="5276252"/>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t>
            </a:r>
            <a:endParaRPr kumimoji="1" lang="ja-JP" altLang="en-US" b="1" dirty="0">
              <a:solidFill>
                <a:schemeClr val="tx1">
                  <a:lumMod val="75000"/>
                  <a:lumOff val="25000"/>
                </a:schemeClr>
              </a:solidFill>
            </a:endParaRPr>
          </a:p>
        </p:txBody>
      </p:sp>
      <p:sp>
        <p:nvSpPr>
          <p:cNvPr id="10" name="正方形/長方形 9">
            <a:extLst>
              <a:ext uri="{FF2B5EF4-FFF2-40B4-BE49-F238E27FC236}">
                <a16:creationId xmlns:a16="http://schemas.microsoft.com/office/drawing/2014/main" id="{6109D035-06F4-42F7-98D9-FB3181F25613}"/>
              </a:ext>
            </a:extLst>
          </p:cNvPr>
          <p:cNvSpPr/>
          <p:nvPr/>
        </p:nvSpPr>
        <p:spPr>
          <a:xfrm>
            <a:off x="2743201" y="3731498"/>
            <a:ext cx="5611906" cy="430823"/>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It would be great if we could copy and paste text</a:t>
            </a:r>
            <a:endParaRPr kumimoji="1" lang="ja-JP" altLang="en-US" b="1" dirty="0">
              <a:solidFill>
                <a:schemeClr val="tx1">
                  <a:lumMod val="75000"/>
                  <a:lumOff val="25000"/>
                </a:schemeClr>
              </a:solidFill>
            </a:endParaRPr>
          </a:p>
        </p:txBody>
      </p:sp>
    </p:spTree>
    <p:extLst>
      <p:ext uri="{BB962C8B-B14F-4D97-AF65-F5344CB8AC3E}">
        <p14:creationId xmlns:p14="http://schemas.microsoft.com/office/powerpoint/2010/main" val="336019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App</a:t>
            </a:r>
            <a:r>
              <a:rPr lang="ja-JP" altLang="en-US" dirty="0"/>
              <a:t> </a:t>
            </a:r>
            <a:r>
              <a:rPr lang="en-US" altLang="ja-JP" dirty="0"/>
              <a:t>review </a:t>
            </a:r>
            <a:r>
              <a:rPr lang="ja-JP" altLang="en-US" dirty="0"/>
              <a:t>の分類</a:t>
            </a:r>
            <a:endParaRPr kumimoji="1" lang="ja-JP" altLang="en-US" dirty="0"/>
          </a:p>
        </p:txBody>
      </p:sp>
      <p:sp>
        <p:nvSpPr>
          <p:cNvPr id="3" name="コンテンツ プレースホルダー 2">
            <a:extLst>
              <a:ext uri="{FF2B5EF4-FFF2-40B4-BE49-F238E27FC236}">
                <a16:creationId xmlns:a16="http://schemas.microsoft.com/office/drawing/2014/main" id="{46FEBB5E-E615-4BF1-A6C2-95DD9F0E6C57}"/>
              </a:ext>
            </a:extLst>
          </p:cNvPr>
          <p:cNvSpPr>
            <a:spLocks noGrp="1"/>
          </p:cNvSpPr>
          <p:nvPr>
            <p:ph idx="1"/>
          </p:nvPr>
        </p:nvSpPr>
        <p:spPr>
          <a:xfrm>
            <a:off x="628650" y="905164"/>
            <a:ext cx="7886700" cy="5271799"/>
          </a:xfrm>
        </p:spPr>
        <p:txBody>
          <a:bodyPr/>
          <a:lstStyle/>
          <a:p>
            <a:r>
              <a:rPr kumimoji="1" lang="ja-JP" altLang="en-US" dirty="0"/>
              <a:t>アプリレビューを分類する研究が行われている</a:t>
            </a:r>
            <a:endParaRPr kumimoji="1" lang="en-US" altLang="ja-JP" dirty="0"/>
          </a:p>
          <a:p>
            <a:pPr lvl="1"/>
            <a:r>
              <a:rPr lang="ja-JP" altLang="en-US" dirty="0"/>
              <a:t>自然言語処理</a:t>
            </a:r>
            <a:endParaRPr lang="en-US" altLang="ja-JP" dirty="0"/>
          </a:p>
          <a:p>
            <a:pPr lvl="1"/>
            <a:r>
              <a:rPr lang="ja-JP" altLang="en-US" dirty="0"/>
              <a:t>機械</a:t>
            </a:r>
            <a:r>
              <a:rPr kumimoji="1" lang="ja-JP" altLang="en-US" dirty="0"/>
              <a:t>学習（教師あり学習）</a:t>
            </a:r>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2</a:t>
            </a:fld>
            <a:endParaRPr kumimoji="1" lang="ja-JP" altLang="en-US" dirty="0"/>
          </a:p>
        </p:txBody>
      </p:sp>
      <p:pic>
        <p:nvPicPr>
          <p:cNvPr id="12" name="図 11">
            <a:extLst>
              <a:ext uri="{FF2B5EF4-FFF2-40B4-BE49-F238E27FC236}">
                <a16:creationId xmlns:a16="http://schemas.microsoft.com/office/drawing/2014/main" id="{D4806548-FBFC-44A0-913E-86BF0B214F16}"/>
              </a:ext>
            </a:extLst>
          </p:cNvPr>
          <p:cNvPicPr>
            <a:picLocks noChangeAspect="1"/>
          </p:cNvPicPr>
          <p:nvPr/>
        </p:nvPicPr>
        <p:blipFill rotWithShape="1">
          <a:blip r:embed="rId3"/>
          <a:srcRect b="7086"/>
          <a:stretch/>
        </p:blipFill>
        <p:spPr>
          <a:xfrm>
            <a:off x="314324" y="4262328"/>
            <a:ext cx="4076651" cy="2593076"/>
          </a:xfrm>
          <a:prstGeom prst="rect">
            <a:avLst/>
          </a:prstGeom>
          <a:ln w="28575">
            <a:solidFill>
              <a:schemeClr val="tx1">
                <a:lumMod val="75000"/>
                <a:lumOff val="25000"/>
              </a:schemeClr>
            </a:solidFill>
          </a:ln>
        </p:spPr>
      </p:pic>
      <p:pic>
        <p:nvPicPr>
          <p:cNvPr id="13" name="図 12">
            <a:extLst>
              <a:ext uri="{FF2B5EF4-FFF2-40B4-BE49-F238E27FC236}">
                <a16:creationId xmlns:a16="http://schemas.microsoft.com/office/drawing/2014/main" id="{9AA200E9-A303-42DD-8826-1AB49D9364AD}"/>
              </a:ext>
            </a:extLst>
          </p:cNvPr>
          <p:cNvPicPr>
            <a:picLocks noChangeAspect="1"/>
          </p:cNvPicPr>
          <p:nvPr/>
        </p:nvPicPr>
        <p:blipFill rotWithShape="1">
          <a:blip r:embed="rId4"/>
          <a:srcRect b="5546"/>
          <a:stretch/>
        </p:blipFill>
        <p:spPr>
          <a:xfrm>
            <a:off x="4753026" y="4262327"/>
            <a:ext cx="4086174" cy="2595673"/>
          </a:xfrm>
          <a:prstGeom prst="rect">
            <a:avLst/>
          </a:prstGeom>
          <a:ln w="28575">
            <a:solidFill>
              <a:schemeClr val="tx1">
                <a:lumMod val="75000"/>
                <a:lumOff val="25000"/>
              </a:schemeClr>
            </a:solidFill>
          </a:ln>
        </p:spPr>
      </p:pic>
      <p:pic>
        <p:nvPicPr>
          <p:cNvPr id="15" name="図 14">
            <a:extLst>
              <a:ext uri="{FF2B5EF4-FFF2-40B4-BE49-F238E27FC236}">
                <a16:creationId xmlns:a16="http://schemas.microsoft.com/office/drawing/2014/main" id="{D6B1246E-E3A7-4812-AF80-59A0CC99BCC5}"/>
              </a:ext>
            </a:extLst>
          </p:cNvPr>
          <p:cNvPicPr>
            <a:picLocks noChangeAspect="1"/>
          </p:cNvPicPr>
          <p:nvPr/>
        </p:nvPicPr>
        <p:blipFill rotWithShape="1">
          <a:blip r:embed="rId5"/>
          <a:srcRect b="33261"/>
          <a:stretch/>
        </p:blipFill>
        <p:spPr>
          <a:xfrm>
            <a:off x="2528913" y="5424294"/>
            <a:ext cx="4086174" cy="1431109"/>
          </a:xfrm>
          <a:prstGeom prst="rect">
            <a:avLst/>
          </a:prstGeom>
          <a:ln w="28575">
            <a:solidFill>
              <a:schemeClr val="tx1">
                <a:lumMod val="75000"/>
                <a:lumOff val="25000"/>
              </a:schemeClr>
            </a:solidFill>
          </a:ln>
        </p:spPr>
      </p:pic>
    </p:spTree>
    <p:extLst>
      <p:ext uri="{BB962C8B-B14F-4D97-AF65-F5344CB8AC3E}">
        <p14:creationId xmlns:p14="http://schemas.microsoft.com/office/powerpoint/2010/main" val="216051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3</a:t>
            </a:fld>
            <a:endParaRPr kumimoji="1" lang="ja-JP" altLang="en-US" dirty="0"/>
          </a:p>
        </p:txBody>
      </p:sp>
      <p:sp>
        <p:nvSpPr>
          <p:cNvPr id="265" name="四角形: 角を丸くする 264">
            <a:extLst>
              <a:ext uri="{FF2B5EF4-FFF2-40B4-BE49-F238E27FC236}">
                <a16:creationId xmlns:a16="http://schemas.microsoft.com/office/drawing/2014/main" id="{58CBC886-8087-44CB-8B7C-078E5086FF78}"/>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四角形: 角を丸くする 265">
            <a:extLst>
              <a:ext uri="{FF2B5EF4-FFF2-40B4-BE49-F238E27FC236}">
                <a16:creationId xmlns:a16="http://schemas.microsoft.com/office/drawing/2014/main" id="{BC67DDA1-1F49-4F18-8DA3-6982DBD87AAB}"/>
              </a:ext>
            </a:extLst>
          </p:cNvPr>
          <p:cNvSpPr/>
          <p:nvPr/>
        </p:nvSpPr>
        <p:spPr>
          <a:xfrm>
            <a:off x="608562" y="3911886"/>
            <a:ext cx="1635589"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grpSp>
        <p:nvGrpSpPr>
          <p:cNvPr id="267" name="グループ化 266">
            <a:extLst>
              <a:ext uri="{FF2B5EF4-FFF2-40B4-BE49-F238E27FC236}">
                <a16:creationId xmlns:a16="http://schemas.microsoft.com/office/drawing/2014/main" id="{52D08955-E5BC-4C95-9985-05B2DBB92C1D}"/>
              </a:ext>
            </a:extLst>
          </p:cNvPr>
          <p:cNvGrpSpPr/>
          <p:nvPr/>
        </p:nvGrpSpPr>
        <p:grpSpPr>
          <a:xfrm>
            <a:off x="775152" y="4619058"/>
            <a:ext cx="384463" cy="322574"/>
            <a:chOff x="1100918" y="1789018"/>
            <a:chExt cx="454925" cy="304799"/>
          </a:xfrm>
          <a:solidFill>
            <a:schemeClr val="bg1"/>
          </a:solidFill>
        </p:grpSpPr>
        <p:sp>
          <p:nvSpPr>
            <p:cNvPr id="268" name="正方形/長方形 267">
              <a:extLst>
                <a:ext uri="{FF2B5EF4-FFF2-40B4-BE49-F238E27FC236}">
                  <a16:creationId xmlns:a16="http://schemas.microsoft.com/office/drawing/2014/main" id="{B89B7E26-2BE9-4CC9-BA3C-C2994FBB6B8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9B3C1DB4-0093-4BF3-B10B-9D8016DB1BF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75E2AB2-C9F4-4543-9F13-40F0B0D3A05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94F6B76E-C9CF-40A1-9A49-722246A5CD0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15AD8BF8-ADE8-4ED8-9513-A866343D703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3" name="グループ化 272">
            <a:extLst>
              <a:ext uri="{FF2B5EF4-FFF2-40B4-BE49-F238E27FC236}">
                <a16:creationId xmlns:a16="http://schemas.microsoft.com/office/drawing/2014/main" id="{DBE8E716-95A2-475D-AB54-94F102F43A8C}"/>
              </a:ext>
            </a:extLst>
          </p:cNvPr>
          <p:cNvGrpSpPr/>
          <p:nvPr/>
        </p:nvGrpSpPr>
        <p:grpSpPr>
          <a:xfrm>
            <a:off x="2355315" y="4611297"/>
            <a:ext cx="384463" cy="322574"/>
            <a:chOff x="1100918" y="1789018"/>
            <a:chExt cx="454925" cy="304799"/>
          </a:xfrm>
          <a:solidFill>
            <a:schemeClr val="bg1"/>
          </a:solidFill>
        </p:grpSpPr>
        <p:sp>
          <p:nvSpPr>
            <p:cNvPr id="274" name="正方形/長方形 273">
              <a:extLst>
                <a:ext uri="{FF2B5EF4-FFF2-40B4-BE49-F238E27FC236}">
                  <a16:creationId xmlns:a16="http://schemas.microsoft.com/office/drawing/2014/main" id="{ABE381C6-A08A-42C6-AAF6-96FD32B17DB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直線コネクタ 274">
              <a:extLst>
                <a:ext uri="{FF2B5EF4-FFF2-40B4-BE49-F238E27FC236}">
                  <a16:creationId xmlns:a16="http://schemas.microsoft.com/office/drawing/2014/main" id="{04028991-AFE1-49C6-8FE1-83A6974EE5F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63C05479-1D78-457E-ADDF-86E9F43D622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8BF131A-7405-4B65-B011-E55C00CE267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5482E512-D3B4-4781-86E8-ECABACE12C0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AECF5E09-8530-44EF-A35F-C7E285FA13E0}"/>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85" name="星 4 463">
            <a:extLst>
              <a:ext uri="{FF2B5EF4-FFF2-40B4-BE49-F238E27FC236}">
                <a16:creationId xmlns:a16="http://schemas.microsoft.com/office/drawing/2014/main" id="{028555E1-0CAE-483D-9FCF-6AAB23FD3AD0}"/>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星 4 463">
            <a:extLst>
              <a:ext uri="{FF2B5EF4-FFF2-40B4-BE49-F238E27FC236}">
                <a16:creationId xmlns:a16="http://schemas.microsoft.com/office/drawing/2014/main" id="{C28D6438-267A-41B1-987C-307F40D7B2BE}"/>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7" name="直線矢印コネクタ 286">
            <a:extLst>
              <a:ext uri="{FF2B5EF4-FFF2-40B4-BE49-F238E27FC236}">
                <a16:creationId xmlns:a16="http://schemas.microsoft.com/office/drawing/2014/main" id="{C20817B4-75AD-409A-AD55-3C51EAF87ECC}"/>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6D93BB9F-8582-4ABC-9F46-014D29454526}"/>
              </a:ext>
            </a:extLst>
          </p:cNvPr>
          <p:cNvSpPr txBox="1"/>
          <p:nvPr/>
        </p:nvSpPr>
        <p:spPr>
          <a:xfrm>
            <a:off x="1431331" y="4824749"/>
            <a:ext cx="461665" cy="1566680"/>
          </a:xfrm>
          <a:prstGeom prst="rect">
            <a:avLst/>
          </a:prstGeom>
          <a:noFill/>
        </p:spPr>
        <p:txBody>
          <a:bodyPr vert="eaVert" wrap="square" rtlCol="0">
            <a:spAutoFit/>
          </a:bodyPr>
          <a:lstStyle/>
          <a:p>
            <a:r>
              <a:rPr kumimoji="1" lang="ja-JP" altLang="en-US" b="1" dirty="0">
                <a:solidFill>
                  <a:srgbClr val="089CA3"/>
                </a:solidFill>
              </a:rPr>
              <a:t>前処理</a:t>
            </a:r>
            <a:endParaRPr kumimoji="1" lang="en-US" altLang="ja-JP" b="1" dirty="0">
              <a:solidFill>
                <a:srgbClr val="089CA3"/>
              </a:solidFill>
            </a:endParaRPr>
          </a:p>
        </p:txBody>
      </p:sp>
      <p:cxnSp>
        <p:nvCxnSpPr>
          <p:cNvPr id="289" name="直線矢印コネクタ 288">
            <a:extLst>
              <a:ext uri="{FF2B5EF4-FFF2-40B4-BE49-F238E27FC236}">
                <a16:creationId xmlns:a16="http://schemas.microsoft.com/office/drawing/2014/main" id="{71166BFF-9F1A-4367-A995-114EB93D5CD6}"/>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90" name="テキスト ボックス 289">
            <a:extLst>
              <a:ext uri="{FF2B5EF4-FFF2-40B4-BE49-F238E27FC236}">
                <a16:creationId xmlns:a16="http://schemas.microsoft.com/office/drawing/2014/main" id="{C71E6661-D21C-48C9-98BB-14D8F59BD980}"/>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sp>
        <p:nvSpPr>
          <p:cNvPr id="294" name="四角形: 角を丸くする 293">
            <a:extLst>
              <a:ext uri="{FF2B5EF4-FFF2-40B4-BE49-F238E27FC236}">
                <a16:creationId xmlns:a16="http://schemas.microsoft.com/office/drawing/2014/main" id="{63EF84FC-10B7-4D46-96D3-631DF09A5626}"/>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四角形: 角を丸くする 294">
            <a:extLst>
              <a:ext uri="{FF2B5EF4-FFF2-40B4-BE49-F238E27FC236}">
                <a16:creationId xmlns:a16="http://schemas.microsoft.com/office/drawing/2014/main" id="{C31874F3-2B8A-4863-BDD7-D2EA177BE53A}"/>
              </a:ext>
            </a:extLst>
          </p:cNvPr>
          <p:cNvSpPr/>
          <p:nvPr/>
        </p:nvSpPr>
        <p:spPr>
          <a:xfrm>
            <a:off x="4968366" y="3911886"/>
            <a:ext cx="1832484"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96" name="グラフィックス 295" descr="歯車">
            <a:extLst>
              <a:ext uri="{FF2B5EF4-FFF2-40B4-BE49-F238E27FC236}">
                <a16:creationId xmlns:a16="http://schemas.microsoft.com/office/drawing/2014/main" id="{E10EA909-B671-45BA-BB82-E417CF029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666" y="4433271"/>
            <a:ext cx="742042" cy="742042"/>
          </a:xfrm>
          <a:prstGeom prst="rect">
            <a:avLst/>
          </a:prstGeom>
        </p:spPr>
      </p:pic>
      <p:sp>
        <p:nvSpPr>
          <p:cNvPr id="297" name="テキスト ボックス 296">
            <a:extLst>
              <a:ext uri="{FF2B5EF4-FFF2-40B4-BE49-F238E27FC236}">
                <a16:creationId xmlns:a16="http://schemas.microsoft.com/office/drawing/2014/main" id="{B6176D75-E77A-4A1A-84B4-4DC7B65A1E21}"/>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grpSp>
        <p:nvGrpSpPr>
          <p:cNvPr id="22" name="グループ化 21">
            <a:extLst>
              <a:ext uri="{FF2B5EF4-FFF2-40B4-BE49-F238E27FC236}">
                <a16:creationId xmlns:a16="http://schemas.microsoft.com/office/drawing/2014/main" id="{1AA8D3D1-7C7F-429E-A2EB-AE08524B21B9}"/>
              </a:ext>
            </a:extLst>
          </p:cNvPr>
          <p:cNvGrpSpPr/>
          <p:nvPr/>
        </p:nvGrpSpPr>
        <p:grpSpPr>
          <a:xfrm>
            <a:off x="593939" y="1339234"/>
            <a:ext cx="2315554" cy="1452210"/>
            <a:chOff x="406480" y="960790"/>
            <a:chExt cx="2315554" cy="1452210"/>
          </a:xfrm>
        </p:grpSpPr>
        <p:sp>
          <p:nvSpPr>
            <p:cNvPr id="150" name="雲 149">
              <a:extLst>
                <a:ext uri="{FF2B5EF4-FFF2-40B4-BE49-F238E27FC236}">
                  <a16:creationId xmlns:a16="http://schemas.microsoft.com/office/drawing/2014/main" id="{60661AFF-3603-442D-B6AE-E2CCDB249957}"/>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151" name="グループ化 150">
              <a:extLst>
                <a:ext uri="{FF2B5EF4-FFF2-40B4-BE49-F238E27FC236}">
                  <a16:creationId xmlns:a16="http://schemas.microsoft.com/office/drawing/2014/main" id="{96F4F29D-2149-4705-B0F5-67D255A929BD}"/>
                </a:ext>
              </a:extLst>
            </p:cNvPr>
            <p:cNvGrpSpPr/>
            <p:nvPr/>
          </p:nvGrpSpPr>
          <p:grpSpPr>
            <a:xfrm>
              <a:off x="1371237" y="1384983"/>
              <a:ext cx="538077" cy="355011"/>
              <a:chOff x="1649465" y="1426169"/>
              <a:chExt cx="636693" cy="371526"/>
            </a:xfrm>
          </p:grpSpPr>
          <p:grpSp>
            <p:nvGrpSpPr>
              <p:cNvPr id="247" name="グループ化 246">
                <a:extLst>
                  <a:ext uri="{FF2B5EF4-FFF2-40B4-BE49-F238E27FC236}">
                    <a16:creationId xmlns:a16="http://schemas.microsoft.com/office/drawing/2014/main" id="{6EBAB2B5-62EF-4445-8359-5D73188E00E4}"/>
                  </a:ext>
                </a:extLst>
              </p:cNvPr>
              <p:cNvGrpSpPr/>
              <p:nvPr/>
            </p:nvGrpSpPr>
            <p:grpSpPr>
              <a:xfrm>
                <a:off x="1831233" y="1426169"/>
                <a:ext cx="454925" cy="304799"/>
                <a:chOff x="1100918" y="1789018"/>
                <a:chExt cx="454925" cy="304799"/>
              </a:xfrm>
            </p:grpSpPr>
            <p:sp>
              <p:nvSpPr>
                <p:cNvPr id="260" name="正方形/長方形 259">
                  <a:extLst>
                    <a:ext uri="{FF2B5EF4-FFF2-40B4-BE49-F238E27FC236}">
                      <a16:creationId xmlns:a16="http://schemas.microsoft.com/office/drawing/2014/main" id="{E1FEC671-DE66-42E9-929C-A8E45FA548D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1" name="直線コネクタ 260">
                  <a:extLst>
                    <a:ext uri="{FF2B5EF4-FFF2-40B4-BE49-F238E27FC236}">
                      <a16:creationId xmlns:a16="http://schemas.microsoft.com/office/drawing/2014/main" id="{9D1D847E-53C8-4CA4-A5B4-F44F65CF9FB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392DF163-34DC-4844-813F-5CDDB3A75D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23F110E3-46B7-43A1-8C13-369A44A25E5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E84B708F-60ED-4F83-9E3C-04C5DD464D9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8" name="グループ化 247">
                <a:extLst>
                  <a:ext uri="{FF2B5EF4-FFF2-40B4-BE49-F238E27FC236}">
                    <a16:creationId xmlns:a16="http://schemas.microsoft.com/office/drawing/2014/main" id="{D5E3FD33-9352-4B7B-8349-BB752EE96852}"/>
                  </a:ext>
                </a:extLst>
              </p:cNvPr>
              <p:cNvGrpSpPr/>
              <p:nvPr/>
            </p:nvGrpSpPr>
            <p:grpSpPr>
              <a:xfrm>
                <a:off x="1740349" y="1459327"/>
                <a:ext cx="454925" cy="304799"/>
                <a:chOff x="1100918" y="1789018"/>
                <a:chExt cx="454925" cy="304799"/>
              </a:xfrm>
            </p:grpSpPr>
            <p:sp>
              <p:nvSpPr>
                <p:cNvPr id="255" name="正方形/長方形 254">
                  <a:extLst>
                    <a:ext uri="{FF2B5EF4-FFF2-40B4-BE49-F238E27FC236}">
                      <a16:creationId xmlns:a16="http://schemas.microsoft.com/office/drawing/2014/main" id="{40F8C0B6-2A6E-40FF-8A70-867487675A1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6" name="直線コネクタ 255">
                  <a:extLst>
                    <a:ext uri="{FF2B5EF4-FFF2-40B4-BE49-F238E27FC236}">
                      <a16:creationId xmlns:a16="http://schemas.microsoft.com/office/drawing/2014/main" id="{C7638EE0-EDC1-49EF-A075-6DF994589E1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830386D6-EB1B-4DDE-8441-1E5C817BCCD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C3C3B2A0-E47B-4A93-A2D5-2917CDD23A5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F5BC4A59-EA37-495E-95D2-FCABCF66D99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9" name="グループ化 248">
                <a:extLst>
                  <a:ext uri="{FF2B5EF4-FFF2-40B4-BE49-F238E27FC236}">
                    <a16:creationId xmlns:a16="http://schemas.microsoft.com/office/drawing/2014/main" id="{3F64ADD4-9D61-4CC1-A212-EF495E5F854B}"/>
                  </a:ext>
                </a:extLst>
              </p:cNvPr>
              <p:cNvGrpSpPr/>
              <p:nvPr/>
            </p:nvGrpSpPr>
            <p:grpSpPr>
              <a:xfrm>
                <a:off x="1649465" y="1492896"/>
                <a:ext cx="454925" cy="304799"/>
                <a:chOff x="1100918" y="1789018"/>
                <a:chExt cx="454925" cy="304799"/>
              </a:xfrm>
            </p:grpSpPr>
            <p:sp>
              <p:nvSpPr>
                <p:cNvPr id="250" name="正方形/長方形 249">
                  <a:extLst>
                    <a:ext uri="{FF2B5EF4-FFF2-40B4-BE49-F238E27FC236}">
                      <a16:creationId xmlns:a16="http://schemas.microsoft.com/office/drawing/2014/main" id="{E4E0113C-ADB5-4B5E-85CC-4F6C17D4CF7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1" name="直線コネクタ 250">
                  <a:extLst>
                    <a:ext uri="{FF2B5EF4-FFF2-40B4-BE49-F238E27FC236}">
                      <a16:creationId xmlns:a16="http://schemas.microsoft.com/office/drawing/2014/main" id="{2E970809-6F9E-43BF-BDD7-44AE16EED91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0CBA89A-EC7D-4730-BD4D-5DFA8652CF0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8A2F3FE4-70A9-49FD-892E-73617174DCE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E21C0BE-0988-4203-8F7B-DF48925C9A8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2" name="グループ化 151">
              <a:extLst>
                <a:ext uri="{FF2B5EF4-FFF2-40B4-BE49-F238E27FC236}">
                  <a16:creationId xmlns:a16="http://schemas.microsoft.com/office/drawing/2014/main" id="{CF062898-0A99-406B-B864-F6AB9E2D0489}"/>
                </a:ext>
              </a:extLst>
            </p:cNvPr>
            <p:cNvGrpSpPr/>
            <p:nvPr/>
          </p:nvGrpSpPr>
          <p:grpSpPr>
            <a:xfrm>
              <a:off x="1825926" y="1686895"/>
              <a:ext cx="538077" cy="355011"/>
              <a:chOff x="1649465" y="1426169"/>
              <a:chExt cx="636693" cy="371526"/>
            </a:xfrm>
          </p:grpSpPr>
          <p:grpSp>
            <p:nvGrpSpPr>
              <p:cNvPr id="229" name="グループ化 228">
                <a:extLst>
                  <a:ext uri="{FF2B5EF4-FFF2-40B4-BE49-F238E27FC236}">
                    <a16:creationId xmlns:a16="http://schemas.microsoft.com/office/drawing/2014/main" id="{1DD2E321-BCBE-4E3D-B8EE-CBB8F369D5C7}"/>
                  </a:ext>
                </a:extLst>
              </p:cNvPr>
              <p:cNvGrpSpPr/>
              <p:nvPr/>
            </p:nvGrpSpPr>
            <p:grpSpPr>
              <a:xfrm>
                <a:off x="1831233" y="1426169"/>
                <a:ext cx="454925" cy="304799"/>
                <a:chOff x="1100918" y="1789018"/>
                <a:chExt cx="454925" cy="304799"/>
              </a:xfrm>
            </p:grpSpPr>
            <p:sp>
              <p:nvSpPr>
                <p:cNvPr id="242" name="正方形/長方形 241">
                  <a:extLst>
                    <a:ext uri="{FF2B5EF4-FFF2-40B4-BE49-F238E27FC236}">
                      <a16:creationId xmlns:a16="http://schemas.microsoft.com/office/drawing/2014/main" id="{2E2C6DCA-99F8-4348-9627-2D34C70BCEE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a:extLst>
                    <a:ext uri="{FF2B5EF4-FFF2-40B4-BE49-F238E27FC236}">
                      <a16:creationId xmlns:a16="http://schemas.microsoft.com/office/drawing/2014/main" id="{2C6E752E-1854-45AE-9CE2-AD4F3083DA8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B285D240-DC33-4C9A-95C4-C9D0B99D64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C48DDA36-29E3-4062-B6AB-6CE692FD59A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C0A9F889-7C34-4640-B38D-413C59EB5F9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AD4F9269-9E18-446B-B0B8-FD7A9BF464B7}"/>
                  </a:ext>
                </a:extLst>
              </p:cNvPr>
              <p:cNvGrpSpPr/>
              <p:nvPr/>
            </p:nvGrpSpPr>
            <p:grpSpPr>
              <a:xfrm>
                <a:off x="1740349" y="1459327"/>
                <a:ext cx="454925" cy="304799"/>
                <a:chOff x="1100918" y="1789018"/>
                <a:chExt cx="454925" cy="304799"/>
              </a:xfrm>
            </p:grpSpPr>
            <p:sp>
              <p:nvSpPr>
                <p:cNvPr id="237" name="正方形/長方形 236">
                  <a:extLst>
                    <a:ext uri="{FF2B5EF4-FFF2-40B4-BE49-F238E27FC236}">
                      <a16:creationId xmlns:a16="http://schemas.microsoft.com/office/drawing/2014/main" id="{A98C80EA-6F17-4E03-ABD9-EDD9A8EF187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8" name="直線コネクタ 237">
                  <a:extLst>
                    <a:ext uri="{FF2B5EF4-FFF2-40B4-BE49-F238E27FC236}">
                      <a16:creationId xmlns:a16="http://schemas.microsoft.com/office/drawing/2014/main" id="{20605768-BBFF-4768-84DC-2B4C6BD4E5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D26D8FEA-CAA4-41C8-921F-3E5C59A8407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ED5AA326-26B8-4B94-ACCB-323CDCF9394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EC8B38EE-3544-42C4-ACA8-1A8BD78BB40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1E14097A-11CC-4AF0-A27C-85DF2DC61E2D}"/>
                  </a:ext>
                </a:extLst>
              </p:cNvPr>
              <p:cNvGrpSpPr/>
              <p:nvPr/>
            </p:nvGrpSpPr>
            <p:grpSpPr>
              <a:xfrm>
                <a:off x="1649465" y="1492896"/>
                <a:ext cx="454925" cy="304799"/>
                <a:chOff x="1100918" y="1789018"/>
                <a:chExt cx="454925" cy="304799"/>
              </a:xfrm>
            </p:grpSpPr>
            <p:sp>
              <p:nvSpPr>
                <p:cNvPr id="232" name="正方形/長方形 231">
                  <a:extLst>
                    <a:ext uri="{FF2B5EF4-FFF2-40B4-BE49-F238E27FC236}">
                      <a16:creationId xmlns:a16="http://schemas.microsoft.com/office/drawing/2014/main" id="{5BB20F8E-537B-4FF1-8897-E640ED772C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コネクタ 232">
                  <a:extLst>
                    <a:ext uri="{FF2B5EF4-FFF2-40B4-BE49-F238E27FC236}">
                      <a16:creationId xmlns:a16="http://schemas.microsoft.com/office/drawing/2014/main" id="{1BE71BE7-73F5-487F-9955-DB9A6DE7D7D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0ADACE7B-6598-475F-B688-04ED33F3436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E9E78D9F-8700-4522-AD93-6AF31DFCF72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21A14406-8452-440D-AC85-3925B43B32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3" name="グループ化 152">
              <a:extLst>
                <a:ext uri="{FF2B5EF4-FFF2-40B4-BE49-F238E27FC236}">
                  <a16:creationId xmlns:a16="http://schemas.microsoft.com/office/drawing/2014/main" id="{38243C13-882A-45EC-B6FB-E7D87EF57DDB}"/>
                </a:ext>
              </a:extLst>
            </p:cNvPr>
            <p:cNvGrpSpPr/>
            <p:nvPr/>
          </p:nvGrpSpPr>
          <p:grpSpPr>
            <a:xfrm>
              <a:off x="796004" y="1228616"/>
              <a:ext cx="538077" cy="355011"/>
              <a:chOff x="1649465" y="1426169"/>
              <a:chExt cx="636693" cy="371526"/>
            </a:xfrm>
          </p:grpSpPr>
          <p:grpSp>
            <p:nvGrpSpPr>
              <p:cNvPr id="211" name="グループ化 210">
                <a:extLst>
                  <a:ext uri="{FF2B5EF4-FFF2-40B4-BE49-F238E27FC236}">
                    <a16:creationId xmlns:a16="http://schemas.microsoft.com/office/drawing/2014/main" id="{273F4D4C-6974-40F5-91DB-46AE0872BF87}"/>
                  </a:ext>
                </a:extLst>
              </p:cNvPr>
              <p:cNvGrpSpPr/>
              <p:nvPr/>
            </p:nvGrpSpPr>
            <p:grpSpPr>
              <a:xfrm>
                <a:off x="1831233" y="1426169"/>
                <a:ext cx="454925" cy="304799"/>
                <a:chOff x="1100918" y="1789018"/>
                <a:chExt cx="454925" cy="304799"/>
              </a:xfrm>
            </p:grpSpPr>
            <p:sp>
              <p:nvSpPr>
                <p:cNvPr id="224" name="正方形/長方形 223">
                  <a:extLst>
                    <a:ext uri="{FF2B5EF4-FFF2-40B4-BE49-F238E27FC236}">
                      <a16:creationId xmlns:a16="http://schemas.microsoft.com/office/drawing/2014/main" id="{C5BD96E8-27B7-4853-B012-758EBDD0601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直線コネクタ 224">
                  <a:extLst>
                    <a:ext uri="{FF2B5EF4-FFF2-40B4-BE49-F238E27FC236}">
                      <a16:creationId xmlns:a16="http://schemas.microsoft.com/office/drawing/2014/main" id="{78C7FBB9-D222-4E31-9F84-1BB53212049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778C02D-BFE2-4BBD-AAEF-A7E7F805C39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C0715D59-7F2F-4741-AA2B-17DEF71E938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826F9E56-EFAC-42E7-8BB5-F12A10B3931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2" name="グループ化 211">
                <a:extLst>
                  <a:ext uri="{FF2B5EF4-FFF2-40B4-BE49-F238E27FC236}">
                    <a16:creationId xmlns:a16="http://schemas.microsoft.com/office/drawing/2014/main" id="{9259B0FF-0732-4E78-AE08-00B8A1135D9F}"/>
                  </a:ext>
                </a:extLst>
              </p:cNvPr>
              <p:cNvGrpSpPr/>
              <p:nvPr/>
            </p:nvGrpSpPr>
            <p:grpSpPr>
              <a:xfrm>
                <a:off x="1740349" y="1459327"/>
                <a:ext cx="454925" cy="304799"/>
                <a:chOff x="1100918" y="1789018"/>
                <a:chExt cx="454925" cy="304799"/>
              </a:xfrm>
            </p:grpSpPr>
            <p:sp>
              <p:nvSpPr>
                <p:cNvPr id="219" name="正方形/長方形 218">
                  <a:extLst>
                    <a:ext uri="{FF2B5EF4-FFF2-40B4-BE49-F238E27FC236}">
                      <a16:creationId xmlns:a16="http://schemas.microsoft.com/office/drawing/2014/main" id="{3A5F5653-1568-4AEA-BA50-51840E20FAA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a:extLst>
                    <a:ext uri="{FF2B5EF4-FFF2-40B4-BE49-F238E27FC236}">
                      <a16:creationId xmlns:a16="http://schemas.microsoft.com/office/drawing/2014/main" id="{3A040852-C801-4758-903B-682FCF0B8C9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7D4BE0DA-DBC5-40A2-82F4-64ADD78D7D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A520B050-AD9C-4DB0-B1C9-BF0087E35B7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AA981037-BB97-40D4-83CE-2BDC22C56D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40BA9F6E-77D3-4D9E-AA17-BD122427D989}"/>
                  </a:ext>
                </a:extLst>
              </p:cNvPr>
              <p:cNvGrpSpPr/>
              <p:nvPr/>
            </p:nvGrpSpPr>
            <p:grpSpPr>
              <a:xfrm>
                <a:off x="1649465" y="1492896"/>
                <a:ext cx="454925" cy="304799"/>
                <a:chOff x="1100918" y="1789018"/>
                <a:chExt cx="454925" cy="304799"/>
              </a:xfrm>
            </p:grpSpPr>
            <p:sp>
              <p:nvSpPr>
                <p:cNvPr id="214" name="正方形/長方形 213">
                  <a:extLst>
                    <a:ext uri="{FF2B5EF4-FFF2-40B4-BE49-F238E27FC236}">
                      <a16:creationId xmlns:a16="http://schemas.microsoft.com/office/drawing/2014/main" id="{E9D2B6F8-FC8A-431B-985E-581253FB3B5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コネクタ 214">
                  <a:extLst>
                    <a:ext uri="{FF2B5EF4-FFF2-40B4-BE49-F238E27FC236}">
                      <a16:creationId xmlns:a16="http://schemas.microsoft.com/office/drawing/2014/main" id="{7C29F757-7A59-40C9-8A07-9BC81BF1CDD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F278CB0-D940-48F5-950F-A5804715252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C792C835-B7BD-4483-A4FE-657A2CB667E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D3EE6D10-5A0F-4360-B57E-D886D6A65F3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4" name="グループ化 153">
              <a:extLst>
                <a:ext uri="{FF2B5EF4-FFF2-40B4-BE49-F238E27FC236}">
                  <a16:creationId xmlns:a16="http://schemas.microsoft.com/office/drawing/2014/main" id="{BC245883-A072-4653-A99B-BE8B6A5C3C1E}"/>
                </a:ext>
              </a:extLst>
            </p:cNvPr>
            <p:cNvGrpSpPr/>
            <p:nvPr/>
          </p:nvGrpSpPr>
          <p:grpSpPr>
            <a:xfrm>
              <a:off x="603313" y="1645211"/>
              <a:ext cx="538077" cy="355011"/>
              <a:chOff x="1649465" y="1426169"/>
              <a:chExt cx="636693" cy="371526"/>
            </a:xfrm>
          </p:grpSpPr>
          <p:grpSp>
            <p:nvGrpSpPr>
              <p:cNvPr id="193" name="グループ化 192">
                <a:extLst>
                  <a:ext uri="{FF2B5EF4-FFF2-40B4-BE49-F238E27FC236}">
                    <a16:creationId xmlns:a16="http://schemas.microsoft.com/office/drawing/2014/main" id="{B33D1152-B5C8-4DCC-BD4F-6951538F3E7E}"/>
                  </a:ext>
                </a:extLst>
              </p:cNvPr>
              <p:cNvGrpSpPr/>
              <p:nvPr/>
            </p:nvGrpSpPr>
            <p:grpSpPr>
              <a:xfrm>
                <a:off x="1831233" y="1426169"/>
                <a:ext cx="454925" cy="304799"/>
                <a:chOff x="1100918" y="1789018"/>
                <a:chExt cx="454925" cy="304799"/>
              </a:xfrm>
            </p:grpSpPr>
            <p:sp>
              <p:nvSpPr>
                <p:cNvPr id="206" name="正方形/長方形 205">
                  <a:extLst>
                    <a:ext uri="{FF2B5EF4-FFF2-40B4-BE49-F238E27FC236}">
                      <a16:creationId xmlns:a16="http://schemas.microsoft.com/office/drawing/2014/main" id="{447E2CF5-E57F-4B88-BA7D-326DF6507C5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7" name="直線コネクタ 206">
                  <a:extLst>
                    <a:ext uri="{FF2B5EF4-FFF2-40B4-BE49-F238E27FC236}">
                      <a16:creationId xmlns:a16="http://schemas.microsoft.com/office/drawing/2014/main" id="{7B1E2FF8-EC67-4676-8B77-E093B3C9AC7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85D71EC-8DFE-4169-A163-4A16346E61B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90456EE1-9773-4DF5-A39B-149E2D9983F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579937B-0701-4631-A742-1E217D44F74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4" name="グループ化 193">
                <a:extLst>
                  <a:ext uri="{FF2B5EF4-FFF2-40B4-BE49-F238E27FC236}">
                    <a16:creationId xmlns:a16="http://schemas.microsoft.com/office/drawing/2014/main" id="{EFCF989F-4B28-49E5-980E-4DC410290524}"/>
                  </a:ext>
                </a:extLst>
              </p:cNvPr>
              <p:cNvGrpSpPr/>
              <p:nvPr/>
            </p:nvGrpSpPr>
            <p:grpSpPr>
              <a:xfrm>
                <a:off x="1740349" y="1459327"/>
                <a:ext cx="454925" cy="304799"/>
                <a:chOff x="1100918" y="1789018"/>
                <a:chExt cx="454925" cy="304799"/>
              </a:xfrm>
            </p:grpSpPr>
            <p:sp>
              <p:nvSpPr>
                <p:cNvPr id="201" name="正方形/長方形 200">
                  <a:extLst>
                    <a:ext uri="{FF2B5EF4-FFF2-40B4-BE49-F238E27FC236}">
                      <a16:creationId xmlns:a16="http://schemas.microsoft.com/office/drawing/2014/main" id="{32EC8DCC-A4FB-47AD-A106-6B2BE2844AC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C5D765AB-E745-4DEC-9A78-62177489A05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8729F14-5423-45BA-BD01-FCE919DD59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E5CEB7E-793F-4F4A-A969-25231C02B16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434CDB6E-5BCD-4776-AE3C-633F32E1783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a:extLst>
                  <a:ext uri="{FF2B5EF4-FFF2-40B4-BE49-F238E27FC236}">
                    <a16:creationId xmlns:a16="http://schemas.microsoft.com/office/drawing/2014/main" id="{351C06A6-1154-4D58-8168-1F4F3B3436A8}"/>
                  </a:ext>
                </a:extLst>
              </p:cNvPr>
              <p:cNvGrpSpPr/>
              <p:nvPr/>
            </p:nvGrpSpPr>
            <p:grpSpPr>
              <a:xfrm>
                <a:off x="1649465" y="1492896"/>
                <a:ext cx="454925" cy="304799"/>
                <a:chOff x="1100918" y="1789018"/>
                <a:chExt cx="454925" cy="304799"/>
              </a:xfrm>
            </p:grpSpPr>
            <p:sp>
              <p:nvSpPr>
                <p:cNvPr id="196" name="正方形/長方形 195">
                  <a:extLst>
                    <a:ext uri="{FF2B5EF4-FFF2-40B4-BE49-F238E27FC236}">
                      <a16:creationId xmlns:a16="http://schemas.microsoft.com/office/drawing/2014/main" id="{03087A99-BB92-4C50-B26A-4011E6A7DBA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a:extLst>
                    <a:ext uri="{FF2B5EF4-FFF2-40B4-BE49-F238E27FC236}">
                      <a16:creationId xmlns:a16="http://schemas.microsoft.com/office/drawing/2014/main" id="{EF2EBEBF-DCB8-4EE1-906D-0DD6B232853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4696A309-2CFF-4C60-BB3D-1E9D0FC8A76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F406991B-0F8F-420F-9736-CD18080C29D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59AF2D34-B618-440F-9D6B-56620161D2B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5" name="グループ化 154">
              <a:extLst>
                <a:ext uri="{FF2B5EF4-FFF2-40B4-BE49-F238E27FC236}">
                  <a16:creationId xmlns:a16="http://schemas.microsoft.com/office/drawing/2014/main" id="{5C01DA47-20D3-41AF-92EB-9D1C83A6E2B4}"/>
                </a:ext>
              </a:extLst>
            </p:cNvPr>
            <p:cNvGrpSpPr/>
            <p:nvPr/>
          </p:nvGrpSpPr>
          <p:grpSpPr>
            <a:xfrm>
              <a:off x="1179794" y="1832521"/>
              <a:ext cx="538077" cy="355011"/>
              <a:chOff x="1649465" y="1426169"/>
              <a:chExt cx="636693" cy="371526"/>
            </a:xfrm>
          </p:grpSpPr>
          <p:grpSp>
            <p:nvGrpSpPr>
              <p:cNvPr id="175" name="グループ化 174">
                <a:extLst>
                  <a:ext uri="{FF2B5EF4-FFF2-40B4-BE49-F238E27FC236}">
                    <a16:creationId xmlns:a16="http://schemas.microsoft.com/office/drawing/2014/main" id="{D2392A7F-8A04-4E6A-AD2A-299BDF3A18FD}"/>
                  </a:ext>
                </a:extLst>
              </p:cNvPr>
              <p:cNvGrpSpPr/>
              <p:nvPr/>
            </p:nvGrpSpPr>
            <p:grpSpPr>
              <a:xfrm>
                <a:off x="1831233" y="1426169"/>
                <a:ext cx="454925" cy="304799"/>
                <a:chOff x="1100918" y="1789018"/>
                <a:chExt cx="454925" cy="304799"/>
              </a:xfrm>
            </p:grpSpPr>
            <p:sp>
              <p:nvSpPr>
                <p:cNvPr id="188" name="正方形/長方形 187">
                  <a:extLst>
                    <a:ext uri="{FF2B5EF4-FFF2-40B4-BE49-F238E27FC236}">
                      <a16:creationId xmlns:a16="http://schemas.microsoft.com/office/drawing/2014/main" id="{AE3BCD27-F2CE-46C8-B784-1EA40CD06C9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a:extLst>
                    <a:ext uri="{FF2B5EF4-FFF2-40B4-BE49-F238E27FC236}">
                      <a16:creationId xmlns:a16="http://schemas.microsoft.com/office/drawing/2014/main" id="{1B90C153-B292-4F9E-8909-AC65C9F404A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CB3DA51F-7F3C-4E22-93E9-B493F92FA5B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DA8EA7C-A82D-436A-B977-9AF411B4593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F08AB62B-73FB-45B7-81A5-BE1D1B9376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6" name="グループ化 175">
                <a:extLst>
                  <a:ext uri="{FF2B5EF4-FFF2-40B4-BE49-F238E27FC236}">
                    <a16:creationId xmlns:a16="http://schemas.microsoft.com/office/drawing/2014/main" id="{E3C13D16-321A-4B48-B137-80488F319719}"/>
                  </a:ext>
                </a:extLst>
              </p:cNvPr>
              <p:cNvGrpSpPr/>
              <p:nvPr/>
            </p:nvGrpSpPr>
            <p:grpSpPr>
              <a:xfrm>
                <a:off x="1740349" y="1459327"/>
                <a:ext cx="454925" cy="304799"/>
                <a:chOff x="1100918" y="1789018"/>
                <a:chExt cx="454925" cy="304799"/>
              </a:xfrm>
            </p:grpSpPr>
            <p:sp>
              <p:nvSpPr>
                <p:cNvPr id="183" name="正方形/長方形 182">
                  <a:extLst>
                    <a:ext uri="{FF2B5EF4-FFF2-40B4-BE49-F238E27FC236}">
                      <a16:creationId xmlns:a16="http://schemas.microsoft.com/office/drawing/2014/main" id="{C20C0C3A-0805-4812-96FD-93094B00CD3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4" name="直線コネクタ 183">
                  <a:extLst>
                    <a:ext uri="{FF2B5EF4-FFF2-40B4-BE49-F238E27FC236}">
                      <a16:creationId xmlns:a16="http://schemas.microsoft.com/office/drawing/2014/main" id="{F20D3AF2-51AA-44E7-8FB1-171C25E7B2F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37C10FD6-333B-49EA-AA12-98A5DD0BC18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A0612424-4A38-4CEB-9046-65873E374CB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705C5361-BAFF-46E2-921E-E5AA0EAD8A9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a:extLst>
                  <a:ext uri="{FF2B5EF4-FFF2-40B4-BE49-F238E27FC236}">
                    <a16:creationId xmlns:a16="http://schemas.microsoft.com/office/drawing/2014/main" id="{D08AAF2C-3A3D-43CB-BF21-BE4D23608852}"/>
                  </a:ext>
                </a:extLst>
              </p:cNvPr>
              <p:cNvGrpSpPr/>
              <p:nvPr/>
            </p:nvGrpSpPr>
            <p:grpSpPr>
              <a:xfrm>
                <a:off x="1649465" y="1492896"/>
                <a:ext cx="454925" cy="304799"/>
                <a:chOff x="1100918" y="1789018"/>
                <a:chExt cx="454925" cy="304799"/>
              </a:xfrm>
            </p:grpSpPr>
            <p:sp>
              <p:nvSpPr>
                <p:cNvPr id="178" name="正方形/長方形 177">
                  <a:extLst>
                    <a:ext uri="{FF2B5EF4-FFF2-40B4-BE49-F238E27FC236}">
                      <a16:creationId xmlns:a16="http://schemas.microsoft.com/office/drawing/2014/main" id="{9E0FC125-2475-4BDF-A145-87B5A9E067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a:extLst>
                    <a:ext uri="{FF2B5EF4-FFF2-40B4-BE49-F238E27FC236}">
                      <a16:creationId xmlns:a16="http://schemas.microsoft.com/office/drawing/2014/main" id="{52608FD9-2E4F-4D22-B752-D1426969877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B0AEEE0-C26A-4538-AD74-26D823EB615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061D4D86-9907-42EB-85B8-20E6F73FD9F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F42AE00-44A6-43EE-9A07-45EF52055A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6" name="グループ化 155">
              <a:extLst>
                <a:ext uri="{FF2B5EF4-FFF2-40B4-BE49-F238E27FC236}">
                  <a16:creationId xmlns:a16="http://schemas.microsoft.com/office/drawing/2014/main" id="{709BD293-C8ED-4852-AA4D-F45DD13D42BC}"/>
                </a:ext>
              </a:extLst>
            </p:cNvPr>
            <p:cNvGrpSpPr/>
            <p:nvPr/>
          </p:nvGrpSpPr>
          <p:grpSpPr>
            <a:xfrm>
              <a:off x="1972959" y="1216949"/>
              <a:ext cx="538077" cy="355011"/>
              <a:chOff x="1649465" y="1426169"/>
              <a:chExt cx="636693" cy="371526"/>
            </a:xfrm>
          </p:grpSpPr>
          <p:grpSp>
            <p:nvGrpSpPr>
              <p:cNvPr id="157" name="グループ化 156">
                <a:extLst>
                  <a:ext uri="{FF2B5EF4-FFF2-40B4-BE49-F238E27FC236}">
                    <a16:creationId xmlns:a16="http://schemas.microsoft.com/office/drawing/2014/main" id="{C942DACE-91A6-4714-B74E-431B4F915D37}"/>
                  </a:ext>
                </a:extLst>
              </p:cNvPr>
              <p:cNvGrpSpPr/>
              <p:nvPr/>
            </p:nvGrpSpPr>
            <p:grpSpPr>
              <a:xfrm>
                <a:off x="1831233" y="1426169"/>
                <a:ext cx="454925" cy="304799"/>
                <a:chOff x="1100918" y="1789018"/>
                <a:chExt cx="454925" cy="304799"/>
              </a:xfrm>
            </p:grpSpPr>
            <p:sp>
              <p:nvSpPr>
                <p:cNvPr id="170" name="正方形/長方形 169">
                  <a:extLst>
                    <a:ext uri="{FF2B5EF4-FFF2-40B4-BE49-F238E27FC236}">
                      <a16:creationId xmlns:a16="http://schemas.microsoft.com/office/drawing/2014/main" id="{A6A198F5-8688-4CF2-8C05-80351C18EF3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コネクタ 170">
                  <a:extLst>
                    <a:ext uri="{FF2B5EF4-FFF2-40B4-BE49-F238E27FC236}">
                      <a16:creationId xmlns:a16="http://schemas.microsoft.com/office/drawing/2014/main" id="{969CC198-7111-4D64-94CB-A456A4381D7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BEA125CD-97EC-4CCE-AB3F-47CBFF15E16E}"/>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F8CF928-9284-4358-A640-ED75DC4EF8B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CC3ABC93-37AC-4F75-9E98-6F8595130C2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4671A862-D8D4-4522-98A8-13F6AB769118}"/>
                  </a:ext>
                </a:extLst>
              </p:cNvPr>
              <p:cNvGrpSpPr/>
              <p:nvPr/>
            </p:nvGrpSpPr>
            <p:grpSpPr>
              <a:xfrm>
                <a:off x="1740349" y="1459327"/>
                <a:ext cx="454925" cy="304799"/>
                <a:chOff x="1100918" y="1789018"/>
                <a:chExt cx="454925" cy="304799"/>
              </a:xfrm>
            </p:grpSpPr>
            <p:sp>
              <p:nvSpPr>
                <p:cNvPr id="165" name="正方形/長方形 164">
                  <a:extLst>
                    <a:ext uri="{FF2B5EF4-FFF2-40B4-BE49-F238E27FC236}">
                      <a16:creationId xmlns:a16="http://schemas.microsoft.com/office/drawing/2014/main" id="{6153BE76-4EC4-44DD-BBFE-F0D0A316CEE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6" name="直線コネクタ 165">
                  <a:extLst>
                    <a:ext uri="{FF2B5EF4-FFF2-40B4-BE49-F238E27FC236}">
                      <a16:creationId xmlns:a16="http://schemas.microsoft.com/office/drawing/2014/main" id="{2CC6D158-D9DE-48E8-8EF3-654230805F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23E5A528-4C1A-4C55-AABC-5200B86049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55CBD38A-5597-4E65-AE4B-1BAF94E2260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225DDE09-CCB3-439D-8B7F-EA49349001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9" name="グループ化 158">
                <a:extLst>
                  <a:ext uri="{FF2B5EF4-FFF2-40B4-BE49-F238E27FC236}">
                    <a16:creationId xmlns:a16="http://schemas.microsoft.com/office/drawing/2014/main" id="{13BB1696-19AF-4286-9124-45A6BA977C9F}"/>
                  </a:ext>
                </a:extLst>
              </p:cNvPr>
              <p:cNvGrpSpPr/>
              <p:nvPr/>
            </p:nvGrpSpPr>
            <p:grpSpPr>
              <a:xfrm>
                <a:off x="1649465" y="1492896"/>
                <a:ext cx="454925" cy="304799"/>
                <a:chOff x="1100918" y="1789018"/>
                <a:chExt cx="454925" cy="304799"/>
              </a:xfrm>
            </p:grpSpPr>
            <p:sp>
              <p:nvSpPr>
                <p:cNvPr id="160" name="正方形/長方形 159">
                  <a:extLst>
                    <a:ext uri="{FF2B5EF4-FFF2-40B4-BE49-F238E27FC236}">
                      <a16:creationId xmlns:a16="http://schemas.microsoft.com/office/drawing/2014/main" id="{397F95D4-EFA4-41B2-A621-16E843B6753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1647C4C0-0333-4773-8072-CFC5B0F5F45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070ACB6E-C44C-4634-813F-ADDA40AC8BC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F263F0D-5D09-4FBF-A06F-0EA53AE298A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D16C67C-08CF-414D-89E6-542607E5678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cxnSp>
        <p:nvCxnSpPr>
          <p:cNvPr id="27" name="直線矢印コネクタ 26">
            <a:extLst>
              <a:ext uri="{FF2B5EF4-FFF2-40B4-BE49-F238E27FC236}">
                <a16:creationId xmlns:a16="http://schemas.microsoft.com/office/drawing/2014/main" id="{052D0BA1-8673-47C2-8296-C64DB28FF9EE}"/>
              </a:ext>
            </a:extLst>
          </p:cNvPr>
          <p:cNvCxnSpPr/>
          <p:nvPr/>
        </p:nvCxnSpPr>
        <p:spPr>
          <a:xfrm>
            <a:off x="2992109" y="18364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E4C375D3-326A-4162-888D-6297C46C2D3A}"/>
              </a:ext>
            </a:extLst>
          </p:cNvPr>
          <p:cNvGrpSpPr/>
          <p:nvPr/>
        </p:nvGrpSpPr>
        <p:grpSpPr>
          <a:xfrm>
            <a:off x="3501590" y="2091925"/>
            <a:ext cx="538077" cy="355011"/>
            <a:chOff x="1649465" y="1426169"/>
            <a:chExt cx="636693" cy="371526"/>
          </a:xfrm>
        </p:grpSpPr>
        <p:grpSp>
          <p:nvGrpSpPr>
            <p:cNvPr id="132" name="グループ化 131">
              <a:extLst>
                <a:ext uri="{FF2B5EF4-FFF2-40B4-BE49-F238E27FC236}">
                  <a16:creationId xmlns:a16="http://schemas.microsoft.com/office/drawing/2014/main" id="{E8C2EB1A-24A8-495E-A1CF-DC3D6C91CE64}"/>
                </a:ext>
              </a:extLst>
            </p:cNvPr>
            <p:cNvGrpSpPr/>
            <p:nvPr/>
          </p:nvGrpSpPr>
          <p:grpSpPr>
            <a:xfrm>
              <a:off x="1831233" y="1426169"/>
              <a:ext cx="454925" cy="304799"/>
              <a:chOff x="1100918" y="1789018"/>
              <a:chExt cx="454925" cy="304799"/>
            </a:xfrm>
          </p:grpSpPr>
          <p:sp>
            <p:nvSpPr>
              <p:cNvPr id="145" name="正方形/長方形 144">
                <a:extLst>
                  <a:ext uri="{FF2B5EF4-FFF2-40B4-BE49-F238E27FC236}">
                    <a16:creationId xmlns:a16="http://schemas.microsoft.com/office/drawing/2014/main" id="{CE0C0F17-F6B0-4A61-8B56-13A81B3F391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a:extLst>
                  <a:ext uri="{FF2B5EF4-FFF2-40B4-BE49-F238E27FC236}">
                    <a16:creationId xmlns:a16="http://schemas.microsoft.com/office/drawing/2014/main" id="{D6C89CC6-E88E-4FDE-8D2F-854311E5F45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C6E22E3F-3235-4650-A92A-8519DEAC754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C0D06C7-7C65-44B1-BE09-4BCF08FDAB7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44F67475-9A24-4496-9EC0-571FB06051D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908451A0-E786-4F8E-B92C-65AAEAE9ACC5}"/>
                </a:ext>
              </a:extLst>
            </p:cNvPr>
            <p:cNvGrpSpPr/>
            <p:nvPr/>
          </p:nvGrpSpPr>
          <p:grpSpPr>
            <a:xfrm>
              <a:off x="1740349" y="1459327"/>
              <a:ext cx="454925" cy="304799"/>
              <a:chOff x="1100918" y="1789018"/>
              <a:chExt cx="454925" cy="304799"/>
            </a:xfrm>
          </p:grpSpPr>
          <p:sp>
            <p:nvSpPr>
              <p:cNvPr id="140" name="正方形/長方形 139">
                <a:extLst>
                  <a:ext uri="{FF2B5EF4-FFF2-40B4-BE49-F238E27FC236}">
                    <a16:creationId xmlns:a16="http://schemas.microsoft.com/office/drawing/2014/main" id="{FE483967-E180-4778-90B6-81A8285260F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81D3A2C9-7A63-431D-9FC5-90A2DC0CA82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05E2FF-1F89-49BC-A87A-DC3E249F0BF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EAAE6487-EB1F-4A47-B602-96868EC69E5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AA6A46C-C689-4855-9DD6-80785B7B3F2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a:extLst>
                <a:ext uri="{FF2B5EF4-FFF2-40B4-BE49-F238E27FC236}">
                  <a16:creationId xmlns:a16="http://schemas.microsoft.com/office/drawing/2014/main" id="{64DF7081-A697-4FFE-B5F2-5EB15E16FECF}"/>
                </a:ext>
              </a:extLst>
            </p:cNvPr>
            <p:cNvGrpSpPr/>
            <p:nvPr/>
          </p:nvGrpSpPr>
          <p:grpSpPr>
            <a:xfrm>
              <a:off x="1649465" y="1492896"/>
              <a:ext cx="454925" cy="304799"/>
              <a:chOff x="1100918" y="1789018"/>
              <a:chExt cx="454925" cy="304799"/>
            </a:xfrm>
          </p:grpSpPr>
          <p:sp>
            <p:nvSpPr>
              <p:cNvPr id="135" name="正方形/長方形 134">
                <a:extLst>
                  <a:ext uri="{FF2B5EF4-FFF2-40B4-BE49-F238E27FC236}">
                    <a16:creationId xmlns:a16="http://schemas.microsoft.com/office/drawing/2014/main" id="{F4B63633-DC39-4666-9564-79CB4764762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a:extLst>
                  <a:ext uri="{FF2B5EF4-FFF2-40B4-BE49-F238E27FC236}">
                    <a16:creationId xmlns:a16="http://schemas.microsoft.com/office/drawing/2014/main" id="{83CDA959-6760-4F8A-8653-3416030D28E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6F8B693-224D-4705-A0FE-FCC6D8F0D63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928921D2-4490-476D-BACA-1700C9EC6EC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E8EEC427-0E6F-4E3F-A2B3-8AE9FE6E963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0" name="グループ化 29">
            <a:extLst>
              <a:ext uri="{FF2B5EF4-FFF2-40B4-BE49-F238E27FC236}">
                <a16:creationId xmlns:a16="http://schemas.microsoft.com/office/drawing/2014/main" id="{AFED478D-6674-4C9C-BE77-37B0DBF691FA}"/>
              </a:ext>
            </a:extLst>
          </p:cNvPr>
          <p:cNvGrpSpPr/>
          <p:nvPr/>
        </p:nvGrpSpPr>
        <p:grpSpPr>
          <a:xfrm>
            <a:off x="3755183" y="1637131"/>
            <a:ext cx="538077" cy="355011"/>
            <a:chOff x="1649465" y="1426169"/>
            <a:chExt cx="636693" cy="371526"/>
          </a:xfrm>
        </p:grpSpPr>
        <p:grpSp>
          <p:nvGrpSpPr>
            <p:cNvPr id="114" name="グループ化 113">
              <a:extLst>
                <a:ext uri="{FF2B5EF4-FFF2-40B4-BE49-F238E27FC236}">
                  <a16:creationId xmlns:a16="http://schemas.microsoft.com/office/drawing/2014/main" id="{81A62CB4-4242-480C-A46F-31BA53159DEC}"/>
                </a:ext>
              </a:extLst>
            </p:cNvPr>
            <p:cNvGrpSpPr/>
            <p:nvPr/>
          </p:nvGrpSpPr>
          <p:grpSpPr>
            <a:xfrm>
              <a:off x="1831233" y="1426169"/>
              <a:ext cx="454925" cy="304799"/>
              <a:chOff x="1100918" y="1789018"/>
              <a:chExt cx="454925" cy="304799"/>
            </a:xfrm>
          </p:grpSpPr>
          <p:sp>
            <p:nvSpPr>
              <p:cNvPr id="127" name="正方形/長方形 126">
                <a:extLst>
                  <a:ext uri="{FF2B5EF4-FFF2-40B4-BE49-F238E27FC236}">
                    <a16:creationId xmlns:a16="http://schemas.microsoft.com/office/drawing/2014/main" id="{DC6A7D82-8C8D-485A-BE1B-96C08AF339E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コネクタ 127">
                <a:extLst>
                  <a:ext uri="{FF2B5EF4-FFF2-40B4-BE49-F238E27FC236}">
                    <a16:creationId xmlns:a16="http://schemas.microsoft.com/office/drawing/2014/main" id="{CA216A47-4454-4A1E-8DA0-05EEF0CB5D0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42739960-0B7D-45F8-BEE5-A1CBA0E3E9A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71B00837-9869-4D76-AFDF-2610A5478C6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E2F8287-B08A-4A30-9B3D-E644B5E7580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72668BD6-2D54-440F-82C8-C4538803750D}"/>
                </a:ext>
              </a:extLst>
            </p:cNvPr>
            <p:cNvGrpSpPr/>
            <p:nvPr/>
          </p:nvGrpSpPr>
          <p:grpSpPr>
            <a:xfrm>
              <a:off x="1740349" y="1459327"/>
              <a:ext cx="454925" cy="304799"/>
              <a:chOff x="1100918" y="1789018"/>
              <a:chExt cx="454925" cy="304799"/>
            </a:xfrm>
          </p:grpSpPr>
          <p:sp>
            <p:nvSpPr>
              <p:cNvPr id="122" name="正方形/長方形 121">
                <a:extLst>
                  <a:ext uri="{FF2B5EF4-FFF2-40B4-BE49-F238E27FC236}">
                    <a16:creationId xmlns:a16="http://schemas.microsoft.com/office/drawing/2014/main" id="{045C5602-542B-43DD-99D6-8C06F809E9D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id="{D0F63E5E-8E2F-443A-A58A-B370FAB1017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BE082FC-AEDF-4DF3-9327-364F75CEB79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38BFF59D-4D52-42C8-B01B-F6647AFF6DD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243E22A5-4228-47E1-A73C-07098E2859D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a:extLst>
                <a:ext uri="{FF2B5EF4-FFF2-40B4-BE49-F238E27FC236}">
                  <a16:creationId xmlns:a16="http://schemas.microsoft.com/office/drawing/2014/main" id="{106E5EB2-6E4F-4B7A-BDC3-C9DE98C10154}"/>
                </a:ext>
              </a:extLst>
            </p:cNvPr>
            <p:cNvGrpSpPr/>
            <p:nvPr/>
          </p:nvGrpSpPr>
          <p:grpSpPr>
            <a:xfrm>
              <a:off x="1649465" y="1492896"/>
              <a:ext cx="454925" cy="304799"/>
              <a:chOff x="1100918" y="1789018"/>
              <a:chExt cx="454925" cy="304799"/>
            </a:xfrm>
          </p:grpSpPr>
          <p:sp>
            <p:nvSpPr>
              <p:cNvPr id="117" name="正方形/長方形 116">
                <a:extLst>
                  <a:ext uri="{FF2B5EF4-FFF2-40B4-BE49-F238E27FC236}">
                    <a16:creationId xmlns:a16="http://schemas.microsoft.com/office/drawing/2014/main" id="{3386D879-9F92-4705-AEF6-191A5ECFDD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2A215DF7-4875-4C9B-A0FC-BDE885084F8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DB30AB0D-B637-4F59-B1E4-7A14321428C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29947F7-7B08-4C7E-B9A1-76BE99A77FA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260D1B51-6C13-4EDE-9498-C00A8E84C4E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1" name="グループ化 30">
            <a:extLst>
              <a:ext uri="{FF2B5EF4-FFF2-40B4-BE49-F238E27FC236}">
                <a16:creationId xmlns:a16="http://schemas.microsoft.com/office/drawing/2014/main" id="{5BDADBAE-AA5E-4043-BC18-DCC9F665B3EB}"/>
              </a:ext>
            </a:extLst>
          </p:cNvPr>
          <p:cNvGrpSpPr/>
          <p:nvPr/>
        </p:nvGrpSpPr>
        <p:grpSpPr>
          <a:xfrm>
            <a:off x="4150089" y="2026059"/>
            <a:ext cx="538077" cy="355011"/>
            <a:chOff x="1649465" y="1426169"/>
            <a:chExt cx="636693" cy="371526"/>
          </a:xfrm>
        </p:grpSpPr>
        <p:grpSp>
          <p:nvGrpSpPr>
            <p:cNvPr id="96" name="グループ化 95">
              <a:extLst>
                <a:ext uri="{FF2B5EF4-FFF2-40B4-BE49-F238E27FC236}">
                  <a16:creationId xmlns:a16="http://schemas.microsoft.com/office/drawing/2014/main" id="{77A0531C-0F90-4889-B2AC-09CECFA862C8}"/>
                </a:ext>
              </a:extLst>
            </p:cNvPr>
            <p:cNvGrpSpPr/>
            <p:nvPr/>
          </p:nvGrpSpPr>
          <p:grpSpPr>
            <a:xfrm>
              <a:off x="1831233" y="1426169"/>
              <a:ext cx="454925" cy="304799"/>
              <a:chOff x="1100918" y="1789018"/>
              <a:chExt cx="454925" cy="304799"/>
            </a:xfrm>
          </p:grpSpPr>
          <p:sp>
            <p:nvSpPr>
              <p:cNvPr id="109" name="正方形/長方形 108">
                <a:extLst>
                  <a:ext uri="{FF2B5EF4-FFF2-40B4-BE49-F238E27FC236}">
                    <a16:creationId xmlns:a16="http://schemas.microsoft.com/office/drawing/2014/main" id="{CDA5DFA9-3ED9-4B5C-A6D6-D98D1796AD5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コネクタ 109">
                <a:extLst>
                  <a:ext uri="{FF2B5EF4-FFF2-40B4-BE49-F238E27FC236}">
                    <a16:creationId xmlns:a16="http://schemas.microsoft.com/office/drawing/2014/main" id="{7E314175-D667-4AC2-8E54-2F58F3346A7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421F3F1B-2CDB-4820-8F9C-9CE67B9A2F5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0FBE304-2153-4C44-AF22-9BCC7B33DCD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7C0D563-D31D-4FD1-A215-64481BC6AA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9A92B717-C9F2-4F01-9BC7-CC6DBF939C9F}"/>
                </a:ext>
              </a:extLst>
            </p:cNvPr>
            <p:cNvGrpSpPr/>
            <p:nvPr/>
          </p:nvGrpSpPr>
          <p:grpSpPr>
            <a:xfrm>
              <a:off x="1740349" y="1459327"/>
              <a:ext cx="454925" cy="304799"/>
              <a:chOff x="1100918" y="1789018"/>
              <a:chExt cx="454925" cy="304799"/>
            </a:xfrm>
          </p:grpSpPr>
          <p:sp>
            <p:nvSpPr>
              <p:cNvPr id="104" name="正方形/長方形 103">
                <a:extLst>
                  <a:ext uri="{FF2B5EF4-FFF2-40B4-BE49-F238E27FC236}">
                    <a16:creationId xmlns:a16="http://schemas.microsoft.com/office/drawing/2014/main" id="{6E4E4E35-6951-42DD-8C11-3CEC771203F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a:extLst>
                  <a:ext uri="{FF2B5EF4-FFF2-40B4-BE49-F238E27FC236}">
                    <a16:creationId xmlns:a16="http://schemas.microsoft.com/office/drawing/2014/main" id="{7130EA4C-27F2-40A9-B3A5-7D4ECF9557C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95760C7-5259-4491-B549-D532F9625DE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BF85D2BA-D89B-4441-B34B-ED216D66409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F9613E5-ECCC-435D-BA99-9A33A151E91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 name="グループ化 97">
              <a:extLst>
                <a:ext uri="{FF2B5EF4-FFF2-40B4-BE49-F238E27FC236}">
                  <a16:creationId xmlns:a16="http://schemas.microsoft.com/office/drawing/2014/main" id="{B6D66651-0CF6-4683-80DD-5C79CAD1FC2B}"/>
                </a:ext>
              </a:extLst>
            </p:cNvPr>
            <p:cNvGrpSpPr/>
            <p:nvPr/>
          </p:nvGrpSpPr>
          <p:grpSpPr>
            <a:xfrm>
              <a:off x="1649465" y="1492896"/>
              <a:ext cx="454925" cy="304799"/>
              <a:chOff x="1100918" y="1789018"/>
              <a:chExt cx="454925" cy="304799"/>
            </a:xfrm>
          </p:grpSpPr>
          <p:sp>
            <p:nvSpPr>
              <p:cNvPr id="99" name="正方形/長方形 98">
                <a:extLst>
                  <a:ext uri="{FF2B5EF4-FFF2-40B4-BE49-F238E27FC236}">
                    <a16:creationId xmlns:a16="http://schemas.microsoft.com/office/drawing/2014/main" id="{25B12DF1-B752-4C30-9DB3-1C400E72FBC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584005E2-A1E4-44F6-B1D8-EE9410CA46C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5323840F-E89F-4211-B9D1-98A77B0EE3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7FB65AA-949D-4D84-B4C9-40AED004462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0994D9B-5EEC-47D1-A62A-CF95C7B48FF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32" name="直線矢印コネクタ 31">
            <a:extLst>
              <a:ext uri="{FF2B5EF4-FFF2-40B4-BE49-F238E27FC236}">
                <a16:creationId xmlns:a16="http://schemas.microsoft.com/office/drawing/2014/main" id="{455E3CDF-F62B-4558-ADE5-7B17C2CD13EE}"/>
              </a:ext>
            </a:extLst>
          </p:cNvPr>
          <p:cNvCxnSpPr/>
          <p:nvPr/>
        </p:nvCxnSpPr>
        <p:spPr>
          <a:xfrm>
            <a:off x="4688166" y="1834397"/>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9F96FC69-3D47-4CFA-96DC-3D450E9A594F}"/>
              </a:ext>
            </a:extLst>
          </p:cNvPr>
          <p:cNvGrpSpPr/>
          <p:nvPr/>
        </p:nvGrpSpPr>
        <p:grpSpPr>
          <a:xfrm>
            <a:off x="5425642" y="2091834"/>
            <a:ext cx="384463" cy="291250"/>
            <a:chOff x="1100918" y="1789018"/>
            <a:chExt cx="454925" cy="304799"/>
          </a:xfrm>
          <a:solidFill>
            <a:schemeClr val="accent5">
              <a:lumMod val="40000"/>
              <a:lumOff val="60000"/>
            </a:schemeClr>
          </a:solidFill>
        </p:grpSpPr>
        <p:sp>
          <p:nvSpPr>
            <p:cNvPr id="91" name="正方形/長方形 90">
              <a:extLst>
                <a:ext uri="{FF2B5EF4-FFF2-40B4-BE49-F238E27FC236}">
                  <a16:creationId xmlns:a16="http://schemas.microsoft.com/office/drawing/2014/main" id="{6D9FA804-82D2-4971-9089-E6B93AB4AC0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2A45721C-A61D-45FE-B6C4-E85089DE045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14AE6468-C234-4849-96D8-60A6E46DDFA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89D6986-2070-4BC4-82EF-7DC07191DB2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21F5AAB9-C7C9-430D-8CD5-1E24AE7E2FE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E674CBD9-0A41-4CB8-9C32-06319FB15032}"/>
              </a:ext>
            </a:extLst>
          </p:cNvPr>
          <p:cNvGrpSpPr/>
          <p:nvPr/>
        </p:nvGrpSpPr>
        <p:grpSpPr>
          <a:xfrm>
            <a:off x="5348835" y="2123518"/>
            <a:ext cx="384463" cy="291250"/>
            <a:chOff x="1100918" y="1789018"/>
            <a:chExt cx="454925" cy="304799"/>
          </a:xfrm>
          <a:solidFill>
            <a:srgbClr val="FFCCFF"/>
          </a:solidFill>
        </p:grpSpPr>
        <p:sp>
          <p:nvSpPr>
            <p:cNvPr id="86" name="正方形/長方形 85">
              <a:extLst>
                <a:ext uri="{FF2B5EF4-FFF2-40B4-BE49-F238E27FC236}">
                  <a16:creationId xmlns:a16="http://schemas.microsoft.com/office/drawing/2014/main" id="{69352830-6668-4EB0-B2C2-BFB988F039A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a:extLst>
                <a:ext uri="{FF2B5EF4-FFF2-40B4-BE49-F238E27FC236}">
                  <a16:creationId xmlns:a16="http://schemas.microsoft.com/office/drawing/2014/main" id="{556DA302-5FD9-4209-931D-92215D81C9E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583BF0D-6A3D-4A93-B6B7-4B1178CA266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51E5741-E893-4763-9799-1244D995538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C2FE084-9468-4F13-BBF5-0CA3C8BC3E8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FB6522C0-76FC-4E3D-8140-A4DE96DD9EC9}"/>
              </a:ext>
            </a:extLst>
          </p:cNvPr>
          <p:cNvGrpSpPr/>
          <p:nvPr/>
        </p:nvGrpSpPr>
        <p:grpSpPr>
          <a:xfrm>
            <a:off x="5272028" y="2155595"/>
            <a:ext cx="384463" cy="291250"/>
            <a:chOff x="1100918" y="1789018"/>
            <a:chExt cx="454925" cy="304799"/>
          </a:xfrm>
          <a:solidFill>
            <a:schemeClr val="bg1">
              <a:lumMod val="85000"/>
            </a:schemeClr>
          </a:solidFill>
        </p:grpSpPr>
        <p:sp>
          <p:nvSpPr>
            <p:cNvPr id="81" name="正方形/長方形 80">
              <a:extLst>
                <a:ext uri="{FF2B5EF4-FFF2-40B4-BE49-F238E27FC236}">
                  <a16:creationId xmlns:a16="http://schemas.microsoft.com/office/drawing/2014/main" id="{8578CBAC-0CB6-4145-BE7B-AD969212E74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67F40C76-4D5C-4290-9414-AF6B85029D3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233E6A7-3A15-4FDD-A32B-BCF3D02E25F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29EFC23E-5D0C-4F20-8379-DC90989B41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04442E-C4EE-460A-B85F-35C25D0161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1F72D1B6-2002-4721-AED4-B21DE26D2B76}"/>
              </a:ext>
            </a:extLst>
          </p:cNvPr>
          <p:cNvGrpSpPr/>
          <p:nvPr/>
        </p:nvGrpSpPr>
        <p:grpSpPr>
          <a:xfrm>
            <a:off x="5679235" y="1637040"/>
            <a:ext cx="384463" cy="291250"/>
            <a:chOff x="1100918" y="1789018"/>
            <a:chExt cx="454925" cy="304799"/>
          </a:xfrm>
          <a:solidFill>
            <a:srgbClr val="FFCCFF"/>
          </a:solidFill>
        </p:grpSpPr>
        <p:sp>
          <p:nvSpPr>
            <p:cNvPr id="76" name="正方形/長方形 75">
              <a:extLst>
                <a:ext uri="{FF2B5EF4-FFF2-40B4-BE49-F238E27FC236}">
                  <a16:creationId xmlns:a16="http://schemas.microsoft.com/office/drawing/2014/main" id="{96AA0CCC-13C1-4C68-9F27-924D2675F38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3EDF32E8-9AB8-4A7E-ACCE-2709C3AEFCC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2545D45-F994-478E-8406-7CC5044F82D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8D016CE-EFDF-426D-9CB6-4FA64C1F03A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F655106-E250-4036-8A57-6B4EE0BD399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ACBBE60A-EE02-4522-BC41-1D036D97360F}"/>
              </a:ext>
            </a:extLst>
          </p:cNvPr>
          <p:cNvGrpSpPr/>
          <p:nvPr/>
        </p:nvGrpSpPr>
        <p:grpSpPr>
          <a:xfrm>
            <a:off x="5602428" y="1668724"/>
            <a:ext cx="384463" cy="291250"/>
            <a:chOff x="1100918" y="1789018"/>
            <a:chExt cx="454925" cy="304799"/>
          </a:xfrm>
          <a:solidFill>
            <a:schemeClr val="bg1">
              <a:lumMod val="85000"/>
            </a:schemeClr>
          </a:solidFill>
        </p:grpSpPr>
        <p:sp>
          <p:nvSpPr>
            <p:cNvPr id="71" name="正方形/長方形 70">
              <a:extLst>
                <a:ext uri="{FF2B5EF4-FFF2-40B4-BE49-F238E27FC236}">
                  <a16:creationId xmlns:a16="http://schemas.microsoft.com/office/drawing/2014/main" id="{17E3DC64-1488-4B46-AF6E-2FEFBE3BAF8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211F5A2E-160D-4E89-9DC0-8194747AA2A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2B7E3A5-905B-49EC-B47D-C22B0409535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B6432376-7466-45C0-B1A2-F256C2085C5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147E38-652D-41E2-A4CF-9E174325016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002B537-69C7-4D24-BE0F-285F66F14602}"/>
              </a:ext>
            </a:extLst>
          </p:cNvPr>
          <p:cNvGrpSpPr/>
          <p:nvPr/>
        </p:nvGrpSpPr>
        <p:grpSpPr>
          <a:xfrm>
            <a:off x="5525621" y="1700801"/>
            <a:ext cx="384463" cy="291250"/>
            <a:chOff x="1100918" y="1789018"/>
            <a:chExt cx="454925" cy="304799"/>
          </a:xfrm>
          <a:solidFill>
            <a:schemeClr val="accent5">
              <a:lumMod val="40000"/>
              <a:lumOff val="60000"/>
            </a:schemeClr>
          </a:solidFill>
        </p:grpSpPr>
        <p:sp>
          <p:nvSpPr>
            <p:cNvPr id="66" name="正方形/長方形 65">
              <a:extLst>
                <a:ext uri="{FF2B5EF4-FFF2-40B4-BE49-F238E27FC236}">
                  <a16:creationId xmlns:a16="http://schemas.microsoft.com/office/drawing/2014/main" id="{3FEAE647-B36A-4136-BCFB-4B5E8FD5CD7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418EA5F9-0D24-4F4B-A245-732E31CBB50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28086CC-CDC4-4A75-9CB0-ABB9CDF3B7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17A23E75-F187-4D81-9DFA-9A100B133F5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88AEF4B-C45D-4296-B1A0-68B659B2324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AB949002-801C-416D-9026-14424E7FA732}"/>
              </a:ext>
            </a:extLst>
          </p:cNvPr>
          <p:cNvGrpSpPr/>
          <p:nvPr/>
        </p:nvGrpSpPr>
        <p:grpSpPr>
          <a:xfrm>
            <a:off x="6074141" y="2025968"/>
            <a:ext cx="384463" cy="291250"/>
            <a:chOff x="1100918" y="1789018"/>
            <a:chExt cx="454925" cy="304799"/>
          </a:xfrm>
          <a:solidFill>
            <a:schemeClr val="accent5">
              <a:lumMod val="40000"/>
              <a:lumOff val="60000"/>
            </a:schemeClr>
          </a:solidFill>
        </p:grpSpPr>
        <p:sp>
          <p:nvSpPr>
            <p:cNvPr id="61" name="正方形/長方形 60">
              <a:extLst>
                <a:ext uri="{FF2B5EF4-FFF2-40B4-BE49-F238E27FC236}">
                  <a16:creationId xmlns:a16="http://schemas.microsoft.com/office/drawing/2014/main" id="{30A60FC8-C3A7-4D25-A850-221AF487FAF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A5C4F54C-2D82-4B7E-AE7E-01B7C218C7A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1078525-1F3C-46B5-9273-8E13019AEE6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73D14AF-ECCE-4FF4-AD70-26741AC010B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A6A2A45-CECD-4FB5-BEE2-E0E620541F22}"/>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7629C32D-A651-437C-AEF9-B8D34ECEE8BE}"/>
              </a:ext>
            </a:extLst>
          </p:cNvPr>
          <p:cNvGrpSpPr/>
          <p:nvPr/>
        </p:nvGrpSpPr>
        <p:grpSpPr>
          <a:xfrm>
            <a:off x="5997334" y="2057652"/>
            <a:ext cx="384463" cy="291250"/>
            <a:chOff x="1100918" y="1789018"/>
            <a:chExt cx="454925" cy="304799"/>
          </a:xfrm>
          <a:solidFill>
            <a:schemeClr val="bg1">
              <a:lumMod val="85000"/>
            </a:schemeClr>
          </a:solidFill>
        </p:grpSpPr>
        <p:sp>
          <p:nvSpPr>
            <p:cNvPr id="56" name="正方形/長方形 55">
              <a:extLst>
                <a:ext uri="{FF2B5EF4-FFF2-40B4-BE49-F238E27FC236}">
                  <a16:creationId xmlns:a16="http://schemas.microsoft.com/office/drawing/2014/main" id="{371CB431-CF06-429A-8F30-E79B20AC7738}"/>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2973D374-8354-4D3D-A920-345B6926E37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3A481FE-F174-494B-B082-6AB90FB459D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400D48A-0AC1-4D17-A8B7-DDC48BD8246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C2E21FB-2389-41B4-9DAF-157FDD4B24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BE19294F-95A1-477F-82AC-1EB931C4A634}"/>
              </a:ext>
            </a:extLst>
          </p:cNvPr>
          <p:cNvGrpSpPr/>
          <p:nvPr/>
        </p:nvGrpSpPr>
        <p:grpSpPr>
          <a:xfrm>
            <a:off x="5920527" y="2089729"/>
            <a:ext cx="384463" cy="291250"/>
            <a:chOff x="1100918" y="1789018"/>
            <a:chExt cx="454925" cy="304799"/>
          </a:xfrm>
          <a:solidFill>
            <a:srgbClr val="FFCCFF"/>
          </a:solidFill>
        </p:grpSpPr>
        <p:sp>
          <p:nvSpPr>
            <p:cNvPr id="49" name="正方形/長方形 48">
              <a:extLst>
                <a:ext uri="{FF2B5EF4-FFF2-40B4-BE49-F238E27FC236}">
                  <a16:creationId xmlns:a16="http://schemas.microsoft.com/office/drawing/2014/main" id="{FB38A4CB-399E-4F6E-AE21-B11DA869B71B}"/>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4DF37A1-DCD2-4C35-A885-62230F53244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D2ADDF-C8F3-4D44-8580-E7BE810B082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514C68C-994D-412A-B9CE-264B7D31B206}"/>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818FAE83-710C-4786-9FB0-091A6BFD029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1F84988-81D2-4E14-BD10-F1AD752D3232}"/>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pic>
        <p:nvPicPr>
          <p:cNvPr id="43" name="図 42">
            <a:extLst>
              <a:ext uri="{FF2B5EF4-FFF2-40B4-BE49-F238E27FC236}">
                <a16:creationId xmlns:a16="http://schemas.microsoft.com/office/drawing/2014/main" id="{0B17EDE5-1568-4C28-B2F2-D461283D40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5391" y="1417102"/>
            <a:ext cx="355600" cy="355600"/>
          </a:xfrm>
          <a:prstGeom prst="rect">
            <a:avLst/>
          </a:prstGeom>
        </p:spPr>
      </p:pic>
      <p:sp>
        <p:nvSpPr>
          <p:cNvPr id="44" name="テキスト ボックス 43">
            <a:extLst>
              <a:ext uri="{FF2B5EF4-FFF2-40B4-BE49-F238E27FC236}">
                <a16:creationId xmlns:a16="http://schemas.microsoft.com/office/drawing/2014/main" id="{9B1C08AE-1901-46F8-B6E2-944DEBE3A9F5}"/>
              </a:ext>
            </a:extLst>
          </p:cNvPr>
          <p:cNvSpPr txBox="1"/>
          <p:nvPr/>
        </p:nvSpPr>
        <p:spPr>
          <a:xfrm>
            <a:off x="3000326" y="1877150"/>
            <a:ext cx="461665" cy="699070"/>
          </a:xfrm>
          <a:prstGeom prst="rect">
            <a:avLst/>
          </a:prstGeom>
          <a:noFill/>
        </p:spPr>
        <p:txBody>
          <a:bodyPr vert="eaVert" wrap="square" rtlCol="0">
            <a:spAutoFit/>
          </a:bodyPr>
          <a:lstStyle/>
          <a:p>
            <a:r>
              <a:rPr kumimoji="1" lang="ja-JP" altLang="en-US" b="1" dirty="0">
                <a:solidFill>
                  <a:srgbClr val="089CA3"/>
                </a:solidFill>
              </a:rPr>
              <a:t>抽出</a:t>
            </a:r>
            <a:endParaRPr kumimoji="1" lang="en-US" altLang="ja-JP" b="1" dirty="0">
              <a:solidFill>
                <a:srgbClr val="089CA3"/>
              </a:solidFill>
            </a:endParaRPr>
          </a:p>
        </p:txBody>
      </p:sp>
      <p:sp>
        <p:nvSpPr>
          <p:cNvPr id="45" name="テキスト ボックス 44">
            <a:extLst>
              <a:ext uri="{FF2B5EF4-FFF2-40B4-BE49-F238E27FC236}">
                <a16:creationId xmlns:a16="http://schemas.microsoft.com/office/drawing/2014/main" id="{296A635B-9CB9-4F6B-A77A-CCBD47364994}"/>
              </a:ext>
            </a:extLst>
          </p:cNvPr>
          <p:cNvSpPr txBox="1"/>
          <p:nvPr/>
        </p:nvSpPr>
        <p:spPr>
          <a:xfrm>
            <a:off x="4686969" y="1868463"/>
            <a:ext cx="461665" cy="1372289"/>
          </a:xfrm>
          <a:prstGeom prst="rect">
            <a:avLst/>
          </a:prstGeom>
          <a:noFill/>
        </p:spPr>
        <p:txBody>
          <a:bodyPr vert="eaVert" wrap="square" rtlCol="0">
            <a:spAutoFit/>
          </a:bodyPr>
          <a:lstStyle/>
          <a:p>
            <a:r>
              <a:rPr kumimoji="1" lang="ja-JP" altLang="en-US" b="1" dirty="0">
                <a:solidFill>
                  <a:srgbClr val="089CA3"/>
                </a:solidFill>
              </a:rPr>
              <a:t>ラベル付け</a:t>
            </a:r>
            <a:endParaRPr kumimoji="1" lang="en-US" altLang="ja-JP" b="1" dirty="0">
              <a:solidFill>
                <a:srgbClr val="089CA3"/>
              </a:solidFill>
            </a:endParaRPr>
          </a:p>
        </p:txBody>
      </p:sp>
      <p:sp>
        <p:nvSpPr>
          <p:cNvPr id="46" name="テキスト ボックス 45">
            <a:extLst>
              <a:ext uri="{FF2B5EF4-FFF2-40B4-BE49-F238E27FC236}">
                <a16:creationId xmlns:a16="http://schemas.microsoft.com/office/drawing/2014/main" id="{4F9885E7-5D1E-480A-A30C-2D81F6238284}"/>
              </a:ext>
            </a:extLst>
          </p:cNvPr>
          <p:cNvSpPr txBox="1"/>
          <p:nvPr/>
        </p:nvSpPr>
        <p:spPr>
          <a:xfrm>
            <a:off x="5078212" y="2593540"/>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47" name="四角形: 角を丸くする 46">
            <a:extLst>
              <a:ext uri="{FF2B5EF4-FFF2-40B4-BE49-F238E27FC236}">
                <a16:creationId xmlns:a16="http://schemas.microsoft.com/office/drawing/2014/main" id="{71004C0F-CA64-4C94-9B0A-7E7235C17868}"/>
              </a:ext>
            </a:extLst>
          </p:cNvPr>
          <p:cNvSpPr/>
          <p:nvPr/>
        </p:nvSpPr>
        <p:spPr>
          <a:xfrm>
            <a:off x="485775" y="1121687"/>
            <a:ext cx="6166608"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5E622AC1-CE81-4965-88EF-9FD7CDFBC1DF}"/>
              </a:ext>
            </a:extLst>
          </p:cNvPr>
          <p:cNvSpPr/>
          <p:nvPr/>
        </p:nvSpPr>
        <p:spPr>
          <a:xfrm>
            <a:off x="613464" y="963157"/>
            <a:ext cx="1623761" cy="322574"/>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grpSp>
        <p:nvGrpSpPr>
          <p:cNvPr id="299" name="グループ化 298">
            <a:extLst>
              <a:ext uri="{FF2B5EF4-FFF2-40B4-BE49-F238E27FC236}">
                <a16:creationId xmlns:a16="http://schemas.microsoft.com/office/drawing/2014/main" id="{C28B4363-1112-4A81-AB73-445C16ED1964}"/>
              </a:ext>
            </a:extLst>
          </p:cNvPr>
          <p:cNvGrpSpPr/>
          <p:nvPr/>
        </p:nvGrpSpPr>
        <p:grpSpPr>
          <a:xfrm>
            <a:off x="5254382" y="4998004"/>
            <a:ext cx="384463" cy="291250"/>
            <a:chOff x="1100918" y="1789018"/>
            <a:chExt cx="454925" cy="304799"/>
          </a:xfrm>
          <a:solidFill>
            <a:schemeClr val="accent5">
              <a:lumMod val="40000"/>
              <a:lumOff val="60000"/>
            </a:schemeClr>
          </a:solidFill>
        </p:grpSpPr>
        <p:sp>
          <p:nvSpPr>
            <p:cNvPr id="300" name="正方形/長方形 299">
              <a:extLst>
                <a:ext uri="{FF2B5EF4-FFF2-40B4-BE49-F238E27FC236}">
                  <a16:creationId xmlns:a16="http://schemas.microsoft.com/office/drawing/2014/main" id="{6376FA84-C9D5-4F7D-8A90-3ED2A9EEB2C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a:extLst>
                <a:ext uri="{FF2B5EF4-FFF2-40B4-BE49-F238E27FC236}">
                  <a16:creationId xmlns:a16="http://schemas.microsoft.com/office/drawing/2014/main" id="{2C83E1B1-B32F-46B7-AD36-DC65503E8B5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53FD0303-D592-4173-868C-3BE36DB36E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D4B130B-5AF3-4514-A52A-C73C55155F9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17C1DF7C-F1C8-4E68-95F4-3F12B5341A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5" name="グループ化 304">
            <a:extLst>
              <a:ext uri="{FF2B5EF4-FFF2-40B4-BE49-F238E27FC236}">
                <a16:creationId xmlns:a16="http://schemas.microsoft.com/office/drawing/2014/main" id="{764EA194-2B59-40F6-A6C3-195EB357DDC2}"/>
              </a:ext>
            </a:extLst>
          </p:cNvPr>
          <p:cNvGrpSpPr/>
          <p:nvPr/>
        </p:nvGrpSpPr>
        <p:grpSpPr>
          <a:xfrm>
            <a:off x="5177575" y="5029688"/>
            <a:ext cx="384463" cy="291250"/>
            <a:chOff x="1100918" y="1789018"/>
            <a:chExt cx="454925" cy="304799"/>
          </a:xfrm>
          <a:solidFill>
            <a:srgbClr val="FFCCFF"/>
          </a:solidFill>
        </p:grpSpPr>
        <p:sp>
          <p:nvSpPr>
            <p:cNvPr id="306" name="正方形/長方形 305">
              <a:extLst>
                <a:ext uri="{FF2B5EF4-FFF2-40B4-BE49-F238E27FC236}">
                  <a16:creationId xmlns:a16="http://schemas.microsoft.com/office/drawing/2014/main" id="{B8ADB110-EFCD-4884-A8FE-194FAB2F1F6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7" name="直線コネクタ 306">
              <a:extLst>
                <a:ext uri="{FF2B5EF4-FFF2-40B4-BE49-F238E27FC236}">
                  <a16:creationId xmlns:a16="http://schemas.microsoft.com/office/drawing/2014/main" id="{519E31C7-3FD2-44BB-9583-33C7A5C70F9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2692FE4F-64B6-4A65-90FC-501753EDA71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3E616020-C4F2-47D8-998A-56D9BB55D1B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FD160FAE-D796-465D-BA8E-DD06EBAAB38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1" name="グループ化 310">
            <a:extLst>
              <a:ext uri="{FF2B5EF4-FFF2-40B4-BE49-F238E27FC236}">
                <a16:creationId xmlns:a16="http://schemas.microsoft.com/office/drawing/2014/main" id="{E2755539-41FA-4A93-9CD9-DF96EDD5AF42}"/>
              </a:ext>
            </a:extLst>
          </p:cNvPr>
          <p:cNvGrpSpPr/>
          <p:nvPr/>
        </p:nvGrpSpPr>
        <p:grpSpPr>
          <a:xfrm>
            <a:off x="5100768" y="5061765"/>
            <a:ext cx="384463" cy="291250"/>
            <a:chOff x="1100918" y="1789018"/>
            <a:chExt cx="454925" cy="304799"/>
          </a:xfrm>
          <a:solidFill>
            <a:schemeClr val="bg1">
              <a:lumMod val="85000"/>
            </a:schemeClr>
          </a:solidFill>
        </p:grpSpPr>
        <p:sp>
          <p:nvSpPr>
            <p:cNvPr id="312" name="正方形/長方形 311">
              <a:extLst>
                <a:ext uri="{FF2B5EF4-FFF2-40B4-BE49-F238E27FC236}">
                  <a16:creationId xmlns:a16="http://schemas.microsoft.com/office/drawing/2014/main" id="{4CCB3024-DEFF-4230-A45F-7AA0AA6890F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3" name="直線コネクタ 312">
              <a:extLst>
                <a:ext uri="{FF2B5EF4-FFF2-40B4-BE49-F238E27FC236}">
                  <a16:creationId xmlns:a16="http://schemas.microsoft.com/office/drawing/2014/main" id="{B8577A64-E7D0-4CA8-A831-75E2F60E2C8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742D8798-5EA5-4A8A-8EFA-AC94A5AAC30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BDE55858-878A-4703-8F53-EA4C251547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43898B1A-5FA4-4E19-A3A3-FD165F10DF2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7" name="グループ化 316">
            <a:extLst>
              <a:ext uri="{FF2B5EF4-FFF2-40B4-BE49-F238E27FC236}">
                <a16:creationId xmlns:a16="http://schemas.microsoft.com/office/drawing/2014/main" id="{B5C7A3B6-EC7A-44A6-BBC6-04D818BC40FC}"/>
              </a:ext>
            </a:extLst>
          </p:cNvPr>
          <p:cNvGrpSpPr/>
          <p:nvPr/>
        </p:nvGrpSpPr>
        <p:grpSpPr>
          <a:xfrm>
            <a:off x="5507975" y="4543210"/>
            <a:ext cx="384463" cy="291250"/>
            <a:chOff x="1100918" y="1789018"/>
            <a:chExt cx="454925" cy="304799"/>
          </a:xfrm>
          <a:solidFill>
            <a:srgbClr val="FFCCFF"/>
          </a:solidFill>
        </p:grpSpPr>
        <p:sp>
          <p:nvSpPr>
            <p:cNvPr id="318" name="正方形/長方形 317">
              <a:extLst>
                <a:ext uri="{FF2B5EF4-FFF2-40B4-BE49-F238E27FC236}">
                  <a16:creationId xmlns:a16="http://schemas.microsoft.com/office/drawing/2014/main" id="{0811BDD9-9B21-47E2-A38F-7C58D17EBCF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9" name="直線コネクタ 318">
              <a:extLst>
                <a:ext uri="{FF2B5EF4-FFF2-40B4-BE49-F238E27FC236}">
                  <a16:creationId xmlns:a16="http://schemas.microsoft.com/office/drawing/2014/main" id="{A96E2987-04D0-41DD-832A-224B54B1133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0" name="直線コネクタ 319">
              <a:extLst>
                <a:ext uri="{FF2B5EF4-FFF2-40B4-BE49-F238E27FC236}">
                  <a16:creationId xmlns:a16="http://schemas.microsoft.com/office/drawing/2014/main" id="{688757C4-7DE4-4B92-A00C-85328F6E5EC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90F34F1A-3761-4DD4-A456-A53BF692CD5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2" name="直線コネクタ 321">
              <a:extLst>
                <a:ext uri="{FF2B5EF4-FFF2-40B4-BE49-F238E27FC236}">
                  <a16:creationId xmlns:a16="http://schemas.microsoft.com/office/drawing/2014/main" id="{D3EA3A2B-733D-4070-91A7-0199791888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3" name="グループ化 322">
            <a:extLst>
              <a:ext uri="{FF2B5EF4-FFF2-40B4-BE49-F238E27FC236}">
                <a16:creationId xmlns:a16="http://schemas.microsoft.com/office/drawing/2014/main" id="{ECB5C9DB-84DB-44C1-A86A-43D181AC6681}"/>
              </a:ext>
            </a:extLst>
          </p:cNvPr>
          <p:cNvGrpSpPr/>
          <p:nvPr/>
        </p:nvGrpSpPr>
        <p:grpSpPr>
          <a:xfrm>
            <a:off x="5431168" y="4574894"/>
            <a:ext cx="384463" cy="291250"/>
            <a:chOff x="1100918" y="1789018"/>
            <a:chExt cx="454925" cy="304799"/>
          </a:xfrm>
          <a:solidFill>
            <a:schemeClr val="bg1">
              <a:lumMod val="85000"/>
            </a:schemeClr>
          </a:solidFill>
        </p:grpSpPr>
        <p:sp>
          <p:nvSpPr>
            <p:cNvPr id="324" name="正方形/長方形 323">
              <a:extLst>
                <a:ext uri="{FF2B5EF4-FFF2-40B4-BE49-F238E27FC236}">
                  <a16:creationId xmlns:a16="http://schemas.microsoft.com/office/drawing/2014/main" id="{6E0BE7CA-721B-41C8-BA73-3C3386C88DC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5" name="直線コネクタ 324">
              <a:extLst>
                <a:ext uri="{FF2B5EF4-FFF2-40B4-BE49-F238E27FC236}">
                  <a16:creationId xmlns:a16="http://schemas.microsoft.com/office/drawing/2014/main" id="{9674317C-025B-49FA-AC42-895ABAD4B24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67584CA9-ADB2-4916-A7CB-C4FEB1E1C3F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CD7B142-B17B-4AEC-A721-BAD801D0978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18B6CD80-9EFA-4EAD-9BC2-0D962A73909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9" name="グループ化 328">
            <a:extLst>
              <a:ext uri="{FF2B5EF4-FFF2-40B4-BE49-F238E27FC236}">
                <a16:creationId xmlns:a16="http://schemas.microsoft.com/office/drawing/2014/main" id="{D7C28D0F-1277-4B81-ACDA-DF191D7B3B31}"/>
              </a:ext>
            </a:extLst>
          </p:cNvPr>
          <p:cNvGrpSpPr/>
          <p:nvPr/>
        </p:nvGrpSpPr>
        <p:grpSpPr>
          <a:xfrm>
            <a:off x="5354361" y="4606971"/>
            <a:ext cx="384463" cy="291250"/>
            <a:chOff x="1100918" y="1789018"/>
            <a:chExt cx="454925" cy="304799"/>
          </a:xfrm>
          <a:solidFill>
            <a:schemeClr val="accent5">
              <a:lumMod val="40000"/>
              <a:lumOff val="60000"/>
            </a:schemeClr>
          </a:solidFill>
        </p:grpSpPr>
        <p:sp>
          <p:nvSpPr>
            <p:cNvPr id="330" name="正方形/長方形 329">
              <a:extLst>
                <a:ext uri="{FF2B5EF4-FFF2-40B4-BE49-F238E27FC236}">
                  <a16:creationId xmlns:a16="http://schemas.microsoft.com/office/drawing/2014/main" id="{7043D59F-06CB-4BF0-BB9E-4479F6B7AF9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1" name="直線コネクタ 330">
              <a:extLst>
                <a:ext uri="{FF2B5EF4-FFF2-40B4-BE49-F238E27FC236}">
                  <a16:creationId xmlns:a16="http://schemas.microsoft.com/office/drawing/2014/main" id="{3B5520FF-D7AD-4E96-BB93-14F75D73826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2" name="直線コネクタ 331">
              <a:extLst>
                <a:ext uri="{FF2B5EF4-FFF2-40B4-BE49-F238E27FC236}">
                  <a16:creationId xmlns:a16="http://schemas.microsoft.com/office/drawing/2014/main" id="{FD58D210-31A3-43DA-88B0-C4F3646E115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3" name="直線コネクタ 332">
              <a:extLst>
                <a:ext uri="{FF2B5EF4-FFF2-40B4-BE49-F238E27FC236}">
                  <a16:creationId xmlns:a16="http://schemas.microsoft.com/office/drawing/2014/main" id="{ACF6AE2B-63BC-4F3F-AB56-3F8494FAB4B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4" name="直線コネクタ 333">
              <a:extLst>
                <a:ext uri="{FF2B5EF4-FFF2-40B4-BE49-F238E27FC236}">
                  <a16:creationId xmlns:a16="http://schemas.microsoft.com/office/drawing/2014/main" id="{652EA3B3-9178-4BBF-B29F-9B433BEC763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35" name="グループ化 334">
            <a:extLst>
              <a:ext uri="{FF2B5EF4-FFF2-40B4-BE49-F238E27FC236}">
                <a16:creationId xmlns:a16="http://schemas.microsoft.com/office/drawing/2014/main" id="{17169937-E457-431E-BB83-5375D84EE3D8}"/>
              </a:ext>
            </a:extLst>
          </p:cNvPr>
          <p:cNvGrpSpPr/>
          <p:nvPr/>
        </p:nvGrpSpPr>
        <p:grpSpPr>
          <a:xfrm>
            <a:off x="5902881" y="4932138"/>
            <a:ext cx="384463" cy="291250"/>
            <a:chOff x="1100918" y="1789018"/>
            <a:chExt cx="454925" cy="304799"/>
          </a:xfrm>
          <a:solidFill>
            <a:schemeClr val="accent5">
              <a:lumMod val="40000"/>
              <a:lumOff val="60000"/>
            </a:schemeClr>
          </a:solidFill>
        </p:grpSpPr>
        <p:sp>
          <p:nvSpPr>
            <p:cNvPr id="336" name="正方形/長方形 335">
              <a:extLst>
                <a:ext uri="{FF2B5EF4-FFF2-40B4-BE49-F238E27FC236}">
                  <a16:creationId xmlns:a16="http://schemas.microsoft.com/office/drawing/2014/main" id="{D1599482-0E39-4967-BE0F-C8EEA7871D0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7" name="直線コネクタ 336">
              <a:extLst>
                <a:ext uri="{FF2B5EF4-FFF2-40B4-BE49-F238E27FC236}">
                  <a16:creationId xmlns:a16="http://schemas.microsoft.com/office/drawing/2014/main" id="{1FF7473A-4F24-4869-A270-3889F41B132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C72D608D-59FC-42BA-925D-AE669442BF3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9" name="直線コネクタ 338">
              <a:extLst>
                <a:ext uri="{FF2B5EF4-FFF2-40B4-BE49-F238E27FC236}">
                  <a16:creationId xmlns:a16="http://schemas.microsoft.com/office/drawing/2014/main" id="{D891406F-E7CD-4EEF-B5FF-2C8E7D5191D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868B1F4B-BC24-4836-9D56-286932F8FB7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1" name="グループ化 340">
            <a:extLst>
              <a:ext uri="{FF2B5EF4-FFF2-40B4-BE49-F238E27FC236}">
                <a16:creationId xmlns:a16="http://schemas.microsoft.com/office/drawing/2014/main" id="{3A871FEC-5ACA-4383-94A5-76F4CD83816F}"/>
              </a:ext>
            </a:extLst>
          </p:cNvPr>
          <p:cNvGrpSpPr/>
          <p:nvPr/>
        </p:nvGrpSpPr>
        <p:grpSpPr>
          <a:xfrm>
            <a:off x="5826074" y="4963822"/>
            <a:ext cx="384463" cy="291250"/>
            <a:chOff x="1100918" y="1789018"/>
            <a:chExt cx="454925" cy="304799"/>
          </a:xfrm>
          <a:solidFill>
            <a:schemeClr val="bg1">
              <a:lumMod val="85000"/>
            </a:schemeClr>
          </a:solidFill>
        </p:grpSpPr>
        <p:sp>
          <p:nvSpPr>
            <p:cNvPr id="342" name="正方形/長方形 341">
              <a:extLst>
                <a:ext uri="{FF2B5EF4-FFF2-40B4-BE49-F238E27FC236}">
                  <a16:creationId xmlns:a16="http://schemas.microsoft.com/office/drawing/2014/main" id="{07C340EC-5E88-4A03-B80F-25E5290D1FD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3" name="直線コネクタ 342">
              <a:extLst>
                <a:ext uri="{FF2B5EF4-FFF2-40B4-BE49-F238E27FC236}">
                  <a16:creationId xmlns:a16="http://schemas.microsoft.com/office/drawing/2014/main" id="{263625D8-673D-4D58-962E-B8A06C7FE86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a:extLst>
                <a:ext uri="{FF2B5EF4-FFF2-40B4-BE49-F238E27FC236}">
                  <a16:creationId xmlns:a16="http://schemas.microsoft.com/office/drawing/2014/main" id="{FA4EDE58-F93B-474D-A90A-72517FE2C61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a:extLst>
                <a:ext uri="{FF2B5EF4-FFF2-40B4-BE49-F238E27FC236}">
                  <a16:creationId xmlns:a16="http://schemas.microsoft.com/office/drawing/2014/main" id="{C3E83D35-5C0E-40EE-8901-880D363759F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6" name="直線コネクタ 345">
              <a:extLst>
                <a:ext uri="{FF2B5EF4-FFF2-40B4-BE49-F238E27FC236}">
                  <a16:creationId xmlns:a16="http://schemas.microsoft.com/office/drawing/2014/main" id="{C266CDA5-5EED-4130-8998-DB6BBEE7EC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1B03CA4F-8CD9-4153-9655-D949B09B2FC5}"/>
              </a:ext>
            </a:extLst>
          </p:cNvPr>
          <p:cNvGrpSpPr/>
          <p:nvPr/>
        </p:nvGrpSpPr>
        <p:grpSpPr>
          <a:xfrm>
            <a:off x="5749267" y="4995899"/>
            <a:ext cx="384463" cy="291250"/>
            <a:chOff x="1100918" y="1789018"/>
            <a:chExt cx="454925" cy="304799"/>
          </a:xfrm>
          <a:solidFill>
            <a:srgbClr val="FFCCFF"/>
          </a:solidFill>
        </p:grpSpPr>
        <p:sp>
          <p:nvSpPr>
            <p:cNvPr id="348" name="正方形/長方形 347">
              <a:extLst>
                <a:ext uri="{FF2B5EF4-FFF2-40B4-BE49-F238E27FC236}">
                  <a16:creationId xmlns:a16="http://schemas.microsoft.com/office/drawing/2014/main" id="{598A9E5A-0958-414D-9CA8-D7E6EA6C03A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9" name="直線コネクタ 348">
              <a:extLst>
                <a:ext uri="{FF2B5EF4-FFF2-40B4-BE49-F238E27FC236}">
                  <a16:creationId xmlns:a16="http://schemas.microsoft.com/office/drawing/2014/main" id="{436FA13A-4D68-493D-94EE-37A028AE07B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0" name="直線コネクタ 349">
              <a:extLst>
                <a:ext uri="{FF2B5EF4-FFF2-40B4-BE49-F238E27FC236}">
                  <a16:creationId xmlns:a16="http://schemas.microsoft.com/office/drawing/2014/main" id="{B982FD34-8672-4459-B2E1-4B5539E41AA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1" name="直線コネクタ 350">
              <a:extLst>
                <a:ext uri="{FF2B5EF4-FFF2-40B4-BE49-F238E27FC236}">
                  <a16:creationId xmlns:a16="http://schemas.microsoft.com/office/drawing/2014/main" id="{1FA4E915-E9A1-4BEF-8249-54E5484FD10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2" name="直線コネクタ 351">
              <a:extLst>
                <a:ext uri="{FF2B5EF4-FFF2-40B4-BE49-F238E27FC236}">
                  <a16:creationId xmlns:a16="http://schemas.microsoft.com/office/drawing/2014/main" id="{6D81A3CC-88A6-4C9D-817B-E50603F74D0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353" name="テキスト ボックス 352">
            <a:extLst>
              <a:ext uri="{FF2B5EF4-FFF2-40B4-BE49-F238E27FC236}">
                <a16:creationId xmlns:a16="http://schemas.microsoft.com/office/drawing/2014/main" id="{31A6724B-B93B-4286-9127-6D4ABADE2DE3}"/>
              </a:ext>
            </a:extLst>
          </p:cNvPr>
          <p:cNvSpPr txBox="1"/>
          <p:nvPr/>
        </p:nvSpPr>
        <p:spPr>
          <a:xfrm>
            <a:off x="4906952" y="5461543"/>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356" name="テキスト ボックス 355">
            <a:extLst>
              <a:ext uri="{FF2B5EF4-FFF2-40B4-BE49-F238E27FC236}">
                <a16:creationId xmlns:a16="http://schemas.microsoft.com/office/drawing/2014/main" id="{173BF2DE-1F28-4CAA-9DF6-80A3CC4A0290}"/>
              </a:ext>
            </a:extLst>
          </p:cNvPr>
          <p:cNvSpPr txBox="1"/>
          <p:nvPr/>
        </p:nvSpPr>
        <p:spPr>
          <a:xfrm>
            <a:off x="3768675" y="6322962"/>
            <a:ext cx="2057399" cy="369332"/>
          </a:xfrm>
          <a:prstGeom prst="rect">
            <a:avLst/>
          </a:prstGeom>
          <a:noFill/>
        </p:spPr>
        <p:txBody>
          <a:bodyPr wrap="square" rtlCol="0">
            <a:spAutoFit/>
          </a:bodyPr>
          <a:lstStyle/>
          <a:p>
            <a:pPr algn="ctr"/>
            <a:r>
              <a:rPr kumimoji="1" lang="ja-JP" altLang="en-US" b="1" dirty="0">
                <a:solidFill>
                  <a:srgbClr val="FFC000"/>
                </a:solidFill>
              </a:rPr>
              <a:t>既存研究での焦点</a:t>
            </a:r>
            <a:endParaRPr kumimoji="1" lang="en-US" altLang="ja-JP" b="1" dirty="0">
              <a:solidFill>
                <a:srgbClr val="FFC000"/>
              </a:solidFill>
            </a:endParaRPr>
          </a:p>
        </p:txBody>
      </p:sp>
      <p:sp>
        <p:nvSpPr>
          <p:cNvPr id="357" name="テキスト ボックス 356">
            <a:extLst>
              <a:ext uri="{FF2B5EF4-FFF2-40B4-BE49-F238E27FC236}">
                <a16:creationId xmlns:a16="http://schemas.microsoft.com/office/drawing/2014/main" id="{D34653FE-786B-4700-B91E-55A329BC656D}"/>
              </a:ext>
            </a:extLst>
          </p:cNvPr>
          <p:cNvSpPr txBox="1"/>
          <p:nvPr/>
        </p:nvSpPr>
        <p:spPr>
          <a:xfrm>
            <a:off x="6791686" y="1047770"/>
            <a:ext cx="1998871" cy="369332"/>
          </a:xfrm>
          <a:prstGeom prst="rect">
            <a:avLst/>
          </a:prstGeom>
          <a:noFill/>
        </p:spPr>
        <p:txBody>
          <a:bodyPr wrap="square" rtlCol="0">
            <a:spAutoFit/>
          </a:bodyPr>
          <a:lstStyle/>
          <a:p>
            <a:pPr algn="ctr"/>
            <a:r>
              <a:rPr kumimoji="1" lang="ja-JP" altLang="en-US" b="1" dirty="0">
                <a:solidFill>
                  <a:srgbClr val="FF0000"/>
                </a:solidFill>
              </a:rPr>
              <a:t>本研究での焦点</a:t>
            </a:r>
            <a:endParaRPr kumimoji="1" lang="en-US" altLang="ja-JP" b="1" dirty="0">
              <a:solidFill>
                <a:srgbClr val="FF0000"/>
              </a:solidFill>
            </a:endParaRPr>
          </a:p>
        </p:txBody>
      </p:sp>
      <p:sp>
        <p:nvSpPr>
          <p:cNvPr id="359" name="四角形: 角を丸くする 358">
            <a:extLst>
              <a:ext uri="{FF2B5EF4-FFF2-40B4-BE49-F238E27FC236}">
                <a16:creationId xmlns:a16="http://schemas.microsoft.com/office/drawing/2014/main" id="{22A94354-8B51-4044-B9F8-3CDDC6724301}"/>
              </a:ext>
            </a:extLst>
          </p:cNvPr>
          <p:cNvSpPr/>
          <p:nvPr/>
        </p:nvSpPr>
        <p:spPr>
          <a:xfrm>
            <a:off x="6835591" y="1562884"/>
            <a:ext cx="2053769" cy="1329785"/>
          </a:xfrm>
          <a:prstGeom prst="roundRect">
            <a:avLst/>
          </a:prstGeom>
          <a:solidFill>
            <a:schemeClr val="bg1"/>
          </a:solidFill>
          <a:ln w="3810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b="1" dirty="0">
                <a:solidFill>
                  <a:schemeClr val="tx1">
                    <a:lumMod val="75000"/>
                    <a:lumOff val="25000"/>
                  </a:schemeClr>
                </a:solidFill>
              </a:rPr>
              <a:t>実際に</a:t>
            </a:r>
            <a:r>
              <a:rPr kumimoji="1" lang="ja-JP" altLang="en-US" b="1" dirty="0">
                <a:solidFill>
                  <a:srgbClr val="FF0000"/>
                </a:solidFill>
              </a:rPr>
              <a:t>開発者</a:t>
            </a:r>
            <a:r>
              <a:rPr kumimoji="1" lang="ja-JP" altLang="en-US" b="1" dirty="0">
                <a:solidFill>
                  <a:schemeClr val="tx1">
                    <a:lumMod val="75000"/>
                    <a:lumOff val="25000"/>
                  </a:schemeClr>
                </a:solidFill>
              </a:rPr>
              <a:t>がレビューを分類する際の大きなハードル</a:t>
            </a:r>
          </a:p>
        </p:txBody>
      </p:sp>
      <p:sp>
        <p:nvSpPr>
          <p:cNvPr id="360" name="星 4 463">
            <a:extLst>
              <a:ext uri="{FF2B5EF4-FFF2-40B4-BE49-F238E27FC236}">
                <a16:creationId xmlns:a16="http://schemas.microsoft.com/office/drawing/2014/main" id="{6271F231-F441-4D4B-87F4-070073B16A3F}"/>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1" name="星 4 463">
            <a:extLst>
              <a:ext uri="{FF2B5EF4-FFF2-40B4-BE49-F238E27FC236}">
                <a16:creationId xmlns:a16="http://schemas.microsoft.com/office/drawing/2014/main" id="{4F3A92DA-A568-4F9A-916C-741B6D735F2C}"/>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2" name="直線矢印コネクタ 361">
            <a:extLst>
              <a:ext uri="{FF2B5EF4-FFF2-40B4-BE49-F238E27FC236}">
                <a16:creationId xmlns:a16="http://schemas.microsoft.com/office/drawing/2014/main" id="{440282B6-5170-463F-ACB7-5DF5B5169D3D}"/>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363" name="テキスト ボックス 362">
            <a:extLst>
              <a:ext uri="{FF2B5EF4-FFF2-40B4-BE49-F238E27FC236}">
                <a16:creationId xmlns:a16="http://schemas.microsoft.com/office/drawing/2014/main" id="{CDD764C8-D2CF-4066-B40E-A1DC838E4E33}"/>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spTree>
    <p:extLst>
      <p:ext uri="{BB962C8B-B14F-4D97-AF65-F5344CB8AC3E}">
        <p14:creationId xmlns:p14="http://schemas.microsoft.com/office/powerpoint/2010/main" val="181297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100" fill="hold"/>
                                        <p:tgtEl>
                                          <p:spTgt spid="265"/>
                                        </p:tgtEl>
                                        <p:attrNameLst>
                                          <p:attrName>stroke.color</p:attrName>
                                        </p:attrNameLst>
                                      </p:cBhvr>
                                      <p:to>
                                        <a:srgbClr val="FFC000"/>
                                      </p:to>
                                    </p:animClr>
                                    <p:set>
                                      <p:cBhvr>
                                        <p:cTn id="9" dur="100" fill="hold"/>
                                        <p:tgtEl>
                                          <p:spTgt spid="265"/>
                                        </p:tgtEl>
                                        <p:attrNameLst>
                                          <p:attrName>stroke.on</p:attrName>
                                        </p:attrNameLst>
                                      </p:cBhvr>
                                      <p:to>
                                        <p:strVal val="true"/>
                                      </p:to>
                                    </p:set>
                                  </p:childTnLst>
                                </p:cTn>
                              </p:par>
                              <p:par>
                                <p:cTn id="10" presetID="7" presetClass="emph" presetSubtype="2" fill="hold" nodeType="withEffect">
                                  <p:stCondLst>
                                    <p:cond delay="0"/>
                                  </p:stCondLst>
                                  <p:childTnLst>
                                    <p:animClr clrSpc="rgb" dir="cw">
                                      <p:cBhvr>
                                        <p:cTn id="11" dur="100" fill="hold"/>
                                        <p:tgtEl>
                                          <p:spTgt spid="266"/>
                                        </p:tgtEl>
                                        <p:attrNameLst>
                                          <p:attrName>stroke.color</p:attrName>
                                        </p:attrNameLst>
                                      </p:cBhvr>
                                      <p:to>
                                        <a:srgbClr val="FFC000"/>
                                      </p:to>
                                    </p:animClr>
                                    <p:set>
                                      <p:cBhvr>
                                        <p:cTn id="12" dur="100" fill="hold"/>
                                        <p:tgtEl>
                                          <p:spTgt spid="266"/>
                                        </p:tgtEl>
                                        <p:attrNameLst>
                                          <p:attrName>stroke.on</p:attrName>
                                        </p:attrNameLst>
                                      </p:cBhvr>
                                      <p:to>
                                        <p:strVal val="true"/>
                                      </p:to>
                                    </p:set>
                                  </p:childTnLst>
                                </p:cTn>
                              </p:par>
                              <p:par>
                                <p:cTn id="13" presetID="7" presetClass="emph" presetSubtype="2" fill="hold" nodeType="withEffect">
                                  <p:stCondLst>
                                    <p:cond delay="0"/>
                                  </p:stCondLst>
                                  <p:childTnLst>
                                    <p:animClr clrSpc="rgb" dir="cw">
                                      <p:cBhvr>
                                        <p:cTn id="14" dur="100" fill="hold"/>
                                        <p:tgtEl>
                                          <p:spTgt spid="295"/>
                                        </p:tgtEl>
                                        <p:attrNameLst>
                                          <p:attrName>stroke.color</p:attrName>
                                        </p:attrNameLst>
                                      </p:cBhvr>
                                      <p:to>
                                        <a:srgbClr val="FFC000"/>
                                      </p:to>
                                    </p:animClr>
                                    <p:set>
                                      <p:cBhvr>
                                        <p:cTn id="15" dur="100" fill="hold"/>
                                        <p:tgtEl>
                                          <p:spTgt spid="295"/>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100" fill="hold"/>
                                        <p:tgtEl>
                                          <p:spTgt spid="294"/>
                                        </p:tgtEl>
                                        <p:attrNameLst>
                                          <p:attrName>stroke.color</p:attrName>
                                        </p:attrNameLst>
                                      </p:cBhvr>
                                      <p:to>
                                        <a:srgbClr val="FFC000"/>
                                      </p:to>
                                    </p:animClr>
                                    <p:set>
                                      <p:cBhvr>
                                        <p:cTn id="18" dur="100" fill="hold"/>
                                        <p:tgtEl>
                                          <p:spTgt spid="294"/>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7"/>
                                        </p:tgtEl>
                                        <p:attrNameLst>
                                          <p:attrName>style.visibility</p:attrName>
                                        </p:attrNameLst>
                                      </p:cBhvr>
                                      <p:to>
                                        <p:strVal val="visible"/>
                                      </p:to>
                                    </p:set>
                                  </p:childTnLst>
                                </p:cTn>
                              </p:par>
                              <p:par>
                                <p:cTn id="23" presetID="7" presetClass="emph" presetSubtype="2" fill="hold" nodeType="withEffect">
                                  <p:stCondLst>
                                    <p:cond delay="0"/>
                                  </p:stCondLst>
                                  <p:childTnLst>
                                    <p:animClr clrSpc="rgb" dir="cw">
                                      <p:cBhvr>
                                        <p:cTn id="24" dur="100" fill="hold"/>
                                        <p:tgtEl>
                                          <p:spTgt spid="48"/>
                                        </p:tgtEl>
                                        <p:attrNameLst>
                                          <p:attrName>stroke.color</p:attrName>
                                        </p:attrNameLst>
                                      </p:cBhvr>
                                      <p:to>
                                        <a:srgbClr val="FF0000"/>
                                      </p:to>
                                    </p:animClr>
                                    <p:set>
                                      <p:cBhvr>
                                        <p:cTn id="25" dur="100" fill="hold"/>
                                        <p:tgtEl>
                                          <p:spTgt spid="48"/>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100" fill="hold"/>
                                        <p:tgtEl>
                                          <p:spTgt spid="47"/>
                                        </p:tgtEl>
                                        <p:attrNameLst>
                                          <p:attrName>stroke.color</p:attrName>
                                        </p:attrNameLst>
                                      </p:cBhvr>
                                      <p:to>
                                        <a:srgbClr val="FF0000"/>
                                      </p:to>
                                    </p:animClr>
                                    <p:set>
                                      <p:cBhvr>
                                        <p:cTn id="28" dur="100" fill="hold"/>
                                        <p:tgtEl>
                                          <p:spTgt spid="47"/>
                                        </p:tgtEl>
                                        <p:attrNameLst>
                                          <p:attrName>stroke.on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P spid="357" grpId="0"/>
      <p:bldP spid="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5FF5C-15FD-49B4-80A9-5E517061FF8C}"/>
              </a:ext>
            </a:extLst>
          </p:cNvPr>
          <p:cNvSpPr>
            <a:spLocks noGrp="1"/>
          </p:cNvSpPr>
          <p:nvPr>
            <p:ph type="title"/>
          </p:nvPr>
        </p:nvSpPr>
        <p:spPr/>
        <p:txBody>
          <a:bodyPr>
            <a:normAutofit fontScale="90000"/>
          </a:bodyPr>
          <a:lstStyle/>
          <a:p>
            <a:r>
              <a:rPr kumimoji="1" lang="ja-JP" altLang="en-US" dirty="0"/>
              <a:t>フォーラムについて</a:t>
            </a:r>
          </a:p>
        </p:txBody>
      </p:sp>
      <p:sp>
        <p:nvSpPr>
          <p:cNvPr id="3" name="コンテンツ プレースホルダー 2">
            <a:extLst>
              <a:ext uri="{FF2B5EF4-FFF2-40B4-BE49-F238E27FC236}">
                <a16:creationId xmlns:a16="http://schemas.microsoft.com/office/drawing/2014/main" id="{DD77CAC7-A9DD-4710-8C0D-200A7F950D1F}"/>
              </a:ext>
            </a:extLst>
          </p:cNvPr>
          <p:cNvSpPr>
            <a:spLocks noGrp="1"/>
          </p:cNvSpPr>
          <p:nvPr>
            <p:ph idx="1"/>
          </p:nvPr>
        </p:nvSpPr>
        <p:spPr/>
        <p:txBody>
          <a:bodyPr/>
          <a:lstStyle/>
          <a:p>
            <a:pPr marL="0" indent="0">
              <a:buNone/>
            </a:pPr>
            <a:r>
              <a:rPr kumimoji="1" lang="ja-JP" altLang="en-US" dirty="0"/>
              <a:t>フォーラム</a:t>
            </a:r>
            <a:endParaRPr kumimoji="1" lang="en-US" altLang="ja-JP" dirty="0"/>
          </a:p>
          <a:p>
            <a:pPr lvl="1"/>
            <a:r>
              <a:rPr lang="ja-JP" altLang="en-US" dirty="0"/>
              <a:t>エンドユーザの議論の場</a:t>
            </a:r>
            <a:endParaRPr lang="en-US" altLang="ja-JP" dirty="0"/>
          </a:p>
          <a:p>
            <a:pPr lvl="1"/>
            <a:r>
              <a:rPr kumimoji="1" lang="ja-JP" altLang="en-US" dirty="0"/>
              <a:t>各トピックがカテゴリーごとに分かれている</a:t>
            </a:r>
            <a:endParaRPr kumimoji="1" lang="en-US" altLang="ja-JP" dirty="0"/>
          </a:p>
          <a:p>
            <a:pPr lvl="1"/>
            <a:r>
              <a:rPr lang="ja-JP" altLang="en-US" dirty="0"/>
              <a:t>主にゲームで盛んな文化</a:t>
            </a:r>
            <a:endParaRPr kumimoji="1" lang="ja-JP" altLang="en-US" dirty="0"/>
          </a:p>
        </p:txBody>
      </p:sp>
      <p:sp>
        <p:nvSpPr>
          <p:cNvPr id="4" name="スライド番号プレースホルダー 3">
            <a:extLst>
              <a:ext uri="{FF2B5EF4-FFF2-40B4-BE49-F238E27FC236}">
                <a16:creationId xmlns:a16="http://schemas.microsoft.com/office/drawing/2014/main" id="{2FB2F970-4B28-435E-9D35-4801251B7E28}"/>
              </a:ext>
            </a:extLst>
          </p:cNvPr>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grpSp>
        <p:nvGrpSpPr>
          <p:cNvPr id="9" name="グループ化 8">
            <a:extLst>
              <a:ext uri="{FF2B5EF4-FFF2-40B4-BE49-F238E27FC236}">
                <a16:creationId xmlns:a16="http://schemas.microsoft.com/office/drawing/2014/main" id="{FFD4DA49-F55E-402F-9835-1B9A53C4ABCF}"/>
              </a:ext>
            </a:extLst>
          </p:cNvPr>
          <p:cNvGrpSpPr/>
          <p:nvPr/>
        </p:nvGrpSpPr>
        <p:grpSpPr>
          <a:xfrm>
            <a:off x="628651" y="2642459"/>
            <a:ext cx="7886700" cy="3931673"/>
            <a:chOff x="628651" y="2642459"/>
            <a:chExt cx="7886700" cy="3931673"/>
          </a:xfrm>
        </p:grpSpPr>
        <p:pic>
          <p:nvPicPr>
            <p:cNvPr id="5" name="図 4">
              <a:extLst>
                <a:ext uri="{FF2B5EF4-FFF2-40B4-BE49-F238E27FC236}">
                  <a16:creationId xmlns:a16="http://schemas.microsoft.com/office/drawing/2014/main" id="{9CB341F2-ED65-4522-8C7D-5F7B09796E5A}"/>
                </a:ext>
              </a:extLst>
            </p:cNvPr>
            <p:cNvPicPr>
              <a:picLocks noChangeAspect="1"/>
            </p:cNvPicPr>
            <p:nvPr/>
          </p:nvPicPr>
          <p:blipFill rotWithShape="1">
            <a:blip r:embed="rId3"/>
            <a:srcRect t="9775" b="66848"/>
            <a:stretch/>
          </p:blipFill>
          <p:spPr>
            <a:xfrm>
              <a:off x="628653" y="2642459"/>
              <a:ext cx="7886698" cy="1667758"/>
            </a:xfrm>
            <a:prstGeom prst="rect">
              <a:avLst/>
            </a:prstGeom>
          </p:spPr>
        </p:pic>
        <p:pic>
          <p:nvPicPr>
            <p:cNvPr id="6" name="図 5">
              <a:extLst>
                <a:ext uri="{FF2B5EF4-FFF2-40B4-BE49-F238E27FC236}">
                  <a16:creationId xmlns:a16="http://schemas.microsoft.com/office/drawing/2014/main" id="{9F63CA25-BC7B-4A4C-BC23-A4A344E8A465}"/>
                </a:ext>
              </a:extLst>
            </p:cNvPr>
            <p:cNvPicPr>
              <a:picLocks noChangeAspect="1"/>
            </p:cNvPicPr>
            <p:nvPr/>
          </p:nvPicPr>
          <p:blipFill rotWithShape="1">
            <a:blip r:embed="rId3"/>
            <a:srcRect t="39718" b="54167"/>
            <a:stretch/>
          </p:blipFill>
          <p:spPr>
            <a:xfrm>
              <a:off x="628653" y="4310217"/>
              <a:ext cx="7886698" cy="436235"/>
            </a:xfrm>
            <a:prstGeom prst="rect">
              <a:avLst/>
            </a:prstGeom>
          </p:spPr>
        </p:pic>
        <p:pic>
          <p:nvPicPr>
            <p:cNvPr id="7" name="図 6">
              <a:extLst>
                <a:ext uri="{FF2B5EF4-FFF2-40B4-BE49-F238E27FC236}">
                  <a16:creationId xmlns:a16="http://schemas.microsoft.com/office/drawing/2014/main" id="{34D377F9-8ADA-4CCA-85A5-06465B2006B7}"/>
                </a:ext>
              </a:extLst>
            </p:cNvPr>
            <p:cNvPicPr>
              <a:picLocks noChangeAspect="1"/>
            </p:cNvPicPr>
            <p:nvPr/>
          </p:nvPicPr>
          <p:blipFill rotWithShape="1">
            <a:blip r:embed="rId3"/>
            <a:srcRect t="73981" b="401"/>
            <a:stretch/>
          </p:blipFill>
          <p:spPr>
            <a:xfrm>
              <a:off x="628651" y="4746452"/>
              <a:ext cx="7886698" cy="1827680"/>
            </a:xfrm>
            <a:prstGeom prst="rect">
              <a:avLst/>
            </a:prstGeom>
          </p:spPr>
        </p:pic>
        <p:sp>
          <p:nvSpPr>
            <p:cNvPr id="8" name="正方形/長方形 7">
              <a:extLst>
                <a:ext uri="{FF2B5EF4-FFF2-40B4-BE49-F238E27FC236}">
                  <a16:creationId xmlns:a16="http://schemas.microsoft.com/office/drawing/2014/main" id="{F9E128CF-0F86-4D9F-B5DB-C682EBAEF4AD}"/>
                </a:ext>
              </a:extLst>
            </p:cNvPr>
            <p:cNvSpPr/>
            <p:nvPr/>
          </p:nvSpPr>
          <p:spPr>
            <a:xfrm>
              <a:off x="2238375" y="4349283"/>
              <a:ext cx="2076450" cy="278546"/>
            </a:xfrm>
            <a:prstGeom prst="rect">
              <a:avLst/>
            </a:prstGeom>
            <a:no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1D16990-CAD9-480D-9AFB-18D81879F055}"/>
                </a:ext>
              </a:extLst>
            </p:cNvPr>
            <p:cNvSpPr/>
            <p:nvPr/>
          </p:nvSpPr>
          <p:spPr>
            <a:xfrm>
              <a:off x="4419600" y="4349283"/>
              <a:ext cx="1981200" cy="2785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ABD7771-562C-491C-A087-23C8A1A442CF}"/>
                </a:ext>
              </a:extLst>
            </p:cNvPr>
            <p:cNvSpPr/>
            <p:nvPr/>
          </p:nvSpPr>
          <p:spPr>
            <a:xfrm>
              <a:off x="742950" y="4346295"/>
              <a:ext cx="1390650" cy="287617"/>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0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sp>
        <p:nvSpPr>
          <p:cNvPr id="265" name="四角形: 角を丸くする 264">
            <a:extLst>
              <a:ext uri="{FF2B5EF4-FFF2-40B4-BE49-F238E27FC236}">
                <a16:creationId xmlns:a16="http://schemas.microsoft.com/office/drawing/2014/main" id="{58CBC886-8087-44CB-8B7C-078E5086FF78}"/>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四角形: 角を丸くする 265">
            <a:extLst>
              <a:ext uri="{FF2B5EF4-FFF2-40B4-BE49-F238E27FC236}">
                <a16:creationId xmlns:a16="http://schemas.microsoft.com/office/drawing/2014/main" id="{BC67DDA1-1F49-4F18-8DA3-6982DBD87AAB}"/>
              </a:ext>
            </a:extLst>
          </p:cNvPr>
          <p:cNvSpPr/>
          <p:nvPr/>
        </p:nvSpPr>
        <p:spPr>
          <a:xfrm>
            <a:off x="608562" y="3911886"/>
            <a:ext cx="1635589"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grpSp>
        <p:nvGrpSpPr>
          <p:cNvPr id="267" name="グループ化 266">
            <a:extLst>
              <a:ext uri="{FF2B5EF4-FFF2-40B4-BE49-F238E27FC236}">
                <a16:creationId xmlns:a16="http://schemas.microsoft.com/office/drawing/2014/main" id="{52D08955-E5BC-4C95-9985-05B2DBB92C1D}"/>
              </a:ext>
            </a:extLst>
          </p:cNvPr>
          <p:cNvGrpSpPr/>
          <p:nvPr/>
        </p:nvGrpSpPr>
        <p:grpSpPr>
          <a:xfrm>
            <a:off x="775152" y="4619058"/>
            <a:ext cx="384463" cy="322574"/>
            <a:chOff x="1100918" y="1789018"/>
            <a:chExt cx="454925" cy="304799"/>
          </a:xfrm>
          <a:solidFill>
            <a:schemeClr val="bg1"/>
          </a:solidFill>
        </p:grpSpPr>
        <p:sp>
          <p:nvSpPr>
            <p:cNvPr id="268" name="正方形/長方形 267">
              <a:extLst>
                <a:ext uri="{FF2B5EF4-FFF2-40B4-BE49-F238E27FC236}">
                  <a16:creationId xmlns:a16="http://schemas.microsoft.com/office/drawing/2014/main" id="{B89B7E26-2BE9-4CC9-BA3C-C2994FBB6B8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9B3C1DB4-0093-4BF3-B10B-9D8016DB1BF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75E2AB2-C9F4-4543-9F13-40F0B0D3A05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94F6B76E-C9CF-40A1-9A49-722246A5CD0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15AD8BF8-ADE8-4ED8-9513-A866343D703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3" name="グループ化 272">
            <a:extLst>
              <a:ext uri="{FF2B5EF4-FFF2-40B4-BE49-F238E27FC236}">
                <a16:creationId xmlns:a16="http://schemas.microsoft.com/office/drawing/2014/main" id="{DBE8E716-95A2-475D-AB54-94F102F43A8C}"/>
              </a:ext>
            </a:extLst>
          </p:cNvPr>
          <p:cNvGrpSpPr/>
          <p:nvPr/>
        </p:nvGrpSpPr>
        <p:grpSpPr>
          <a:xfrm>
            <a:off x="2355315" y="4611297"/>
            <a:ext cx="384463" cy="322574"/>
            <a:chOff x="1100918" y="1789018"/>
            <a:chExt cx="454925" cy="304799"/>
          </a:xfrm>
          <a:solidFill>
            <a:schemeClr val="bg1"/>
          </a:solidFill>
        </p:grpSpPr>
        <p:sp>
          <p:nvSpPr>
            <p:cNvPr id="274" name="正方形/長方形 273">
              <a:extLst>
                <a:ext uri="{FF2B5EF4-FFF2-40B4-BE49-F238E27FC236}">
                  <a16:creationId xmlns:a16="http://schemas.microsoft.com/office/drawing/2014/main" id="{ABE381C6-A08A-42C6-AAF6-96FD32B17DB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直線コネクタ 274">
              <a:extLst>
                <a:ext uri="{FF2B5EF4-FFF2-40B4-BE49-F238E27FC236}">
                  <a16:creationId xmlns:a16="http://schemas.microsoft.com/office/drawing/2014/main" id="{04028991-AFE1-49C6-8FE1-83A6974EE5F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63C05479-1D78-457E-ADDF-86E9F43D622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8BF131A-7405-4B65-B011-E55C00CE267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5482E512-D3B4-4781-86E8-ECABACE12C0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AECF5E09-8530-44EF-A35F-C7E285FA13E0}"/>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85" name="星 4 463">
            <a:extLst>
              <a:ext uri="{FF2B5EF4-FFF2-40B4-BE49-F238E27FC236}">
                <a16:creationId xmlns:a16="http://schemas.microsoft.com/office/drawing/2014/main" id="{028555E1-0CAE-483D-9FCF-6AAB23FD3AD0}"/>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星 4 463">
            <a:extLst>
              <a:ext uri="{FF2B5EF4-FFF2-40B4-BE49-F238E27FC236}">
                <a16:creationId xmlns:a16="http://schemas.microsoft.com/office/drawing/2014/main" id="{C28D6438-267A-41B1-987C-307F40D7B2BE}"/>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7" name="直線矢印コネクタ 286">
            <a:extLst>
              <a:ext uri="{FF2B5EF4-FFF2-40B4-BE49-F238E27FC236}">
                <a16:creationId xmlns:a16="http://schemas.microsoft.com/office/drawing/2014/main" id="{C20817B4-75AD-409A-AD55-3C51EAF87ECC}"/>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6D93BB9F-8582-4ABC-9F46-014D29454526}"/>
              </a:ext>
            </a:extLst>
          </p:cNvPr>
          <p:cNvSpPr txBox="1"/>
          <p:nvPr/>
        </p:nvSpPr>
        <p:spPr>
          <a:xfrm>
            <a:off x="1431331" y="4824749"/>
            <a:ext cx="461665" cy="1566680"/>
          </a:xfrm>
          <a:prstGeom prst="rect">
            <a:avLst/>
          </a:prstGeom>
          <a:noFill/>
        </p:spPr>
        <p:txBody>
          <a:bodyPr vert="eaVert" wrap="square" rtlCol="0">
            <a:spAutoFit/>
          </a:bodyPr>
          <a:lstStyle/>
          <a:p>
            <a:r>
              <a:rPr kumimoji="1" lang="ja-JP" altLang="en-US" b="1" dirty="0">
                <a:solidFill>
                  <a:srgbClr val="089CA3"/>
                </a:solidFill>
              </a:rPr>
              <a:t>前処理</a:t>
            </a:r>
            <a:endParaRPr kumimoji="1" lang="en-US" altLang="ja-JP" b="1" dirty="0">
              <a:solidFill>
                <a:srgbClr val="089CA3"/>
              </a:solidFill>
            </a:endParaRPr>
          </a:p>
        </p:txBody>
      </p:sp>
      <p:cxnSp>
        <p:nvCxnSpPr>
          <p:cNvPr id="289" name="直線矢印コネクタ 288">
            <a:extLst>
              <a:ext uri="{FF2B5EF4-FFF2-40B4-BE49-F238E27FC236}">
                <a16:creationId xmlns:a16="http://schemas.microsoft.com/office/drawing/2014/main" id="{71166BFF-9F1A-4367-A995-114EB93D5CD6}"/>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94" name="四角形: 角を丸くする 293">
            <a:extLst>
              <a:ext uri="{FF2B5EF4-FFF2-40B4-BE49-F238E27FC236}">
                <a16:creationId xmlns:a16="http://schemas.microsoft.com/office/drawing/2014/main" id="{63EF84FC-10B7-4D46-96D3-631DF09A5626}"/>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四角形: 角を丸くする 294">
            <a:extLst>
              <a:ext uri="{FF2B5EF4-FFF2-40B4-BE49-F238E27FC236}">
                <a16:creationId xmlns:a16="http://schemas.microsoft.com/office/drawing/2014/main" id="{C31874F3-2B8A-4863-BDD7-D2EA177BE53A}"/>
              </a:ext>
            </a:extLst>
          </p:cNvPr>
          <p:cNvSpPr/>
          <p:nvPr/>
        </p:nvSpPr>
        <p:spPr>
          <a:xfrm>
            <a:off x="4968366" y="3911886"/>
            <a:ext cx="1832484"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96" name="グラフィックス 295" descr="歯車">
            <a:extLst>
              <a:ext uri="{FF2B5EF4-FFF2-40B4-BE49-F238E27FC236}">
                <a16:creationId xmlns:a16="http://schemas.microsoft.com/office/drawing/2014/main" id="{E10EA909-B671-45BA-BB82-E417CF029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666" y="4433271"/>
            <a:ext cx="742042" cy="742042"/>
          </a:xfrm>
          <a:prstGeom prst="rect">
            <a:avLst/>
          </a:prstGeom>
        </p:spPr>
      </p:pic>
      <p:sp>
        <p:nvSpPr>
          <p:cNvPr id="297" name="テキスト ボックス 296">
            <a:extLst>
              <a:ext uri="{FF2B5EF4-FFF2-40B4-BE49-F238E27FC236}">
                <a16:creationId xmlns:a16="http://schemas.microsoft.com/office/drawing/2014/main" id="{B6176D75-E77A-4A1A-84B4-4DC7B65A1E21}"/>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grpSp>
        <p:nvGrpSpPr>
          <p:cNvPr id="299" name="グループ化 298">
            <a:extLst>
              <a:ext uri="{FF2B5EF4-FFF2-40B4-BE49-F238E27FC236}">
                <a16:creationId xmlns:a16="http://schemas.microsoft.com/office/drawing/2014/main" id="{C28B4363-1112-4A81-AB73-445C16ED1964}"/>
              </a:ext>
            </a:extLst>
          </p:cNvPr>
          <p:cNvGrpSpPr/>
          <p:nvPr/>
        </p:nvGrpSpPr>
        <p:grpSpPr>
          <a:xfrm>
            <a:off x="5254382" y="4998004"/>
            <a:ext cx="384463" cy="291250"/>
            <a:chOff x="1100918" y="1789018"/>
            <a:chExt cx="454925" cy="304799"/>
          </a:xfrm>
          <a:solidFill>
            <a:schemeClr val="accent5">
              <a:lumMod val="40000"/>
              <a:lumOff val="60000"/>
            </a:schemeClr>
          </a:solidFill>
        </p:grpSpPr>
        <p:sp>
          <p:nvSpPr>
            <p:cNvPr id="300" name="正方形/長方形 299">
              <a:extLst>
                <a:ext uri="{FF2B5EF4-FFF2-40B4-BE49-F238E27FC236}">
                  <a16:creationId xmlns:a16="http://schemas.microsoft.com/office/drawing/2014/main" id="{6376FA84-C9D5-4F7D-8A90-3ED2A9EEB2C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a:extLst>
                <a:ext uri="{FF2B5EF4-FFF2-40B4-BE49-F238E27FC236}">
                  <a16:creationId xmlns:a16="http://schemas.microsoft.com/office/drawing/2014/main" id="{2C83E1B1-B32F-46B7-AD36-DC65503E8B5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53FD0303-D592-4173-868C-3BE36DB36E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D4B130B-5AF3-4514-A52A-C73C55155F9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17C1DF7C-F1C8-4E68-95F4-3F12B5341A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5" name="グループ化 304">
            <a:extLst>
              <a:ext uri="{FF2B5EF4-FFF2-40B4-BE49-F238E27FC236}">
                <a16:creationId xmlns:a16="http://schemas.microsoft.com/office/drawing/2014/main" id="{764EA194-2B59-40F6-A6C3-195EB357DDC2}"/>
              </a:ext>
            </a:extLst>
          </p:cNvPr>
          <p:cNvGrpSpPr/>
          <p:nvPr/>
        </p:nvGrpSpPr>
        <p:grpSpPr>
          <a:xfrm>
            <a:off x="5177575" y="5029688"/>
            <a:ext cx="384463" cy="291250"/>
            <a:chOff x="1100918" y="1789018"/>
            <a:chExt cx="454925" cy="304799"/>
          </a:xfrm>
          <a:solidFill>
            <a:srgbClr val="FFCCFF"/>
          </a:solidFill>
        </p:grpSpPr>
        <p:sp>
          <p:nvSpPr>
            <p:cNvPr id="306" name="正方形/長方形 305">
              <a:extLst>
                <a:ext uri="{FF2B5EF4-FFF2-40B4-BE49-F238E27FC236}">
                  <a16:creationId xmlns:a16="http://schemas.microsoft.com/office/drawing/2014/main" id="{B8ADB110-EFCD-4884-A8FE-194FAB2F1F6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7" name="直線コネクタ 306">
              <a:extLst>
                <a:ext uri="{FF2B5EF4-FFF2-40B4-BE49-F238E27FC236}">
                  <a16:creationId xmlns:a16="http://schemas.microsoft.com/office/drawing/2014/main" id="{519E31C7-3FD2-44BB-9583-33C7A5C70F9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2692FE4F-64B6-4A65-90FC-501753EDA71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3E616020-C4F2-47D8-998A-56D9BB55D1B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FD160FAE-D796-465D-BA8E-DD06EBAAB38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1" name="グループ化 310">
            <a:extLst>
              <a:ext uri="{FF2B5EF4-FFF2-40B4-BE49-F238E27FC236}">
                <a16:creationId xmlns:a16="http://schemas.microsoft.com/office/drawing/2014/main" id="{E2755539-41FA-4A93-9CD9-DF96EDD5AF42}"/>
              </a:ext>
            </a:extLst>
          </p:cNvPr>
          <p:cNvGrpSpPr/>
          <p:nvPr/>
        </p:nvGrpSpPr>
        <p:grpSpPr>
          <a:xfrm>
            <a:off x="5100768" y="5061765"/>
            <a:ext cx="384463" cy="291250"/>
            <a:chOff x="1100918" y="1789018"/>
            <a:chExt cx="454925" cy="304799"/>
          </a:xfrm>
          <a:solidFill>
            <a:schemeClr val="bg1">
              <a:lumMod val="85000"/>
            </a:schemeClr>
          </a:solidFill>
        </p:grpSpPr>
        <p:sp>
          <p:nvSpPr>
            <p:cNvPr id="312" name="正方形/長方形 311">
              <a:extLst>
                <a:ext uri="{FF2B5EF4-FFF2-40B4-BE49-F238E27FC236}">
                  <a16:creationId xmlns:a16="http://schemas.microsoft.com/office/drawing/2014/main" id="{4CCB3024-DEFF-4230-A45F-7AA0AA6890F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3" name="直線コネクタ 312">
              <a:extLst>
                <a:ext uri="{FF2B5EF4-FFF2-40B4-BE49-F238E27FC236}">
                  <a16:creationId xmlns:a16="http://schemas.microsoft.com/office/drawing/2014/main" id="{B8577A64-E7D0-4CA8-A831-75E2F60E2C8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742D8798-5EA5-4A8A-8EFA-AC94A5AAC30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BDE55858-878A-4703-8F53-EA4C251547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43898B1A-5FA4-4E19-A3A3-FD165F10DF2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7" name="グループ化 316">
            <a:extLst>
              <a:ext uri="{FF2B5EF4-FFF2-40B4-BE49-F238E27FC236}">
                <a16:creationId xmlns:a16="http://schemas.microsoft.com/office/drawing/2014/main" id="{B5C7A3B6-EC7A-44A6-BBC6-04D818BC40FC}"/>
              </a:ext>
            </a:extLst>
          </p:cNvPr>
          <p:cNvGrpSpPr/>
          <p:nvPr/>
        </p:nvGrpSpPr>
        <p:grpSpPr>
          <a:xfrm>
            <a:off x="5507975" y="4543210"/>
            <a:ext cx="384463" cy="291250"/>
            <a:chOff x="1100918" y="1789018"/>
            <a:chExt cx="454925" cy="304799"/>
          </a:xfrm>
          <a:solidFill>
            <a:srgbClr val="FFCCFF"/>
          </a:solidFill>
        </p:grpSpPr>
        <p:sp>
          <p:nvSpPr>
            <p:cNvPr id="318" name="正方形/長方形 317">
              <a:extLst>
                <a:ext uri="{FF2B5EF4-FFF2-40B4-BE49-F238E27FC236}">
                  <a16:creationId xmlns:a16="http://schemas.microsoft.com/office/drawing/2014/main" id="{0811BDD9-9B21-47E2-A38F-7C58D17EBCF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9" name="直線コネクタ 318">
              <a:extLst>
                <a:ext uri="{FF2B5EF4-FFF2-40B4-BE49-F238E27FC236}">
                  <a16:creationId xmlns:a16="http://schemas.microsoft.com/office/drawing/2014/main" id="{A96E2987-04D0-41DD-832A-224B54B1133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0" name="直線コネクタ 319">
              <a:extLst>
                <a:ext uri="{FF2B5EF4-FFF2-40B4-BE49-F238E27FC236}">
                  <a16:creationId xmlns:a16="http://schemas.microsoft.com/office/drawing/2014/main" id="{688757C4-7DE4-4B92-A00C-85328F6E5EC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90F34F1A-3761-4DD4-A456-A53BF692CD5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2" name="直線コネクタ 321">
              <a:extLst>
                <a:ext uri="{FF2B5EF4-FFF2-40B4-BE49-F238E27FC236}">
                  <a16:creationId xmlns:a16="http://schemas.microsoft.com/office/drawing/2014/main" id="{D3EA3A2B-733D-4070-91A7-0199791888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3" name="グループ化 322">
            <a:extLst>
              <a:ext uri="{FF2B5EF4-FFF2-40B4-BE49-F238E27FC236}">
                <a16:creationId xmlns:a16="http://schemas.microsoft.com/office/drawing/2014/main" id="{ECB5C9DB-84DB-44C1-A86A-43D181AC6681}"/>
              </a:ext>
            </a:extLst>
          </p:cNvPr>
          <p:cNvGrpSpPr/>
          <p:nvPr/>
        </p:nvGrpSpPr>
        <p:grpSpPr>
          <a:xfrm>
            <a:off x="5431168" y="4574894"/>
            <a:ext cx="384463" cy="291250"/>
            <a:chOff x="1100918" y="1789018"/>
            <a:chExt cx="454925" cy="304799"/>
          </a:xfrm>
          <a:solidFill>
            <a:schemeClr val="bg1">
              <a:lumMod val="85000"/>
            </a:schemeClr>
          </a:solidFill>
        </p:grpSpPr>
        <p:sp>
          <p:nvSpPr>
            <p:cNvPr id="324" name="正方形/長方形 323">
              <a:extLst>
                <a:ext uri="{FF2B5EF4-FFF2-40B4-BE49-F238E27FC236}">
                  <a16:creationId xmlns:a16="http://schemas.microsoft.com/office/drawing/2014/main" id="{6E0BE7CA-721B-41C8-BA73-3C3386C88DC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5" name="直線コネクタ 324">
              <a:extLst>
                <a:ext uri="{FF2B5EF4-FFF2-40B4-BE49-F238E27FC236}">
                  <a16:creationId xmlns:a16="http://schemas.microsoft.com/office/drawing/2014/main" id="{9674317C-025B-49FA-AC42-895ABAD4B24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67584CA9-ADB2-4916-A7CB-C4FEB1E1C3F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CD7B142-B17B-4AEC-A721-BAD801D0978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18B6CD80-9EFA-4EAD-9BC2-0D962A73909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9" name="グループ化 328">
            <a:extLst>
              <a:ext uri="{FF2B5EF4-FFF2-40B4-BE49-F238E27FC236}">
                <a16:creationId xmlns:a16="http://schemas.microsoft.com/office/drawing/2014/main" id="{D7C28D0F-1277-4B81-ACDA-DF191D7B3B31}"/>
              </a:ext>
            </a:extLst>
          </p:cNvPr>
          <p:cNvGrpSpPr/>
          <p:nvPr/>
        </p:nvGrpSpPr>
        <p:grpSpPr>
          <a:xfrm>
            <a:off x="5354361" y="4606971"/>
            <a:ext cx="384463" cy="291250"/>
            <a:chOff x="1100918" y="1789018"/>
            <a:chExt cx="454925" cy="304799"/>
          </a:xfrm>
          <a:solidFill>
            <a:schemeClr val="accent5">
              <a:lumMod val="40000"/>
              <a:lumOff val="60000"/>
            </a:schemeClr>
          </a:solidFill>
        </p:grpSpPr>
        <p:sp>
          <p:nvSpPr>
            <p:cNvPr id="330" name="正方形/長方形 329">
              <a:extLst>
                <a:ext uri="{FF2B5EF4-FFF2-40B4-BE49-F238E27FC236}">
                  <a16:creationId xmlns:a16="http://schemas.microsoft.com/office/drawing/2014/main" id="{7043D59F-06CB-4BF0-BB9E-4479F6B7AF9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1" name="直線コネクタ 330">
              <a:extLst>
                <a:ext uri="{FF2B5EF4-FFF2-40B4-BE49-F238E27FC236}">
                  <a16:creationId xmlns:a16="http://schemas.microsoft.com/office/drawing/2014/main" id="{3B5520FF-D7AD-4E96-BB93-14F75D73826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2" name="直線コネクタ 331">
              <a:extLst>
                <a:ext uri="{FF2B5EF4-FFF2-40B4-BE49-F238E27FC236}">
                  <a16:creationId xmlns:a16="http://schemas.microsoft.com/office/drawing/2014/main" id="{FD58D210-31A3-43DA-88B0-C4F3646E115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3" name="直線コネクタ 332">
              <a:extLst>
                <a:ext uri="{FF2B5EF4-FFF2-40B4-BE49-F238E27FC236}">
                  <a16:creationId xmlns:a16="http://schemas.microsoft.com/office/drawing/2014/main" id="{ACF6AE2B-63BC-4F3F-AB56-3F8494FAB4B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4" name="直線コネクタ 333">
              <a:extLst>
                <a:ext uri="{FF2B5EF4-FFF2-40B4-BE49-F238E27FC236}">
                  <a16:creationId xmlns:a16="http://schemas.microsoft.com/office/drawing/2014/main" id="{652EA3B3-9178-4BBF-B29F-9B433BEC763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35" name="グループ化 334">
            <a:extLst>
              <a:ext uri="{FF2B5EF4-FFF2-40B4-BE49-F238E27FC236}">
                <a16:creationId xmlns:a16="http://schemas.microsoft.com/office/drawing/2014/main" id="{17169937-E457-431E-BB83-5375D84EE3D8}"/>
              </a:ext>
            </a:extLst>
          </p:cNvPr>
          <p:cNvGrpSpPr/>
          <p:nvPr/>
        </p:nvGrpSpPr>
        <p:grpSpPr>
          <a:xfrm>
            <a:off x="5902881" y="4932138"/>
            <a:ext cx="384463" cy="291250"/>
            <a:chOff x="1100918" y="1789018"/>
            <a:chExt cx="454925" cy="304799"/>
          </a:xfrm>
          <a:solidFill>
            <a:schemeClr val="accent5">
              <a:lumMod val="40000"/>
              <a:lumOff val="60000"/>
            </a:schemeClr>
          </a:solidFill>
        </p:grpSpPr>
        <p:sp>
          <p:nvSpPr>
            <p:cNvPr id="336" name="正方形/長方形 335">
              <a:extLst>
                <a:ext uri="{FF2B5EF4-FFF2-40B4-BE49-F238E27FC236}">
                  <a16:creationId xmlns:a16="http://schemas.microsoft.com/office/drawing/2014/main" id="{D1599482-0E39-4967-BE0F-C8EEA7871D0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7" name="直線コネクタ 336">
              <a:extLst>
                <a:ext uri="{FF2B5EF4-FFF2-40B4-BE49-F238E27FC236}">
                  <a16:creationId xmlns:a16="http://schemas.microsoft.com/office/drawing/2014/main" id="{1FF7473A-4F24-4869-A270-3889F41B132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C72D608D-59FC-42BA-925D-AE669442BF3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9" name="直線コネクタ 338">
              <a:extLst>
                <a:ext uri="{FF2B5EF4-FFF2-40B4-BE49-F238E27FC236}">
                  <a16:creationId xmlns:a16="http://schemas.microsoft.com/office/drawing/2014/main" id="{D891406F-E7CD-4EEF-B5FF-2C8E7D5191D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868B1F4B-BC24-4836-9D56-286932F8FB7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1" name="グループ化 340">
            <a:extLst>
              <a:ext uri="{FF2B5EF4-FFF2-40B4-BE49-F238E27FC236}">
                <a16:creationId xmlns:a16="http://schemas.microsoft.com/office/drawing/2014/main" id="{3A871FEC-5ACA-4383-94A5-76F4CD83816F}"/>
              </a:ext>
            </a:extLst>
          </p:cNvPr>
          <p:cNvGrpSpPr/>
          <p:nvPr/>
        </p:nvGrpSpPr>
        <p:grpSpPr>
          <a:xfrm>
            <a:off x="5826074" y="4963822"/>
            <a:ext cx="384463" cy="291250"/>
            <a:chOff x="1100918" y="1789018"/>
            <a:chExt cx="454925" cy="304799"/>
          </a:xfrm>
          <a:solidFill>
            <a:schemeClr val="bg1">
              <a:lumMod val="85000"/>
            </a:schemeClr>
          </a:solidFill>
        </p:grpSpPr>
        <p:sp>
          <p:nvSpPr>
            <p:cNvPr id="342" name="正方形/長方形 341">
              <a:extLst>
                <a:ext uri="{FF2B5EF4-FFF2-40B4-BE49-F238E27FC236}">
                  <a16:creationId xmlns:a16="http://schemas.microsoft.com/office/drawing/2014/main" id="{07C340EC-5E88-4A03-B80F-25E5290D1FD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3" name="直線コネクタ 342">
              <a:extLst>
                <a:ext uri="{FF2B5EF4-FFF2-40B4-BE49-F238E27FC236}">
                  <a16:creationId xmlns:a16="http://schemas.microsoft.com/office/drawing/2014/main" id="{263625D8-673D-4D58-962E-B8A06C7FE86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a:extLst>
                <a:ext uri="{FF2B5EF4-FFF2-40B4-BE49-F238E27FC236}">
                  <a16:creationId xmlns:a16="http://schemas.microsoft.com/office/drawing/2014/main" id="{FA4EDE58-F93B-474D-A90A-72517FE2C61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a:extLst>
                <a:ext uri="{FF2B5EF4-FFF2-40B4-BE49-F238E27FC236}">
                  <a16:creationId xmlns:a16="http://schemas.microsoft.com/office/drawing/2014/main" id="{C3E83D35-5C0E-40EE-8901-880D363759F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6" name="直線コネクタ 345">
              <a:extLst>
                <a:ext uri="{FF2B5EF4-FFF2-40B4-BE49-F238E27FC236}">
                  <a16:creationId xmlns:a16="http://schemas.microsoft.com/office/drawing/2014/main" id="{C266CDA5-5EED-4130-8998-DB6BBEE7EC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1B03CA4F-8CD9-4153-9655-D949B09B2FC5}"/>
              </a:ext>
            </a:extLst>
          </p:cNvPr>
          <p:cNvGrpSpPr/>
          <p:nvPr/>
        </p:nvGrpSpPr>
        <p:grpSpPr>
          <a:xfrm>
            <a:off x="5749267" y="4995899"/>
            <a:ext cx="384463" cy="291250"/>
            <a:chOff x="1100918" y="1789018"/>
            <a:chExt cx="454925" cy="304799"/>
          </a:xfrm>
          <a:solidFill>
            <a:srgbClr val="FFCCFF"/>
          </a:solidFill>
        </p:grpSpPr>
        <p:sp>
          <p:nvSpPr>
            <p:cNvPr id="348" name="正方形/長方形 347">
              <a:extLst>
                <a:ext uri="{FF2B5EF4-FFF2-40B4-BE49-F238E27FC236}">
                  <a16:creationId xmlns:a16="http://schemas.microsoft.com/office/drawing/2014/main" id="{598A9E5A-0958-414D-9CA8-D7E6EA6C03A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9" name="直線コネクタ 348">
              <a:extLst>
                <a:ext uri="{FF2B5EF4-FFF2-40B4-BE49-F238E27FC236}">
                  <a16:creationId xmlns:a16="http://schemas.microsoft.com/office/drawing/2014/main" id="{436FA13A-4D68-493D-94EE-37A028AE07B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0" name="直線コネクタ 349">
              <a:extLst>
                <a:ext uri="{FF2B5EF4-FFF2-40B4-BE49-F238E27FC236}">
                  <a16:creationId xmlns:a16="http://schemas.microsoft.com/office/drawing/2014/main" id="{B982FD34-8672-4459-B2E1-4B5539E41AA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1" name="直線コネクタ 350">
              <a:extLst>
                <a:ext uri="{FF2B5EF4-FFF2-40B4-BE49-F238E27FC236}">
                  <a16:creationId xmlns:a16="http://schemas.microsoft.com/office/drawing/2014/main" id="{1FA4E915-E9A1-4BEF-8249-54E5484FD10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2" name="直線コネクタ 351">
              <a:extLst>
                <a:ext uri="{FF2B5EF4-FFF2-40B4-BE49-F238E27FC236}">
                  <a16:creationId xmlns:a16="http://schemas.microsoft.com/office/drawing/2014/main" id="{6D81A3CC-88A6-4C9D-817B-E50603F74D0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353" name="テキスト ボックス 352">
            <a:extLst>
              <a:ext uri="{FF2B5EF4-FFF2-40B4-BE49-F238E27FC236}">
                <a16:creationId xmlns:a16="http://schemas.microsoft.com/office/drawing/2014/main" id="{31A6724B-B93B-4286-9127-6D4ABADE2DE3}"/>
              </a:ext>
            </a:extLst>
          </p:cNvPr>
          <p:cNvSpPr txBox="1"/>
          <p:nvPr/>
        </p:nvSpPr>
        <p:spPr>
          <a:xfrm>
            <a:off x="4906952" y="5461543"/>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cxnSp>
        <p:nvCxnSpPr>
          <p:cNvPr id="479" name="直線矢印コネクタ 478">
            <a:extLst>
              <a:ext uri="{FF2B5EF4-FFF2-40B4-BE49-F238E27FC236}">
                <a16:creationId xmlns:a16="http://schemas.microsoft.com/office/drawing/2014/main" id="{23D5402A-A01B-4745-9E25-CA908026E348}"/>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480" name="テキスト ボックス 479">
            <a:extLst>
              <a:ext uri="{FF2B5EF4-FFF2-40B4-BE49-F238E27FC236}">
                <a16:creationId xmlns:a16="http://schemas.microsoft.com/office/drawing/2014/main" id="{789DFFE2-FC17-462C-BC60-F4D5B8609FB4}"/>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sp>
        <p:nvSpPr>
          <p:cNvPr id="481" name="四角形: 角を丸くする 480">
            <a:extLst>
              <a:ext uri="{FF2B5EF4-FFF2-40B4-BE49-F238E27FC236}">
                <a16:creationId xmlns:a16="http://schemas.microsoft.com/office/drawing/2014/main" id="{E434B6B7-F122-4307-9AA0-C9173061C6CD}"/>
              </a:ext>
            </a:extLst>
          </p:cNvPr>
          <p:cNvSpPr/>
          <p:nvPr/>
        </p:nvSpPr>
        <p:spPr>
          <a:xfrm>
            <a:off x="8057608" y="125765"/>
            <a:ext cx="984995" cy="453542"/>
          </a:xfrm>
          <a:prstGeom prst="round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2800" b="1" dirty="0">
                <a:solidFill>
                  <a:schemeClr val="bg1"/>
                </a:solidFill>
              </a:rPr>
              <a:t>再掲</a:t>
            </a:r>
          </a:p>
        </p:txBody>
      </p:sp>
      <p:sp>
        <p:nvSpPr>
          <p:cNvPr id="482" name="星 4 463">
            <a:extLst>
              <a:ext uri="{FF2B5EF4-FFF2-40B4-BE49-F238E27FC236}">
                <a16:creationId xmlns:a16="http://schemas.microsoft.com/office/drawing/2014/main" id="{349E2D64-33B4-4CF9-BDD2-4A6FEF255354}"/>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3" name="星 4 463">
            <a:extLst>
              <a:ext uri="{FF2B5EF4-FFF2-40B4-BE49-F238E27FC236}">
                <a16:creationId xmlns:a16="http://schemas.microsoft.com/office/drawing/2014/main" id="{2330BABE-F071-4E96-AA9B-6CB4F10E76D9}"/>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4" name="テキスト ボックス 483">
            <a:extLst>
              <a:ext uri="{FF2B5EF4-FFF2-40B4-BE49-F238E27FC236}">
                <a16:creationId xmlns:a16="http://schemas.microsoft.com/office/drawing/2014/main" id="{54CD35BA-9FAF-4731-9BE7-D1446FA9B852}"/>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grpSp>
        <p:nvGrpSpPr>
          <p:cNvPr id="22" name="グループ化 21">
            <a:extLst>
              <a:ext uri="{FF2B5EF4-FFF2-40B4-BE49-F238E27FC236}">
                <a16:creationId xmlns:a16="http://schemas.microsoft.com/office/drawing/2014/main" id="{1AA8D3D1-7C7F-429E-A2EB-AE08524B21B9}"/>
              </a:ext>
            </a:extLst>
          </p:cNvPr>
          <p:cNvGrpSpPr/>
          <p:nvPr/>
        </p:nvGrpSpPr>
        <p:grpSpPr>
          <a:xfrm>
            <a:off x="593939" y="1339234"/>
            <a:ext cx="2315554" cy="1452210"/>
            <a:chOff x="406480" y="960790"/>
            <a:chExt cx="2315554" cy="1452210"/>
          </a:xfrm>
        </p:grpSpPr>
        <p:sp>
          <p:nvSpPr>
            <p:cNvPr id="150" name="雲 149">
              <a:extLst>
                <a:ext uri="{FF2B5EF4-FFF2-40B4-BE49-F238E27FC236}">
                  <a16:creationId xmlns:a16="http://schemas.microsoft.com/office/drawing/2014/main" id="{60661AFF-3603-442D-B6AE-E2CCDB249957}"/>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151" name="グループ化 150">
              <a:extLst>
                <a:ext uri="{FF2B5EF4-FFF2-40B4-BE49-F238E27FC236}">
                  <a16:creationId xmlns:a16="http://schemas.microsoft.com/office/drawing/2014/main" id="{96F4F29D-2149-4705-B0F5-67D255A929BD}"/>
                </a:ext>
              </a:extLst>
            </p:cNvPr>
            <p:cNvGrpSpPr/>
            <p:nvPr/>
          </p:nvGrpSpPr>
          <p:grpSpPr>
            <a:xfrm>
              <a:off x="1371237" y="1384983"/>
              <a:ext cx="538077" cy="355011"/>
              <a:chOff x="1649465" y="1426169"/>
              <a:chExt cx="636693" cy="371526"/>
            </a:xfrm>
          </p:grpSpPr>
          <p:grpSp>
            <p:nvGrpSpPr>
              <p:cNvPr id="247" name="グループ化 246">
                <a:extLst>
                  <a:ext uri="{FF2B5EF4-FFF2-40B4-BE49-F238E27FC236}">
                    <a16:creationId xmlns:a16="http://schemas.microsoft.com/office/drawing/2014/main" id="{6EBAB2B5-62EF-4445-8359-5D73188E00E4}"/>
                  </a:ext>
                </a:extLst>
              </p:cNvPr>
              <p:cNvGrpSpPr/>
              <p:nvPr/>
            </p:nvGrpSpPr>
            <p:grpSpPr>
              <a:xfrm>
                <a:off x="1831233" y="1426169"/>
                <a:ext cx="454925" cy="304799"/>
                <a:chOff x="1100918" y="1789018"/>
                <a:chExt cx="454925" cy="304799"/>
              </a:xfrm>
            </p:grpSpPr>
            <p:sp>
              <p:nvSpPr>
                <p:cNvPr id="260" name="正方形/長方形 259">
                  <a:extLst>
                    <a:ext uri="{FF2B5EF4-FFF2-40B4-BE49-F238E27FC236}">
                      <a16:creationId xmlns:a16="http://schemas.microsoft.com/office/drawing/2014/main" id="{E1FEC671-DE66-42E9-929C-A8E45FA548D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1" name="直線コネクタ 260">
                  <a:extLst>
                    <a:ext uri="{FF2B5EF4-FFF2-40B4-BE49-F238E27FC236}">
                      <a16:creationId xmlns:a16="http://schemas.microsoft.com/office/drawing/2014/main" id="{9D1D847E-53C8-4CA4-A5B4-F44F65CF9FB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392DF163-34DC-4844-813F-5CDDB3A75D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23F110E3-46B7-43A1-8C13-369A44A25E5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E84B708F-60ED-4F83-9E3C-04C5DD464D9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8" name="グループ化 247">
                <a:extLst>
                  <a:ext uri="{FF2B5EF4-FFF2-40B4-BE49-F238E27FC236}">
                    <a16:creationId xmlns:a16="http://schemas.microsoft.com/office/drawing/2014/main" id="{D5E3FD33-9352-4B7B-8349-BB752EE96852}"/>
                  </a:ext>
                </a:extLst>
              </p:cNvPr>
              <p:cNvGrpSpPr/>
              <p:nvPr/>
            </p:nvGrpSpPr>
            <p:grpSpPr>
              <a:xfrm>
                <a:off x="1740349" y="1459327"/>
                <a:ext cx="454925" cy="304799"/>
                <a:chOff x="1100918" y="1789018"/>
                <a:chExt cx="454925" cy="304799"/>
              </a:xfrm>
            </p:grpSpPr>
            <p:sp>
              <p:nvSpPr>
                <p:cNvPr id="255" name="正方形/長方形 254">
                  <a:extLst>
                    <a:ext uri="{FF2B5EF4-FFF2-40B4-BE49-F238E27FC236}">
                      <a16:creationId xmlns:a16="http://schemas.microsoft.com/office/drawing/2014/main" id="{40F8C0B6-2A6E-40FF-8A70-867487675A1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6" name="直線コネクタ 255">
                  <a:extLst>
                    <a:ext uri="{FF2B5EF4-FFF2-40B4-BE49-F238E27FC236}">
                      <a16:creationId xmlns:a16="http://schemas.microsoft.com/office/drawing/2014/main" id="{C7638EE0-EDC1-49EF-A075-6DF994589E1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830386D6-EB1B-4DDE-8441-1E5C817BCCD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C3C3B2A0-E47B-4A93-A2D5-2917CDD23A5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F5BC4A59-EA37-495E-95D2-FCABCF66D99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9" name="グループ化 248">
                <a:extLst>
                  <a:ext uri="{FF2B5EF4-FFF2-40B4-BE49-F238E27FC236}">
                    <a16:creationId xmlns:a16="http://schemas.microsoft.com/office/drawing/2014/main" id="{3F64ADD4-9D61-4CC1-A212-EF495E5F854B}"/>
                  </a:ext>
                </a:extLst>
              </p:cNvPr>
              <p:cNvGrpSpPr/>
              <p:nvPr/>
            </p:nvGrpSpPr>
            <p:grpSpPr>
              <a:xfrm>
                <a:off x="1649465" y="1492896"/>
                <a:ext cx="454925" cy="304799"/>
                <a:chOff x="1100918" y="1789018"/>
                <a:chExt cx="454925" cy="304799"/>
              </a:xfrm>
            </p:grpSpPr>
            <p:sp>
              <p:nvSpPr>
                <p:cNvPr id="250" name="正方形/長方形 249">
                  <a:extLst>
                    <a:ext uri="{FF2B5EF4-FFF2-40B4-BE49-F238E27FC236}">
                      <a16:creationId xmlns:a16="http://schemas.microsoft.com/office/drawing/2014/main" id="{E4E0113C-ADB5-4B5E-85CC-4F6C17D4CF7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1" name="直線コネクタ 250">
                  <a:extLst>
                    <a:ext uri="{FF2B5EF4-FFF2-40B4-BE49-F238E27FC236}">
                      <a16:creationId xmlns:a16="http://schemas.microsoft.com/office/drawing/2014/main" id="{2E970809-6F9E-43BF-BDD7-44AE16EED91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0CBA89A-EC7D-4730-BD4D-5DFA8652CF0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8A2F3FE4-70A9-49FD-892E-73617174DCE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E21C0BE-0988-4203-8F7B-DF48925C9A8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2" name="グループ化 151">
              <a:extLst>
                <a:ext uri="{FF2B5EF4-FFF2-40B4-BE49-F238E27FC236}">
                  <a16:creationId xmlns:a16="http://schemas.microsoft.com/office/drawing/2014/main" id="{CF062898-0A99-406B-B864-F6AB9E2D0489}"/>
                </a:ext>
              </a:extLst>
            </p:cNvPr>
            <p:cNvGrpSpPr/>
            <p:nvPr/>
          </p:nvGrpSpPr>
          <p:grpSpPr>
            <a:xfrm>
              <a:off x="1825926" y="1686895"/>
              <a:ext cx="538077" cy="355011"/>
              <a:chOff x="1649465" y="1426169"/>
              <a:chExt cx="636693" cy="371526"/>
            </a:xfrm>
          </p:grpSpPr>
          <p:grpSp>
            <p:nvGrpSpPr>
              <p:cNvPr id="229" name="グループ化 228">
                <a:extLst>
                  <a:ext uri="{FF2B5EF4-FFF2-40B4-BE49-F238E27FC236}">
                    <a16:creationId xmlns:a16="http://schemas.microsoft.com/office/drawing/2014/main" id="{1DD2E321-BCBE-4E3D-B8EE-CBB8F369D5C7}"/>
                  </a:ext>
                </a:extLst>
              </p:cNvPr>
              <p:cNvGrpSpPr/>
              <p:nvPr/>
            </p:nvGrpSpPr>
            <p:grpSpPr>
              <a:xfrm>
                <a:off x="1831233" y="1426169"/>
                <a:ext cx="454925" cy="304799"/>
                <a:chOff x="1100918" y="1789018"/>
                <a:chExt cx="454925" cy="304799"/>
              </a:xfrm>
            </p:grpSpPr>
            <p:sp>
              <p:nvSpPr>
                <p:cNvPr id="242" name="正方形/長方形 241">
                  <a:extLst>
                    <a:ext uri="{FF2B5EF4-FFF2-40B4-BE49-F238E27FC236}">
                      <a16:creationId xmlns:a16="http://schemas.microsoft.com/office/drawing/2014/main" id="{2E2C6DCA-99F8-4348-9627-2D34C70BCEE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a:extLst>
                    <a:ext uri="{FF2B5EF4-FFF2-40B4-BE49-F238E27FC236}">
                      <a16:creationId xmlns:a16="http://schemas.microsoft.com/office/drawing/2014/main" id="{2C6E752E-1854-45AE-9CE2-AD4F3083DA8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B285D240-DC33-4C9A-95C4-C9D0B99D64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C48DDA36-29E3-4062-B6AB-6CE692FD59A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C0A9F889-7C34-4640-B38D-413C59EB5F9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AD4F9269-9E18-446B-B0B8-FD7A9BF464B7}"/>
                  </a:ext>
                </a:extLst>
              </p:cNvPr>
              <p:cNvGrpSpPr/>
              <p:nvPr/>
            </p:nvGrpSpPr>
            <p:grpSpPr>
              <a:xfrm>
                <a:off x="1740349" y="1459327"/>
                <a:ext cx="454925" cy="304799"/>
                <a:chOff x="1100918" y="1789018"/>
                <a:chExt cx="454925" cy="304799"/>
              </a:xfrm>
            </p:grpSpPr>
            <p:sp>
              <p:nvSpPr>
                <p:cNvPr id="237" name="正方形/長方形 236">
                  <a:extLst>
                    <a:ext uri="{FF2B5EF4-FFF2-40B4-BE49-F238E27FC236}">
                      <a16:creationId xmlns:a16="http://schemas.microsoft.com/office/drawing/2014/main" id="{A98C80EA-6F17-4E03-ABD9-EDD9A8EF187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8" name="直線コネクタ 237">
                  <a:extLst>
                    <a:ext uri="{FF2B5EF4-FFF2-40B4-BE49-F238E27FC236}">
                      <a16:creationId xmlns:a16="http://schemas.microsoft.com/office/drawing/2014/main" id="{20605768-BBFF-4768-84DC-2B4C6BD4E5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D26D8FEA-CAA4-41C8-921F-3E5C59A8407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ED5AA326-26B8-4B94-ACCB-323CDCF9394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EC8B38EE-3544-42C4-ACA8-1A8BD78BB40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1E14097A-11CC-4AF0-A27C-85DF2DC61E2D}"/>
                  </a:ext>
                </a:extLst>
              </p:cNvPr>
              <p:cNvGrpSpPr/>
              <p:nvPr/>
            </p:nvGrpSpPr>
            <p:grpSpPr>
              <a:xfrm>
                <a:off x="1649465" y="1492896"/>
                <a:ext cx="454925" cy="304799"/>
                <a:chOff x="1100918" y="1789018"/>
                <a:chExt cx="454925" cy="304799"/>
              </a:xfrm>
            </p:grpSpPr>
            <p:sp>
              <p:nvSpPr>
                <p:cNvPr id="232" name="正方形/長方形 231">
                  <a:extLst>
                    <a:ext uri="{FF2B5EF4-FFF2-40B4-BE49-F238E27FC236}">
                      <a16:creationId xmlns:a16="http://schemas.microsoft.com/office/drawing/2014/main" id="{5BB20F8E-537B-4FF1-8897-E640ED772C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コネクタ 232">
                  <a:extLst>
                    <a:ext uri="{FF2B5EF4-FFF2-40B4-BE49-F238E27FC236}">
                      <a16:creationId xmlns:a16="http://schemas.microsoft.com/office/drawing/2014/main" id="{1BE71BE7-73F5-487F-9955-DB9A6DE7D7D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0ADACE7B-6598-475F-B688-04ED33F3436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E9E78D9F-8700-4522-AD93-6AF31DFCF72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21A14406-8452-440D-AC85-3925B43B32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3" name="グループ化 152">
              <a:extLst>
                <a:ext uri="{FF2B5EF4-FFF2-40B4-BE49-F238E27FC236}">
                  <a16:creationId xmlns:a16="http://schemas.microsoft.com/office/drawing/2014/main" id="{38243C13-882A-45EC-B6FB-E7D87EF57DDB}"/>
                </a:ext>
              </a:extLst>
            </p:cNvPr>
            <p:cNvGrpSpPr/>
            <p:nvPr/>
          </p:nvGrpSpPr>
          <p:grpSpPr>
            <a:xfrm>
              <a:off x="796004" y="1228616"/>
              <a:ext cx="538077" cy="355011"/>
              <a:chOff x="1649465" y="1426169"/>
              <a:chExt cx="636693" cy="371526"/>
            </a:xfrm>
          </p:grpSpPr>
          <p:grpSp>
            <p:nvGrpSpPr>
              <p:cNvPr id="211" name="グループ化 210">
                <a:extLst>
                  <a:ext uri="{FF2B5EF4-FFF2-40B4-BE49-F238E27FC236}">
                    <a16:creationId xmlns:a16="http://schemas.microsoft.com/office/drawing/2014/main" id="{273F4D4C-6974-40F5-91DB-46AE0872BF87}"/>
                  </a:ext>
                </a:extLst>
              </p:cNvPr>
              <p:cNvGrpSpPr/>
              <p:nvPr/>
            </p:nvGrpSpPr>
            <p:grpSpPr>
              <a:xfrm>
                <a:off x="1831233" y="1426169"/>
                <a:ext cx="454925" cy="304799"/>
                <a:chOff x="1100918" y="1789018"/>
                <a:chExt cx="454925" cy="304799"/>
              </a:xfrm>
            </p:grpSpPr>
            <p:sp>
              <p:nvSpPr>
                <p:cNvPr id="224" name="正方形/長方形 223">
                  <a:extLst>
                    <a:ext uri="{FF2B5EF4-FFF2-40B4-BE49-F238E27FC236}">
                      <a16:creationId xmlns:a16="http://schemas.microsoft.com/office/drawing/2014/main" id="{C5BD96E8-27B7-4853-B012-758EBDD0601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直線コネクタ 224">
                  <a:extLst>
                    <a:ext uri="{FF2B5EF4-FFF2-40B4-BE49-F238E27FC236}">
                      <a16:creationId xmlns:a16="http://schemas.microsoft.com/office/drawing/2014/main" id="{78C7FBB9-D222-4E31-9F84-1BB53212049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778C02D-BFE2-4BBD-AAEF-A7E7F805C39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C0715D59-7F2F-4741-AA2B-17DEF71E938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826F9E56-EFAC-42E7-8BB5-F12A10B3931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2" name="グループ化 211">
                <a:extLst>
                  <a:ext uri="{FF2B5EF4-FFF2-40B4-BE49-F238E27FC236}">
                    <a16:creationId xmlns:a16="http://schemas.microsoft.com/office/drawing/2014/main" id="{9259B0FF-0732-4E78-AE08-00B8A1135D9F}"/>
                  </a:ext>
                </a:extLst>
              </p:cNvPr>
              <p:cNvGrpSpPr/>
              <p:nvPr/>
            </p:nvGrpSpPr>
            <p:grpSpPr>
              <a:xfrm>
                <a:off x="1740349" y="1459327"/>
                <a:ext cx="454925" cy="304799"/>
                <a:chOff x="1100918" y="1789018"/>
                <a:chExt cx="454925" cy="304799"/>
              </a:xfrm>
            </p:grpSpPr>
            <p:sp>
              <p:nvSpPr>
                <p:cNvPr id="219" name="正方形/長方形 218">
                  <a:extLst>
                    <a:ext uri="{FF2B5EF4-FFF2-40B4-BE49-F238E27FC236}">
                      <a16:creationId xmlns:a16="http://schemas.microsoft.com/office/drawing/2014/main" id="{3A5F5653-1568-4AEA-BA50-51840E20FAA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a:extLst>
                    <a:ext uri="{FF2B5EF4-FFF2-40B4-BE49-F238E27FC236}">
                      <a16:creationId xmlns:a16="http://schemas.microsoft.com/office/drawing/2014/main" id="{3A040852-C801-4758-903B-682FCF0B8C9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7D4BE0DA-DBC5-40A2-82F4-64ADD78D7D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A520B050-AD9C-4DB0-B1C9-BF0087E35B7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AA981037-BB97-40D4-83CE-2BDC22C56D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40BA9F6E-77D3-4D9E-AA17-BD122427D989}"/>
                  </a:ext>
                </a:extLst>
              </p:cNvPr>
              <p:cNvGrpSpPr/>
              <p:nvPr/>
            </p:nvGrpSpPr>
            <p:grpSpPr>
              <a:xfrm>
                <a:off x="1649465" y="1492896"/>
                <a:ext cx="454925" cy="304799"/>
                <a:chOff x="1100918" y="1789018"/>
                <a:chExt cx="454925" cy="304799"/>
              </a:xfrm>
            </p:grpSpPr>
            <p:sp>
              <p:nvSpPr>
                <p:cNvPr id="214" name="正方形/長方形 213">
                  <a:extLst>
                    <a:ext uri="{FF2B5EF4-FFF2-40B4-BE49-F238E27FC236}">
                      <a16:creationId xmlns:a16="http://schemas.microsoft.com/office/drawing/2014/main" id="{E9D2B6F8-FC8A-431B-985E-581253FB3B5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コネクタ 214">
                  <a:extLst>
                    <a:ext uri="{FF2B5EF4-FFF2-40B4-BE49-F238E27FC236}">
                      <a16:creationId xmlns:a16="http://schemas.microsoft.com/office/drawing/2014/main" id="{7C29F757-7A59-40C9-8A07-9BC81BF1CDD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F278CB0-D940-48F5-950F-A5804715252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C792C835-B7BD-4483-A4FE-657A2CB667E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D3EE6D10-5A0F-4360-B57E-D886D6A65F3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4" name="グループ化 153">
              <a:extLst>
                <a:ext uri="{FF2B5EF4-FFF2-40B4-BE49-F238E27FC236}">
                  <a16:creationId xmlns:a16="http://schemas.microsoft.com/office/drawing/2014/main" id="{BC245883-A072-4653-A99B-BE8B6A5C3C1E}"/>
                </a:ext>
              </a:extLst>
            </p:cNvPr>
            <p:cNvGrpSpPr/>
            <p:nvPr/>
          </p:nvGrpSpPr>
          <p:grpSpPr>
            <a:xfrm>
              <a:off x="603313" y="1645211"/>
              <a:ext cx="538077" cy="355011"/>
              <a:chOff x="1649465" y="1426169"/>
              <a:chExt cx="636693" cy="371526"/>
            </a:xfrm>
          </p:grpSpPr>
          <p:grpSp>
            <p:nvGrpSpPr>
              <p:cNvPr id="193" name="グループ化 192">
                <a:extLst>
                  <a:ext uri="{FF2B5EF4-FFF2-40B4-BE49-F238E27FC236}">
                    <a16:creationId xmlns:a16="http://schemas.microsoft.com/office/drawing/2014/main" id="{B33D1152-B5C8-4DCC-BD4F-6951538F3E7E}"/>
                  </a:ext>
                </a:extLst>
              </p:cNvPr>
              <p:cNvGrpSpPr/>
              <p:nvPr/>
            </p:nvGrpSpPr>
            <p:grpSpPr>
              <a:xfrm>
                <a:off x="1831233" y="1426169"/>
                <a:ext cx="454925" cy="304799"/>
                <a:chOff x="1100918" y="1789018"/>
                <a:chExt cx="454925" cy="304799"/>
              </a:xfrm>
            </p:grpSpPr>
            <p:sp>
              <p:nvSpPr>
                <p:cNvPr id="206" name="正方形/長方形 205">
                  <a:extLst>
                    <a:ext uri="{FF2B5EF4-FFF2-40B4-BE49-F238E27FC236}">
                      <a16:creationId xmlns:a16="http://schemas.microsoft.com/office/drawing/2014/main" id="{447E2CF5-E57F-4B88-BA7D-326DF6507C5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7" name="直線コネクタ 206">
                  <a:extLst>
                    <a:ext uri="{FF2B5EF4-FFF2-40B4-BE49-F238E27FC236}">
                      <a16:creationId xmlns:a16="http://schemas.microsoft.com/office/drawing/2014/main" id="{7B1E2FF8-EC67-4676-8B77-E093B3C9AC7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85D71EC-8DFE-4169-A163-4A16346E61B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90456EE1-9773-4DF5-A39B-149E2D9983F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579937B-0701-4631-A742-1E217D44F74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4" name="グループ化 193">
                <a:extLst>
                  <a:ext uri="{FF2B5EF4-FFF2-40B4-BE49-F238E27FC236}">
                    <a16:creationId xmlns:a16="http://schemas.microsoft.com/office/drawing/2014/main" id="{EFCF989F-4B28-49E5-980E-4DC410290524}"/>
                  </a:ext>
                </a:extLst>
              </p:cNvPr>
              <p:cNvGrpSpPr/>
              <p:nvPr/>
            </p:nvGrpSpPr>
            <p:grpSpPr>
              <a:xfrm>
                <a:off x="1740349" y="1459327"/>
                <a:ext cx="454925" cy="304799"/>
                <a:chOff x="1100918" y="1789018"/>
                <a:chExt cx="454925" cy="304799"/>
              </a:xfrm>
            </p:grpSpPr>
            <p:sp>
              <p:nvSpPr>
                <p:cNvPr id="201" name="正方形/長方形 200">
                  <a:extLst>
                    <a:ext uri="{FF2B5EF4-FFF2-40B4-BE49-F238E27FC236}">
                      <a16:creationId xmlns:a16="http://schemas.microsoft.com/office/drawing/2014/main" id="{32EC8DCC-A4FB-47AD-A106-6B2BE2844AC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C5D765AB-E745-4DEC-9A78-62177489A05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8729F14-5423-45BA-BD01-FCE919DD59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E5CEB7E-793F-4F4A-A969-25231C02B16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434CDB6E-5BCD-4776-AE3C-633F32E1783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a:extLst>
                  <a:ext uri="{FF2B5EF4-FFF2-40B4-BE49-F238E27FC236}">
                    <a16:creationId xmlns:a16="http://schemas.microsoft.com/office/drawing/2014/main" id="{351C06A6-1154-4D58-8168-1F4F3B3436A8}"/>
                  </a:ext>
                </a:extLst>
              </p:cNvPr>
              <p:cNvGrpSpPr/>
              <p:nvPr/>
            </p:nvGrpSpPr>
            <p:grpSpPr>
              <a:xfrm>
                <a:off x="1649465" y="1492896"/>
                <a:ext cx="454925" cy="304799"/>
                <a:chOff x="1100918" y="1789018"/>
                <a:chExt cx="454925" cy="304799"/>
              </a:xfrm>
            </p:grpSpPr>
            <p:sp>
              <p:nvSpPr>
                <p:cNvPr id="196" name="正方形/長方形 195">
                  <a:extLst>
                    <a:ext uri="{FF2B5EF4-FFF2-40B4-BE49-F238E27FC236}">
                      <a16:creationId xmlns:a16="http://schemas.microsoft.com/office/drawing/2014/main" id="{03087A99-BB92-4C50-B26A-4011E6A7DBA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a:extLst>
                    <a:ext uri="{FF2B5EF4-FFF2-40B4-BE49-F238E27FC236}">
                      <a16:creationId xmlns:a16="http://schemas.microsoft.com/office/drawing/2014/main" id="{EF2EBEBF-DCB8-4EE1-906D-0DD6B232853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4696A309-2CFF-4C60-BB3D-1E9D0FC8A76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F406991B-0F8F-420F-9736-CD18080C29D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59AF2D34-B618-440F-9D6B-56620161D2B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5" name="グループ化 154">
              <a:extLst>
                <a:ext uri="{FF2B5EF4-FFF2-40B4-BE49-F238E27FC236}">
                  <a16:creationId xmlns:a16="http://schemas.microsoft.com/office/drawing/2014/main" id="{5C01DA47-20D3-41AF-92EB-9D1C83A6E2B4}"/>
                </a:ext>
              </a:extLst>
            </p:cNvPr>
            <p:cNvGrpSpPr/>
            <p:nvPr/>
          </p:nvGrpSpPr>
          <p:grpSpPr>
            <a:xfrm>
              <a:off x="1179794" y="1832521"/>
              <a:ext cx="538077" cy="355011"/>
              <a:chOff x="1649465" y="1426169"/>
              <a:chExt cx="636693" cy="371526"/>
            </a:xfrm>
          </p:grpSpPr>
          <p:grpSp>
            <p:nvGrpSpPr>
              <p:cNvPr id="175" name="グループ化 174">
                <a:extLst>
                  <a:ext uri="{FF2B5EF4-FFF2-40B4-BE49-F238E27FC236}">
                    <a16:creationId xmlns:a16="http://schemas.microsoft.com/office/drawing/2014/main" id="{D2392A7F-8A04-4E6A-AD2A-299BDF3A18FD}"/>
                  </a:ext>
                </a:extLst>
              </p:cNvPr>
              <p:cNvGrpSpPr/>
              <p:nvPr/>
            </p:nvGrpSpPr>
            <p:grpSpPr>
              <a:xfrm>
                <a:off x="1831233" y="1426169"/>
                <a:ext cx="454925" cy="304799"/>
                <a:chOff x="1100918" y="1789018"/>
                <a:chExt cx="454925" cy="304799"/>
              </a:xfrm>
            </p:grpSpPr>
            <p:sp>
              <p:nvSpPr>
                <p:cNvPr id="188" name="正方形/長方形 187">
                  <a:extLst>
                    <a:ext uri="{FF2B5EF4-FFF2-40B4-BE49-F238E27FC236}">
                      <a16:creationId xmlns:a16="http://schemas.microsoft.com/office/drawing/2014/main" id="{AE3BCD27-F2CE-46C8-B784-1EA40CD06C9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a:extLst>
                    <a:ext uri="{FF2B5EF4-FFF2-40B4-BE49-F238E27FC236}">
                      <a16:creationId xmlns:a16="http://schemas.microsoft.com/office/drawing/2014/main" id="{1B90C153-B292-4F9E-8909-AC65C9F404A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CB3DA51F-7F3C-4E22-93E9-B493F92FA5B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DA8EA7C-A82D-436A-B977-9AF411B4593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F08AB62B-73FB-45B7-81A5-BE1D1B9376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6" name="グループ化 175">
                <a:extLst>
                  <a:ext uri="{FF2B5EF4-FFF2-40B4-BE49-F238E27FC236}">
                    <a16:creationId xmlns:a16="http://schemas.microsoft.com/office/drawing/2014/main" id="{E3C13D16-321A-4B48-B137-80488F319719}"/>
                  </a:ext>
                </a:extLst>
              </p:cNvPr>
              <p:cNvGrpSpPr/>
              <p:nvPr/>
            </p:nvGrpSpPr>
            <p:grpSpPr>
              <a:xfrm>
                <a:off x="1740349" y="1459327"/>
                <a:ext cx="454925" cy="304799"/>
                <a:chOff x="1100918" y="1789018"/>
                <a:chExt cx="454925" cy="304799"/>
              </a:xfrm>
            </p:grpSpPr>
            <p:sp>
              <p:nvSpPr>
                <p:cNvPr id="183" name="正方形/長方形 182">
                  <a:extLst>
                    <a:ext uri="{FF2B5EF4-FFF2-40B4-BE49-F238E27FC236}">
                      <a16:creationId xmlns:a16="http://schemas.microsoft.com/office/drawing/2014/main" id="{C20C0C3A-0805-4812-96FD-93094B00CD3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4" name="直線コネクタ 183">
                  <a:extLst>
                    <a:ext uri="{FF2B5EF4-FFF2-40B4-BE49-F238E27FC236}">
                      <a16:creationId xmlns:a16="http://schemas.microsoft.com/office/drawing/2014/main" id="{F20D3AF2-51AA-44E7-8FB1-171C25E7B2F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37C10FD6-333B-49EA-AA12-98A5DD0BC18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A0612424-4A38-4CEB-9046-65873E374CB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705C5361-BAFF-46E2-921E-E5AA0EAD8A9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a:extLst>
                  <a:ext uri="{FF2B5EF4-FFF2-40B4-BE49-F238E27FC236}">
                    <a16:creationId xmlns:a16="http://schemas.microsoft.com/office/drawing/2014/main" id="{D08AAF2C-3A3D-43CB-BF21-BE4D23608852}"/>
                  </a:ext>
                </a:extLst>
              </p:cNvPr>
              <p:cNvGrpSpPr/>
              <p:nvPr/>
            </p:nvGrpSpPr>
            <p:grpSpPr>
              <a:xfrm>
                <a:off x="1649465" y="1492896"/>
                <a:ext cx="454925" cy="304799"/>
                <a:chOff x="1100918" y="1789018"/>
                <a:chExt cx="454925" cy="304799"/>
              </a:xfrm>
            </p:grpSpPr>
            <p:sp>
              <p:nvSpPr>
                <p:cNvPr id="178" name="正方形/長方形 177">
                  <a:extLst>
                    <a:ext uri="{FF2B5EF4-FFF2-40B4-BE49-F238E27FC236}">
                      <a16:creationId xmlns:a16="http://schemas.microsoft.com/office/drawing/2014/main" id="{9E0FC125-2475-4BDF-A145-87B5A9E067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a:extLst>
                    <a:ext uri="{FF2B5EF4-FFF2-40B4-BE49-F238E27FC236}">
                      <a16:creationId xmlns:a16="http://schemas.microsoft.com/office/drawing/2014/main" id="{52608FD9-2E4F-4D22-B752-D1426969877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B0AEEE0-C26A-4538-AD74-26D823EB615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061D4D86-9907-42EB-85B8-20E6F73FD9F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F42AE00-44A6-43EE-9A07-45EF52055A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6" name="グループ化 155">
              <a:extLst>
                <a:ext uri="{FF2B5EF4-FFF2-40B4-BE49-F238E27FC236}">
                  <a16:creationId xmlns:a16="http://schemas.microsoft.com/office/drawing/2014/main" id="{709BD293-C8ED-4852-AA4D-F45DD13D42BC}"/>
                </a:ext>
              </a:extLst>
            </p:cNvPr>
            <p:cNvGrpSpPr/>
            <p:nvPr/>
          </p:nvGrpSpPr>
          <p:grpSpPr>
            <a:xfrm>
              <a:off x="1972959" y="1216949"/>
              <a:ext cx="538077" cy="355011"/>
              <a:chOff x="1649465" y="1426169"/>
              <a:chExt cx="636693" cy="371526"/>
            </a:xfrm>
          </p:grpSpPr>
          <p:grpSp>
            <p:nvGrpSpPr>
              <p:cNvPr id="157" name="グループ化 156">
                <a:extLst>
                  <a:ext uri="{FF2B5EF4-FFF2-40B4-BE49-F238E27FC236}">
                    <a16:creationId xmlns:a16="http://schemas.microsoft.com/office/drawing/2014/main" id="{C942DACE-91A6-4714-B74E-431B4F915D37}"/>
                  </a:ext>
                </a:extLst>
              </p:cNvPr>
              <p:cNvGrpSpPr/>
              <p:nvPr/>
            </p:nvGrpSpPr>
            <p:grpSpPr>
              <a:xfrm>
                <a:off x="1831233" y="1426169"/>
                <a:ext cx="454925" cy="304799"/>
                <a:chOff x="1100918" y="1789018"/>
                <a:chExt cx="454925" cy="304799"/>
              </a:xfrm>
            </p:grpSpPr>
            <p:sp>
              <p:nvSpPr>
                <p:cNvPr id="170" name="正方形/長方形 169">
                  <a:extLst>
                    <a:ext uri="{FF2B5EF4-FFF2-40B4-BE49-F238E27FC236}">
                      <a16:creationId xmlns:a16="http://schemas.microsoft.com/office/drawing/2014/main" id="{A6A198F5-8688-4CF2-8C05-80351C18EF3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コネクタ 170">
                  <a:extLst>
                    <a:ext uri="{FF2B5EF4-FFF2-40B4-BE49-F238E27FC236}">
                      <a16:creationId xmlns:a16="http://schemas.microsoft.com/office/drawing/2014/main" id="{969CC198-7111-4D64-94CB-A456A4381D7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BEA125CD-97EC-4CCE-AB3F-47CBFF15E16E}"/>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F8CF928-9284-4358-A640-ED75DC4EF8B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CC3ABC93-37AC-4F75-9E98-6F8595130C2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4671A862-D8D4-4522-98A8-13F6AB769118}"/>
                  </a:ext>
                </a:extLst>
              </p:cNvPr>
              <p:cNvGrpSpPr/>
              <p:nvPr/>
            </p:nvGrpSpPr>
            <p:grpSpPr>
              <a:xfrm>
                <a:off x="1740349" y="1459327"/>
                <a:ext cx="454925" cy="304799"/>
                <a:chOff x="1100918" y="1789018"/>
                <a:chExt cx="454925" cy="304799"/>
              </a:xfrm>
            </p:grpSpPr>
            <p:sp>
              <p:nvSpPr>
                <p:cNvPr id="165" name="正方形/長方形 164">
                  <a:extLst>
                    <a:ext uri="{FF2B5EF4-FFF2-40B4-BE49-F238E27FC236}">
                      <a16:creationId xmlns:a16="http://schemas.microsoft.com/office/drawing/2014/main" id="{6153BE76-4EC4-44DD-BBFE-F0D0A316CEE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6" name="直線コネクタ 165">
                  <a:extLst>
                    <a:ext uri="{FF2B5EF4-FFF2-40B4-BE49-F238E27FC236}">
                      <a16:creationId xmlns:a16="http://schemas.microsoft.com/office/drawing/2014/main" id="{2CC6D158-D9DE-48E8-8EF3-654230805F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23E5A528-4C1A-4C55-AABC-5200B86049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55CBD38A-5597-4E65-AE4B-1BAF94E2260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225DDE09-CCB3-439D-8B7F-EA49349001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9" name="グループ化 158">
                <a:extLst>
                  <a:ext uri="{FF2B5EF4-FFF2-40B4-BE49-F238E27FC236}">
                    <a16:creationId xmlns:a16="http://schemas.microsoft.com/office/drawing/2014/main" id="{13BB1696-19AF-4286-9124-45A6BA977C9F}"/>
                  </a:ext>
                </a:extLst>
              </p:cNvPr>
              <p:cNvGrpSpPr/>
              <p:nvPr/>
            </p:nvGrpSpPr>
            <p:grpSpPr>
              <a:xfrm>
                <a:off x="1649465" y="1492896"/>
                <a:ext cx="454925" cy="304799"/>
                <a:chOff x="1100918" y="1789018"/>
                <a:chExt cx="454925" cy="304799"/>
              </a:xfrm>
            </p:grpSpPr>
            <p:sp>
              <p:nvSpPr>
                <p:cNvPr id="160" name="正方形/長方形 159">
                  <a:extLst>
                    <a:ext uri="{FF2B5EF4-FFF2-40B4-BE49-F238E27FC236}">
                      <a16:creationId xmlns:a16="http://schemas.microsoft.com/office/drawing/2014/main" id="{397F95D4-EFA4-41B2-A621-16E843B6753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1647C4C0-0333-4773-8072-CFC5B0F5F45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070ACB6E-C44C-4634-813F-ADDA40AC8BC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F263F0D-5D09-4FBF-A06F-0EA53AE298A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D16C67C-08CF-414D-89E6-542607E5678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cxnSp>
        <p:nvCxnSpPr>
          <p:cNvPr id="27" name="直線矢印コネクタ 26">
            <a:extLst>
              <a:ext uri="{FF2B5EF4-FFF2-40B4-BE49-F238E27FC236}">
                <a16:creationId xmlns:a16="http://schemas.microsoft.com/office/drawing/2014/main" id="{052D0BA1-8673-47C2-8296-C64DB28FF9EE}"/>
              </a:ext>
            </a:extLst>
          </p:cNvPr>
          <p:cNvCxnSpPr/>
          <p:nvPr/>
        </p:nvCxnSpPr>
        <p:spPr>
          <a:xfrm>
            <a:off x="2992109" y="18364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E4C375D3-326A-4162-888D-6297C46C2D3A}"/>
              </a:ext>
            </a:extLst>
          </p:cNvPr>
          <p:cNvGrpSpPr/>
          <p:nvPr/>
        </p:nvGrpSpPr>
        <p:grpSpPr>
          <a:xfrm>
            <a:off x="3501590" y="2091925"/>
            <a:ext cx="538077" cy="355011"/>
            <a:chOff x="1649465" y="1426169"/>
            <a:chExt cx="636693" cy="371526"/>
          </a:xfrm>
        </p:grpSpPr>
        <p:grpSp>
          <p:nvGrpSpPr>
            <p:cNvPr id="132" name="グループ化 131">
              <a:extLst>
                <a:ext uri="{FF2B5EF4-FFF2-40B4-BE49-F238E27FC236}">
                  <a16:creationId xmlns:a16="http://schemas.microsoft.com/office/drawing/2014/main" id="{E8C2EB1A-24A8-495E-A1CF-DC3D6C91CE64}"/>
                </a:ext>
              </a:extLst>
            </p:cNvPr>
            <p:cNvGrpSpPr/>
            <p:nvPr/>
          </p:nvGrpSpPr>
          <p:grpSpPr>
            <a:xfrm>
              <a:off x="1831233" y="1426169"/>
              <a:ext cx="454925" cy="304799"/>
              <a:chOff x="1100918" y="1789018"/>
              <a:chExt cx="454925" cy="304799"/>
            </a:xfrm>
          </p:grpSpPr>
          <p:sp>
            <p:nvSpPr>
              <p:cNvPr id="145" name="正方形/長方形 144">
                <a:extLst>
                  <a:ext uri="{FF2B5EF4-FFF2-40B4-BE49-F238E27FC236}">
                    <a16:creationId xmlns:a16="http://schemas.microsoft.com/office/drawing/2014/main" id="{CE0C0F17-F6B0-4A61-8B56-13A81B3F391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a:extLst>
                  <a:ext uri="{FF2B5EF4-FFF2-40B4-BE49-F238E27FC236}">
                    <a16:creationId xmlns:a16="http://schemas.microsoft.com/office/drawing/2014/main" id="{D6C89CC6-E88E-4FDE-8D2F-854311E5F45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C6E22E3F-3235-4650-A92A-8519DEAC754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C0D06C7-7C65-44B1-BE09-4BCF08FDAB7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44F67475-9A24-4496-9EC0-571FB06051D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908451A0-E786-4F8E-B92C-65AAEAE9ACC5}"/>
                </a:ext>
              </a:extLst>
            </p:cNvPr>
            <p:cNvGrpSpPr/>
            <p:nvPr/>
          </p:nvGrpSpPr>
          <p:grpSpPr>
            <a:xfrm>
              <a:off x="1740349" y="1459327"/>
              <a:ext cx="454925" cy="304799"/>
              <a:chOff x="1100918" y="1789018"/>
              <a:chExt cx="454925" cy="304799"/>
            </a:xfrm>
          </p:grpSpPr>
          <p:sp>
            <p:nvSpPr>
              <p:cNvPr id="140" name="正方形/長方形 139">
                <a:extLst>
                  <a:ext uri="{FF2B5EF4-FFF2-40B4-BE49-F238E27FC236}">
                    <a16:creationId xmlns:a16="http://schemas.microsoft.com/office/drawing/2014/main" id="{FE483967-E180-4778-90B6-81A8285260F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81D3A2C9-7A63-431D-9FC5-90A2DC0CA82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05E2FF-1F89-49BC-A87A-DC3E249F0BF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EAAE6487-EB1F-4A47-B602-96868EC69E5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AA6A46C-C689-4855-9DD6-80785B7B3F2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a:extLst>
                <a:ext uri="{FF2B5EF4-FFF2-40B4-BE49-F238E27FC236}">
                  <a16:creationId xmlns:a16="http://schemas.microsoft.com/office/drawing/2014/main" id="{64DF7081-A697-4FFE-B5F2-5EB15E16FECF}"/>
                </a:ext>
              </a:extLst>
            </p:cNvPr>
            <p:cNvGrpSpPr/>
            <p:nvPr/>
          </p:nvGrpSpPr>
          <p:grpSpPr>
            <a:xfrm>
              <a:off x="1649465" y="1492896"/>
              <a:ext cx="454925" cy="304799"/>
              <a:chOff x="1100918" y="1789018"/>
              <a:chExt cx="454925" cy="304799"/>
            </a:xfrm>
          </p:grpSpPr>
          <p:sp>
            <p:nvSpPr>
              <p:cNvPr id="135" name="正方形/長方形 134">
                <a:extLst>
                  <a:ext uri="{FF2B5EF4-FFF2-40B4-BE49-F238E27FC236}">
                    <a16:creationId xmlns:a16="http://schemas.microsoft.com/office/drawing/2014/main" id="{F4B63633-DC39-4666-9564-79CB4764762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a:extLst>
                  <a:ext uri="{FF2B5EF4-FFF2-40B4-BE49-F238E27FC236}">
                    <a16:creationId xmlns:a16="http://schemas.microsoft.com/office/drawing/2014/main" id="{83CDA959-6760-4F8A-8653-3416030D28E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6F8B693-224D-4705-A0FE-FCC6D8F0D63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928921D2-4490-476D-BACA-1700C9EC6EC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E8EEC427-0E6F-4E3F-A2B3-8AE9FE6E963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0" name="グループ化 29">
            <a:extLst>
              <a:ext uri="{FF2B5EF4-FFF2-40B4-BE49-F238E27FC236}">
                <a16:creationId xmlns:a16="http://schemas.microsoft.com/office/drawing/2014/main" id="{AFED478D-6674-4C9C-BE77-37B0DBF691FA}"/>
              </a:ext>
            </a:extLst>
          </p:cNvPr>
          <p:cNvGrpSpPr/>
          <p:nvPr/>
        </p:nvGrpSpPr>
        <p:grpSpPr>
          <a:xfrm>
            <a:off x="3755183" y="1637131"/>
            <a:ext cx="538077" cy="355011"/>
            <a:chOff x="1649465" y="1426169"/>
            <a:chExt cx="636693" cy="371526"/>
          </a:xfrm>
        </p:grpSpPr>
        <p:grpSp>
          <p:nvGrpSpPr>
            <p:cNvPr id="114" name="グループ化 113">
              <a:extLst>
                <a:ext uri="{FF2B5EF4-FFF2-40B4-BE49-F238E27FC236}">
                  <a16:creationId xmlns:a16="http://schemas.microsoft.com/office/drawing/2014/main" id="{81A62CB4-4242-480C-A46F-31BA53159DEC}"/>
                </a:ext>
              </a:extLst>
            </p:cNvPr>
            <p:cNvGrpSpPr/>
            <p:nvPr/>
          </p:nvGrpSpPr>
          <p:grpSpPr>
            <a:xfrm>
              <a:off x="1831233" y="1426169"/>
              <a:ext cx="454925" cy="304799"/>
              <a:chOff x="1100918" y="1789018"/>
              <a:chExt cx="454925" cy="304799"/>
            </a:xfrm>
          </p:grpSpPr>
          <p:sp>
            <p:nvSpPr>
              <p:cNvPr id="127" name="正方形/長方形 126">
                <a:extLst>
                  <a:ext uri="{FF2B5EF4-FFF2-40B4-BE49-F238E27FC236}">
                    <a16:creationId xmlns:a16="http://schemas.microsoft.com/office/drawing/2014/main" id="{DC6A7D82-8C8D-485A-BE1B-96C08AF339E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コネクタ 127">
                <a:extLst>
                  <a:ext uri="{FF2B5EF4-FFF2-40B4-BE49-F238E27FC236}">
                    <a16:creationId xmlns:a16="http://schemas.microsoft.com/office/drawing/2014/main" id="{CA216A47-4454-4A1E-8DA0-05EEF0CB5D0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42739960-0B7D-45F8-BEE5-A1CBA0E3E9A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71B00837-9869-4D76-AFDF-2610A5478C6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E2F8287-B08A-4A30-9B3D-E644B5E7580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72668BD6-2D54-440F-82C8-C4538803750D}"/>
                </a:ext>
              </a:extLst>
            </p:cNvPr>
            <p:cNvGrpSpPr/>
            <p:nvPr/>
          </p:nvGrpSpPr>
          <p:grpSpPr>
            <a:xfrm>
              <a:off x="1740349" y="1459327"/>
              <a:ext cx="454925" cy="304799"/>
              <a:chOff x="1100918" y="1789018"/>
              <a:chExt cx="454925" cy="304799"/>
            </a:xfrm>
          </p:grpSpPr>
          <p:sp>
            <p:nvSpPr>
              <p:cNvPr id="122" name="正方形/長方形 121">
                <a:extLst>
                  <a:ext uri="{FF2B5EF4-FFF2-40B4-BE49-F238E27FC236}">
                    <a16:creationId xmlns:a16="http://schemas.microsoft.com/office/drawing/2014/main" id="{045C5602-542B-43DD-99D6-8C06F809E9D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id="{D0F63E5E-8E2F-443A-A58A-B370FAB1017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BE082FC-AEDF-4DF3-9327-364F75CEB79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38BFF59D-4D52-42C8-B01B-F6647AFF6DD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243E22A5-4228-47E1-A73C-07098E2859D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a:extLst>
                <a:ext uri="{FF2B5EF4-FFF2-40B4-BE49-F238E27FC236}">
                  <a16:creationId xmlns:a16="http://schemas.microsoft.com/office/drawing/2014/main" id="{106E5EB2-6E4F-4B7A-BDC3-C9DE98C10154}"/>
                </a:ext>
              </a:extLst>
            </p:cNvPr>
            <p:cNvGrpSpPr/>
            <p:nvPr/>
          </p:nvGrpSpPr>
          <p:grpSpPr>
            <a:xfrm>
              <a:off x="1649465" y="1492896"/>
              <a:ext cx="454925" cy="304799"/>
              <a:chOff x="1100918" y="1789018"/>
              <a:chExt cx="454925" cy="304799"/>
            </a:xfrm>
          </p:grpSpPr>
          <p:sp>
            <p:nvSpPr>
              <p:cNvPr id="117" name="正方形/長方形 116">
                <a:extLst>
                  <a:ext uri="{FF2B5EF4-FFF2-40B4-BE49-F238E27FC236}">
                    <a16:creationId xmlns:a16="http://schemas.microsoft.com/office/drawing/2014/main" id="{3386D879-9F92-4705-AEF6-191A5ECFDD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2A215DF7-4875-4C9B-A0FC-BDE885084F8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DB30AB0D-B637-4F59-B1E4-7A14321428C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29947F7-7B08-4C7E-B9A1-76BE99A77FA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260D1B51-6C13-4EDE-9498-C00A8E84C4E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1" name="グループ化 30">
            <a:extLst>
              <a:ext uri="{FF2B5EF4-FFF2-40B4-BE49-F238E27FC236}">
                <a16:creationId xmlns:a16="http://schemas.microsoft.com/office/drawing/2014/main" id="{5BDADBAE-AA5E-4043-BC18-DCC9F665B3EB}"/>
              </a:ext>
            </a:extLst>
          </p:cNvPr>
          <p:cNvGrpSpPr/>
          <p:nvPr/>
        </p:nvGrpSpPr>
        <p:grpSpPr>
          <a:xfrm>
            <a:off x="4150089" y="2026059"/>
            <a:ext cx="538077" cy="355011"/>
            <a:chOff x="1649465" y="1426169"/>
            <a:chExt cx="636693" cy="371526"/>
          </a:xfrm>
        </p:grpSpPr>
        <p:grpSp>
          <p:nvGrpSpPr>
            <p:cNvPr id="96" name="グループ化 95">
              <a:extLst>
                <a:ext uri="{FF2B5EF4-FFF2-40B4-BE49-F238E27FC236}">
                  <a16:creationId xmlns:a16="http://schemas.microsoft.com/office/drawing/2014/main" id="{77A0531C-0F90-4889-B2AC-09CECFA862C8}"/>
                </a:ext>
              </a:extLst>
            </p:cNvPr>
            <p:cNvGrpSpPr/>
            <p:nvPr/>
          </p:nvGrpSpPr>
          <p:grpSpPr>
            <a:xfrm>
              <a:off x="1831233" y="1426169"/>
              <a:ext cx="454925" cy="304799"/>
              <a:chOff x="1100918" y="1789018"/>
              <a:chExt cx="454925" cy="304799"/>
            </a:xfrm>
          </p:grpSpPr>
          <p:sp>
            <p:nvSpPr>
              <p:cNvPr id="109" name="正方形/長方形 108">
                <a:extLst>
                  <a:ext uri="{FF2B5EF4-FFF2-40B4-BE49-F238E27FC236}">
                    <a16:creationId xmlns:a16="http://schemas.microsoft.com/office/drawing/2014/main" id="{CDA5DFA9-3ED9-4B5C-A6D6-D98D1796AD5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コネクタ 109">
                <a:extLst>
                  <a:ext uri="{FF2B5EF4-FFF2-40B4-BE49-F238E27FC236}">
                    <a16:creationId xmlns:a16="http://schemas.microsoft.com/office/drawing/2014/main" id="{7E314175-D667-4AC2-8E54-2F58F3346A7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421F3F1B-2CDB-4820-8F9C-9CE67B9A2F5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0FBE304-2153-4C44-AF22-9BCC7B33DCD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7C0D563-D31D-4FD1-A215-64481BC6AA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9A92B717-C9F2-4F01-9BC7-CC6DBF939C9F}"/>
                </a:ext>
              </a:extLst>
            </p:cNvPr>
            <p:cNvGrpSpPr/>
            <p:nvPr/>
          </p:nvGrpSpPr>
          <p:grpSpPr>
            <a:xfrm>
              <a:off x="1740349" y="1459327"/>
              <a:ext cx="454925" cy="304799"/>
              <a:chOff x="1100918" y="1789018"/>
              <a:chExt cx="454925" cy="304799"/>
            </a:xfrm>
          </p:grpSpPr>
          <p:sp>
            <p:nvSpPr>
              <p:cNvPr id="104" name="正方形/長方形 103">
                <a:extLst>
                  <a:ext uri="{FF2B5EF4-FFF2-40B4-BE49-F238E27FC236}">
                    <a16:creationId xmlns:a16="http://schemas.microsoft.com/office/drawing/2014/main" id="{6E4E4E35-6951-42DD-8C11-3CEC771203F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a:extLst>
                  <a:ext uri="{FF2B5EF4-FFF2-40B4-BE49-F238E27FC236}">
                    <a16:creationId xmlns:a16="http://schemas.microsoft.com/office/drawing/2014/main" id="{7130EA4C-27F2-40A9-B3A5-7D4ECF9557C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95760C7-5259-4491-B549-D532F9625DE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BF85D2BA-D89B-4441-B34B-ED216D66409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F9613E5-ECCC-435D-BA99-9A33A151E91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 name="グループ化 97">
              <a:extLst>
                <a:ext uri="{FF2B5EF4-FFF2-40B4-BE49-F238E27FC236}">
                  <a16:creationId xmlns:a16="http://schemas.microsoft.com/office/drawing/2014/main" id="{B6D66651-0CF6-4683-80DD-5C79CAD1FC2B}"/>
                </a:ext>
              </a:extLst>
            </p:cNvPr>
            <p:cNvGrpSpPr/>
            <p:nvPr/>
          </p:nvGrpSpPr>
          <p:grpSpPr>
            <a:xfrm>
              <a:off x="1649465" y="1492896"/>
              <a:ext cx="454925" cy="304799"/>
              <a:chOff x="1100918" y="1789018"/>
              <a:chExt cx="454925" cy="304799"/>
            </a:xfrm>
          </p:grpSpPr>
          <p:sp>
            <p:nvSpPr>
              <p:cNvPr id="99" name="正方形/長方形 98">
                <a:extLst>
                  <a:ext uri="{FF2B5EF4-FFF2-40B4-BE49-F238E27FC236}">
                    <a16:creationId xmlns:a16="http://schemas.microsoft.com/office/drawing/2014/main" id="{25B12DF1-B752-4C30-9DB3-1C400E72FBC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584005E2-A1E4-44F6-B1D8-EE9410CA46C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5323840F-E89F-4211-B9D1-98A77B0EE3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7FB65AA-949D-4D84-B4C9-40AED004462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0994D9B-5EEC-47D1-A62A-CF95C7B48FF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32" name="直線矢印コネクタ 31">
            <a:extLst>
              <a:ext uri="{FF2B5EF4-FFF2-40B4-BE49-F238E27FC236}">
                <a16:creationId xmlns:a16="http://schemas.microsoft.com/office/drawing/2014/main" id="{455E3CDF-F62B-4558-ADE5-7B17C2CD13EE}"/>
              </a:ext>
            </a:extLst>
          </p:cNvPr>
          <p:cNvCxnSpPr/>
          <p:nvPr/>
        </p:nvCxnSpPr>
        <p:spPr>
          <a:xfrm>
            <a:off x="4688166" y="1834397"/>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9F96FC69-3D47-4CFA-96DC-3D450E9A594F}"/>
              </a:ext>
            </a:extLst>
          </p:cNvPr>
          <p:cNvGrpSpPr/>
          <p:nvPr/>
        </p:nvGrpSpPr>
        <p:grpSpPr>
          <a:xfrm>
            <a:off x="5425642" y="2091834"/>
            <a:ext cx="384463" cy="291250"/>
            <a:chOff x="1100918" y="1789018"/>
            <a:chExt cx="454925" cy="304799"/>
          </a:xfrm>
          <a:solidFill>
            <a:schemeClr val="accent5">
              <a:lumMod val="40000"/>
              <a:lumOff val="60000"/>
            </a:schemeClr>
          </a:solidFill>
        </p:grpSpPr>
        <p:sp>
          <p:nvSpPr>
            <p:cNvPr id="91" name="正方形/長方形 90">
              <a:extLst>
                <a:ext uri="{FF2B5EF4-FFF2-40B4-BE49-F238E27FC236}">
                  <a16:creationId xmlns:a16="http://schemas.microsoft.com/office/drawing/2014/main" id="{6D9FA804-82D2-4971-9089-E6B93AB4AC0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2A45721C-A61D-45FE-B6C4-E85089DE045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14AE6468-C234-4849-96D8-60A6E46DDFA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89D6986-2070-4BC4-82EF-7DC07191DB2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21F5AAB9-C7C9-430D-8CD5-1E24AE7E2FE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E674CBD9-0A41-4CB8-9C32-06319FB15032}"/>
              </a:ext>
            </a:extLst>
          </p:cNvPr>
          <p:cNvGrpSpPr/>
          <p:nvPr/>
        </p:nvGrpSpPr>
        <p:grpSpPr>
          <a:xfrm>
            <a:off x="5348835" y="2123518"/>
            <a:ext cx="384463" cy="291250"/>
            <a:chOff x="1100918" y="1789018"/>
            <a:chExt cx="454925" cy="304799"/>
          </a:xfrm>
          <a:solidFill>
            <a:srgbClr val="FFCCFF"/>
          </a:solidFill>
        </p:grpSpPr>
        <p:sp>
          <p:nvSpPr>
            <p:cNvPr id="86" name="正方形/長方形 85">
              <a:extLst>
                <a:ext uri="{FF2B5EF4-FFF2-40B4-BE49-F238E27FC236}">
                  <a16:creationId xmlns:a16="http://schemas.microsoft.com/office/drawing/2014/main" id="{69352830-6668-4EB0-B2C2-BFB988F039A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a:extLst>
                <a:ext uri="{FF2B5EF4-FFF2-40B4-BE49-F238E27FC236}">
                  <a16:creationId xmlns:a16="http://schemas.microsoft.com/office/drawing/2014/main" id="{556DA302-5FD9-4209-931D-92215D81C9E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583BF0D-6A3D-4A93-B6B7-4B1178CA266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51E5741-E893-4763-9799-1244D995538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C2FE084-9468-4F13-BBF5-0CA3C8BC3E8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FB6522C0-76FC-4E3D-8140-A4DE96DD9EC9}"/>
              </a:ext>
            </a:extLst>
          </p:cNvPr>
          <p:cNvGrpSpPr/>
          <p:nvPr/>
        </p:nvGrpSpPr>
        <p:grpSpPr>
          <a:xfrm>
            <a:off x="5272028" y="2155595"/>
            <a:ext cx="384463" cy="291250"/>
            <a:chOff x="1100918" y="1789018"/>
            <a:chExt cx="454925" cy="304799"/>
          </a:xfrm>
          <a:solidFill>
            <a:schemeClr val="bg1">
              <a:lumMod val="85000"/>
            </a:schemeClr>
          </a:solidFill>
        </p:grpSpPr>
        <p:sp>
          <p:nvSpPr>
            <p:cNvPr id="81" name="正方形/長方形 80">
              <a:extLst>
                <a:ext uri="{FF2B5EF4-FFF2-40B4-BE49-F238E27FC236}">
                  <a16:creationId xmlns:a16="http://schemas.microsoft.com/office/drawing/2014/main" id="{8578CBAC-0CB6-4145-BE7B-AD969212E74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67F40C76-4D5C-4290-9414-AF6B85029D3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233E6A7-3A15-4FDD-A32B-BCF3D02E25F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29EFC23E-5D0C-4F20-8379-DC90989B41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04442E-C4EE-460A-B85F-35C25D0161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1F72D1B6-2002-4721-AED4-B21DE26D2B76}"/>
              </a:ext>
            </a:extLst>
          </p:cNvPr>
          <p:cNvGrpSpPr/>
          <p:nvPr/>
        </p:nvGrpSpPr>
        <p:grpSpPr>
          <a:xfrm>
            <a:off x="5679235" y="1637040"/>
            <a:ext cx="384463" cy="291250"/>
            <a:chOff x="1100918" y="1789018"/>
            <a:chExt cx="454925" cy="304799"/>
          </a:xfrm>
          <a:solidFill>
            <a:srgbClr val="FFCCFF"/>
          </a:solidFill>
        </p:grpSpPr>
        <p:sp>
          <p:nvSpPr>
            <p:cNvPr id="76" name="正方形/長方形 75">
              <a:extLst>
                <a:ext uri="{FF2B5EF4-FFF2-40B4-BE49-F238E27FC236}">
                  <a16:creationId xmlns:a16="http://schemas.microsoft.com/office/drawing/2014/main" id="{96AA0CCC-13C1-4C68-9F27-924D2675F38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3EDF32E8-9AB8-4A7E-ACCE-2709C3AEFCC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2545D45-F994-478E-8406-7CC5044F82D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8D016CE-EFDF-426D-9CB6-4FA64C1F03A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F655106-E250-4036-8A57-6B4EE0BD399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ACBBE60A-EE02-4522-BC41-1D036D97360F}"/>
              </a:ext>
            </a:extLst>
          </p:cNvPr>
          <p:cNvGrpSpPr/>
          <p:nvPr/>
        </p:nvGrpSpPr>
        <p:grpSpPr>
          <a:xfrm>
            <a:off x="5602428" y="1668724"/>
            <a:ext cx="384463" cy="291250"/>
            <a:chOff x="1100918" y="1789018"/>
            <a:chExt cx="454925" cy="304799"/>
          </a:xfrm>
          <a:solidFill>
            <a:schemeClr val="bg1">
              <a:lumMod val="85000"/>
            </a:schemeClr>
          </a:solidFill>
        </p:grpSpPr>
        <p:sp>
          <p:nvSpPr>
            <p:cNvPr id="71" name="正方形/長方形 70">
              <a:extLst>
                <a:ext uri="{FF2B5EF4-FFF2-40B4-BE49-F238E27FC236}">
                  <a16:creationId xmlns:a16="http://schemas.microsoft.com/office/drawing/2014/main" id="{17E3DC64-1488-4B46-AF6E-2FEFBE3BAF8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211F5A2E-160D-4E89-9DC0-8194747AA2A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2B7E3A5-905B-49EC-B47D-C22B0409535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B6432376-7466-45C0-B1A2-F256C2085C5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147E38-652D-41E2-A4CF-9E174325016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002B537-69C7-4D24-BE0F-285F66F14602}"/>
              </a:ext>
            </a:extLst>
          </p:cNvPr>
          <p:cNvGrpSpPr/>
          <p:nvPr/>
        </p:nvGrpSpPr>
        <p:grpSpPr>
          <a:xfrm>
            <a:off x="5525621" y="1700801"/>
            <a:ext cx="384463" cy="291250"/>
            <a:chOff x="1100918" y="1789018"/>
            <a:chExt cx="454925" cy="304799"/>
          </a:xfrm>
          <a:solidFill>
            <a:schemeClr val="accent5">
              <a:lumMod val="40000"/>
              <a:lumOff val="60000"/>
            </a:schemeClr>
          </a:solidFill>
        </p:grpSpPr>
        <p:sp>
          <p:nvSpPr>
            <p:cNvPr id="66" name="正方形/長方形 65">
              <a:extLst>
                <a:ext uri="{FF2B5EF4-FFF2-40B4-BE49-F238E27FC236}">
                  <a16:creationId xmlns:a16="http://schemas.microsoft.com/office/drawing/2014/main" id="{3FEAE647-B36A-4136-BCFB-4B5E8FD5CD7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418EA5F9-0D24-4F4B-A245-732E31CBB50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28086CC-CDC4-4A75-9CB0-ABB9CDF3B7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17A23E75-F187-4D81-9DFA-9A100B133F5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88AEF4B-C45D-4296-B1A0-68B659B2324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AB949002-801C-416D-9026-14424E7FA732}"/>
              </a:ext>
            </a:extLst>
          </p:cNvPr>
          <p:cNvGrpSpPr/>
          <p:nvPr/>
        </p:nvGrpSpPr>
        <p:grpSpPr>
          <a:xfrm>
            <a:off x="6074141" y="2025968"/>
            <a:ext cx="384463" cy="291250"/>
            <a:chOff x="1100918" y="1789018"/>
            <a:chExt cx="454925" cy="304799"/>
          </a:xfrm>
          <a:solidFill>
            <a:schemeClr val="accent5">
              <a:lumMod val="40000"/>
              <a:lumOff val="60000"/>
            </a:schemeClr>
          </a:solidFill>
        </p:grpSpPr>
        <p:sp>
          <p:nvSpPr>
            <p:cNvPr id="61" name="正方形/長方形 60">
              <a:extLst>
                <a:ext uri="{FF2B5EF4-FFF2-40B4-BE49-F238E27FC236}">
                  <a16:creationId xmlns:a16="http://schemas.microsoft.com/office/drawing/2014/main" id="{30A60FC8-C3A7-4D25-A850-221AF487FAF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A5C4F54C-2D82-4B7E-AE7E-01B7C218C7A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1078525-1F3C-46B5-9273-8E13019AEE6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73D14AF-ECCE-4FF4-AD70-26741AC010B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A6A2A45-CECD-4FB5-BEE2-E0E620541F22}"/>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7629C32D-A651-437C-AEF9-B8D34ECEE8BE}"/>
              </a:ext>
            </a:extLst>
          </p:cNvPr>
          <p:cNvGrpSpPr/>
          <p:nvPr/>
        </p:nvGrpSpPr>
        <p:grpSpPr>
          <a:xfrm>
            <a:off x="5997334" y="2057652"/>
            <a:ext cx="384463" cy="291250"/>
            <a:chOff x="1100918" y="1789018"/>
            <a:chExt cx="454925" cy="304799"/>
          </a:xfrm>
          <a:solidFill>
            <a:schemeClr val="bg1">
              <a:lumMod val="85000"/>
            </a:schemeClr>
          </a:solidFill>
        </p:grpSpPr>
        <p:sp>
          <p:nvSpPr>
            <p:cNvPr id="56" name="正方形/長方形 55">
              <a:extLst>
                <a:ext uri="{FF2B5EF4-FFF2-40B4-BE49-F238E27FC236}">
                  <a16:creationId xmlns:a16="http://schemas.microsoft.com/office/drawing/2014/main" id="{371CB431-CF06-429A-8F30-E79B20AC7738}"/>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2973D374-8354-4D3D-A920-345B6926E37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3A481FE-F174-494B-B082-6AB90FB459D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400D48A-0AC1-4D17-A8B7-DDC48BD8246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C2E21FB-2389-41B4-9DAF-157FDD4B24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BE19294F-95A1-477F-82AC-1EB931C4A634}"/>
              </a:ext>
            </a:extLst>
          </p:cNvPr>
          <p:cNvGrpSpPr/>
          <p:nvPr/>
        </p:nvGrpSpPr>
        <p:grpSpPr>
          <a:xfrm>
            <a:off x="5920527" y="2089729"/>
            <a:ext cx="384463" cy="291250"/>
            <a:chOff x="1100918" y="1789018"/>
            <a:chExt cx="454925" cy="304799"/>
          </a:xfrm>
          <a:solidFill>
            <a:srgbClr val="FFCCFF"/>
          </a:solidFill>
        </p:grpSpPr>
        <p:sp>
          <p:nvSpPr>
            <p:cNvPr id="49" name="正方形/長方形 48">
              <a:extLst>
                <a:ext uri="{FF2B5EF4-FFF2-40B4-BE49-F238E27FC236}">
                  <a16:creationId xmlns:a16="http://schemas.microsoft.com/office/drawing/2014/main" id="{FB38A4CB-399E-4F6E-AE21-B11DA869B71B}"/>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4DF37A1-DCD2-4C35-A885-62230F53244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D2ADDF-C8F3-4D44-8580-E7BE810B082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514C68C-994D-412A-B9CE-264B7D31B206}"/>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818FAE83-710C-4786-9FB0-091A6BFD029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1F84988-81D2-4E14-BD10-F1AD752D3232}"/>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pic>
        <p:nvPicPr>
          <p:cNvPr id="43" name="図 42">
            <a:extLst>
              <a:ext uri="{FF2B5EF4-FFF2-40B4-BE49-F238E27FC236}">
                <a16:creationId xmlns:a16="http://schemas.microsoft.com/office/drawing/2014/main" id="{0B17EDE5-1568-4C28-B2F2-D461283D40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5391" y="1417102"/>
            <a:ext cx="355600" cy="355600"/>
          </a:xfrm>
          <a:prstGeom prst="rect">
            <a:avLst/>
          </a:prstGeom>
        </p:spPr>
      </p:pic>
      <p:sp>
        <p:nvSpPr>
          <p:cNvPr id="44" name="テキスト ボックス 43">
            <a:extLst>
              <a:ext uri="{FF2B5EF4-FFF2-40B4-BE49-F238E27FC236}">
                <a16:creationId xmlns:a16="http://schemas.microsoft.com/office/drawing/2014/main" id="{9B1C08AE-1901-46F8-B6E2-944DEBE3A9F5}"/>
              </a:ext>
            </a:extLst>
          </p:cNvPr>
          <p:cNvSpPr txBox="1"/>
          <p:nvPr/>
        </p:nvSpPr>
        <p:spPr>
          <a:xfrm>
            <a:off x="3000326" y="1877150"/>
            <a:ext cx="461665" cy="699070"/>
          </a:xfrm>
          <a:prstGeom prst="rect">
            <a:avLst/>
          </a:prstGeom>
          <a:noFill/>
        </p:spPr>
        <p:txBody>
          <a:bodyPr vert="eaVert" wrap="square" rtlCol="0">
            <a:spAutoFit/>
          </a:bodyPr>
          <a:lstStyle/>
          <a:p>
            <a:r>
              <a:rPr kumimoji="1" lang="ja-JP" altLang="en-US" b="1" dirty="0">
                <a:solidFill>
                  <a:srgbClr val="089CA3"/>
                </a:solidFill>
              </a:rPr>
              <a:t>抽出</a:t>
            </a:r>
            <a:endParaRPr kumimoji="1" lang="en-US" altLang="ja-JP" b="1" dirty="0">
              <a:solidFill>
                <a:srgbClr val="089CA3"/>
              </a:solidFill>
            </a:endParaRPr>
          </a:p>
        </p:txBody>
      </p:sp>
      <p:sp>
        <p:nvSpPr>
          <p:cNvPr id="45" name="テキスト ボックス 44">
            <a:extLst>
              <a:ext uri="{FF2B5EF4-FFF2-40B4-BE49-F238E27FC236}">
                <a16:creationId xmlns:a16="http://schemas.microsoft.com/office/drawing/2014/main" id="{296A635B-9CB9-4F6B-A77A-CCBD47364994}"/>
              </a:ext>
            </a:extLst>
          </p:cNvPr>
          <p:cNvSpPr txBox="1"/>
          <p:nvPr/>
        </p:nvSpPr>
        <p:spPr>
          <a:xfrm>
            <a:off x="4686969" y="1868463"/>
            <a:ext cx="461665" cy="1372289"/>
          </a:xfrm>
          <a:prstGeom prst="rect">
            <a:avLst/>
          </a:prstGeom>
          <a:noFill/>
        </p:spPr>
        <p:txBody>
          <a:bodyPr vert="eaVert" wrap="square" rtlCol="0">
            <a:spAutoFit/>
          </a:bodyPr>
          <a:lstStyle/>
          <a:p>
            <a:r>
              <a:rPr kumimoji="1" lang="ja-JP" altLang="en-US" b="1" dirty="0">
                <a:solidFill>
                  <a:srgbClr val="089CA3"/>
                </a:solidFill>
              </a:rPr>
              <a:t>ラベル付け</a:t>
            </a:r>
            <a:endParaRPr kumimoji="1" lang="en-US" altLang="ja-JP" b="1" dirty="0">
              <a:solidFill>
                <a:srgbClr val="089CA3"/>
              </a:solidFill>
            </a:endParaRPr>
          </a:p>
        </p:txBody>
      </p:sp>
      <p:sp>
        <p:nvSpPr>
          <p:cNvPr id="46" name="テキスト ボックス 45">
            <a:extLst>
              <a:ext uri="{FF2B5EF4-FFF2-40B4-BE49-F238E27FC236}">
                <a16:creationId xmlns:a16="http://schemas.microsoft.com/office/drawing/2014/main" id="{4F9885E7-5D1E-480A-A30C-2D81F6238284}"/>
              </a:ext>
            </a:extLst>
          </p:cNvPr>
          <p:cNvSpPr txBox="1"/>
          <p:nvPr/>
        </p:nvSpPr>
        <p:spPr>
          <a:xfrm>
            <a:off x="5078212" y="2593540"/>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47" name="四角形: 角を丸くする 46">
            <a:extLst>
              <a:ext uri="{FF2B5EF4-FFF2-40B4-BE49-F238E27FC236}">
                <a16:creationId xmlns:a16="http://schemas.microsoft.com/office/drawing/2014/main" id="{71004C0F-CA64-4C94-9B0A-7E7235C17868}"/>
              </a:ext>
            </a:extLst>
          </p:cNvPr>
          <p:cNvSpPr/>
          <p:nvPr/>
        </p:nvSpPr>
        <p:spPr>
          <a:xfrm>
            <a:off x="485775" y="1121687"/>
            <a:ext cx="6166608"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5" name="四角形: 角を丸くする 484">
            <a:extLst>
              <a:ext uri="{FF2B5EF4-FFF2-40B4-BE49-F238E27FC236}">
                <a16:creationId xmlns:a16="http://schemas.microsoft.com/office/drawing/2014/main" id="{8FB5C255-7B79-4BE5-B505-AA96E452150F}"/>
              </a:ext>
            </a:extLst>
          </p:cNvPr>
          <p:cNvSpPr/>
          <p:nvPr/>
        </p:nvSpPr>
        <p:spPr>
          <a:xfrm>
            <a:off x="613464" y="963157"/>
            <a:ext cx="1623761" cy="322574"/>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spTree>
    <p:extLst>
      <p:ext uri="{BB962C8B-B14F-4D97-AF65-F5344CB8AC3E}">
        <p14:creationId xmlns:p14="http://schemas.microsoft.com/office/powerpoint/2010/main" val="73121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提案手法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sp>
        <p:nvSpPr>
          <p:cNvPr id="265" name="四角形: 角を丸くする 264">
            <a:extLst>
              <a:ext uri="{FF2B5EF4-FFF2-40B4-BE49-F238E27FC236}">
                <a16:creationId xmlns:a16="http://schemas.microsoft.com/office/drawing/2014/main" id="{58CBC886-8087-44CB-8B7C-078E5086FF78}"/>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四角形: 角を丸くする 265">
            <a:extLst>
              <a:ext uri="{FF2B5EF4-FFF2-40B4-BE49-F238E27FC236}">
                <a16:creationId xmlns:a16="http://schemas.microsoft.com/office/drawing/2014/main" id="{BC67DDA1-1F49-4F18-8DA3-6982DBD87AAB}"/>
              </a:ext>
            </a:extLst>
          </p:cNvPr>
          <p:cNvSpPr/>
          <p:nvPr/>
        </p:nvSpPr>
        <p:spPr>
          <a:xfrm>
            <a:off x="608562" y="3911886"/>
            <a:ext cx="1635589"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sp>
        <p:nvSpPr>
          <p:cNvPr id="268" name="正方形/長方形 267">
            <a:extLst>
              <a:ext uri="{FF2B5EF4-FFF2-40B4-BE49-F238E27FC236}">
                <a16:creationId xmlns:a16="http://schemas.microsoft.com/office/drawing/2014/main" id="{B89B7E26-2BE9-4CC9-BA3C-C2994FBB6B83}"/>
              </a:ext>
            </a:extLst>
          </p:cNvPr>
          <p:cNvSpPr/>
          <p:nvPr/>
        </p:nvSpPr>
        <p:spPr>
          <a:xfrm>
            <a:off x="775152" y="4619058"/>
            <a:ext cx="384463" cy="322574"/>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9B3C1DB4-0093-4BF3-B10B-9D8016DB1BF0}"/>
              </a:ext>
            </a:extLst>
          </p:cNvPr>
          <p:cNvCxnSpPr/>
          <p:nvPr/>
        </p:nvCxnSpPr>
        <p:spPr>
          <a:xfrm>
            <a:off x="816463" y="4685510"/>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75E2AB2-C9F4-4543-9F13-40F0B0D3A05B}"/>
              </a:ext>
            </a:extLst>
          </p:cNvPr>
          <p:cNvCxnSpPr/>
          <p:nvPr/>
        </p:nvCxnSpPr>
        <p:spPr>
          <a:xfrm>
            <a:off x="816462" y="4745152"/>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94F6B76E-C9CF-40A1-9A49-722246A5CD04}"/>
              </a:ext>
            </a:extLst>
          </p:cNvPr>
          <p:cNvCxnSpPr/>
          <p:nvPr/>
        </p:nvCxnSpPr>
        <p:spPr>
          <a:xfrm>
            <a:off x="816461" y="4804795"/>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15AD8BF8-ADE8-4ED8-9513-A866343D7033}"/>
              </a:ext>
            </a:extLst>
          </p:cNvPr>
          <p:cNvCxnSpPr/>
          <p:nvPr/>
        </p:nvCxnSpPr>
        <p:spPr>
          <a:xfrm>
            <a:off x="816460" y="4861917"/>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nvGrpSpPr>
          <p:cNvPr id="273" name="グループ化 272">
            <a:extLst>
              <a:ext uri="{FF2B5EF4-FFF2-40B4-BE49-F238E27FC236}">
                <a16:creationId xmlns:a16="http://schemas.microsoft.com/office/drawing/2014/main" id="{DBE8E716-95A2-475D-AB54-94F102F43A8C}"/>
              </a:ext>
            </a:extLst>
          </p:cNvPr>
          <p:cNvGrpSpPr/>
          <p:nvPr/>
        </p:nvGrpSpPr>
        <p:grpSpPr>
          <a:xfrm>
            <a:off x="2355315" y="4611297"/>
            <a:ext cx="384463" cy="322574"/>
            <a:chOff x="1100918" y="1789018"/>
            <a:chExt cx="454925" cy="304799"/>
          </a:xfrm>
          <a:solidFill>
            <a:schemeClr val="bg1"/>
          </a:solidFill>
        </p:grpSpPr>
        <p:sp>
          <p:nvSpPr>
            <p:cNvPr id="274" name="正方形/長方形 273">
              <a:extLst>
                <a:ext uri="{FF2B5EF4-FFF2-40B4-BE49-F238E27FC236}">
                  <a16:creationId xmlns:a16="http://schemas.microsoft.com/office/drawing/2014/main" id="{ABE381C6-A08A-42C6-AAF6-96FD32B17DB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直線コネクタ 274">
              <a:extLst>
                <a:ext uri="{FF2B5EF4-FFF2-40B4-BE49-F238E27FC236}">
                  <a16:creationId xmlns:a16="http://schemas.microsoft.com/office/drawing/2014/main" id="{04028991-AFE1-49C6-8FE1-83A6974EE5F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63C05479-1D78-457E-ADDF-86E9F43D622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8BF131A-7405-4B65-B011-E55C00CE267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5482E512-D3B4-4781-86E8-ECABACE12C0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AECF5E09-8530-44EF-A35F-C7E285FA13E0}"/>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85" name="星 4 463">
            <a:extLst>
              <a:ext uri="{FF2B5EF4-FFF2-40B4-BE49-F238E27FC236}">
                <a16:creationId xmlns:a16="http://schemas.microsoft.com/office/drawing/2014/main" id="{028555E1-0CAE-483D-9FCF-6AAB23FD3AD0}"/>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星 4 463">
            <a:extLst>
              <a:ext uri="{FF2B5EF4-FFF2-40B4-BE49-F238E27FC236}">
                <a16:creationId xmlns:a16="http://schemas.microsoft.com/office/drawing/2014/main" id="{C28D6438-267A-41B1-987C-307F40D7B2BE}"/>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7" name="直線矢印コネクタ 286">
            <a:extLst>
              <a:ext uri="{FF2B5EF4-FFF2-40B4-BE49-F238E27FC236}">
                <a16:creationId xmlns:a16="http://schemas.microsoft.com/office/drawing/2014/main" id="{C20817B4-75AD-409A-AD55-3C51EAF87ECC}"/>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6D93BB9F-8582-4ABC-9F46-014D29454526}"/>
              </a:ext>
            </a:extLst>
          </p:cNvPr>
          <p:cNvSpPr txBox="1"/>
          <p:nvPr/>
        </p:nvSpPr>
        <p:spPr>
          <a:xfrm>
            <a:off x="1431331" y="4824749"/>
            <a:ext cx="461665" cy="1566680"/>
          </a:xfrm>
          <a:prstGeom prst="rect">
            <a:avLst/>
          </a:prstGeom>
          <a:noFill/>
        </p:spPr>
        <p:txBody>
          <a:bodyPr vert="eaVert" wrap="square" rtlCol="0">
            <a:spAutoFit/>
          </a:bodyPr>
          <a:lstStyle/>
          <a:p>
            <a:r>
              <a:rPr kumimoji="1" lang="ja-JP" altLang="en-US" b="1" dirty="0">
                <a:solidFill>
                  <a:srgbClr val="089CA3"/>
                </a:solidFill>
              </a:rPr>
              <a:t>前処理</a:t>
            </a:r>
            <a:endParaRPr kumimoji="1" lang="en-US" altLang="ja-JP" b="1" dirty="0">
              <a:solidFill>
                <a:srgbClr val="089CA3"/>
              </a:solidFill>
            </a:endParaRPr>
          </a:p>
        </p:txBody>
      </p:sp>
      <p:cxnSp>
        <p:nvCxnSpPr>
          <p:cNvPr id="289" name="直線矢印コネクタ 288">
            <a:extLst>
              <a:ext uri="{FF2B5EF4-FFF2-40B4-BE49-F238E27FC236}">
                <a16:creationId xmlns:a16="http://schemas.microsoft.com/office/drawing/2014/main" id="{71166BFF-9F1A-4367-A995-114EB93D5CD6}"/>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94" name="四角形: 角を丸くする 293">
            <a:extLst>
              <a:ext uri="{FF2B5EF4-FFF2-40B4-BE49-F238E27FC236}">
                <a16:creationId xmlns:a16="http://schemas.microsoft.com/office/drawing/2014/main" id="{63EF84FC-10B7-4D46-96D3-631DF09A5626}"/>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四角形: 角を丸くする 294">
            <a:extLst>
              <a:ext uri="{FF2B5EF4-FFF2-40B4-BE49-F238E27FC236}">
                <a16:creationId xmlns:a16="http://schemas.microsoft.com/office/drawing/2014/main" id="{C31874F3-2B8A-4863-BDD7-D2EA177BE53A}"/>
              </a:ext>
            </a:extLst>
          </p:cNvPr>
          <p:cNvSpPr/>
          <p:nvPr/>
        </p:nvSpPr>
        <p:spPr>
          <a:xfrm>
            <a:off x="4968366" y="3911886"/>
            <a:ext cx="1832484"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96" name="グラフィックス 295" descr="歯車">
            <a:extLst>
              <a:ext uri="{FF2B5EF4-FFF2-40B4-BE49-F238E27FC236}">
                <a16:creationId xmlns:a16="http://schemas.microsoft.com/office/drawing/2014/main" id="{E10EA909-B671-45BA-BB82-E417CF029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666" y="4433271"/>
            <a:ext cx="742042" cy="742042"/>
          </a:xfrm>
          <a:prstGeom prst="rect">
            <a:avLst/>
          </a:prstGeom>
        </p:spPr>
      </p:pic>
      <p:sp>
        <p:nvSpPr>
          <p:cNvPr id="297" name="テキスト ボックス 296">
            <a:extLst>
              <a:ext uri="{FF2B5EF4-FFF2-40B4-BE49-F238E27FC236}">
                <a16:creationId xmlns:a16="http://schemas.microsoft.com/office/drawing/2014/main" id="{B6176D75-E77A-4A1A-84B4-4DC7B65A1E21}"/>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sp>
        <p:nvSpPr>
          <p:cNvPr id="47" name="四角形: 角を丸くする 46">
            <a:extLst>
              <a:ext uri="{FF2B5EF4-FFF2-40B4-BE49-F238E27FC236}">
                <a16:creationId xmlns:a16="http://schemas.microsoft.com/office/drawing/2014/main" id="{71004C0F-CA64-4C94-9B0A-7E7235C17868}"/>
              </a:ext>
            </a:extLst>
          </p:cNvPr>
          <p:cNvSpPr/>
          <p:nvPr/>
        </p:nvSpPr>
        <p:spPr>
          <a:xfrm>
            <a:off x="485775" y="1121687"/>
            <a:ext cx="5205239"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テキスト ボックス 352">
            <a:extLst>
              <a:ext uri="{FF2B5EF4-FFF2-40B4-BE49-F238E27FC236}">
                <a16:creationId xmlns:a16="http://schemas.microsoft.com/office/drawing/2014/main" id="{31A6724B-B93B-4286-9127-6D4ABADE2DE3}"/>
              </a:ext>
            </a:extLst>
          </p:cNvPr>
          <p:cNvSpPr txBox="1"/>
          <p:nvPr/>
        </p:nvSpPr>
        <p:spPr>
          <a:xfrm>
            <a:off x="4906952" y="5461543"/>
            <a:ext cx="1614682" cy="646331"/>
          </a:xfrm>
          <a:prstGeom prst="rect">
            <a:avLst/>
          </a:prstGeom>
          <a:noFill/>
        </p:spPr>
        <p:txBody>
          <a:bodyPr vert="horz" wrap="square" rtlCol="0">
            <a:spAutoFit/>
          </a:bodyPr>
          <a:lstStyle/>
          <a:p>
            <a:pPr algn="ctr"/>
            <a:r>
              <a:rPr kumimoji="1" lang="ja-JP" altLang="en-US" b="1" dirty="0">
                <a:solidFill>
                  <a:srgbClr val="089CA3"/>
                </a:solidFill>
              </a:rPr>
              <a:t>教師データ</a:t>
            </a:r>
            <a:br>
              <a:rPr kumimoji="1" lang="en-US" altLang="ja-JP" b="1" dirty="0">
                <a:solidFill>
                  <a:srgbClr val="089CA3"/>
                </a:solidFill>
              </a:rPr>
            </a:br>
            <a:r>
              <a:rPr kumimoji="1" lang="en-US" altLang="ja-JP" b="1" dirty="0">
                <a:solidFill>
                  <a:srgbClr val="089CA3"/>
                </a:solidFill>
              </a:rPr>
              <a:t>(</a:t>
            </a:r>
            <a:r>
              <a:rPr kumimoji="1" lang="ja-JP" altLang="en-US" b="1" dirty="0">
                <a:solidFill>
                  <a:srgbClr val="089CA3"/>
                </a:solidFill>
              </a:rPr>
              <a:t>フォーラム</a:t>
            </a:r>
            <a:r>
              <a:rPr kumimoji="1" lang="en-US" altLang="ja-JP" b="1" dirty="0">
                <a:solidFill>
                  <a:srgbClr val="089CA3"/>
                </a:solidFill>
              </a:rPr>
              <a:t>)</a:t>
            </a:r>
          </a:p>
        </p:txBody>
      </p:sp>
      <p:cxnSp>
        <p:nvCxnSpPr>
          <p:cNvPr id="354" name="直線矢印コネクタ 353">
            <a:extLst>
              <a:ext uri="{FF2B5EF4-FFF2-40B4-BE49-F238E27FC236}">
                <a16:creationId xmlns:a16="http://schemas.microsoft.com/office/drawing/2014/main" id="{DE90CA2E-2D39-45FB-BDCF-F5D19499E04E}"/>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355" name="テキスト ボックス 354">
            <a:extLst>
              <a:ext uri="{FF2B5EF4-FFF2-40B4-BE49-F238E27FC236}">
                <a16:creationId xmlns:a16="http://schemas.microsoft.com/office/drawing/2014/main" id="{09C43A15-85E0-4891-B685-D04F3B0309EE}"/>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grpSp>
        <p:nvGrpSpPr>
          <p:cNvPr id="475" name="グループ化 474">
            <a:extLst>
              <a:ext uri="{FF2B5EF4-FFF2-40B4-BE49-F238E27FC236}">
                <a16:creationId xmlns:a16="http://schemas.microsoft.com/office/drawing/2014/main" id="{E3A5DE49-4B57-4044-82EB-C0589B327965}"/>
              </a:ext>
            </a:extLst>
          </p:cNvPr>
          <p:cNvGrpSpPr/>
          <p:nvPr/>
        </p:nvGrpSpPr>
        <p:grpSpPr>
          <a:xfrm>
            <a:off x="3183133" y="1332855"/>
            <a:ext cx="2315554" cy="1452210"/>
            <a:chOff x="324860" y="4007234"/>
            <a:chExt cx="2315554" cy="1452210"/>
          </a:xfrm>
        </p:grpSpPr>
        <p:sp>
          <p:nvSpPr>
            <p:cNvPr id="476" name="雲 475">
              <a:extLst>
                <a:ext uri="{FF2B5EF4-FFF2-40B4-BE49-F238E27FC236}">
                  <a16:creationId xmlns:a16="http://schemas.microsoft.com/office/drawing/2014/main" id="{2550F961-615B-4B5C-A585-C29974D90700}"/>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477" name="直線コネクタ 476">
              <a:extLst>
                <a:ext uri="{FF2B5EF4-FFF2-40B4-BE49-F238E27FC236}">
                  <a16:creationId xmlns:a16="http://schemas.microsoft.com/office/drawing/2014/main" id="{A9B88A71-FADF-4132-9B74-177AE37E71D1}"/>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478" name="直線コネクタ 477">
              <a:extLst>
                <a:ext uri="{FF2B5EF4-FFF2-40B4-BE49-F238E27FC236}">
                  <a16:creationId xmlns:a16="http://schemas.microsoft.com/office/drawing/2014/main" id="{D52C6054-7EFC-41DD-B671-61BC85DFB396}"/>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479" name="グループ化 478">
              <a:extLst>
                <a:ext uri="{FF2B5EF4-FFF2-40B4-BE49-F238E27FC236}">
                  <a16:creationId xmlns:a16="http://schemas.microsoft.com/office/drawing/2014/main" id="{4FBDC5AE-98B0-48D2-A5A5-3B05C73032C2}"/>
                </a:ext>
              </a:extLst>
            </p:cNvPr>
            <p:cNvGrpSpPr/>
            <p:nvPr/>
          </p:nvGrpSpPr>
          <p:grpSpPr>
            <a:xfrm>
              <a:off x="558231" y="4795771"/>
              <a:ext cx="537570" cy="368361"/>
              <a:chOff x="558231" y="4795771"/>
              <a:chExt cx="537570" cy="368361"/>
            </a:xfrm>
          </p:grpSpPr>
          <p:grpSp>
            <p:nvGrpSpPr>
              <p:cNvPr id="575" name="グループ化 574">
                <a:extLst>
                  <a:ext uri="{FF2B5EF4-FFF2-40B4-BE49-F238E27FC236}">
                    <a16:creationId xmlns:a16="http://schemas.microsoft.com/office/drawing/2014/main" id="{AFA55CCA-5D1A-416A-9F55-0E9C343D0E18}"/>
                  </a:ext>
                </a:extLst>
              </p:cNvPr>
              <p:cNvGrpSpPr/>
              <p:nvPr/>
            </p:nvGrpSpPr>
            <p:grpSpPr>
              <a:xfrm>
                <a:off x="701233" y="4795771"/>
                <a:ext cx="394568" cy="289127"/>
                <a:chOff x="3445534" y="4958455"/>
                <a:chExt cx="394568" cy="289127"/>
              </a:xfrm>
            </p:grpSpPr>
            <p:sp>
              <p:nvSpPr>
                <p:cNvPr id="588" name="1 つの角を切り取った四角形 715">
                  <a:extLst>
                    <a:ext uri="{FF2B5EF4-FFF2-40B4-BE49-F238E27FC236}">
                      <a16:creationId xmlns:a16="http://schemas.microsoft.com/office/drawing/2014/main" id="{981709A8-F96F-47FD-B204-C29CF3FA459B}"/>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9" name="直線コネクタ 588">
                  <a:extLst>
                    <a:ext uri="{FF2B5EF4-FFF2-40B4-BE49-F238E27FC236}">
                      <a16:creationId xmlns:a16="http://schemas.microsoft.com/office/drawing/2014/main" id="{B1EB8C6E-2880-4DC4-9E53-FE0510DF8D74}"/>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0" name="直線コネクタ 589">
                  <a:extLst>
                    <a:ext uri="{FF2B5EF4-FFF2-40B4-BE49-F238E27FC236}">
                      <a16:creationId xmlns:a16="http://schemas.microsoft.com/office/drawing/2014/main" id="{E4A984E5-1EBA-4180-A869-1433DD5948F7}"/>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1" name="直線コネクタ 590">
                  <a:extLst>
                    <a:ext uri="{FF2B5EF4-FFF2-40B4-BE49-F238E27FC236}">
                      <a16:creationId xmlns:a16="http://schemas.microsoft.com/office/drawing/2014/main" id="{BD59D227-DEFD-48D6-B066-FCF04D2D5696}"/>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2" name="直線コネクタ 591">
                  <a:extLst>
                    <a:ext uri="{FF2B5EF4-FFF2-40B4-BE49-F238E27FC236}">
                      <a16:creationId xmlns:a16="http://schemas.microsoft.com/office/drawing/2014/main" id="{11548F8F-BA52-4606-B0E6-40FC3BE8915F}"/>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6" name="グループ化 575">
                <a:extLst>
                  <a:ext uri="{FF2B5EF4-FFF2-40B4-BE49-F238E27FC236}">
                    <a16:creationId xmlns:a16="http://schemas.microsoft.com/office/drawing/2014/main" id="{C486E380-E66D-4597-BB64-8B140E89C803}"/>
                  </a:ext>
                </a:extLst>
              </p:cNvPr>
              <p:cNvGrpSpPr/>
              <p:nvPr/>
            </p:nvGrpSpPr>
            <p:grpSpPr>
              <a:xfrm>
                <a:off x="624426" y="4832595"/>
                <a:ext cx="394568" cy="289127"/>
                <a:chOff x="3359582" y="4986114"/>
                <a:chExt cx="394568" cy="289127"/>
              </a:xfrm>
            </p:grpSpPr>
            <p:sp>
              <p:nvSpPr>
                <p:cNvPr id="583" name="1 つの角を切り取った四角形 733">
                  <a:extLst>
                    <a:ext uri="{FF2B5EF4-FFF2-40B4-BE49-F238E27FC236}">
                      <a16:creationId xmlns:a16="http://schemas.microsoft.com/office/drawing/2014/main" id="{58E4AA83-5273-4CC0-976F-273D60C5DAB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4" name="直線コネクタ 583">
                  <a:extLst>
                    <a:ext uri="{FF2B5EF4-FFF2-40B4-BE49-F238E27FC236}">
                      <a16:creationId xmlns:a16="http://schemas.microsoft.com/office/drawing/2014/main" id="{E519624D-B8AB-45FE-8184-01DB4E1E6EC5}"/>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5" name="直線コネクタ 584">
                  <a:extLst>
                    <a:ext uri="{FF2B5EF4-FFF2-40B4-BE49-F238E27FC236}">
                      <a16:creationId xmlns:a16="http://schemas.microsoft.com/office/drawing/2014/main" id="{05FEBFDF-65D6-45CF-AEC6-1D86DF25649F}"/>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6" name="直線コネクタ 585">
                  <a:extLst>
                    <a:ext uri="{FF2B5EF4-FFF2-40B4-BE49-F238E27FC236}">
                      <a16:creationId xmlns:a16="http://schemas.microsoft.com/office/drawing/2014/main" id="{0CDA9966-2FE6-4F9A-996F-EB7533E007D6}"/>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7" name="直線コネクタ 586">
                  <a:extLst>
                    <a:ext uri="{FF2B5EF4-FFF2-40B4-BE49-F238E27FC236}">
                      <a16:creationId xmlns:a16="http://schemas.microsoft.com/office/drawing/2014/main" id="{417B30B9-E2AF-45F3-BA08-4417E140ACFB}"/>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7" name="グループ化 576">
                <a:extLst>
                  <a:ext uri="{FF2B5EF4-FFF2-40B4-BE49-F238E27FC236}">
                    <a16:creationId xmlns:a16="http://schemas.microsoft.com/office/drawing/2014/main" id="{EAFD5B25-A8F9-4513-A442-D382EF447D0F}"/>
                  </a:ext>
                </a:extLst>
              </p:cNvPr>
              <p:cNvGrpSpPr/>
              <p:nvPr/>
            </p:nvGrpSpPr>
            <p:grpSpPr>
              <a:xfrm>
                <a:off x="558231" y="4875005"/>
                <a:ext cx="394568" cy="289127"/>
                <a:chOff x="3359582" y="4986114"/>
                <a:chExt cx="394568" cy="289127"/>
              </a:xfrm>
            </p:grpSpPr>
            <p:sp>
              <p:nvSpPr>
                <p:cNvPr id="578" name="1 つの角を切り取った四角形 720">
                  <a:extLst>
                    <a:ext uri="{FF2B5EF4-FFF2-40B4-BE49-F238E27FC236}">
                      <a16:creationId xmlns:a16="http://schemas.microsoft.com/office/drawing/2014/main" id="{9441AF7A-5701-4B16-9A78-C13CEEE788F6}"/>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9" name="直線コネクタ 578">
                  <a:extLst>
                    <a:ext uri="{FF2B5EF4-FFF2-40B4-BE49-F238E27FC236}">
                      <a16:creationId xmlns:a16="http://schemas.microsoft.com/office/drawing/2014/main" id="{6BAD3CBF-0C8B-4F95-AFFC-32242FE47120}"/>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0" name="直線コネクタ 579">
                  <a:extLst>
                    <a:ext uri="{FF2B5EF4-FFF2-40B4-BE49-F238E27FC236}">
                      <a16:creationId xmlns:a16="http://schemas.microsoft.com/office/drawing/2014/main" id="{A6DA03D0-53E4-4C78-B7A7-3B75F8256D24}"/>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1" name="直線コネクタ 580">
                  <a:extLst>
                    <a:ext uri="{FF2B5EF4-FFF2-40B4-BE49-F238E27FC236}">
                      <a16:creationId xmlns:a16="http://schemas.microsoft.com/office/drawing/2014/main" id="{6C694F04-2399-4868-A95B-FE66945A1EDE}"/>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2" name="直線コネクタ 581">
                  <a:extLst>
                    <a:ext uri="{FF2B5EF4-FFF2-40B4-BE49-F238E27FC236}">
                      <a16:creationId xmlns:a16="http://schemas.microsoft.com/office/drawing/2014/main" id="{805912AF-65D6-45C1-90C7-C837D2043068}"/>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0" name="グループ化 479">
              <a:extLst>
                <a:ext uri="{FF2B5EF4-FFF2-40B4-BE49-F238E27FC236}">
                  <a16:creationId xmlns:a16="http://schemas.microsoft.com/office/drawing/2014/main" id="{EA2A3195-F0F0-4890-B154-57C59E35ACC0}"/>
                </a:ext>
              </a:extLst>
            </p:cNvPr>
            <p:cNvGrpSpPr/>
            <p:nvPr/>
          </p:nvGrpSpPr>
          <p:grpSpPr>
            <a:xfrm>
              <a:off x="561395" y="4280826"/>
              <a:ext cx="537570" cy="368361"/>
              <a:chOff x="558231" y="4795771"/>
              <a:chExt cx="537570" cy="368361"/>
            </a:xfrm>
          </p:grpSpPr>
          <p:grpSp>
            <p:nvGrpSpPr>
              <p:cNvPr id="557" name="グループ化 556">
                <a:extLst>
                  <a:ext uri="{FF2B5EF4-FFF2-40B4-BE49-F238E27FC236}">
                    <a16:creationId xmlns:a16="http://schemas.microsoft.com/office/drawing/2014/main" id="{9CE096E6-A347-4A8E-BF91-A852FB961137}"/>
                  </a:ext>
                </a:extLst>
              </p:cNvPr>
              <p:cNvGrpSpPr/>
              <p:nvPr/>
            </p:nvGrpSpPr>
            <p:grpSpPr>
              <a:xfrm>
                <a:off x="701233" y="4795771"/>
                <a:ext cx="394568" cy="289127"/>
                <a:chOff x="3445534" y="4958455"/>
                <a:chExt cx="394568" cy="289127"/>
              </a:xfrm>
            </p:grpSpPr>
            <p:sp>
              <p:nvSpPr>
                <p:cNvPr id="570" name="1 つの角を切り取った四角形 479">
                  <a:extLst>
                    <a:ext uri="{FF2B5EF4-FFF2-40B4-BE49-F238E27FC236}">
                      <a16:creationId xmlns:a16="http://schemas.microsoft.com/office/drawing/2014/main" id="{ECA46B99-3D38-4879-9050-C7C15E9D726B}"/>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1" name="直線コネクタ 570">
                  <a:extLst>
                    <a:ext uri="{FF2B5EF4-FFF2-40B4-BE49-F238E27FC236}">
                      <a16:creationId xmlns:a16="http://schemas.microsoft.com/office/drawing/2014/main" id="{DE37C787-77C7-47B4-8E02-05F2EB142DBA}"/>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2" name="直線コネクタ 571">
                  <a:extLst>
                    <a:ext uri="{FF2B5EF4-FFF2-40B4-BE49-F238E27FC236}">
                      <a16:creationId xmlns:a16="http://schemas.microsoft.com/office/drawing/2014/main" id="{64901EC2-BAF3-4F49-80D3-6B5E3C9DD7E0}"/>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3" name="直線コネクタ 572">
                  <a:extLst>
                    <a:ext uri="{FF2B5EF4-FFF2-40B4-BE49-F238E27FC236}">
                      <a16:creationId xmlns:a16="http://schemas.microsoft.com/office/drawing/2014/main" id="{27399371-B823-4DD8-A187-2696E6201063}"/>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4" name="直線コネクタ 573">
                  <a:extLst>
                    <a:ext uri="{FF2B5EF4-FFF2-40B4-BE49-F238E27FC236}">
                      <a16:creationId xmlns:a16="http://schemas.microsoft.com/office/drawing/2014/main" id="{B8A1A42C-A612-483D-B44F-FDD64E1E5C1D}"/>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8" name="グループ化 557">
                <a:extLst>
                  <a:ext uri="{FF2B5EF4-FFF2-40B4-BE49-F238E27FC236}">
                    <a16:creationId xmlns:a16="http://schemas.microsoft.com/office/drawing/2014/main" id="{743D7809-C48B-4656-A9F2-416D25135D22}"/>
                  </a:ext>
                </a:extLst>
              </p:cNvPr>
              <p:cNvGrpSpPr/>
              <p:nvPr/>
            </p:nvGrpSpPr>
            <p:grpSpPr>
              <a:xfrm>
                <a:off x="624426" y="4832595"/>
                <a:ext cx="394568" cy="289127"/>
                <a:chOff x="3359582" y="4986114"/>
                <a:chExt cx="394568" cy="289127"/>
              </a:xfrm>
            </p:grpSpPr>
            <p:sp>
              <p:nvSpPr>
                <p:cNvPr id="565" name="1 つの角を切り取った四角形 474">
                  <a:extLst>
                    <a:ext uri="{FF2B5EF4-FFF2-40B4-BE49-F238E27FC236}">
                      <a16:creationId xmlns:a16="http://schemas.microsoft.com/office/drawing/2014/main" id="{800B4D27-B08A-4B96-AA6D-E7E14CCAE4D1}"/>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6" name="直線コネクタ 565">
                  <a:extLst>
                    <a:ext uri="{FF2B5EF4-FFF2-40B4-BE49-F238E27FC236}">
                      <a16:creationId xmlns:a16="http://schemas.microsoft.com/office/drawing/2014/main" id="{7767CC08-3151-4E90-A3C8-E118C48377AD}"/>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7" name="直線コネクタ 566">
                  <a:extLst>
                    <a:ext uri="{FF2B5EF4-FFF2-40B4-BE49-F238E27FC236}">
                      <a16:creationId xmlns:a16="http://schemas.microsoft.com/office/drawing/2014/main" id="{05C15CE8-9EDB-4294-97F9-93783452F6B1}"/>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8" name="直線コネクタ 567">
                  <a:extLst>
                    <a:ext uri="{FF2B5EF4-FFF2-40B4-BE49-F238E27FC236}">
                      <a16:creationId xmlns:a16="http://schemas.microsoft.com/office/drawing/2014/main" id="{90D72C96-C48E-40EB-BB89-10561295188B}"/>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9" name="直線コネクタ 568">
                  <a:extLst>
                    <a:ext uri="{FF2B5EF4-FFF2-40B4-BE49-F238E27FC236}">
                      <a16:creationId xmlns:a16="http://schemas.microsoft.com/office/drawing/2014/main" id="{0EF961AC-CD9D-415A-9E9A-A861732DA6A3}"/>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9" name="グループ化 558">
                <a:extLst>
                  <a:ext uri="{FF2B5EF4-FFF2-40B4-BE49-F238E27FC236}">
                    <a16:creationId xmlns:a16="http://schemas.microsoft.com/office/drawing/2014/main" id="{462FC232-3423-462E-B704-66E75F5C876E}"/>
                  </a:ext>
                </a:extLst>
              </p:cNvPr>
              <p:cNvGrpSpPr/>
              <p:nvPr/>
            </p:nvGrpSpPr>
            <p:grpSpPr>
              <a:xfrm>
                <a:off x="558231" y="4875005"/>
                <a:ext cx="394568" cy="289127"/>
                <a:chOff x="3359582" y="4986114"/>
                <a:chExt cx="394568" cy="289127"/>
              </a:xfrm>
            </p:grpSpPr>
            <p:sp>
              <p:nvSpPr>
                <p:cNvPr id="560" name="1 つの角を切り取った四角形 469">
                  <a:extLst>
                    <a:ext uri="{FF2B5EF4-FFF2-40B4-BE49-F238E27FC236}">
                      <a16:creationId xmlns:a16="http://schemas.microsoft.com/office/drawing/2014/main" id="{68ED1849-B86F-40DB-8011-AE5FEEDB52BA}"/>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1" name="直線コネクタ 560">
                  <a:extLst>
                    <a:ext uri="{FF2B5EF4-FFF2-40B4-BE49-F238E27FC236}">
                      <a16:creationId xmlns:a16="http://schemas.microsoft.com/office/drawing/2014/main" id="{5C29166D-E022-4CAE-BE45-E83B7731E818}"/>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2" name="直線コネクタ 561">
                  <a:extLst>
                    <a:ext uri="{FF2B5EF4-FFF2-40B4-BE49-F238E27FC236}">
                      <a16:creationId xmlns:a16="http://schemas.microsoft.com/office/drawing/2014/main" id="{BE5A4DFC-F101-4A95-BCD0-5650B5FAF847}"/>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3" name="直線コネクタ 562">
                  <a:extLst>
                    <a:ext uri="{FF2B5EF4-FFF2-40B4-BE49-F238E27FC236}">
                      <a16:creationId xmlns:a16="http://schemas.microsoft.com/office/drawing/2014/main" id="{D0B88325-19DB-486D-8376-D8E085D8DA0F}"/>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4" name="直線コネクタ 563">
                  <a:extLst>
                    <a:ext uri="{FF2B5EF4-FFF2-40B4-BE49-F238E27FC236}">
                      <a16:creationId xmlns:a16="http://schemas.microsoft.com/office/drawing/2014/main" id="{DC8B5DEA-D879-4E02-8900-FB607E17F03D}"/>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1" name="グループ化 480">
              <a:extLst>
                <a:ext uri="{FF2B5EF4-FFF2-40B4-BE49-F238E27FC236}">
                  <a16:creationId xmlns:a16="http://schemas.microsoft.com/office/drawing/2014/main" id="{2BB8C445-F2E4-4B99-9921-8A51A6CA4159}"/>
                </a:ext>
              </a:extLst>
            </p:cNvPr>
            <p:cNvGrpSpPr/>
            <p:nvPr/>
          </p:nvGrpSpPr>
          <p:grpSpPr>
            <a:xfrm>
              <a:off x="1219496" y="4737350"/>
              <a:ext cx="537570" cy="368361"/>
              <a:chOff x="558231" y="4795771"/>
              <a:chExt cx="537570" cy="368361"/>
            </a:xfrm>
            <a:solidFill>
              <a:srgbClr val="FFCCFF"/>
            </a:solidFill>
          </p:grpSpPr>
          <p:grpSp>
            <p:nvGrpSpPr>
              <p:cNvPr id="539" name="グループ化 538">
                <a:extLst>
                  <a:ext uri="{FF2B5EF4-FFF2-40B4-BE49-F238E27FC236}">
                    <a16:creationId xmlns:a16="http://schemas.microsoft.com/office/drawing/2014/main" id="{C3562FC1-38DC-4DA4-8346-F3A34703F9CE}"/>
                  </a:ext>
                </a:extLst>
              </p:cNvPr>
              <p:cNvGrpSpPr/>
              <p:nvPr/>
            </p:nvGrpSpPr>
            <p:grpSpPr>
              <a:xfrm>
                <a:off x="701233" y="4795771"/>
                <a:ext cx="394568" cy="289127"/>
                <a:chOff x="3445534" y="4958455"/>
                <a:chExt cx="394568" cy="289127"/>
              </a:xfrm>
              <a:grpFill/>
            </p:grpSpPr>
            <p:sp>
              <p:nvSpPr>
                <p:cNvPr id="552" name="1 つの角を切り取った四角形 498">
                  <a:extLst>
                    <a:ext uri="{FF2B5EF4-FFF2-40B4-BE49-F238E27FC236}">
                      <a16:creationId xmlns:a16="http://schemas.microsoft.com/office/drawing/2014/main" id="{D08A645B-8808-437F-BB44-2A46F519338A}"/>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3" name="直線コネクタ 552">
                  <a:extLst>
                    <a:ext uri="{FF2B5EF4-FFF2-40B4-BE49-F238E27FC236}">
                      <a16:creationId xmlns:a16="http://schemas.microsoft.com/office/drawing/2014/main" id="{AE46C6B9-2E40-4451-94BE-B7D6B24BB0DE}"/>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4" name="直線コネクタ 553">
                  <a:extLst>
                    <a:ext uri="{FF2B5EF4-FFF2-40B4-BE49-F238E27FC236}">
                      <a16:creationId xmlns:a16="http://schemas.microsoft.com/office/drawing/2014/main" id="{27EB726C-9D41-44B1-B6C4-D3A5990FBBD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5" name="直線コネクタ 554">
                  <a:extLst>
                    <a:ext uri="{FF2B5EF4-FFF2-40B4-BE49-F238E27FC236}">
                      <a16:creationId xmlns:a16="http://schemas.microsoft.com/office/drawing/2014/main" id="{6DD5600A-02EF-4CD3-BDE6-AF02152C95D9}"/>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6" name="直線コネクタ 555">
                  <a:extLst>
                    <a:ext uri="{FF2B5EF4-FFF2-40B4-BE49-F238E27FC236}">
                      <a16:creationId xmlns:a16="http://schemas.microsoft.com/office/drawing/2014/main" id="{B5A295EF-76E8-4DEE-823A-6612533441D8}"/>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40" name="グループ化 539">
                <a:extLst>
                  <a:ext uri="{FF2B5EF4-FFF2-40B4-BE49-F238E27FC236}">
                    <a16:creationId xmlns:a16="http://schemas.microsoft.com/office/drawing/2014/main" id="{0A4208D2-D7BF-485B-B567-EF309F0C2BC2}"/>
                  </a:ext>
                </a:extLst>
              </p:cNvPr>
              <p:cNvGrpSpPr/>
              <p:nvPr/>
            </p:nvGrpSpPr>
            <p:grpSpPr>
              <a:xfrm>
                <a:off x="624426" y="4832595"/>
                <a:ext cx="394568" cy="289127"/>
                <a:chOff x="3359582" y="4986114"/>
                <a:chExt cx="394568" cy="289127"/>
              </a:xfrm>
              <a:grpFill/>
            </p:grpSpPr>
            <p:sp>
              <p:nvSpPr>
                <p:cNvPr id="547" name="1 つの角を切り取った四角形 493">
                  <a:extLst>
                    <a:ext uri="{FF2B5EF4-FFF2-40B4-BE49-F238E27FC236}">
                      <a16:creationId xmlns:a16="http://schemas.microsoft.com/office/drawing/2014/main" id="{327EEB5E-6045-46BA-B4B9-1D6EE27BDE2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8" name="直線コネクタ 547">
                  <a:extLst>
                    <a:ext uri="{FF2B5EF4-FFF2-40B4-BE49-F238E27FC236}">
                      <a16:creationId xmlns:a16="http://schemas.microsoft.com/office/drawing/2014/main" id="{415BBEA6-A370-49C7-A18B-34DD67DB984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9" name="直線コネクタ 548">
                  <a:extLst>
                    <a:ext uri="{FF2B5EF4-FFF2-40B4-BE49-F238E27FC236}">
                      <a16:creationId xmlns:a16="http://schemas.microsoft.com/office/drawing/2014/main" id="{32E782FC-0D3F-42AA-991C-49C3D4BDB0CA}"/>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0" name="直線コネクタ 549">
                  <a:extLst>
                    <a:ext uri="{FF2B5EF4-FFF2-40B4-BE49-F238E27FC236}">
                      <a16:creationId xmlns:a16="http://schemas.microsoft.com/office/drawing/2014/main" id="{AAF64586-5ACB-4BEC-BA55-D5C82DFCBAE1}"/>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1" name="直線コネクタ 550">
                  <a:extLst>
                    <a:ext uri="{FF2B5EF4-FFF2-40B4-BE49-F238E27FC236}">
                      <a16:creationId xmlns:a16="http://schemas.microsoft.com/office/drawing/2014/main" id="{A8C56F37-D629-42D4-A223-6F984269DB38}"/>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41" name="グループ化 540">
                <a:extLst>
                  <a:ext uri="{FF2B5EF4-FFF2-40B4-BE49-F238E27FC236}">
                    <a16:creationId xmlns:a16="http://schemas.microsoft.com/office/drawing/2014/main" id="{AE629D38-7CBA-4738-8202-654145D55B02}"/>
                  </a:ext>
                </a:extLst>
              </p:cNvPr>
              <p:cNvGrpSpPr/>
              <p:nvPr/>
            </p:nvGrpSpPr>
            <p:grpSpPr>
              <a:xfrm>
                <a:off x="558231" y="4875005"/>
                <a:ext cx="394568" cy="289127"/>
                <a:chOff x="3359582" y="4986114"/>
                <a:chExt cx="394568" cy="289127"/>
              </a:xfrm>
              <a:grpFill/>
            </p:grpSpPr>
            <p:sp>
              <p:nvSpPr>
                <p:cNvPr id="542" name="1 つの角を切り取った四角形 488">
                  <a:extLst>
                    <a:ext uri="{FF2B5EF4-FFF2-40B4-BE49-F238E27FC236}">
                      <a16:creationId xmlns:a16="http://schemas.microsoft.com/office/drawing/2014/main" id="{BF7E38D5-43D9-497F-A6B5-2ABDE21DA0E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3" name="直線コネクタ 542">
                  <a:extLst>
                    <a:ext uri="{FF2B5EF4-FFF2-40B4-BE49-F238E27FC236}">
                      <a16:creationId xmlns:a16="http://schemas.microsoft.com/office/drawing/2014/main" id="{05A0DA20-4F44-496E-8071-8F679D2C3BB3}"/>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4" name="直線コネクタ 543">
                  <a:extLst>
                    <a:ext uri="{FF2B5EF4-FFF2-40B4-BE49-F238E27FC236}">
                      <a16:creationId xmlns:a16="http://schemas.microsoft.com/office/drawing/2014/main" id="{05A9EA25-40D3-4464-A17F-0851C5681E1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5" name="直線コネクタ 544">
                  <a:extLst>
                    <a:ext uri="{FF2B5EF4-FFF2-40B4-BE49-F238E27FC236}">
                      <a16:creationId xmlns:a16="http://schemas.microsoft.com/office/drawing/2014/main" id="{5E6F4B3F-A592-421C-B97A-CDB356405E0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6" name="直線コネクタ 545">
                  <a:extLst>
                    <a:ext uri="{FF2B5EF4-FFF2-40B4-BE49-F238E27FC236}">
                      <a16:creationId xmlns:a16="http://schemas.microsoft.com/office/drawing/2014/main" id="{BAD6FCD9-9894-46AD-9CB2-07B1DE2A737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2" name="グループ化 481">
              <a:extLst>
                <a:ext uri="{FF2B5EF4-FFF2-40B4-BE49-F238E27FC236}">
                  <a16:creationId xmlns:a16="http://schemas.microsoft.com/office/drawing/2014/main" id="{1539E6CA-BDD4-4196-81E8-68A3A5C8ABCB}"/>
                </a:ext>
              </a:extLst>
            </p:cNvPr>
            <p:cNvGrpSpPr/>
            <p:nvPr/>
          </p:nvGrpSpPr>
          <p:grpSpPr>
            <a:xfrm>
              <a:off x="1222660" y="4222405"/>
              <a:ext cx="537570" cy="368361"/>
              <a:chOff x="558231" y="4795771"/>
              <a:chExt cx="537570" cy="368361"/>
            </a:xfrm>
            <a:solidFill>
              <a:srgbClr val="FFCCFF"/>
            </a:solidFill>
          </p:grpSpPr>
          <p:grpSp>
            <p:nvGrpSpPr>
              <p:cNvPr id="521" name="グループ化 520">
                <a:extLst>
                  <a:ext uri="{FF2B5EF4-FFF2-40B4-BE49-F238E27FC236}">
                    <a16:creationId xmlns:a16="http://schemas.microsoft.com/office/drawing/2014/main" id="{A44D44BB-5F2C-4B78-B2F9-72465BD04458}"/>
                  </a:ext>
                </a:extLst>
              </p:cNvPr>
              <p:cNvGrpSpPr/>
              <p:nvPr/>
            </p:nvGrpSpPr>
            <p:grpSpPr>
              <a:xfrm>
                <a:off x="701233" y="4795771"/>
                <a:ext cx="394568" cy="289127"/>
                <a:chOff x="3445534" y="4958455"/>
                <a:chExt cx="394568" cy="289127"/>
              </a:xfrm>
              <a:grpFill/>
            </p:grpSpPr>
            <p:sp>
              <p:nvSpPr>
                <p:cNvPr id="534" name="1 つの角を切り取った四角形 517">
                  <a:extLst>
                    <a:ext uri="{FF2B5EF4-FFF2-40B4-BE49-F238E27FC236}">
                      <a16:creationId xmlns:a16="http://schemas.microsoft.com/office/drawing/2014/main" id="{29BE043B-0FCD-487F-800D-6910B73F4C28}"/>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5" name="直線コネクタ 534">
                  <a:extLst>
                    <a:ext uri="{FF2B5EF4-FFF2-40B4-BE49-F238E27FC236}">
                      <a16:creationId xmlns:a16="http://schemas.microsoft.com/office/drawing/2014/main" id="{D64A3206-1C17-4E0A-ADC4-90E78394EC75}"/>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6" name="直線コネクタ 535">
                  <a:extLst>
                    <a:ext uri="{FF2B5EF4-FFF2-40B4-BE49-F238E27FC236}">
                      <a16:creationId xmlns:a16="http://schemas.microsoft.com/office/drawing/2014/main" id="{C7F7CD7B-E93E-45AB-B386-2537FA088E7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7" name="直線コネクタ 536">
                  <a:extLst>
                    <a:ext uri="{FF2B5EF4-FFF2-40B4-BE49-F238E27FC236}">
                      <a16:creationId xmlns:a16="http://schemas.microsoft.com/office/drawing/2014/main" id="{2F221991-8D87-4DC6-9367-D3CCEF2CCC7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8" name="直線コネクタ 537">
                  <a:extLst>
                    <a:ext uri="{FF2B5EF4-FFF2-40B4-BE49-F238E27FC236}">
                      <a16:creationId xmlns:a16="http://schemas.microsoft.com/office/drawing/2014/main" id="{0EEC860A-8A82-4859-B40F-EA69123DA44E}"/>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22" name="グループ化 521">
                <a:extLst>
                  <a:ext uri="{FF2B5EF4-FFF2-40B4-BE49-F238E27FC236}">
                    <a16:creationId xmlns:a16="http://schemas.microsoft.com/office/drawing/2014/main" id="{B4A890F7-CA26-4A48-97AC-CC15D57E98A7}"/>
                  </a:ext>
                </a:extLst>
              </p:cNvPr>
              <p:cNvGrpSpPr/>
              <p:nvPr/>
            </p:nvGrpSpPr>
            <p:grpSpPr>
              <a:xfrm>
                <a:off x="624426" y="4832595"/>
                <a:ext cx="394568" cy="289127"/>
                <a:chOff x="3359582" y="4986114"/>
                <a:chExt cx="394568" cy="289127"/>
              </a:xfrm>
              <a:grpFill/>
            </p:grpSpPr>
            <p:sp>
              <p:nvSpPr>
                <p:cNvPr id="529" name="1 つの角を切り取った四角形 512">
                  <a:extLst>
                    <a:ext uri="{FF2B5EF4-FFF2-40B4-BE49-F238E27FC236}">
                      <a16:creationId xmlns:a16="http://schemas.microsoft.com/office/drawing/2014/main" id="{1D335D86-BC7E-411D-AB59-403839B826F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0" name="直線コネクタ 529">
                  <a:extLst>
                    <a:ext uri="{FF2B5EF4-FFF2-40B4-BE49-F238E27FC236}">
                      <a16:creationId xmlns:a16="http://schemas.microsoft.com/office/drawing/2014/main" id="{1E5E97D3-6D95-49CB-84D6-F77DDA67F142}"/>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1" name="直線コネクタ 530">
                  <a:extLst>
                    <a:ext uri="{FF2B5EF4-FFF2-40B4-BE49-F238E27FC236}">
                      <a16:creationId xmlns:a16="http://schemas.microsoft.com/office/drawing/2014/main" id="{649CA439-F8A6-4199-9109-61C2637EDC67}"/>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2" name="直線コネクタ 531">
                  <a:extLst>
                    <a:ext uri="{FF2B5EF4-FFF2-40B4-BE49-F238E27FC236}">
                      <a16:creationId xmlns:a16="http://schemas.microsoft.com/office/drawing/2014/main" id="{757277E2-784C-4C75-8154-CE69E56D1C5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3" name="直線コネクタ 532">
                  <a:extLst>
                    <a:ext uri="{FF2B5EF4-FFF2-40B4-BE49-F238E27FC236}">
                      <a16:creationId xmlns:a16="http://schemas.microsoft.com/office/drawing/2014/main" id="{9042BDF8-0623-41E5-9211-45D4E782C63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23" name="グループ化 522">
                <a:extLst>
                  <a:ext uri="{FF2B5EF4-FFF2-40B4-BE49-F238E27FC236}">
                    <a16:creationId xmlns:a16="http://schemas.microsoft.com/office/drawing/2014/main" id="{59F4F0D5-654B-4E14-A26A-2361A590926F}"/>
                  </a:ext>
                </a:extLst>
              </p:cNvPr>
              <p:cNvGrpSpPr/>
              <p:nvPr/>
            </p:nvGrpSpPr>
            <p:grpSpPr>
              <a:xfrm>
                <a:off x="558231" y="4875005"/>
                <a:ext cx="394568" cy="289127"/>
                <a:chOff x="3359582" y="4986114"/>
                <a:chExt cx="394568" cy="289127"/>
              </a:xfrm>
              <a:grpFill/>
            </p:grpSpPr>
            <p:sp>
              <p:nvSpPr>
                <p:cNvPr id="524" name="1 つの角を切り取った四角形 507">
                  <a:extLst>
                    <a:ext uri="{FF2B5EF4-FFF2-40B4-BE49-F238E27FC236}">
                      <a16:creationId xmlns:a16="http://schemas.microsoft.com/office/drawing/2014/main" id="{9FC23437-8E10-4C6B-BE02-4DABFC8E4C5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5" name="直線コネクタ 524">
                  <a:extLst>
                    <a:ext uri="{FF2B5EF4-FFF2-40B4-BE49-F238E27FC236}">
                      <a16:creationId xmlns:a16="http://schemas.microsoft.com/office/drawing/2014/main" id="{62CAB030-DE84-41A0-BD6F-C34A845EA3AA}"/>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6" name="直線コネクタ 525">
                  <a:extLst>
                    <a:ext uri="{FF2B5EF4-FFF2-40B4-BE49-F238E27FC236}">
                      <a16:creationId xmlns:a16="http://schemas.microsoft.com/office/drawing/2014/main" id="{0C3484DC-4C4F-4BBD-B69B-A4EAEC88697D}"/>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7" name="直線コネクタ 526">
                  <a:extLst>
                    <a:ext uri="{FF2B5EF4-FFF2-40B4-BE49-F238E27FC236}">
                      <a16:creationId xmlns:a16="http://schemas.microsoft.com/office/drawing/2014/main" id="{DC749E43-DC2B-42FA-8270-7D94D7A589BF}"/>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8" name="直線コネクタ 527">
                  <a:extLst>
                    <a:ext uri="{FF2B5EF4-FFF2-40B4-BE49-F238E27FC236}">
                      <a16:creationId xmlns:a16="http://schemas.microsoft.com/office/drawing/2014/main" id="{6612016E-5B82-4E67-B3FC-C7071C388899}"/>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3" name="グループ化 482">
              <a:extLst>
                <a:ext uri="{FF2B5EF4-FFF2-40B4-BE49-F238E27FC236}">
                  <a16:creationId xmlns:a16="http://schemas.microsoft.com/office/drawing/2014/main" id="{DA8BE55F-FAE3-476A-B2CB-E6B6915B312C}"/>
                </a:ext>
              </a:extLst>
            </p:cNvPr>
            <p:cNvGrpSpPr/>
            <p:nvPr/>
          </p:nvGrpSpPr>
          <p:grpSpPr>
            <a:xfrm>
              <a:off x="1881652" y="4697733"/>
              <a:ext cx="537570" cy="368361"/>
              <a:chOff x="558231" y="4795771"/>
              <a:chExt cx="537570" cy="368361"/>
            </a:xfrm>
            <a:solidFill>
              <a:schemeClr val="bg1">
                <a:lumMod val="85000"/>
              </a:schemeClr>
            </a:solidFill>
          </p:grpSpPr>
          <p:grpSp>
            <p:nvGrpSpPr>
              <p:cNvPr id="503" name="グループ化 502">
                <a:extLst>
                  <a:ext uri="{FF2B5EF4-FFF2-40B4-BE49-F238E27FC236}">
                    <a16:creationId xmlns:a16="http://schemas.microsoft.com/office/drawing/2014/main" id="{EEC3C421-C4D3-4F3A-B674-9109004F5BB6}"/>
                  </a:ext>
                </a:extLst>
              </p:cNvPr>
              <p:cNvGrpSpPr/>
              <p:nvPr/>
            </p:nvGrpSpPr>
            <p:grpSpPr>
              <a:xfrm>
                <a:off x="701233" y="4795771"/>
                <a:ext cx="394568" cy="289127"/>
                <a:chOff x="3445534" y="4958455"/>
                <a:chExt cx="394568" cy="289127"/>
              </a:xfrm>
              <a:grpFill/>
            </p:grpSpPr>
            <p:sp>
              <p:nvSpPr>
                <p:cNvPr id="516" name="1 つの角を切り取った四角形 725">
                  <a:extLst>
                    <a:ext uri="{FF2B5EF4-FFF2-40B4-BE49-F238E27FC236}">
                      <a16:creationId xmlns:a16="http://schemas.microsoft.com/office/drawing/2014/main" id="{76CA9C96-3CCB-4C12-A222-639A6CE2DD6B}"/>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7" name="直線コネクタ 516">
                  <a:extLst>
                    <a:ext uri="{FF2B5EF4-FFF2-40B4-BE49-F238E27FC236}">
                      <a16:creationId xmlns:a16="http://schemas.microsoft.com/office/drawing/2014/main" id="{D9AFBC6C-D0F9-4166-B3F1-968569648D1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8" name="直線コネクタ 517">
                  <a:extLst>
                    <a:ext uri="{FF2B5EF4-FFF2-40B4-BE49-F238E27FC236}">
                      <a16:creationId xmlns:a16="http://schemas.microsoft.com/office/drawing/2014/main" id="{3BA47D70-45BD-41C4-A1B6-4F75A8A8C36C}"/>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9" name="直線コネクタ 518">
                  <a:extLst>
                    <a:ext uri="{FF2B5EF4-FFF2-40B4-BE49-F238E27FC236}">
                      <a16:creationId xmlns:a16="http://schemas.microsoft.com/office/drawing/2014/main" id="{F39F3581-E09C-44BD-852C-14A19C935BB0}"/>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0" name="直線コネクタ 519">
                  <a:extLst>
                    <a:ext uri="{FF2B5EF4-FFF2-40B4-BE49-F238E27FC236}">
                      <a16:creationId xmlns:a16="http://schemas.microsoft.com/office/drawing/2014/main" id="{7738B23B-7E54-4F0A-8CB8-95B0AFB499B9}"/>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04" name="グループ化 503">
                <a:extLst>
                  <a:ext uri="{FF2B5EF4-FFF2-40B4-BE49-F238E27FC236}">
                    <a16:creationId xmlns:a16="http://schemas.microsoft.com/office/drawing/2014/main" id="{FC95C94D-F651-473D-811F-3D3ABCB2D2AC}"/>
                  </a:ext>
                </a:extLst>
              </p:cNvPr>
              <p:cNvGrpSpPr/>
              <p:nvPr/>
            </p:nvGrpSpPr>
            <p:grpSpPr>
              <a:xfrm>
                <a:off x="624426" y="4832595"/>
                <a:ext cx="394568" cy="289127"/>
                <a:chOff x="3359582" y="4986114"/>
                <a:chExt cx="394568" cy="289127"/>
              </a:xfrm>
              <a:grpFill/>
            </p:grpSpPr>
            <p:sp>
              <p:nvSpPr>
                <p:cNvPr id="511" name="1 つの角を切り取った四角形 593">
                  <a:extLst>
                    <a:ext uri="{FF2B5EF4-FFF2-40B4-BE49-F238E27FC236}">
                      <a16:creationId xmlns:a16="http://schemas.microsoft.com/office/drawing/2014/main" id="{AB763986-953B-4292-9B05-BF1B14B63553}"/>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2" name="直線コネクタ 511">
                  <a:extLst>
                    <a:ext uri="{FF2B5EF4-FFF2-40B4-BE49-F238E27FC236}">
                      <a16:creationId xmlns:a16="http://schemas.microsoft.com/office/drawing/2014/main" id="{D9B59F9B-35EE-40EB-8310-2E20FD279DF4}"/>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3" name="直線コネクタ 512">
                  <a:extLst>
                    <a:ext uri="{FF2B5EF4-FFF2-40B4-BE49-F238E27FC236}">
                      <a16:creationId xmlns:a16="http://schemas.microsoft.com/office/drawing/2014/main" id="{23B0E7C0-E157-49D5-B84E-4D2F838AC719}"/>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4" name="直線コネクタ 513">
                  <a:extLst>
                    <a:ext uri="{FF2B5EF4-FFF2-40B4-BE49-F238E27FC236}">
                      <a16:creationId xmlns:a16="http://schemas.microsoft.com/office/drawing/2014/main" id="{4C44DAEC-C27F-4877-9EE8-19A2AF07B84C}"/>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5" name="直線コネクタ 514">
                  <a:extLst>
                    <a:ext uri="{FF2B5EF4-FFF2-40B4-BE49-F238E27FC236}">
                      <a16:creationId xmlns:a16="http://schemas.microsoft.com/office/drawing/2014/main" id="{0598578D-5953-476C-A61B-273E2807507B}"/>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05" name="グループ化 504">
                <a:extLst>
                  <a:ext uri="{FF2B5EF4-FFF2-40B4-BE49-F238E27FC236}">
                    <a16:creationId xmlns:a16="http://schemas.microsoft.com/office/drawing/2014/main" id="{1C699C1E-F453-4CAD-82DD-56C217B6DDD3}"/>
                  </a:ext>
                </a:extLst>
              </p:cNvPr>
              <p:cNvGrpSpPr/>
              <p:nvPr/>
            </p:nvGrpSpPr>
            <p:grpSpPr>
              <a:xfrm>
                <a:off x="558231" y="4875005"/>
                <a:ext cx="394568" cy="289127"/>
                <a:chOff x="3359582" y="4986114"/>
                <a:chExt cx="394568" cy="289127"/>
              </a:xfrm>
              <a:grpFill/>
            </p:grpSpPr>
            <p:sp>
              <p:nvSpPr>
                <p:cNvPr id="506" name="1 つの角を切り取った四角形 582">
                  <a:extLst>
                    <a:ext uri="{FF2B5EF4-FFF2-40B4-BE49-F238E27FC236}">
                      <a16:creationId xmlns:a16="http://schemas.microsoft.com/office/drawing/2014/main" id="{BBE108BF-4BEB-42C8-994A-14170D9AD6F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7" name="直線コネクタ 506">
                  <a:extLst>
                    <a:ext uri="{FF2B5EF4-FFF2-40B4-BE49-F238E27FC236}">
                      <a16:creationId xmlns:a16="http://schemas.microsoft.com/office/drawing/2014/main" id="{A3469CDA-D081-48EE-A034-672AD984549B}"/>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8" name="直線コネクタ 507">
                  <a:extLst>
                    <a:ext uri="{FF2B5EF4-FFF2-40B4-BE49-F238E27FC236}">
                      <a16:creationId xmlns:a16="http://schemas.microsoft.com/office/drawing/2014/main" id="{9044073C-57D0-4A2B-AA38-1A786C00FFF9}"/>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9" name="直線コネクタ 508">
                  <a:extLst>
                    <a:ext uri="{FF2B5EF4-FFF2-40B4-BE49-F238E27FC236}">
                      <a16:creationId xmlns:a16="http://schemas.microsoft.com/office/drawing/2014/main" id="{A960E55C-0DBF-4C85-90BD-980948E8EFC3}"/>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0" name="直線コネクタ 509">
                  <a:extLst>
                    <a:ext uri="{FF2B5EF4-FFF2-40B4-BE49-F238E27FC236}">
                      <a16:creationId xmlns:a16="http://schemas.microsoft.com/office/drawing/2014/main" id="{4DC31088-0F48-42F0-9DE3-14BA3AD89343}"/>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4" name="グループ化 483">
              <a:extLst>
                <a:ext uri="{FF2B5EF4-FFF2-40B4-BE49-F238E27FC236}">
                  <a16:creationId xmlns:a16="http://schemas.microsoft.com/office/drawing/2014/main" id="{F37043CD-F4AF-4FFA-A1BC-777EEF06264B}"/>
                </a:ext>
              </a:extLst>
            </p:cNvPr>
            <p:cNvGrpSpPr/>
            <p:nvPr/>
          </p:nvGrpSpPr>
          <p:grpSpPr>
            <a:xfrm>
              <a:off x="1884816" y="4182788"/>
              <a:ext cx="537570" cy="368361"/>
              <a:chOff x="558231" y="4795771"/>
              <a:chExt cx="537570" cy="368361"/>
            </a:xfrm>
            <a:solidFill>
              <a:schemeClr val="bg1">
                <a:lumMod val="85000"/>
              </a:schemeClr>
            </a:solidFill>
          </p:grpSpPr>
          <p:grpSp>
            <p:nvGrpSpPr>
              <p:cNvPr id="485" name="グループ化 484">
                <a:extLst>
                  <a:ext uri="{FF2B5EF4-FFF2-40B4-BE49-F238E27FC236}">
                    <a16:creationId xmlns:a16="http://schemas.microsoft.com/office/drawing/2014/main" id="{4F567FF2-CD90-4D6D-92D6-E3BE5FD6BC97}"/>
                  </a:ext>
                </a:extLst>
              </p:cNvPr>
              <p:cNvGrpSpPr/>
              <p:nvPr/>
            </p:nvGrpSpPr>
            <p:grpSpPr>
              <a:xfrm>
                <a:off x="701233" y="4795771"/>
                <a:ext cx="394568" cy="289127"/>
                <a:chOff x="3445534" y="4958455"/>
                <a:chExt cx="394568" cy="289127"/>
              </a:xfrm>
              <a:grpFill/>
            </p:grpSpPr>
            <p:sp>
              <p:nvSpPr>
                <p:cNvPr id="498" name="1 つの角を切り取った四角形 752">
                  <a:extLst>
                    <a:ext uri="{FF2B5EF4-FFF2-40B4-BE49-F238E27FC236}">
                      <a16:creationId xmlns:a16="http://schemas.microsoft.com/office/drawing/2014/main" id="{F73ADCD1-88B5-4F8F-A5D2-EDFD2F881DFB}"/>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9" name="直線コネクタ 498">
                  <a:extLst>
                    <a:ext uri="{FF2B5EF4-FFF2-40B4-BE49-F238E27FC236}">
                      <a16:creationId xmlns:a16="http://schemas.microsoft.com/office/drawing/2014/main" id="{58413D19-D0AC-4673-914C-DC035F344760}"/>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0" name="直線コネクタ 499">
                  <a:extLst>
                    <a:ext uri="{FF2B5EF4-FFF2-40B4-BE49-F238E27FC236}">
                      <a16:creationId xmlns:a16="http://schemas.microsoft.com/office/drawing/2014/main" id="{4F1CF716-D520-4C8E-A43C-9614D370C66B}"/>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1" name="直線コネクタ 500">
                  <a:extLst>
                    <a:ext uri="{FF2B5EF4-FFF2-40B4-BE49-F238E27FC236}">
                      <a16:creationId xmlns:a16="http://schemas.microsoft.com/office/drawing/2014/main" id="{7B444499-C876-48FC-A549-D33B0011717F}"/>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2" name="直線コネクタ 501">
                  <a:extLst>
                    <a:ext uri="{FF2B5EF4-FFF2-40B4-BE49-F238E27FC236}">
                      <a16:creationId xmlns:a16="http://schemas.microsoft.com/office/drawing/2014/main" id="{D68F3BF7-B1B9-4CEA-A785-DAA5C296B3BB}"/>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86" name="グループ化 485">
                <a:extLst>
                  <a:ext uri="{FF2B5EF4-FFF2-40B4-BE49-F238E27FC236}">
                    <a16:creationId xmlns:a16="http://schemas.microsoft.com/office/drawing/2014/main" id="{22EE12AF-C253-4EA3-953B-447B0FE3BED0}"/>
                  </a:ext>
                </a:extLst>
              </p:cNvPr>
              <p:cNvGrpSpPr/>
              <p:nvPr/>
            </p:nvGrpSpPr>
            <p:grpSpPr>
              <a:xfrm>
                <a:off x="624426" y="4832595"/>
                <a:ext cx="394568" cy="289127"/>
                <a:chOff x="3359582" y="4986114"/>
                <a:chExt cx="394568" cy="289127"/>
              </a:xfrm>
              <a:grpFill/>
            </p:grpSpPr>
            <p:sp>
              <p:nvSpPr>
                <p:cNvPr id="493" name="1 つの角を切り取った四角形 747">
                  <a:extLst>
                    <a:ext uri="{FF2B5EF4-FFF2-40B4-BE49-F238E27FC236}">
                      <a16:creationId xmlns:a16="http://schemas.microsoft.com/office/drawing/2014/main" id="{83CA02A4-80AE-44A5-8BD0-B2F86C3B63B3}"/>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4" name="直線コネクタ 493">
                  <a:extLst>
                    <a:ext uri="{FF2B5EF4-FFF2-40B4-BE49-F238E27FC236}">
                      <a16:creationId xmlns:a16="http://schemas.microsoft.com/office/drawing/2014/main" id="{1CE8C4F6-EE25-49DA-AB94-D6C9640A7A25}"/>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5" name="直線コネクタ 494">
                  <a:extLst>
                    <a:ext uri="{FF2B5EF4-FFF2-40B4-BE49-F238E27FC236}">
                      <a16:creationId xmlns:a16="http://schemas.microsoft.com/office/drawing/2014/main" id="{A0FD8AF7-F4AE-419B-92F7-B1F8005E7939}"/>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6" name="直線コネクタ 495">
                  <a:extLst>
                    <a:ext uri="{FF2B5EF4-FFF2-40B4-BE49-F238E27FC236}">
                      <a16:creationId xmlns:a16="http://schemas.microsoft.com/office/drawing/2014/main" id="{6685A0A2-69B1-4CA1-9BE8-05FF10DADE9A}"/>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7" name="直線コネクタ 496">
                  <a:extLst>
                    <a:ext uri="{FF2B5EF4-FFF2-40B4-BE49-F238E27FC236}">
                      <a16:creationId xmlns:a16="http://schemas.microsoft.com/office/drawing/2014/main" id="{465B5686-7188-4135-9C6F-35406C05D6F0}"/>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87" name="グループ化 486">
                <a:extLst>
                  <a:ext uri="{FF2B5EF4-FFF2-40B4-BE49-F238E27FC236}">
                    <a16:creationId xmlns:a16="http://schemas.microsoft.com/office/drawing/2014/main" id="{C78DE5E7-DD70-417D-BF01-5E43F3158547}"/>
                  </a:ext>
                </a:extLst>
              </p:cNvPr>
              <p:cNvGrpSpPr/>
              <p:nvPr/>
            </p:nvGrpSpPr>
            <p:grpSpPr>
              <a:xfrm>
                <a:off x="558231" y="4875005"/>
                <a:ext cx="394568" cy="289127"/>
                <a:chOff x="3359582" y="4986114"/>
                <a:chExt cx="394568" cy="289127"/>
              </a:xfrm>
              <a:grpFill/>
            </p:grpSpPr>
            <p:sp>
              <p:nvSpPr>
                <p:cNvPr id="488" name="1 つの角を切り取った四角形 742">
                  <a:extLst>
                    <a:ext uri="{FF2B5EF4-FFF2-40B4-BE49-F238E27FC236}">
                      <a16:creationId xmlns:a16="http://schemas.microsoft.com/office/drawing/2014/main" id="{6B7537CF-8C6F-42E9-9497-0654D6D5DC8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9" name="直線コネクタ 488">
                  <a:extLst>
                    <a:ext uri="{FF2B5EF4-FFF2-40B4-BE49-F238E27FC236}">
                      <a16:creationId xmlns:a16="http://schemas.microsoft.com/office/drawing/2014/main" id="{DC3EC88B-F6A7-40D6-BD1A-43821EAAEF65}"/>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0" name="直線コネクタ 489">
                  <a:extLst>
                    <a:ext uri="{FF2B5EF4-FFF2-40B4-BE49-F238E27FC236}">
                      <a16:creationId xmlns:a16="http://schemas.microsoft.com/office/drawing/2014/main" id="{3E543367-66E7-4086-900D-13FBAB23F736}"/>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1" name="直線コネクタ 490">
                  <a:extLst>
                    <a:ext uri="{FF2B5EF4-FFF2-40B4-BE49-F238E27FC236}">
                      <a16:creationId xmlns:a16="http://schemas.microsoft.com/office/drawing/2014/main" id="{116FFE5B-D61B-4DA9-9A2A-F62EA6EF1423}"/>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2" name="直線コネクタ 491">
                  <a:extLst>
                    <a:ext uri="{FF2B5EF4-FFF2-40B4-BE49-F238E27FC236}">
                      <a16:creationId xmlns:a16="http://schemas.microsoft.com/office/drawing/2014/main" id="{3A035A32-854C-4489-8505-54C5AEA19D9A}"/>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593" name="テキスト ボックス 592">
            <a:extLst>
              <a:ext uri="{FF2B5EF4-FFF2-40B4-BE49-F238E27FC236}">
                <a16:creationId xmlns:a16="http://schemas.microsoft.com/office/drawing/2014/main" id="{AE38128E-2354-4C45-83D8-8AF1EE3CA09D}"/>
              </a:ext>
            </a:extLst>
          </p:cNvPr>
          <p:cNvSpPr txBox="1"/>
          <p:nvPr/>
        </p:nvSpPr>
        <p:spPr>
          <a:xfrm>
            <a:off x="3459137" y="2945515"/>
            <a:ext cx="1793057" cy="369332"/>
          </a:xfrm>
          <a:prstGeom prst="rect">
            <a:avLst/>
          </a:prstGeom>
          <a:noFill/>
        </p:spPr>
        <p:txBody>
          <a:bodyPr vert="horz" wrap="square" rtlCol="0">
            <a:spAutoFit/>
          </a:bodyPr>
          <a:lstStyle/>
          <a:p>
            <a:pPr algn="ctr"/>
            <a:r>
              <a:rPr kumimoji="1" lang="ja-JP" altLang="en-US" b="1" dirty="0">
                <a:solidFill>
                  <a:srgbClr val="089CA3"/>
                </a:solidFill>
              </a:rPr>
              <a:t>フォーラム</a:t>
            </a:r>
            <a:endParaRPr kumimoji="1" lang="en-US" altLang="ja-JP" b="1" dirty="0">
              <a:solidFill>
                <a:srgbClr val="089CA3"/>
              </a:solidFill>
            </a:endParaRPr>
          </a:p>
        </p:txBody>
      </p:sp>
      <p:grpSp>
        <p:nvGrpSpPr>
          <p:cNvPr id="714" name="グループ化 713">
            <a:extLst>
              <a:ext uri="{FF2B5EF4-FFF2-40B4-BE49-F238E27FC236}">
                <a16:creationId xmlns:a16="http://schemas.microsoft.com/office/drawing/2014/main" id="{8A97D76E-10EB-4704-BAEF-CBE4BD8BE9F1}"/>
              </a:ext>
            </a:extLst>
          </p:cNvPr>
          <p:cNvGrpSpPr/>
          <p:nvPr/>
        </p:nvGrpSpPr>
        <p:grpSpPr>
          <a:xfrm>
            <a:off x="4961103" y="4354359"/>
            <a:ext cx="1557148" cy="1101294"/>
            <a:chOff x="324860" y="4007234"/>
            <a:chExt cx="2315554" cy="1452210"/>
          </a:xfrm>
        </p:grpSpPr>
        <p:sp>
          <p:nvSpPr>
            <p:cNvPr id="715" name="雲 714">
              <a:extLst>
                <a:ext uri="{FF2B5EF4-FFF2-40B4-BE49-F238E27FC236}">
                  <a16:creationId xmlns:a16="http://schemas.microsoft.com/office/drawing/2014/main" id="{90675012-8758-465F-8F7A-A71F412AD181}"/>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716" name="直線コネクタ 715">
              <a:extLst>
                <a:ext uri="{FF2B5EF4-FFF2-40B4-BE49-F238E27FC236}">
                  <a16:creationId xmlns:a16="http://schemas.microsoft.com/office/drawing/2014/main" id="{A4DE8840-13B4-4601-B15F-5BF87A3155DD}"/>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717" name="直線コネクタ 716">
              <a:extLst>
                <a:ext uri="{FF2B5EF4-FFF2-40B4-BE49-F238E27FC236}">
                  <a16:creationId xmlns:a16="http://schemas.microsoft.com/office/drawing/2014/main" id="{026A37E8-7977-49CC-A0A0-395F4BED9740}"/>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718" name="グループ化 717">
              <a:extLst>
                <a:ext uri="{FF2B5EF4-FFF2-40B4-BE49-F238E27FC236}">
                  <a16:creationId xmlns:a16="http://schemas.microsoft.com/office/drawing/2014/main" id="{DC8E03E3-6B4A-44C5-A710-52572EDE7460}"/>
                </a:ext>
              </a:extLst>
            </p:cNvPr>
            <p:cNvGrpSpPr/>
            <p:nvPr/>
          </p:nvGrpSpPr>
          <p:grpSpPr>
            <a:xfrm>
              <a:off x="558231" y="4795771"/>
              <a:ext cx="537570" cy="368361"/>
              <a:chOff x="558231" y="4795771"/>
              <a:chExt cx="537570" cy="368361"/>
            </a:xfrm>
          </p:grpSpPr>
          <p:grpSp>
            <p:nvGrpSpPr>
              <p:cNvPr id="814" name="グループ化 813">
                <a:extLst>
                  <a:ext uri="{FF2B5EF4-FFF2-40B4-BE49-F238E27FC236}">
                    <a16:creationId xmlns:a16="http://schemas.microsoft.com/office/drawing/2014/main" id="{AE3DDF1B-7F45-4B71-8779-9EA0AC32819B}"/>
                  </a:ext>
                </a:extLst>
              </p:cNvPr>
              <p:cNvGrpSpPr/>
              <p:nvPr/>
            </p:nvGrpSpPr>
            <p:grpSpPr>
              <a:xfrm>
                <a:off x="701233" y="4795771"/>
                <a:ext cx="394568" cy="289127"/>
                <a:chOff x="3445534" y="4958455"/>
                <a:chExt cx="394568" cy="289127"/>
              </a:xfrm>
            </p:grpSpPr>
            <p:sp>
              <p:nvSpPr>
                <p:cNvPr id="827" name="1 つの角を切り取った四角形 715">
                  <a:extLst>
                    <a:ext uri="{FF2B5EF4-FFF2-40B4-BE49-F238E27FC236}">
                      <a16:creationId xmlns:a16="http://schemas.microsoft.com/office/drawing/2014/main" id="{2D869869-8B00-468E-8053-4432427A8835}"/>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8" name="直線コネクタ 827">
                  <a:extLst>
                    <a:ext uri="{FF2B5EF4-FFF2-40B4-BE49-F238E27FC236}">
                      <a16:creationId xmlns:a16="http://schemas.microsoft.com/office/drawing/2014/main" id="{2E453D70-7027-4C67-A037-F5577DE8A385}"/>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9" name="直線コネクタ 828">
                  <a:extLst>
                    <a:ext uri="{FF2B5EF4-FFF2-40B4-BE49-F238E27FC236}">
                      <a16:creationId xmlns:a16="http://schemas.microsoft.com/office/drawing/2014/main" id="{D68F533E-4943-4C4E-B112-EB516EF9D0A1}"/>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0" name="直線コネクタ 829">
                  <a:extLst>
                    <a:ext uri="{FF2B5EF4-FFF2-40B4-BE49-F238E27FC236}">
                      <a16:creationId xmlns:a16="http://schemas.microsoft.com/office/drawing/2014/main" id="{E2D35AFB-7854-4591-8C5B-4BF2FF0C1F98}"/>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a:extLst>
                    <a:ext uri="{FF2B5EF4-FFF2-40B4-BE49-F238E27FC236}">
                      <a16:creationId xmlns:a16="http://schemas.microsoft.com/office/drawing/2014/main" id="{3470E446-4F97-4BBD-8D9F-AC2BFAC21A5A}"/>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15" name="グループ化 814">
                <a:extLst>
                  <a:ext uri="{FF2B5EF4-FFF2-40B4-BE49-F238E27FC236}">
                    <a16:creationId xmlns:a16="http://schemas.microsoft.com/office/drawing/2014/main" id="{2B12C087-4B94-4AE0-872D-8D46B20DD88B}"/>
                  </a:ext>
                </a:extLst>
              </p:cNvPr>
              <p:cNvGrpSpPr/>
              <p:nvPr/>
            </p:nvGrpSpPr>
            <p:grpSpPr>
              <a:xfrm>
                <a:off x="624426" y="4832595"/>
                <a:ext cx="394568" cy="289127"/>
                <a:chOff x="3359582" y="4986114"/>
                <a:chExt cx="394568" cy="289127"/>
              </a:xfrm>
            </p:grpSpPr>
            <p:sp>
              <p:nvSpPr>
                <p:cNvPr id="822" name="1 つの角を切り取った四角形 733">
                  <a:extLst>
                    <a:ext uri="{FF2B5EF4-FFF2-40B4-BE49-F238E27FC236}">
                      <a16:creationId xmlns:a16="http://schemas.microsoft.com/office/drawing/2014/main" id="{78F3708C-45D5-472F-AA39-494D8382D6D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3" name="直線コネクタ 822">
                  <a:extLst>
                    <a:ext uri="{FF2B5EF4-FFF2-40B4-BE49-F238E27FC236}">
                      <a16:creationId xmlns:a16="http://schemas.microsoft.com/office/drawing/2014/main" id="{8A073F9B-E76C-458A-A4C1-B8242A020D90}"/>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4" name="直線コネクタ 823">
                  <a:extLst>
                    <a:ext uri="{FF2B5EF4-FFF2-40B4-BE49-F238E27FC236}">
                      <a16:creationId xmlns:a16="http://schemas.microsoft.com/office/drawing/2014/main" id="{5A030387-4D1A-46B8-8AA2-F0D3B8DEC1F3}"/>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5" name="直線コネクタ 824">
                  <a:extLst>
                    <a:ext uri="{FF2B5EF4-FFF2-40B4-BE49-F238E27FC236}">
                      <a16:creationId xmlns:a16="http://schemas.microsoft.com/office/drawing/2014/main" id="{68AD4774-7B2B-4EC9-9B62-79905337FF3A}"/>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6" name="直線コネクタ 825">
                  <a:extLst>
                    <a:ext uri="{FF2B5EF4-FFF2-40B4-BE49-F238E27FC236}">
                      <a16:creationId xmlns:a16="http://schemas.microsoft.com/office/drawing/2014/main" id="{906838EF-2A73-4D55-93A2-EDE8CC0205D9}"/>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16" name="グループ化 815">
                <a:extLst>
                  <a:ext uri="{FF2B5EF4-FFF2-40B4-BE49-F238E27FC236}">
                    <a16:creationId xmlns:a16="http://schemas.microsoft.com/office/drawing/2014/main" id="{5D09EA00-8006-47B7-87EC-0C3542A2AD49}"/>
                  </a:ext>
                </a:extLst>
              </p:cNvPr>
              <p:cNvGrpSpPr/>
              <p:nvPr/>
            </p:nvGrpSpPr>
            <p:grpSpPr>
              <a:xfrm>
                <a:off x="558231" y="4875005"/>
                <a:ext cx="394568" cy="289127"/>
                <a:chOff x="3359582" y="4986114"/>
                <a:chExt cx="394568" cy="289127"/>
              </a:xfrm>
            </p:grpSpPr>
            <p:sp>
              <p:nvSpPr>
                <p:cNvPr id="817" name="1 つの角を切り取った四角形 720">
                  <a:extLst>
                    <a:ext uri="{FF2B5EF4-FFF2-40B4-BE49-F238E27FC236}">
                      <a16:creationId xmlns:a16="http://schemas.microsoft.com/office/drawing/2014/main" id="{D8A6F6B9-99F8-43D3-8084-690843B7F37B}"/>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8" name="直線コネクタ 817">
                  <a:extLst>
                    <a:ext uri="{FF2B5EF4-FFF2-40B4-BE49-F238E27FC236}">
                      <a16:creationId xmlns:a16="http://schemas.microsoft.com/office/drawing/2014/main" id="{8F619370-3EEF-4135-B2B9-B432F21DB4E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9" name="直線コネクタ 818">
                  <a:extLst>
                    <a:ext uri="{FF2B5EF4-FFF2-40B4-BE49-F238E27FC236}">
                      <a16:creationId xmlns:a16="http://schemas.microsoft.com/office/drawing/2014/main" id="{4D47AF1F-9C18-490F-8EB2-959180478AE4}"/>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0" name="直線コネクタ 819">
                  <a:extLst>
                    <a:ext uri="{FF2B5EF4-FFF2-40B4-BE49-F238E27FC236}">
                      <a16:creationId xmlns:a16="http://schemas.microsoft.com/office/drawing/2014/main" id="{8214F46C-ABB7-4479-803D-D9B229FDC9C8}"/>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1" name="直線コネクタ 820">
                  <a:extLst>
                    <a:ext uri="{FF2B5EF4-FFF2-40B4-BE49-F238E27FC236}">
                      <a16:creationId xmlns:a16="http://schemas.microsoft.com/office/drawing/2014/main" id="{D1F30104-AE35-4E71-B18F-7F2050B02676}"/>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19" name="グループ化 718">
              <a:extLst>
                <a:ext uri="{FF2B5EF4-FFF2-40B4-BE49-F238E27FC236}">
                  <a16:creationId xmlns:a16="http://schemas.microsoft.com/office/drawing/2014/main" id="{28C38BAD-171C-43F4-95E4-51C4F4DAE4BD}"/>
                </a:ext>
              </a:extLst>
            </p:cNvPr>
            <p:cNvGrpSpPr/>
            <p:nvPr/>
          </p:nvGrpSpPr>
          <p:grpSpPr>
            <a:xfrm>
              <a:off x="561395" y="4280826"/>
              <a:ext cx="537570" cy="368361"/>
              <a:chOff x="558231" y="4795771"/>
              <a:chExt cx="537570" cy="368361"/>
            </a:xfrm>
          </p:grpSpPr>
          <p:grpSp>
            <p:nvGrpSpPr>
              <p:cNvPr id="796" name="グループ化 795">
                <a:extLst>
                  <a:ext uri="{FF2B5EF4-FFF2-40B4-BE49-F238E27FC236}">
                    <a16:creationId xmlns:a16="http://schemas.microsoft.com/office/drawing/2014/main" id="{DE24579F-6BBD-4527-BB03-160E8062BA9F}"/>
                  </a:ext>
                </a:extLst>
              </p:cNvPr>
              <p:cNvGrpSpPr/>
              <p:nvPr/>
            </p:nvGrpSpPr>
            <p:grpSpPr>
              <a:xfrm>
                <a:off x="701233" y="4795771"/>
                <a:ext cx="394568" cy="289127"/>
                <a:chOff x="3445534" y="4958455"/>
                <a:chExt cx="394568" cy="289127"/>
              </a:xfrm>
            </p:grpSpPr>
            <p:sp>
              <p:nvSpPr>
                <p:cNvPr id="809" name="1 つの角を切り取った四角形 479">
                  <a:extLst>
                    <a:ext uri="{FF2B5EF4-FFF2-40B4-BE49-F238E27FC236}">
                      <a16:creationId xmlns:a16="http://schemas.microsoft.com/office/drawing/2014/main" id="{2C8D2AE1-35FF-423A-B057-017E8F2D4620}"/>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0" name="直線コネクタ 809">
                  <a:extLst>
                    <a:ext uri="{FF2B5EF4-FFF2-40B4-BE49-F238E27FC236}">
                      <a16:creationId xmlns:a16="http://schemas.microsoft.com/office/drawing/2014/main" id="{F95B8321-57B6-4161-93CB-E2B0F3E6602F}"/>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a:extLst>
                    <a:ext uri="{FF2B5EF4-FFF2-40B4-BE49-F238E27FC236}">
                      <a16:creationId xmlns:a16="http://schemas.microsoft.com/office/drawing/2014/main" id="{B67D107D-4F67-48A5-9149-A21302D7CFC6}"/>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a:extLst>
                    <a:ext uri="{FF2B5EF4-FFF2-40B4-BE49-F238E27FC236}">
                      <a16:creationId xmlns:a16="http://schemas.microsoft.com/office/drawing/2014/main" id="{2BAA2BD6-47EC-4358-A826-5AAAD3ABDA1A}"/>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3" name="直線コネクタ 812">
                  <a:extLst>
                    <a:ext uri="{FF2B5EF4-FFF2-40B4-BE49-F238E27FC236}">
                      <a16:creationId xmlns:a16="http://schemas.microsoft.com/office/drawing/2014/main" id="{DAC7149F-9BFC-464F-850B-B4D83EE03997}"/>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7" name="グループ化 796">
                <a:extLst>
                  <a:ext uri="{FF2B5EF4-FFF2-40B4-BE49-F238E27FC236}">
                    <a16:creationId xmlns:a16="http://schemas.microsoft.com/office/drawing/2014/main" id="{48C62D8E-C590-47B3-A2D5-E132A51B257B}"/>
                  </a:ext>
                </a:extLst>
              </p:cNvPr>
              <p:cNvGrpSpPr/>
              <p:nvPr/>
            </p:nvGrpSpPr>
            <p:grpSpPr>
              <a:xfrm>
                <a:off x="624426" y="4832595"/>
                <a:ext cx="394568" cy="289127"/>
                <a:chOff x="3359582" y="4986114"/>
                <a:chExt cx="394568" cy="289127"/>
              </a:xfrm>
            </p:grpSpPr>
            <p:sp>
              <p:nvSpPr>
                <p:cNvPr id="804" name="1 つの角を切り取った四角形 474">
                  <a:extLst>
                    <a:ext uri="{FF2B5EF4-FFF2-40B4-BE49-F238E27FC236}">
                      <a16:creationId xmlns:a16="http://schemas.microsoft.com/office/drawing/2014/main" id="{C7C66820-854E-47F5-8C09-9C6C8A38A16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5" name="直線コネクタ 804">
                  <a:extLst>
                    <a:ext uri="{FF2B5EF4-FFF2-40B4-BE49-F238E27FC236}">
                      <a16:creationId xmlns:a16="http://schemas.microsoft.com/office/drawing/2014/main" id="{894B1E9C-2B55-4BCF-9DC2-86AB97946872}"/>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a:extLst>
                    <a:ext uri="{FF2B5EF4-FFF2-40B4-BE49-F238E27FC236}">
                      <a16:creationId xmlns:a16="http://schemas.microsoft.com/office/drawing/2014/main" id="{AC8F6F36-7F11-4FC5-BEF6-842C95F83E21}"/>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a:extLst>
                    <a:ext uri="{FF2B5EF4-FFF2-40B4-BE49-F238E27FC236}">
                      <a16:creationId xmlns:a16="http://schemas.microsoft.com/office/drawing/2014/main" id="{19A61402-8B94-471E-A9BC-FF720BD56C74}"/>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8" name="直線コネクタ 807">
                  <a:extLst>
                    <a:ext uri="{FF2B5EF4-FFF2-40B4-BE49-F238E27FC236}">
                      <a16:creationId xmlns:a16="http://schemas.microsoft.com/office/drawing/2014/main" id="{9B04532B-EDA6-4706-A2FC-B26379AFC661}"/>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8" name="グループ化 797">
                <a:extLst>
                  <a:ext uri="{FF2B5EF4-FFF2-40B4-BE49-F238E27FC236}">
                    <a16:creationId xmlns:a16="http://schemas.microsoft.com/office/drawing/2014/main" id="{77CFE131-04A9-4E38-8C51-3D5CBA10A2DB}"/>
                  </a:ext>
                </a:extLst>
              </p:cNvPr>
              <p:cNvGrpSpPr/>
              <p:nvPr/>
            </p:nvGrpSpPr>
            <p:grpSpPr>
              <a:xfrm>
                <a:off x="558231" y="4875005"/>
                <a:ext cx="394568" cy="289127"/>
                <a:chOff x="3359582" y="4986114"/>
                <a:chExt cx="394568" cy="289127"/>
              </a:xfrm>
            </p:grpSpPr>
            <p:sp>
              <p:nvSpPr>
                <p:cNvPr id="799" name="1 つの角を切り取った四角形 469">
                  <a:extLst>
                    <a:ext uri="{FF2B5EF4-FFF2-40B4-BE49-F238E27FC236}">
                      <a16:creationId xmlns:a16="http://schemas.microsoft.com/office/drawing/2014/main" id="{39EEDEAB-B735-4266-9ACF-17C3730A4546}"/>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0" name="直線コネクタ 799">
                  <a:extLst>
                    <a:ext uri="{FF2B5EF4-FFF2-40B4-BE49-F238E27FC236}">
                      <a16:creationId xmlns:a16="http://schemas.microsoft.com/office/drawing/2014/main" id="{7D02D99F-DDE8-4D9E-ABB4-78FADC43AC37}"/>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a:extLst>
                    <a:ext uri="{FF2B5EF4-FFF2-40B4-BE49-F238E27FC236}">
                      <a16:creationId xmlns:a16="http://schemas.microsoft.com/office/drawing/2014/main" id="{74328614-1AA7-4A9C-A1C5-DBAAC90E2930}"/>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2" name="直線コネクタ 801">
                  <a:extLst>
                    <a:ext uri="{FF2B5EF4-FFF2-40B4-BE49-F238E27FC236}">
                      <a16:creationId xmlns:a16="http://schemas.microsoft.com/office/drawing/2014/main" id="{1FED5F1D-9710-4A22-8365-248E274794FB}"/>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3" name="直線コネクタ 802">
                  <a:extLst>
                    <a:ext uri="{FF2B5EF4-FFF2-40B4-BE49-F238E27FC236}">
                      <a16:creationId xmlns:a16="http://schemas.microsoft.com/office/drawing/2014/main" id="{F865A945-3E2A-4E74-A277-78B620C8AE90}"/>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0" name="グループ化 719">
              <a:extLst>
                <a:ext uri="{FF2B5EF4-FFF2-40B4-BE49-F238E27FC236}">
                  <a16:creationId xmlns:a16="http://schemas.microsoft.com/office/drawing/2014/main" id="{C8B8E090-E625-4C81-80C5-D3667479C9DC}"/>
                </a:ext>
              </a:extLst>
            </p:cNvPr>
            <p:cNvGrpSpPr/>
            <p:nvPr/>
          </p:nvGrpSpPr>
          <p:grpSpPr>
            <a:xfrm>
              <a:off x="1219496" y="4737350"/>
              <a:ext cx="537570" cy="368361"/>
              <a:chOff x="558231" y="4795771"/>
              <a:chExt cx="537570" cy="368361"/>
            </a:xfrm>
            <a:solidFill>
              <a:srgbClr val="FFCCFF"/>
            </a:solidFill>
          </p:grpSpPr>
          <p:grpSp>
            <p:nvGrpSpPr>
              <p:cNvPr id="778" name="グループ化 777">
                <a:extLst>
                  <a:ext uri="{FF2B5EF4-FFF2-40B4-BE49-F238E27FC236}">
                    <a16:creationId xmlns:a16="http://schemas.microsoft.com/office/drawing/2014/main" id="{54B2445D-A780-4449-956A-29A3DBB79B57}"/>
                  </a:ext>
                </a:extLst>
              </p:cNvPr>
              <p:cNvGrpSpPr/>
              <p:nvPr/>
            </p:nvGrpSpPr>
            <p:grpSpPr>
              <a:xfrm>
                <a:off x="701233" y="4795771"/>
                <a:ext cx="394568" cy="289127"/>
                <a:chOff x="3445534" y="4958455"/>
                <a:chExt cx="394568" cy="289127"/>
              </a:xfrm>
              <a:grpFill/>
            </p:grpSpPr>
            <p:sp>
              <p:nvSpPr>
                <p:cNvPr id="791" name="1 つの角を切り取った四角形 498">
                  <a:extLst>
                    <a:ext uri="{FF2B5EF4-FFF2-40B4-BE49-F238E27FC236}">
                      <a16:creationId xmlns:a16="http://schemas.microsoft.com/office/drawing/2014/main" id="{72622BED-1308-4BB2-A02A-409B134B15CB}"/>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2" name="直線コネクタ 791">
                  <a:extLst>
                    <a:ext uri="{FF2B5EF4-FFF2-40B4-BE49-F238E27FC236}">
                      <a16:creationId xmlns:a16="http://schemas.microsoft.com/office/drawing/2014/main" id="{0E3B7CD4-C038-4F15-B71E-012AB074966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3" name="直線コネクタ 792">
                  <a:extLst>
                    <a:ext uri="{FF2B5EF4-FFF2-40B4-BE49-F238E27FC236}">
                      <a16:creationId xmlns:a16="http://schemas.microsoft.com/office/drawing/2014/main" id="{95632132-1FBD-4147-A950-8DB976CA7491}"/>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a:extLst>
                    <a:ext uri="{FF2B5EF4-FFF2-40B4-BE49-F238E27FC236}">
                      <a16:creationId xmlns:a16="http://schemas.microsoft.com/office/drawing/2014/main" id="{72B93754-0C3B-4C2C-8B68-2CB7B75D5314}"/>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a:extLst>
                    <a:ext uri="{FF2B5EF4-FFF2-40B4-BE49-F238E27FC236}">
                      <a16:creationId xmlns:a16="http://schemas.microsoft.com/office/drawing/2014/main" id="{92B16C24-3673-4A66-9109-F6D6293E2B31}"/>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79" name="グループ化 778">
                <a:extLst>
                  <a:ext uri="{FF2B5EF4-FFF2-40B4-BE49-F238E27FC236}">
                    <a16:creationId xmlns:a16="http://schemas.microsoft.com/office/drawing/2014/main" id="{3B180381-F88E-4D00-B237-C86B2474F66A}"/>
                  </a:ext>
                </a:extLst>
              </p:cNvPr>
              <p:cNvGrpSpPr/>
              <p:nvPr/>
            </p:nvGrpSpPr>
            <p:grpSpPr>
              <a:xfrm>
                <a:off x="624426" y="4832595"/>
                <a:ext cx="394568" cy="289127"/>
                <a:chOff x="3359582" y="4986114"/>
                <a:chExt cx="394568" cy="289127"/>
              </a:xfrm>
              <a:grpFill/>
            </p:grpSpPr>
            <p:sp>
              <p:nvSpPr>
                <p:cNvPr id="786" name="1 つの角を切り取った四角形 493">
                  <a:extLst>
                    <a:ext uri="{FF2B5EF4-FFF2-40B4-BE49-F238E27FC236}">
                      <a16:creationId xmlns:a16="http://schemas.microsoft.com/office/drawing/2014/main" id="{69D9FA04-E2D4-4484-A3A0-F27467CF8868}"/>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7" name="直線コネクタ 786">
                  <a:extLst>
                    <a:ext uri="{FF2B5EF4-FFF2-40B4-BE49-F238E27FC236}">
                      <a16:creationId xmlns:a16="http://schemas.microsoft.com/office/drawing/2014/main" id="{890D7A24-52FF-4E9D-A323-3D708EAF193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8" name="直線コネクタ 787">
                  <a:extLst>
                    <a:ext uri="{FF2B5EF4-FFF2-40B4-BE49-F238E27FC236}">
                      <a16:creationId xmlns:a16="http://schemas.microsoft.com/office/drawing/2014/main" id="{468F32A3-6D4F-47D3-9FFA-A6CBF2CE258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9" name="直線コネクタ 788">
                  <a:extLst>
                    <a:ext uri="{FF2B5EF4-FFF2-40B4-BE49-F238E27FC236}">
                      <a16:creationId xmlns:a16="http://schemas.microsoft.com/office/drawing/2014/main" id="{A2941CE4-CA95-4624-BD76-A4F7A33CF8D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0" name="直線コネクタ 789">
                  <a:extLst>
                    <a:ext uri="{FF2B5EF4-FFF2-40B4-BE49-F238E27FC236}">
                      <a16:creationId xmlns:a16="http://schemas.microsoft.com/office/drawing/2014/main" id="{3FC0F95C-92A0-45B2-839E-C9A9808A8C4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80" name="グループ化 779">
                <a:extLst>
                  <a:ext uri="{FF2B5EF4-FFF2-40B4-BE49-F238E27FC236}">
                    <a16:creationId xmlns:a16="http://schemas.microsoft.com/office/drawing/2014/main" id="{93BBFC24-8654-4E52-931C-D21A6B56CC42}"/>
                  </a:ext>
                </a:extLst>
              </p:cNvPr>
              <p:cNvGrpSpPr/>
              <p:nvPr/>
            </p:nvGrpSpPr>
            <p:grpSpPr>
              <a:xfrm>
                <a:off x="558231" y="4875005"/>
                <a:ext cx="394568" cy="289127"/>
                <a:chOff x="3359582" y="4986114"/>
                <a:chExt cx="394568" cy="289127"/>
              </a:xfrm>
              <a:grpFill/>
            </p:grpSpPr>
            <p:sp>
              <p:nvSpPr>
                <p:cNvPr id="781" name="1 つの角を切り取った四角形 488">
                  <a:extLst>
                    <a:ext uri="{FF2B5EF4-FFF2-40B4-BE49-F238E27FC236}">
                      <a16:creationId xmlns:a16="http://schemas.microsoft.com/office/drawing/2014/main" id="{7BB9D62F-3F60-47C0-90EE-E2E19A7BCCAB}"/>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2" name="直線コネクタ 781">
                  <a:extLst>
                    <a:ext uri="{FF2B5EF4-FFF2-40B4-BE49-F238E27FC236}">
                      <a16:creationId xmlns:a16="http://schemas.microsoft.com/office/drawing/2014/main" id="{EA05BCE1-DA78-485C-8C65-30D3D1A8DDF2}"/>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3" name="直線コネクタ 782">
                  <a:extLst>
                    <a:ext uri="{FF2B5EF4-FFF2-40B4-BE49-F238E27FC236}">
                      <a16:creationId xmlns:a16="http://schemas.microsoft.com/office/drawing/2014/main" id="{EBDCC11E-51F3-417C-BD26-370D975FCA22}"/>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4" name="直線コネクタ 783">
                  <a:extLst>
                    <a:ext uri="{FF2B5EF4-FFF2-40B4-BE49-F238E27FC236}">
                      <a16:creationId xmlns:a16="http://schemas.microsoft.com/office/drawing/2014/main" id="{AB92F4F0-F875-44D7-AF4A-5CAF2F73BBFD}"/>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5" name="直線コネクタ 784">
                  <a:extLst>
                    <a:ext uri="{FF2B5EF4-FFF2-40B4-BE49-F238E27FC236}">
                      <a16:creationId xmlns:a16="http://schemas.microsoft.com/office/drawing/2014/main" id="{73A64351-FDDF-415D-8DB6-4DE35760E210}"/>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1" name="グループ化 720">
              <a:extLst>
                <a:ext uri="{FF2B5EF4-FFF2-40B4-BE49-F238E27FC236}">
                  <a16:creationId xmlns:a16="http://schemas.microsoft.com/office/drawing/2014/main" id="{C8A58CEC-1F4B-4385-956C-2818FDF46B00}"/>
                </a:ext>
              </a:extLst>
            </p:cNvPr>
            <p:cNvGrpSpPr/>
            <p:nvPr/>
          </p:nvGrpSpPr>
          <p:grpSpPr>
            <a:xfrm>
              <a:off x="1222660" y="4222405"/>
              <a:ext cx="537570" cy="368361"/>
              <a:chOff x="558231" y="4795771"/>
              <a:chExt cx="537570" cy="368361"/>
            </a:xfrm>
            <a:solidFill>
              <a:srgbClr val="FFCCFF"/>
            </a:solidFill>
          </p:grpSpPr>
          <p:grpSp>
            <p:nvGrpSpPr>
              <p:cNvPr id="760" name="グループ化 759">
                <a:extLst>
                  <a:ext uri="{FF2B5EF4-FFF2-40B4-BE49-F238E27FC236}">
                    <a16:creationId xmlns:a16="http://schemas.microsoft.com/office/drawing/2014/main" id="{1F1D5BF5-F2EC-42EA-8CD0-202115A3C5CE}"/>
                  </a:ext>
                </a:extLst>
              </p:cNvPr>
              <p:cNvGrpSpPr/>
              <p:nvPr/>
            </p:nvGrpSpPr>
            <p:grpSpPr>
              <a:xfrm>
                <a:off x="701233" y="4795771"/>
                <a:ext cx="394568" cy="289127"/>
                <a:chOff x="3445534" y="4958455"/>
                <a:chExt cx="394568" cy="289127"/>
              </a:xfrm>
              <a:grpFill/>
            </p:grpSpPr>
            <p:sp>
              <p:nvSpPr>
                <p:cNvPr id="773" name="1 つの角を切り取った四角形 517">
                  <a:extLst>
                    <a:ext uri="{FF2B5EF4-FFF2-40B4-BE49-F238E27FC236}">
                      <a16:creationId xmlns:a16="http://schemas.microsoft.com/office/drawing/2014/main" id="{9B02EAA2-E403-4BE5-814B-96E3AEE7BA57}"/>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4" name="直線コネクタ 773">
                  <a:extLst>
                    <a:ext uri="{FF2B5EF4-FFF2-40B4-BE49-F238E27FC236}">
                      <a16:creationId xmlns:a16="http://schemas.microsoft.com/office/drawing/2014/main" id="{45CA6645-5426-4251-9D7C-91EC0A3F9061}"/>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5" name="直線コネクタ 774">
                  <a:extLst>
                    <a:ext uri="{FF2B5EF4-FFF2-40B4-BE49-F238E27FC236}">
                      <a16:creationId xmlns:a16="http://schemas.microsoft.com/office/drawing/2014/main" id="{F9538974-6D5A-4007-8C33-1A31DF6BDD07}"/>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a:extLst>
                    <a:ext uri="{FF2B5EF4-FFF2-40B4-BE49-F238E27FC236}">
                      <a16:creationId xmlns:a16="http://schemas.microsoft.com/office/drawing/2014/main" id="{3F0DCCAA-1799-4F8C-B739-ECC206EC126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a:extLst>
                    <a:ext uri="{FF2B5EF4-FFF2-40B4-BE49-F238E27FC236}">
                      <a16:creationId xmlns:a16="http://schemas.microsoft.com/office/drawing/2014/main" id="{4A380117-C6DE-449B-B98A-183336890F84}"/>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1" name="グループ化 760">
                <a:extLst>
                  <a:ext uri="{FF2B5EF4-FFF2-40B4-BE49-F238E27FC236}">
                    <a16:creationId xmlns:a16="http://schemas.microsoft.com/office/drawing/2014/main" id="{98BADE5C-2271-42EE-B0F9-62BE879C5525}"/>
                  </a:ext>
                </a:extLst>
              </p:cNvPr>
              <p:cNvGrpSpPr/>
              <p:nvPr/>
            </p:nvGrpSpPr>
            <p:grpSpPr>
              <a:xfrm>
                <a:off x="624426" y="4832595"/>
                <a:ext cx="394568" cy="289127"/>
                <a:chOff x="3359582" y="4986114"/>
                <a:chExt cx="394568" cy="289127"/>
              </a:xfrm>
              <a:grpFill/>
            </p:grpSpPr>
            <p:sp>
              <p:nvSpPr>
                <p:cNvPr id="768" name="1 つの角を切り取った四角形 512">
                  <a:extLst>
                    <a:ext uri="{FF2B5EF4-FFF2-40B4-BE49-F238E27FC236}">
                      <a16:creationId xmlns:a16="http://schemas.microsoft.com/office/drawing/2014/main" id="{CC879F6E-9282-4A90-BF76-55DF2B5BE2F6}"/>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9" name="直線コネクタ 768">
                  <a:extLst>
                    <a:ext uri="{FF2B5EF4-FFF2-40B4-BE49-F238E27FC236}">
                      <a16:creationId xmlns:a16="http://schemas.microsoft.com/office/drawing/2014/main" id="{85FCED2B-4460-4675-85EB-93D103C0957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0" name="直線コネクタ 769">
                  <a:extLst>
                    <a:ext uri="{FF2B5EF4-FFF2-40B4-BE49-F238E27FC236}">
                      <a16:creationId xmlns:a16="http://schemas.microsoft.com/office/drawing/2014/main" id="{16E67476-C508-4E91-9AE6-99CD5E4BAADC}"/>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a:extLst>
                    <a:ext uri="{FF2B5EF4-FFF2-40B4-BE49-F238E27FC236}">
                      <a16:creationId xmlns:a16="http://schemas.microsoft.com/office/drawing/2014/main" id="{73EBFC7B-2BA1-4BB4-B0F2-391B5969F79F}"/>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a:extLst>
                    <a:ext uri="{FF2B5EF4-FFF2-40B4-BE49-F238E27FC236}">
                      <a16:creationId xmlns:a16="http://schemas.microsoft.com/office/drawing/2014/main" id="{8973CB64-66DB-4CD3-9D51-2C2EC6037E1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2" name="グループ化 761">
                <a:extLst>
                  <a:ext uri="{FF2B5EF4-FFF2-40B4-BE49-F238E27FC236}">
                    <a16:creationId xmlns:a16="http://schemas.microsoft.com/office/drawing/2014/main" id="{8A58DC9F-F3FD-4E72-9CF6-F6742837B91D}"/>
                  </a:ext>
                </a:extLst>
              </p:cNvPr>
              <p:cNvGrpSpPr/>
              <p:nvPr/>
            </p:nvGrpSpPr>
            <p:grpSpPr>
              <a:xfrm>
                <a:off x="558231" y="4875005"/>
                <a:ext cx="394568" cy="289127"/>
                <a:chOff x="3359582" y="4986114"/>
                <a:chExt cx="394568" cy="289127"/>
              </a:xfrm>
              <a:grpFill/>
            </p:grpSpPr>
            <p:sp>
              <p:nvSpPr>
                <p:cNvPr id="763" name="1 つの角を切り取った四角形 507">
                  <a:extLst>
                    <a:ext uri="{FF2B5EF4-FFF2-40B4-BE49-F238E27FC236}">
                      <a16:creationId xmlns:a16="http://schemas.microsoft.com/office/drawing/2014/main" id="{0722E490-F27C-4302-9049-D345AFA1BEDC}"/>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4" name="直線コネクタ 763">
                  <a:extLst>
                    <a:ext uri="{FF2B5EF4-FFF2-40B4-BE49-F238E27FC236}">
                      <a16:creationId xmlns:a16="http://schemas.microsoft.com/office/drawing/2014/main" id="{6D1118B0-79CD-4EEB-9652-DFE8A968ECF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5" name="直線コネクタ 764">
                  <a:extLst>
                    <a:ext uri="{FF2B5EF4-FFF2-40B4-BE49-F238E27FC236}">
                      <a16:creationId xmlns:a16="http://schemas.microsoft.com/office/drawing/2014/main" id="{FBF459BD-38D9-4309-8034-B5373DE7914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6" name="直線コネクタ 765">
                  <a:extLst>
                    <a:ext uri="{FF2B5EF4-FFF2-40B4-BE49-F238E27FC236}">
                      <a16:creationId xmlns:a16="http://schemas.microsoft.com/office/drawing/2014/main" id="{A200F5DB-774E-4560-B923-20E594186F7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7" name="直線コネクタ 766">
                  <a:extLst>
                    <a:ext uri="{FF2B5EF4-FFF2-40B4-BE49-F238E27FC236}">
                      <a16:creationId xmlns:a16="http://schemas.microsoft.com/office/drawing/2014/main" id="{DF6CC085-6509-4469-8995-EF62243AF0D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2" name="グループ化 721">
              <a:extLst>
                <a:ext uri="{FF2B5EF4-FFF2-40B4-BE49-F238E27FC236}">
                  <a16:creationId xmlns:a16="http://schemas.microsoft.com/office/drawing/2014/main" id="{CBCABA03-979E-4D49-B42C-4DE220FE7555}"/>
                </a:ext>
              </a:extLst>
            </p:cNvPr>
            <p:cNvGrpSpPr/>
            <p:nvPr/>
          </p:nvGrpSpPr>
          <p:grpSpPr>
            <a:xfrm>
              <a:off x="1881652" y="4697733"/>
              <a:ext cx="537570" cy="368361"/>
              <a:chOff x="558231" y="4795771"/>
              <a:chExt cx="537570" cy="368361"/>
            </a:xfrm>
            <a:solidFill>
              <a:schemeClr val="bg1">
                <a:lumMod val="85000"/>
              </a:schemeClr>
            </a:solidFill>
          </p:grpSpPr>
          <p:grpSp>
            <p:nvGrpSpPr>
              <p:cNvPr id="742" name="グループ化 741">
                <a:extLst>
                  <a:ext uri="{FF2B5EF4-FFF2-40B4-BE49-F238E27FC236}">
                    <a16:creationId xmlns:a16="http://schemas.microsoft.com/office/drawing/2014/main" id="{2A734B5F-F68E-440F-8FBE-565D0B253F09}"/>
                  </a:ext>
                </a:extLst>
              </p:cNvPr>
              <p:cNvGrpSpPr/>
              <p:nvPr/>
            </p:nvGrpSpPr>
            <p:grpSpPr>
              <a:xfrm>
                <a:off x="701233" y="4795771"/>
                <a:ext cx="394568" cy="289127"/>
                <a:chOff x="3445534" y="4958455"/>
                <a:chExt cx="394568" cy="289127"/>
              </a:xfrm>
              <a:grpFill/>
            </p:grpSpPr>
            <p:sp>
              <p:nvSpPr>
                <p:cNvPr id="755" name="1 つの角を切り取った四角形 725">
                  <a:extLst>
                    <a:ext uri="{FF2B5EF4-FFF2-40B4-BE49-F238E27FC236}">
                      <a16:creationId xmlns:a16="http://schemas.microsoft.com/office/drawing/2014/main" id="{D7779DCF-E9F5-4875-A36B-497CDE5FEDF2}"/>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6" name="直線コネクタ 755">
                  <a:extLst>
                    <a:ext uri="{FF2B5EF4-FFF2-40B4-BE49-F238E27FC236}">
                      <a16:creationId xmlns:a16="http://schemas.microsoft.com/office/drawing/2014/main" id="{30EA337E-2F6C-462D-BD0B-BF2A213D3DAE}"/>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7" name="直線コネクタ 756">
                  <a:extLst>
                    <a:ext uri="{FF2B5EF4-FFF2-40B4-BE49-F238E27FC236}">
                      <a16:creationId xmlns:a16="http://schemas.microsoft.com/office/drawing/2014/main" id="{C84C8D74-9CCD-4D06-AFF7-13B818391E46}"/>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8" name="直線コネクタ 757">
                  <a:extLst>
                    <a:ext uri="{FF2B5EF4-FFF2-40B4-BE49-F238E27FC236}">
                      <a16:creationId xmlns:a16="http://schemas.microsoft.com/office/drawing/2014/main" id="{02AE9548-AA5A-46E0-8026-09122E03B18A}"/>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9" name="直線コネクタ 758">
                  <a:extLst>
                    <a:ext uri="{FF2B5EF4-FFF2-40B4-BE49-F238E27FC236}">
                      <a16:creationId xmlns:a16="http://schemas.microsoft.com/office/drawing/2014/main" id="{73C2D6DD-B5F3-4893-A6AB-232366A5BC76}"/>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3" name="グループ化 742">
                <a:extLst>
                  <a:ext uri="{FF2B5EF4-FFF2-40B4-BE49-F238E27FC236}">
                    <a16:creationId xmlns:a16="http://schemas.microsoft.com/office/drawing/2014/main" id="{6019A4C5-3C4F-4F28-BC0D-38BE3620AD50}"/>
                  </a:ext>
                </a:extLst>
              </p:cNvPr>
              <p:cNvGrpSpPr/>
              <p:nvPr/>
            </p:nvGrpSpPr>
            <p:grpSpPr>
              <a:xfrm>
                <a:off x="624426" y="4832595"/>
                <a:ext cx="394568" cy="289127"/>
                <a:chOff x="3359582" y="4986114"/>
                <a:chExt cx="394568" cy="289127"/>
              </a:xfrm>
              <a:grpFill/>
            </p:grpSpPr>
            <p:sp>
              <p:nvSpPr>
                <p:cNvPr id="750" name="1 つの角を切り取った四角形 593">
                  <a:extLst>
                    <a:ext uri="{FF2B5EF4-FFF2-40B4-BE49-F238E27FC236}">
                      <a16:creationId xmlns:a16="http://schemas.microsoft.com/office/drawing/2014/main" id="{B7D9AD31-31A2-4039-B074-F4BAEF924BF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1" name="直線コネクタ 750">
                  <a:extLst>
                    <a:ext uri="{FF2B5EF4-FFF2-40B4-BE49-F238E27FC236}">
                      <a16:creationId xmlns:a16="http://schemas.microsoft.com/office/drawing/2014/main" id="{D184FE10-8405-4A99-97D3-B7A7F855CAA5}"/>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2" name="直線コネクタ 751">
                  <a:extLst>
                    <a:ext uri="{FF2B5EF4-FFF2-40B4-BE49-F238E27FC236}">
                      <a16:creationId xmlns:a16="http://schemas.microsoft.com/office/drawing/2014/main" id="{958833ED-815C-469A-950D-DA4FE2C5B1AA}"/>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3" name="直線コネクタ 752">
                  <a:extLst>
                    <a:ext uri="{FF2B5EF4-FFF2-40B4-BE49-F238E27FC236}">
                      <a16:creationId xmlns:a16="http://schemas.microsoft.com/office/drawing/2014/main" id="{0FFAB6A5-3624-4538-B26A-F0DB8BA4CC8C}"/>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4" name="直線コネクタ 753">
                  <a:extLst>
                    <a:ext uri="{FF2B5EF4-FFF2-40B4-BE49-F238E27FC236}">
                      <a16:creationId xmlns:a16="http://schemas.microsoft.com/office/drawing/2014/main" id="{1ED59515-B4F7-4BC5-AFBD-4D51EBE02145}"/>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4" name="グループ化 743">
                <a:extLst>
                  <a:ext uri="{FF2B5EF4-FFF2-40B4-BE49-F238E27FC236}">
                    <a16:creationId xmlns:a16="http://schemas.microsoft.com/office/drawing/2014/main" id="{BF2FC5E0-B71D-48C7-8675-576D0D0F7F3B}"/>
                  </a:ext>
                </a:extLst>
              </p:cNvPr>
              <p:cNvGrpSpPr/>
              <p:nvPr/>
            </p:nvGrpSpPr>
            <p:grpSpPr>
              <a:xfrm>
                <a:off x="558231" y="4875005"/>
                <a:ext cx="394568" cy="289127"/>
                <a:chOff x="3359582" y="4986114"/>
                <a:chExt cx="394568" cy="289127"/>
              </a:xfrm>
              <a:grpFill/>
            </p:grpSpPr>
            <p:sp>
              <p:nvSpPr>
                <p:cNvPr id="745" name="1 つの角を切り取った四角形 582">
                  <a:extLst>
                    <a:ext uri="{FF2B5EF4-FFF2-40B4-BE49-F238E27FC236}">
                      <a16:creationId xmlns:a16="http://schemas.microsoft.com/office/drawing/2014/main" id="{02FF4095-AEEA-4794-9D37-4AF43135EAE1}"/>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6" name="直線コネクタ 745">
                  <a:extLst>
                    <a:ext uri="{FF2B5EF4-FFF2-40B4-BE49-F238E27FC236}">
                      <a16:creationId xmlns:a16="http://schemas.microsoft.com/office/drawing/2014/main" id="{E8052325-06AD-454F-9957-B41BEC84209C}"/>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7" name="直線コネクタ 746">
                  <a:extLst>
                    <a:ext uri="{FF2B5EF4-FFF2-40B4-BE49-F238E27FC236}">
                      <a16:creationId xmlns:a16="http://schemas.microsoft.com/office/drawing/2014/main" id="{225D0304-B294-4F68-8A91-05FD474AA262}"/>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8" name="直線コネクタ 747">
                  <a:extLst>
                    <a:ext uri="{FF2B5EF4-FFF2-40B4-BE49-F238E27FC236}">
                      <a16:creationId xmlns:a16="http://schemas.microsoft.com/office/drawing/2014/main" id="{F891981F-6D46-4654-B4EB-B146C0A3F8CA}"/>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9" name="直線コネクタ 748">
                  <a:extLst>
                    <a:ext uri="{FF2B5EF4-FFF2-40B4-BE49-F238E27FC236}">
                      <a16:creationId xmlns:a16="http://schemas.microsoft.com/office/drawing/2014/main" id="{244E27BE-3993-4CDF-83C7-A9FEAC5D735C}"/>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3" name="グループ化 722">
              <a:extLst>
                <a:ext uri="{FF2B5EF4-FFF2-40B4-BE49-F238E27FC236}">
                  <a16:creationId xmlns:a16="http://schemas.microsoft.com/office/drawing/2014/main" id="{9A3C101F-03F2-4ED4-8C47-23B459929537}"/>
                </a:ext>
              </a:extLst>
            </p:cNvPr>
            <p:cNvGrpSpPr/>
            <p:nvPr/>
          </p:nvGrpSpPr>
          <p:grpSpPr>
            <a:xfrm>
              <a:off x="1884816" y="4182788"/>
              <a:ext cx="537570" cy="368361"/>
              <a:chOff x="558231" y="4795771"/>
              <a:chExt cx="537570" cy="368361"/>
            </a:xfrm>
            <a:solidFill>
              <a:schemeClr val="bg1">
                <a:lumMod val="85000"/>
              </a:schemeClr>
            </a:solidFill>
          </p:grpSpPr>
          <p:grpSp>
            <p:nvGrpSpPr>
              <p:cNvPr id="724" name="グループ化 723">
                <a:extLst>
                  <a:ext uri="{FF2B5EF4-FFF2-40B4-BE49-F238E27FC236}">
                    <a16:creationId xmlns:a16="http://schemas.microsoft.com/office/drawing/2014/main" id="{4E80D8A2-87FF-415F-9C7D-65139C415EA8}"/>
                  </a:ext>
                </a:extLst>
              </p:cNvPr>
              <p:cNvGrpSpPr/>
              <p:nvPr/>
            </p:nvGrpSpPr>
            <p:grpSpPr>
              <a:xfrm>
                <a:off x="701233" y="4795771"/>
                <a:ext cx="394568" cy="289127"/>
                <a:chOff x="3445534" y="4958455"/>
                <a:chExt cx="394568" cy="289127"/>
              </a:xfrm>
              <a:grpFill/>
            </p:grpSpPr>
            <p:sp>
              <p:nvSpPr>
                <p:cNvPr id="737" name="1 つの角を切り取った四角形 752">
                  <a:extLst>
                    <a:ext uri="{FF2B5EF4-FFF2-40B4-BE49-F238E27FC236}">
                      <a16:creationId xmlns:a16="http://schemas.microsoft.com/office/drawing/2014/main" id="{87BDEF2C-E430-43C6-B0AE-99C46F8908BA}"/>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8" name="直線コネクタ 737">
                  <a:extLst>
                    <a:ext uri="{FF2B5EF4-FFF2-40B4-BE49-F238E27FC236}">
                      <a16:creationId xmlns:a16="http://schemas.microsoft.com/office/drawing/2014/main" id="{89259C93-D9CA-410C-8CAD-6095DC1B209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9" name="直線コネクタ 738">
                  <a:extLst>
                    <a:ext uri="{FF2B5EF4-FFF2-40B4-BE49-F238E27FC236}">
                      <a16:creationId xmlns:a16="http://schemas.microsoft.com/office/drawing/2014/main" id="{90B43B6F-C180-42B2-8E2F-CDB52CDBFBF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0" name="直線コネクタ 739">
                  <a:extLst>
                    <a:ext uri="{FF2B5EF4-FFF2-40B4-BE49-F238E27FC236}">
                      <a16:creationId xmlns:a16="http://schemas.microsoft.com/office/drawing/2014/main" id="{E07F5E7F-E393-47A0-AAEF-6F245D91116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1" name="直線コネクタ 740">
                  <a:extLst>
                    <a:ext uri="{FF2B5EF4-FFF2-40B4-BE49-F238E27FC236}">
                      <a16:creationId xmlns:a16="http://schemas.microsoft.com/office/drawing/2014/main" id="{0F1CD1E4-54EC-433C-BAD8-989A5EB4A0DB}"/>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5" name="グループ化 724">
                <a:extLst>
                  <a:ext uri="{FF2B5EF4-FFF2-40B4-BE49-F238E27FC236}">
                    <a16:creationId xmlns:a16="http://schemas.microsoft.com/office/drawing/2014/main" id="{127CDE48-BAE9-4C98-B9A5-0E8BEA43E070}"/>
                  </a:ext>
                </a:extLst>
              </p:cNvPr>
              <p:cNvGrpSpPr/>
              <p:nvPr/>
            </p:nvGrpSpPr>
            <p:grpSpPr>
              <a:xfrm>
                <a:off x="624426" y="4832595"/>
                <a:ext cx="394568" cy="289127"/>
                <a:chOff x="3359582" y="4986114"/>
                <a:chExt cx="394568" cy="289127"/>
              </a:xfrm>
              <a:grpFill/>
            </p:grpSpPr>
            <p:sp>
              <p:nvSpPr>
                <p:cNvPr id="732" name="1 つの角を切り取った四角形 747">
                  <a:extLst>
                    <a:ext uri="{FF2B5EF4-FFF2-40B4-BE49-F238E27FC236}">
                      <a16:creationId xmlns:a16="http://schemas.microsoft.com/office/drawing/2014/main" id="{B470E668-ADF9-4F1B-818C-B6C5C3B3588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3" name="直線コネクタ 732">
                  <a:extLst>
                    <a:ext uri="{FF2B5EF4-FFF2-40B4-BE49-F238E27FC236}">
                      <a16:creationId xmlns:a16="http://schemas.microsoft.com/office/drawing/2014/main" id="{2BE69066-EC5B-41B3-8258-BE98B7F7189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4" name="直線コネクタ 733">
                  <a:extLst>
                    <a:ext uri="{FF2B5EF4-FFF2-40B4-BE49-F238E27FC236}">
                      <a16:creationId xmlns:a16="http://schemas.microsoft.com/office/drawing/2014/main" id="{02180355-6E60-4AA3-8355-5F92CF9A9A38}"/>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5" name="直線コネクタ 734">
                  <a:extLst>
                    <a:ext uri="{FF2B5EF4-FFF2-40B4-BE49-F238E27FC236}">
                      <a16:creationId xmlns:a16="http://schemas.microsoft.com/office/drawing/2014/main" id="{A6F9151E-D3E2-429F-B323-5C726C5AB454}"/>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6" name="直線コネクタ 735">
                  <a:extLst>
                    <a:ext uri="{FF2B5EF4-FFF2-40B4-BE49-F238E27FC236}">
                      <a16:creationId xmlns:a16="http://schemas.microsoft.com/office/drawing/2014/main" id="{4B892362-31E2-4504-A150-A0D65BFC42B9}"/>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6" name="グループ化 725">
                <a:extLst>
                  <a:ext uri="{FF2B5EF4-FFF2-40B4-BE49-F238E27FC236}">
                    <a16:creationId xmlns:a16="http://schemas.microsoft.com/office/drawing/2014/main" id="{46A4E22A-81B2-4C2C-B034-E754D5CCACA6}"/>
                  </a:ext>
                </a:extLst>
              </p:cNvPr>
              <p:cNvGrpSpPr/>
              <p:nvPr/>
            </p:nvGrpSpPr>
            <p:grpSpPr>
              <a:xfrm>
                <a:off x="558231" y="4875005"/>
                <a:ext cx="394568" cy="289127"/>
                <a:chOff x="3359582" y="4986114"/>
                <a:chExt cx="394568" cy="289127"/>
              </a:xfrm>
              <a:grpFill/>
            </p:grpSpPr>
            <p:sp>
              <p:nvSpPr>
                <p:cNvPr id="727" name="1 つの角を切り取った四角形 742">
                  <a:extLst>
                    <a:ext uri="{FF2B5EF4-FFF2-40B4-BE49-F238E27FC236}">
                      <a16:creationId xmlns:a16="http://schemas.microsoft.com/office/drawing/2014/main" id="{8D9E0513-0F59-4C93-AF4B-BB7C99991396}"/>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8" name="直線コネクタ 727">
                  <a:extLst>
                    <a:ext uri="{FF2B5EF4-FFF2-40B4-BE49-F238E27FC236}">
                      <a16:creationId xmlns:a16="http://schemas.microsoft.com/office/drawing/2014/main" id="{0A445E96-6244-442F-B3F9-B51F605D62DA}"/>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9" name="直線コネクタ 728">
                  <a:extLst>
                    <a:ext uri="{FF2B5EF4-FFF2-40B4-BE49-F238E27FC236}">
                      <a16:creationId xmlns:a16="http://schemas.microsoft.com/office/drawing/2014/main" id="{93D5FE35-B262-4D5D-9E46-971669C4299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0" name="直線コネクタ 729">
                  <a:extLst>
                    <a:ext uri="{FF2B5EF4-FFF2-40B4-BE49-F238E27FC236}">
                      <a16:creationId xmlns:a16="http://schemas.microsoft.com/office/drawing/2014/main" id="{D250F1CF-FF05-4A86-ACE3-2287AEC64B05}"/>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1" name="直線コネクタ 730">
                  <a:extLst>
                    <a:ext uri="{FF2B5EF4-FFF2-40B4-BE49-F238E27FC236}">
                      <a16:creationId xmlns:a16="http://schemas.microsoft.com/office/drawing/2014/main" id="{01FFF7CB-4D7A-4ED0-909D-B29242A3A76A}"/>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832" name="星 4 463">
            <a:extLst>
              <a:ext uri="{FF2B5EF4-FFF2-40B4-BE49-F238E27FC236}">
                <a16:creationId xmlns:a16="http://schemas.microsoft.com/office/drawing/2014/main" id="{02FF2F25-C4BD-4094-A6BF-49CF9F65ACED}"/>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3" name="星 4 463">
            <a:extLst>
              <a:ext uri="{FF2B5EF4-FFF2-40B4-BE49-F238E27FC236}">
                <a16:creationId xmlns:a16="http://schemas.microsoft.com/office/drawing/2014/main" id="{CB071D43-FE1C-429E-92BF-623D95B17553}"/>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4" name="テキスト ボックス 833">
            <a:extLst>
              <a:ext uri="{FF2B5EF4-FFF2-40B4-BE49-F238E27FC236}">
                <a16:creationId xmlns:a16="http://schemas.microsoft.com/office/drawing/2014/main" id="{C0F09BEA-A889-4433-9A81-A375C5319A04}"/>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sp>
        <p:nvSpPr>
          <p:cNvPr id="835" name="四角形: 角を丸くする 834">
            <a:extLst>
              <a:ext uri="{FF2B5EF4-FFF2-40B4-BE49-F238E27FC236}">
                <a16:creationId xmlns:a16="http://schemas.microsoft.com/office/drawing/2014/main" id="{92C22633-6ACD-4D09-B193-0AF7F213ED2B}"/>
              </a:ext>
            </a:extLst>
          </p:cNvPr>
          <p:cNvSpPr/>
          <p:nvPr/>
        </p:nvSpPr>
        <p:spPr>
          <a:xfrm>
            <a:off x="613464" y="963157"/>
            <a:ext cx="1623761" cy="322574"/>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grpSp>
        <p:nvGrpSpPr>
          <p:cNvPr id="954" name="グループ化 953">
            <a:extLst>
              <a:ext uri="{FF2B5EF4-FFF2-40B4-BE49-F238E27FC236}">
                <a16:creationId xmlns:a16="http://schemas.microsoft.com/office/drawing/2014/main" id="{6470869C-132C-420E-9357-BF040D9A7C87}"/>
              </a:ext>
            </a:extLst>
          </p:cNvPr>
          <p:cNvGrpSpPr/>
          <p:nvPr/>
        </p:nvGrpSpPr>
        <p:grpSpPr>
          <a:xfrm>
            <a:off x="593939" y="1339234"/>
            <a:ext cx="2315554" cy="1452210"/>
            <a:chOff x="406480" y="960790"/>
            <a:chExt cx="2315554" cy="1452210"/>
          </a:xfrm>
        </p:grpSpPr>
        <p:sp>
          <p:nvSpPr>
            <p:cNvPr id="955" name="雲 954">
              <a:extLst>
                <a:ext uri="{FF2B5EF4-FFF2-40B4-BE49-F238E27FC236}">
                  <a16:creationId xmlns:a16="http://schemas.microsoft.com/office/drawing/2014/main" id="{091D6AF2-FD9D-4FEF-BA6D-EFA106FDCEDD}"/>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956" name="グループ化 955">
              <a:extLst>
                <a:ext uri="{FF2B5EF4-FFF2-40B4-BE49-F238E27FC236}">
                  <a16:creationId xmlns:a16="http://schemas.microsoft.com/office/drawing/2014/main" id="{BD763985-8626-4647-8EC7-39A06554B93F}"/>
                </a:ext>
              </a:extLst>
            </p:cNvPr>
            <p:cNvGrpSpPr/>
            <p:nvPr/>
          </p:nvGrpSpPr>
          <p:grpSpPr>
            <a:xfrm>
              <a:off x="1371237" y="1384983"/>
              <a:ext cx="538077" cy="355011"/>
              <a:chOff x="1649465" y="1426169"/>
              <a:chExt cx="636693" cy="371526"/>
            </a:xfrm>
          </p:grpSpPr>
          <p:grpSp>
            <p:nvGrpSpPr>
              <p:cNvPr id="1052" name="グループ化 1051">
                <a:extLst>
                  <a:ext uri="{FF2B5EF4-FFF2-40B4-BE49-F238E27FC236}">
                    <a16:creationId xmlns:a16="http://schemas.microsoft.com/office/drawing/2014/main" id="{8A4F5FB3-A555-4255-9134-2D9AF805AC5D}"/>
                  </a:ext>
                </a:extLst>
              </p:cNvPr>
              <p:cNvGrpSpPr/>
              <p:nvPr/>
            </p:nvGrpSpPr>
            <p:grpSpPr>
              <a:xfrm>
                <a:off x="1831233" y="1426169"/>
                <a:ext cx="454925" cy="304799"/>
                <a:chOff x="1100918" y="1789018"/>
                <a:chExt cx="454925" cy="304799"/>
              </a:xfrm>
            </p:grpSpPr>
            <p:sp>
              <p:nvSpPr>
                <p:cNvPr id="1065" name="正方形/長方形 1064">
                  <a:extLst>
                    <a:ext uri="{FF2B5EF4-FFF2-40B4-BE49-F238E27FC236}">
                      <a16:creationId xmlns:a16="http://schemas.microsoft.com/office/drawing/2014/main" id="{88CCEE66-82BD-41F9-9BFF-32F0B468BE9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6" name="直線コネクタ 1065">
                  <a:extLst>
                    <a:ext uri="{FF2B5EF4-FFF2-40B4-BE49-F238E27FC236}">
                      <a16:creationId xmlns:a16="http://schemas.microsoft.com/office/drawing/2014/main" id="{7D3FA5AB-27AD-420E-A86A-C72B746F20E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7" name="直線コネクタ 1066">
                  <a:extLst>
                    <a:ext uri="{FF2B5EF4-FFF2-40B4-BE49-F238E27FC236}">
                      <a16:creationId xmlns:a16="http://schemas.microsoft.com/office/drawing/2014/main" id="{4DE12E34-4D22-4E21-8F25-8679FE0B785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8" name="直線コネクタ 1067">
                  <a:extLst>
                    <a:ext uri="{FF2B5EF4-FFF2-40B4-BE49-F238E27FC236}">
                      <a16:creationId xmlns:a16="http://schemas.microsoft.com/office/drawing/2014/main" id="{0DA3E674-09E8-4CEF-8FA9-FBFA9164A8D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9" name="直線コネクタ 1068">
                  <a:extLst>
                    <a:ext uri="{FF2B5EF4-FFF2-40B4-BE49-F238E27FC236}">
                      <a16:creationId xmlns:a16="http://schemas.microsoft.com/office/drawing/2014/main" id="{06E8317B-F650-401C-BAE8-03253E2B4CB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53" name="グループ化 1052">
                <a:extLst>
                  <a:ext uri="{FF2B5EF4-FFF2-40B4-BE49-F238E27FC236}">
                    <a16:creationId xmlns:a16="http://schemas.microsoft.com/office/drawing/2014/main" id="{CC6FF0CD-AE2E-4C87-87E1-456106B85A31}"/>
                  </a:ext>
                </a:extLst>
              </p:cNvPr>
              <p:cNvGrpSpPr/>
              <p:nvPr/>
            </p:nvGrpSpPr>
            <p:grpSpPr>
              <a:xfrm>
                <a:off x="1740349" y="1459327"/>
                <a:ext cx="454925" cy="304799"/>
                <a:chOff x="1100918" y="1789018"/>
                <a:chExt cx="454925" cy="304799"/>
              </a:xfrm>
            </p:grpSpPr>
            <p:sp>
              <p:nvSpPr>
                <p:cNvPr id="1060" name="正方形/長方形 1059">
                  <a:extLst>
                    <a:ext uri="{FF2B5EF4-FFF2-40B4-BE49-F238E27FC236}">
                      <a16:creationId xmlns:a16="http://schemas.microsoft.com/office/drawing/2014/main" id="{D918E4FD-13D3-4CA0-A743-27968500947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1" name="直線コネクタ 1060">
                  <a:extLst>
                    <a:ext uri="{FF2B5EF4-FFF2-40B4-BE49-F238E27FC236}">
                      <a16:creationId xmlns:a16="http://schemas.microsoft.com/office/drawing/2014/main" id="{C4FC7700-0589-407D-9F2A-F0D81CF43FB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2" name="直線コネクタ 1061">
                  <a:extLst>
                    <a:ext uri="{FF2B5EF4-FFF2-40B4-BE49-F238E27FC236}">
                      <a16:creationId xmlns:a16="http://schemas.microsoft.com/office/drawing/2014/main" id="{BD406F13-3D58-41C9-9825-E995BE25795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3" name="直線コネクタ 1062">
                  <a:extLst>
                    <a:ext uri="{FF2B5EF4-FFF2-40B4-BE49-F238E27FC236}">
                      <a16:creationId xmlns:a16="http://schemas.microsoft.com/office/drawing/2014/main" id="{4106EAF6-141C-4ED1-95B5-D712DB5FBB3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4" name="直線コネクタ 1063">
                  <a:extLst>
                    <a:ext uri="{FF2B5EF4-FFF2-40B4-BE49-F238E27FC236}">
                      <a16:creationId xmlns:a16="http://schemas.microsoft.com/office/drawing/2014/main" id="{E9006E2B-E7E9-4697-8904-870814B46E1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54" name="グループ化 1053">
                <a:extLst>
                  <a:ext uri="{FF2B5EF4-FFF2-40B4-BE49-F238E27FC236}">
                    <a16:creationId xmlns:a16="http://schemas.microsoft.com/office/drawing/2014/main" id="{45A0A161-EF65-4F6F-B165-D577348F315C}"/>
                  </a:ext>
                </a:extLst>
              </p:cNvPr>
              <p:cNvGrpSpPr/>
              <p:nvPr/>
            </p:nvGrpSpPr>
            <p:grpSpPr>
              <a:xfrm>
                <a:off x="1649465" y="1492896"/>
                <a:ext cx="454925" cy="304799"/>
                <a:chOff x="1100918" y="1789018"/>
                <a:chExt cx="454925" cy="304799"/>
              </a:xfrm>
            </p:grpSpPr>
            <p:sp>
              <p:nvSpPr>
                <p:cNvPr id="1055" name="正方形/長方形 1054">
                  <a:extLst>
                    <a:ext uri="{FF2B5EF4-FFF2-40B4-BE49-F238E27FC236}">
                      <a16:creationId xmlns:a16="http://schemas.microsoft.com/office/drawing/2014/main" id="{7BF02603-D27A-4FC0-95B1-DC27494AACA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6" name="直線コネクタ 1055">
                  <a:extLst>
                    <a:ext uri="{FF2B5EF4-FFF2-40B4-BE49-F238E27FC236}">
                      <a16:creationId xmlns:a16="http://schemas.microsoft.com/office/drawing/2014/main" id="{9E98EA36-AFD3-49F8-B2AF-D06D2F4676C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a:extLst>
                    <a:ext uri="{FF2B5EF4-FFF2-40B4-BE49-F238E27FC236}">
                      <a16:creationId xmlns:a16="http://schemas.microsoft.com/office/drawing/2014/main" id="{6891DAF2-A4DB-45FB-8A97-6A050EB0E60B}"/>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8" name="直線コネクタ 1057">
                  <a:extLst>
                    <a:ext uri="{FF2B5EF4-FFF2-40B4-BE49-F238E27FC236}">
                      <a16:creationId xmlns:a16="http://schemas.microsoft.com/office/drawing/2014/main" id="{30736D16-3019-4219-BED6-2B88579FB20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9" name="直線コネクタ 1058">
                  <a:extLst>
                    <a:ext uri="{FF2B5EF4-FFF2-40B4-BE49-F238E27FC236}">
                      <a16:creationId xmlns:a16="http://schemas.microsoft.com/office/drawing/2014/main" id="{540F9E45-3EBB-4C80-9193-F6C11C105C3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57" name="グループ化 956">
              <a:extLst>
                <a:ext uri="{FF2B5EF4-FFF2-40B4-BE49-F238E27FC236}">
                  <a16:creationId xmlns:a16="http://schemas.microsoft.com/office/drawing/2014/main" id="{0974A267-A9F2-4DDA-8BBA-7C284D8A4F45}"/>
                </a:ext>
              </a:extLst>
            </p:cNvPr>
            <p:cNvGrpSpPr/>
            <p:nvPr/>
          </p:nvGrpSpPr>
          <p:grpSpPr>
            <a:xfrm>
              <a:off x="1825926" y="1686895"/>
              <a:ext cx="538077" cy="355011"/>
              <a:chOff x="1649465" y="1426169"/>
              <a:chExt cx="636693" cy="371526"/>
            </a:xfrm>
          </p:grpSpPr>
          <p:grpSp>
            <p:nvGrpSpPr>
              <p:cNvPr id="1034" name="グループ化 1033">
                <a:extLst>
                  <a:ext uri="{FF2B5EF4-FFF2-40B4-BE49-F238E27FC236}">
                    <a16:creationId xmlns:a16="http://schemas.microsoft.com/office/drawing/2014/main" id="{F9224C4B-B745-4E65-81FC-DECE7917C5E0}"/>
                  </a:ext>
                </a:extLst>
              </p:cNvPr>
              <p:cNvGrpSpPr/>
              <p:nvPr/>
            </p:nvGrpSpPr>
            <p:grpSpPr>
              <a:xfrm>
                <a:off x="1831233" y="1426169"/>
                <a:ext cx="454925" cy="304799"/>
                <a:chOff x="1100918" y="1789018"/>
                <a:chExt cx="454925" cy="304799"/>
              </a:xfrm>
            </p:grpSpPr>
            <p:sp>
              <p:nvSpPr>
                <p:cNvPr id="1047" name="正方形/長方形 1046">
                  <a:extLst>
                    <a:ext uri="{FF2B5EF4-FFF2-40B4-BE49-F238E27FC236}">
                      <a16:creationId xmlns:a16="http://schemas.microsoft.com/office/drawing/2014/main" id="{A683901B-AA29-4365-9811-120887AED9A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8" name="直線コネクタ 1047">
                  <a:extLst>
                    <a:ext uri="{FF2B5EF4-FFF2-40B4-BE49-F238E27FC236}">
                      <a16:creationId xmlns:a16="http://schemas.microsoft.com/office/drawing/2014/main" id="{1463948D-ADD0-4BC9-9CBA-3F9491FCA41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9" name="直線コネクタ 1048">
                  <a:extLst>
                    <a:ext uri="{FF2B5EF4-FFF2-40B4-BE49-F238E27FC236}">
                      <a16:creationId xmlns:a16="http://schemas.microsoft.com/office/drawing/2014/main" id="{26C7FD09-AEDB-4471-A3AD-DB7DC4C063F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0" name="直線コネクタ 1049">
                  <a:extLst>
                    <a:ext uri="{FF2B5EF4-FFF2-40B4-BE49-F238E27FC236}">
                      <a16:creationId xmlns:a16="http://schemas.microsoft.com/office/drawing/2014/main" id="{B08675D8-0B23-4494-86F8-4500164E773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1" name="直線コネクタ 1050">
                  <a:extLst>
                    <a:ext uri="{FF2B5EF4-FFF2-40B4-BE49-F238E27FC236}">
                      <a16:creationId xmlns:a16="http://schemas.microsoft.com/office/drawing/2014/main" id="{B2DBD43C-4609-4EB0-8AE4-9BEC74C8D59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35" name="グループ化 1034">
                <a:extLst>
                  <a:ext uri="{FF2B5EF4-FFF2-40B4-BE49-F238E27FC236}">
                    <a16:creationId xmlns:a16="http://schemas.microsoft.com/office/drawing/2014/main" id="{727F6D57-5862-4DCF-8AE6-EF8C530304BB}"/>
                  </a:ext>
                </a:extLst>
              </p:cNvPr>
              <p:cNvGrpSpPr/>
              <p:nvPr/>
            </p:nvGrpSpPr>
            <p:grpSpPr>
              <a:xfrm>
                <a:off x="1740349" y="1459327"/>
                <a:ext cx="454925" cy="304799"/>
                <a:chOff x="1100918" y="1789018"/>
                <a:chExt cx="454925" cy="304799"/>
              </a:xfrm>
            </p:grpSpPr>
            <p:sp>
              <p:nvSpPr>
                <p:cNvPr id="1042" name="正方形/長方形 1041">
                  <a:extLst>
                    <a:ext uri="{FF2B5EF4-FFF2-40B4-BE49-F238E27FC236}">
                      <a16:creationId xmlns:a16="http://schemas.microsoft.com/office/drawing/2014/main" id="{54BEE455-28B3-4E6A-968F-1EB0C1E8A38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3" name="直線コネクタ 1042">
                  <a:extLst>
                    <a:ext uri="{FF2B5EF4-FFF2-40B4-BE49-F238E27FC236}">
                      <a16:creationId xmlns:a16="http://schemas.microsoft.com/office/drawing/2014/main" id="{158C49BA-F009-4EBA-BE59-E398D08CC36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4" name="直線コネクタ 1043">
                  <a:extLst>
                    <a:ext uri="{FF2B5EF4-FFF2-40B4-BE49-F238E27FC236}">
                      <a16:creationId xmlns:a16="http://schemas.microsoft.com/office/drawing/2014/main" id="{832C576E-EF25-40F6-9AD4-12DEB5B23B8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5" name="直線コネクタ 1044">
                  <a:extLst>
                    <a:ext uri="{FF2B5EF4-FFF2-40B4-BE49-F238E27FC236}">
                      <a16:creationId xmlns:a16="http://schemas.microsoft.com/office/drawing/2014/main" id="{75961B2B-A837-4987-BDD7-36141484902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6" name="直線コネクタ 1045">
                  <a:extLst>
                    <a:ext uri="{FF2B5EF4-FFF2-40B4-BE49-F238E27FC236}">
                      <a16:creationId xmlns:a16="http://schemas.microsoft.com/office/drawing/2014/main" id="{572FAF3F-C7BB-497A-A382-CD7B66456D9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36" name="グループ化 1035">
                <a:extLst>
                  <a:ext uri="{FF2B5EF4-FFF2-40B4-BE49-F238E27FC236}">
                    <a16:creationId xmlns:a16="http://schemas.microsoft.com/office/drawing/2014/main" id="{662ABD8C-9A5F-4E66-AEB9-65C010E21FE3}"/>
                  </a:ext>
                </a:extLst>
              </p:cNvPr>
              <p:cNvGrpSpPr/>
              <p:nvPr/>
            </p:nvGrpSpPr>
            <p:grpSpPr>
              <a:xfrm>
                <a:off x="1649465" y="1492896"/>
                <a:ext cx="454925" cy="304799"/>
                <a:chOff x="1100918" y="1789018"/>
                <a:chExt cx="454925" cy="304799"/>
              </a:xfrm>
            </p:grpSpPr>
            <p:sp>
              <p:nvSpPr>
                <p:cNvPr id="1037" name="正方形/長方形 1036">
                  <a:extLst>
                    <a:ext uri="{FF2B5EF4-FFF2-40B4-BE49-F238E27FC236}">
                      <a16:creationId xmlns:a16="http://schemas.microsoft.com/office/drawing/2014/main" id="{890A52BC-77B6-4E5C-88ED-88E92BA3931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8" name="直線コネクタ 1037">
                  <a:extLst>
                    <a:ext uri="{FF2B5EF4-FFF2-40B4-BE49-F238E27FC236}">
                      <a16:creationId xmlns:a16="http://schemas.microsoft.com/office/drawing/2014/main" id="{E591195A-F367-4EFE-98A1-87193ADE7E9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9" name="直線コネクタ 1038">
                  <a:extLst>
                    <a:ext uri="{FF2B5EF4-FFF2-40B4-BE49-F238E27FC236}">
                      <a16:creationId xmlns:a16="http://schemas.microsoft.com/office/drawing/2014/main" id="{E1C886B5-0E57-4C0C-8295-57DEBD6CE48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0" name="直線コネクタ 1039">
                  <a:extLst>
                    <a:ext uri="{FF2B5EF4-FFF2-40B4-BE49-F238E27FC236}">
                      <a16:creationId xmlns:a16="http://schemas.microsoft.com/office/drawing/2014/main" id="{C9A4BFD8-58FA-40B0-8EDB-DDEC0101150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1" name="直線コネクタ 1040">
                  <a:extLst>
                    <a:ext uri="{FF2B5EF4-FFF2-40B4-BE49-F238E27FC236}">
                      <a16:creationId xmlns:a16="http://schemas.microsoft.com/office/drawing/2014/main" id="{CDA713EB-8643-4FF1-86F6-6CECFA46062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58" name="グループ化 957">
              <a:extLst>
                <a:ext uri="{FF2B5EF4-FFF2-40B4-BE49-F238E27FC236}">
                  <a16:creationId xmlns:a16="http://schemas.microsoft.com/office/drawing/2014/main" id="{01680F8F-9B1D-4383-A758-73DD5BFC5205}"/>
                </a:ext>
              </a:extLst>
            </p:cNvPr>
            <p:cNvGrpSpPr/>
            <p:nvPr/>
          </p:nvGrpSpPr>
          <p:grpSpPr>
            <a:xfrm>
              <a:off x="796004" y="1228616"/>
              <a:ext cx="538077" cy="355011"/>
              <a:chOff x="1649465" y="1426169"/>
              <a:chExt cx="636693" cy="371526"/>
            </a:xfrm>
          </p:grpSpPr>
          <p:grpSp>
            <p:nvGrpSpPr>
              <p:cNvPr id="1016" name="グループ化 1015">
                <a:extLst>
                  <a:ext uri="{FF2B5EF4-FFF2-40B4-BE49-F238E27FC236}">
                    <a16:creationId xmlns:a16="http://schemas.microsoft.com/office/drawing/2014/main" id="{FE05AC9F-671B-444C-9941-9CBB111BA6A0}"/>
                  </a:ext>
                </a:extLst>
              </p:cNvPr>
              <p:cNvGrpSpPr/>
              <p:nvPr/>
            </p:nvGrpSpPr>
            <p:grpSpPr>
              <a:xfrm>
                <a:off x="1831233" y="1426169"/>
                <a:ext cx="454925" cy="304799"/>
                <a:chOff x="1100918" y="1789018"/>
                <a:chExt cx="454925" cy="304799"/>
              </a:xfrm>
            </p:grpSpPr>
            <p:sp>
              <p:nvSpPr>
                <p:cNvPr id="1029" name="正方形/長方形 1028">
                  <a:extLst>
                    <a:ext uri="{FF2B5EF4-FFF2-40B4-BE49-F238E27FC236}">
                      <a16:creationId xmlns:a16="http://schemas.microsoft.com/office/drawing/2014/main" id="{FD9D4D02-5487-42F3-BA29-C7176D853A4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直線コネクタ 1029">
                  <a:extLst>
                    <a:ext uri="{FF2B5EF4-FFF2-40B4-BE49-F238E27FC236}">
                      <a16:creationId xmlns:a16="http://schemas.microsoft.com/office/drawing/2014/main" id="{84BB6E0E-D322-45A3-B6C7-C1AB311181C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1" name="直線コネクタ 1030">
                  <a:extLst>
                    <a:ext uri="{FF2B5EF4-FFF2-40B4-BE49-F238E27FC236}">
                      <a16:creationId xmlns:a16="http://schemas.microsoft.com/office/drawing/2014/main" id="{55C0F148-C887-4343-BE34-460668060CF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2" name="直線コネクタ 1031">
                  <a:extLst>
                    <a:ext uri="{FF2B5EF4-FFF2-40B4-BE49-F238E27FC236}">
                      <a16:creationId xmlns:a16="http://schemas.microsoft.com/office/drawing/2014/main" id="{8FD58BF1-3332-4B21-AED4-3900EEE60C2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3" name="直線コネクタ 1032">
                  <a:extLst>
                    <a:ext uri="{FF2B5EF4-FFF2-40B4-BE49-F238E27FC236}">
                      <a16:creationId xmlns:a16="http://schemas.microsoft.com/office/drawing/2014/main" id="{B0928D86-E5CF-43E8-9218-7DCB544C3B5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17" name="グループ化 1016">
                <a:extLst>
                  <a:ext uri="{FF2B5EF4-FFF2-40B4-BE49-F238E27FC236}">
                    <a16:creationId xmlns:a16="http://schemas.microsoft.com/office/drawing/2014/main" id="{6D8875C0-0185-4C34-BE73-6D04D7797551}"/>
                  </a:ext>
                </a:extLst>
              </p:cNvPr>
              <p:cNvGrpSpPr/>
              <p:nvPr/>
            </p:nvGrpSpPr>
            <p:grpSpPr>
              <a:xfrm>
                <a:off x="1740349" y="1459327"/>
                <a:ext cx="454925" cy="304799"/>
                <a:chOff x="1100918" y="1789018"/>
                <a:chExt cx="454925" cy="304799"/>
              </a:xfrm>
            </p:grpSpPr>
            <p:sp>
              <p:nvSpPr>
                <p:cNvPr id="1024" name="正方形/長方形 1023">
                  <a:extLst>
                    <a:ext uri="{FF2B5EF4-FFF2-40B4-BE49-F238E27FC236}">
                      <a16:creationId xmlns:a16="http://schemas.microsoft.com/office/drawing/2014/main" id="{EB9493D7-2060-4243-8657-F71D43857A7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5" name="直線コネクタ 1024">
                  <a:extLst>
                    <a:ext uri="{FF2B5EF4-FFF2-40B4-BE49-F238E27FC236}">
                      <a16:creationId xmlns:a16="http://schemas.microsoft.com/office/drawing/2014/main" id="{AE7F7E12-4F05-434A-BAC4-6F0762D9306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6" name="直線コネクタ 1025">
                  <a:extLst>
                    <a:ext uri="{FF2B5EF4-FFF2-40B4-BE49-F238E27FC236}">
                      <a16:creationId xmlns:a16="http://schemas.microsoft.com/office/drawing/2014/main" id="{83783800-F1F2-4283-A3FC-951C9306FF3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7" name="直線コネクタ 1026">
                  <a:extLst>
                    <a:ext uri="{FF2B5EF4-FFF2-40B4-BE49-F238E27FC236}">
                      <a16:creationId xmlns:a16="http://schemas.microsoft.com/office/drawing/2014/main" id="{749F6D15-8CE8-4A59-BAC8-1EA44481D36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8" name="直線コネクタ 1027">
                  <a:extLst>
                    <a:ext uri="{FF2B5EF4-FFF2-40B4-BE49-F238E27FC236}">
                      <a16:creationId xmlns:a16="http://schemas.microsoft.com/office/drawing/2014/main" id="{6A359E53-D13A-456A-9275-607EA33BD25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18" name="グループ化 1017">
                <a:extLst>
                  <a:ext uri="{FF2B5EF4-FFF2-40B4-BE49-F238E27FC236}">
                    <a16:creationId xmlns:a16="http://schemas.microsoft.com/office/drawing/2014/main" id="{AAF9C9B1-F328-4569-9775-5D7A25222076}"/>
                  </a:ext>
                </a:extLst>
              </p:cNvPr>
              <p:cNvGrpSpPr/>
              <p:nvPr/>
            </p:nvGrpSpPr>
            <p:grpSpPr>
              <a:xfrm>
                <a:off x="1649465" y="1492896"/>
                <a:ext cx="454925" cy="304799"/>
                <a:chOff x="1100918" y="1789018"/>
                <a:chExt cx="454925" cy="304799"/>
              </a:xfrm>
            </p:grpSpPr>
            <p:sp>
              <p:nvSpPr>
                <p:cNvPr id="1019" name="正方形/長方形 1018">
                  <a:extLst>
                    <a:ext uri="{FF2B5EF4-FFF2-40B4-BE49-F238E27FC236}">
                      <a16:creationId xmlns:a16="http://schemas.microsoft.com/office/drawing/2014/main" id="{844DFF0A-65D9-4C11-B14D-C87EB17BC3E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0" name="直線コネクタ 1019">
                  <a:extLst>
                    <a:ext uri="{FF2B5EF4-FFF2-40B4-BE49-F238E27FC236}">
                      <a16:creationId xmlns:a16="http://schemas.microsoft.com/office/drawing/2014/main" id="{C4F0A7CE-1683-447D-A0C3-ADFDEDB50D7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1" name="直線コネクタ 1020">
                  <a:extLst>
                    <a:ext uri="{FF2B5EF4-FFF2-40B4-BE49-F238E27FC236}">
                      <a16:creationId xmlns:a16="http://schemas.microsoft.com/office/drawing/2014/main" id="{7F5FAE6D-BD3D-4DDB-97F3-C28F409F546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2" name="直線コネクタ 1021">
                  <a:extLst>
                    <a:ext uri="{FF2B5EF4-FFF2-40B4-BE49-F238E27FC236}">
                      <a16:creationId xmlns:a16="http://schemas.microsoft.com/office/drawing/2014/main" id="{F58878AA-0521-46B5-B33D-59E107173EA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3" name="直線コネクタ 1022">
                  <a:extLst>
                    <a:ext uri="{FF2B5EF4-FFF2-40B4-BE49-F238E27FC236}">
                      <a16:creationId xmlns:a16="http://schemas.microsoft.com/office/drawing/2014/main" id="{6EC9424E-0660-408C-80E9-C64A8ED140A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59" name="グループ化 958">
              <a:extLst>
                <a:ext uri="{FF2B5EF4-FFF2-40B4-BE49-F238E27FC236}">
                  <a16:creationId xmlns:a16="http://schemas.microsoft.com/office/drawing/2014/main" id="{2A4C75E4-3BE4-4D0F-8BFF-5C1795F8C79B}"/>
                </a:ext>
              </a:extLst>
            </p:cNvPr>
            <p:cNvGrpSpPr/>
            <p:nvPr/>
          </p:nvGrpSpPr>
          <p:grpSpPr>
            <a:xfrm>
              <a:off x="603313" y="1645211"/>
              <a:ext cx="538077" cy="355011"/>
              <a:chOff x="1649465" y="1426169"/>
              <a:chExt cx="636693" cy="371526"/>
            </a:xfrm>
          </p:grpSpPr>
          <p:grpSp>
            <p:nvGrpSpPr>
              <p:cNvPr id="998" name="グループ化 997">
                <a:extLst>
                  <a:ext uri="{FF2B5EF4-FFF2-40B4-BE49-F238E27FC236}">
                    <a16:creationId xmlns:a16="http://schemas.microsoft.com/office/drawing/2014/main" id="{B73D5F24-F0D0-4376-A8C8-AF3A0D027AF4}"/>
                  </a:ext>
                </a:extLst>
              </p:cNvPr>
              <p:cNvGrpSpPr/>
              <p:nvPr/>
            </p:nvGrpSpPr>
            <p:grpSpPr>
              <a:xfrm>
                <a:off x="1831233" y="1426169"/>
                <a:ext cx="454925" cy="304799"/>
                <a:chOff x="1100918" y="1789018"/>
                <a:chExt cx="454925" cy="304799"/>
              </a:xfrm>
            </p:grpSpPr>
            <p:sp>
              <p:nvSpPr>
                <p:cNvPr id="1011" name="正方形/長方形 1010">
                  <a:extLst>
                    <a:ext uri="{FF2B5EF4-FFF2-40B4-BE49-F238E27FC236}">
                      <a16:creationId xmlns:a16="http://schemas.microsoft.com/office/drawing/2014/main" id="{3AD73642-107A-4EE9-AC20-A376130B566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2" name="直線コネクタ 1011">
                  <a:extLst>
                    <a:ext uri="{FF2B5EF4-FFF2-40B4-BE49-F238E27FC236}">
                      <a16:creationId xmlns:a16="http://schemas.microsoft.com/office/drawing/2014/main" id="{FF75CAB0-DA9B-41FF-B8B2-EE2292D5C06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3" name="直線コネクタ 1012">
                  <a:extLst>
                    <a:ext uri="{FF2B5EF4-FFF2-40B4-BE49-F238E27FC236}">
                      <a16:creationId xmlns:a16="http://schemas.microsoft.com/office/drawing/2014/main" id="{A356ABF7-0189-41BA-A224-241D1FF1347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4" name="直線コネクタ 1013">
                  <a:extLst>
                    <a:ext uri="{FF2B5EF4-FFF2-40B4-BE49-F238E27FC236}">
                      <a16:creationId xmlns:a16="http://schemas.microsoft.com/office/drawing/2014/main" id="{C9A25DFA-5B83-4A34-A4D9-2915FBB80E7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5" name="直線コネクタ 1014">
                  <a:extLst>
                    <a:ext uri="{FF2B5EF4-FFF2-40B4-BE49-F238E27FC236}">
                      <a16:creationId xmlns:a16="http://schemas.microsoft.com/office/drawing/2014/main" id="{511C6BEF-B72A-44CB-9975-63CED2C1A83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99" name="グループ化 998">
                <a:extLst>
                  <a:ext uri="{FF2B5EF4-FFF2-40B4-BE49-F238E27FC236}">
                    <a16:creationId xmlns:a16="http://schemas.microsoft.com/office/drawing/2014/main" id="{404C3CD1-7E2F-438B-B3E2-C5AD0747C6B3}"/>
                  </a:ext>
                </a:extLst>
              </p:cNvPr>
              <p:cNvGrpSpPr/>
              <p:nvPr/>
            </p:nvGrpSpPr>
            <p:grpSpPr>
              <a:xfrm>
                <a:off x="1740349" y="1459327"/>
                <a:ext cx="454925" cy="304799"/>
                <a:chOff x="1100918" y="1789018"/>
                <a:chExt cx="454925" cy="304799"/>
              </a:xfrm>
            </p:grpSpPr>
            <p:sp>
              <p:nvSpPr>
                <p:cNvPr id="1006" name="正方形/長方形 1005">
                  <a:extLst>
                    <a:ext uri="{FF2B5EF4-FFF2-40B4-BE49-F238E27FC236}">
                      <a16:creationId xmlns:a16="http://schemas.microsoft.com/office/drawing/2014/main" id="{B2FBBBA3-EDB7-44D6-9273-F582834C0D4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7" name="直線コネクタ 1006">
                  <a:extLst>
                    <a:ext uri="{FF2B5EF4-FFF2-40B4-BE49-F238E27FC236}">
                      <a16:creationId xmlns:a16="http://schemas.microsoft.com/office/drawing/2014/main" id="{53834036-9FFD-4AB6-8443-3ED4245ECA8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8" name="直線コネクタ 1007">
                  <a:extLst>
                    <a:ext uri="{FF2B5EF4-FFF2-40B4-BE49-F238E27FC236}">
                      <a16:creationId xmlns:a16="http://schemas.microsoft.com/office/drawing/2014/main" id="{D5C58897-4E4E-486B-9CE0-469E66456F3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9" name="直線コネクタ 1008">
                  <a:extLst>
                    <a:ext uri="{FF2B5EF4-FFF2-40B4-BE49-F238E27FC236}">
                      <a16:creationId xmlns:a16="http://schemas.microsoft.com/office/drawing/2014/main" id="{D0683CAE-A74D-4D89-B653-7187FB294CC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0" name="直線コネクタ 1009">
                  <a:extLst>
                    <a:ext uri="{FF2B5EF4-FFF2-40B4-BE49-F238E27FC236}">
                      <a16:creationId xmlns:a16="http://schemas.microsoft.com/office/drawing/2014/main" id="{01ADE80D-315A-4FE2-8212-4A3C52F5F0A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00" name="グループ化 999">
                <a:extLst>
                  <a:ext uri="{FF2B5EF4-FFF2-40B4-BE49-F238E27FC236}">
                    <a16:creationId xmlns:a16="http://schemas.microsoft.com/office/drawing/2014/main" id="{E5AE4A58-80E4-4D27-91FC-D5C698DE24FF}"/>
                  </a:ext>
                </a:extLst>
              </p:cNvPr>
              <p:cNvGrpSpPr/>
              <p:nvPr/>
            </p:nvGrpSpPr>
            <p:grpSpPr>
              <a:xfrm>
                <a:off x="1649465" y="1492896"/>
                <a:ext cx="454925" cy="304799"/>
                <a:chOff x="1100918" y="1789018"/>
                <a:chExt cx="454925" cy="304799"/>
              </a:xfrm>
            </p:grpSpPr>
            <p:sp>
              <p:nvSpPr>
                <p:cNvPr id="1001" name="正方形/長方形 1000">
                  <a:extLst>
                    <a:ext uri="{FF2B5EF4-FFF2-40B4-BE49-F238E27FC236}">
                      <a16:creationId xmlns:a16="http://schemas.microsoft.com/office/drawing/2014/main" id="{04FAB0D9-6827-46AF-9806-523081ED932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2" name="直線コネクタ 1001">
                  <a:extLst>
                    <a:ext uri="{FF2B5EF4-FFF2-40B4-BE49-F238E27FC236}">
                      <a16:creationId xmlns:a16="http://schemas.microsoft.com/office/drawing/2014/main" id="{E4BCD7EB-686F-4941-B9B8-D2F94B8772D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3" name="直線コネクタ 1002">
                  <a:extLst>
                    <a:ext uri="{FF2B5EF4-FFF2-40B4-BE49-F238E27FC236}">
                      <a16:creationId xmlns:a16="http://schemas.microsoft.com/office/drawing/2014/main" id="{729A3ACE-7E40-4A3F-86BF-46E7AC84702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4" name="直線コネクタ 1003">
                  <a:extLst>
                    <a:ext uri="{FF2B5EF4-FFF2-40B4-BE49-F238E27FC236}">
                      <a16:creationId xmlns:a16="http://schemas.microsoft.com/office/drawing/2014/main" id="{7A20AAEB-C22F-4DA3-A3F0-4F5C0A80381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5" name="直線コネクタ 1004">
                  <a:extLst>
                    <a:ext uri="{FF2B5EF4-FFF2-40B4-BE49-F238E27FC236}">
                      <a16:creationId xmlns:a16="http://schemas.microsoft.com/office/drawing/2014/main" id="{F324DAC6-9CD0-4F25-A095-7A54B1B7EE6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60" name="グループ化 959">
              <a:extLst>
                <a:ext uri="{FF2B5EF4-FFF2-40B4-BE49-F238E27FC236}">
                  <a16:creationId xmlns:a16="http://schemas.microsoft.com/office/drawing/2014/main" id="{B276AF05-157E-4EA1-AB9C-CAB2CE9E07BB}"/>
                </a:ext>
              </a:extLst>
            </p:cNvPr>
            <p:cNvGrpSpPr/>
            <p:nvPr/>
          </p:nvGrpSpPr>
          <p:grpSpPr>
            <a:xfrm>
              <a:off x="1179794" y="1832521"/>
              <a:ext cx="538077" cy="355011"/>
              <a:chOff x="1649465" y="1426169"/>
              <a:chExt cx="636693" cy="371526"/>
            </a:xfrm>
          </p:grpSpPr>
          <p:grpSp>
            <p:nvGrpSpPr>
              <p:cNvPr id="980" name="グループ化 979">
                <a:extLst>
                  <a:ext uri="{FF2B5EF4-FFF2-40B4-BE49-F238E27FC236}">
                    <a16:creationId xmlns:a16="http://schemas.microsoft.com/office/drawing/2014/main" id="{D6077D3C-B825-46FF-B1E2-33F4560259E9}"/>
                  </a:ext>
                </a:extLst>
              </p:cNvPr>
              <p:cNvGrpSpPr/>
              <p:nvPr/>
            </p:nvGrpSpPr>
            <p:grpSpPr>
              <a:xfrm>
                <a:off x="1831233" y="1426169"/>
                <a:ext cx="454925" cy="304799"/>
                <a:chOff x="1100918" y="1789018"/>
                <a:chExt cx="454925" cy="304799"/>
              </a:xfrm>
            </p:grpSpPr>
            <p:sp>
              <p:nvSpPr>
                <p:cNvPr id="993" name="正方形/長方形 992">
                  <a:extLst>
                    <a:ext uri="{FF2B5EF4-FFF2-40B4-BE49-F238E27FC236}">
                      <a16:creationId xmlns:a16="http://schemas.microsoft.com/office/drawing/2014/main" id="{5B7E908D-72A9-49AF-A911-238187D399A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4" name="直線コネクタ 993">
                  <a:extLst>
                    <a:ext uri="{FF2B5EF4-FFF2-40B4-BE49-F238E27FC236}">
                      <a16:creationId xmlns:a16="http://schemas.microsoft.com/office/drawing/2014/main" id="{E7CAF83F-92DF-4B57-86A4-1D0CE4C94AC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5" name="直線コネクタ 994">
                  <a:extLst>
                    <a:ext uri="{FF2B5EF4-FFF2-40B4-BE49-F238E27FC236}">
                      <a16:creationId xmlns:a16="http://schemas.microsoft.com/office/drawing/2014/main" id="{C24B3802-51B6-4785-BC99-0FF76299A3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6" name="直線コネクタ 995">
                  <a:extLst>
                    <a:ext uri="{FF2B5EF4-FFF2-40B4-BE49-F238E27FC236}">
                      <a16:creationId xmlns:a16="http://schemas.microsoft.com/office/drawing/2014/main" id="{B54F9775-7597-476E-B797-6078E431D7E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7" name="直線コネクタ 996">
                  <a:extLst>
                    <a:ext uri="{FF2B5EF4-FFF2-40B4-BE49-F238E27FC236}">
                      <a16:creationId xmlns:a16="http://schemas.microsoft.com/office/drawing/2014/main" id="{9A62DB8A-ACD1-42AE-BC17-E0E834D7A6C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1" name="グループ化 980">
                <a:extLst>
                  <a:ext uri="{FF2B5EF4-FFF2-40B4-BE49-F238E27FC236}">
                    <a16:creationId xmlns:a16="http://schemas.microsoft.com/office/drawing/2014/main" id="{A132909E-0215-449A-9927-215629BFDB27}"/>
                  </a:ext>
                </a:extLst>
              </p:cNvPr>
              <p:cNvGrpSpPr/>
              <p:nvPr/>
            </p:nvGrpSpPr>
            <p:grpSpPr>
              <a:xfrm>
                <a:off x="1740349" y="1459327"/>
                <a:ext cx="454925" cy="304799"/>
                <a:chOff x="1100918" y="1789018"/>
                <a:chExt cx="454925" cy="304799"/>
              </a:xfrm>
            </p:grpSpPr>
            <p:sp>
              <p:nvSpPr>
                <p:cNvPr id="988" name="正方形/長方形 987">
                  <a:extLst>
                    <a:ext uri="{FF2B5EF4-FFF2-40B4-BE49-F238E27FC236}">
                      <a16:creationId xmlns:a16="http://schemas.microsoft.com/office/drawing/2014/main" id="{3B0B46C8-EABA-4532-9F35-DBEC63E2617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9" name="直線コネクタ 988">
                  <a:extLst>
                    <a:ext uri="{FF2B5EF4-FFF2-40B4-BE49-F238E27FC236}">
                      <a16:creationId xmlns:a16="http://schemas.microsoft.com/office/drawing/2014/main" id="{0B56131F-A924-41E7-9D8D-AECE6EA8CD9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0" name="直線コネクタ 989">
                  <a:extLst>
                    <a:ext uri="{FF2B5EF4-FFF2-40B4-BE49-F238E27FC236}">
                      <a16:creationId xmlns:a16="http://schemas.microsoft.com/office/drawing/2014/main" id="{06465ECC-A032-4BDB-BE56-D00B4F0F91B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1" name="直線コネクタ 990">
                  <a:extLst>
                    <a:ext uri="{FF2B5EF4-FFF2-40B4-BE49-F238E27FC236}">
                      <a16:creationId xmlns:a16="http://schemas.microsoft.com/office/drawing/2014/main" id="{0EB35D8C-59DC-434A-9476-43D25D35D1C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2" name="直線コネクタ 991">
                  <a:extLst>
                    <a:ext uri="{FF2B5EF4-FFF2-40B4-BE49-F238E27FC236}">
                      <a16:creationId xmlns:a16="http://schemas.microsoft.com/office/drawing/2014/main" id="{5910696D-DBF5-43C1-947B-6D2F018DFC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2" name="グループ化 981">
                <a:extLst>
                  <a:ext uri="{FF2B5EF4-FFF2-40B4-BE49-F238E27FC236}">
                    <a16:creationId xmlns:a16="http://schemas.microsoft.com/office/drawing/2014/main" id="{B5C7A3B5-26FC-4EEF-9A83-1EEED258B723}"/>
                  </a:ext>
                </a:extLst>
              </p:cNvPr>
              <p:cNvGrpSpPr/>
              <p:nvPr/>
            </p:nvGrpSpPr>
            <p:grpSpPr>
              <a:xfrm>
                <a:off x="1649465" y="1492896"/>
                <a:ext cx="454925" cy="304799"/>
                <a:chOff x="1100918" y="1789018"/>
                <a:chExt cx="454925" cy="304799"/>
              </a:xfrm>
            </p:grpSpPr>
            <p:sp>
              <p:nvSpPr>
                <p:cNvPr id="983" name="正方形/長方形 982">
                  <a:extLst>
                    <a:ext uri="{FF2B5EF4-FFF2-40B4-BE49-F238E27FC236}">
                      <a16:creationId xmlns:a16="http://schemas.microsoft.com/office/drawing/2014/main" id="{DB2A1F94-EF6D-40D6-9F58-8CCB6CEE7E8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4" name="直線コネクタ 983">
                  <a:extLst>
                    <a:ext uri="{FF2B5EF4-FFF2-40B4-BE49-F238E27FC236}">
                      <a16:creationId xmlns:a16="http://schemas.microsoft.com/office/drawing/2014/main" id="{763F9397-8DBB-4F1E-B67D-461579FCC75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5" name="直線コネクタ 984">
                  <a:extLst>
                    <a:ext uri="{FF2B5EF4-FFF2-40B4-BE49-F238E27FC236}">
                      <a16:creationId xmlns:a16="http://schemas.microsoft.com/office/drawing/2014/main" id="{56058DAB-25C7-4EC2-8C88-F65AA366518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6" name="直線コネクタ 985">
                  <a:extLst>
                    <a:ext uri="{FF2B5EF4-FFF2-40B4-BE49-F238E27FC236}">
                      <a16:creationId xmlns:a16="http://schemas.microsoft.com/office/drawing/2014/main" id="{AD7D26FC-6640-4080-A87B-37D53E02E32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7" name="直線コネクタ 986">
                  <a:extLst>
                    <a:ext uri="{FF2B5EF4-FFF2-40B4-BE49-F238E27FC236}">
                      <a16:creationId xmlns:a16="http://schemas.microsoft.com/office/drawing/2014/main" id="{FC17523B-F791-4541-9D4E-5B7093884F6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61" name="グループ化 960">
              <a:extLst>
                <a:ext uri="{FF2B5EF4-FFF2-40B4-BE49-F238E27FC236}">
                  <a16:creationId xmlns:a16="http://schemas.microsoft.com/office/drawing/2014/main" id="{91A22453-C798-43A6-A179-F6B29F451113}"/>
                </a:ext>
              </a:extLst>
            </p:cNvPr>
            <p:cNvGrpSpPr/>
            <p:nvPr/>
          </p:nvGrpSpPr>
          <p:grpSpPr>
            <a:xfrm>
              <a:off x="1972959" y="1216949"/>
              <a:ext cx="538077" cy="355011"/>
              <a:chOff x="1649465" y="1426169"/>
              <a:chExt cx="636693" cy="371526"/>
            </a:xfrm>
          </p:grpSpPr>
          <p:grpSp>
            <p:nvGrpSpPr>
              <p:cNvPr id="962" name="グループ化 961">
                <a:extLst>
                  <a:ext uri="{FF2B5EF4-FFF2-40B4-BE49-F238E27FC236}">
                    <a16:creationId xmlns:a16="http://schemas.microsoft.com/office/drawing/2014/main" id="{FB8A538D-7F55-453D-BFDB-1A27B1C7FE7A}"/>
                  </a:ext>
                </a:extLst>
              </p:cNvPr>
              <p:cNvGrpSpPr/>
              <p:nvPr/>
            </p:nvGrpSpPr>
            <p:grpSpPr>
              <a:xfrm>
                <a:off x="1831233" y="1426169"/>
                <a:ext cx="454925" cy="304799"/>
                <a:chOff x="1100918" y="1789018"/>
                <a:chExt cx="454925" cy="304799"/>
              </a:xfrm>
            </p:grpSpPr>
            <p:sp>
              <p:nvSpPr>
                <p:cNvPr id="975" name="正方形/長方形 974">
                  <a:extLst>
                    <a:ext uri="{FF2B5EF4-FFF2-40B4-BE49-F238E27FC236}">
                      <a16:creationId xmlns:a16="http://schemas.microsoft.com/office/drawing/2014/main" id="{7AF6CDCB-F965-4AAA-B409-9CA54E7E910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6" name="直線コネクタ 975">
                  <a:extLst>
                    <a:ext uri="{FF2B5EF4-FFF2-40B4-BE49-F238E27FC236}">
                      <a16:creationId xmlns:a16="http://schemas.microsoft.com/office/drawing/2014/main" id="{10334D60-A02F-4D1D-AAAB-9AEB6043541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7" name="直線コネクタ 976">
                  <a:extLst>
                    <a:ext uri="{FF2B5EF4-FFF2-40B4-BE49-F238E27FC236}">
                      <a16:creationId xmlns:a16="http://schemas.microsoft.com/office/drawing/2014/main" id="{197450B4-A57C-4F21-97A5-6B58DF7752E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8" name="直線コネクタ 977">
                  <a:extLst>
                    <a:ext uri="{FF2B5EF4-FFF2-40B4-BE49-F238E27FC236}">
                      <a16:creationId xmlns:a16="http://schemas.microsoft.com/office/drawing/2014/main" id="{B99513A5-5BC7-406A-9D49-109347380AA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9" name="直線コネクタ 978">
                  <a:extLst>
                    <a:ext uri="{FF2B5EF4-FFF2-40B4-BE49-F238E27FC236}">
                      <a16:creationId xmlns:a16="http://schemas.microsoft.com/office/drawing/2014/main" id="{A4AF7D15-64AE-425A-95D3-C5E49DB0A0F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63" name="グループ化 962">
                <a:extLst>
                  <a:ext uri="{FF2B5EF4-FFF2-40B4-BE49-F238E27FC236}">
                    <a16:creationId xmlns:a16="http://schemas.microsoft.com/office/drawing/2014/main" id="{AFB72981-EF1B-4D3C-BABC-CADB74838015}"/>
                  </a:ext>
                </a:extLst>
              </p:cNvPr>
              <p:cNvGrpSpPr/>
              <p:nvPr/>
            </p:nvGrpSpPr>
            <p:grpSpPr>
              <a:xfrm>
                <a:off x="1740349" y="1459327"/>
                <a:ext cx="454925" cy="304799"/>
                <a:chOff x="1100918" y="1789018"/>
                <a:chExt cx="454925" cy="304799"/>
              </a:xfrm>
            </p:grpSpPr>
            <p:sp>
              <p:nvSpPr>
                <p:cNvPr id="970" name="正方形/長方形 969">
                  <a:extLst>
                    <a:ext uri="{FF2B5EF4-FFF2-40B4-BE49-F238E27FC236}">
                      <a16:creationId xmlns:a16="http://schemas.microsoft.com/office/drawing/2014/main" id="{CA9B1849-27C0-4DF5-A208-0763BE2C31C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1" name="直線コネクタ 970">
                  <a:extLst>
                    <a:ext uri="{FF2B5EF4-FFF2-40B4-BE49-F238E27FC236}">
                      <a16:creationId xmlns:a16="http://schemas.microsoft.com/office/drawing/2014/main" id="{78D2F5B8-2C48-42AE-82D8-21CB9793E71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2" name="直線コネクタ 971">
                  <a:extLst>
                    <a:ext uri="{FF2B5EF4-FFF2-40B4-BE49-F238E27FC236}">
                      <a16:creationId xmlns:a16="http://schemas.microsoft.com/office/drawing/2014/main" id="{484B8D5D-DD92-4BDB-B9E3-97A66510DB2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3" name="直線コネクタ 972">
                  <a:extLst>
                    <a:ext uri="{FF2B5EF4-FFF2-40B4-BE49-F238E27FC236}">
                      <a16:creationId xmlns:a16="http://schemas.microsoft.com/office/drawing/2014/main" id="{82D93A52-55EF-41D4-9E71-11DA63981BE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4" name="直線コネクタ 973">
                  <a:extLst>
                    <a:ext uri="{FF2B5EF4-FFF2-40B4-BE49-F238E27FC236}">
                      <a16:creationId xmlns:a16="http://schemas.microsoft.com/office/drawing/2014/main" id="{AD91BFDE-EDA7-4E98-A38F-B79F4321612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64" name="グループ化 963">
                <a:extLst>
                  <a:ext uri="{FF2B5EF4-FFF2-40B4-BE49-F238E27FC236}">
                    <a16:creationId xmlns:a16="http://schemas.microsoft.com/office/drawing/2014/main" id="{6882F78F-6F97-4217-AAD1-24EB6D34B11E}"/>
                  </a:ext>
                </a:extLst>
              </p:cNvPr>
              <p:cNvGrpSpPr/>
              <p:nvPr/>
            </p:nvGrpSpPr>
            <p:grpSpPr>
              <a:xfrm>
                <a:off x="1649465" y="1492896"/>
                <a:ext cx="454925" cy="304799"/>
                <a:chOff x="1100918" y="1789018"/>
                <a:chExt cx="454925" cy="304799"/>
              </a:xfrm>
            </p:grpSpPr>
            <p:sp>
              <p:nvSpPr>
                <p:cNvPr id="965" name="正方形/長方形 964">
                  <a:extLst>
                    <a:ext uri="{FF2B5EF4-FFF2-40B4-BE49-F238E27FC236}">
                      <a16:creationId xmlns:a16="http://schemas.microsoft.com/office/drawing/2014/main" id="{A6A91E25-01A7-48B6-9168-64F01EF971C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6" name="直線コネクタ 965">
                  <a:extLst>
                    <a:ext uri="{FF2B5EF4-FFF2-40B4-BE49-F238E27FC236}">
                      <a16:creationId xmlns:a16="http://schemas.microsoft.com/office/drawing/2014/main" id="{811771EB-FC6F-4079-9DFD-9E0A3AF0CEE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7" name="直線コネクタ 966">
                  <a:extLst>
                    <a:ext uri="{FF2B5EF4-FFF2-40B4-BE49-F238E27FC236}">
                      <a16:creationId xmlns:a16="http://schemas.microsoft.com/office/drawing/2014/main" id="{1C3BF915-4D70-4A07-B96B-CB2022197B0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8" name="直線コネクタ 967">
                  <a:extLst>
                    <a:ext uri="{FF2B5EF4-FFF2-40B4-BE49-F238E27FC236}">
                      <a16:creationId xmlns:a16="http://schemas.microsoft.com/office/drawing/2014/main" id="{E83299B2-1290-4B01-863E-F6AD052339B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9" name="直線コネクタ 968">
                  <a:extLst>
                    <a:ext uri="{FF2B5EF4-FFF2-40B4-BE49-F238E27FC236}">
                      <a16:creationId xmlns:a16="http://schemas.microsoft.com/office/drawing/2014/main" id="{AA94BCE7-0D43-4FFF-A342-1AF9B41A886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1070" name="テキスト ボックス 1069">
            <a:extLst>
              <a:ext uri="{FF2B5EF4-FFF2-40B4-BE49-F238E27FC236}">
                <a16:creationId xmlns:a16="http://schemas.microsoft.com/office/drawing/2014/main" id="{703A6435-7149-4F0D-9326-68C29C71208C}"/>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spTree>
    <p:extLst>
      <p:ext uri="{BB962C8B-B14F-4D97-AF65-F5344CB8AC3E}">
        <p14:creationId xmlns:p14="http://schemas.microsoft.com/office/powerpoint/2010/main" val="113547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8CDBB-BC97-4F1B-A973-7F7026FEB593}"/>
              </a:ext>
            </a:extLst>
          </p:cNvPr>
          <p:cNvSpPr>
            <a:spLocks noGrp="1"/>
          </p:cNvSpPr>
          <p:nvPr>
            <p:ph type="title"/>
          </p:nvPr>
        </p:nvSpPr>
        <p:spPr/>
        <p:txBody>
          <a:bodyPr>
            <a:normAutofit fontScale="90000"/>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80824194-BD1A-44E8-9202-847FE02AB706}"/>
              </a:ext>
            </a:extLst>
          </p:cNvPr>
          <p:cNvSpPr>
            <a:spLocks noGrp="1"/>
          </p:cNvSpPr>
          <p:nvPr>
            <p:ph idx="1"/>
          </p:nvPr>
        </p:nvSpPr>
        <p:spPr>
          <a:xfrm>
            <a:off x="1790701" y="2457451"/>
            <a:ext cx="6724650" cy="904874"/>
          </a:xfrm>
        </p:spPr>
        <p:txBody>
          <a:bodyPr/>
          <a:lstStyle/>
          <a:p>
            <a:pPr marL="0" indent="0">
              <a:buNone/>
            </a:pPr>
            <a:r>
              <a:rPr kumimoji="1" lang="ja-JP" altLang="en-US" dirty="0">
                <a:solidFill>
                  <a:srgbClr val="FF0000"/>
                </a:solidFill>
              </a:rPr>
              <a:t>アプリ開発者</a:t>
            </a:r>
            <a:r>
              <a:rPr kumimoji="1" lang="ja-JP" altLang="en-US" dirty="0"/>
              <a:t>がレビュー分類を行う際，</a:t>
            </a:r>
            <a:br>
              <a:rPr kumimoji="1" lang="en-US" altLang="ja-JP" dirty="0"/>
            </a:br>
            <a:r>
              <a:rPr kumimoji="1" lang="ja-JP" altLang="en-US" dirty="0"/>
              <a:t>目視調査を行わずに分類ができる</a:t>
            </a:r>
            <a:endParaRPr kumimoji="1" lang="en-US" altLang="ja-JP" dirty="0"/>
          </a:p>
        </p:txBody>
      </p:sp>
      <p:sp>
        <p:nvSpPr>
          <p:cNvPr id="4" name="スライド番号プレースホルダー 3">
            <a:extLst>
              <a:ext uri="{FF2B5EF4-FFF2-40B4-BE49-F238E27FC236}">
                <a16:creationId xmlns:a16="http://schemas.microsoft.com/office/drawing/2014/main" id="{EBD96150-ED6B-4AF8-9C26-16409304C22E}"/>
              </a:ext>
            </a:extLst>
          </p:cNvPr>
          <p:cNvSpPr>
            <a:spLocks noGrp="1"/>
          </p:cNvSpPr>
          <p:nvPr>
            <p:ph type="sldNum" sz="quarter" idx="12"/>
          </p:nvPr>
        </p:nvSpPr>
        <p:spPr/>
        <p:txBody>
          <a:bodyPr/>
          <a:lstStyle/>
          <a:p>
            <a:fld id="{310E90F2-0F65-4717-A352-08170F7BDCAA}" type="slidenum">
              <a:rPr kumimoji="1" lang="ja-JP" altLang="en-US" smtClean="0"/>
              <a:t>7</a:t>
            </a:fld>
            <a:endParaRPr kumimoji="1" lang="ja-JP" altLang="en-US" dirty="0"/>
          </a:p>
        </p:txBody>
      </p:sp>
      <p:sp>
        <p:nvSpPr>
          <p:cNvPr id="5" name="四角形: 角を丸くする 4">
            <a:extLst>
              <a:ext uri="{FF2B5EF4-FFF2-40B4-BE49-F238E27FC236}">
                <a16:creationId xmlns:a16="http://schemas.microsoft.com/office/drawing/2014/main" id="{787FF979-C17C-49C5-9DF3-3D80AF51D6DD}"/>
              </a:ext>
            </a:extLst>
          </p:cNvPr>
          <p:cNvSpPr/>
          <p:nvPr/>
        </p:nvSpPr>
        <p:spPr>
          <a:xfrm>
            <a:off x="628650" y="881352"/>
            <a:ext cx="7886700" cy="1345667"/>
          </a:xfrm>
          <a:prstGeom prst="roundRect">
            <a:avLst/>
          </a:prstGeom>
          <a:solidFill>
            <a:schemeClr val="bg1"/>
          </a:solidFill>
          <a:ln w="3810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3600" b="1" dirty="0">
                <a:solidFill>
                  <a:schemeClr val="tx1">
                    <a:lumMod val="75000"/>
                    <a:lumOff val="25000"/>
                  </a:schemeClr>
                </a:solidFill>
              </a:rPr>
              <a:t>フォーラムを教師データとした</a:t>
            </a:r>
            <a:br>
              <a:rPr kumimoji="1" lang="en-US" altLang="ja-JP" sz="3600" b="1" dirty="0">
                <a:solidFill>
                  <a:schemeClr val="tx1">
                    <a:lumMod val="75000"/>
                    <a:lumOff val="25000"/>
                  </a:schemeClr>
                </a:solidFill>
              </a:rPr>
            </a:br>
            <a:r>
              <a:rPr kumimoji="1" lang="ja-JP" altLang="en-US" sz="3600" b="1" dirty="0">
                <a:solidFill>
                  <a:schemeClr val="tx1">
                    <a:lumMod val="75000"/>
                    <a:lumOff val="25000"/>
                  </a:schemeClr>
                </a:solidFill>
              </a:rPr>
              <a:t>レビューの分類手法の提案</a:t>
            </a:r>
          </a:p>
        </p:txBody>
      </p:sp>
      <p:sp>
        <p:nvSpPr>
          <p:cNvPr id="6" name="コンテンツ プレースホルダー 2">
            <a:extLst>
              <a:ext uri="{FF2B5EF4-FFF2-40B4-BE49-F238E27FC236}">
                <a16:creationId xmlns:a16="http://schemas.microsoft.com/office/drawing/2014/main" id="{190C1F47-937B-45CC-8B0C-EA40F41057E0}"/>
              </a:ext>
            </a:extLst>
          </p:cNvPr>
          <p:cNvSpPr txBox="1">
            <a:spLocks/>
          </p:cNvSpPr>
          <p:nvPr/>
        </p:nvSpPr>
        <p:spPr>
          <a:xfrm>
            <a:off x="628650" y="3495674"/>
            <a:ext cx="8210550" cy="299460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dirty="0"/>
              <a:t>Steam</a:t>
            </a:r>
            <a:r>
              <a:rPr lang="ja-JP" altLang="en-US" dirty="0"/>
              <a:t>上のフォーラムを持つゲームへの</a:t>
            </a:r>
            <a:br>
              <a:rPr lang="en-US" altLang="ja-JP" dirty="0"/>
            </a:br>
            <a:r>
              <a:rPr lang="ja-JP" altLang="en-US" dirty="0"/>
              <a:t>レビューを対象に調査</a:t>
            </a:r>
            <a:endParaRPr lang="en-US" altLang="ja-JP" dirty="0"/>
          </a:p>
          <a:p>
            <a:r>
              <a:rPr lang="ja-JP" altLang="en-US" dirty="0"/>
              <a:t>レビューを以下の</a:t>
            </a:r>
            <a:r>
              <a:rPr lang="en-US" altLang="ja-JP" dirty="0"/>
              <a:t>3</a:t>
            </a:r>
            <a:r>
              <a:rPr lang="ja-JP" altLang="en-US" dirty="0"/>
              <a:t>種類に分類</a:t>
            </a:r>
            <a:endParaRPr lang="en-US" altLang="ja-JP" dirty="0"/>
          </a:p>
          <a:p>
            <a:pPr lvl="1"/>
            <a:r>
              <a:rPr lang="ja-JP" altLang="en-US" dirty="0"/>
              <a:t>バグ報告</a:t>
            </a:r>
            <a:endParaRPr lang="en-US" altLang="ja-JP" dirty="0"/>
          </a:p>
          <a:p>
            <a:pPr lvl="1"/>
            <a:r>
              <a:rPr lang="ja-JP" altLang="en-US" dirty="0"/>
              <a:t>機能要求</a:t>
            </a:r>
            <a:endParaRPr lang="en-US" altLang="ja-JP" dirty="0"/>
          </a:p>
          <a:p>
            <a:pPr lvl="1"/>
            <a:r>
              <a:rPr lang="ja-JP" altLang="en-US" dirty="0"/>
              <a:t>その他</a:t>
            </a:r>
            <a:endParaRPr lang="en-US" altLang="ja-JP" dirty="0"/>
          </a:p>
          <a:p>
            <a:pPr lvl="3"/>
            <a:endParaRPr lang="en-US" altLang="ja-JP" dirty="0"/>
          </a:p>
          <a:p>
            <a:r>
              <a:rPr lang="ja-JP" altLang="en-US" dirty="0"/>
              <a:t>分類精度は低下すると予想</a:t>
            </a:r>
            <a:endParaRPr lang="en-US" altLang="ja-JP" dirty="0"/>
          </a:p>
        </p:txBody>
      </p:sp>
      <p:sp>
        <p:nvSpPr>
          <p:cNvPr id="7" name="四角形: 角を丸くする 6">
            <a:extLst>
              <a:ext uri="{FF2B5EF4-FFF2-40B4-BE49-F238E27FC236}">
                <a16:creationId xmlns:a16="http://schemas.microsoft.com/office/drawing/2014/main" id="{E866AF13-C863-40AD-8D73-27CF70FF9961}"/>
              </a:ext>
            </a:extLst>
          </p:cNvPr>
          <p:cNvSpPr/>
          <p:nvPr/>
        </p:nvSpPr>
        <p:spPr>
          <a:xfrm>
            <a:off x="628649" y="2542693"/>
            <a:ext cx="984995" cy="637309"/>
          </a:xfrm>
          <a:prstGeom prst="roundRect">
            <a:avLst/>
          </a:prstGeom>
          <a:solidFill>
            <a:srgbClr val="089CA3"/>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2800" b="1" dirty="0">
                <a:solidFill>
                  <a:srgbClr val="FFFFFF"/>
                </a:solidFill>
              </a:rPr>
              <a:t>貢献</a:t>
            </a:r>
          </a:p>
        </p:txBody>
      </p:sp>
      <p:grpSp>
        <p:nvGrpSpPr>
          <p:cNvPr id="17" name="グループ化 16">
            <a:extLst>
              <a:ext uri="{FF2B5EF4-FFF2-40B4-BE49-F238E27FC236}">
                <a16:creationId xmlns:a16="http://schemas.microsoft.com/office/drawing/2014/main" id="{DCDA3B3E-9C7A-4E64-8CE9-DC2D01C93C4F}"/>
              </a:ext>
            </a:extLst>
          </p:cNvPr>
          <p:cNvGrpSpPr/>
          <p:nvPr/>
        </p:nvGrpSpPr>
        <p:grpSpPr>
          <a:xfrm>
            <a:off x="2752723" y="4809681"/>
            <a:ext cx="1981203" cy="278547"/>
            <a:chOff x="2752721" y="4989964"/>
            <a:chExt cx="1981203" cy="278547"/>
          </a:xfrm>
        </p:grpSpPr>
        <p:pic>
          <p:nvPicPr>
            <p:cNvPr id="12" name="図 11">
              <a:extLst>
                <a:ext uri="{FF2B5EF4-FFF2-40B4-BE49-F238E27FC236}">
                  <a16:creationId xmlns:a16="http://schemas.microsoft.com/office/drawing/2014/main" id="{C8482519-B89D-4285-B3BB-4AB40242B231}"/>
                </a:ext>
              </a:extLst>
            </p:cNvPr>
            <p:cNvPicPr>
              <a:picLocks noChangeAspect="1"/>
            </p:cNvPicPr>
            <p:nvPr/>
          </p:nvPicPr>
          <p:blipFill rotWithShape="1">
            <a:blip r:embed="rId3"/>
            <a:srcRect l="21044" t="40438" r="53835" b="55658"/>
            <a:stretch/>
          </p:blipFill>
          <p:spPr>
            <a:xfrm>
              <a:off x="2752721" y="4989964"/>
              <a:ext cx="1981202" cy="278547"/>
            </a:xfrm>
            <a:prstGeom prst="rect">
              <a:avLst/>
            </a:prstGeom>
          </p:spPr>
        </p:pic>
        <p:sp>
          <p:nvSpPr>
            <p:cNvPr id="9" name="正方形/長方形 8">
              <a:extLst>
                <a:ext uri="{FF2B5EF4-FFF2-40B4-BE49-F238E27FC236}">
                  <a16:creationId xmlns:a16="http://schemas.microsoft.com/office/drawing/2014/main" id="{F0C0A999-E025-4D9B-BA05-846E1C333E3E}"/>
                </a:ext>
              </a:extLst>
            </p:cNvPr>
            <p:cNvSpPr/>
            <p:nvPr/>
          </p:nvSpPr>
          <p:spPr>
            <a:xfrm>
              <a:off x="2752722" y="4989965"/>
              <a:ext cx="1981202" cy="278546"/>
            </a:xfrm>
            <a:prstGeom prst="rect">
              <a:avLst/>
            </a:prstGeom>
            <a:no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B8AB594-5293-4292-86F7-7F0FC6C62839}"/>
              </a:ext>
            </a:extLst>
          </p:cNvPr>
          <p:cNvGrpSpPr/>
          <p:nvPr/>
        </p:nvGrpSpPr>
        <p:grpSpPr>
          <a:xfrm>
            <a:off x="2752723" y="5196481"/>
            <a:ext cx="1981202" cy="278547"/>
            <a:chOff x="4895848" y="5415012"/>
            <a:chExt cx="1981202" cy="278547"/>
          </a:xfrm>
        </p:grpSpPr>
        <p:pic>
          <p:nvPicPr>
            <p:cNvPr id="13" name="図 12">
              <a:extLst>
                <a:ext uri="{FF2B5EF4-FFF2-40B4-BE49-F238E27FC236}">
                  <a16:creationId xmlns:a16="http://schemas.microsoft.com/office/drawing/2014/main" id="{883AC434-9F4E-46E0-B97D-166E57C7ECE6}"/>
                </a:ext>
              </a:extLst>
            </p:cNvPr>
            <p:cNvPicPr>
              <a:picLocks noChangeAspect="1"/>
            </p:cNvPicPr>
            <p:nvPr/>
          </p:nvPicPr>
          <p:blipFill rotWithShape="1">
            <a:blip r:embed="rId3"/>
            <a:srcRect l="47861" t="40227" r="27018" b="55868"/>
            <a:stretch/>
          </p:blipFill>
          <p:spPr>
            <a:xfrm>
              <a:off x="4895848" y="5415012"/>
              <a:ext cx="1981201" cy="278547"/>
            </a:xfrm>
            <a:prstGeom prst="rect">
              <a:avLst/>
            </a:prstGeom>
          </p:spPr>
        </p:pic>
        <p:sp>
          <p:nvSpPr>
            <p:cNvPr id="10" name="正方形/長方形 9">
              <a:extLst>
                <a:ext uri="{FF2B5EF4-FFF2-40B4-BE49-F238E27FC236}">
                  <a16:creationId xmlns:a16="http://schemas.microsoft.com/office/drawing/2014/main" id="{DC6B55DB-68B0-4A90-A6AC-CDF96DAD6089}"/>
                </a:ext>
              </a:extLst>
            </p:cNvPr>
            <p:cNvSpPr/>
            <p:nvPr/>
          </p:nvSpPr>
          <p:spPr>
            <a:xfrm>
              <a:off x="4895850" y="5415013"/>
              <a:ext cx="1981200" cy="2785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DACB7A07-A1A9-4AB4-B85B-76596C03C830}"/>
              </a:ext>
            </a:extLst>
          </p:cNvPr>
          <p:cNvGrpSpPr/>
          <p:nvPr/>
        </p:nvGrpSpPr>
        <p:grpSpPr>
          <a:xfrm>
            <a:off x="2752723" y="5583282"/>
            <a:ext cx="1390650" cy="278547"/>
            <a:chOff x="742950" y="4346295"/>
            <a:chExt cx="1390650" cy="278547"/>
          </a:xfrm>
        </p:grpSpPr>
        <p:pic>
          <p:nvPicPr>
            <p:cNvPr id="8" name="図 7">
              <a:extLst>
                <a:ext uri="{FF2B5EF4-FFF2-40B4-BE49-F238E27FC236}">
                  <a16:creationId xmlns:a16="http://schemas.microsoft.com/office/drawing/2014/main" id="{9F237B01-078A-4A7A-BD02-F7988C011DE0}"/>
                </a:ext>
              </a:extLst>
            </p:cNvPr>
            <p:cNvPicPr>
              <a:picLocks noChangeAspect="1"/>
            </p:cNvPicPr>
            <p:nvPr/>
          </p:nvPicPr>
          <p:blipFill rotWithShape="1">
            <a:blip r:embed="rId3"/>
            <a:srcRect l="1449" t="40224" r="80918" b="55873"/>
            <a:stretch/>
          </p:blipFill>
          <p:spPr>
            <a:xfrm>
              <a:off x="742950" y="4346295"/>
              <a:ext cx="1390650" cy="278545"/>
            </a:xfrm>
            <a:prstGeom prst="rect">
              <a:avLst/>
            </a:prstGeom>
          </p:spPr>
        </p:pic>
        <p:sp>
          <p:nvSpPr>
            <p:cNvPr id="11" name="正方形/長方形 10">
              <a:extLst>
                <a:ext uri="{FF2B5EF4-FFF2-40B4-BE49-F238E27FC236}">
                  <a16:creationId xmlns:a16="http://schemas.microsoft.com/office/drawing/2014/main" id="{420219FF-B24A-4FC5-A283-B2EE9896B1F0}"/>
                </a:ext>
              </a:extLst>
            </p:cNvPr>
            <p:cNvSpPr/>
            <p:nvPr/>
          </p:nvSpPr>
          <p:spPr>
            <a:xfrm>
              <a:off x="742950" y="4346296"/>
              <a:ext cx="1390650" cy="27854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9" name="図 18">
            <a:extLst>
              <a:ext uri="{FF2B5EF4-FFF2-40B4-BE49-F238E27FC236}">
                <a16:creationId xmlns:a16="http://schemas.microsoft.com/office/drawing/2014/main" id="{C739AB7E-C994-4AAD-A14C-D56E9FE941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9075" y="3495673"/>
            <a:ext cx="676275" cy="676275"/>
          </a:xfrm>
          <a:prstGeom prst="rect">
            <a:avLst/>
          </a:prstGeom>
        </p:spPr>
      </p:pic>
    </p:spTree>
    <p:extLst>
      <p:ext uri="{BB962C8B-B14F-4D97-AF65-F5344CB8AC3E}">
        <p14:creationId xmlns:p14="http://schemas.microsoft.com/office/powerpoint/2010/main" val="242538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A05F7-865F-4086-8E35-4199C666DFB6}"/>
              </a:ext>
            </a:extLst>
          </p:cNvPr>
          <p:cNvSpPr>
            <a:spLocks noGrp="1"/>
          </p:cNvSpPr>
          <p:nvPr>
            <p:ph type="title"/>
          </p:nvPr>
        </p:nvSpPr>
        <p:spPr/>
        <p:txBody>
          <a:bodyPr>
            <a:normAutofit fontScale="90000"/>
          </a:bodyPr>
          <a:lstStyle/>
          <a:p>
            <a:r>
              <a:rPr lang="en-US" altLang="ja-JP" dirty="0"/>
              <a:t>Research Question</a:t>
            </a:r>
            <a:endParaRPr kumimoji="1" lang="ja-JP" altLang="en-US" dirty="0"/>
          </a:p>
        </p:txBody>
      </p:sp>
      <p:sp>
        <p:nvSpPr>
          <p:cNvPr id="3" name="コンテンツ プレースホルダー 2">
            <a:extLst>
              <a:ext uri="{FF2B5EF4-FFF2-40B4-BE49-F238E27FC236}">
                <a16:creationId xmlns:a16="http://schemas.microsoft.com/office/drawing/2014/main" id="{047BBF52-24EA-4DEA-85CB-1EC2283BE57E}"/>
              </a:ext>
            </a:extLst>
          </p:cNvPr>
          <p:cNvSpPr>
            <a:spLocks noGrp="1"/>
          </p:cNvSpPr>
          <p:nvPr>
            <p:ph idx="1"/>
          </p:nvPr>
        </p:nvSpPr>
        <p:spPr/>
        <p:txBody>
          <a:bodyPr/>
          <a:lstStyle/>
          <a:p>
            <a:pPr marL="0" indent="0">
              <a:buNone/>
              <a:tabLst>
                <a:tab pos="896938" algn="l"/>
              </a:tabLst>
            </a:pPr>
            <a:r>
              <a:rPr kumimoji="1" lang="en-US" altLang="ja-JP" dirty="0"/>
              <a:t>RQ1. </a:t>
            </a:r>
            <a:r>
              <a:rPr kumimoji="1" lang="ja-JP" altLang="en-US" dirty="0"/>
              <a:t>同一の</a:t>
            </a:r>
            <a:r>
              <a:rPr lang="ja-JP" altLang="en-US" dirty="0"/>
              <a:t>タイトル</a:t>
            </a:r>
            <a:r>
              <a:rPr kumimoji="1" lang="ja-JP" altLang="en-US" dirty="0"/>
              <a:t>のフォーラムを教師データ</a:t>
            </a:r>
            <a:r>
              <a:rPr lang="en-US" altLang="ja-JP" dirty="0"/>
              <a:t>	</a:t>
            </a:r>
            <a:r>
              <a:rPr kumimoji="1" lang="ja-JP" altLang="en-US" dirty="0"/>
              <a:t>とした場合の分類精度はどの程度か？</a:t>
            </a:r>
            <a:endParaRPr lang="en-US" altLang="ja-JP" dirty="0"/>
          </a:p>
          <a:p>
            <a:pPr marL="0" indent="0">
              <a:buNone/>
              <a:tabLst>
                <a:tab pos="896938" algn="l"/>
              </a:tabLst>
            </a:pPr>
            <a:endParaRPr kumimoji="1" lang="en-US" altLang="ja-JP" dirty="0"/>
          </a:p>
          <a:p>
            <a:pPr marL="0" indent="0">
              <a:buNone/>
              <a:tabLst>
                <a:tab pos="896938" algn="l"/>
              </a:tabLst>
            </a:pPr>
            <a:r>
              <a:rPr lang="en-US" altLang="ja-JP" dirty="0"/>
              <a:t>RQ2. </a:t>
            </a:r>
            <a:r>
              <a:rPr lang="ja-JP" altLang="en-US" dirty="0"/>
              <a:t>異なるタイトルのフォーラムを教師データ</a:t>
            </a:r>
            <a:br>
              <a:rPr lang="en-US" altLang="ja-JP" dirty="0"/>
            </a:br>
            <a:r>
              <a:rPr lang="en-US" altLang="ja-JP" dirty="0"/>
              <a:t>	</a:t>
            </a:r>
            <a:r>
              <a:rPr lang="ja-JP" altLang="en-US" dirty="0"/>
              <a:t>とした場合の分類精度はどの程度か？</a:t>
            </a:r>
            <a:endParaRPr kumimoji="1" lang="ja-JP" altLang="en-US" dirty="0"/>
          </a:p>
        </p:txBody>
      </p:sp>
      <p:sp>
        <p:nvSpPr>
          <p:cNvPr id="4" name="スライド番号プレースホルダー 3">
            <a:extLst>
              <a:ext uri="{FF2B5EF4-FFF2-40B4-BE49-F238E27FC236}">
                <a16:creationId xmlns:a16="http://schemas.microsoft.com/office/drawing/2014/main" id="{33B2F6EB-3B92-425A-935B-5E23D47F81D0}"/>
              </a:ext>
            </a:extLst>
          </p:cNvPr>
          <p:cNvSpPr>
            <a:spLocks noGrp="1"/>
          </p:cNvSpPr>
          <p:nvPr>
            <p:ph type="sldNum" sz="quarter" idx="12"/>
          </p:nvPr>
        </p:nvSpPr>
        <p:spPr/>
        <p:txBody>
          <a:bodyPr/>
          <a:lstStyle/>
          <a:p>
            <a:fld id="{310E90F2-0F65-4717-A352-08170F7BDCAA}" type="slidenum">
              <a:rPr kumimoji="1" lang="ja-JP" altLang="en-US" smtClean="0"/>
              <a:t>8</a:t>
            </a:fld>
            <a:endParaRPr kumimoji="1" lang="ja-JP" altLang="en-US" dirty="0"/>
          </a:p>
        </p:txBody>
      </p:sp>
    </p:spTree>
    <p:extLst>
      <p:ext uri="{BB962C8B-B14F-4D97-AF65-F5344CB8AC3E}">
        <p14:creationId xmlns:p14="http://schemas.microsoft.com/office/powerpoint/2010/main" val="2007428244"/>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34073</TotalTime>
  <Words>3657</Words>
  <Application>Microsoft Office PowerPoint</Application>
  <PresentationFormat>画面に合わせる (4:3)</PresentationFormat>
  <Paragraphs>431</Paragraphs>
  <Slides>18</Slides>
  <Notes>17</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Cica</vt:lpstr>
      <vt:lpstr>游ゴシック</vt:lpstr>
      <vt:lpstr>游ゴシック Light</vt:lpstr>
      <vt:lpstr>Arial</vt:lpstr>
      <vt:lpstr>Times New Roman</vt:lpstr>
      <vt:lpstr>Office テーマ</vt:lpstr>
      <vt:lpstr>中間報告</vt:lpstr>
      <vt:lpstr>研究背景 | App review の分類</vt:lpstr>
      <vt:lpstr>研究背景 | App review の分類</vt:lpstr>
      <vt:lpstr>研究背景 | 既存研究の分類手法</vt:lpstr>
      <vt:lpstr>フォーラムについて</vt:lpstr>
      <vt:lpstr>研究背景 | 既存研究の分類手法</vt:lpstr>
      <vt:lpstr>提案手法</vt:lpstr>
      <vt:lpstr>研究概要</vt:lpstr>
      <vt:lpstr>Research Question</vt:lpstr>
      <vt:lpstr>study design</vt:lpstr>
      <vt:lpstr>データの用意</vt:lpstr>
      <vt:lpstr>自然言語処理 | 前処理</vt:lpstr>
      <vt:lpstr>自然言語処理 | 分散表現の取得</vt:lpstr>
      <vt:lpstr>分類モデル構築</vt:lpstr>
      <vt:lpstr>実験</vt:lpstr>
      <vt:lpstr>実験結果</vt:lpstr>
      <vt:lpstr>今後の予定</vt:lpstr>
      <vt:lpstr>ラベル付け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disto</cp:lastModifiedBy>
  <cp:revision>644</cp:revision>
  <cp:lastPrinted>2021-07-13T05:52:25Z</cp:lastPrinted>
  <dcterms:created xsi:type="dcterms:W3CDTF">2019-10-12T13:58:29Z</dcterms:created>
  <dcterms:modified xsi:type="dcterms:W3CDTF">2021-10-04T18:03:47Z</dcterms:modified>
</cp:coreProperties>
</file>