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07997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C5E0B4"/>
    <a:srgbClr val="FFCCFF"/>
    <a:srgbClr val="E9B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3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945943"/>
            <a:ext cx="9179799" cy="626689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4516"/>
            <a:ext cx="8099822" cy="434599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04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1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958369"/>
            <a:ext cx="2328699" cy="1525473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369"/>
            <a:ext cx="6851100" cy="1525473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4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69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7671"/>
            <a:ext cx="9314796" cy="7487774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6282"/>
            <a:ext cx="9314796" cy="393764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37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1843"/>
            <a:ext cx="4589899" cy="11421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1843"/>
            <a:ext cx="4589899" cy="11421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373"/>
            <a:ext cx="9314796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412664"/>
            <a:ext cx="4568805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575242"/>
            <a:ext cx="4568805" cy="9671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412664"/>
            <a:ext cx="4591306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575242"/>
            <a:ext cx="4591306" cy="9671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6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66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47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766"/>
            <a:ext cx="5467380" cy="12792138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766"/>
            <a:ext cx="5467380" cy="12792138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373"/>
            <a:ext cx="931479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1843"/>
            <a:ext cx="931479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06-F62F-4E6B-A020-6D1487DC6A68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3952"/>
            <a:ext cx="364492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D84-595F-4D27-A3FF-FA93A14B5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4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グラフィックス 23" descr="歯車">
            <a:extLst>
              <a:ext uri="{FF2B5EF4-FFF2-40B4-BE49-F238E27FC236}">
                <a16:creationId xmlns:a16="http://schemas.microsoft.com/office/drawing/2014/main" id="{8CC2BBD1-48E6-47AD-AEF4-B6F17D84F06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9412" y="8283060"/>
            <a:ext cx="908198" cy="90819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B60C72-FFB7-4965-9F36-2A346ACFED75}"/>
              </a:ext>
            </a:extLst>
          </p:cNvPr>
          <p:cNvSpPr txBox="1"/>
          <p:nvPr/>
        </p:nvSpPr>
        <p:spPr>
          <a:xfrm>
            <a:off x="790738" y="29328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2BE961-2FF8-4DBA-8C12-87E814946218}"/>
              </a:ext>
            </a:extLst>
          </p:cNvPr>
          <p:cNvCxnSpPr>
            <a:cxnSpLocks/>
          </p:cNvCxnSpPr>
          <p:nvPr/>
        </p:nvCxnSpPr>
        <p:spPr>
          <a:xfrm flipH="1">
            <a:off x="2175415" y="2309808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2CBD334F-5920-44E6-BC30-E1A11FE3EF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24" y="3702058"/>
            <a:ext cx="355600" cy="355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06A043-7673-43CC-9F05-974C3B920691}"/>
              </a:ext>
            </a:extLst>
          </p:cNvPr>
          <p:cNvSpPr txBox="1"/>
          <p:nvPr/>
        </p:nvSpPr>
        <p:spPr>
          <a:xfrm>
            <a:off x="2247955" y="2296106"/>
            <a:ext cx="73417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635C5E-A4BA-46B1-A579-74B26A53CEB3}"/>
              </a:ext>
            </a:extLst>
          </p:cNvPr>
          <p:cNvSpPr txBox="1"/>
          <p:nvPr/>
        </p:nvSpPr>
        <p:spPr>
          <a:xfrm>
            <a:off x="2233904" y="3694516"/>
            <a:ext cx="18685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40E855B-2B12-4AA5-8377-4B16335C4E29}"/>
              </a:ext>
            </a:extLst>
          </p:cNvPr>
          <p:cNvSpPr txBox="1"/>
          <p:nvPr/>
        </p:nvSpPr>
        <p:spPr>
          <a:xfrm>
            <a:off x="2865764" y="4371222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C7511DB-104E-4B26-9FC3-A4861E073DCF}"/>
              </a:ext>
            </a:extLst>
          </p:cNvPr>
          <p:cNvSpPr/>
          <p:nvPr/>
        </p:nvSpPr>
        <p:spPr>
          <a:xfrm rot="5400000">
            <a:off x="-1771395" y="2654633"/>
            <a:ext cx="4728599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341F3FC-B996-404B-8A85-C309BDA9AF5A}"/>
              </a:ext>
            </a:extLst>
          </p:cNvPr>
          <p:cNvSpPr txBox="1"/>
          <p:nvPr/>
        </p:nvSpPr>
        <p:spPr>
          <a:xfrm>
            <a:off x="60868" y="336189"/>
            <a:ext cx="461665" cy="47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6C40995B-9271-4A78-9DB9-C3AA81A1EA0E}"/>
              </a:ext>
            </a:extLst>
          </p:cNvPr>
          <p:cNvGrpSpPr/>
          <p:nvPr/>
        </p:nvGrpSpPr>
        <p:grpSpPr>
          <a:xfrm>
            <a:off x="1510423" y="7137223"/>
            <a:ext cx="1346176" cy="581799"/>
            <a:chOff x="10846615" y="3330792"/>
            <a:chExt cx="1346176" cy="581799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F486006-BA1C-49BE-8DE6-80BDE50B1926}"/>
                </a:ext>
              </a:extLst>
            </p:cNvPr>
            <p:cNvSpPr txBox="1"/>
            <p:nvPr/>
          </p:nvSpPr>
          <p:spPr>
            <a:xfrm>
              <a:off x="10846615" y="33307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(1,0,…,1,1)</a:t>
              </a:r>
              <a:endParaRPr lang="ja-JP" altLang="en-US" sz="1200" b="1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DBAFA9E-C4DF-44EE-8D52-2370373F8CB8}"/>
                </a:ext>
              </a:extLst>
            </p:cNvPr>
            <p:cNvSpPr txBox="1"/>
            <p:nvPr/>
          </p:nvSpPr>
          <p:spPr>
            <a:xfrm>
              <a:off x="10999015" y="34831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(1,1,…,0,0)</a:t>
              </a:r>
              <a:endParaRPr lang="ja-JP" altLang="en-US" sz="1200" b="1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A7C1252-12C8-45EC-8330-37989D42262B}"/>
                </a:ext>
              </a:extLst>
            </p:cNvPr>
            <p:cNvSpPr txBox="1"/>
            <p:nvPr/>
          </p:nvSpPr>
          <p:spPr>
            <a:xfrm>
              <a:off x="11151415" y="36355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(0,0,…,0,1)</a:t>
              </a:r>
              <a:endParaRPr lang="ja-JP" altLang="en-US" sz="1200" b="1" dirty="0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2E490BED-77C2-4B8C-8E32-AF36BE508786}"/>
              </a:ext>
            </a:extLst>
          </p:cNvPr>
          <p:cNvGrpSpPr/>
          <p:nvPr/>
        </p:nvGrpSpPr>
        <p:grpSpPr>
          <a:xfrm>
            <a:off x="802392" y="624204"/>
            <a:ext cx="2545865" cy="1617200"/>
            <a:chOff x="1865202" y="1024254"/>
            <a:chExt cx="2545865" cy="1617200"/>
          </a:xfrm>
        </p:grpSpPr>
        <p:sp>
          <p:nvSpPr>
            <p:cNvPr id="13" name="雲 12">
              <a:extLst>
                <a:ext uri="{FF2B5EF4-FFF2-40B4-BE49-F238E27FC236}">
                  <a16:creationId xmlns:a16="http://schemas.microsoft.com/office/drawing/2014/main" id="{A0F9B711-5358-4802-839F-C505D54928FE}"/>
                </a:ext>
              </a:extLst>
            </p:cNvPr>
            <p:cNvSpPr/>
            <p:nvPr/>
          </p:nvSpPr>
          <p:spPr>
            <a:xfrm>
              <a:off x="1865202" y="1024254"/>
              <a:ext cx="2545865" cy="16172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EFE4C75B-52A3-4E68-9CE6-7DCDD2A3EABC}"/>
                </a:ext>
              </a:extLst>
            </p:cNvPr>
            <p:cNvGrpSpPr/>
            <p:nvPr/>
          </p:nvGrpSpPr>
          <p:grpSpPr>
            <a:xfrm>
              <a:off x="2037815" y="1333981"/>
              <a:ext cx="731470" cy="443561"/>
              <a:chOff x="12455755" y="5835829"/>
              <a:chExt cx="731470" cy="443561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4F4926C-6CD2-4460-AB07-EC73134A425D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7F0D1A5A-3A24-42CF-B8B2-A403858B5110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396E99DD-0203-4408-9A62-48DB9DA4692F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A4A3413-06F6-43A0-893D-E3E928BC237C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3B418F79-5ED2-4289-8202-9FEB501BBC41}"/>
                </a:ext>
              </a:extLst>
            </p:cNvPr>
            <p:cNvGrpSpPr/>
            <p:nvPr/>
          </p:nvGrpSpPr>
          <p:grpSpPr>
            <a:xfrm>
              <a:off x="1961323" y="1894601"/>
              <a:ext cx="731470" cy="443561"/>
              <a:chOff x="12455755" y="5835829"/>
              <a:chExt cx="731470" cy="443561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6A237C0-1C17-4AB5-BD7B-D503E7CB6BE8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82B4AB6-1564-49F0-9131-4505F0143E71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25A574E-0FC8-4533-BF28-90B795AD436F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857C0309-AEAD-4C88-8B1D-9C20A9E1A19D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D8082A7-6644-478E-AD5E-7A460A60935A}"/>
                </a:ext>
              </a:extLst>
            </p:cNvPr>
            <p:cNvGrpSpPr/>
            <p:nvPr/>
          </p:nvGrpSpPr>
          <p:grpSpPr>
            <a:xfrm>
              <a:off x="2726806" y="1493257"/>
              <a:ext cx="731470" cy="443561"/>
              <a:chOff x="12455755" y="5835829"/>
              <a:chExt cx="731470" cy="443561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5CFC3627-B62E-461D-9A55-5FB93B80E7E9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E0D6552D-A92D-45CD-B0AE-0DAEE74927D4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B8D45A02-FEBF-4BD1-BE66-A1B79C414CAC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018B3A6-EF3C-4321-895A-288521694795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D96A31B0-ED31-45C6-B925-4FEB807482FF}"/>
                </a:ext>
              </a:extLst>
            </p:cNvPr>
            <p:cNvGrpSpPr/>
            <p:nvPr/>
          </p:nvGrpSpPr>
          <p:grpSpPr>
            <a:xfrm>
              <a:off x="2681020" y="2054393"/>
              <a:ext cx="731470" cy="443561"/>
              <a:chOff x="12455755" y="5835829"/>
              <a:chExt cx="731470" cy="443561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85EB5CBE-7EF4-4DF1-A3ED-4E69CEE4E1F8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A980C2CC-DB1A-4F3C-B8A6-4761C13E8335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8721CF07-AB98-46BA-99C2-6B93503960D8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7EB3B00-9414-43AE-8530-8CBAA6DB7718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420B24A0-493F-447A-8FAD-A0B64D7EF348}"/>
                </a:ext>
              </a:extLst>
            </p:cNvPr>
            <p:cNvGrpSpPr/>
            <p:nvPr/>
          </p:nvGrpSpPr>
          <p:grpSpPr>
            <a:xfrm>
              <a:off x="3429144" y="1783550"/>
              <a:ext cx="731470" cy="443561"/>
              <a:chOff x="12455755" y="5835829"/>
              <a:chExt cx="731470" cy="443561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0A87744C-7D85-4945-B543-DE264B0C362C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91CE3D3-2B89-47F1-9362-7F11B8284D18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5EF00FBE-D800-4BB8-B0DE-A6312232F7F5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3808BD3-41D9-4623-979E-28C82A058D28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C1554674-5D78-4C5C-9174-A912B5AFFA78}"/>
                </a:ext>
              </a:extLst>
            </p:cNvPr>
            <p:cNvGrpSpPr/>
            <p:nvPr/>
          </p:nvGrpSpPr>
          <p:grpSpPr>
            <a:xfrm>
              <a:off x="3452809" y="1203049"/>
              <a:ext cx="731470" cy="443561"/>
              <a:chOff x="12455755" y="5835829"/>
              <a:chExt cx="731470" cy="443561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6AD40D6B-DD11-40C6-B2C1-EB2083667229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21379C0C-6C90-45F4-A57A-D11B81A0E15E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D383815-86F5-4A0A-AC49-AF8ACC500901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F4B7C32-4B96-4EB1-B0C2-9F4480EE3635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C6DE0CF6-E97C-4A01-8306-FA4186AD66D9}"/>
              </a:ext>
            </a:extLst>
          </p:cNvPr>
          <p:cNvGrpSpPr/>
          <p:nvPr/>
        </p:nvGrpSpPr>
        <p:grpSpPr>
          <a:xfrm>
            <a:off x="1355790" y="2729060"/>
            <a:ext cx="1422877" cy="933803"/>
            <a:chOff x="2448773" y="3129110"/>
            <a:chExt cx="1422877" cy="933803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41A32E54-F97A-41CB-A89D-0C073570916A}"/>
                </a:ext>
              </a:extLst>
            </p:cNvPr>
            <p:cNvGrpSpPr/>
            <p:nvPr/>
          </p:nvGrpSpPr>
          <p:grpSpPr>
            <a:xfrm>
              <a:off x="2448773" y="3619352"/>
              <a:ext cx="731470" cy="443561"/>
              <a:chOff x="12455755" y="5835829"/>
              <a:chExt cx="731470" cy="443561"/>
            </a:xfrm>
          </p:grpSpPr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E859B6E-B8EA-4A67-8C43-F72574637AF9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95522042-C7F8-4205-A1B8-D7895B482F84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4BBDB92-53EC-44B0-B6DA-3B3DE1BC46F7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C32096-4A44-4CE8-AC1E-377663F3593F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DC45DC06-91F2-41F5-8539-DCF91A49205E}"/>
                </a:ext>
              </a:extLst>
            </p:cNvPr>
            <p:cNvGrpSpPr/>
            <p:nvPr/>
          </p:nvGrpSpPr>
          <p:grpSpPr>
            <a:xfrm>
              <a:off x="3140180" y="3610813"/>
              <a:ext cx="731470" cy="443561"/>
              <a:chOff x="12455755" y="5835829"/>
              <a:chExt cx="731470" cy="443561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AD8F3728-78D8-41F5-9851-105870530373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F194289-44FF-40B8-98C5-F9C8301A9930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3ECF87C3-2F06-4824-BE51-D3108A568DC9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CA6F644-93F9-4835-A4E9-3B03A0D82F64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96392981-CCDA-4205-A57E-FF5E592A072C}"/>
                </a:ext>
              </a:extLst>
            </p:cNvPr>
            <p:cNvGrpSpPr/>
            <p:nvPr/>
          </p:nvGrpSpPr>
          <p:grpSpPr>
            <a:xfrm>
              <a:off x="2812480" y="3129110"/>
              <a:ext cx="731470" cy="443561"/>
              <a:chOff x="12455755" y="5835829"/>
              <a:chExt cx="731470" cy="443561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839D9D92-C754-4386-8CEC-A13FD31245A9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D7F8CA80-6350-4713-9E33-895531EF4145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45327629-00B0-4E06-A306-17CA65AB3486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6669DD2E-B035-4371-B8D9-F1222C80DED9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B35D53C4-C953-42FD-BD3C-51295AF99304}"/>
              </a:ext>
            </a:extLst>
          </p:cNvPr>
          <p:cNvGrpSpPr/>
          <p:nvPr/>
        </p:nvGrpSpPr>
        <p:grpSpPr>
          <a:xfrm>
            <a:off x="1384685" y="4130986"/>
            <a:ext cx="1422877" cy="933803"/>
            <a:chOff x="2477668" y="4531036"/>
            <a:chExt cx="1422877" cy="933803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3C3B09DF-E22F-4980-9FB1-9B8D423881AA}"/>
                </a:ext>
              </a:extLst>
            </p:cNvPr>
            <p:cNvGrpSpPr/>
            <p:nvPr/>
          </p:nvGrpSpPr>
          <p:grpSpPr>
            <a:xfrm>
              <a:off x="3237584" y="5012739"/>
              <a:ext cx="662961" cy="435298"/>
              <a:chOff x="5677474" y="1307291"/>
              <a:chExt cx="662961" cy="4352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21FAF33B-D6BC-468A-A7DF-041672188B2E}"/>
                  </a:ext>
                </a:extLst>
              </p:cNvPr>
              <p:cNvSpPr/>
              <p:nvPr/>
            </p:nvSpPr>
            <p:spPr>
              <a:xfrm>
                <a:off x="5793153" y="130729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300358A-F952-4CE7-AE6C-44706E0C6D82}"/>
                  </a:ext>
                </a:extLst>
              </p:cNvPr>
              <p:cNvSpPr/>
              <p:nvPr/>
            </p:nvSpPr>
            <p:spPr>
              <a:xfrm>
                <a:off x="5734951" y="137931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C3070795-4FF3-4B7F-8712-0C21373BC5BF}"/>
                  </a:ext>
                </a:extLst>
              </p:cNvPr>
              <p:cNvSpPr/>
              <p:nvPr/>
            </p:nvSpPr>
            <p:spPr>
              <a:xfrm>
                <a:off x="5677474" y="145133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93A0119E-010C-4B84-8ED6-8AE4BBA855BD}"/>
                </a:ext>
              </a:extLst>
            </p:cNvPr>
            <p:cNvGrpSpPr/>
            <p:nvPr/>
          </p:nvGrpSpPr>
          <p:grpSpPr>
            <a:xfrm>
              <a:off x="2841375" y="4531036"/>
              <a:ext cx="731470" cy="443561"/>
              <a:chOff x="5281265" y="825588"/>
              <a:chExt cx="731470" cy="443561"/>
            </a:xfrm>
          </p:grpSpPr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31047807-62D3-4F64-A662-B3A7241F7717}"/>
                  </a:ext>
                </a:extLst>
              </p:cNvPr>
              <p:cNvSpPr/>
              <p:nvPr/>
            </p:nvSpPr>
            <p:spPr>
              <a:xfrm>
                <a:off x="5465453" y="825588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CB12FE79-5515-48B1-9103-EF0675ED6D96}"/>
                  </a:ext>
                </a:extLst>
              </p:cNvPr>
              <p:cNvSpPr/>
              <p:nvPr/>
            </p:nvSpPr>
            <p:spPr>
              <a:xfrm>
                <a:off x="5407251" y="89761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5999E1-B8F1-4104-82B2-EA74B73D6C37}"/>
                  </a:ext>
                </a:extLst>
              </p:cNvPr>
              <p:cNvSpPr/>
              <p:nvPr/>
            </p:nvSpPr>
            <p:spPr>
              <a:xfrm>
                <a:off x="5349774" y="969636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FA6542E-1505-40E7-BDFA-BB1A8D633565}"/>
                  </a:ext>
                </a:extLst>
              </p:cNvPr>
              <p:cNvSpPr txBox="1"/>
              <p:nvPr/>
            </p:nvSpPr>
            <p:spPr>
              <a:xfrm>
                <a:off x="5281265" y="96137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91418532-733D-468F-A9FF-1B2EBC1B9110}"/>
                </a:ext>
              </a:extLst>
            </p:cNvPr>
            <p:cNvGrpSpPr/>
            <p:nvPr/>
          </p:nvGrpSpPr>
          <p:grpSpPr>
            <a:xfrm>
              <a:off x="2477668" y="5021278"/>
              <a:ext cx="731470" cy="443561"/>
              <a:chOff x="4917558" y="1315830"/>
              <a:chExt cx="731470" cy="443561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6DB087F3-C5E8-497C-B0CE-D8B5112D7099}"/>
                  </a:ext>
                </a:extLst>
              </p:cNvPr>
              <p:cNvSpPr/>
              <p:nvPr/>
            </p:nvSpPr>
            <p:spPr>
              <a:xfrm>
                <a:off x="5101746" y="1315830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274FD2E0-42EB-4CAE-8062-15831D1A7FA4}"/>
                  </a:ext>
                </a:extLst>
              </p:cNvPr>
              <p:cNvSpPr/>
              <p:nvPr/>
            </p:nvSpPr>
            <p:spPr>
              <a:xfrm>
                <a:off x="5043544" y="1387854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B42AA23F-246B-4E4E-ACD4-9919203F8180}"/>
                  </a:ext>
                </a:extLst>
              </p:cNvPr>
              <p:cNvSpPr/>
              <p:nvPr/>
            </p:nvSpPr>
            <p:spPr>
              <a:xfrm>
                <a:off x="4986067" y="145987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FC56C563-4555-4AE9-AECF-1E594A89E6F7}"/>
                  </a:ext>
                </a:extLst>
              </p:cNvPr>
              <p:cNvSpPr txBox="1"/>
              <p:nvPr/>
            </p:nvSpPr>
            <p:spPr>
              <a:xfrm>
                <a:off x="4917558" y="1451614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E5F4618D-7861-4935-9D74-AAC7C3B14A6C}"/>
                </a:ext>
              </a:extLst>
            </p:cNvPr>
            <p:cNvSpPr txBox="1"/>
            <p:nvPr/>
          </p:nvSpPr>
          <p:spPr>
            <a:xfrm>
              <a:off x="3169075" y="514852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E7180D6E-E696-4FC7-A98A-0E5AF4CAEFA7}"/>
              </a:ext>
            </a:extLst>
          </p:cNvPr>
          <p:cNvGrpSpPr/>
          <p:nvPr/>
        </p:nvGrpSpPr>
        <p:grpSpPr>
          <a:xfrm>
            <a:off x="3378110" y="9191258"/>
            <a:ext cx="1750409" cy="1096054"/>
            <a:chOff x="3674871" y="14218789"/>
            <a:chExt cx="1750409" cy="1096054"/>
          </a:xfrm>
        </p:grpSpPr>
        <p:sp>
          <p:nvSpPr>
            <p:cNvPr id="33" name="雲 32">
              <a:extLst>
                <a:ext uri="{FF2B5EF4-FFF2-40B4-BE49-F238E27FC236}">
                  <a16:creationId xmlns:a16="http://schemas.microsoft.com/office/drawing/2014/main" id="{205E3F9F-3C4C-4935-8C4B-6115A99A4F1C}"/>
                </a:ext>
              </a:extLst>
            </p:cNvPr>
            <p:cNvSpPr/>
            <p:nvPr/>
          </p:nvSpPr>
          <p:spPr>
            <a:xfrm>
              <a:off x="3674871" y="14218789"/>
              <a:ext cx="1750409" cy="1096054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E75C6BB8-40EE-423F-A1E7-5F93DF423C4E}"/>
                </a:ext>
              </a:extLst>
            </p:cNvPr>
            <p:cNvGrpSpPr/>
            <p:nvPr/>
          </p:nvGrpSpPr>
          <p:grpSpPr>
            <a:xfrm>
              <a:off x="4465782" y="14304884"/>
              <a:ext cx="731470" cy="443561"/>
              <a:chOff x="12455755" y="5835829"/>
              <a:chExt cx="731470" cy="443561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98CA67A1-060B-4904-A677-D77432B8BA2C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6D5E7A72-4B04-469D-BA5F-EC792D3CA351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8BDB4ADC-4826-4418-905A-2F5B97AD9700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AAD7CC69-952D-43CF-BE1E-AA8FA02FB95D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884CEBED-27CD-4353-949E-718F857CB5D0}"/>
                </a:ext>
              </a:extLst>
            </p:cNvPr>
            <p:cNvGrpSpPr/>
            <p:nvPr/>
          </p:nvGrpSpPr>
          <p:grpSpPr>
            <a:xfrm>
              <a:off x="4209679" y="14785010"/>
              <a:ext cx="731470" cy="443561"/>
              <a:chOff x="12455755" y="5835829"/>
              <a:chExt cx="731470" cy="443561"/>
            </a:xfrm>
          </p:grpSpPr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BA9FA7F6-8B8D-4740-B81D-8DDACE694F2B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EAF07646-39B6-4D19-BFED-01CA9B6E232B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E0FFAEE-3FB3-41AD-8267-42A3B20966CC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0AC90CCD-2536-4EB3-80FF-9AEB6D3348B3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B6289B85-66FB-49DC-8884-DF0184CB930D}"/>
                </a:ext>
              </a:extLst>
            </p:cNvPr>
            <p:cNvGrpSpPr/>
            <p:nvPr/>
          </p:nvGrpSpPr>
          <p:grpSpPr>
            <a:xfrm>
              <a:off x="3737643" y="14392822"/>
              <a:ext cx="731470" cy="443561"/>
              <a:chOff x="12455755" y="5835829"/>
              <a:chExt cx="731470" cy="443561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3F45B019-FE04-4228-86EF-722CD60FC37B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46A05CED-7230-435A-A757-591C2115F84A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37F7CEEC-A4F0-4390-AB6F-2F353A033F2E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F08E5CCD-EA16-4BAD-A45E-33B864665284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507EB77D-4DBA-4317-BE9B-FD57D852390C}"/>
              </a:ext>
            </a:extLst>
          </p:cNvPr>
          <p:cNvGrpSpPr/>
          <p:nvPr/>
        </p:nvGrpSpPr>
        <p:grpSpPr>
          <a:xfrm>
            <a:off x="1396708" y="10167112"/>
            <a:ext cx="1469056" cy="955276"/>
            <a:chOff x="5539335" y="14265973"/>
            <a:chExt cx="1469056" cy="955276"/>
          </a:xfrm>
        </p:grpSpPr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46861795-6C67-4BF9-B99A-4160E2948AD0}"/>
                </a:ext>
              </a:extLst>
            </p:cNvPr>
            <p:cNvGrpSpPr/>
            <p:nvPr/>
          </p:nvGrpSpPr>
          <p:grpSpPr>
            <a:xfrm>
              <a:off x="6155126" y="14777688"/>
              <a:ext cx="662961" cy="435298"/>
              <a:chOff x="5677474" y="1307291"/>
              <a:chExt cx="662961" cy="435298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1B545CA1-E485-4F7A-B6BB-9407CEA9B0CF}"/>
                  </a:ext>
                </a:extLst>
              </p:cNvPr>
              <p:cNvSpPr/>
              <p:nvPr/>
            </p:nvSpPr>
            <p:spPr>
              <a:xfrm>
                <a:off x="5793153" y="130729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2767705C-C0BA-471A-A018-F492A693A40F}"/>
                  </a:ext>
                </a:extLst>
              </p:cNvPr>
              <p:cNvSpPr/>
              <p:nvPr/>
            </p:nvSpPr>
            <p:spPr>
              <a:xfrm>
                <a:off x="5734951" y="137931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0E149E3-7396-473D-BBFA-4A6F54647C09}"/>
                  </a:ext>
                </a:extLst>
              </p:cNvPr>
              <p:cNvSpPr/>
              <p:nvPr/>
            </p:nvSpPr>
            <p:spPr>
              <a:xfrm>
                <a:off x="5677474" y="145133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D9027965-C7AE-4F7E-A833-4021A13ACDFD}"/>
                </a:ext>
              </a:extLst>
            </p:cNvPr>
            <p:cNvGrpSpPr/>
            <p:nvPr/>
          </p:nvGrpSpPr>
          <p:grpSpPr>
            <a:xfrm>
              <a:off x="6276921" y="14265973"/>
              <a:ext cx="731470" cy="443561"/>
              <a:chOff x="5281265" y="825588"/>
              <a:chExt cx="731470" cy="443561"/>
            </a:xfrm>
          </p:grpSpPr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777DB064-093B-428F-A754-D7C45BBFF91D}"/>
                  </a:ext>
                </a:extLst>
              </p:cNvPr>
              <p:cNvSpPr/>
              <p:nvPr/>
            </p:nvSpPr>
            <p:spPr>
              <a:xfrm>
                <a:off x="5465453" y="825588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81784D88-F4A0-4628-96A0-6A129BE702FC}"/>
                  </a:ext>
                </a:extLst>
              </p:cNvPr>
              <p:cNvSpPr/>
              <p:nvPr/>
            </p:nvSpPr>
            <p:spPr>
              <a:xfrm>
                <a:off x="5407251" y="89761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5963DFE3-05D7-426B-9C00-9C3E65F17B02}"/>
                  </a:ext>
                </a:extLst>
              </p:cNvPr>
              <p:cNvSpPr/>
              <p:nvPr/>
            </p:nvSpPr>
            <p:spPr>
              <a:xfrm>
                <a:off x="5349774" y="969636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45A102BE-3DFE-4CB2-A613-BC97E464FE9E}"/>
                  </a:ext>
                </a:extLst>
              </p:cNvPr>
              <p:cNvSpPr txBox="1"/>
              <p:nvPr/>
            </p:nvSpPr>
            <p:spPr>
              <a:xfrm>
                <a:off x="5281265" y="96137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DA95FBE7-D445-4417-A890-82F18031234C}"/>
                </a:ext>
              </a:extLst>
            </p:cNvPr>
            <p:cNvGrpSpPr/>
            <p:nvPr/>
          </p:nvGrpSpPr>
          <p:grpSpPr>
            <a:xfrm>
              <a:off x="5539335" y="14431208"/>
              <a:ext cx="731470" cy="443561"/>
              <a:chOff x="4917558" y="1315830"/>
              <a:chExt cx="731470" cy="443561"/>
            </a:xfrm>
          </p:grpSpPr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A4FDB11A-66EF-41C0-972A-20009857CA80}"/>
                  </a:ext>
                </a:extLst>
              </p:cNvPr>
              <p:cNvSpPr/>
              <p:nvPr/>
            </p:nvSpPr>
            <p:spPr>
              <a:xfrm>
                <a:off x="5101746" y="1315830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16581A4F-E590-4289-A737-01ABD8623EEF}"/>
                  </a:ext>
                </a:extLst>
              </p:cNvPr>
              <p:cNvSpPr/>
              <p:nvPr/>
            </p:nvSpPr>
            <p:spPr>
              <a:xfrm>
                <a:off x="5043544" y="1387854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B6E6134E-BE72-465D-879E-2CA442D9D8E8}"/>
                  </a:ext>
                </a:extLst>
              </p:cNvPr>
              <p:cNvSpPr/>
              <p:nvPr/>
            </p:nvSpPr>
            <p:spPr>
              <a:xfrm>
                <a:off x="4986067" y="145987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09BB87E-952F-49EE-B40B-0633215E68E0}"/>
                  </a:ext>
                </a:extLst>
              </p:cNvPr>
              <p:cNvSpPr txBox="1"/>
              <p:nvPr/>
            </p:nvSpPr>
            <p:spPr>
              <a:xfrm>
                <a:off x="4917558" y="1451614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43D50E9-60F8-41C1-A84D-5CC7C34E061E}"/>
                </a:ext>
              </a:extLst>
            </p:cNvPr>
            <p:cNvSpPr txBox="1"/>
            <p:nvPr/>
          </p:nvSpPr>
          <p:spPr>
            <a:xfrm>
              <a:off x="6086617" y="149134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98F0632B-57E7-439E-A465-E6426537A64F}"/>
              </a:ext>
            </a:extLst>
          </p:cNvPr>
          <p:cNvGrpSpPr/>
          <p:nvPr/>
        </p:nvGrpSpPr>
        <p:grpSpPr>
          <a:xfrm>
            <a:off x="2827390" y="11636058"/>
            <a:ext cx="4494735" cy="450574"/>
            <a:chOff x="4470361" y="2484783"/>
            <a:chExt cx="4494735" cy="450574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4C2604FC-CD07-400F-989A-7FCAC955E9E1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9E1B2C17-16E4-4222-945C-4B4A1DAF295E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8D28CB5-362A-427E-B3A8-024149DF92BD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2AD33C91-9DF9-43D3-97A7-4106A758792C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4CF27A3D-44D2-4FC9-9CA3-965BD5A110D5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39759320-396F-4340-8857-D22CFB306F23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角丸四角形 455">
              <a:extLst>
                <a:ext uri="{FF2B5EF4-FFF2-40B4-BE49-F238E27FC236}">
                  <a16:creationId xmlns:a16="http://schemas.microsoft.com/office/drawing/2014/main" id="{51A3806F-B3DC-48BD-AFB1-01F09955F711}"/>
                </a:ext>
              </a:extLst>
            </p:cNvPr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449382CB-A2A8-446A-B3E0-9A7711A64D27}"/>
              </a:ext>
            </a:extLst>
          </p:cNvPr>
          <p:cNvCxnSpPr>
            <a:cxnSpLocks/>
          </p:cNvCxnSpPr>
          <p:nvPr/>
        </p:nvCxnSpPr>
        <p:spPr>
          <a:xfrm flipH="1">
            <a:off x="2173183" y="3714626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5F15F727-84D2-41E4-9611-BDD3014C24A2}"/>
              </a:ext>
            </a:extLst>
          </p:cNvPr>
          <p:cNvSpPr/>
          <p:nvPr/>
        </p:nvSpPr>
        <p:spPr>
          <a:xfrm rot="5400000">
            <a:off x="-666948" y="6413313"/>
            <a:ext cx="2519706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F494F01-EAF4-4AE2-9EF1-C54967BCA65E}"/>
              </a:ext>
            </a:extLst>
          </p:cNvPr>
          <p:cNvSpPr txBox="1"/>
          <p:nvPr/>
        </p:nvSpPr>
        <p:spPr>
          <a:xfrm>
            <a:off x="60868" y="5251090"/>
            <a:ext cx="461665" cy="24679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052A94F3-1AC5-41C4-8D27-627C877FA1EA}"/>
              </a:ext>
            </a:extLst>
          </p:cNvPr>
          <p:cNvCxnSpPr>
            <a:cxnSpLocks/>
          </p:cNvCxnSpPr>
          <p:nvPr/>
        </p:nvCxnSpPr>
        <p:spPr>
          <a:xfrm flipH="1">
            <a:off x="2173182" y="5199315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E057DD-02C2-4AE1-B75B-D40090C17D7F}"/>
              </a:ext>
            </a:extLst>
          </p:cNvPr>
          <p:cNvSpPr txBox="1"/>
          <p:nvPr/>
        </p:nvSpPr>
        <p:spPr>
          <a:xfrm>
            <a:off x="2222023" y="5192364"/>
            <a:ext cx="18685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6A1D27C-E045-4BCB-BB56-0E21EA93B3C2}"/>
              </a:ext>
            </a:extLst>
          </p:cNvPr>
          <p:cNvGrpSpPr/>
          <p:nvPr/>
        </p:nvGrpSpPr>
        <p:grpSpPr>
          <a:xfrm>
            <a:off x="1368798" y="5629323"/>
            <a:ext cx="1422877" cy="974130"/>
            <a:chOff x="2461781" y="6029373"/>
            <a:chExt cx="1422877" cy="974130"/>
          </a:xfrm>
        </p:grpSpPr>
        <p:sp>
          <p:nvSpPr>
            <p:cNvPr id="158" name="星 4 463">
              <a:extLst>
                <a:ext uri="{FF2B5EF4-FFF2-40B4-BE49-F238E27FC236}">
                  <a16:creationId xmlns:a16="http://schemas.microsoft.com/office/drawing/2014/main" id="{ED560DB7-7879-4ACC-9B24-68670CD6B141}"/>
                </a:ext>
              </a:extLst>
            </p:cNvPr>
            <p:cNvSpPr/>
            <p:nvPr/>
          </p:nvSpPr>
          <p:spPr>
            <a:xfrm>
              <a:off x="3684789" y="6146834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9" name="星 4 463">
              <a:extLst>
                <a:ext uri="{FF2B5EF4-FFF2-40B4-BE49-F238E27FC236}">
                  <a16:creationId xmlns:a16="http://schemas.microsoft.com/office/drawing/2014/main" id="{B137EAA7-4D19-4D65-8210-D44754EA63C4}"/>
                </a:ext>
              </a:extLst>
            </p:cNvPr>
            <p:cNvSpPr/>
            <p:nvPr/>
          </p:nvSpPr>
          <p:spPr>
            <a:xfrm>
              <a:off x="2599347" y="6029373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160" name="グループ化 159">
              <a:extLst>
                <a:ext uri="{FF2B5EF4-FFF2-40B4-BE49-F238E27FC236}">
                  <a16:creationId xmlns:a16="http://schemas.microsoft.com/office/drawing/2014/main" id="{7A95BE60-B3BB-48E8-B3CF-8B99562BD1C4}"/>
                </a:ext>
              </a:extLst>
            </p:cNvPr>
            <p:cNvGrpSpPr/>
            <p:nvPr/>
          </p:nvGrpSpPr>
          <p:grpSpPr>
            <a:xfrm>
              <a:off x="3221697" y="6551403"/>
              <a:ext cx="662961" cy="435298"/>
              <a:chOff x="5677474" y="1307291"/>
              <a:chExt cx="662961" cy="435298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8596A22E-915B-4919-B93C-510049FA59B6}"/>
                  </a:ext>
                </a:extLst>
              </p:cNvPr>
              <p:cNvSpPr/>
              <p:nvPr/>
            </p:nvSpPr>
            <p:spPr>
              <a:xfrm>
                <a:off x="5793153" y="130729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F35FB52E-BA9B-46F3-82A7-5B21DDF0F72D}"/>
                  </a:ext>
                </a:extLst>
              </p:cNvPr>
              <p:cNvSpPr/>
              <p:nvPr/>
            </p:nvSpPr>
            <p:spPr>
              <a:xfrm>
                <a:off x="5734951" y="137931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84678BDC-C2AF-4358-858B-7BA84CAC79B6}"/>
                  </a:ext>
                </a:extLst>
              </p:cNvPr>
              <p:cNvSpPr/>
              <p:nvPr/>
            </p:nvSpPr>
            <p:spPr>
              <a:xfrm>
                <a:off x="5677474" y="145133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AA68C596-BDF7-4588-9F7D-1EFE8089DD86}"/>
                </a:ext>
              </a:extLst>
            </p:cNvPr>
            <p:cNvGrpSpPr/>
            <p:nvPr/>
          </p:nvGrpSpPr>
          <p:grpSpPr>
            <a:xfrm>
              <a:off x="2825488" y="6069700"/>
              <a:ext cx="731470" cy="443561"/>
              <a:chOff x="5281265" y="825588"/>
              <a:chExt cx="731470" cy="443561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61FCEFC0-340C-4A32-8A69-64A85FC10D9B}"/>
                  </a:ext>
                </a:extLst>
              </p:cNvPr>
              <p:cNvSpPr/>
              <p:nvPr/>
            </p:nvSpPr>
            <p:spPr>
              <a:xfrm>
                <a:off x="5465453" y="825588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F103FCD6-527A-4C7E-95F6-749FDBE5BC6C}"/>
                  </a:ext>
                </a:extLst>
              </p:cNvPr>
              <p:cNvSpPr/>
              <p:nvPr/>
            </p:nvSpPr>
            <p:spPr>
              <a:xfrm>
                <a:off x="5407251" y="89761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DE5DA3F8-F777-48A4-8524-E84144BC2A63}"/>
                  </a:ext>
                </a:extLst>
              </p:cNvPr>
              <p:cNvSpPr/>
              <p:nvPr/>
            </p:nvSpPr>
            <p:spPr>
              <a:xfrm>
                <a:off x="5349774" y="969636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4854B7BC-B481-496B-A3F8-6381513873DD}"/>
                  </a:ext>
                </a:extLst>
              </p:cNvPr>
              <p:cNvSpPr txBox="1"/>
              <p:nvPr/>
            </p:nvSpPr>
            <p:spPr>
              <a:xfrm>
                <a:off x="5281265" y="96137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9A27913F-DE25-46FA-B152-9D735246F0FA}"/>
                </a:ext>
              </a:extLst>
            </p:cNvPr>
            <p:cNvGrpSpPr/>
            <p:nvPr/>
          </p:nvGrpSpPr>
          <p:grpSpPr>
            <a:xfrm>
              <a:off x="2461781" y="6559942"/>
              <a:ext cx="731470" cy="443561"/>
              <a:chOff x="4917558" y="1315830"/>
              <a:chExt cx="731470" cy="443561"/>
            </a:xfrm>
          </p:grpSpPr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F5BC6CE5-84D6-45AB-98E4-EABB3DD5E16B}"/>
                  </a:ext>
                </a:extLst>
              </p:cNvPr>
              <p:cNvSpPr/>
              <p:nvPr/>
            </p:nvSpPr>
            <p:spPr>
              <a:xfrm>
                <a:off x="5101746" y="1315830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D41D13D4-9272-434D-9DB5-F3928EFF6B3B}"/>
                  </a:ext>
                </a:extLst>
              </p:cNvPr>
              <p:cNvSpPr/>
              <p:nvPr/>
            </p:nvSpPr>
            <p:spPr>
              <a:xfrm>
                <a:off x="5043544" y="1387854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F34E70F-67CF-4867-86FA-A8403292B1F5}"/>
                  </a:ext>
                </a:extLst>
              </p:cNvPr>
              <p:cNvSpPr/>
              <p:nvPr/>
            </p:nvSpPr>
            <p:spPr>
              <a:xfrm>
                <a:off x="4986067" y="145987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5A37DBF-2823-40D6-9562-5BD07FEE3879}"/>
                  </a:ext>
                </a:extLst>
              </p:cNvPr>
              <p:cNvSpPr txBox="1"/>
              <p:nvPr/>
            </p:nvSpPr>
            <p:spPr>
              <a:xfrm>
                <a:off x="4917558" y="1451614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39F52B2B-BAB1-4B3E-B5F3-7BBBED9AE274}"/>
                </a:ext>
              </a:extLst>
            </p:cNvPr>
            <p:cNvSpPr txBox="1"/>
            <p:nvPr/>
          </p:nvSpPr>
          <p:spPr>
            <a:xfrm>
              <a:off x="3153188" y="6687187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D79D9501-17A7-41F7-974F-83B2E90074F6}"/>
              </a:ext>
            </a:extLst>
          </p:cNvPr>
          <p:cNvCxnSpPr>
            <a:cxnSpLocks/>
          </p:cNvCxnSpPr>
          <p:nvPr/>
        </p:nvCxnSpPr>
        <p:spPr>
          <a:xfrm flipH="1">
            <a:off x="2173182" y="6698593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D7067608-75E0-47B5-9AB3-5F44A2C637B2}"/>
              </a:ext>
            </a:extLst>
          </p:cNvPr>
          <p:cNvSpPr txBox="1"/>
          <p:nvPr/>
        </p:nvSpPr>
        <p:spPr>
          <a:xfrm>
            <a:off x="2222023" y="6691642"/>
            <a:ext cx="197223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A80D4B47-A2AF-4F38-BA59-4E037709EC46}"/>
              </a:ext>
            </a:extLst>
          </p:cNvPr>
          <p:cNvCxnSpPr>
            <a:cxnSpLocks/>
          </p:cNvCxnSpPr>
          <p:nvPr/>
        </p:nvCxnSpPr>
        <p:spPr>
          <a:xfrm flipH="1">
            <a:off x="2160325" y="7854724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8413A376-AD86-4E07-9D0C-964A23F59C70}"/>
              </a:ext>
            </a:extLst>
          </p:cNvPr>
          <p:cNvSpPr txBox="1"/>
          <p:nvPr/>
        </p:nvSpPr>
        <p:spPr>
          <a:xfrm>
            <a:off x="2209166" y="7847773"/>
            <a:ext cx="197223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5127FC8-4850-47A2-A5EB-29B015E0B1B2}"/>
              </a:ext>
            </a:extLst>
          </p:cNvPr>
          <p:cNvSpPr/>
          <p:nvPr/>
        </p:nvSpPr>
        <p:spPr>
          <a:xfrm rot="5400000">
            <a:off x="-88947" y="8488575"/>
            <a:ext cx="1361761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CC4A91BE-BF3F-44B9-9545-D29095273DD7}"/>
              </a:ext>
            </a:extLst>
          </p:cNvPr>
          <p:cNvSpPr txBox="1"/>
          <p:nvPr/>
        </p:nvSpPr>
        <p:spPr>
          <a:xfrm>
            <a:off x="59897" y="7905324"/>
            <a:ext cx="461665" cy="1333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44FB6097-9FDC-43CE-A5E6-F34575FC3F3A}"/>
              </a:ext>
            </a:extLst>
          </p:cNvPr>
          <p:cNvCxnSpPr>
            <a:cxnSpLocks/>
          </p:cNvCxnSpPr>
          <p:nvPr/>
        </p:nvCxnSpPr>
        <p:spPr>
          <a:xfrm flipH="1">
            <a:off x="2173183" y="9263189"/>
            <a:ext cx="1" cy="86835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A0D244CA-386A-4B5B-800C-93CEDB176E57}"/>
              </a:ext>
            </a:extLst>
          </p:cNvPr>
          <p:cNvSpPr txBox="1"/>
          <p:nvPr/>
        </p:nvSpPr>
        <p:spPr>
          <a:xfrm>
            <a:off x="3378110" y="8865035"/>
            <a:ext cx="161552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24872FC8-10DA-4012-BDD2-2FE6D98A5733}"/>
              </a:ext>
            </a:extLst>
          </p:cNvPr>
          <p:cNvSpPr/>
          <p:nvPr/>
        </p:nvSpPr>
        <p:spPr>
          <a:xfrm rot="5400000">
            <a:off x="-285758" y="10183142"/>
            <a:ext cx="175538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E24F1D2A-E4DA-471B-A012-7C3D1FE7EA97}"/>
              </a:ext>
            </a:extLst>
          </p:cNvPr>
          <p:cNvSpPr txBox="1"/>
          <p:nvPr/>
        </p:nvSpPr>
        <p:spPr>
          <a:xfrm>
            <a:off x="59897" y="9403078"/>
            <a:ext cx="461665" cy="1719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D554982C-179A-4E81-81F8-D16A3BE3D0F8}"/>
              </a:ext>
            </a:extLst>
          </p:cNvPr>
          <p:cNvCxnSpPr>
            <a:cxnSpLocks/>
          </p:cNvCxnSpPr>
          <p:nvPr/>
        </p:nvCxnSpPr>
        <p:spPr>
          <a:xfrm flipH="1">
            <a:off x="2379909" y="9832798"/>
            <a:ext cx="105252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グラフィックス 23" descr="歯車">
            <a:extLst>
              <a:ext uri="{FF2B5EF4-FFF2-40B4-BE49-F238E27FC236}">
                <a16:creationId xmlns:a16="http://schemas.microsoft.com/office/drawing/2014/main" id="{2B15640D-823B-4DCC-94A6-130FAD94653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6362" y="8283060"/>
            <a:ext cx="908198" cy="908198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33C30BE6-11F4-4822-BAEE-50DE69469B1F}"/>
              </a:ext>
            </a:extLst>
          </p:cNvPr>
          <p:cNvSpPr txBox="1"/>
          <p:nvPr/>
        </p:nvSpPr>
        <p:spPr>
          <a:xfrm>
            <a:off x="6377688" y="29328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3EABFA66-AECA-40B5-8911-7240711B9966}"/>
              </a:ext>
            </a:extLst>
          </p:cNvPr>
          <p:cNvCxnSpPr>
            <a:cxnSpLocks/>
          </p:cNvCxnSpPr>
          <p:nvPr/>
        </p:nvCxnSpPr>
        <p:spPr>
          <a:xfrm flipH="1">
            <a:off x="7762365" y="2309808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図 202">
            <a:extLst>
              <a:ext uri="{FF2B5EF4-FFF2-40B4-BE49-F238E27FC236}">
                <a16:creationId xmlns:a16="http://schemas.microsoft.com/office/drawing/2014/main" id="{96018E83-46AB-41CC-93C9-6324D1B4C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34" y="4197892"/>
            <a:ext cx="355600" cy="355600"/>
          </a:xfrm>
          <a:prstGeom prst="rect">
            <a:avLst/>
          </a:prstGeom>
        </p:spPr>
      </p:pic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975B90D8-B208-4217-A102-3715B247BBF8}"/>
              </a:ext>
            </a:extLst>
          </p:cNvPr>
          <p:cNvSpPr txBox="1"/>
          <p:nvPr/>
        </p:nvSpPr>
        <p:spPr>
          <a:xfrm>
            <a:off x="7834905" y="2296106"/>
            <a:ext cx="73417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D372587A-DFBD-4CD2-AB94-B971F352E822}"/>
              </a:ext>
            </a:extLst>
          </p:cNvPr>
          <p:cNvSpPr txBox="1"/>
          <p:nvPr/>
        </p:nvSpPr>
        <p:spPr>
          <a:xfrm>
            <a:off x="7383514" y="4190350"/>
            <a:ext cx="18685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目視不要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B5DA7467-1A55-4A51-9032-FB5864F593FA}"/>
              </a:ext>
            </a:extLst>
          </p:cNvPr>
          <p:cNvSpPr txBox="1"/>
          <p:nvPr/>
        </p:nvSpPr>
        <p:spPr>
          <a:xfrm>
            <a:off x="8452714" y="3027446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FAA81623-A2E8-4511-B33D-F6C28E6E40B7}"/>
              </a:ext>
            </a:extLst>
          </p:cNvPr>
          <p:cNvSpPr/>
          <p:nvPr/>
        </p:nvSpPr>
        <p:spPr>
          <a:xfrm rot="5400000">
            <a:off x="3815555" y="2654633"/>
            <a:ext cx="4728599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CDC39B69-FD4E-4F16-A091-DBE1E3ACCF55}"/>
              </a:ext>
            </a:extLst>
          </p:cNvPr>
          <p:cNvSpPr txBox="1"/>
          <p:nvPr/>
        </p:nvSpPr>
        <p:spPr>
          <a:xfrm>
            <a:off x="5647818" y="336189"/>
            <a:ext cx="461665" cy="47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A932D08-79F2-472F-9394-D92751D326C4}"/>
              </a:ext>
            </a:extLst>
          </p:cNvPr>
          <p:cNvGrpSpPr/>
          <p:nvPr/>
        </p:nvGrpSpPr>
        <p:grpSpPr>
          <a:xfrm>
            <a:off x="7097373" y="7137223"/>
            <a:ext cx="1346176" cy="581799"/>
            <a:chOff x="10846615" y="3330792"/>
            <a:chExt cx="1346176" cy="581799"/>
          </a:xfrm>
        </p:grpSpPr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17586B56-4EFE-45D2-9F75-FE2142AF15F8}"/>
                </a:ext>
              </a:extLst>
            </p:cNvPr>
            <p:cNvSpPr txBox="1"/>
            <p:nvPr/>
          </p:nvSpPr>
          <p:spPr>
            <a:xfrm>
              <a:off x="10846615" y="33307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(1,0,…,1,1)</a:t>
              </a:r>
              <a:endParaRPr lang="ja-JP" altLang="en-US" sz="1200" b="1" dirty="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3C0999E0-068D-420C-8FCA-7912C96896DD}"/>
                </a:ext>
              </a:extLst>
            </p:cNvPr>
            <p:cNvSpPr txBox="1"/>
            <p:nvPr/>
          </p:nvSpPr>
          <p:spPr>
            <a:xfrm>
              <a:off x="10999015" y="34831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(1,1,…,0,0)</a:t>
              </a:r>
              <a:endParaRPr lang="ja-JP" altLang="en-US" sz="1200" b="1" dirty="0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095F2F1D-E967-4C02-BAC2-7C85554CC883}"/>
                </a:ext>
              </a:extLst>
            </p:cNvPr>
            <p:cNvSpPr txBox="1"/>
            <p:nvPr/>
          </p:nvSpPr>
          <p:spPr>
            <a:xfrm>
              <a:off x="11151415" y="36355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(0,0,…,0,1)</a:t>
              </a:r>
              <a:endParaRPr lang="ja-JP" altLang="en-US" sz="1200" b="1" dirty="0"/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BE948721-C6E0-4B29-9C11-E344191DEF96}"/>
              </a:ext>
            </a:extLst>
          </p:cNvPr>
          <p:cNvGrpSpPr/>
          <p:nvPr/>
        </p:nvGrpSpPr>
        <p:grpSpPr>
          <a:xfrm>
            <a:off x="8965060" y="9191258"/>
            <a:ext cx="1750409" cy="1096054"/>
            <a:chOff x="3674871" y="14218789"/>
            <a:chExt cx="1750409" cy="1096054"/>
          </a:xfrm>
        </p:grpSpPr>
        <p:sp>
          <p:nvSpPr>
            <p:cNvPr id="278" name="雲 277">
              <a:extLst>
                <a:ext uri="{FF2B5EF4-FFF2-40B4-BE49-F238E27FC236}">
                  <a16:creationId xmlns:a16="http://schemas.microsoft.com/office/drawing/2014/main" id="{F8BB5A6A-9482-4061-8BBB-7C170988A4C0}"/>
                </a:ext>
              </a:extLst>
            </p:cNvPr>
            <p:cNvSpPr/>
            <p:nvPr/>
          </p:nvSpPr>
          <p:spPr>
            <a:xfrm>
              <a:off x="3674871" y="14218789"/>
              <a:ext cx="1750409" cy="1096054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F72204E9-9734-4E62-894F-26B6136B582C}"/>
                </a:ext>
              </a:extLst>
            </p:cNvPr>
            <p:cNvGrpSpPr/>
            <p:nvPr/>
          </p:nvGrpSpPr>
          <p:grpSpPr>
            <a:xfrm>
              <a:off x="4465782" y="14304884"/>
              <a:ext cx="731470" cy="443561"/>
              <a:chOff x="12455755" y="5835829"/>
              <a:chExt cx="731470" cy="443561"/>
            </a:xfrm>
          </p:grpSpPr>
          <p:sp>
            <p:nvSpPr>
              <p:cNvPr id="290" name="正方形/長方形 289">
                <a:extLst>
                  <a:ext uri="{FF2B5EF4-FFF2-40B4-BE49-F238E27FC236}">
                    <a16:creationId xmlns:a16="http://schemas.microsoft.com/office/drawing/2014/main" id="{DF2404FB-CE57-4FB1-BBBA-C4F5E5403C75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8ED6FB30-ED48-4C9E-BDF1-E760D7E7FA04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9EE9B68F-08D1-4697-A737-160939E3A993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471BE09D-E63B-4994-B961-AA6149D9D581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7A475826-D994-4B86-9951-4E51E76C3892}"/>
                </a:ext>
              </a:extLst>
            </p:cNvPr>
            <p:cNvGrpSpPr/>
            <p:nvPr/>
          </p:nvGrpSpPr>
          <p:grpSpPr>
            <a:xfrm>
              <a:off x="4209679" y="14785010"/>
              <a:ext cx="731470" cy="443561"/>
              <a:chOff x="12455755" y="5835829"/>
              <a:chExt cx="731470" cy="443561"/>
            </a:xfrm>
          </p:grpSpPr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6C7891B3-65C2-4489-A167-932C71A7ABE5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D745635F-5AF8-40D3-9BFC-4C48928C9812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A401013C-55DE-422F-8022-3164DF2404CB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AFB6F210-4E16-4B5B-B3CE-F67EC73184A9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118ADD33-51E5-4253-AFEB-208BD1D9F13A}"/>
                </a:ext>
              </a:extLst>
            </p:cNvPr>
            <p:cNvGrpSpPr/>
            <p:nvPr/>
          </p:nvGrpSpPr>
          <p:grpSpPr>
            <a:xfrm>
              <a:off x="3737643" y="14392822"/>
              <a:ext cx="731470" cy="443561"/>
              <a:chOff x="12455755" y="5835829"/>
              <a:chExt cx="731470" cy="443561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7EDFC8DF-3EB8-430D-A406-B4A918103810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1EB85A3B-3C6D-4B67-B60A-8395E7617E0F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272CB183-6CD9-4865-A0BD-8E4EC61780CD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04691E2D-F5BA-4ABD-B1F5-E271A1EDFF53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6195DD0E-AD6F-4BD5-9042-2FBEF96DA191}"/>
              </a:ext>
            </a:extLst>
          </p:cNvPr>
          <p:cNvGrpSpPr/>
          <p:nvPr/>
        </p:nvGrpSpPr>
        <p:grpSpPr>
          <a:xfrm>
            <a:off x="6983658" y="10167112"/>
            <a:ext cx="1469056" cy="955276"/>
            <a:chOff x="5539335" y="14265973"/>
            <a:chExt cx="1469056" cy="955276"/>
          </a:xfrm>
        </p:grpSpPr>
        <p:grpSp>
          <p:nvGrpSpPr>
            <p:cNvPr id="295" name="グループ化 294">
              <a:extLst>
                <a:ext uri="{FF2B5EF4-FFF2-40B4-BE49-F238E27FC236}">
                  <a16:creationId xmlns:a16="http://schemas.microsoft.com/office/drawing/2014/main" id="{11597AF4-2287-415E-8886-A0A81CC85669}"/>
                </a:ext>
              </a:extLst>
            </p:cNvPr>
            <p:cNvGrpSpPr/>
            <p:nvPr/>
          </p:nvGrpSpPr>
          <p:grpSpPr>
            <a:xfrm>
              <a:off x="6155126" y="14777688"/>
              <a:ext cx="662961" cy="435298"/>
              <a:chOff x="5677474" y="1307291"/>
              <a:chExt cx="662961" cy="435298"/>
            </a:xfrm>
          </p:grpSpPr>
          <p:sp>
            <p:nvSpPr>
              <p:cNvPr id="307" name="正方形/長方形 306">
                <a:extLst>
                  <a:ext uri="{FF2B5EF4-FFF2-40B4-BE49-F238E27FC236}">
                    <a16:creationId xmlns:a16="http://schemas.microsoft.com/office/drawing/2014/main" id="{687FA168-8405-473A-8E04-08B9CC1CC5BD}"/>
                  </a:ext>
                </a:extLst>
              </p:cNvPr>
              <p:cNvSpPr/>
              <p:nvPr/>
            </p:nvSpPr>
            <p:spPr>
              <a:xfrm>
                <a:off x="5793153" y="130729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8" name="正方形/長方形 307">
                <a:extLst>
                  <a:ext uri="{FF2B5EF4-FFF2-40B4-BE49-F238E27FC236}">
                    <a16:creationId xmlns:a16="http://schemas.microsoft.com/office/drawing/2014/main" id="{BDC96482-87C5-474B-85AA-728730D5BCD1}"/>
                  </a:ext>
                </a:extLst>
              </p:cNvPr>
              <p:cNvSpPr/>
              <p:nvPr/>
            </p:nvSpPr>
            <p:spPr>
              <a:xfrm>
                <a:off x="5734951" y="137931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9" name="正方形/長方形 308">
                <a:extLst>
                  <a:ext uri="{FF2B5EF4-FFF2-40B4-BE49-F238E27FC236}">
                    <a16:creationId xmlns:a16="http://schemas.microsoft.com/office/drawing/2014/main" id="{6A4464FD-CE25-4B5D-BA59-895933685C9E}"/>
                  </a:ext>
                </a:extLst>
              </p:cNvPr>
              <p:cNvSpPr/>
              <p:nvPr/>
            </p:nvSpPr>
            <p:spPr>
              <a:xfrm>
                <a:off x="5677474" y="145133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96" name="グループ化 295">
              <a:extLst>
                <a:ext uri="{FF2B5EF4-FFF2-40B4-BE49-F238E27FC236}">
                  <a16:creationId xmlns:a16="http://schemas.microsoft.com/office/drawing/2014/main" id="{3D134D66-1DD6-4346-9085-70185C682836}"/>
                </a:ext>
              </a:extLst>
            </p:cNvPr>
            <p:cNvGrpSpPr/>
            <p:nvPr/>
          </p:nvGrpSpPr>
          <p:grpSpPr>
            <a:xfrm>
              <a:off x="6276921" y="14265973"/>
              <a:ext cx="731470" cy="443561"/>
              <a:chOff x="5281265" y="825588"/>
              <a:chExt cx="731470" cy="443561"/>
            </a:xfrm>
          </p:grpSpPr>
          <p:sp>
            <p:nvSpPr>
              <p:cNvPr id="303" name="正方形/長方形 302">
                <a:extLst>
                  <a:ext uri="{FF2B5EF4-FFF2-40B4-BE49-F238E27FC236}">
                    <a16:creationId xmlns:a16="http://schemas.microsoft.com/office/drawing/2014/main" id="{4030AED9-6164-45E6-A8F0-6D7D9A6EA990}"/>
                  </a:ext>
                </a:extLst>
              </p:cNvPr>
              <p:cNvSpPr/>
              <p:nvPr/>
            </p:nvSpPr>
            <p:spPr>
              <a:xfrm>
                <a:off x="5465453" y="825588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4" name="正方形/長方形 303">
                <a:extLst>
                  <a:ext uri="{FF2B5EF4-FFF2-40B4-BE49-F238E27FC236}">
                    <a16:creationId xmlns:a16="http://schemas.microsoft.com/office/drawing/2014/main" id="{AB6F123C-619E-4A36-AC05-58BF04CB8D6E}"/>
                  </a:ext>
                </a:extLst>
              </p:cNvPr>
              <p:cNvSpPr/>
              <p:nvPr/>
            </p:nvSpPr>
            <p:spPr>
              <a:xfrm>
                <a:off x="5407251" y="89761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70184B24-9F1A-48D4-B76D-A0F3AE42C15D}"/>
                  </a:ext>
                </a:extLst>
              </p:cNvPr>
              <p:cNvSpPr/>
              <p:nvPr/>
            </p:nvSpPr>
            <p:spPr>
              <a:xfrm>
                <a:off x="5349774" y="969636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8100F5D-7C25-4F9A-A5B5-375769F04671}"/>
                  </a:ext>
                </a:extLst>
              </p:cNvPr>
              <p:cNvSpPr txBox="1"/>
              <p:nvPr/>
            </p:nvSpPr>
            <p:spPr>
              <a:xfrm>
                <a:off x="5281265" y="96137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BAF2BD23-08F8-4B32-8787-9F364D829D5A}"/>
                </a:ext>
              </a:extLst>
            </p:cNvPr>
            <p:cNvGrpSpPr/>
            <p:nvPr/>
          </p:nvGrpSpPr>
          <p:grpSpPr>
            <a:xfrm>
              <a:off x="5539335" y="14431208"/>
              <a:ext cx="731470" cy="443561"/>
              <a:chOff x="4917558" y="1315830"/>
              <a:chExt cx="731470" cy="44356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5C7C9A0-8D69-4027-9271-43581EB85DA9}"/>
                  </a:ext>
                </a:extLst>
              </p:cNvPr>
              <p:cNvSpPr/>
              <p:nvPr/>
            </p:nvSpPr>
            <p:spPr>
              <a:xfrm>
                <a:off x="5101746" y="1315830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D9CA735D-6499-4582-BA10-A7F227581C39}"/>
                  </a:ext>
                </a:extLst>
              </p:cNvPr>
              <p:cNvSpPr/>
              <p:nvPr/>
            </p:nvSpPr>
            <p:spPr>
              <a:xfrm>
                <a:off x="5043544" y="1387854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652C98B6-232D-477B-BB7C-8FC2D44F846D}"/>
                  </a:ext>
                </a:extLst>
              </p:cNvPr>
              <p:cNvSpPr/>
              <p:nvPr/>
            </p:nvSpPr>
            <p:spPr>
              <a:xfrm>
                <a:off x="4986067" y="145987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2" name="テキスト ボックス 301">
                <a:extLst>
                  <a:ext uri="{FF2B5EF4-FFF2-40B4-BE49-F238E27FC236}">
                    <a16:creationId xmlns:a16="http://schemas.microsoft.com/office/drawing/2014/main" id="{6BB6BA18-BF17-468C-8E0F-462440544F04}"/>
                  </a:ext>
                </a:extLst>
              </p:cNvPr>
              <p:cNvSpPr txBox="1"/>
              <p:nvPr/>
            </p:nvSpPr>
            <p:spPr>
              <a:xfrm>
                <a:off x="4917558" y="1451614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98" name="テキスト ボックス 297">
              <a:extLst>
                <a:ext uri="{FF2B5EF4-FFF2-40B4-BE49-F238E27FC236}">
                  <a16:creationId xmlns:a16="http://schemas.microsoft.com/office/drawing/2014/main" id="{BFB197C5-D6F1-4F77-AE4A-1A744C124920}"/>
                </a:ext>
              </a:extLst>
            </p:cNvPr>
            <p:cNvSpPr txBox="1"/>
            <p:nvPr/>
          </p:nvSpPr>
          <p:spPr>
            <a:xfrm>
              <a:off x="6086617" y="149134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E5203F96-7A3E-4D4A-A173-09933A695134}"/>
              </a:ext>
            </a:extLst>
          </p:cNvPr>
          <p:cNvSpPr/>
          <p:nvPr/>
        </p:nvSpPr>
        <p:spPr>
          <a:xfrm rot="5400000">
            <a:off x="4920002" y="6413313"/>
            <a:ext cx="2519706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D50218AF-0321-4597-88B6-65A392C83868}"/>
              </a:ext>
            </a:extLst>
          </p:cNvPr>
          <p:cNvSpPr txBox="1"/>
          <p:nvPr/>
        </p:nvSpPr>
        <p:spPr>
          <a:xfrm>
            <a:off x="5647818" y="5251090"/>
            <a:ext cx="461665" cy="24679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2072B85A-57CF-42BF-A130-9A349BED7935}"/>
              </a:ext>
            </a:extLst>
          </p:cNvPr>
          <p:cNvCxnSpPr>
            <a:cxnSpLocks/>
          </p:cNvCxnSpPr>
          <p:nvPr/>
        </p:nvCxnSpPr>
        <p:spPr>
          <a:xfrm flipH="1">
            <a:off x="7760132" y="5199315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257E537D-BCB1-4DDC-9169-4BE7252DBB14}"/>
              </a:ext>
            </a:extLst>
          </p:cNvPr>
          <p:cNvSpPr txBox="1"/>
          <p:nvPr/>
        </p:nvSpPr>
        <p:spPr>
          <a:xfrm>
            <a:off x="7808973" y="5192364"/>
            <a:ext cx="18685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1" name="直線矢印コネクタ 340">
            <a:extLst>
              <a:ext uri="{FF2B5EF4-FFF2-40B4-BE49-F238E27FC236}">
                <a16:creationId xmlns:a16="http://schemas.microsoft.com/office/drawing/2014/main" id="{179CE6C0-1368-46C8-BE4C-3C941BB129F4}"/>
              </a:ext>
            </a:extLst>
          </p:cNvPr>
          <p:cNvCxnSpPr>
            <a:cxnSpLocks/>
          </p:cNvCxnSpPr>
          <p:nvPr/>
        </p:nvCxnSpPr>
        <p:spPr>
          <a:xfrm flipH="1">
            <a:off x="7760132" y="6698593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CC03FDA-7570-44AF-9B33-D96402B9A316}"/>
              </a:ext>
            </a:extLst>
          </p:cNvPr>
          <p:cNvSpPr txBox="1"/>
          <p:nvPr/>
        </p:nvSpPr>
        <p:spPr>
          <a:xfrm>
            <a:off x="7808973" y="6691642"/>
            <a:ext cx="197223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9B13083C-96D3-4E28-876E-D0726EAB0FBD}"/>
              </a:ext>
            </a:extLst>
          </p:cNvPr>
          <p:cNvCxnSpPr>
            <a:cxnSpLocks/>
          </p:cNvCxnSpPr>
          <p:nvPr/>
        </p:nvCxnSpPr>
        <p:spPr>
          <a:xfrm flipH="1">
            <a:off x="7747275" y="7854724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テキスト ボックス 343">
            <a:extLst>
              <a:ext uri="{FF2B5EF4-FFF2-40B4-BE49-F238E27FC236}">
                <a16:creationId xmlns:a16="http://schemas.microsoft.com/office/drawing/2014/main" id="{9B5067BE-520E-4BE9-BF3C-04D4CB32BC2E}"/>
              </a:ext>
            </a:extLst>
          </p:cNvPr>
          <p:cNvSpPr txBox="1"/>
          <p:nvPr/>
        </p:nvSpPr>
        <p:spPr>
          <a:xfrm>
            <a:off x="7796116" y="7847773"/>
            <a:ext cx="197223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5295A151-F63A-4D51-B222-734E4197A14E}"/>
              </a:ext>
            </a:extLst>
          </p:cNvPr>
          <p:cNvSpPr/>
          <p:nvPr/>
        </p:nvSpPr>
        <p:spPr>
          <a:xfrm rot="5400000">
            <a:off x="5498003" y="8488575"/>
            <a:ext cx="1361761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6" name="テキスト ボックス 345">
            <a:extLst>
              <a:ext uri="{FF2B5EF4-FFF2-40B4-BE49-F238E27FC236}">
                <a16:creationId xmlns:a16="http://schemas.microsoft.com/office/drawing/2014/main" id="{447BE56F-6DB7-4475-99F4-2343BF0449C2}"/>
              </a:ext>
            </a:extLst>
          </p:cNvPr>
          <p:cNvSpPr txBox="1"/>
          <p:nvPr/>
        </p:nvSpPr>
        <p:spPr>
          <a:xfrm>
            <a:off x="5646847" y="7905324"/>
            <a:ext cx="461665" cy="1333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80844DA6-6A8F-4207-A2C2-68BAC2B6A630}"/>
              </a:ext>
            </a:extLst>
          </p:cNvPr>
          <p:cNvCxnSpPr>
            <a:cxnSpLocks/>
          </p:cNvCxnSpPr>
          <p:nvPr/>
        </p:nvCxnSpPr>
        <p:spPr>
          <a:xfrm flipH="1">
            <a:off x="7760133" y="9263189"/>
            <a:ext cx="1" cy="86835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テキスト ボックス 348">
            <a:extLst>
              <a:ext uri="{FF2B5EF4-FFF2-40B4-BE49-F238E27FC236}">
                <a16:creationId xmlns:a16="http://schemas.microsoft.com/office/drawing/2014/main" id="{1526C186-F6A0-4380-96D9-D2450E3D1FC3}"/>
              </a:ext>
            </a:extLst>
          </p:cNvPr>
          <p:cNvSpPr txBox="1"/>
          <p:nvPr/>
        </p:nvSpPr>
        <p:spPr>
          <a:xfrm>
            <a:off x="8965060" y="8865035"/>
            <a:ext cx="161552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A272FDC7-02EE-43E1-BEF2-A54568703C9B}"/>
              </a:ext>
            </a:extLst>
          </p:cNvPr>
          <p:cNvSpPr/>
          <p:nvPr/>
        </p:nvSpPr>
        <p:spPr>
          <a:xfrm rot="5400000">
            <a:off x="5301192" y="10183142"/>
            <a:ext cx="175538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1" name="テキスト ボックス 350">
            <a:extLst>
              <a:ext uri="{FF2B5EF4-FFF2-40B4-BE49-F238E27FC236}">
                <a16:creationId xmlns:a16="http://schemas.microsoft.com/office/drawing/2014/main" id="{FC8E4019-EDB4-46B5-94BD-FFFBB5B7163A}"/>
              </a:ext>
            </a:extLst>
          </p:cNvPr>
          <p:cNvSpPr txBox="1"/>
          <p:nvPr/>
        </p:nvSpPr>
        <p:spPr>
          <a:xfrm>
            <a:off x="5646847" y="9403078"/>
            <a:ext cx="461665" cy="1719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2" name="直線矢印コネクタ 351">
            <a:extLst>
              <a:ext uri="{FF2B5EF4-FFF2-40B4-BE49-F238E27FC236}">
                <a16:creationId xmlns:a16="http://schemas.microsoft.com/office/drawing/2014/main" id="{02D22F6E-C5C7-4B64-B13C-46EAEC39AD68}"/>
              </a:ext>
            </a:extLst>
          </p:cNvPr>
          <p:cNvCxnSpPr>
            <a:cxnSpLocks/>
          </p:cNvCxnSpPr>
          <p:nvPr/>
        </p:nvCxnSpPr>
        <p:spPr>
          <a:xfrm flipH="1">
            <a:off x="7966859" y="9832798"/>
            <a:ext cx="105252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1" name="グループ化 540">
            <a:extLst>
              <a:ext uri="{FF2B5EF4-FFF2-40B4-BE49-F238E27FC236}">
                <a16:creationId xmlns:a16="http://schemas.microsoft.com/office/drawing/2014/main" id="{7EAA3109-1751-47B5-8B1A-8BCFBE91567B}"/>
              </a:ext>
            </a:extLst>
          </p:cNvPr>
          <p:cNvGrpSpPr/>
          <p:nvPr/>
        </p:nvGrpSpPr>
        <p:grpSpPr>
          <a:xfrm>
            <a:off x="6383993" y="623823"/>
            <a:ext cx="2545865" cy="1617200"/>
            <a:chOff x="174126" y="708843"/>
            <a:chExt cx="2545865" cy="1617200"/>
          </a:xfrm>
        </p:grpSpPr>
        <p:sp>
          <p:nvSpPr>
            <p:cNvPr id="542" name="雲 541">
              <a:extLst>
                <a:ext uri="{FF2B5EF4-FFF2-40B4-BE49-F238E27FC236}">
                  <a16:creationId xmlns:a16="http://schemas.microsoft.com/office/drawing/2014/main" id="{A53BC799-FF3A-4141-80DA-BB21DE6ED6F7}"/>
                </a:ext>
              </a:extLst>
            </p:cNvPr>
            <p:cNvSpPr/>
            <p:nvPr/>
          </p:nvSpPr>
          <p:spPr>
            <a:xfrm>
              <a:off x="174126" y="708843"/>
              <a:ext cx="2545865" cy="1617200"/>
            </a:xfrm>
            <a:prstGeom prst="cloud">
              <a:avLst/>
            </a:prstGeom>
            <a:solidFill>
              <a:srgbClr val="E9BC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543" name="直線コネクタ 542">
              <a:extLst>
                <a:ext uri="{FF2B5EF4-FFF2-40B4-BE49-F238E27FC236}">
                  <a16:creationId xmlns:a16="http://schemas.microsoft.com/office/drawing/2014/main" id="{81B1FB44-DA33-4FCC-8F56-BDB05C879A15}"/>
                </a:ext>
              </a:extLst>
            </p:cNvPr>
            <p:cNvCxnSpPr/>
            <p:nvPr/>
          </p:nvCxnSpPr>
          <p:spPr>
            <a:xfrm>
              <a:off x="1072402" y="825517"/>
              <a:ext cx="5807" cy="1433353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コネクタ 543">
              <a:extLst>
                <a:ext uri="{FF2B5EF4-FFF2-40B4-BE49-F238E27FC236}">
                  <a16:creationId xmlns:a16="http://schemas.microsoft.com/office/drawing/2014/main" id="{3F3C917C-1F18-4ED7-B1E8-0F6491CEB292}"/>
                </a:ext>
              </a:extLst>
            </p:cNvPr>
            <p:cNvCxnSpPr>
              <a:cxnSpLocks/>
            </p:cNvCxnSpPr>
            <p:nvPr/>
          </p:nvCxnSpPr>
          <p:spPr>
            <a:xfrm>
              <a:off x="1830149" y="757339"/>
              <a:ext cx="0" cy="1425204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5" name="グループ化 544">
              <a:extLst>
                <a:ext uri="{FF2B5EF4-FFF2-40B4-BE49-F238E27FC236}">
                  <a16:creationId xmlns:a16="http://schemas.microsoft.com/office/drawing/2014/main" id="{3E638B5D-FC40-4AF6-AC7C-312832264267}"/>
                </a:ext>
              </a:extLst>
            </p:cNvPr>
            <p:cNvGrpSpPr/>
            <p:nvPr/>
          </p:nvGrpSpPr>
          <p:grpSpPr>
            <a:xfrm>
              <a:off x="296442" y="1005547"/>
              <a:ext cx="731470" cy="443561"/>
              <a:chOff x="296442" y="3703851"/>
              <a:chExt cx="731470" cy="443561"/>
            </a:xfrm>
          </p:grpSpPr>
          <p:sp>
            <p:nvSpPr>
              <p:cNvPr id="571" name="正方形/長方形 570">
                <a:extLst>
                  <a:ext uri="{FF2B5EF4-FFF2-40B4-BE49-F238E27FC236}">
                    <a16:creationId xmlns:a16="http://schemas.microsoft.com/office/drawing/2014/main" id="{4E38DF2F-1208-4D26-8E49-B50CF7DF81B4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2" name="正方形/長方形 571">
                <a:extLst>
                  <a:ext uri="{FF2B5EF4-FFF2-40B4-BE49-F238E27FC236}">
                    <a16:creationId xmlns:a16="http://schemas.microsoft.com/office/drawing/2014/main" id="{986DF004-66DB-4FB6-BDFC-BCD7B7443849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3" name="正方形/長方形 572">
                <a:extLst>
                  <a:ext uri="{FF2B5EF4-FFF2-40B4-BE49-F238E27FC236}">
                    <a16:creationId xmlns:a16="http://schemas.microsoft.com/office/drawing/2014/main" id="{58DAD2C0-20BD-4138-83FA-A4AE957EEBA5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4" name="テキスト ボックス 573">
                <a:extLst>
                  <a:ext uri="{FF2B5EF4-FFF2-40B4-BE49-F238E27FC236}">
                    <a16:creationId xmlns:a16="http://schemas.microsoft.com/office/drawing/2014/main" id="{0EC0192F-5183-45B1-98F5-EC02965771AF}"/>
                  </a:ext>
                </a:extLst>
              </p:cNvPr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6" name="グループ化 545">
              <a:extLst>
                <a:ext uri="{FF2B5EF4-FFF2-40B4-BE49-F238E27FC236}">
                  <a16:creationId xmlns:a16="http://schemas.microsoft.com/office/drawing/2014/main" id="{1E46366B-5D01-4B03-91D0-80BFB6420443}"/>
                </a:ext>
              </a:extLst>
            </p:cNvPr>
            <p:cNvGrpSpPr/>
            <p:nvPr/>
          </p:nvGrpSpPr>
          <p:grpSpPr>
            <a:xfrm>
              <a:off x="219950" y="1566167"/>
              <a:ext cx="731470" cy="443561"/>
              <a:chOff x="219950" y="4264471"/>
              <a:chExt cx="731470" cy="443561"/>
            </a:xfrm>
          </p:grpSpPr>
          <p:sp>
            <p:nvSpPr>
              <p:cNvPr id="567" name="正方形/長方形 566">
                <a:extLst>
                  <a:ext uri="{FF2B5EF4-FFF2-40B4-BE49-F238E27FC236}">
                    <a16:creationId xmlns:a16="http://schemas.microsoft.com/office/drawing/2014/main" id="{19106ED8-9EE9-49EC-B78E-644869FF9C5C}"/>
                  </a:ext>
                </a:extLst>
              </p:cNvPr>
              <p:cNvSpPr/>
              <p:nvPr/>
            </p:nvSpPr>
            <p:spPr>
              <a:xfrm>
                <a:off x="404138" y="426447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8" name="正方形/長方形 567">
                <a:extLst>
                  <a:ext uri="{FF2B5EF4-FFF2-40B4-BE49-F238E27FC236}">
                    <a16:creationId xmlns:a16="http://schemas.microsoft.com/office/drawing/2014/main" id="{A19A2FF6-22A5-41E8-877C-EA41E585329D}"/>
                  </a:ext>
                </a:extLst>
              </p:cNvPr>
              <p:cNvSpPr/>
              <p:nvPr/>
            </p:nvSpPr>
            <p:spPr>
              <a:xfrm>
                <a:off x="345936" y="433649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9" name="正方形/長方形 568">
                <a:extLst>
                  <a:ext uri="{FF2B5EF4-FFF2-40B4-BE49-F238E27FC236}">
                    <a16:creationId xmlns:a16="http://schemas.microsoft.com/office/drawing/2014/main" id="{9EEE9B9D-1CBC-44AD-88E2-83D59862C536}"/>
                  </a:ext>
                </a:extLst>
              </p:cNvPr>
              <p:cNvSpPr/>
              <p:nvPr/>
            </p:nvSpPr>
            <p:spPr>
              <a:xfrm>
                <a:off x="288459" y="440851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0" name="テキスト ボックス 569">
                <a:extLst>
                  <a:ext uri="{FF2B5EF4-FFF2-40B4-BE49-F238E27FC236}">
                    <a16:creationId xmlns:a16="http://schemas.microsoft.com/office/drawing/2014/main" id="{F5190B51-2FE8-459F-8F16-46057072BCDD}"/>
                  </a:ext>
                </a:extLst>
              </p:cNvPr>
              <p:cNvSpPr txBox="1"/>
              <p:nvPr/>
            </p:nvSpPr>
            <p:spPr>
              <a:xfrm>
                <a:off x="219950" y="440025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7" name="グループ化 546">
              <a:extLst>
                <a:ext uri="{FF2B5EF4-FFF2-40B4-BE49-F238E27FC236}">
                  <a16:creationId xmlns:a16="http://schemas.microsoft.com/office/drawing/2014/main" id="{D71EE29B-5507-4718-B26E-52C9C5DDC9F9}"/>
                </a:ext>
              </a:extLst>
            </p:cNvPr>
            <p:cNvGrpSpPr/>
            <p:nvPr/>
          </p:nvGrpSpPr>
          <p:grpSpPr>
            <a:xfrm>
              <a:off x="1054802" y="1057227"/>
              <a:ext cx="731470" cy="443561"/>
              <a:chOff x="1054802" y="3755531"/>
              <a:chExt cx="731470" cy="443561"/>
            </a:xfrm>
          </p:grpSpPr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C246D7E0-3596-4BEC-8BC3-C117A04DDEE7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4" name="正方形/長方形 563">
                <a:extLst>
                  <a:ext uri="{FF2B5EF4-FFF2-40B4-BE49-F238E27FC236}">
                    <a16:creationId xmlns:a16="http://schemas.microsoft.com/office/drawing/2014/main" id="{76FAC7CC-17CC-4CEE-BCB2-15C57AFCA19F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5" name="正方形/長方形 564">
                <a:extLst>
                  <a:ext uri="{FF2B5EF4-FFF2-40B4-BE49-F238E27FC236}">
                    <a16:creationId xmlns:a16="http://schemas.microsoft.com/office/drawing/2014/main" id="{9AF51660-2D81-4F79-8378-EAB8DA699AF2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6" name="テキスト ボックス 565">
                <a:extLst>
                  <a:ext uri="{FF2B5EF4-FFF2-40B4-BE49-F238E27FC236}">
                    <a16:creationId xmlns:a16="http://schemas.microsoft.com/office/drawing/2014/main" id="{86A19066-2B11-42B9-9CEE-A270EAA3FDBE}"/>
                  </a:ext>
                </a:extLst>
              </p:cNvPr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8" name="グループ化 547">
              <a:extLst>
                <a:ext uri="{FF2B5EF4-FFF2-40B4-BE49-F238E27FC236}">
                  <a16:creationId xmlns:a16="http://schemas.microsoft.com/office/drawing/2014/main" id="{78A289CD-6D95-4D47-AD55-4D662F360D77}"/>
                </a:ext>
              </a:extLst>
            </p:cNvPr>
            <p:cNvGrpSpPr/>
            <p:nvPr/>
          </p:nvGrpSpPr>
          <p:grpSpPr>
            <a:xfrm>
              <a:off x="1042859" y="1619391"/>
              <a:ext cx="731470" cy="443561"/>
              <a:chOff x="1042859" y="4317695"/>
              <a:chExt cx="731470" cy="443561"/>
            </a:xfrm>
          </p:grpSpPr>
          <p:sp>
            <p:nvSpPr>
              <p:cNvPr id="559" name="正方形/長方形 558">
                <a:extLst>
                  <a:ext uri="{FF2B5EF4-FFF2-40B4-BE49-F238E27FC236}">
                    <a16:creationId xmlns:a16="http://schemas.microsoft.com/office/drawing/2014/main" id="{4BF23D87-FF46-450A-A643-C04755946254}"/>
                  </a:ext>
                </a:extLst>
              </p:cNvPr>
              <p:cNvSpPr/>
              <p:nvPr/>
            </p:nvSpPr>
            <p:spPr>
              <a:xfrm>
                <a:off x="1227047" y="431769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0" name="正方形/長方形 559">
                <a:extLst>
                  <a:ext uri="{FF2B5EF4-FFF2-40B4-BE49-F238E27FC236}">
                    <a16:creationId xmlns:a16="http://schemas.microsoft.com/office/drawing/2014/main" id="{3E0942C0-8095-4E7F-B76F-4C04949EAE49}"/>
                  </a:ext>
                </a:extLst>
              </p:cNvPr>
              <p:cNvSpPr/>
              <p:nvPr/>
            </p:nvSpPr>
            <p:spPr>
              <a:xfrm>
                <a:off x="1168845" y="438971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1" name="正方形/長方形 560">
                <a:extLst>
                  <a:ext uri="{FF2B5EF4-FFF2-40B4-BE49-F238E27FC236}">
                    <a16:creationId xmlns:a16="http://schemas.microsoft.com/office/drawing/2014/main" id="{0997AF17-8919-4CB4-A37D-D59380A9D4EB}"/>
                  </a:ext>
                </a:extLst>
              </p:cNvPr>
              <p:cNvSpPr/>
              <p:nvPr/>
            </p:nvSpPr>
            <p:spPr>
              <a:xfrm>
                <a:off x="1111368" y="4461743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2" name="テキスト ボックス 561">
                <a:extLst>
                  <a:ext uri="{FF2B5EF4-FFF2-40B4-BE49-F238E27FC236}">
                    <a16:creationId xmlns:a16="http://schemas.microsoft.com/office/drawing/2014/main" id="{C5F06C3B-1888-4593-8AF6-37B3C033E9E4}"/>
                  </a:ext>
                </a:extLst>
              </p:cNvPr>
              <p:cNvSpPr txBox="1"/>
              <p:nvPr/>
            </p:nvSpPr>
            <p:spPr>
              <a:xfrm>
                <a:off x="1042859" y="4453479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9" name="グループ化 548">
              <a:extLst>
                <a:ext uri="{FF2B5EF4-FFF2-40B4-BE49-F238E27FC236}">
                  <a16:creationId xmlns:a16="http://schemas.microsoft.com/office/drawing/2014/main" id="{5F2AEB01-E794-4E5B-8B1C-3ECAE99714C0}"/>
                </a:ext>
              </a:extLst>
            </p:cNvPr>
            <p:cNvGrpSpPr/>
            <p:nvPr/>
          </p:nvGrpSpPr>
          <p:grpSpPr>
            <a:xfrm>
              <a:off x="1804876" y="1482754"/>
              <a:ext cx="731470" cy="443561"/>
              <a:chOff x="1804876" y="4181058"/>
              <a:chExt cx="731470" cy="443561"/>
            </a:xfrm>
          </p:grpSpPr>
          <p:sp>
            <p:nvSpPr>
              <p:cNvPr id="555" name="正方形/長方形 554">
                <a:extLst>
                  <a:ext uri="{FF2B5EF4-FFF2-40B4-BE49-F238E27FC236}">
                    <a16:creationId xmlns:a16="http://schemas.microsoft.com/office/drawing/2014/main" id="{D17C3251-C405-4400-AA40-46C6B65D717F}"/>
                  </a:ext>
                </a:extLst>
              </p:cNvPr>
              <p:cNvSpPr/>
              <p:nvPr/>
            </p:nvSpPr>
            <p:spPr>
              <a:xfrm>
                <a:off x="1989064" y="418105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6" name="正方形/長方形 555">
                <a:extLst>
                  <a:ext uri="{FF2B5EF4-FFF2-40B4-BE49-F238E27FC236}">
                    <a16:creationId xmlns:a16="http://schemas.microsoft.com/office/drawing/2014/main" id="{2CB0691C-E276-4CF8-93BE-91F33627A99F}"/>
                  </a:ext>
                </a:extLst>
              </p:cNvPr>
              <p:cNvSpPr/>
              <p:nvPr/>
            </p:nvSpPr>
            <p:spPr>
              <a:xfrm>
                <a:off x="1930862" y="425308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7" name="正方形/長方形 556">
                <a:extLst>
                  <a:ext uri="{FF2B5EF4-FFF2-40B4-BE49-F238E27FC236}">
                    <a16:creationId xmlns:a16="http://schemas.microsoft.com/office/drawing/2014/main" id="{C961C0F0-74AB-429B-8F13-7FFD050A7DFE}"/>
                  </a:ext>
                </a:extLst>
              </p:cNvPr>
              <p:cNvSpPr/>
              <p:nvPr/>
            </p:nvSpPr>
            <p:spPr>
              <a:xfrm>
                <a:off x="1873385" y="4325106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8" name="テキスト ボックス 557">
                <a:extLst>
                  <a:ext uri="{FF2B5EF4-FFF2-40B4-BE49-F238E27FC236}">
                    <a16:creationId xmlns:a16="http://schemas.microsoft.com/office/drawing/2014/main" id="{5340FCFE-8D2E-4152-A725-0819E0BC165B}"/>
                  </a:ext>
                </a:extLst>
              </p:cNvPr>
              <p:cNvSpPr txBox="1"/>
              <p:nvPr/>
            </p:nvSpPr>
            <p:spPr>
              <a:xfrm>
                <a:off x="1804876" y="431684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50" name="グループ化 549">
              <a:extLst>
                <a:ext uri="{FF2B5EF4-FFF2-40B4-BE49-F238E27FC236}">
                  <a16:creationId xmlns:a16="http://schemas.microsoft.com/office/drawing/2014/main" id="{32C71328-5785-4E82-92F2-3CDEE842F124}"/>
                </a:ext>
              </a:extLst>
            </p:cNvPr>
            <p:cNvGrpSpPr/>
            <p:nvPr/>
          </p:nvGrpSpPr>
          <p:grpSpPr>
            <a:xfrm>
              <a:off x="1828541" y="902253"/>
              <a:ext cx="731470" cy="443561"/>
              <a:chOff x="1828541" y="3600557"/>
              <a:chExt cx="731470" cy="443561"/>
            </a:xfrm>
          </p:grpSpPr>
          <p:sp>
            <p:nvSpPr>
              <p:cNvPr id="551" name="正方形/長方形 550">
                <a:extLst>
                  <a:ext uri="{FF2B5EF4-FFF2-40B4-BE49-F238E27FC236}">
                    <a16:creationId xmlns:a16="http://schemas.microsoft.com/office/drawing/2014/main" id="{069D005B-42A4-4961-9138-BE054885BF03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2" name="正方形/長方形 551">
                <a:extLst>
                  <a:ext uri="{FF2B5EF4-FFF2-40B4-BE49-F238E27FC236}">
                    <a16:creationId xmlns:a16="http://schemas.microsoft.com/office/drawing/2014/main" id="{C784DFF2-796E-4347-87E4-EED8C1C49FE4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3" name="正方形/長方形 552">
                <a:extLst>
                  <a:ext uri="{FF2B5EF4-FFF2-40B4-BE49-F238E27FC236}">
                    <a16:creationId xmlns:a16="http://schemas.microsoft.com/office/drawing/2014/main" id="{48087051-5072-421B-9D5A-C5493FE942FF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4" name="テキスト ボックス 553">
                <a:extLst>
                  <a:ext uri="{FF2B5EF4-FFF2-40B4-BE49-F238E27FC236}">
                    <a16:creationId xmlns:a16="http://schemas.microsoft.com/office/drawing/2014/main" id="{B92D10C3-0291-4C4B-B53B-C6EF99F8A078}"/>
                  </a:ext>
                </a:extLst>
              </p:cNvPr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91" name="グループ化 590">
            <a:extLst>
              <a:ext uri="{FF2B5EF4-FFF2-40B4-BE49-F238E27FC236}">
                <a16:creationId xmlns:a16="http://schemas.microsoft.com/office/drawing/2014/main" id="{D16C20C9-6A33-4572-8437-B9F38885E8DE}"/>
              </a:ext>
            </a:extLst>
          </p:cNvPr>
          <p:cNvGrpSpPr/>
          <p:nvPr/>
        </p:nvGrpSpPr>
        <p:grpSpPr>
          <a:xfrm>
            <a:off x="6942740" y="2729945"/>
            <a:ext cx="1425317" cy="931790"/>
            <a:chOff x="3103246" y="815536"/>
            <a:chExt cx="1425317" cy="931790"/>
          </a:xfrm>
        </p:grpSpPr>
        <p:grpSp>
          <p:nvGrpSpPr>
            <p:cNvPr id="592" name="グループ化 591">
              <a:extLst>
                <a:ext uri="{FF2B5EF4-FFF2-40B4-BE49-F238E27FC236}">
                  <a16:creationId xmlns:a16="http://schemas.microsoft.com/office/drawing/2014/main" id="{A9DFA92A-6134-486A-9B99-D571DA26E684}"/>
                </a:ext>
              </a:extLst>
            </p:cNvPr>
            <p:cNvGrpSpPr/>
            <p:nvPr/>
          </p:nvGrpSpPr>
          <p:grpSpPr>
            <a:xfrm>
              <a:off x="3797093" y="1295905"/>
              <a:ext cx="731470" cy="443561"/>
              <a:chOff x="1828541" y="3600557"/>
              <a:chExt cx="731470" cy="443561"/>
            </a:xfrm>
          </p:grpSpPr>
          <p:sp>
            <p:nvSpPr>
              <p:cNvPr id="603" name="正方形/長方形 602">
                <a:extLst>
                  <a:ext uri="{FF2B5EF4-FFF2-40B4-BE49-F238E27FC236}">
                    <a16:creationId xmlns:a16="http://schemas.microsoft.com/office/drawing/2014/main" id="{B9440417-7975-4795-9BF4-AE6B1112EB54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4" name="正方形/長方形 603">
                <a:extLst>
                  <a:ext uri="{FF2B5EF4-FFF2-40B4-BE49-F238E27FC236}">
                    <a16:creationId xmlns:a16="http://schemas.microsoft.com/office/drawing/2014/main" id="{5A8B5642-5A0E-4EA8-B746-31F19CB01934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5" name="正方形/長方形 604">
                <a:extLst>
                  <a:ext uri="{FF2B5EF4-FFF2-40B4-BE49-F238E27FC236}">
                    <a16:creationId xmlns:a16="http://schemas.microsoft.com/office/drawing/2014/main" id="{59D3FF66-D0F3-49C3-9C29-01BBA3071632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6" name="テキスト ボックス 605">
                <a:extLst>
                  <a:ext uri="{FF2B5EF4-FFF2-40B4-BE49-F238E27FC236}">
                    <a16:creationId xmlns:a16="http://schemas.microsoft.com/office/drawing/2014/main" id="{8C9A917C-D7B1-4831-8688-276D80980147}"/>
                  </a:ext>
                </a:extLst>
              </p:cNvPr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3" name="グループ化 592">
              <a:extLst>
                <a:ext uri="{FF2B5EF4-FFF2-40B4-BE49-F238E27FC236}">
                  <a16:creationId xmlns:a16="http://schemas.microsoft.com/office/drawing/2014/main" id="{BF1B6248-6065-4E83-A0B7-26902CF3E9D3}"/>
                </a:ext>
              </a:extLst>
            </p:cNvPr>
            <p:cNvGrpSpPr/>
            <p:nvPr/>
          </p:nvGrpSpPr>
          <p:grpSpPr>
            <a:xfrm>
              <a:off x="3103246" y="1303765"/>
              <a:ext cx="731470" cy="443561"/>
              <a:chOff x="296442" y="3703851"/>
              <a:chExt cx="731470" cy="443561"/>
            </a:xfrm>
          </p:grpSpPr>
          <p:sp>
            <p:nvSpPr>
              <p:cNvPr id="599" name="正方形/長方形 598">
                <a:extLst>
                  <a:ext uri="{FF2B5EF4-FFF2-40B4-BE49-F238E27FC236}">
                    <a16:creationId xmlns:a16="http://schemas.microsoft.com/office/drawing/2014/main" id="{05A466D1-2D09-4B30-8EA6-FB9CBDE86F88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0" name="正方形/長方形 599">
                <a:extLst>
                  <a:ext uri="{FF2B5EF4-FFF2-40B4-BE49-F238E27FC236}">
                    <a16:creationId xmlns:a16="http://schemas.microsoft.com/office/drawing/2014/main" id="{CF0B8D8C-E456-4258-9B73-C12F4DA72636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1" name="正方形/長方形 600">
                <a:extLst>
                  <a:ext uri="{FF2B5EF4-FFF2-40B4-BE49-F238E27FC236}">
                    <a16:creationId xmlns:a16="http://schemas.microsoft.com/office/drawing/2014/main" id="{D318B9A8-A386-4C9B-ABB6-A441D68E8764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2" name="テキスト ボックス 601">
                <a:extLst>
                  <a:ext uri="{FF2B5EF4-FFF2-40B4-BE49-F238E27FC236}">
                    <a16:creationId xmlns:a16="http://schemas.microsoft.com/office/drawing/2014/main" id="{39BBABCF-CD08-4CB0-88B6-02F4788AFCEA}"/>
                  </a:ext>
                </a:extLst>
              </p:cNvPr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4" name="グループ化 593">
              <a:extLst>
                <a:ext uri="{FF2B5EF4-FFF2-40B4-BE49-F238E27FC236}">
                  <a16:creationId xmlns:a16="http://schemas.microsoft.com/office/drawing/2014/main" id="{54FFDA8D-8659-4259-90CB-E0C7BC7C6176}"/>
                </a:ext>
              </a:extLst>
            </p:cNvPr>
            <p:cNvGrpSpPr/>
            <p:nvPr/>
          </p:nvGrpSpPr>
          <p:grpSpPr>
            <a:xfrm>
              <a:off x="3467657" y="815536"/>
              <a:ext cx="731470" cy="443561"/>
              <a:chOff x="1054802" y="3755531"/>
              <a:chExt cx="731470" cy="443561"/>
            </a:xfrm>
          </p:grpSpPr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BFF5D7B9-ADA0-4FF8-948A-530E5561DC10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6" name="正方形/長方形 595">
                <a:extLst>
                  <a:ext uri="{FF2B5EF4-FFF2-40B4-BE49-F238E27FC236}">
                    <a16:creationId xmlns:a16="http://schemas.microsoft.com/office/drawing/2014/main" id="{24DA4868-7852-4EA5-A777-861085B9692E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7" name="正方形/長方形 596">
                <a:extLst>
                  <a:ext uri="{FF2B5EF4-FFF2-40B4-BE49-F238E27FC236}">
                    <a16:creationId xmlns:a16="http://schemas.microsoft.com/office/drawing/2014/main" id="{66866147-3AD8-4362-B632-68C1187AD5FD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7CC8B6E4-0073-4778-B012-7648FD97A545}"/>
                  </a:ext>
                </a:extLst>
              </p:cNvPr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11" name="乗算 317">
            <a:extLst>
              <a:ext uri="{FF2B5EF4-FFF2-40B4-BE49-F238E27FC236}">
                <a16:creationId xmlns:a16="http://schemas.microsoft.com/office/drawing/2014/main" id="{12F46184-2BB1-4112-9AA0-926627C372B7}"/>
              </a:ext>
            </a:extLst>
          </p:cNvPr>
          <p:cNvSpPr>
            <a:spLocks noChangeAspect="1"/>
          </p:cNvSpPr>
          <p:nvPr/>
        </p:nvSpPr>
        <p:spPr>
          <a:xfrm>
            <a:off x="6651474" y="3976566"/>
            <a:ext cx="787058" cy="787058"/>
          </a:xfrm>
          <a:prstGeom prst="mathMultiply">
            <a:avLst>
              <a:gd name="adj1" fmla="val 9613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0" name="グループ化 629">
            <a:extLst>
              <a:ext uri="{FF2B5EF4-FFF2-40B4-BE49-F238E27FC236}">
                <a16:creationId xmlns:a16="http://schemas.microsoft.com/office/drawing/2014/main" id="{AE3231CE-5138-4012-8F5F-F6175B5C4E8D}"/>
              </a:ext>
            </a:extLst>
          </p:cNvPr>
          <p:cNvGrpSpPr/>
          <p:nvPr/>
        </p:nvGrpSpPr>
        <p:grpSpPr>
          <a:xfrm>
            <a:off x="6951637" y="5624387"/>
            <a:ext cx="1425317" cy="974217"/>
            <a:chOff x="6999313" y="767488"/>
            <a:chExt cx="1425317" cy="974217"/>
          </a:xfrm>
        </p:grpSpPr>
        <p:sp>
          <p:nvSpPr>
            <p:cNvPr id="631" name="星 4 463">
              <a:extLst>
                <a:ext uri="{FF2B5EF4-FFF2-40B4-BE49-F238E27FC236}">
                  <a16:creationId xmlns:a16="http://schemas.microsoft.com/office/drawing/2014/main" id="{2232B898-1794-4D43-9FB4-B5B47A6C9A8A}"/>
                </a:ext>
              </a:extLst>
            </p:cNvPr>
            <p:cNvSpPr/>
            <p:nvPr/>
          </p:nvSpPr>
          <p:spPr>
            <a:xfrm>
              <a:off x="8222243" y="884949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32" name="星 4 463">
              <a:extLst>
                <a:ext uri="{FF2B5EF4-FFF2-40B4-BE49-F238E27FC236}">
                  <a16:creationId xmlns:a16="http://schemas.microsoft.com/office/drawing/2014/main" id="{AFC97C73-EDA3-4AE0-AD60-B69155F23EFF}"/>
                </a:ext>
              </a:extLst>
            </p:cNvPr>
            <p:cNvSpPr/>
            <p:nvPr/>
          </p:nvSpPr>
          <p:spPr>
            <a:xfrm>
              <a:off x="7136801" y="767488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633" name="グループ化 632">
              <a:extLst>
                <a:ext uri="{FF2B5EF4-FFF2-40B4-BE49-F238E27FC236}">
                  <a16:creationId xmlns:a16="http://schemas.microsoft.com/office/drawing/2014/main" id="{B3CF409D-8B50-468A-A154-505C2563A282}"/>
                </a:ext>
              </a:extLst>
            </p:cNvPr>
            <p:cNvGrpSpPr/>
            <p:nvPr/>
          </p:nvGrpSpPr>
          <p:grpSpPr>
            <a:xfrm>
              <a:off x="7693160" y="1290284"/>
              <a:ext cx="731470" cy="443561"/>
              <a:chOff x="1828541" y="3600557"/>
              <a:chExt cx="731470" cy="443561"/>
            </a:xfrm>
          </p:grpSpPr>
          <p:sp>
            <p:nvSpPr>
              <p:cNvPr id="644" name="正方形/長方形 643">
                <a:extLst>
                  <a:ext uri="{FF2B5EF4-FFF2-40B4-BE49-F238E27FC236}">
                    <a16:creationId xmlns:a16="http://schemas.microsoft.com/office/drawing/2014/main" id="{47198EFB-0CFA-446A-A222-FEBB8AB4FDF6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5" name="正方形/長方形 644">
                <a:extLst>
                  <a:ext uri="{FF2B5EF4-FFF2-40B4-BE49-F238E27FC236}">
                    <a16:creationId xmlns:a16="http://schemas.microsoft.com/office/drawing/2014/main" id="{33E8D9E8-EF50-40B3-9B41-8F2812AB0C5B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6" name="正方形/長方形 645">
                <a:extLst>
                  <a:ext uri="{FF2B5EF4-FFF2-40B4-BE49-F238E27FC236}">
                    <a16:creationId xmlns:a16="http://schemas.microsoft.com/office/drawing/2014/main" id="{86FCAA84-2C4E-4790-B293-484C6992DECF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7" name="テキスト ボックス 646">
                <a:extLst>
                  <a:ext uri="{FF2B5EF4-FFF2-40B4-BE49-F238E27FC236}">
                    <a16:creationId xmlns:a16="http://schemas.microsoft.com/office/drawing/2014/main" id="{9D69B8FC-112C-4B8B-B12F-8360208A9318}"/>
                  </a:ext>
                </a:extLst>
              </p:cNvPr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34" name="グループ化 633">
              <a:extLst>
                <a:ext uri="{FF2B5EF4-FFF2-40B4-BE49-F238E27FC236}">
                  <a16:creationId xmlns:a16="http://schemas.microsoft.com/office/drawing/2014/main" id="{C1F0FCE5-E9A1-44E9-90CD-7B197EF2D53F}"/>
                </a:ext>
              </a:extLst>
            </p:cNvPr>
            <p:cNvGrpSpPr/>
            <p:nvPr/>
          </p:nvGrpSpPr>
          <p:grpSpPr>
            <a:xfrm>
              <a:off x="6999313" y="1298144"/>
              <a:ext cx="731470" cy="443561"/>
              <a:chOff x="296442" y="3703851"/>
              <a:chExt cx="731470" cy="443561"/>
            </a:xfrm>
          </p:grpSpPr>
          <p:sp>
            <p:nvSpPr>
              <p:cNvPr id="640" name="正方形/長方形 639">
                <a:extLst>
                  <a:ext uri="{FF2B5EF4-FFF2-40B4-BE49-F238E27FC236}">
                    <a16:creationId xmlns:a16="http://schemas.microsoft.com/office/drawing/2014/main" id="{98032F55-F096-4EEF-A5A5-6696BAED73D1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1" name="正方形/長方形 640">
                <a:extLst>
                  <a:ext uri="{FF2B5EF4-FFF2-40B4-BE49-F238E27FC236}">
                    <a16:creationId xmlns:a16="http://schemas.microsoft.com/office/drawing/2014/main" id="{D417BB12-7B95-4B91-B608-4F2AF5488F8F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2" name="正方形/長方形 641">
                <a:extLst>
                  <a:ext uri="{FF2B5EF4-FFF2-40B4-BE49-F238E27FC236}">
                    <a16:creationId xmlns:a16="http://schemas.microsoft.com/office/drawing/2014/main" id="{51C07E7C-EB85-4DA0-9C7E-ED025D5B3130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3" name="テキスト ボックス 642">
                <a:extLst>
                  <a:ext uri="{FF2B5EF4-FFF2-40B4-BE49-F238E27FC236}">
                    <a16:creationId xmlns:a16="http://schemas.microsoft.com/office/drawing/2014/main" id="{133677D4-FBF4-47E5-809B-262EC447BEA1}"/>
                  </a:ext>
                </a:extLst>
              </p:cNvPr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35" name="グループ化 634">
              <a:extLst>
                <a:ext uri="{FF2B5EF4-FFF2-40B4-BE49-F238E27FC236}">
                  <a16:creationId xmlns:a16="http://schemas.microsoft.com/office/drawing/2014/main" id="{426264E5-6117-4A49-8F0D-4D1D2D88D7FD}"/>
                </a:ext>
              </a:extLst>
            </p:cNvPr>
            <p:cNvGrpSpPr/>
            <p:nvPr/>
          </p:nvGrpSpPr>
          <p:grpSpPr>
            <a:xfrm>
              <a:off x="7363724" y="809915"/>
              <a:ext cx="731470" cy="443561"/>
              <a:chOff x="1054802" y="3755531"/>
              <a:chExt cx="731470" cy="443561"/>
            </a:xfrm>
          </p:grpSpPr>
          <p:sp>
            <p:nvSpPr>
              <p:cNvPr id="636" name="正方形/長方形 635">
                <a:extLst>
                  <a:ext uri="{FF2B5EF4-FFF2-40B4-BE49-F238E27FC236}">
                    <a16:creationId xmlns:a16="http://schemas.microsoft.com/office/drawing/2014/main" id="{69F3E8AF-682F-4F44-AC1C-F8C3A63FF561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7" name="正方形/長方形 636">
                <a:extLst>
                  <a:ext uri="{FF2B5EF4-FFF2-40B4-BE49-F238E27FC236}">
                    <a16:creationId xmlns:a16="http://schemas.microsoft.com/office/drawing/2014/main" id="{1C4398DE-E5F8-47DA-B9B2-CD21C740447A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8" name="正方形/長方形 637">
                <a:extLst>
                  <a:ext uri="{FF2B5EF4-FFF2-40B4-BE49-F238E27FC236}">
                    <a16:creationId xmlns:a16="http://schemas.microsoft.com/office/drawing/2014/main" id="{2F696438-F87C-4C73-80D7-2B4E36760C0E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9" name="テキスト ボックス 638">
                <a:extLst>
                  <a:ext uri="{FF2B5EF4-FFF2-40B4-BE49-F238E27FC236}">
                    <a16:creationId xmlns:a16="http://schemas.microsoft.com/office/drawing/2014/main" id="{E6C662BA-CA83-435B-865C-9B7C553DB3C5}"/>
                  </a:ext>
                </a:extLst>
              </p:cNvPr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06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グラフィックス 23" descr="歯車">
            <a:extLst>
              <a:ext uri="{FF2B5EF4-FFF2-40B4-BE49-F238E27FC236}">
                <a16:creationId xmlns:a16="http://schemas.microsoft.com/office/drawing/2014/main" id="{8CC2BBD1-48E6-47AD-AEF4-B6F17D84F06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774" y="8283060"/>
            <a:ext cx="908198" cy="90819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B60C72-FFB7-4965-9F36-2A346ACFED75}"/>
              </a:ext>
            </a:extLst>
          </p:cNvPr>
          <p:cNvSpPr txBox="1"/>
          <p:nvPr/>
        </p:nvSpPr>
        <p:spPr>
          <a:xfrm>
            <a:off x="1062100" y="29328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2BE961-2FF8-4DBA-8C12-87E814946218}"/>
              </a:ext>
            </a:extLst>
          </p:cNvPr>
          <p:cNvCxnSpPr>
            <a:cxnSpLocks/>
          </p:cNvCxnSpPr>
          <p:nvPr/>
        </p:nvCxnSpPr>
        <p:spPr>
          <a:xfrm flipH="1">
            <a:off x="2446777" y="2309808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2CBD334F-5920-44E6-BC30-E1A11FE3EF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6" y="3702058"/>
            <a:ext cx="355600" cy="355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06A043-7673-43CC-9F05-974C3B920691}"/>
              </a:ext>
            </a:extLst>
          </p:cNvPr>
          <p:cNvSpPr txBox="1"/>
          <p:nvPr/>
        </p:nvSpPr>
        <p:spPr>
          <a:xfrm>
            <a:off x="2519317" y="2296106"/>
            <a:ext cx="73417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635C5E-A4BA-46B1-A579-74B26A53CEB3}"/>
              </a:ext>
            </a:extLst>
          </p:cNvPr>
          <p:cNvSpPr txBox="1"/>
          <p:nvPr/>
        </p:nvSpPr>
        <p:spPr>
          <a:xfrm>
            <a:off x="2505266" y="3694516"/>
            <a:ext cx="18685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ラベル付け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40E855B-2B12-4AA5-8377-4B16335C4E29}"/>
              </a:ext>
            </a:extLst>
          </p:cNvPr>
          <p:cNvSpPr txBox="1"/>
          <p:nvPr/>
        </p:nvSpPr>
        <p:spPr>
          <a:xfrm>
            <a:off x="3137126" y="4371222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C7511DB-104E-4B26-9FC3-A4861E073DCF}"/>
              </a:ext>
            </a:extLst>
          </p:cNvPr>
          <p:cNvSpPr/>
          <p:nvPr/>
        </p:nvSpPr>
        <p:spPr>
          <a:xfrm rot="5400000">
            <a:off x="-1500033" y="2654633"/>
            <a:ext cx="4728599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341F3FC-B996-404B-8A85-C309BDA9AF5A}"/>
              </a:ext>
            </a:extLst>
          </p:cNvPr>
          <p:cNvSpPr txBox="1"/>
          <p:nvPr/>
        </p:nvSpPr>
        <p:spPr>
          <a:xfrm>
            <a:off x="332230" y="336189"/>
            <a:ext cx="461665" cy="47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6C40995B-9271-4A78-9DB9-C3AA81A1EA0E}"/>
              </a:ext>
            </a:extLst>
          </p:cNvPr>
          <p:cNvGrpSpPr/>
          <p:nvPr/>
        </p:nvGrpSpPr>
        <p:grpSpPr>
          <a:xfrm>
            <a:off x="1781785" y="7137223"/>
            <a:ext cx="1346176" cy="581799"/>
            <a:chOff x="10846615" y="3330792"/>
            <a:chExt cx="1346176" cy="581799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F486006-BA1C-49BE-8DE6-80BDE50B1926}"/>
                </a:ext>
              </a:extLst>
            </p:cNvPr>
            <p:cNvSpPr txBox="1"/>
            <p:nvPr/>
          </p:nvSpPr>
          <p:spPr>
            <a:xfrm>
              <a:off x="10846615" y="33307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(1,0,…,1,1)</a:t>
              </a:r>
              <a:endParaRPr lang="ja-JP" altLang="en-US" sz="1200" b="1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DBAFA9E-C4DF-44EE-8D52-2370373F8CB8}"/>
                </a:ext>
              </a:extLst>
            </p:cNvPr>
            <p:cNvSpPr txBox="1"/>
            <p:nvPr/>
          </p:nvSpPr>
          <p:spPr>
            <a:xfrm>
              <a:off x="10999015" y="34831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(1,1,…,0,0)</a:t>
              </a:r>
              <a:endParaRPr lang="ja-JP" altLang="en-US" sz="1200" b="1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A7C1252-12C8-45EC-8330-37989D42262B}"/>
                </a:ext>
              </a:extLst>
            </p:cNvPr>
            <p:cNvSpPr txBox="1"/>
            <p:nvPr/>
          </p:nvSpPr>
          <p:spPr>
            <a:xfrm>
              <a:off x="11151415" y="36355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(0,0,…,0,1)</a:t>
              </a:r>
              <a:endParaRPr lang="ja-JP" altLang="en-US" sz="1200" b="1" dirty="0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2E490BED-77C2-4B8C-8E32-AF36BE508786}"/>
              </a:ext>
            </a:extLst>
          </p:cNvPr>
          <p:cNvGrpSpPr/>
          <p:nvPr/>
        </p:nvGrpSpPr>
        <p:grpSpPr>
          <a:xfrm>
            <a:off x="1073754" y="624204"/>
            <a:ext cx="2545865" cy="1617200"/>
            <a:chOff x="1865202" y="1024254"/>
            <a:chExt cx="2545865" cy="1617200"/>
          </a:xfrm>
        </p:grpSpPr>
        <p:sp>
          <p:nvSpPr>
            <p:cNvPr id="13" name="雲 12">
              <a:extLst>
                <a:ext uri="{FF2B5EF4-FFF2-40B4-BE49-F238E27FC236}">
                  <a16:creationId xmlns:a16="http://schemas.microsoft.com/office/drawing/2014/main" id="{A0F9B711-5358-4802-839F-C505D54928FE}"/>
                </a:ext>
              </a:extLst>
            </p:cNvPr>
            <p:cNvSpPr/>
            <p:nvPr/>
          </p:nvSpPr>
          <p:spPr>
            <a:xfrm>
              <a:off x="1865202" y="1024254"/>
              <a:ext cx="2545865" cy="16172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EFE4C75B-52A3-4E68-9CE6-7DCDD2A3EABC}"/>
                </a:ext>
              </a:extLst>
            </p:cNvPr>
            <p:cNvGrpSpPr/>
            <p:nvPr/>
          </p:nvGrpSpPr>
          <p:grpSpPr>
            <a:xfrm>
              <a:off x="2037815" y="1333981"/>
              <a:ext cx="731470" cy="443561"/>
              <a:chOff x="12455755" y="5835829"/>
              <a:chExt cx="731470" cy="443561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4F4926C-6CD2-4460-AB07-EC73134A425D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7F0D1A5A-3A24-42CF-B8B2-A403858B5110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396E99DD-0203-4408-9A62-48DB9DA4692F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A4A3413-06F6-43A0-893D-E3E928BC237C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3B418F79-5ED2-4289-8202-9FEB501BBC41}"/>
                </a:ext>
              </a:extLst>
            </p:cNvPr>
            <p:cNvGrpSpPr/>
            <p:nvPr/>
          </p:nvGrpSpPr>
          <p:grpSpPr>
            <a:xfrm>
              <a:off x="1961323" y="1894601"/>
              <a:ext cx="731470" cy="443561"/>
              <a:chOff x="12455755" y="5835829"/>
              <a:chExt cx="731470" cy="443561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6A237C0-1C17-4AB5-BD7B-D503E7CB6BE8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82B4AB6-1564-49F0-9131-4505F0143E71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25A574E-0FC8-4533-BF28-90B795AD436F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857C0309-AEAD-4C88-8B1D-9C20A9E1A19D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D8082A7-6644-478E-AD5E-7A460A60935A}"/>
                </a:ext>
              </a:extLst>
            </p:cNvPr>
            <p:cNvGrpSpPr/>
            <p:nvPr/>
          </p:nvGrpSpPr>
          <p:grpSpPr>
            <a:xfrm>
              <a:off x="2726806" y="1493257"/>
              <a:ext cx="731470" cy="443561"/>
              <a:chOff x="12455755" y="5835829"/>
              <a:chExt cx="731470" cy="443561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5CFC3627-B62E-461D-9A55-5FB93B80E7E9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E0D6552D-A92D-45CD-B0AE-0DAEE74927D4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B8D45A02-FEBF-4BD1-BE66-A1B79C414CAC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018B3A6-EF3C-4321-895A-288521694795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D96A31B0-ED31-45C6-B925-4FEB807482FF}"/>
                </a:ext>
              </a:extLst>
            </p:cNvPr>
            <p:cNvGrpSpPr/>
            <p:nvPr/>
          </p:nvGrpSpPr>
          <p:grpSpPr>
            <a:xfrm>
              <a:off x="2681020" y="2054393"/>
              <a:ext cx="731470" cy="443561"/>
              <a:chOff x="12455755" y="5835829"/>
              <a:chExt cx="731470" cy="443561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85EB5CBE-7EF4-4DF1-A3ED-4E69CEE4E1F8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A980C2CC-DB1A-4F3C-B8A6-4761C13E8335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8721CF07-AB98-46BA-99C2-6B93503960D8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7EB3B00-9414-43AE-8530-8CBAA6DB7718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420B24A0-493F-447A-8FAD-A0B64D7EF348}"/>
                </a:ext>
              </a:extLst>
            </p:cNvPr>
            <p:cNvGrpSpPr/>
            <p:nvPr/>
          </p:nvGrpSpPr>
          <p:grpSpPr>
            <a:xfrm>
              <a:off x="3429144" y="1783550"/>
              <a:ext cx="731470" cy="443561"/>
              <a:chOff x="12455755" y="5835829"/>
              <a:chExt cx="731470" cy="443561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0A87744C-7D85-4945-B543-DE264B0C362C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91CE3D3-2B89-47F1-9362-7F11B8284D18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5EF00FBE-D800-4BB8-B0DE-A6312232F7F5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3808BD3-41D9-4623-979E-28C82A058D28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C1554674-5D78-4C5C-9174-A912B5AFFA78}"/>
                </a:ext>
              </a:extLst>
            </p:cNvPr>
            <p:cNvGrpSpPr/>
            <p:nvPr/>
          </p:nvGrpSpPr>
          <p:grpSpPr>
            <a:xfrm>
              <a:off x="3452809" y="1203049"/>
              <a:ext cx="731470" cy="443561"/>
              <a:chOff x="12455755" y="5835829"/>
              <a:chExt cx="731470" cy="443561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6AD40D6B-DD11-40C6-B2C1-EB2083667229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21379C0C-6C90-45F4-A57A-D11B81A0E15E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D383815-86F5-4A0A-AC49-AF8ACC500901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F4B7C32-4B96-4EB1-B0C2-9F4480EE3635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C6DE0CF6-E97C-4A01-8306-FA4186AD66D9}"/>
              </a:ext>
            </a:extLst>
          </p:cNvPr>
          <p:cNvGrpSpPr/>
          <p:nvPr/>
        </p:nvGrpSpPr>
        <p:grpSpPr>
          <a:xfrm>
            <a:off x="1627152" y="2729060"/>
            <a:ext cx="1422877" cy="933803"/>
            <a:chOff x="2448773" y="3129110"/>
            <a:chExt cx="1422877" cy="933803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41A32E54-F97A-41CB-A89D-0C073570916A}"/>
                </a:ext>
              </a:extLst>
            </p:cNvPr>
            <p:cNvGrpSpPr/>
            <p:nvPr/>
          </p:nvGrpSpPr>
          <p:grpSpPr>
            <a:xfrm>
              <a:off x="2448773" y="3619352"/>
              <a:ext cx="731470" cy="443561"/>
              <a:chOff x="12455755" y="5835829"/>
              <a:chExt cx="731470" cy="443561"/>
            </a:xfrm>
          </p:grpSpPr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E859B6E-B8EA-4A67-8C43-F72574637AF9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95522042-C7F8-4205-A1B8-D7895B482F84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4BBDB92-53EC-44B0-B6DA-3B3DE1BC46F7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C32096-4A44-4CE8-AC1E-377663F3593F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DC45DC06-91F2-41F5-8539-DCF91A49205E}"/>
                </a:ext>
              </a:extLst>
            </p:cNvPr>
            <p:cNvGrpSpPr/>
            <p:nvPr/>
          </p:nvGrpSpPr>
          <p:grpSpPr>
            <a:xfrm>
              <a:off x="3140180" y="3610813"/>
              <a:ext cx="731470" cy="443561"/>
              <a:chOff x="12455755" y="5835829"/>
              <a:chExt cx="731470" cy="443561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AD8F3728-78D8-41F5-9851-105870530373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F194289-44FF-40B8-98C5-F9C8301A9930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3ECF87C3-2F06-4824-BE51-D3108A568DC9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CA6F644-93F9-4835-A4E9-3B03A0D82F64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96392981-CCDA-4205-A57E-FF5E592A072C}"/>
                </a:ext>
              </a:extLst>
            </p:cNvPr>
            <p:cNvGrpSpPr/>
            <p:nvPr/>
          </p:nvGrpSpPr>
          <p:grpSpPr>
            <a:xfrm>
              <a:off x="2812480" y="3129110"/>
              <a:ext cx="731470" cy="443561"/>
              <a:chOff x="12455755" y="5835829"/>
              <a:chExt cx="731470" cy="443561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839D9D92-C754-4386-8CEC-A13FD31245A9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D7F8CA80-6350-4713-9E33-895531EF4145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45327629-00B0-4E06-A306-17CA65AB3486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6669DD2E-B035-4371-B8D9-F1222C80DED9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B35D53C4-C953-42FD-BD3C-51295AF99304}"/>
              </a:ext>
            </a:extLst>
          </p:cNvPr>
          <p:cNvGrpSpPr/>
          <p:nvPr/>
        </p:nvGrpSpPr>
        <p:grpSpPr>
          <a:xfrm>
            <a:off x="1656047" y="4130986"/>
            <a:ext cx="1422877" cy="933803"/>
            <a:chOff x="2477668" y="4531036"/>
            <a:chExt cx="1422877" cy="933803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3C3B09DF-E22F-4980-9FB1-9B8D423881AA}"/>
                </a:ext>
              </a:extLst>
            </p:cNvPr>
            <p:cNvGrpSpPr/>
            <p:nvPr/>
          </p:nvGrpSpPr>
          <p:grpSpPr>
            <a:xfrm>
              <a:off x="3237584" y="5012739"/>
              <a:ext cx="662961" cy="435298"/>
              <a:chOff x="5677474" y="1307291"/>
              <a:chExt cx="662961" cy="4352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21FAF33B-D6BC-468A-A7DF-041672188B2E}"/>
                  </a:ext>
                </a:extLst>
              </p:cNvPr>
              <p:cNvSpPr/>
              <p:nvPr/>
            </p:nvSpPr>
            <p:spPr>
              <a:xfrm>
                <a:off x="5793153" y="130729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300358A-F952-4CE7-AE6C-44706E0C6D82}"/>
                  </a:ext>
                </a:extLst>
              </p:cNvPr>
              <p:cNvSpPr/>
              <p:nvPr/>
            </p:nvSpPr>
            <p:spPr>
              <a:xfrm>
                <a:off x="5734951" y="137931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C3070795-4FF3-4B7F-8712-0C21373BC5BF}"/>
                  </a:ext>
                </a:extLst>
              </p:cNvPr>
              <p:cNvSpPr/>
              <p:nvPr/>
            </p:nvSpPr>
            <p:spPr>
              <a:xfrm>
                <a:off x="5677474" y="145133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93A0119E-010C-4B84-8ED6-8AE4BBA855BD}"/>
                </a:ext>
              </a:extLst>
            </p:cNvPr>
            <p:cNvGrpSpPr/>
            <p:nvPr/>
          </p:nvGrpSpPr>
          <p:grpSpPr>
            <a:xfrm>
              <a:off x="2841375" y="4531036"/>
              <a:ext cx="731470" cy="443561"/>
              <a:chOff x="5281265" y="825588"/>
              <a:chExt cx="731470" cy="443561"/>
            </a:xfrm>
          </p:grpSpPr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31047807-62D3-4F64-A662-B3A7241F7717}"/>
                  </a:ext>
                </a:extLst>
              </p:cNvPr>
              <p:cNvSpPr/>
              <p:nvPr/>
            </p:nvSpPr>
            <p:spPr>
              <a:xfrm>
                <a:off x="5465453" y="825588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CB12FE79-5515-48B1-9103-EF0675ED6D96}"/>
                  </a:ext>
                </a:extLst>
              </p:cNvPr>
              <p:cNvSpPr/>
              <p:nvPr/>
            </p:nvSpPr>
            <p:spPr>
              <a:xfrm>
                <a:off x="5407251" y="89761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5999E1-B8F1-4104-82B2-EA74B73D6C37}"/>
                  </a:ext>
                </a:extLst>
              </p:cNvPr>
              <p:cNvSpPr/>
              <p:nvPr/>
            </p:nvSpPr>
            <p:spPr>
              <a:xfrm>
                <a:off x="5349774" y="969636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FA6542E-1505-40E7-BDFA-BB1A8D633565}"/>
                  </a:ext>
                </a:extLst>
              </p:cNvPr>
              <p:cNvSpPr txBox="1"/>
              <p:nvPr/>
            </p:nvSpPr>
            <p:spPr>
              <a:xfrm>
                <a:off x="5281265" y="96137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91418532-733D-468F-A9FF-1B2EBC1B9110}"/>
                </a:ext>
              </a:extLst>
            </p:cNvPr>
            <p:cNvGrpSpPr/>
            <p:nvPr/>
          </p:nvGrpSpPr>
          <p:grpSpPr>
            <a:xfrm>
              <a:off x="2477668" y="5021278"/>
              <a:ext cx="731470" cy="443561"/>
              <a:chOff x="4917558" y="1315830"/>
              <a:chExt cx="731470" cy="443561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6DB087F3-C5E8-497C-B0CE-D8B5112D7099}"/>
                  </a:ext>
                </a:extLst>
              </p:cNvPr>
              <p:cNvSpPr/>
              <p:nvPr/>
            </p:nvSpPr>
            <p:spPr>
              <a:xfrm>
                <a:off x="5101746" y="1315830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274FD2E0-42EB-4CAE-8062-15831D1A7FA4}"/>
                  </a:ext>
                </a:extLst>
              </p:cNvPr>
              <p:cNvSpPr/>
              <p:nvPr/>
            </p:nvSpPr>
            <p:spPr>
              <a:xfrm>
                <a:off x="5043544" y="1387854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B42AA23F-246B-4E4E-ACD4-9919203F8180}"/>
                  </a:ext>
                </a:extLst>
              </p:cNvPr>
              <p:cNvSpPr/>
              <p:nvPr/>
            </p:nvSpPr>
            <p:spPr>
              <a:xfrm>
                <a:off x="4986067" y="145987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FC56C563-4555-4AE9-AECF-1E594A89E6F7}"/>
                  </a:ext>
                </a:extLst>
              </p:cNvPr>
              <p:cNvSpPr txBox="1"/>
              <p:nvPr/>
            </p:nvSpPr>
            <p:spPr>
              <a:xfrm>
                <a:off x="4917558" y="1451614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E5F4618D-7861-4935-9D74-AAC7C3B14A6C}"/>
                </a:ext>
              </a:extLst>
            </p:cNvPr>
            <p:cNvSpPr txBox="1"/>
            <p:nvPr/>
          </p:nvSpPr>
          <p:spPr>
            <a:xfrm>
              <a:off x="3169075" y="5148523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E7180D6E-E696-4FC7-A98A-0E5AF4CAEFA7}"/>
              </a:ext>
            </a:extLst>
          </p:cNvPr>
          <p:cNvGrpSpPr/>
          <p:nvPr/>
        </p:nvGrpSpPr>
        <p:grpSpPr>
          <a:xfrm>
            <a:off x="3649472" y="9191258"/>
            <a:ext cx="1750409" cy="1096054"/>
            <a:chOff x="3674871" y="14218789"/>
            <a:chExt cx="1750409" cy="1096054"/>
          </a:xfrm>
        </p:grpSpPr>
        <p:sp>
          <p:nvSpPr>
            <p:cNvPr id="33" name="雲 32">
              <a:extLst>
                <a:ext uri="{FF2B5EF4-FFF2-40B4-BE49-F238E27FC236}">
                  <a16:creationId xmlns:a16="http://schemas.microsoft.com/office/drawing/2014/main" id="{205E3F9F-3C4C-4935-8C4B-6115A99A4F1C}"/>
                </a:ext>
              </a:extLst>
            </p:cNvPr>
            <p:cNvSpPr/>
            <p:nvPr/>
          </p:nvSpPr>
          <p:spPr>
            <a:xfrm>
              <a:off x="3674871" y="14218789"/>
              <a:ext cx="1750409" cy="1096054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E75C6BB8-40EE-423F-A1E7-5F93DF423C4E}"/>
                </a:ext>
              </a:extLst>
            </p:cNvPr>
            <p:cNvGrpSpPr/>
            <p:nvPr/>
          </p:nvGrpSpPr>
          <p:grpSpPr>
            <a:xfrm>
              <a:off x="4465782" y="14304884"/>
              <a:ext cx="731470" cy="443561"/>
              <a:chOff x="12455755" y="5835829"/>
              <a:chExt cx="731470" cy="443561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98CA67A1-060B-4904-A677-D77432B8BA2C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6D5E7A72-4B04-469D-BA5F-EC792D3CA351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8BDB4ADC-4826-4418-905A-2F5B97AD9700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AAD7CC69-952D-43CF-BE1E-AA8FA02FB95D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884CEBED-27CD-4353-949E-718F857CB5D0}"/>
                </a:ext>
              </a:extLst>
            </p:cNvPr>
            <p:cNvGrpSpPr/>
            <p:nvPr/>
          </p:nvGrpSpPr>
          <p:grpSpPr>
            <a:xfrm>
              <a:off x="4209679" y="14785010"/>
              <a:ext cx="731470" cy="443561"/>
              <a:chOff x="12455755" y="5835829"/>
              <a:chExt cx="731470" cy="443561"/>
            </a:xfrm>
          </p:grpSpPr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BA9FA7F6-8B8D-4740-B81D-8DDACE694F2B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EAF07646-39B6-4D19-BFED-01CA9B6E232B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E0FFAEE-3FB3-41AD-8267-42A3B20966CC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0AC90CCD-2536-4EB3-80FF-9AEB6D3348B3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B6289B85-66FB-49DC-8884-DF0184CB930D}"/>
                </a:ext>
              </a:extLst>
            </p:cNvPr>
            <p:cNvGrpSpPr/>
            <p:nvPr/>
          </p:nvGrpSpPr>
          <p:grpSpPr>
            <a:xfrm>
              <a:off x="3737643" y="14392822"/>
              <a:ext cx="731470" cy="443561"/>
              <a:chOff x="12455755" y="5835829"/>
              <a:chExt cx="731470" cy="443561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3F45B019-FE04-4228-86EF-722CD60FC37B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46A05CED-7230-435A-A757-591C2115F84A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37F7CEEC-A4F0-4390-AB6F-2F353A033F2E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F08E5CCD-EA16-4BAD-A45E-33B864665284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507EB77D-4DBA-4317-BE9B-FD57D852390C}"/>
              </a:ext>
            </a:extLst>
          </p:cNvPr>
          <p:cNvGrpSpPr/>
          <p:nvPr/>
        </p:nvGrpSpPr>
        <p:grpSpPr>
          <a:xfrm>
            <a:off x="1668070" y="10167112"/>
            <a:ext cx="1469056" cy="955276"/>
            <a:chOff x="5539335" y="14265973"/>
            <a:chExt cx="1469056" cy="955276"/>
          </a:xfrm>
        </p:grpSpPr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46861795-6C67-4BF9-B99A-4160E2948AD0}"/>
                </a:ext>
              </a:extLst>
            </p:cNvPr>
            <p:cNvGrpSpPr/>
            <p:nvPr/>
          </p:nvGrpSpPr>
          <p:grpSpPr>
            <a:xfrm>
              <a:off x="6155126" y="14777688"/>
              <a:ext cx="662961" cy="435298"/>
              <a:chOff x="5677474" y="1307291"/>
              <a:chExt cx="662961" cy="435298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1B545CA1-E485-4F7A-B6BB-9407CEA9B0CF}"/>
                  </a:ext>
                </a:extLst>
              </p:cNvPr>
              <p:cNvSpPr/>
              <p:nvPr/>
            </p:nvSpPr>
            <p:spPr>
              <a:xfrm>
                <a:off x="5793153" y="130729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2767705C-C0BA-471A-A018-F492A693A40F}"/>
                  </a:ext>
                </a:extLst>
              </p:cNvPr>
              <p:cNvSpPr/>
              <p:nvPr/>
            </p:nvSpPr>
            <p:spPr>
              <a:xfrm>
                <a:off x="5734951" y="137931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0E149E3-7396-473D-BBFA-4A6F54647C09}"/>
                  </a:ext>
                </a:extLst>
              </p:cNvPr>
              <p:cNvSpPr/>
              <p:nvPr/>
            </p:nvSpPr>
            <p:spPr>
              <a:xfrm>
                <a:off x="5677474" y="145133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D9027965-C7AE-4F7E-A833-4021A13ACDFD}"/>
                </a:ext>
              </a:extLst>
            </p:cNvPr>
            <p:cNvGrpSpPr/>
            <p:nvPr/>
          </p:nvGrpSpPr>
          <p:grpSpPr>
            <a:xfrm>
              <a:off x="6276921" y="14265973"/>
              <a:ext cx="731470" cy="443561"/>
              <a:chOff x="5281265" y="825588"/>
              <a:chExt cx="731470" cy="443561"/>
            </a:xfrm>
          </p:grpSpPr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777DB064-093B-428F-A754-D7C45BBFF91D}"/>
                  </a:ext>
                </a:extLst>
              </p:cNvPr>
              <p:cNvSpPr/>
              <p:nvPr/>
            </p:nvSpPr>
            <p:spPr>
              <a:xfrm>
                <a:off x="5465453" y="825588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81784D88-F4A0-4628-96A0-6A129BE702FC}"/>
                  </a:ext>
                </a:extLst>
              </p:cNvPr>
              <p:cNvSpPr/>
              <p:nvPr/>
            </p:nvSpPr>
            <p:spPr>
              <a:xfrm>
                <a:off x="5407251" y="89761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5963DFE3-05D7-426B-9C00-9C3E65F17B02}"/>
                  </a:ext>
                </a:extLst>
              </p:cNvPr>
              <p:cNvSpPr/>
              <p:nvPr/>
            </p:nvSpPr>
            <p:spPr>
              <a:xfrm>
                <a:off x="5349774" y="969636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45A102BE-3DFE-4CB2-A613-BC97E464FE9E}"/>
                  </a:ext>
                </a:extLst>
              </p:cNvPr>
              <p:cNvSpPr txBox="1"/>
              <p:nvPr/>
            </p:nvSpPr>
            <p:spPr>
              <a:xfrm>
                <a:off x="5281265" y="96137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DA95FBE7-D445-4417-A890-82F18031234C}"/>
                </a:ext>
              </a:extLst>
            </p:cNvPr>
            <p:cNvGrpSpPr/>
            <p:nvPr/>
          </p:nvGrpSpPr>
          <p:grpSpPr>
            <a:xfrm>
              <a:off x="5539335" y="14431208"/>
              <a:ext cx="731470" cy="443561"/>
              <a:chOff x="4917558" y="1315830"/>
              <a:chExt cx="731470" cy="443561"/>
            </a:xfrm>
          </p:grpSpPr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A4FDB11A-66EF-41C0-972A-20009857CA80}"/>
                  </a:ext>
                </a:extLst>
              </p:cNvPr>
              <p:cNvSpPr/>
              <p:nvPr/>
            </p:nvSpPr>
            <p:spPr>
              <a:xfrm>
                <a:off x="5101746" y="1315830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16581A4F-E590-4289-A737-01ABD8623EEF}"/>
                  </a:ext>
                </a:extLst>
              </p:cNvPr>
              <p:cNvSpPr/>
              <p:nvPr/>
            </p:nvSpPr>
            <p:spPr>
              <a:xfrm>
                <a:off x="5043544" y="1387854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B6E6134E-BE72-465D-879E-2CA442D9D8E8}"/>
                  </a:ext>
                </a:extLst>
              </p:cNvPr>
              <p:cNvSpPr/>
              <p:nvPr/>
            </p:nvSpPr>
            <p:spPr>
              <a:xfrm>
                <a:off x="4986067" y="145987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09BB87E-952F-49EE-B40B-0633215E68E0}"/>
                  </a:ext>
                </a:extLst>
              </p:cNvPr>
              <p:cNvSpPr txBox="1"/>
              <p:nvPr/>
            </p:nvSpPr>
            <p:spPr>
              <a:xfrm>
                <a:off x="4917558" y="1451614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043D50E9-60F8-41C1-A84D-5CC7C34E061E}"/>
                </a:ext>
              </a:extLst>
            </p:cNvPr>
            <p:cNvSpPr txBox="1"/>
            <p:nvPr/>
          </p:nvSpPr>
          <p:spPr>
            <a:xfrm>
              <a:off x="6086617" y="149134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98F0632B-57E7-439E-A465-E6426537A64F}"/>
              </a:ext>
            </a:extLst>
          </p:cNvPr>
          <p:cNvGrpSpPr/>
          <p:nvPr/>
        </p:nvGrpSpPr>
        <p:grpSpPr>
          <a:xfrm>
            <a:off x="831556" y="11599451"/>
            <a:ext cx="4494735" cy="450574"/>
            <a:chOff x="4470361" y="2484783"/>
            <a:chExt cx="4494735" cy="450574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4C2604FC-CD07-400F-989A-7FCAC955E9E1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9E1B2C17-16E4-4222-945C-4B4A1DAF295E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8D28CB5-362A-427E-B3A8-024149DF92BD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2AD33C91-9DF9-43D3-97A7-4106A758792C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4CF27A3D-44D2-4FC9-9CA3-965BD5A110D5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39759320-396F-4340-8857-D22CFB306F23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角丸四角形 455">
              <a:extLst>
                <a:ext uri="{FF2B5EF4-FFF2-40B4-BE49-F238E27FC236}">
                  <a16:creationId xmlns:a16="http://schemas.microsoft.com/office/drawing/2014/main" id="{51A3806F-B3DC-48BD-AFB1-01F09955F711}"/>
                </a:ext>
              </a:extLst>
            </p:cNvPr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449382CB-A2A8-446A-B3E0-9A7711A64D27}"/>
              </a:ext>
            </a:extLst>
          </p:cNvPr>
          <p:cNvCxnSpPr>
            <a:cxnSpLocks/>
          </p:cNvCxnSpPr>
          <p:nvPr/>
        </p:nvCxnSpPr>
        <p:spPr>
          <a:xfrm flipH="1">
            <a:off x="2444545" y="3714626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5F15F727-84D2-41E4-9611-BDD3014C24A2}"/>
              </a:ext>
            </a:extLst>
          </p:cNvPr>
          <p:cNvSpPr/>
          <p:nvPr/>
        </p:nvSpPr>
        <p:spPr>
          <a:xfrm rot="5400000">
            <a:off x="-395586" y="6413313"/>
            <a:ext cx="2519706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F494F01-EAF4-4AE2-9EF1-C54967BCA65E}"/>
              </a:ext>
            </a:extLst>
          </p:cNvPr>
          <p:cNvSpPr txBox="1"/>
          <p:nvPr/>
        </p:nvSpPr>
        <p:spPr>
          <a:xfrm>
            <a:off x="332230" y="5251090"/>
            <a:ext cx="461665" cy="24679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052A94F3-1AC5-41C4-8D27-627C877FA1EA}"/>
              </a:ext>
            </a:extLst>
          </p:cNvPr>
          <p:cNvCxnSpPr>
            <a:cxnSpLocks/>
          </p:cNvCxnSpPr>
          <p:nvPr/>
        </p:nvCxnSpPr>
        <p:spPr>
          <a:xfrm flipH="1">
            <a:off x="2444544" y="5199315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E057DD-02C2-4AE1-B75B-D40090C17D7F}"/>
              </a:ext>
            </a:extLst>
          </p:cNvPr>
          <p:cNvSpPr txBox="1"/>
          <p:nvPr/>
        </p:nvSpPr>
        <p:spPr>
          <a:xfrm>
            <a:off x="2493385" y="5192364"/>
            <a:ext cx="18685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6A1D27C-E045-4BCB-BB56-0E21EA93B3C2}"/>
              </a:ext>
            </a:extLst>
          </p:cNvPr>
          <p:cNvGrpSpPr/>
          <p:nvPr/>
        </p:nvGrpSpPr>
        <p:grpSpPr>
          <a:xfrm>
            <a:off x="1640160" y="5629323"/>
            <a:ext cx="1422877" cy="974130"/>
            <a:chOff x="2461781" y="6029373"/>
            <a:chExt cx="1422877" cy="974130"/>
          </a:xfrm>
        </p:grpSpPr>
        <p:sp>
          <p:nvSpPr>
            <p:cNvPr id="158" name="星 4 463">
              <a:extLst>
                <a:ext uri="{FF2B5EF4-FFF2-40B4-BE49-F238E27FC236}">
                  <a16:creationId xmlns:a16="http://schemas.microsoft.com/office/drawing/2014/main" id="{ED560DB7-7879-4ACC-9B24-68670CD6B141}"/>
                </a:ext>
              </a:extLst>
            </p:cNvPr>
            <p:cNvSpPr/>
            <p:nvPr/>
          </p:nvSpPr>
          <p:spPr>
            <a:xfrm>
              <a:off x="3684789" y="6146834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9" name="星 4 463">
              <a:extLst>
                <a:ext uri="{FF2B5EF4-FFF2-40B4-BE49-F238E27FC236}">
                  <a16:creationId xmlns:a16="http://schemas.microsoft.com/office/drawing/2014/main" id="{B137EAA7-4D19-4D65-8210-D44754EA63C4}"/>
                </a:ext>
              </a:extLst>
            </p:cNvPr>
            <p:cNvSpPr/>
            <p:nvPr/>
          </p:nvSpPr>
          <p:spPr>
            <a:xfrm>
              <a:off x="2599347" y="6029373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160" name="グループ化 159">
              <a:extLst>
                <a:ext uri="{FF2B5EF4-FFF2-40B4-BE49-F238E27FC236}">
                  <a16:creationId xmlns:a16="http://schemas.microsoft.com/office/drawing/2014/main" id="{7A95BE60-B3BB-48E8-B3CF-8B99562BD1C4}"/>
                </a:ext>
              </a:extLst>
            </p:cNvPr>
            <p:cNvGrpSpPr/>
            <p:nvPr/>
          </p:nvGrpSpPr>
          <p:grpSpPr>
            <a:xfrm>
              <a:off x="3221697" y="6551403"/>
              <a:ext cx="662961" cy="435298"/>
              <a:chOff x="5677474" y="1307291"/>
              <a:chExt cx="662961" cy="435298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8596A22E-915B-4919-B93C-510049FA59B6}"/>
                  </a:ext>
                </a:extLst>
              </p:cNvPr>
              <p:cNvSpPr/>
              <p:nvPr/>
            </p:nvSpPr>
            <p:spPr>
              <a:xfrm>
                <a:off x="5793153" y="130729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F35FB52E-BA9B-46F3-82A7-5B21DDF0F72D}"/>
                  </a:ext>
                </a:extLst>
              </p:cNvPr>
              <p:cNvSpPr/>
              <p:nvPr/>
            </p:nvSpPr>
            <p:spPr>
              <a:xfrm>
                <a:off x="5734951" y="137931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84678BDC-C2AF-4358-858B-7BA84CAC79B6}"/>
                  </a:ext>
                </a:extLst>
              </p:cNvPr>
              <p:cNvSpPr/>
              <p:nvPr/>
            </p:nvSpPr>
            <p:spPr>
              <a:xfrm>
                <a:off x="5677474" y="145133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AA68C596-BDF7-4588-9F7D-1EFE8089DD86}"/>
                </a:ext>
              </a:extLst>
            </p:cNvPr>
            <p:cNvGrpSpPr/>
            <p:nvPr/>
          </p:nvGrpSpPr>
          <p:grpSpPr>
            <a:xfrm>
              <a:off x="2825488" y="6069700"/>
              <a:ext cx="731470" cy="443561"/>
              <a:chOff x="5281265" y="825588"/>
              <a:chExt cx="731470" cy="443561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61FCEFC0-340C-4A32-8A69-64A85FC10D9B}"/>
                  </a:ext>
                </a:extLst>
              </p:cNvPr>
              <p:cNvSpPr/>
              <p:nvPr/>
            </p:nvSpPr>
            <p:spPr>
              <a:xfrm>
                <a:off x="5465453" y="825588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F103FCD6-527A-4C7E-95F6-749FDBE5BC6C}"/>
                  </a:ext>
                </a:extLst>
              </p:cNvPr>
              <p:cNvSpPr/>
              <p:nvPr/>
            </p:nvSpPr>
            <p:spPr>
              <a:xfrm>
                <a:off x="5407251" y="89761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DE5DA3F8-F777-48A4-8524-E84144BC2A63}"/>
                  </a:ext>
                </a:extLst>
              </p:cNvPr>
              <p:cNvSpPr/>
              <p:nvPr/>
            </p:nvSpPr>
            <p:spPr>
              <a:xfrm>
                <a:off x="5349774" y="969636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4854B7BC-B481-496B-A3F8-6381513873DD}"/>
                  </a:ext>
                </a:extLst>
              </p:cNvPr>
              <p:cNvSpPr txBox="1"/>
              <p:nvPr/>
            </p:nvSpPr>
            <p:spPr>
              <a:xfrm>
                <a:off x="5281265" y="96137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9A27913F-DE25-46FA-B152-9D735246F0FA}"/>
                </a:ext>
              </a:extLst>
            </p:cNvPr>
            <p:cNvGrpSpPr/>
            <p:nvPr/>
          </p:nvGrpSpPr>
          <p:grpSpPr>
            <a:xfrm>
              <a:off x="2461781" y="6559942"/>
              <a:ext cx="731470" cy="443561"/>
              <a:chOff x="4917558" y="1315830"/>
              <a:chExt cx="731470" cy="443561"/>
            </a:xfrm>
          </p:grpSpPr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F5BC6CE5-84D6-45AB-98E4-EABB3DD5E16B}"/>
                  </a:ext>
                </a:extLst>
              </p:cNvPr>
              <p:cNvSpPr/>
              <p:nvPr/>
            </p:nvSpPr>
            <p:spPr>
              <a:xfrm>
                <a:off x="5101746" y="1315830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D41D13D4-9272-434D-9DB5-F3928EFF6B3B}"/>
                  </a:ext>
                </a:extLst>
              </p:cNvPr>
              <p:cNvSpPr/>
              <p:nvPr/>
            </p:nvSpPr>
            <p:spPr>
              <a:xfrm>
                <a:off x="5043544" y="1387854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F34E70F-67CF-4867-86FA-A8403292B1F5}"/>
                  </a:ext>
                </a:extLst>
              </p:cNvPr>
              <p:cNvSpPr/>
              <p:nvPr/>
            </p:nvSpPr>
            <p:spPr>
              <a:xfrm>
                <a:off x="4986067" y="145987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5A37DBF-2823-40D6-9562-5BD07FEE3879}"/>
                  </a:ext>
                </a:extLst>
              </p:cNvPr>
              <p:cNvSpPr txBox="1"/>
              <p:nvPr/>
            </p:nvSpPr>
            <p:spPr>
              <a:xfrm>
                <a:off x="4917558" y="1451614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39F52B2B-BAB1-4B3E-B5F3-7BBBED9AE274}"/>
                </a:ext>
              </a:extLst>
            </p:cNvPr>
            <p:cNvSpPr txBox="1"/>
            <p:nvPr/>
          </p:nvSpPr>
          <p:spPr>
            <a:xfrm>
              <a:off x="3153188" y="6687187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D79D9501-17A7-41F7-974F-83B2E90074F6}"/>
              </a:ext>
            </a:extLst>
          </p:cNvPr>
          <p:cNvCxnSpPr>
            <a:cxnSpLocks/>
          </p:cNvCxnSpPr>
          <p:nvPr/>
        </p:nvCxnSpPr>
        <p:spPr>
          <a:xfrm flipH="1">
            <a:off x="2444544" y="6698593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D7067608-75E0-47B5-9AB3-5F44A2C637B2}"/>
              </a:ext>
            </a:extLst>
          </p:cNvPr>
          <p:cNvSpPr txBox="1"/>
          <p:nvPr/>
        </p:nvSpPr>
        <p:spPr>
          <a:xfrm>
            <a:off x="2493385" y="6691642"/>
            <a:ext cx="197223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A80D4B47-A2AF-4F38-BA59-4E037709EC46}"/>
              </a:ext>
            </a:extLst>
          </p:cNvPr>
          <p:cNvCxnSpPr>
            <a:cxnSpLocks/>
          </p:cNvCxnSpPr>
          <p:nvPr/>
        </p:nvCxnSpPr>
        <p:spPr>
          <a:xfrm flipH="1">
            <a:off x="2431687" y="7854724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8413A376-AD86-4E07-9D0C-964A23F59C70}"/>
              </a:ext>
            </a:extLst>
          </p:cNvPr>
          <p:cNvSpPr txBox="1"/>
          <p:nvPr/>
        </p:nvSpPr>
        <p:spPr>
          <a:xfrm>
            <a:off x="2480528" y="7847773"/>
            <a:ext cx="197223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5127FC8-4850-47A2-A5EB-29B015E0B1B2}"/>
              </a:ext>
            </a:extLst>
          </p:cNvPr>
          <p:cNvSpPr/>
          <p:nvPr/>
        </p:nvSpPr>
        <p:spPr>
          <a:xfrm rot="5400000">
            <a:off x="182415" y="8488575"/>
            <a:ext cx="1361761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CC4A91BE-BF3F-44B9-9545-D29095273DD7}"/>
              </a:ext>
            </a:extLst>
          </p:cNvPr>
          <p:cNvSpPr txBox="1"/>
          <p:nvPr/>
        </p:nvSpPr>
        <p:spPr>
          <a:xfrm>
            <a:off x="331259" y="7905324"/>
            <a:ext cx="461665" cy="1333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44FB6097-9FDC-43CE-A5E6-F34575FC3F3A}"/>
              </a:ext>
            </a:extLst>
          </p:cNvPr>
          <p:cNvCxnSpPr>
            <a:cxnSpLocks/>
          </p:cNvCxnSpPr>
          <p:nvPr/>
        </p:nvCxnSpPr>
        <p:spPr>
          <a:xfrm flipH="1">
            <a:off x="2444545" y="9263189"/>
            <a:ext cx="1" cy="86835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A0D244CA-386A-4B5B-800C-93CEDB176E57}"/>
              </a:ext>
            </a:extLst>
          </p:cNvPr>
          <p:cNvSpPr txBox="1"/>
          <p:nvPr/>
        </p:nvSpPr>
        <p:spPr>
          <a:xfrm>
            <a:off x="3649472" y="8865035"/>
            <a:ext cx="161552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24872FC8-10DA-4012-BDD2-2FE6D98A5733}"/>
              </a:ext>
            </a:extLst>
          </p:cNvPr>
          <p:cNvSpPr/>
          <p:nvPr/>
        </p:nvSpPr>
        <p:spPr>
          <a:xfrm rot="5400000">
            <a:off x="-14396" y="10183142"/>
            <a:ext cx="175538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E24F1D2A-E4DA-471B-A012-7C3D1FE7EA97}"/>
              </a:ext>
            </a:extLst>
          </p:cNvPr>
          <p:cNvSpPr txBox="1"/>
          <p:nvPr/>
        </p:nvSpPr>
        <p:spPr>
          <a:xfrm>
            <a:off x="331259" y="9403078"/>
            <a:ext cx="461665" cy="1719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D554982C-179A-4E81-81F8-D16A3BE3D0F8}"/>
              </a:ext>
            </a:extLst>
          </p:cNvPr>
          <p:cNvCxnSpPr>
            <a:cxnSpLocks/>
          </p:cNvCxnSpPr>
          <p:nvPr/>
        </p:nvCxnSpPr>
        <p:spPr>
          <a:xfrm flipH="1">
            <a:off x="2651271" y="9832798"/>
            <a:ext cx="105252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グラフィックス 23" descr="歯車">
            <a:extLst>
              <a:ext uri="{FF2B5EF4-FFF2-40B4-BE49-F238E27FC236}">
                <a16:creationId xmlns:a16="http://schemas.microsoft.com/office/drawing/2014/main" id="{2B15640D-823B-4DCC-94A6-130FAD94653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6362" y="8283060"/>
            <a:ext cx="908198" cy="908198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33C30BE6-11F4-4822-BAEE-50DE69469B1F}"/>
              </a:ext>
            </a:extLst>
          </p:cNvPr>
          <p:cNvSpPr txBox="1"/>
          <p:nvPr/>
        </p:nvSpPr>
        <p:spPr>
          <a:xfrm>
            <a:off x="6377688" y="293288"/>
            <a:ext cx="179305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フォーラム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3EABFA66-AECA-40B5-8911-7240711B9966}"/>
              </a:ext>
            </a:extLst>
          </p:cNvPr>
          <p:cNvCxnSpPr>
            <a:cxnSpLocks/>
          </p:cNvCxnSpPr>
          <p:nvPr/>
        </p:nvCxnSpPr>
        <p:spPr>
          <a:xfrm flipH="1">
            <a:off x="7762365" y="2309808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図 202">
            <a:extLst>
              <a:ext uri="{FF2B5EF4-FFF2-40B4-BE49-F238E27FC236}">
                <a16:creationId xmlns:a16="http://schemas.microsoft.com/office/drawing/2014/main" id="{96018E83-46AB-41CC-93C9-6324D1B4C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34" y="4197892"/>
            <a:ext cx="355600" cy="355600"/>
          </a:xfrm>
          <a:prstGeom prst="rect">
            <a:avLst/>
          </a:prstGeom>
        </p:spPr>
      </p:pic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975B90D8-B208-4217-A102-3715B247BBF8}"/>
              </a:ext>
            </a:extLst>
          </p:cNvPr>
          <p:cNvSpPr txBox="1"/>
          <p:nvPr/>
        </p:nvSpPr>
        <p:spPr>
          <a:xfrm>
            <a:off x="7834905" y="2296106"/>
            <a:ext cx="73417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抽出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D372587A-DFBD-4CD2-AB94-B971F352E822}"/>
              </a:ext>
            </a:extLst>
          </p:cNvPr>
          <p:cNvSpPr txBox="1"/>
          <p:nvPr/>
        </p:nvSpPr>
        <p:spPr>
          <a:xfrm>
            <a:off x="7383514" y="4190350"/>
            <a:ext cx="18685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目視不要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B5DA7467-1A55-4A51-9032-FB5864F593FA}"/>
              </a:ext>
            </a:extLst>
          </p:cNvPr>
          <p:cNvSpPr txBox="1"/>
          <p:nvPr/>
        </p:nvSpPr>
        <p:spPr>
          <a:xfrm>
            <a:off x="8452714" y="3027446"/>
            <a:ext cx="16146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教師データ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FAA81623-A2E8-4511-B33D-F6C28E6E40B7}"/>
              </a:ext>
            </a:extLst>
          </p:cNvPr>
          <p:cNvSpPr/>
          <p:nvPr/>
        </p:nvSpPr>
        <p:spPr>
          <a:xfrm rot="5400000">
            <a:off x="3815555" y="2654633"/>
            <a:ext cx="4728599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CDC39B69-FD4E-4F16-A091-DBE1E3ACCF55}"/>
              </a:ext>
            </a:extLst>
          </p:cNvPr>
          <p:cNvSpPr txBox="1"/>
          <p:nvPr/>
        </p:nvSpPr>
        <p:spPr>
          <a:xfrm>
            <a:off x="5647818" y="336189"/>
            <a:ext cx="461665" cy="47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データの用意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A932D08-79F2-472F-9394-D92751D326C4}"/>
              </a:ext>
            </a:extLst>
          </p:cNvPr>
          <p:cNvGrpSpPr/>
          <p:nvPr/>
        </p:nvGrpSpPr>
        <p:grpSpPr>
          <a:xfrm>
            <a:off x="7097373" y="7137223"/>
            <a:ext cx="1346176" cy="581799"/>
            <a:chOff x="10846615" y="3330792"/>
            <a:chExt cx="1346176" cy="581799"/>
          </a:xfrm>
        </p:grpSpPr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17586B56-4EFE-45D2-9F75-FE2142AF15F8}"/>
                </a:ext>
              </a:extLst>
            </p:cNvPr>
            <p:cNvSpPr txBox="1"/>
            <p:nvPr/>
          </p:nvSpPr>
          <p:spPr>
            <a:xfrm>
              <a:off x="10846615" y="33307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(1,0,…,1,1)</a:t>
              </a:r>
              <a:endParaRPr lang="ja-JP" altLang="en-US" sz="1200" b="1" dirty="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3C0999E0-068D-420C-8FCA-7912C96896DD}"/>
                </a:ext>
              </a:extLst>
            </p:cNvPr>
            <p:cNvSpPr txBox="1"/>
            <p:nvPr/>
          </p:nvSpPr>
          <p:spPr>
            <a:xfrm>
              <a:off x="10999015" y="34831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(1,1,…,0,0)</a:t>
              </a:r>
              <a:endParaRPr lang="ja-JP" altLang="en-US" sz="1200" b="1" dirty="0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095F2F1D-E967-4C02-BAC2-7C85554CC883}"/>
                </a:ext>
              </a:extLst>
            </p:cNvPr>
            <p:cNvSpPr txBox="1"/>
            <p:nvPr/>
          </p:nvSpPr>
          <p:spPr>
            <a:xfrm>
              <a:off x="11151415" y="3635592"/>
              <a:ext cx="1041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(0,0,…,0,1)</a:t>
              </a:r>
              <a:endParaRPr lang="ja-JP" altLang="en-US" sz="1200" b="1" dirty="0"/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BE948721-C6E0-4B29-9C11-E344191DEF96}"/>
              </a:ext>
            </a:extLst>
          </p:cNvPr>
          <p:cNvGrpSpPr/>
          <p:nvPr/>
        </p:nvGrpSpPr>
        <p:grpSpPr>
          <a:xfrm>
            <a:off x="8965060" y="9191258"/>
            <a:ext cx="1750409" cy="1096054"/>
            <a:chOff x="3674871" y="14218789"/>
            <a:chExt cx="1750409" cy="1096054"/>
          </a:xfrm>
        </p:grpSpPr>
        <p:sp>
          <p:nvSpPr>
            <p:cNvPr id="278" name="雲 277">
              <a:extLst>
                <a:ext uri="{FF2B5EF4-FFF2-40B4-BE49-F238E27FC236}">
                  <a16:creationId xmlns:a16="http://schemas.microsoft.com/office/drawing/2014/main" id="{F8BB5A6A-9482-4061-8BBB-7C170988A4C0}"/>
                </a:ext>
              </a:extLst>
            </p:cNvPr>
            <p:cNvSpPr/>
            <p:nvPr/>
          </p:nvSpPr>
          <p:spPr>
            <a:xfrm>
              <a:off x="3674871" y="14218789"/>
              <a:ext cx="1750409" cy="1096054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F72204E9-9734-4E62-894F-26B6136B582C}"/>
                </a:ext>
              </a:extLst>
            </p:cNvPr>
            <p:cNvGrpSpPr/>
            <p:nvPr/>
          </p:nvGrpSpPr>
          <p:grpSpPr>
            <a:xfrm>
              <a:off x="4465782" y="14304884"/>
              <a:ext cx="731470" cy="443561"/>
              <a:chOff x="12455755" y="5835829"/>
              <a:chExt cx="731470" cy="443561"/>
            </a:xfrm>
          </p:grpSpPr>
          <p:sp>
            <p:nvSpPr>
              <p:cNvPr id="290" name="正方形/長方形 289">
                <a:extLst>
                  <a:ext uri="{FF2B5EF4-FFF2-40B4-BE49-F238E27FC236}">
                    <a16:creationId xmlns:a16="http://schemas.microsoft.com/office/drawing/2014/main" id="{DF2404FB-CE57-4FB1-BBBA-C4F5E5403C75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8ED6FB30-ED48-4C9E-BDF1-E760D7E7FA04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9EE9B68F-08D1-4697-A737-160939E3A993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471BE09D-E63B-4994-B961-AA6149D9D581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7A475826-D994-4B86-9951-4E51E76C3892}"/>
                </a:ext>
              </a:extLst>
            </p:cNvPr>
            <p:cNvGrpSpPr/>
            <p:nvPr/>
          </p:nvGrpSpPr>
          <p:grpSpPr>
            <a:xfrm>
              <a:off x="4209679" y="14785010"/>
              <a:ext cx="731470" cy="443561"/>
              <a:chOff x="12455755" y="5835829"/>
              <a:chExt cx="731470" cy="443561"/>
            </a:xfrm>
          </p:grpSpPr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6C7891B3-65C2-4489-A167-932C71A7ABE5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D745635F-5AF8-40D3-9BFC-4C48928C9812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A401013C-55DE-422F-8022-3164DF2404CB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AFB6F210-4E16-4B5B-B3CE-F67EC73184A9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118ADD33-51E5-4253-AFEB-208BD1D9F13A}"/>
                </a:ext>
              </a:extLst>
            </p:cNvPr>
            <p:cNvGrpSpPr/>
            <p:nvPr/>
          </p:nvGrpSpPr>
          <p:grpSpPr>
            <a:xfrm>
              <a:off x="3737643" y="14392822"/>
              <a:ext cx="731470" cy="443561"/>
              <a:chOff x="12455755" y="5835829"/>
              <a:chExt cx="731470" cy="443561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7EDFC8DF-3EB8-430D-A406-B4A918103810}"/>
                  </a:ext>
                </a:extLst>
              </p:cNvPr>
              <p:cNvSpPr/>
              <p:nvPr/>
            </p:nvSpPr>
            <p:spPr>
              <a:xfrm>
                <a:off x="12639943" y="5835829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1EB85A3B-3C6D-4B67-B60A-8395E7617E0F}"/>
                  </a:ext>
                </a:extLst>
              </p:cNvPr>
              <p:cNvSpPr/>
              <p:nvPr/>
            </p:nvSpPr>
            <p:spPr>
              <a:xfrm>
                <a:off x="12581741" y="5907853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272CB183-6CD9-4865-A0BD-8E4EC61780CD}"/>
                  </a:ext>
                </a:extLst>
              </p:cNvPr>
              <p:cNvSpPr/>
              <p:nvPr/>
            </p:nvSpPr>
            <p:spPr>
              <a:xfrm>
                <a:off x="12524264" y="5979877"/>
                <a:ext cx="547282" cy="291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04691E2D-F5BA-4ABD-B1F5-E271A1EDFF53}"/>
                  </a:ext>
                </a:extLst>
              </p:cNvPr>
              <p:cNvSpPr txBox="1"/>
              <p:nvPr/>
            </p:nvSpPr>
            <p:spPr>
              <a:xfrm>
                <a:off x="12455755" y="5971613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6195DD0E-AD6F-4BD5-9042-2FBEF96DA191}"/>
              </a:ext>
            </a:extLst>
          </p:cNvPr>
          <p:cNvGrpSpPr/>
          <p:nvPr/>
        </p:nvGrpSpPr>
        <p:grpSpPr>
          <a:xfrm>
            <a:off x="6983658" y="10167112"/>
            <a:ext cx="1469056" cy="955276"/>
            <a:chOff x="5539335" y="14265973"/>
            <a:chExt cx="1469056" cy="955276"/>
          </a:xfrm>
        </p:grpSpPr>
        <p:grpSp>
          <p:nvGrpSpPr>
            <p:cNvPr id="295" name="グループ化 294">
              <a:extLst>
                <a:ext uri="{FF2B5EF4-FFF2-40B4-BE49-F238E27FC236}">
                  <a16:creationId xmlns:a16="http://schemas.microsoft.com/office/drawing/2014/main" id="{11597AF4-2287-415E-8886-A0A81CC85669}"/>
                </a:ext>
              </a:extLst>
            </p:cNvPr>
            <p:cNvGrpSpPr/>
            <p:nvPr/>
          </p:nvGrpSpPr>
          <p:grpSpPr>
            <a:xfrm>
              <a:off x="6155126" y="14777688"/>
              <a:ext cx="662961" cy="435298"/>
              <a:chOff x="5677474" y="1307291"/>
              <a:chExt cx="662961" cy="435298"/>
            </a:xfrm>
          </p:grpSpPr>
          <p:sp>
            <p:nvSpPr>
              <p:cNvPr id="307" name="正方形/長方形 306">
                <a:extLst>
                  <a:ext uri="{FF2B5EF4-FFF2-40B4-BE49-F238E27FC236}">
                    <a16:creationId xmlns:a16="http://schemas.microsoft.com/office/drawing/2014/main" id="{687FA168-8405-473A-8E04-08B9CC1CC5BD}"/>
                  </a:ext>
                </a:extLst>
              </p:cNvPr>
              <p:cNvSpPr/>
              <p:nvPr/>
            </p:nvSpPr>
            <p:spPr>
              <a:xfrm>
                <a:off x="5793153" y="130729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8" name="正方形/長方形 307">
                <a:extLst>
                  <a:ext uri="{FF2B5EF4-FFF2-40B4-BE49-F238E27FC236}">
                    <a16:creationId xmlns:a16="http://schemas.microsoft.com/office/drawing/2014/main" id="{BDC96482-87C5-474B-85AA-728730D5BCD1}"/>
                  </a:ext>
                </a:extLst>
              </p:cNvPr>
              <p:cNvSpPr/>
              <p:nvPr/>
            </p:nvSpPr>
            <p:spPr>
              <a:xfrm>
                <a:off x="5734951" y="137931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9" name="正方形/長方形 308">
                <a:extLst>
                  <a:ext uri="{FF2B5EF4-FFF2-40B4-BE49-F238E27FC236}">
                    <a16:creationId xmlns:a16="http://schemas.microsoft.com/office/drawing/2014/main" id="{6A4464FD-CE25-4B5D-BA59-895933685C9E}"/>
                  </a:ext>
                </a:extLst>
              </p:cNvPr>
              <p:cNvSpPr/>
              <p:nvPr/>
            </p:nvSpPr>
            <p:spPr>
              <a:xfrm>
                <a:off x="5677474" y="145133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296" name="グループ化 295">
              <a:extLst>
                <a:ext uri="{FF2B5EF4-FFF2-40B4-BE49-F238E27FC236}">
                  <a16:creationId xmlns:a16="http://schemas.microsoft.com/office/drawing/2014/main" id="{3D134D66-1DD6-4346-9085-70185C682836}"/>
                </a:ext>
              </a:extLst>
            </p:cNvPr>
            <p:cNvGrpSpPr/>
            <p:nvPr/>
          </p:nvGrpSpPr>
          <p:grpSpPr>
            <a:xfrm>
              <a:off x="6276921" y="14265973"/>
              <a:ext cx="731470" cy="443561"/>
              <a:chOff x="5281265" y="825588"/>
              <a:chExt cx="731470" cy="443561"/>
            </a:xfrm>
          </p:grpSpPr>
          <p:sp>
            <p:nvSpPr>
              <p:cNvPr id="303" name="正方形/長方形 302">
                <a:extLst>
                  <a:ext uri="{FF2B5EF4-FFF2-40B4-BE49-F238E27FC236}">
                    <a16:creationId xmlns:a16="http://schemas.microsoft.com/office/drawing/2014/main" id="{4030AED9-6164-45E6-A8F0-6D7D9A6EA990}"/>
                  </a:ext>
                </a:extLst>
              </p:cNvPr>
              <p:cNvSpPr/>
              <p:nvPr/>
            </p:nvSpPr>
            <p:spPr>
              <a:xfrm>
                <a:off x="5465453" y="825588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4" name="正方形/長方形 303">
                <a:extLst>
                  <a:ext uri="{FF2B5EF4-FFF2-40B4-BE49-F238E27FC236}">
                    <a16:creationId xmlns:a16="http://schemas.microsoft.com/office/drawing/2014/main" id="{AB6F123C-619E-4A36-AC05-58BF04CB8D6E}"/>
                  </a:ext>
                </a:extLst>
              </p:cNvPr>
              <p:cNvSpPr/>
              <p:nvPr/>
            </p:nvSpPr>
            <p:spPr>
              <a:xfrm>
                <a:off x="5407251" y="89761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70184B24-9F1A-48D4-B76D-A0F3AE42C15D}"/>
                  </a:ext>
                </a:extLst>
              </p:cNvPr>
              <p:cNvSpPr/>
              <p:nvPr/>
            </p:nvSpPr>
            <p:spPr>
              <a:xfrm>
                <a:off x="5349774" y="969636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8100F5D-7C25-4F9A-A5B5-375769F04671}"/>
                  </a:ext>
                </a:extLst>
              </p:cNvPr>
              <p:cNvSpPr txBox="1"/>
              <p:nvPr/>
            </p:nvSpPr>
            <p:spPr>
              <a:xfrm>
                <a:off x="5281265" y="96137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BAF2BD23-08F8-4B32-8787-9F364D829D5A}"/>
                </a:ext>
              </a:extLst>
            </p:cNvPr>
            <p:cNvGrpSpPr/>
            <p:nvPr/>
          </p:nvGrpSpPr>
          <p:grpSpPr>
            <a:xfrm>
              <a:off x="5539335" y="14431208"/>
              <a:ext cx="731470" cy="443561"/>
              <a:chOff x="4917558" y="1315830"/>
              <a:chExt cx="731470" cy="44356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5C7C9A0-8D69-4027-9271-43581EB85DA9}"/>
                  </a:ext>
                </a:extLst>
              </p:cNvPr>
              <p:cNvSpPr/>
              <p:nvPr/>
            </p:nvSpPr>
            <p:spPr>
              <a:xfrm>
                <a:off x="5101746" y="1315830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D9CA735D-6499-4582-BA10-A7F227581C39}"/>
                  </a:ext>
                </a:extLst>
              </p:cNvPr>
              <p:cNvSpPr/>
              <p:nvPr/>
            </p:nvSpPr>
            <p:spPr>
              <a:xfrm>
                <a:off x="5043544" y="1387854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652C98B6-232D-477B-BB7C-8FC2D44F846D}"/>
                  </a:ext>
                </a:extLst>
              </p:cNvPr>
              <p:cNvSpPr/>
              <p:nvPr/>
            </p:nvSpPr>
            <p:spPr>
              <a:xfrm>
                <a:off x="4986067" y="145987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2" name="テキスト ボックス 301">
                <a:extLst>
                  <a:ext uri="{FF2B5EF4-FFF2-40B4-BE49-F238E27FC236}">
                    <a16:creationId xmlns:a16="http://schemas.microsoft.com/office/drawing/2014/main" id="{6BB6BA18-BF17-468C-8E0F-462440544F04}"/>
                  </a:ext>
                </a:extLst>
              </p:cNvPr>
              <p:cNvSpPr txBox="1"/>
              <p:nvPr/>
            </p:nvSpPr>
            <p:spPr>
              <a:xfrm>
                <a:off x="4917558" y="1451614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review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98" name="テキスト ボックス 297">
              <a:extLst>
                <a:ext uri="{FF2B5EF4-FFF2-40B4-BE49-F238E27FC236}">
                  <a16:creationId xmlns:a16="http://schemas.microsoft.com/office/drawing/2014/main" id="{BFB197C5-D6F1-4F77-AE4A-1A744C124920}"/>
                </a:ext>
              </a:extLst>
            </p:cNvPr>
            <p:cNvSpPr txBox="1"/>
            <p:nvPr/>
          </p:nvSpPr>
          <p:spPr>
            <a:xfrm>
              <a:off x="6086617" y="14913472"/>
              <a:ext cx="686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0" name="グループ化 309">
            <a:extLst>
              <a:ext uri="{FF2B5EF4-FFF2-40B4-BE49-F238E27FC236}">
                <a16:creationId xmlns:a16="http://schemas.microsoft.com/office/drawing/2014/main" id="{D92ED900-F51E-4964-8279-24F24D07EC82}"/>
              </a:ext>
            </a:extLst>
          </p:cNvPr>
          <p:cNvGrpSpPr/>
          <p:nvPr/>
        </p:nvGrpSpPr>
        <p:grpSpPr>
          <a:xfrm>
            <a:off x="6147144" y="11599451"/>
            <a:ext cx="4494735" cy="450574"/>
            <a:chOff x="4470361" y="2484783"/>
            <a:chExt cx="4494735" cy="450574"/>
          </a:xfrm>
        </p:grpSpPr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D2695E1E-FA53-4E38-BCB1-860366F4EEC4}"/>
                </a:ext>
              </a:extLst>
            </p:cNvPr>
            <p:cNvSpPr/>
            <p:nvPr/>
          </p:nvSpPr>
          <p:spPr>
            <a:xfrm>
              <a:off x="6172527" y="2591776"/>
              <a:ext cx="455760" cy="239311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26319F8D-ABDA-412E-B19A-377F0240C8D2}"/>
                </a:ext>
              </a:extLst>
            </p:cNvPr>
            <p:cNvSpPr/>
            <p:nvPr/>
          </p:nvSpPr>
          <p:spPr>
            <a:xfrm>
              <a:off x="7749277" y="2582685"/>
              <a:ext cx="455760" cy="23931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E00AB0F0-E84D-4D12-A5CA-CCF3A90473AB}"/>
                </a:ext>
              </a:extLst>
            </p:cNvPr>
            <p:cNvSpPr/>
            <p:nvPr/>
          </p:nvSpPr>
          <p:spPr>
            <a:xfrm>
              <a:off x="4580808" y="2591776"/>
              <a:ext cx="455760" cy="239311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/>
            </a:p>
          </p:txBody>
        </p:sp>
        <p:sp>
          <p:nvSpPr>
            <p:cNvPr id="314" name="テキスト ボックス 313">
              <a:extLst>
                <a:ext uri="{FF2B5EF4-FFF2-40B4-BE49-F238E27FC236}">
                  <a16:creationId xmlns:a16="http://schemas.microsoft.com/office/drawing/2014/main" id="{97C604AE-1B15-422F-BA84-50AE0060DA2D}"/>
                </a:ext>
              </a:extLst>
            </p:cNvPr>
            <p:cNvSpPr txBox="1"/>
            <p:nvPr/>
          </p:nvSpPr>
          <p:spPr>
            <a:xfrm>
              <a:off x="5033382" y="2561759"/>
              <a:ext cx="93346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バグ報告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5" name="テキスト ボックス 314">
              <a:extLst>
                <a:ext uri="{FF2B5EF4-FFF2-40B4-BE49-F238E27FC236}">
                  <a16:creationId xmlns:a16="http://schemas.microsoft.com/office/drawing/2014/main" id="{D039EF3C-3336-4AB8-9059-A9D32B6B6C4E}"/>
                </a:ext>
              </a:extLst>
            </p:cNvPr>
            <p:cNvSpPr txBox="1"/>
            <p:nvPr/>
          </p:nvSpPr>
          <p:spPr>
            <a:xfrm>
              <a:off x="6608071" y="2561760"/>
              <a:ext cx="917791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機能要求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6" name="テキスト ボックス 315">
              <a:extLst>
                <a:ext uri="{FF2B5EF4-FFF2-40B4-BE49-F238E27FC236}">
                  <a16:creationId xmlns:a16="http://schemas.microsoft.com/office/drawing/2014/main" id="{C3D28C88-1FFC-47EB-A587-02A57D0028FA}"/>
                </a:ext>
              </a:extLst>
            </p:cNvPr>
            <p:cNvSpPr txBox="1"/>
            <p:nvPr/>
          </p:nvSpPr>
          <p:spPr>
            <a:xfrm>
              <a:off x="8205037" y="2561760"/>
              <a:ext cx="76005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その他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7" name="角丸四角形 455">
              <a:extLst>
                <a:ext uri="{FF2B5EF4-FFF2-40B4-BE49-F238E27FC236}">
                  <a16:creationId xmlns:a16="http://schemas.microsoft.com/office/drawing/2014/main" id="{05D2FE88-8F6F-4E38-A562-A749C309E462}"/>
                </a:ext>
              </a:extLst>
            </p:cNvPr>
            <p:cNvSpPr/>
            <p:nvPr/>
          </p:nvSpPr>
          <p:spPr>
            <a:xfrm>
              <a:off x="4470361" y="2484783"/>
              <a:ext cx="4494735" cy="450574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E5203F96-7A3E-4D4A-A173-09933A695134}"/>
              </a:ext>
            </a:extLst>
          </p:cNvPr>
          <p:cNvSpPr/>
          <p:nvPr/>
        </p:nvSpPr>
        <p:spPr>
          <a:xfrm rot="5400000">
            <a:off x="4920002" y="6413313"/>
            <a:ext cx="2519706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D50218AF-0321-4597-88B6-65A392C83868}"/>
              </a:ext>
            </a:extLst>
          </p:cNvPr>
          <p:cNvSpPr txBox="1"/>
          <p:nvPr/>
        </p:nvSpPr>
        <p:spPr>
          <a:xfrm>
            <a:off x="5647818" y="5251090"/>
            <a:ext cx="461665" cy="24679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自然言語処理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2072B85A-57CF-42BF-A130-9A349BED7935}"/>
              </a:ext>
            </a:extLst>
          </p:cNvPr>
          <p:cNvCxnSpPr>
            <a:cxnSpLocks/>
          </p:cNvCxnSpPr>
          <p:nvPr/>
        </p:nvCxnSpPr>
        <p:spPr>
          <a:xfrm flipH="1">
            <a:off x="7760132" y="5199315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257E537D-BCB1-4DDC-9169-4BE7252DBB14}"/>
              </a:ext>
            </a:extLst>
          </p:cNvPr>
          <p:cNvSpPr txBox="1"/>
          <p:nvPr/>
        </p:nvSpPr>
        <p:spPr>
          <a:xfrm>
            <a:off x="7808973" y="5192364"/>
            <a:ext cx="186852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前処理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1" name="直線矢印コネクタ 340">
            <a:extLst>
              <a:ext uri="{FF2B5EF4-FFF2-40B4-BE49-F238E27FC236}">
                <a16:creationId xmlns:a16="http://schemas.microsoft.com/office/drawing/2014/main" id="{179CE6C0-1368-46C8-BE4C-3C941BB129F4}"/>
              </a:ext>
            </a:extLst>
          </p:cNvPr>
          <p:cNvCxnSpPr>
            <a:cxnSpLocks/>
          </p:cNvCxnSpPr>
          <p:nvPr/>
        </p:nvCxnSpPr>
        <p:spPr>
          <a:xfrm flipH="1">
            <a:off x="7760132" y="6698593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CC03FDA-7570-44AF-9B33-D96402B9A316}"/>
              </a:ext>
            </a:extLst>
          </p:cNvPr>
          <p:cNvSpPr txBox="1"/>
          <p:nvPr/>
        </p:nvSpPr>
        <p:spPr>
          <a:xfrm>
            <a:off x="7808973" y="6691642"/>
            <a:ext cx="197223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分散表現の取得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9B13083C-96D3-4E28-876E-D0726EAB0FBD}"/>
              </a:ext>
            </a:extLst>
          </p:cNvPr>
          <p:cNvCxnSpPr>
            <a:cxnSpLocks/>
          </p:cNvCxnSpPr>
          <p:nvPr/>
        </p:nvCxnSpPr>
        <p:spPr>
          <a:xfrm flipH="1">
            <a:off x="7747275" y="7854724"/>
            <a:ext cx="1" cy="353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テキスト ボックス 343">
            <a:extLst>
              <a:ext uri="{FF2B5EF4-FFF2-40B4-BE49-F238E27FC236}">
                <a16:creationId xmlns:a16="http://schemas.microsoft.com/office/drawing/2014/main" id="{9B5067BE-520E-4BE9-BF3C-04D4CB32BC2E}"/>
              </a:ext>
            </a:extLst>
          </p:cNvPr>
          <p:cNvSpPr txBox="1"/>
          <p:nvPr/>
        </p:nvSpPr>
        <p:spPr>
          <a:xfrm>
            <a:off x="7796116" y="7847773"/>
            <a:ext cx="197223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学習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5295A151-F63A-4D51-B222-734E4197A14E}"/>
              </a:ext>
            </a:extLst>
          </p:cNvPr>
          <p:cNvSpPr/>
          <p:nvPr/>
        </p:nvSpPr>
        <p:spPr>
          <a:xfrm rot="5400000">
            <a:off x="5498003" y="8488575"/>
            <a:ext cx="1361761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6" name="テキスト ボックス 345">
            <a:extLst>
              <a:ext uri="{FF2B5EF4-FFF2-40B4-BE49-F238E27FC236}">
                <a16:creationId xmlns:a16="http://schemas.microsoft.com/office/drawing/2014/main" id="{447BE56F-6DB7-4475-99F4-2343BF0449C2}"/>
              </a:ext>
            </a:extLst>
          </p:cNvPr>
          <p:cNvSpPr txBox="1"/>
          <p:nvPr/>
        </p:nvSpPr>
        <p:spPr>
          <a:xfrm>
            <a:off x="5646847" y="7905324"/>
            <a:ext cx="461665" cy="1333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モデル構築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80844DA6-6A8F-4207-A2C2-68BAC2B6A630}"/>
              </a:ext>
            </a:extLst>
          </p:cNvPr>
          <p:cNvCxnSpPr>
            <a:cxnSpLocks/>
          </p:cNvCxnSpPr>
          <p:nvPr/>
        </p:nvCxnSpPr>
        <p:spPr>
          <a:xfrm flipH="1">
            <a:off x="7760133" y="9263189"/>
            <a:ext cx="1" cy="86835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テキスト ボックス 348">
            <a:extLst>
              <a:ext uri="{FF2B5EF4-FFF2-40B4-BE49-F238E27FC236}">
                <a16:creationId xmlns:a16="http://schemas.microsoft.com/office/drawing/2014/main" id="{1526C186-F6A0-4380-96D9-D2450E3D1FC3}"/>
              </a:ext>
            </a:extLst>
          </p:cNvPr>
          <p:cNvSpPr txBox="1"/>
          <p:nvPr/>
        </p:nvSpPr>
        <p:spPr>
          <a:xfrm>
            <a:off x="8965060" y="8865035"/>
            <a:ext cx="161552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アプリストア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A272FDC7-02EE-43E1-BEF2-A54568703C9B}"/>
              </a:ext>
            </a:extLst>
          </p:cNvPr>
          <p:cNvSpPr/>
          <p:nvPr/>
        </p:nvSpPr>
        <p:spPr>
          <a:xfrm rot="5400000">
            <a:off x="5301192" y="10183142"/>
            <a:ext cx="1755383" cy="91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1" name="テキスト ボックス 350">
            <a:extLst>
              <a:ext uri="{FF2B5EF4-FFF2-40B4-BE49-F238E27FC236}">
                <a16:creationId xmlns:a16="http://schemas.microsoft.com/office/drawing/2014/main" id="{FC8E4019-EDB4-46B5-94BD-FFFBB5B7163A}"/>
              </a:ext>
            </a:extLst>
          </p:cNvPr>
          <p:cNvSpPr txBox="1"/>
          <p:nvPr/>
        </p:nvSpPr>
        <p:spPr>
          <a:xfrm>
            <a:off x="5646847" y="9403078"/>
            <a:ext cx="461665" cy="1719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分類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2" name="直線矢印コネクタ 351">
            <a:extLst>
              <a:ext uri="{FF2B5EF4-FFF2-40B4-BE49-F238E27FC236}">
                <a16:creationId xmlns:a16="http://schemas.microsoft.com/office/drawing/2014/main" id="{02D22F6E-C5C7-4B64-B13C-46EAEC39AD68}"/>
              </a:ext>
            </a:extLst>
          </p:cNvPr>
          <p:cNvCxnSpPr>
            <a:cxnSpLocks/>
          </p:cNvCxnSpPr>
          <p:nvPr/>
        </p:nvCxnSpPr>
        <p:spPr>
          <a:xfrm flipH="1">
            <a:off x="7966859" y="9832798"/>
            <a:ext cx="105252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1" name="グループ化 540">
            <a:extLst>
              <a:ext uri="{FF2B5EF4-FFF2-40B4-BE49-F238E27FC236}">
                <a16:creationId xmlns:a16="http://schemas.microsoft.com/office/drawing/2014/main" id="{7EAA3109-1751-47B5-8B1A-8BCFBE91567B}"/>
              </a:ext>
            </a:extLst>
          </p:cNvPr>
          <p:cNvGrpSpPr/>
          <p:nvPr/>
        </p:nvGrpSpPr>
        <p:grpSpPr>
          <a:xfrm>
            <a:off x="6383993" y="623823"/>
            <a:ext cx="2545865" cy="1617200"/>
            <a:chOff x="174126" y="708843"/>
            <a:chExt cx="2545865" cy="1617200"/>
          </a:xfrm>
        </p:grpSpPr>
        <p:sp>
          <p:nvSpPr>
            <p:cNvPr id="542" name="雲 541">
              <a:extLst>
                <a:ext uri="{FF2B5EF4-FFF2-40B4-BE49-F238E27FC236}">
                  <a16:creationId xmlns:a16="http://schemas.microsoft.com/office/drawing/2014/main" id="{A53BC799-FF3A-4141-80DA-BB21DE6ED6F7}"/>
                </a:ext>
              </a:extLst>
            </p:cNvPr>
            <p:cNvSpPr/>
            <p:nvPr/>
          </p:nvSpPr>
          <p:spPr>
            <a:xfrm>
              <a:off x="174126" y="708843"/>
              <a:ext cx="2545865" cy="1617200"/>
            </a:xfrm>
            <a:prstGeom prst="cloud">
              <a:avLst/>
            </a:prstGeom>
            <a:solidFill>
              <a:srgbClr val="E9BC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/>
            </a:p>
          </p:txBody>
        </p:sp>
        <p:cxnSp>
          <p:nvCxnSpPr>
            <p:cNvPr id="543" name="直線コネクタ 542">
              <a:extLst>
                <a:ext uri="{FF2B5EF4-FFF2-40B4-BE49-F238E27FC236}">
                  <a16:creationId xmlns:a16="http://schemas.microsoft.com/office/drawing/2014/main" id="{81B1FB44-DA33-4FCC-8F56-BDB05C879A15}"/>
                </a:ext>
              </a:extLst>
            </p:cNvPr>
            <p:cNvCxnSpPr/>
            <p:nvPr/>
          </p:nvCxnSpPr>
          <p:spPr>
            <a:xfrm>
              <a:off x="1072402" y="825517"/>
              <a:ext cx="5807" cy="1433353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コネクタ 543">
              <a:extLst>
                <a:ext uri="{FF2B5EF4-FFF2-40B4-BE49-F238E27FC236}">
                  <a16:creationId xmlns:a16="http://schemas.microsoft.com/office/drawing/2014/main" id="{3F3C917C-1F18-4ED7-B1E8-0F6491CEB292}"/>
                </a:ext>
              </a:extLst>
            </p:cNvPr>
            <p:cNvCxnSpPr>
              <a:cxnSpLocks/>
            </p:cNvCxnSpPr>
            <p:nvPr/>
          </p:nvCxnSpPr>
          <p:spPr>
            <a:xfrm>
              <a:off x="1830149" y="757339"/>
              <a:ext cx="0" cy="1425204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5" name="グループ化 544">
              <a:extLst>
                <a:ext uri="{FF2B5EF4-FFF2-40B4-BE49-F238E27FC236}">
                  <a16:creationId xmlns:a16="http://schemas.microsoft.com/office/drawing/2014/main" id="{3E638B5D-FC40-4AF6-AC7C-312832264267}"/>
                </a:ext>
              </a:extLst>
            </p:cNvPr>
            <p:cNvGrpSpPr/>
            <p:nvPr/>
          </p:nvGrpSpPr>
          <p:grpSpPr>
            <a:xfrm>
              <a:off x="296442" y="1005547"/>
              <a:ext cx="731470" cy="443561"/>
              <a:chOff x="296442" y="3703851"/>
              <a:chExt cx="731470" cy="443561"/>
            </a:xfrm>
          </p:grpSpPr>
          <p:sp>
            <p:nvSpPr>
              <p:cNvPr id="571" name="正方形/長方形 570">
                <a:extLst>
                  <a:ext uri="{FF2B5EF4-FFF2-40B4-BE49-F238E27FC236}">
                    <a16:creationId xmlns:a16="http://schemas.microsoft.com/office/drawing/2014/main" id="{4E38DF2F-1208-4D26-8E49-B50CF7DF81B4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2" name="正方形/長方形 571">
                <a:extLst>
                  <a:ext uri="{FF2B5EF4-FFF2-40B4-BE49-F238E27FC236}">
                    <a16:creationId xmlns:a16="http://schemas.microsoft.com/office/drawing/2014/main" id="{986DF004-66DB-4FB6-BDFC-BCD7B7443849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3" name="正方形/長方形 572">
                <a:extLst>
                  <a:ext uri="{FF2B5EF4-FFF2-40B4-BE49-F238E27FC236}">
                    <a16:creationId xmlns:a16="http://schemas.microsoft.com/office/drawing/2014/main" id="{58DAD2C0-20BD-4138-83FA-A4AE957EEBA5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4" name="テキスト ボックス 573">
                <a:extLst>
                  <a:ext uri="{FF2B5EF4-FFF2-40B4-BE49-F238E27FC236}">
                    <a16:creationId xmlns:a16="http://schemas.microsoft.com/office/drawing/2014/main" id="{0EC0192F-5183-45B1-98F5-EC02965771AF}"/>
                  </a:ext>
                </a:extLst>
              </p:cNvPr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6" name="グループ化 545">
              <a:extLst>
                <a:ext uri="{FF2B5EF4-FFF2-40B4-BE49-F238E27FC236}">
                  <a16:creationId xmlns:a16="http://schemas.microsoft.com/office/drawing/2014/main" id="{1E46366B-5D01-4B03-91D0-80BFB6420443}"/>
                </a:ext>
              </a:extLst>
            </p:cNvPr>
            <p:cNvGrpSpPr/>
            <p:nvPr/>
          </p:nvGrpSpPr>
          <p:grpSpPr>
            <a:xfrm>
              <a:off x="219950" y="1566167"/>
              <a:ext cx="731470" cy="443561"/>
              <a:chOff x="219950" y="4264471"/>
              <a:chExt cx="731470" cy="443561"/>
            </a:xfrm>
          </p:grpSpPr>
          <p:sp>
            <p:nvSpPr>
              <p:cNvPr id="567" name="正方形/長方形 566">
                <a:extLst>
                  <a:ext uri="{FF2B5EF4-FFF2-40B4-BE49-F238E27FC236}">
                    <a16:creationId xmlns:a16="http://schemas.microsoft.com/office/drawing/2014/main" id="{19106ED8-9EE9-49EC-B78E-644869FF9C5C}"/>
                  </a:ext>
                </a:extLst>
              </p:cNvPr>
              <p:cNvSpPr/>
              <p:nvPr/>
            </p:nvSpPr>
            <p:spPr>
              <a:xfrm>
                <a:off x="404138" y="426447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8" name="正方形/長方形 567">
                <a:extLst>
                  <a:ext uri="{FF2B5EF4-FFF2-40B4-BE49-F238E27FC236}">
                    <a16:creationId xmlns:a16="http://schemas.microsoft.com/office/drawing/2014/main" id="{A19A2FF6-22A5-41E8-877C-EA41E585329D}"/>
                  </a:ext>
                </a:extLst>
              </p:cNvPr>
              <p:cNvSpPr/>
              <p:nvPr/>
            </p:nvSpPr>
            <p:spPr>
              <a:xfrm>
                <a:off x="345936" y="433649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9" name="正方形/長方形 568">
                <a:extLst>
                  <a:ext uri="{FF2B5EF4-FFF2-40B4-BE49-F238E27FC236}">
                    <a16:creationId xmlns:a16="http://schemas.microsoft.com/office/drawing/2014/main" id="{9EEE9B9D-1CBC-44AD-88E2-83D59862C536}"/>
                  </a:ext>
                </a:extLst>
              </p:cNvPr>
              <p:cNvSpPr/>
              <p:nvPr/>
            </p:nvSpPr>
            <p:spPr>
              <a:xfrm>
                <a:off x="288459" y="440851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0" name="テキスト ボックス 569">
                <a:extLst>
                  <a:ext uri="{FF2B5EF4-FFF2-40B4-BE49-F238E27FC236}">
                    <a16:creationId xmlns:a16="http://schemas.microsoft.com/office/drawing/2014/main" id="{F5190B51-2FE8-459F-8F16-46057072BCDD}"/>
                  </a:ext>
                </a:extLst>
              </p:cNvPr>
              <p:cNvSpPr txBox="1"/>
              <p:nvPr/>
            </p:nvSpPr>
            <p:spPr>
              <a:xfrm>
                <a:off x="219950" y="440025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7" name="グループ化 546">
              <a:extLst>
                <a:ext uri="{FF2B5EF4-FFF2-40B4-BE49-F238E27FC236}">
                  <a16:creationId xmlns:a16="http://schemas.microsoft.com/office/drawing/2014/main" id="{D71EE29B-5507-4718-B26E-52C9C5DDC9F9}"/>
                </a:ext>
              </a:extLst>
            </p:cNvPr>
            <p:cNvGrpSpPr/>
            <p:nvPr/>
          </p:nvGrpSpPr>
          <p:grpSpPr>
            <a:xfrm>
              <a:off x="1054802" y="1057227"/>
              <a:ext cx="731470" cy="443561"/>
              <a:chOff x="1054802" y="3755531"/>
              <a:chExt cx="731470" cy="443561"/>
            </a:xfrm>
          </p:grpSpPr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C246D7E0-3596-4BEC-8BC3-C117A04DDEE7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4" name="正方形/長方形 563">
                <a:extLst>
                  <a:ext uri="{FF2B5EF4-FFF2-40B4-BE49-F238E27FC236}">
                    <a16:creationId xmlns:a16="http://schemas.microsoft.com/office/drawing/2014/main" id="{76FAC7CC-17CC-4CEE-BCB2-15C57AFCA19F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5" name="正方形/長方形 564">
                <a:extLst>
                  <a:ext uri="{FF2B5EF4-FFF2-40B4-BE49-F238E27FC236}">
                    <a16:creationId xmlns:a16="http://schemas.microsoft.com/office/drawing/2014/main" id="{9AF51660-2D81-4F79-8378-EAB8DA699AF2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6" name="テキスト ボックス 565">
                <a:extLst>
                  <a:ext uri="{FF2B5EF4-FFF2-40B4-BE49-F238E27FC236}">
                    <a16:creationId xmlns:a16="http://schemas.microsoft.com/office/drawing/2014/main" id="{86A19066-2B11-42B9-9CEE-A270EAA3FDBE}"/>
                  </a:ext>
                </a:extLst>
              </p:cNvPr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8" name="グループ化 547">
              <a:extLst>
                <a:ext uri="{FF2B5EF4-FFF2-40B4-BE49-F238E27FC236}">
                  <a16:creationId xmlns:a16="http://schemas.microsoft.com/office/drawing/2014/main" id="{78A289CD-6D95-4D47-AD55-4D662F360D77}"/>
                </a:ext>
              </a:extLst>
            </p:cNvPr>
            <p:cNvGrpSpPr/>
            <p:nvPr/>
          </p:nvGrpSpPr>
          <p:grpSpPr>
            <a:xfrm>
              <a:off x="1042859" y="1619391"/>
              <a:ext cx="731470" cy="443561"/>
              <a:chOff x="1042859" y="4317695"/>
              <a:chExt cx="731470" cy="443561"/>
            </a:xfrm>
          </p:grpSpPr>
          <p:sp>
            <p:nvSpPr>
              <p:cNvPr id="559" name="正方形/長方形 558">
                <a:extLst>
                  <a:ext uri="{FF2B5EF4-FFF2-40B4-BE49-F238E27FC236}">
                    <a16:creationId xmlns:a16="http://schemas.microsoft.com/office/drawing/2014/main" id="{4BF23D87-FF46-450A-A643-C04755946254}"/>
                  </a:ext>
                </a:extLst>
              </p:cNvPr>
              <p:cNvSpPr/>
              <p:nvPr/>
            </p:nvSpPr>
            <p:spPr>
              <a:xfrm>
                <a:off x="1227047" y="431769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0" name="正方形/長方形 559">
                <a:extLst>
                  <a:ext uri="{FF2B5EF4-FFF2-40B4-BE49-F238E27FC236}">
                    <a16:creationId xmlns:a16="http://schemas.microsoft.com/office/drawing/2014/main" id="{3E0942C0-8095-4E7F-B76F-4C04949EAE49}"/>
                  </a:ext>
                </a:extLst>
              </p:cNvPr>
              <p:cNvSpPr/>
              <p:nvPr/>
            </p:nvSpPr>
            <p:spPr>
              <a:xfrm>
                <a:off x="1168845" y="438971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1" name="正方形/長方形 560">
                <a:extLst>
                  <a:ext uri="{FF2B5EF4-FFF2-40B4-BE49-F238E27FC236}">
                    <a16:creationId xmlns:a16="http://schemas.microsoft.com/office/drawing/2014/main" id="{0997AF17-8919-4CB4-A37D-D59380A9D4EB}"/>
                  </a:ext>
                </a:extLst>
              </p:cNvPr>
              <p:cNvSpPr/>
              <p:nvPr/>
            </p:nvSpPr>
            <p:spPr>
              <a:xfrm>
                <a:off x="1111368" y="4461743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2" name="テキスト ボックス 561">
                <a:extLst>
                  <a:ext uri="{FF2B5EF4-FFF2-40B4-BE49-F238E27FC236}">
                    <a16:creationId xmlns:a16="http://schemas.microsoft.com/office/drawing/2014/main" id="{C5F06C3B-1888-4593-8AF6-37B3C033E9E4}"/>
                  </a:ext>
                </a:extLst>
              </p:cNvPr>
              <p:cNvSpPr txBox="1"/>
              <p:nvPr/>
            </p:nvSpPr>
            <p:spPr>
              <a:xfrm>
                <a:off x="1042859" y="4453479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9" name="グループ化 548">
              <a:extLst>
                <a:ext uri="{FF2B5EF4-FFF2-40B4-BE49-F238E27FC236}">
                  <a16:creationId xmlns:a16="http://schemas.microsoft.com/office/drawing/2014/main" id="{5F2AEB01-E794-4E5B-8B1C-3ECAE99714C0}"/>
                </a:ext>
              </a:extLst>
            </p:cNvPr>
            <p:cNvGrpSpPr/>
            <p:nvPr/>
          </p:nvGrpSpPr>
          <p:grpSpPr>
            <a:xfrm>
              <a:off x="1804876" y="1482754"/>
              <a:ext cx="731470" cy="443561"/>
              <a:chOff x="1804876" y="4181058"/>
              <a:chExt cx="731470" cy="443561"/>
            </a:xfrm>
          </p:grpSpPr>
          <p:sp>
            <p:nvSpPr>
              <p:cNvPr id="555" name="正方形/長方形 554">
                <a:extLst>
                  <a:ext uri="{FF2B5EF4-FFF2-40B4-BE49-F238E27FC236}">
                    <a16:creationId xmlns:a16="http://schemas.microsoft.com/office/drawing/2014/main" id="{D17C3251-C405-4400-AA40-46C6B65D717F}"/>
                  </a:ext>
                </a:extLst>
              </p:cNvPr>
              <p:cNvSpPr/>
              <p:nvPr/>
            </p:nvSpPr>
            <p:spPr>
              <a:xfrm>
                <a:off x="1989064" y="4181058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6" name="正方形/長方形 555">
                <a:extLst>
                  <a:ext uri="{FF2B5EF4-FFF2-40B4-BE49-F238E27FC236}">
                    <a16:creationId xmlns:a16="http://schemas.microsoft.com/office/drawing/2014/main" id="{2CB0691C-E276-4CF8-93BE-91F33627A99F}"/>
                  </a:ext>
                </a:extLst>
              </p:cNvPr>
              <p:cNvSpPr/>
              <p:nvPr/>
            </p:nvSpPr>
            <p:spPr>
              <a:xfrm>
                <a:off x="1930862" y="4253082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7" name="正方形/長方形 556">
                <a:extLst>
                  <a:ext uri="{FF2B5EF4-FFF2-40B4-BE49-F238E27FC236}">
                    <a16:creationId xmlns:a16="http://schemas.microsoft.com/office/drawing/2014/main" id="{C961C0F0-74AB-429B-8F13-7FFD050A7DFE}"/>
                  </a:ext>
                </a:extLst>
              </p:cNvPr>
              <p:cNvSpPr/>
              <p:nvPr/>
            </p:nvSpPr>
            <p:spPr>
              <a:xfrm>
                <a:off x="1873385" y="4325106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8" name="テキスト ボックス 557">
                <a:extLst>
                  <a:ext uri="{FF2B5EF4-FFF2-40B4-BE49-F238E27FC236}">
                    <a16:creationId xmlns:a16="http://schemas.microsoft.com/office/drawing/2014/main" id="{5340FCFE-8D2E-4152-A725-0819E0BC165B}"/>
                  </a:ext>
                </a:extLst>
              </p:cNvPr>
              <p:cNvSpPr txBox="1"/>
              <p:nvPr/>
            </p:nvSpPr>
            <p:spPr>
              <a:xfrm>
                <a:off x="1804876" y="4316842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50" name="グループ化 549">
              <a:extLst>
                <a:ext uri="{FF2B5EF4-FFF2-40B4-BE49-F238E27FC236}">
                  <a16:creationId xmlns:a16="http://schemas.microsoft.com/office/drawing/2014/main" id="{32C71328-5785-4E82-92F2-3CDEE842F124}"/>
                </a:ext>
              </a:extLst>
            </p:cNvPr>
            <p:cNvGrpSpPr/>
            <p:nvPr/>
          </p:nvGrpSpPr>
          <p:grpSpPr>
            <a:xfrm>
              <a:off x="1828541" y="902253"/>
              <a:ext cx="731470" cy="443561"/>
              <a:chOff x="1828541" y="3600557"/>
              <a:chExt cx="731470" cy="443561"/>
            </a:xfrm>
          </p:grpSpPr>
          <p:sp>
            <p:nvSpPr>
              <p:cNvPr id="551" name="正方形/長方形 550">
                <a:extLst>
                  <a:ext uri="{FF2B5EF4-FFF2-40B4-BE49-F238E27FC236}">
                    <a16:creationId xmlns:a16="http://schemas.microsoft.com/office/drawing/2014/main" id="{069D005B-42A4-4961-9138-BE054885BF03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2" name="正方形/長方形 551">
                <a:extLst>
                  <a:ext uri="{FF2B5EF4-FFF2-40B4-BE49-F238E27FC236}">
                    <a16:creationId xmlns:a16="http://schemas.microsoft.com/office/drawing/2014/main" id="{C784DFF2-796E-4347-87E4-EED8C1C49FE4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3" name="正方形/長方形 552">
                <a:extLst>
                  <a:ext uri="{FF2B5EF4-FFF2-40B4-BE49-F238E27FC236}">
                    <a16:creationId xmlns:a16="http://schemas.microsoft.com/office/drawing/2014/main" id="{48087051-5072-421B-9D5A-C5493FE942FF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54" name="テキスト ボックス 553">
                <a:extLst>
                  <a:ext uri="{FF2B5EF4-FFF2-40B4-BE49-F238E27FC236}">
                    <a16:creationId xmlns:a16="http://schemas.microsoft.com/office/drawing/2014/main" id="{B92D10C3-0291-4C4B-B53B-C6EF99F8A078}"/>
                  </a:ext>
                </a:extLst>
              </p:cNvPr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91" name="グループ化 590">
            <a:extLst>
              <a:ext uri="{FF2B5EF4-FFF2-40B4-BE49-F238E27FC236}">
                <a16:creationId xmlns:a16="http://schemas.microsoft.com/office/drawing/2014/main" id="{D16C20C9-6A33-4572-8437-B9F38885E8DE}"/>
              </a:ext>
            </a:extLst>
          </p:cNvPr>
          <p:cNvGrpSpPr/>
          <p:nvPr/>
        </p:nvGrpSpPr>
        <p:grpSpPr>
          <a:xfrm>
            <a:off x="6942740" y="2729945"/>
            <a:ext cx="1425317" cy="931790"/>
            <a:chOff x="3103246" y="815536"/>
            <a:chExt cx="1425317" cy="931790"/>
          </a:xfrm>
        </p:grpSpPr>
        <p:grpSp>
          <p:nvGrpSpPr>
            <p:cNvPr id="592" name="グループ化 591">
              <a:extLst>
                <a:ext uri="{FF2B5EF4-FFF2-40B4-BE49-F238E27FC236}">
                  <a16:creationId xmlns:a16="http://schemas.microsoft.com/office/drawing/2014/main" id="{A9DFA92A-6134-486A-9B99-D571DA26E684}"/>
                </a:ext>
              </a:extLst>
            </p:cNvPr>
            <p:cNvGrpSpPr/>
            <p:nvPr/>
          </p:nvGrpSpPr>
          <p:grpSpPr>
            <a:xfrm>
              <a:off x="3797093" y="1295905"/>
              <a:ext cx="731470" cy="443561"/>
              <a:chOff x="1828541" y="3600557"/>
              <a:chExt cx="731470" cy="443561"/>
            </a:xfrm>
          </p:grpSpPr>
          <p:sp>
            <p:nvSpPr>
              <p:cNvPr id="603" name="正方形/長方形 602">
                <a:extLst>
                  <a:ext uri="{FF2B5EF4-FFF2-40B4-BE49-F238E27FC236}">
                    <a16:creationId xmlns:a16="http://schemas.microsoft.com/office/drawing/2014/main" id="{B9440417-7975-4795-9BF4-AE6B1112EB54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4" name="正方形/長方形 603">
                <a:extLst>
                  <a:ext uri="{FF2B5EF4-FFF2-40B4-BE49-F238E27FC236}">
                    <a16:creationId xmlns:a16="http://schemas.microsoft.com/office/drawing/2014/main" id="{5A8B5642-5A0E-4EA8-B746-31F19CB01934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5" name="正方形/長方形 604">
                <a:extLst>
                  <a:ext uri="{FF2B5EF4-FFF2-40B4-BE49-F238E27FC236}">
                    <a16:creationId xmlns:a16="http://schemas.microsoft.com/office/drawing/2014/main" id="{59D3FF66-D0F3-49C3-9C29-01BBA3071632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6" name="テキスト ボックス 605">
                <a:extLst>
                  <a:ext uri="{FF2B5EF4-FFF2-40B4-BE49-F238E27FC236}">
                    <a16:creationId xmlns:a16="http://schemas.microsoft.com/office/drawing/2014/main" id="{8C9A917C-D7B1-4831-8688-276D80980147}"/>
                  </a:ext>
                </a:extLst>
              </p:cNvPr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3" name="グループ化 592">
              <a:extLst>
                <a:ext uri="{FF2B5EF4-FFF2-40B4-BE49-F238E27FC236}">
                  <a16:creationId xmlns:a16="http://schemas.microsoft.com/office/drawing/2014/main" id="{BF1B6248-6065-4E83-A0B7-26902CF3E9D3}"/>
                </a:ext>
              </a:extLst>
            </p:cNvPr>
            <p:cNvGrpSpPr/>
            <p:nvPr/>
          </p:nvGrpSpPr>
          <p:grpSpPr>
            <a:xfrm>
              <a:off x="3103246" y="1303765"/>
              <a:ext cx="731470" cy="443561"/>
              <a:chOff x="296442" y="3703851"/>
              <a:chExt cx="731470" cy="443561"/>
            </a:xfrm>
          </p:grpSpPr>
          <p:sp>
            <p:nvSpPr>
              <p:cNvPr id="599" name="正方形/長方形 598">
                <a:extLst>
                  <a:ext uri="{FF2B5EF4-FFF2-40B4-BE49-F238E27FC236}">
                    <a16:creationId xmlns:a16="http://schemas.microsoft.com/office/drawing/2014/main" id="{05A466D1-2D09-4B30-8EA6-FB9CBDE86F88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0" name="正方形/長方形 599">
                <a:extLst>
                  <a:ext uri="{FF2B5EF4-FFF2-40B4-BE49-F238E27FC236}">
                    <a16:creationId xmlns:a16="http://schemas.microsoft.com/office/drawing/2014/main" id="{CF0B8D8C-E456-4258-9B73-C12F4DA72636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1" name="正方形/長方形 600">
                <a:extLst>
                  <a:ext uri="{FF2B5EF4-FFF2-40B4-BE49-F238E27FC236}">
                    <a16:creationId xmlns:a16="http://schemas.microsoft.com/office/drawing/2014/main" id="{D318B9A8-A386-4C9B-ABB6-A441D68E8764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2" name="テキスト ボックス 601">
                <a:extLst>
                  <a:ext uri="{FF2B5EF4-FFF2-40B4-BE49-F238E27FC236}">
                    <a16:creationId xmlns:a16="http://schemas.microsoft.com/office/drawing/2014/main" id="{39BBABCF-CD08-4CB0-88B6-02F4788AFCEA}"/>
                  </a:ext>
                </a:extLst>
              </p:cNvPr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4" name="グループ化 593">
              <a:extLst>
                <a:ext uri="{FF2B5EF4-FFF2-40B4-BE49-F238E27FC236}">
                  <a16:creationId xmlns:a16="http://schemas.microsoft.com/office/drawing/2014/main" id="{54FFDA8D-8659-4259-90CB-E0C7BC7C6176}"/>
                </a:ext>
              </a:extLst>
            </p:cNvPr>
            <p:cNvGrpSpPr/>
            <p:nvPr/>
          </p:nvGrpSpPr>
          <p:grpSpPr>
            <a:xfrm>
              <a:off x="3467657" y="815536"/>
              <a:ext cx="731470" cy="443561"/>
              <a:chOff x="1054802" y="3755531"/>
              <a:chExt cx="731470" cy="443561"/>
            </a:xfrm>
          </p:grpSpPr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BFF5D7B9-ADA0-4FF8-948A-530E5561DC10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6" name="正方形/長方形 595">
                <a:extLst>
                  <a:ext uri="{FF2B5EF4-FFF2-40B4-BE49-F238E27FC236}">
                    <a16:creationId xmlns:a16="http://schemas.microsoft.com/office/drawing/2014/main" id="{24DA4868-7852-4EA5-A777-861085B9692E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7" name="正方形/長方形 596">
                <a:extLst>
                  <a:ext uri="{FF2B5EF4-FFF2-40B4-BE49-F238E27FC236}">
                    <a16:creationId xmlns:a16="http://schemas.microsoft.com/office/drawing/2014/main" id="{66866147-3AD8-4362-B632-68C1187AD5FD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7CC8B6E4-0073-4778-B012-7648FD97A545}"/>
                  </a:ext>
                </a:extLst>
              </p:cNvPr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11" name="乗算 317">
            <a:extLst>
              <a:ext uri="{FF2B5EF4-FFF2-40B4-BE49-F238E27FC236}">
                <a16:creationId xmlns:a16="http://schemas.microsoft.com/office/drawing/2014/main" id="{12F46184-2BB1-4112-9AA0-926627C372B7}"/>
              </a:ext>
            </a:extLst>
          </p:cNvPr>
          <p:cNvSpPr>
            <a:spLocks noChangeAspect="1"/>
          </p:cNvSpPr>
          <p:nvPr/>
        </p:nvSpPr>
        <p:spPr>
          <a:xfrm>
            <a:off x="6651474" y="3976566"/>
            <a:ext cx="787058" cy="787058"/>
          </a:xfrm>
          <a:prstGeom prst="mathMultiply">
            <a:avLst>
              <a:gd name="adj1" fmla="val 9613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0" name="グループ化 629">
            <a:extLst>
              <a:ext uri="{FF2B5EF4-FFF2-40B4-BE49-F238E27FC236}">
                <a16:creationId xmlns:a16="http://schemas.microsoft.com/office/drawing/2014/main" id="{AE3231CE-5138-4012-8F5F-F6175B5C4E8D}"/>
              </a:ext>
            </a:extLst>
          </p:cNvPr>
          <p:cNvGrpSpPr/>
          <p:nvPr/>
        </p:nvGrpSpPr>
        <p:grpSpPr>
          <a:xfrm>
            <a:off x="6951637" y="5624387"/>
            <a:ext cx="1425317" cy="974217"/>
            <a:chOff x="6999313" y="767488"/>
            <a:chExt cx="1425317" cy="974217"/>
          </a:xfrm>
        </p:grpSpPr>
        <p:sp>
          <p:nvSpPr>
            <p:cNvPr id="631" name="星 4 463">
              <a:extLst>
                <a:ext uri="{FF2B5EF4-FFF2-40B4-BE49-F238E27FC236}">
                  <a16:creationId xmlns:a16="http://schemas.microsoft.com/office/drawing/2014/main" id="{2232B898-1794-4D43-9FB4-B5B47A6C9A8A}"/>
                </a:ext>
              </a:extLst>
            </p:cNvPr>
            <p:cNvSpPr/>
            <p:nvPr/>
          </p:nvSpPr>
          <p:spPr>
            <a:xfrm>
              <a:off x="8222243" y="884949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32" name="星 4 463">
              <a:extLst>
                <a:ext uri="{FF2B5EF4-FFF2-40B4-BE49-F238E27FC236}">
                  <a16:creationId xmlns:a16="http://schemas.microsoft.com/office/drawing/2014/main" id="{AFC97C73-EDA3-4AE0-AD60-B69155F23EFF}"/>
                </a:ext>
              </a:extLst>
            </p:cNvPr>
            <p:cNvSpPr/>
            <p:nvPr/>
          </p:nvSpPr>
          <p:spPr>
            <a:xfrm>
              <a:off x="7136801" y="767488"/>
              <a:ext cx="196583" cy="262564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grpSp>
          <p:nvGrpSpPr>
            <p:cNvPr id="633" name="グループ化 632">
              <a:extLst>
                <a:ext uri="{FF2B5EF4-FFF2-40B4-BE49-F238E27FC236}">
                  <a16:creationId xmlns:a16="http://schemas.microsoft.com/office/drawing/2014/main" id="{B3CF409D-8B50-468A-A154-505C2563A282}"/>
                </a:ext>
              </a:extLst>
            </p:cNvPr>
            <p:cNvGrpSpPr/>
            <p:nvPr/>
          </p:nvGrpSpPr>
          <p:grpSpPr>
            <a:xfrm>
              <a:off x="7693160" y="1290284"/>
              <a:ext cx="731470" cy="443561"/>
              <a:chOff x="1828541" y="3600557"/>
              <a:chExt cx="731470" cy="443561"/>
            </a:xfrm>
          </p:grpSpPr>
          <p:sp>
            <p:nvSpPr>
              <p:cNvPr id="644" name="正方形/長方形 643">
                <a:extLst>
                  <a:ext uri="{FF2B5EF4-FFF2-40B4-BE49-F238E27FC236}">
                    <a16:creationId xmlns:a16="http://schemas.microsoft.com/office/drawing/2014/main" id="{47198EFB-0CFA-446A-A222-FEBB8AB4FDF6}"/>
                  </a:ext>
                </a:extLst>
              </p:cNvPr>
              <p:cNvSpPr/>
              <p:nvPr/>
            </p:nvSpPr>
            <p:spPr>
              <a:xfrm>
                <a:off x="2012729" y="3600557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5" name="正方形/長方形 644">
                <a:extLst>
                  <a:ext uri="{FF2B5EF4-FFF2-40B4-BE49-F238E27FC236}">
                    <a16:creationId xmlns:a16="http://schemas.microsoft.com/office/drawing/2014/main" id="{33E8D9E8-EF50-40B3-9B41-8F2812AB0C5B}"/>
                  </a:ext>
                </a:extLst>
              </p:cNvPr>
              <p:cNvSpPr/>
              <p:nvPr/>
            </p:nvSpPr>
            <p:spPr>
              <a:xfrm>
                <a:off x="1954527" y="3672581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6" name="正方形/長方形 645">
                <a:extLst>
                  <a:ext uri="{FF2B5EF4-FFF2-40B4-BE49-F238E27FC236}">
                    <a16:creationId xmlns:a16="http://schemas.microsoft.com/office/drawing/2014/main" id="{86FCAA84-2C4E-4790-B293-484C6992DECF}"/>
                  </a:ext>
                </a:extLst>
              </p:cNvPr>
              <p:cNvSpPr/>
              <p:nvPr/>
            </p:nvSpPr>
            <p:spPr>
              <a:xfrm>
                <a:off x="1897050" y="3744605"/>
                <a:ext cx="547282" cy="29125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7" name="テキスト ボックス 646">
                <a:extLst>
                  <a:ext uri="{FF2B5EF4-FFF2-40B4-BE49-F238E27FC236}">
                    <a16:creationId xmlns:a16="http://schemas.microsoft.com/office/drawing/2014/main" id="{9D69B8FC-112C-4B8B-B12F-8360208A9318}"/>
                  </a:ext>
                </a:extLst>
              </p:cNvPr>
              <p:cNvSpPr txBox="1"/>
              <p:nvPr/>
            </p:nvSpPr>
            <p:spPr>
              <a:xfrm>
                <a:off x="1828541" y="3736341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34" name="グループ化 633">
              <a:extLst>
                <a:ext uri="{FF2B5EF4-FFF2-40B4-BE49-F238E27FC236}">
                  <a16:creationId xmlns:a16="http://schemas.microsoft.com/office/drawing/2014/main" id="{C1F0FCE5-E9A1-44E9-90CD-7B197EF2D53F}"/>
                </a:ext>
              </a:extLst>
            </p:cNvPr>
            <p:cNvGrpSpPr/>
            <p:nvPr/>
          </p:nvGrpSpPr>
          <p:grpSpPr>
            <a:xfrm>
              <a:off x="6999313" y="1298144"/>
              <a:ext cx="731470" cy="443561"/>
              <a:chOff x="296442" y="3703851"/>
              <a:chExt cx="731470" cy="443561"/>
            </a:xfrm>
          </p:grpSpPr>
          <p:sp>
            <p:nvSpPr>
              <p:cNvPr id="640" name="正方形/長方形 639">
                <a:extLst>
                  <a:ext uri="{FF2B5EF4-FFF2-40B4-BE49-F238E27FC236}">
                    <a16:creationId xmlns:a16="http://schemas.microsoft.com/office/drawing/2014/main" id="{98032F55-F096-4EEF-A5A5-6696BAED73D1}"/>
                  </a:ext>
                </a:extLst>
              </p:cNvPr>
              <p:cNvSpPr/>
              <p:nvPr/>
            </p:nvSpPr>
            <p:spPr>
              <a:xfrm>
                <a:off x="480630" y="3703851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1" name="正方形/長方形 640">
                <a:extLst>
                  <a:ext uri="{FF2B5EF4-FFF2-40B4-BE49-F238E27FC236}">
                    <a16:creationId xmlns:a16="http://schemas.microsoft.com/office/drawing/2014/main" id="{D417BB12-7B95-4B91-B608-4F2AF5488F8F}"/>
                  </a:ext>
                </a:extLst>
              </p:cNvPr>
              <p:cNvSpPr/>
              <p:nvPr/>
            </p:nvSpPr>
            <p:spPr>
              <a:xfrm>
                <a:off x="422428" y="3775875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2" name="正方形/長方形 641">
                <a:extLst>
                  <a:ext uri="{FF2B5EF4-FFF2-40B4-BE49-F238E27FC236}">
                    <a16:creationId xmlns:a16="http://schemas.microsoft.com/office/drawing/2014/main" id="{51C07E7C-EB85-4DA0-9C7E-ED025D5B3130}"/>
                  </a:ext>
                </a:extLst>
              </p:cNvPr>
              <p:cNvSpPr/>
              <p:nvPr/>
            </p:nvSpPr>
            <p:spPr>
              <a:xfrm>
                <a:off x="364951" y="3847899"/>
                <a:ext cx="547282" cy="29125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3" name="テキスト ボックス 642">
                <a:extLst>
                  <a:ext uri="{FF2B5EF4-FFF2-40B4-BE49-F238E27FC236}">
                    <a16:creationId xmlns:a16="http://schemas.microsoft.com/office/drawing/2014/main" id="{133677D4-FBF4-47E5-809B-262EC447BEA1}"/>
                  </a:ext>
                </a:extLst>
              </p:cNvPr>
              <p:cNvSpPr txBox="1"/>
              <p:nvPr/>
            </p:nvSpPr>
            <p:spPr>
              <a:xfrm>
                <a:off x="296442" y="383963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35" name="グループ化 634">
              <a:extLst>
                <a:ext uri="{FF2B5EF4-FFF2-40B4-BE49-F238E27FC236}">
                  <a16:creationId xmlns:a16="http://schemas.microsoft.com/office/drawing/2014/main" id="{426264E5-6117-4A49-8F0D-4D1D2D88D7FD}"/>
                </a:ext>
              </a:extLst>
            </p:cNvPr>
            <p:cNvGrpSpPr/>
            <p:nvPr/>
          </p:nvGrpSpPr>
          <p:grpSpPr>
            <a:xfrm>
              <a:off x="7363724" y="809915"/>
              <a:ext cx="731470" cy="443561"/>
              <a:chOff x="1054802" y="3755531"/>
              <a:chExt cx="731470" cy="443561"/>
            </a:xfrm>
          </p:grpSpPr>
          <p:sp>
            <p:nvSpPr>
              <p:cNvPr id="636" name="正方形/長方形 635">
                <a:extLst>
                  <a:ext uri="{FF2B5EF4-FFF2-40B4-BE49-F238E27FC236}">
                    <a16:creationId xmlns:a16="http://schemas.microsoft.com/office/drawing/2014/main" id="{69F3E8AF-682F-4F44-AC1C-F8C3A63FF561}"/>
                  </a:ext>
                </a:extLst>
              </p:cNvPr>
              <p:cNvSpPr/>
              <p:nvPr/>
            </p:nvSpPr>
            <p:spPr>
              <a:xfrm>
                <a:off x="1238990" y="3755531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7" name="正方形/長方形 636">
                <a:extLst>
                  <a:ext uri="{FF2B5EF4-FFF2-40B4-BE49-F238E27FC236}">
                    <a16:creationId xmlns:a16="http://schemas.microsoft.com/office/drawing/2014/main" id="{1C4398DE-E5F8-47DA-B9B2-CD21C740447A}"/>
                  </a:ext>
                </a:extLst>
              </p:cNvPr>
              <p:cNvSpPr/>
              <p:nvPr/>
            </p:nvSpPr>
            <p:spPr>
              <a:xfrm>
                <a:off x="1180788" y="3827555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8" name="正方形/長方形 637">
                <a:extLst>
                  <a:ext uri="{FF2B5EF4-FFF2-40B4-BE49-F238E27FC236}">
                    <a16:creationId xmlns:a16="http://schemas.microsoft.com/office/drawing/2014/main" id="{2F696438-F87C-4C73-80D7-2B4E36760C0E}"/>
                  </a:ext>
                </a:extLst>
              </p:cNvPr>
              <p:cNvSpPr/>
              <p:nvPr/>
            </p:nvSpPr>
            <p:spPr>
              <a:xfrm>
                <a:off x="1123311" y="3899579"/>
                <a:ext cx="547282" cy="29125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9" name="テキスト ボックス 638">
                <a:extLst>
                  <a:ext uri="{FF2B5EF4-FFF2-40B4-BE49-F238E27FC236}">
                    <a16:creationId xmlns:a16="http://schemas.microsoft.com/office/drawing/2014/main" id="{E6C662BA-CA83-435B-865C-9B7C553DB3C5}"/>
                  </a:ext>
                </a:extLst>
              </p:cNvPr>
              <p:cNvSpPr txBox="1"/>
              <p:nvPr/>
            </p:nvSpPr>
            <p:spPr>
              <a:xfrm>
                <a:off x="1054802" y="3891315"/>
                <a:ext cx="686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</a:t>
                </a:r>
                <a:endParaRPr kumimoji="1"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864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239</Words>
  <Application>Microsoft Office PowerPoint</Application>
  <PresentationFormat>ユーザー設定</PresentationFormat>
  <Paragraphs>147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disto</dc:creator>
  <cp:lastModifiedBy>disto</cp:lastModifiedBy>
  <cp:revision>37</cp:revision>
  <dcterms:created xsi:type="dcterms:W3CDTF">2021-11-29T14:08:06Z</dcterms:created>
  <dcterms:modified xsi:type="dcterms:W3CDTF">2022-01-31T20:03:57Z</dcterms:modified>
</cp:coreProperties>
</file>