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15"/>
  </p:notesMasterIdLst>
  <p:handoutMasterIdLst>
    <p:handoutMasterId r:id="rId16"/>
  </p:handoutMasterIdLst>
  <p:sldIdLst>
    <p:sldId id="297" r:id="rId2"/>
    <p:sldId id="283" r:id="rId3"/>
    <p:sldId id="284" r:id="rId4"/>
    <p:sldId id="285" r:id="rId5"/>
    <p:sldId id="286" r:id="rId6"/>
    <p:sldId id="287" r:id="rId7"/>
    <p:sldId id="289" r:id="rId8"/>
    <p:sldId id="290" r:id="rId9"/>
    <p:sldId id="294" r:id="rId10"/>
    <p:sldId id="291" r:id="rId11"/>
    <p:sldId id="292" r:id="rId12"/>
    <p:sldId id="295" r:id="rId13"/>
    <p:sldId id="296" r:id="rId14"/>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99"/>
    <a:srgbClr val="FFCCFF"/>
    <a:srgbClr val="089CA3"/>
    <a:srgbClr val="6600FF"/>
    <a:srgbClr val="FFFFFF"/>
    <a:srgbClr val="FF66CC"/>
    <a:srgbClr val="F2F2F2"/>
    <a:srgbClr val="FFCC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1153" autoAdjust="0"/>
  </p:normalViewPr>
  <p:slideViewPr>
    <p:cSldViewPr snapToGrid="0">
      <p:cViewPr varScale="1">
        <p:scale>
          <a:sx n="109" d="100"/>
          <a:sy n="109" d="100"/>
        </p:scale>
        <p:origin x="1800" y="132"/>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2021/11/29</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2021/11/29</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369281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163224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3</a:t>
            </a:fld>
            <a:endParaRPr kumimoji="1" lang="ja-JP" altLang="en-US"/>
          </a:p>
        </p:txBody>
      </p:sp>
    </p:spTree>
    <p:extLst>
      <p:ext uri="{BB962C8B-B14F-4D97-AF65-F5344CB8AC3E}">
        <p14:creationId xmlns:p14="http://schemas.microsoft.com/office/powerpoint/2010/main" val="3703173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2021/11/29</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2021/11/29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2021/11/29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2021/11/29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2021/11/29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2021/11/29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2021/11/29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2021/11/29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2021/11/29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2021/11/29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2021/11/29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2021/11/29</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63CE09-2340-458E-A96A-1BE6B7FB95F2}"/>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D4355E4-7080-4D39-8FA9-67C99C0E33A2}"/>
              </a:ext>
            </a:extLst>
          </p:cNvPr>
          <p:cNvSpPr>
            <a:spLocks noGrp="1"/>
          </p:cNvSpPr>
          <p:nvPr>
            <p:ph type="sldNum" sz="quarter" idx="12"/>
          </p:nvPr>
        </p:nvSpPr>
        <p:spPr/>
        <p:txBody>
          <a:bodyPr/>
          <a:lstStyle/>
          <a:p>
            <a:fld id="{310E90F2-0F65-4717-A352-08170F7BDCAA}" type="slidenum">
              <a:rPr kumimoji="1" lang="ja-JP" altLang="en-US" smtClean="0"/>
              <a:t>0</a:t>
            </a:fld>
            <a:endParaRPr kumimoji="1" lang="ja-JP" altLang="en-US" dirty="0"/>
          </a:p>
        </p:txBody>
      </p:sp>
      <p:sp>
        <p:nvSpPr>
          <p:cNvPr id="5" name="四角形: 角を丸くする 4">
            <a:extLst>
              <a:ext uri="{FF2B5EF4-FFF2-40B4-BE49-F238E27FC236}">
                <a16:creationId xmlns:a16="http://schemas.microsoft.com/office/drawing/2014/main" id="{8B8EAAC6-0A53-4F58-9CD0-8064C69333E9}"/>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478184E8-EA7D-4901-B338-90B8D8B0FDAC}"/>
              </a:ext>
            </a:extLst>
          </p:cNvPr>
          <p:cNvSpPr/>
          <p:nvPr/>
        </p:nvSpPr>
        <p:spPr>
          <a:xfrm>
            <a:off x="608562" y="3911885"/>
            <a:ext cx="1635589"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grpSp>
        <p:nvGrpSpPr>
          <p:cNvPr id="7" name="グループ化 6">
            <a:extLst>
              <a:ext uri="{FF2B5EF4-FFF2-40B4-BE49-F238E27FC236}">
                <a16:creationId xmlns:a16="http://schemas.microsoft.com/office/drawing/2014/main" id="{B8320E2B-FF79-4CE2-92D2-201D712C46D1}"/>
              </a:ext>
            </a:extLst>
          </p:cNvPr>
          <p:cNvGrpSpPr/>
          <p:nvPr/>
        </p:nvGrpSpPr>
        <p:grpSpPr>
          <a:xfrm>
            <a:off x="775152" y="4619058"/>
            <a:ext cx="384463" cy="322574"/>
            <a:chOff x="1100918" y="1789018"/>
            <a:chExt cx="454925" cy="304799"/>
          </a:xfrm>
          <a:solidFill>
            <a:schemeClr val="bg1"/>
          </a:solidFill>
        </p:grpSpPr>
        <p:sp>
          <p:nvSpPr>
            <p:cNvPr id="8" name="正方形/長方形 7">
              <a:extLst>
                <a:ext uri="{FF2B5EF4-FFF2-40B4-BE49-F238E27FC236}">
                  <a16:creationId xmlns:a16="http://schemas.microsoft.com/office/drawing/2014/main" id="{49DEB7D8-ECFF-47EC-8791-BE0B08A6A92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C2CC4FD1-2F6B-48D4-964D-D7D3692AAAC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D74FA08-B353-4EB9-BD4B-45E6388905C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A525982-2194-4FD1-A9C6-248A98D0401F}"/>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F7D9245-CAF4-4B3A-BCB0-7EAFBEAE2D5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749F4F16-1F74-49AF-9F65-93622913285C}"/>
              </a:ext>
            </a:extLst>
          </p:cNvPr>
          <p:cNvGrpSpPr/>
          <p:nvPr/>
        </p:nvGrpSpPr>
        <p:grpSpPr>
          <a:xfrm>
            <a:off x="2355315" y="4611297"/>
            <a:ext cx="384463" cy="322574"/>
            <a:chOff x="1100918" y="1789018"/>
            <a:chExt cx="454925" cy="304799"/>
          </a:xfrm>
          <a:solidFill>
            <a:schemeClr val="bg1"/>
          </a:solidFill>
        </p:grpSpPr>
        <p:sp>
          <p:nvSpPr>
            <p:cNvPr id="14" name="正方形/長方形 13">
              <a:extLst>
                <a:ext uri="{FF2B5EF4-FFF2-40B4-BE49-F238E27FC236}">
                  <a16:creationId xmlns:a16="http://schemas.microsoft.com/office/drawing/2014/main" id="{361D2205-DC6A-4409-9B93-DB1AC185B0A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B6C84D87-610C-4457-8F06-C9C88AB1914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3513642-4662-484A-8039-608A072B374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3559881-C485-4ECF-8C13-AF28E7087E0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623A933-2FFA-4DD2-BBA4-EBF24FFAE3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9" name="テキスト ボックス 18">
            <a:extLst>
              <a:ext uri="{FF2B5EF4-FFF2-40B4-BE49-F238E27FC236}">
                <a16:creationId xmlns:a16="http://schemas.microsoft.com/office/drawing/2014/main" id="{3260DDB1-F09C-4E40-A384-A1977C1E0CE6}"/>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0" name="星 4 463">
            <a:extLst>
              <a:ext uri="{FF2B5EF4-FFF2-40B4-BE49-F238E27FC236}">
                <a16:creationId xmlns:a16="http://schemas.microsoft.com/office/drawing/2014/main" id="{850CE2C8-71C9-421F-B86A-27DAA5F2B047}"/>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4 463">
            <a:extLst>
              <a:ext uri="{FF2B5EF4-FFF2-40B4-BE49-F238E27FC236}">
                <a16:creationId xmlns:a16="http://schemas.microsoft.com/office/drawing/2014/main" id="{A15CC647-EFAD-44C3-8F26-039E322A6FC1}"/>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F284936B-D806-4D8C-8D3D-64A4C579DDB1}"/>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05520284-6502-46A2-B265-AFE5CD32FC2D}"/>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5C04F51-BA55-43DA-B964-2DE4B834A214}"/>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sp>
        <p:nvSpPr>
          <p:cNvPr id="25" name="四角形: 角を丸くする 24">
            <a:extLst>
              <a:ext uri="{FF2B5EF4-FFF2-40B4-BE49-F238E27FC236}">
                <a16:creationId xmlns:a16="http://schemas.microsoft.com/office/drawing/2014/main" id="{E9077B8E-52E1-4AF8-9068-9A514C4198CA}"/>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7A4D6D89-148F-4BF9-ACBA-278F43C9569F}"/>
              </a:ext>
            </a:extLst>
          </p:cNvPr>
          <p:cNvSpPr/>
          <p:nvPr/>
        </p:nvSpPr>
        <p:spPr>
          <a:xfrm>
            <a:off x="4968366" y="3911885"/>
            <a:ext cx="1832484"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7" name="グラフィックス 26" descr="歯車">
            <a:extLst>
              <a:ext uri="{FF2B5EF4-FFF2-40B4-BE49-F238E27FC236}">
                <a16:creationId xmlns:a16="http://schemas.microsoft.com/office/drawing/2014/main" id="{95E6407F-3912-45F1-A013-606CEA39B8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666" y="4433271"/>
            <a:ext cx="742042" cy="742042"/>
          </a:xfrm>
          <a:prstGeom prst="rect">
            <a:avLst/>
          </a:prstGeom>
        </p:spPr>
      </p:pic>
      <p:sp>
        <p:nvSpPr>
          <p:cNvPr id="28" name="テキスト ボックス 27">
            <a:extLst>
              <a:ext uri="{FF2B5EF4-FFF2-40B4-BE49-F238E27FC236}">
                <a16:creationId xmlns:a16="http://schemas.microsoft.com/office/drawing/2014/main" id="{FA866D09-CE3A-4FAA-B67F-4CEE0A7E3800}"/>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grpSp>
        <p:nvGrpSpPr>
          <p:cNvPr id="29" name="グループ化 28">
            <a:extLst>
              <a:ext uri="{FF2B5EF4-FFF2-40B4-BE49-F238E27FC236}">
                <a16:creationId xmlns:a16="http://schemas.microsoft.com/office/drawing/2014/main" id="{77A397EB-22E3-4060-8A93-E40BA25FD945}"/>
              </a:ext>
            </a:extLst>
          </p:cNvPr>
          <p:cNvGrpSpPr/>
          <p:nvPr/>
        </p:nvGrpSpPr>
        <p:grpSpPr>
          <a:xfrm>
            <a:off x="593939" y="1339234"/>
            <a:ext cx="2315554" cy="1452210"/>
            <a:chOff x="406480" y="960790"/>
            <a:chExt cx="2315554" cy="1452210"/>
          </a:xfrm>
        </p:grpSpPr>
        <p:sp>
          <p:nvSpPr>
            <p:cNvPr id="30" name="雲 29">
              <a:extLst>
                <a:ext uri="{FF2B5EF4-FFF2-40B4-BE49-F238E27FC236}">
                  <a16:creationId xmlns:a16="http://schemas.microsoft.com/office/drawing/2014/main" id="{0E2EAF81-5F4F-44A1-A3BC-38455341043E}"/>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31" name="グループ化 30">
              <a:extLst>
                <a:ext uri="{FF2B5EF4-FFF2-40B4-BE49-F238E27FC236}">
                  <a16:creationId xmlns:a16="http://schemas.microsoft.com/office/drawing/2014/main" id="{5C16B0BB-4F6A-4A9D-83DF-468AB0204225}"/>
                </a:ext>
              </a:extLst>
            </p:cNvPr>
            <p:cNvGrpSpPr/>
            <p:nvPr/>
          </p:nvGrpSpPr>
          <p:grpSpPr>
            <a:xfrm>
              <a:off x="1371237" y="1384983"/>
              <a:ext cx="538077" cy="355011"/>
              <a:chOff x="1649465" y="1426169"/>
              <a:chExt cx="636693" cy="371526"/>
            </a:xfrm>
          </p:grpSpPr>
          <p:grpSp>
            <p:nvGrpSpPr>
              <p:cNvPr id="127" name="グループ化 126">
                <a:extLst>
                  <a:ext uri="{FF2B5EF4-FFF2-40B4-BE49-F238E27FC236}">
                    <a16:creationId xmlns:a16="http://schemas.microsoft.com/office/drawing/2014/main" id="{50E6BA55-6F11-44B1-B04D-B21CC0D5240C}"/>
                  </a:ext>
                </a:extLst>
              </p:cNvPr>
              <p:cNvGrpSpPr/>
              <p:nvPr/>
            </p:nvGrpSpPr>
            <p:grpSpPr>
              <a:xfrm>
                <a:off x="1831233" y="1426169"/>
                <a:ext cx="454925" cy="304799"/>
                <a:chOff x="1100918" y="1789018"/>
                <a:chExt cx="454925" cy="304799"/>
              </a:xfrm>
            </p:grpSpPr>
            <p:sp>
              <p:nvSpPr>
                <p:cNvPr id="140" name="正方形/長方形 139">
                  <a:extLst>
                    <a:ext uri="{FF2B5EF4-FFF2-40B4-BE49-F238E27FC236}">
                      <a16:creationId xmlns:a16="http://schemas.microsoft.com/office/drawing/2014/main" id="{BBCAC4D2-381F-4135-864A-2373BB00F8C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466D3E6-0BCF-4EF3-B476-4ED602380C3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C2C1F2A-A9FC-4BA2-A2B1-92C0A1ADA04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0BEBB595-424F-4151-B4FD-F170AA80151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6CB17088-7FE7-44F3-A730-AA45B45E3E2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8" name="グループ化 127">
                <a:extLst>
                  <a:ext uri="{FF2B5EF4-FFF2-40B4-BE49-F238E27FC236}">
                    <a16:creationId xmlns:a16="http://schemas.microsoft.com/office/drawing/2014/main" id="{235FE3B7-1820-4555-B50B-8C8DF038ABBD}"/>
                  </a:ext>
                </a:extLst>
              </p:cNvPr>
              <p:cNvGrpSpPr/>
              <p:nvPr/>
            </p:nvGrpSpPr>
            <p:grpSpPr>
              <a:xfrm>
                <a:off x="1740349" y="1459327"/>
                <a:ext cx="454925" cy="304799"/>
                <a:chOff x="1100918" y="1789018"/>
                <a:chExt cx="454925" cy="304799"/>
              </a:xfrm>
            </p:grpSpPr>
            <p:sp>
              <p:nvSpPr>
                <p:cNvPr id="135" name="正方形/長方形 134">
                  <a:extLst>
                    <a:ext uri="{FF2B5EF4-FFF2-40B4-BE49-F238E27FC236}">
                      <a16:creationId xmlns:a16="http://schemas.microsoft.com/office/drawing/2014/main" id="{35D03FAF-503B-47E5-A8D6-7E01BCFB118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a:extLst>
                    <a:ext uri="{FF2B5EF4-FFF2-40B4-BE49-F238E27FC236}">
                      <a16:creationId xmlns:a16="http://schemas.microsoft.com/office/drawing/2014/main" id="{A63767CD-731F-486D-9E09-C665B1E3830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B7E67881-D55E-4516-AE5C-84E5A61A9F9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92459579-0F7F-42DF-97EF-F1832677575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FF1C97CF-2D44-4915-A10B-D89C5B816D4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a:extLst>
                  <a:ext uri="{FF2B5EF4-FFF2-40B4-BE49-F238E27FC236}">
                    <a16:creationId xmlns:a16="http://schemas.microsoft.com/office/drawing/2014/main" id="{1BFE2390-9DE8-4D24-943C-08FE89CF6CC3}"/>
                  </a:ext>
                </a:extLst>
              </p:cNvPr>
              <p:cNvGrpSpPr/>
              <p:nvPr/>
            </p:nvGrpSpPr>
            <p:grpSpPr>
              <a:xfrm>
                <a:off x="1649465" y="1492896"/>
                <a:ext cx="454925" cy="304799"/>
                <a:chOff x="1100918" y="1789018"/>
                <a:chExt cx="454925" cy="304799"/>
              </a:xfrm>
            </p:grpSpPr>
            <p:sp>
              <p:nvSpPr>
                <p:cNvPr id="130" name="正方形/長方形 129">
                  <a:extLst>
                    <a:ext uri="{FF2B5EF4-FFF2-40B4-BE49-F238E27FC236}">
                      <a16:creationId xmlns:a16="http://schemas.microsoft.com/office/drawing/2014/main" id="{DDA40988-8D78-4386-AA22-15238557D78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1" name="直線コネクタ 130">
                  <a:extLst>
                    <a:ext uri="{FF2B5EF4-FFF2-40B4-BE49-F238E27FC236}">
                      <a16:creationId xmlns:a16="http://schemas.microsoft.com/office/drawing/2014/main" id="{20796661-E479-4743-ADF2-88610382CAA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E364D9E8-D979-4ACC-B943-FDB03C1D067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A23635FC-C5BA-4835-9244-BB42C307DDB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8C8F2AF9-BDA8-4A8C-AF79-4C41DE75DA3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2" name="グループ化 31">
              <a:extLst>
                <a:ext uri="{FF2B5EF4-FFF2-40B4-BE49-F238E27FC236}">
                  <a16:creationId xmlns:a16="http://schemas.microsoft.com/office/drawing/2014/main" id="{4F34E417-7100-49A8-83BF-68F4ECFE0F88}"/>
                </a:ext>
              </a:extLst>
            </p:cNvPr>
            <p:cNvGrpSpPr/>
            <p:nvPr/>
          </p:nvGrpSpPr>
          <p:grpSpPr>
            <a:xfrm>
              <a:off x="1825926" y="1686895"/>
              <a:ext cx="538077" cy="355011"/>
              <a:chOff x="1649465" y="1426169"/>
              <a:chExt cx="636693" cy="371526"/>
            </a:xfrm>
          </p:grpSpPr>
          <p:grpSp>
            <p:nvGrpSpPr>
              <p:cNvPr id="109" name="グループ化 108">
                <a:extLst>
                  <a:ext uri="{FF2B5EF4-FFF2-40B4-BE49-F238E27FC236}">
                    <a16:creationId xmlns:a16="http://schemas.microsoft.com/office/drawing/2014/main" id="{AC03F0B0-CEE3-4767-A88F-36ED37B395E4}"/>
                  </a:ext>
                </a:extLst>
              </p:cNvPr>
              <p:cNvGrpSpPr/>
              <p:nvPr/>
            </p:nvGrpSpPr>
            <p:grpSpPr>
              <a:xfrm>
                <a:off x="1831233" y="1426169"/>
                <a:ext cx="454925" cy="304799"/>
                <a:chOff x="1100918" y="1789018"/>
                <a:chExt cx="454925" cy="304799"/>
              </a:xfrm>
            </p:grpSpPr>
            <p:sp>
              <p:nvSpPr>
                <p:cNvPr id="122" name="正方形/長方形 121">
                  <a:extLst>
                    <a:ext uri="{FF2B5EF4-FFF2-40B4-BE49-F238E27FC236}">
                      <a16:creationId xmlns:a16="http://schemas.microsoft.com/office/drawing/2014/main" id="{76A4E65E-C5C0-4482-9752-7DDBAEE18D0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a:extLst>
                    <a:ext uri="{FF2B5EF4-FFF2-40B4-BE49-F238E27FC236}">
                      <a16:creationId xmlns:a16="http://schemas.microsoft.com/office/drawing/2014/main" id="{26F2C315-4F59-406F-A8AA-70BCEB4AD90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FF13865-D9C3-415C-A347-8C580C7CBBE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D9DC08C3-CA8D-44DC-AE51-D95DC849734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B4B39A3-73E7-4470-854A-32C55AE00BF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0" name="グループ化 109">
                <a:extLst>
                  <a:ext uri="{FF2B5EF4-FFF2-40B4-BE49-F238E27FC236}">
                    <a16:creationId xmlns:a16="http://schemas.microsoft.com/office/drawing/2014/main" id="{4BFD9E81-5B10-45CA-8D2E-ACD9495F4B8C}"/>
                  </a:ext>
                </a:extLst>
              </p:cNvPr>
              <p:cNvGrpSpPr/>
              <p:nvPr/>
            </p:nvGrpSpPr>
            <p:grpSpPr>
              <a:xfrm>
                <a:off x="1740349" y="1459327"/>
                <a:ext cx="454925" cy="304799"/>
                <a:chOff x="1100918" y="1789018"/>
                <a:chExt cx="454925" cy="304799"/>
              </a:xfrm>
            </p:grpSpPr>
            <p:sp>
              <p:nvSpPr>
                <p:cNvPr id="117" name="正方形/長方形 116">
                  <a:extLst>
                    <a:ext uri="{FF2B5EF4-FFF2-40B4-BE49-F238E27FC236}">
                      <a16:creationId xmlns:a16="http://schemas.microsoft.com/office/drawing/2014/main" id="{F2CAB596-039E-425C-8EF8-4359F9B5DB9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C35FEAC5-8B80-4155-96F9-3B2AAB0BEC0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39BDC44C-E027-4A5F-8E77-9E82505BBF3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7E21A6E-7424-47F1-BE60-88794ADEEAE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78BDB93D-B4F9-4AE2-A755-1EF76E17C20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306CBDCE-8A7B-4F61-9F4B-805F85E464A3}"/>
                  </a:ext>
                </a:extLst>
              </p:cNvPr>
              <p:cNvGrpSpPr/>
              <p:nvPr/>
            </p:nvGrpSpPr>
            <p:grpSpPr>
              <a:xfrm>
                <a:off x="1649465" y="1492896"/>
                <a:ext cx="454925" cy="304799"/>
                <a:chOff x="1100918" y="1789018"/>
                <a:chExt cx="454925" cy="304799"/>
              </a:xfrm>
            </p:grpSpPr>
            <p:sp>
              <p:nvSpPr>
                <p:cNvPr id="112" name="正方形/長方形 111">
                  <a:extLst>
                    <a:ext uri="{FF2B5EF4-FFF2-40B4-BE49-F238E27FC236}">
                      <a16:creationId xmlns:a16="http://schemas.microsoft.com/office/drawing/2014/main" id="{D9851263-7511-487C-9DD5-EA09F18F203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a:extLst>
                    <a:ext uri="{FF2B5EF4-FFF2-40B4-BE49-F238E27FC236}">
                      <a16:creationId xmlns:a16="http://schemas.microsoft.com/office/drawing/2014/main" id="{9D89A06B-5108-4B10-870B-24F0E0C9080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AD13C58F-57F9-407E-B382-05EFE388DA0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CE64E9F0-AA37-420C-982B-690B4E69B31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DF5846A-3D22-4711-81C1-912FBDB9503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a:extLst>
                <a:ext uri="{FF2B5EF4-FFF2-40B4-BE49-F238E27FC236}">
                  <a16:creationId xmlns:a16="http://schemas.microsoft.com/office/drawing/2014/main" id="{D8543683-6528-48CC-B694-9204FCB054D1}"/>
                </a:ext>
              </a:extLst>
            </p:cNvPr>
            <p:cNvGrpSpPr/>
            <p:nvPr/>
          </p:nvGrpSpPr>
          <p:grpSpPr>
            <a:xfrm>
              <a:off x="796004" y="1228616"/>
              <a:ext cx="538077" cy="355011"/>
              <a:chOff x="1649465" y="1426169"/>
              <a:chExt cx="636693" cy="371526"/>
            </a:xfrm>
          </p:grpSpPr>
          <p:grpSp>
            <p:nvGrpSpPr>
              <p:cNvPr id="91" name="グループ化 90">
                <a:extLst>
                  <a:ext uri="{FF2B5EF4-FFF2-40B4-BE49-F238E27FC236}">
                    <a16:creationId xmlns:a16="http://schemas.microsoft.com/office/drawing/2014/main" id="{7622B050-5ADA-4494-A779-FF2BF4F19F64}"/>
                  </a:ext>
                </a:extLst>
              </p:cNvPr>
              <p:cNvGrpSpPr/>
              <p:nvPr/>
            </p:nvGrpSpPr>
            <p:grpSpPr>
              <a:xfrm>
                <a:off x="1831233" y="1426169"/>
                <a:ext cx="454925" cy="304799"/>
                <a:chOff x="1100918" y="1789018"/>
                <a:chExt cx="454925" cy="304799"/>
              </a:xfrm>
            </p:grpSpPr>
            <p:sp>
              <p:nvSpPr>
                <p:cNvPr id="104" name="正方形/長方形 103">
                  <a:extLst>
                    <a:ext uri="{FF2B5EF4-FFF2-40B4-BE49-F238E27FC236}">
                      <a16:creationId xmlns:a16="http://schemas.microsoft.com/office/drawing/2014/main" id="{E32F21A8-2BE4-43C9-BBBA-51C6DEAEA40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a:extLst>
                    <a:ext uri="{FF2B5EF4-FFF2-40B4-BE49-F238E27FC236}">
                      <a16:creationId xmlns:a16="http://schemas.microsoft.com/office/drawing/2014/main" id="{735A01B2-8969-4850-8D50-438A074BED4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49933C08-C740-478B-900F-562F72EFB87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1893626-FD46-4096-94FE-B7757DD52BB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B989EFDF-5FBC-433E-9CC3-B41FB7AB8C4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91">
                <a:extLst>
                  <a:ext uri="{FF2B5EF4-FFF2-40B4-BE49-F238E27FC236}">
                    <a16:creationId xmlns:a16="http://schemas.microsoft.com/office/drawing/2014/main" id="{AE179947-758B-4EA7-816D-20393EDC1BDF}"/>
                  </a:ext>
                </a:extLst>
              </p:cNvPr>
              <p:cNvGrpSpPr/>
              <p:nvPr/>
            </p:nvGrpSpPr>
            <p:grpSpPr>
              <a:xfrm>
                <a:off x="1740349" y="1459327"/>
                <a:ext cx="454925" cy="304799"/>
                <a:chOff x="1100918" y="1789018"/>
                <a:chExt cx="454925" cy="304799"/>
              </a:xfrm>
            </p:grpSpPr>
            <p:sp>
              <p:nvSpPr>
                <p:cNvPr id="99" name="正方形/長方形 98">
                  <a:extLst>
                    <a:ext uri="{FF2B5EF4-FFF2-40B4-BE49-F238E27FC236}">
                      <a16:creationId xmlns:a16="http://schemas.microsoft.com/office/drawing/2014/main" id="{0F262864-9204-4D4A-A8F5-E567FBBD92E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4A9E6DE1-1EE9-4C34-8888-3708043E33E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C9E0341-1803-42A5-84DF-5BBE5C7BF34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A9F8140-D82D-49F6-BE30-12F8FB22F01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0BE9128-1276-4344-8C60-B15D877A656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10F81418-808F-449F-AF7B-CFB8EBE8FCE5}"/>
                  </a:ext>
                </a:extLst>
              </p:cNvPr>
              <p:cNvGrpSpPr/>
              <p:nvPr/>
            </p:nvGrpSpPr>
            <p:grpSpPr>
              <a:xfrm>
                <a:off x="1649465" y="1492896"/>
                <a:ext cx="454925" cy="304799"/>
                <a:chOff x="1100918" y="1789018"/>
                <a:chExt cx="454925" cy="304799"/>
              </a:xfrm>
            </p:grpSpPr>
            <p:sp>
              <p:nvSpPr>
                <p:cNvPr id="94" name="正方形/長方形 93">
                  <a:extLst>
                    <a:ext uri="{FF2B5EF4-FFF2-40B4-BE49-F238E27FC236}">
                      <a16:creationId xmlns:a16="http://schemas.microsoft.com/office/drawing/2014/main" id="{6B4C414E-D53F-4621-AEE4-642FCE29474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79B3402C-4CC3-47F0-8F46-02C195523DA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D7A3758-9676-4166-A798-818439A3EB0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71AB3890-6EA2-470C-A049-13D6B1FF2D4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1F586A2B-21C2-4482-B499-F88EC6E9426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4" name="グループ化 33">
              <a:extLst>
                <a:ext uri="{FF2B5EF4-FFF2-40B4-BE49-F238E27FC236}">
                  <a16:creationId xmlns:a16="http://schemas.microsoft.com/office/drawing/2014/main" id="{54F7DADB-5077-4198-B083-EE6ADE95D940}"/>
                </a:ext>
              </a:extLst>
            </p:cNvPr>
            <p:cNvGrpSpPr/>
            <p:nvPr/>
          </p:nvGrpSpPr>
          <p:grpSpPr>
            <a:xfrm>
              <a:off x="603313" y="1645211"/>
              <a:ext cx="538077" cy="355011"/>
              <a:chOff x="1649465" y="1426169"/>
              <a:chExt cx="636693" cy="371526"/>
            </a:xfrm>
          </p:grpSpPr>
          <p:grpSp>
            <p:nvGrpSpPr>
              <p:cNvPr id="73" name="グループ化 72">
                <a:extLst>
                  <a:ext uri="{FF2B5EF4-FFF2-40B4-BE49-F238E27FC236}">
                    <a16:creationId xmlns:a16="http://schemas.microsoft.com/office/drawing/2014/main" id="{E123C360-36E0-4C62-AFCD-02DC3D8D1951}"/>
                  </a:ext>
                </a:extLst>
              </p:cNvPr>
              <p:cNvGrpSpPr/>
              <p:nvPr/>
            </p:nvGrpSpPr>
            <p:grpSpPr>
              <a:xfrm>
                <a:off x="1831233" y="1426169"/>
                <a:ext cx="454925" cy="304799"/>
                <a:chOff x="1100918" y="1789018"/>
                <a:chExt cx="454925" cy="304799"/>
              </a:xfrm>
            </p:grpSpPr>
            <p:sp>
              <p:nvSpPr>
                <p:cNvPr id="86" name="正方形/長方形 85">
                  <a:extLst>
                    <a:ext uri="{FF2B5EF4-FFF2-40B4-BE49-F238E27FC236}">
                      <a16:creationId xmlns:a16="http://schemas.microsoft.com/office/drawing/2014/main" id="{14EA716A-DDFD-4E0D-97F2-80D7060433E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コネクタ 86">
                  <a:extLst>
                    <a:ext uri="{FF2B5EF4-FFF2-40B4-BE49-F238E27FC236}">
                      <a16:creationId xmlns:a16="http://schemas.microsoft.com/office/drawing/2014/main" id="{8CB84AC3-1B1F-48E1-AC34-137D455727E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89A7A-B009-4A53-957C-CE2B073726B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93E054D-9B52-49E5-B0EE-01AD5823BAB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31E03D4-C641-4362-8879-B1FC780B6AD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1C7F634D-5EA8-4F0B-94FF-E023A8CB5BA0}"/>
                  </a:ext>
                </a:extLst>
              </p:cNvPr>
              <p:cNvGrpSpPr/>
              <p:nvPr/>
            </p:nvGrpSpPr>
            <p:grpSpPr>
              <a:xfrm>
                <a:off x="1740349" y="1459327"/>
                <a:ext cx="454925" cy="304799"/>
                <a:chOff x="1100918" y="1789018"/>
                <a:chExt cx="454925" cy="304799"/>
              </a:xfrm>
            </p:grpSpPr>
            <p:sp>
              <p:nvSpPr>
                <p:cNvPr id="81" name="正方形/長方形 80">
                  <a:extLst>
                    <a:ext uri="{FF2B5EF4-FFF2-40B4-BE49-F238E27FC236}">
                      <a16:creationId xmlns:a16="http://schemas.microsoft.com/office/drawing/2014/main" id="{C9FD209D-AD6B-4F86-8209-B221F46BF7D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21DE7E8D-741D-466E-A137-254817AC1CF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1B3B425E-23C6-4032-A5C8-57AC15B7C48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4BAD0B5-11C2-414F-9CBB-9A8B2B2E2C0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D3694868-59EF-46BE-A888-9C467AF3231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5" name="グループ化 74">
                <a:extLst>
                  <a:ext uri="{FF2B5EF4-FFF2-40B4-BE49-F238E27FC236}">
                    <a16:creationId xmlns:a16="http://schemas.microsoft.com/office/drawing/2014/main" id="{37DB6ABD-3B6D-4A14-82F2-5B2D7E93BBEC}"/>
                  </a:ext>
                </a:extLst>
              </p:cNvPr>
              <p:cNvGrpSpPr/>
              <p:nvPr/>
            </p:nvGrpSpPr>
            <p:grpSpPr>
              <a:xfrm>
                <a:off x="1649465" y="1492896"/>
                <a:ext cx="454925" cy="304799"/>
                <a:chOff x="1100918" y="1789018"/>
                <a:chExt cx="454925" cy="304799"/>
              </a:xfrm>
            </p:grpSpPr>
            <p:sp>
              <p:nvSpPr>
                <p:cNvPr id="76" name="正方形/長方形 75">
                  <a:extLst>
                    <a:ext uri="{FF2B5EF4-FFF2-40B4-BE49-F238E27FC236}">
                      <a16:creationId xmlns:a16="http://schemas.microsoft.com/office/drawing/2014/main" id="{75277349-2C96-4F94-BAF2-5BBC804FC1F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D1DE0240-D440-4FD4-8436-9C5F225CC41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3A43E0B-4528-46BD-BD53-7FE0934033C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AB9B4B2-244F-408F-B894-BD599B9E07D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7196675E-1E2A-4D0C-B09A-168B7457873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5" name="グループ化 34">
              <a:extLst>
                <a:ext uri="{FF2B5EF4-FFF2-40B4-BE49-F238E27FC236}">
                  <a16:creationId xmlns:a16="http://schemas.microsoft.com/office/drawing/2014/main" id="{D18B5D06-5EDB-4FF0-AE1A-DFCDD1103277}"/>
                </a:ext>
              </a:extLst>
            </p:cNvPr>
            <p:cNvGrpSpPr/>
            <p:nvPr/>
          </p:nvGrpSpPr>
          <p:grpSpPr>
            <a:xfrm>
              <a:off x="1179794" y="1832521"/>
              <a:ext cx="538077" cy="355011"/>
              <a:chOff x="1649465" y="1426169"/>
              <a:chExt cx="636693" cy="371526"/>
            </a:xfrm>
          </p:grpSpPr>
          <p:grpSp>
            <p:nvGrpSpPr>
              <p:cNvPr id="55" name="グループ化 54">
                <a:extLst>
                  <a:ext uri="{FF2B5EF4-FFF2-40B4-BE49-F238E27FC236}">
                    <a16:creationId xmlns:a16="http://schemas.microsoft.com/office/drawing/2014/main" id="{287A035E-4505-4DB2-8BB7-D6C5E6BFAA45}"/>
                  </a:ext>
                </a:extLst>
              </p:cNvPr>
              <p:cNvGrpSpPr/>
              <p:nvPr/>
            </p:nvGrpSpPr>
            <p:grpSpPr>
              <a:xfrm>
                <a:off x="1831233" y="1426169"/>
                <a:ext cx="454925" cy="304799"/>
                <a:chOff x="1100918" y="1789018"/>
                <a:chExt cx="454925" cy="304799"/>
              </a:xfrm>
            </p:grpSpPr>
            <p:sp>
              <p:nvSpPr>
                <p:cNvPr id="68" name="正方形/長方形 67">
                  <a:extLst>
                    <a:ext uri="{FF2B5EF4-FFF2-40B4-BE49-F238E27FC236}">
                      <a16:creationId xmlns:a16="http://schemas.microsoft.com/office/drawing/2014/main" id="{D2080190-CF02-4790-B167-B45E1BD1AEB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3BA69270-371A-4EED-82AD-053947C352C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E934DB5-F31A-498B-8FBE-54342CF3AA3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21F8370-3B11-4CC6-B552-CEACDB2724C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3FD6264-576A-4098-A4B7-98291481646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88C80B3B-4AC7-4DF0-B29A-DB48F0547C05}"/>
                  </a:ext>
                </a:extLst>
              </p:cNvPr>
              <p:cNvGrpSpPr/>
              <p:nvPr/>
            </p:nvGrpSpPr>
            <p:grpSpPr>
              <a:xfrm>
                <a:off x="1740349" y="1459327"/>
                <a:ext cx="454925" cy="304799"/>
                <a:chOff x="1100918" y="1789018"/>
                <a:chExt cx="454925" cy="304799"/>
              </a:xfrm>
            </p:grpSpPr>
            <p:sp>
              <p:nvSpPr>
                <p:cNvPr id="63" name="正方形/長方形 62">
                  <a:extLst>
                    <a:ext uri="{FF2B5EF4-FFF2-40B4-BE49-F238E27FC236}">
                      <a16:creationId xmlns:a16="http://schemas.microsoft.com/office/drawing/2014/main" id="{4EE3C69F-C7CE-4053-B6C8-1E79F82B134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9D3B76DB-D1D9-4341-9AFD-2AB7D538396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E125E08-7EFE-419B-A435-4CEA7C38311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1340CC9-2916-4DD9-AF04-7F5D7BC8A26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82CF398E-A4DC-4572-A11A-2DCBA4CE929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D31444F6-6AB3-456F-BBB6-084CA06DC979}"/>
                  </a:ext>
                </a:extLst>
              </p:cNvPr>
              <p:cNvGrpSpPr/>
              <p:nvPr/>
            </p:nvGrpSpPr>
            <p:grpSpPr>
              <a:xfrm>
                <a:off x="1649465" y="1492896"/>
                <a:ext cx="454925" cy="304799"/>
                <a:chOff x="1100918" y="1789018"/>
                <a:chExt cx="454925" cy="304799"/>
              </a:xfrm>
            </p:grpSpPr>
            <p:sp>
              <p:nvSpPr>
                <p:cNvPr id="58" name="正方形/長方形 57">
                  <a:extLst>
                    <a:ext uri="{FF2B5EF4-FFF2-40B4-BE49-F238E27FC236}">
                      <a16:creationId xmlns:a16="http://schemas.microsoft.com/office/drawing/2014/main" id="{EF125FEE-D51A-455D-83BC-48A3A8F90DC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EB81148C-73E6-4A0E-B94E-07B110F927D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8B0909DD-7B6D-465B-9DF3-D993C8889CE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E20A540-CCE9-4868-A207-4ECAD160502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4D19A1E-56B5-49DE-81C7-554F130AA11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6" name="グループ化 35">
              <a:extLst>
                <a:ext uri="{FF2B5EF4-FFF2-40B4-BE49-F238E27FC236}">
                  <a16:creationId xmlns:a16="http://schemas.microsoft.com/office/drawing/2014/main" id="{7F7237D2-09A3-43ED-A754-4B69E71E912C}"/>
                </a:ext>
              </a:extLst>
            </p:cNvPr>
            <p:cNvGrpSpPr/>
            <p:nvPr/>
          </p:nvGrpSpPr>
          <p:grpSpPr>
            <a:xfrm>
              <a:off x="1972959" y="1216949"/>
              <a:ext cx="538077" cy="355011"/>
              <a:chOff x="1649465" y="1426169"/>
              <a:chExt cx="636693" cy="371526"/>
            </a:xfrm>
          </p:grpSpPr>
          <p:grpSp>
            <p:nvGrpSpPr>
              <p:cNvPr id="37" name="グループ化 36">
                <a:extLst>
                  <a:ext uri="{FF2B5EF4-FFF2-40B4-BE49-F238E27FC236}">
                    <a16:creationId xmlns:a16="http://schemas.microsoft.com/office/drawing/2014/main" id="{51F50CED-C934-41F1-8C82-6E32ABB2631E}"/>
                  </a:ext>
                </a:extLst>
              </p:cNvPr>
              <p:cNvGrpSpPr/>
              <p:nvPr/>
            </p:nvGrpSpPr>
            <p:grpSpPr>
              <a:xfrm>
                <a:off x="1831233" y="1426169"/>
                <a:ext cx="454925" cy="304799"/>
                <a:chOff x="1100918" y="1789018"/>
                <a:chExt cx="454925" cy="304799"/>
              </a:xfrm>
            </p:grpSpPr>
            <p:sp>
              <p:nvSpPr>
                <p:cNvPr id="50" name="正方形/長方形 49">
                  <a:extLst>
                    <a:ext uri="{FF2B5EF4-FFF2-40B4-BE49-F238E27FC236}">
                      <a16:creationId xmlns:a16="http://schemas.microsoft.com/office/drawing/2014/main" id="{C2FF95EE-456D-43B5-9E2C-A02D03835DE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4290A656-5C21-4F10-9197-57EAB37C5E7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D737A546-BC25-43B3-ABAA-20C475D6D9B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66966BC-D5E5-4D65-837C-0592420D339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C7538CB-9BDD-4421-BBB6-21031E9E1F1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BBEA56ED-E6D8-4112-89B3-866D55A61E77}"/>
                  </a:ext>
                </a:extLst>
              </p:cNvPr>
              <p:cNvGrpSpPr/>
              <p:nvPr/>
            </p:nvGrpSpPr>
            <p:grpSpPr>
              <a:xfrm>
                <a:off x="1740349" y="1459327"/>
                <a:ext cx="454925" cy="304799"/>
                <a:chOff x="1100918" y="1789018"/>
                <a:chExt cx="454925" cy="304799"/>
              </a:xfrm>
            </p:grpSpPr>
            <p:sp>
              <p:nvSpPr>
                <p:cNvPr id="45" name="正方形/長方形 44">
                  <a:extLst>
                    <a:ext uri="{FF2B5EF4-FFF2-40B4-BE49-F238E27FC236}">
                      <a16:creationId xmlns:a16="http://schemas.microsoft.com/office/drawing/2014/main" id="{F12879EA-CF08-41B7-A887-2721ABA229B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6CE3B74E-6AE1-48EB-97C7-77BD72A47DB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3611C09-2C0C-497C-8436-06B5270C60E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128AA330-9909-4A94-A463-DABD8ED7289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8F0407B-4F36-46AA-8072-5AD0F69F008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C599667-D8C4-4A83-A480-E8C9ADBBA818}"/>
                  </a:ext>
                </a:extLst>
              </p:cNvPr>
              <p:cNvGrpSpPr/>
              <p:nvPr/>
            </p:nvGrpSpPr>
            <p:grpSpPr>
              <a:xfrm>
                <a:off x="1649465" y="1492896"/>
                <a:ext cx="454925" cy="304799"/>
                <a:chOff x="1100918" y="1789018"/>
                <a:chExt cx="454925" cy="304799"/>
              </a:xfrm>
            </p:grpSpPr>
            <p:sp>
              <p:nvSpPr>
                <p:cNvPr id="40" name="正方形/長方形 39">
                  <a:extLst>
                    <a:ext uri="{FF2B5EF4-FFF2-40B4-BE49-F238E27FC236}">
                      <a16:creationId xmlns:a16="http://schemas.microsoft.com/office/drawing/2014/main" id="{163D0062-9844-4E2A-8E5B-5C18EFF3CAF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B65E356E-2726-46F5-B4E7-BB7AA4C236B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CD82155-4100-4868-9C9E-CCF4F934E66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77568-C71C-4AE6-AB47-84AD232D13A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EF8E12C-598E-4F4E-9B6B-931BCFA40D3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cxnSp>
        <p:nvCxnSpPr>
          <p:cNvPr id="145" name="直線矢印コネクタ 144">
            <a:extLst>
              <a:ext uri="{FF2B5EF4-FFF2-40B4-BE49-F238E27FC236}">
                <a16:creationId xmlns:a16="http://schemas.microsoft.com/office/drawing/2014/main" id="{646D98DA-6219-40C4-8458-B7840392E02B}"/>
              </a:ext>
            </a:extLst>
          </p:cNvPr>
          <p:cNvCxnSpPr/>
          <p:nvPr/>
        </p:nvCxnSpPr>
        <p:spPr>
          <a:xfrm>
            <a:off x="2992109" y="18364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146" name="グループ化 145">
            <a:extLst>
              <a:ext uri="{FF2B5EF4-FFF2-40B4-BE49-F238E27FC236}">
                <a16:creationId xmlns:a16="http://schemas.microsoft.com/office/drawing/2014/main" id="{8C1FEA78-6A2A-42CF-B98F-45D4A58F8374}"/>
              </a:ext>
            </a:extLst>
          </p:cNvPr>
          <p:cNvGrpSpPr/>
          <p:nvPr/>
        </p:nvGrpSpPr>
        <p:grpSpPr>
          <a:xfrm>
            <a:off x="3501590" y="2091925"/>
            <a:ext cx="538077" cy="355011"/>
            <a:chOff x="1649465" y="1426169"/>
            <a:chExt cx="636693" cy="371526"/>
          </a:xfrm>
        </p:grpSpPr>
        <p:grpSp>
          <p:nvGrpSpPr>
            <p:cNvPr id="147" name="グループ化 146">
              <a:extLst>
                <a:ext uri="{FF2B5EF4-FFF2-40B4-BE49-F238E27FC236}">
                  <a16:creationId xmlns:a16="http://schemas.microsoft.com/office/drawing/2014/main" id="{885FA354-4822-45FA-8540-A5D70AA4E6F1}"/>
                </a:ext>
              </a:extLst>
            </p:cNvPr>
            <p:cNvGrpSpPr/>
            <p:nvPr/>
          </p:nvGrpSpPr>
          <p:grpSpPr>
            <a:xfrm>
              <a:off x="1831233" y="1426169"/>
              <a:ext cx="454925" cy="304799"/>
              <a:chOff x="1100918" y="1789018"/>
              <a:chExt cx="454925" cy="304799"/>
            </a:xfrm>
          </p:grpSpPr>
          <p:sp>
            <p:nvSpPr>
              <p:cNvPr id="160" name="正方形/長方形 159">
                <a:extLst>
                  <a:ext uri="{FF2B5EF4-FFF2-40B4-BE49-F238E27FC236}">
                    <a16:creationId xmlns:a16="http://schemas.microsoft.com/office/drawing/2014/main" id="{0D03E3EC-9D16-4AE4-9ED1-94E3FE507B1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155AD96E-5278-4A8E-A462-877FB6D9A09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8B5E2DE-DF2D-46B6-840B-CE65A8582A6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0830BA56-741F-48FF-B25F-2F494064C80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05DFD6A6-8A38-410C-A031-AFF728655E5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A9D6A7BF-F4AF-4E11-8D24-64575B42EC46}"/>
                </a:ext>
              </a:extLst>
            </p:cNvPr>
            <p:cNvGrpSpPr/>
            <p:nvPr/>
          </p:nvGrpSpPr>
          <p:grpSpPr>
            <a:xfrm>
              <a:off x="1740349" y="1459327"/>
              <a:ext cx="454925" cy="304799"/>
              <a:chOff x="1100918" y="1789018"/>
              <a:chExt cx="454925" cy="304799"/>
            </a:xfrm>
          </p:grpSpPr>
          <p:sp>
            <p:nvSpPr>
              <p:cNvPr id="155" name="正方形/長方形 154">
                <a:extLst>
                  <a:ext uri="{FF2B5EF4-FFF2-40B4-BE49-F238E27FC236}">
                    <a16:creationId xmlns:a16="http://schemas.microsoft.com/office/drawing/2014/main" id="{A87D9290-60A6-4A6A-8078-E70A55F3FD7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コネクタ 155">
                <a:extLst>
                  <a:ext uri="{FF2B5EF4-FFF2-40B4-BE49-F238E27FC236}">
                    <a16:creationId xmlns:a16="http://schemas.microsoft.com/office/drawing/2014/main" id="{AE3D3A33-0B05-4083-A297-B95E8A2B95A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2637E0FC-964F-47C0-826C-2FFA80A18CF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796A9668-9B50-4F0F-8E69-02C9882BC19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2C75F705-B22B-49D3-B75A-F669B890195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49" name="グループ化 148">
              <a:extLst>
                <a:ext uri="{FF2B5EF4-FFF2-40B4-BE49-F238E27FC236}">
                  <a16:creationId xmlns:a16="http://schemas.microsoft.com/office/drawing/2014/main" id="{B0C397DD-71B4-401C-AB18-572E7DDBD5A0}"/>
                </a:ext>
              </a:extLst>
            </p:cNvPr>
            <p:cNvGrpSpPr/>
            <p:nvPr/>
          </p:nvGrpSpPr>
          <p:grpSpPr>
            <a:xfrm>
              <a:off x="1649465" y="1492896"/>
              <a:ext cx="454925" cy="304799"/>
              <a:chOff x="1100918" y="1789018"/>
              <a:chExt cx="454925" cy="304799"/>
            </a:xfrm>
          </p:grpSpPr>
          <p:sp>
            <p:nvSpPr>
              <p:cNvPr id="150" name="正方形/長方形 149">
                <a:extLst>
                  <a:ext uri="{FF2B5EF4-FFF2-40B4-BE49-F238E27FC236}">
                    <a16:creationId xmlns:a16="http://schemas.microsoft.com/office/drawing/2014/main" id="{3947CED7-EFF8-42E5-BE8B-880E81CBEE7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a:extLst>
                  <a:ext uri="{FF2B5EF4-FFF2-40B4-BE49-F238E27FC236}">
                    <a16:creationId xmlns:a16="http://schemas.microsoft.com/office/drawing/2014/main" id="{B0088F0A-6127-4AE5-9369-92443D2DC2B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9DC81350-031C-446F-B494-395755E3B53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AB8F80C1-7A36-4CA3-840A-C2C08058C0B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020A73CB-C3E2-4102-8505-FC74AF69DFA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65" name="グループ化 164">
            <a:extLst>
              <a:ext uri="{FF2B5EF4-FFF2-40B4-BE49-F238E27FC236}">
                <a16:creationId xmlns:a16="http://schemas.microsoft.com/office/drawing/2014/main" id="{C5749D59-C0B7-4A33-9F6C-7520B31F42A3}"/>
              </a:ext>
            </a:extLst>
          </p:cNvPr>
          <p:cNvGrpSpPr/>
          <p:nvPr/>
        </p:nvGrpSpPr>
        <p:grpSpPr>
          <a:xfrm>
            <a:off x="3755183" y="1637131"/>
            <a:ext cx="538077" cy="355011"/>
            <a:chOff x="1649465" y="1426169"/>
            <a:chExt cx="636693" cy="371526"/>
          </a:xfrm>
        </p:grpSpPr>
        <p:grpSp>
          <p:nvGrpSpPr>
            <p:cNvPr id="166" name="グループ化 165">
              <a:extLst>
                <a:ext uri="{FF2B5EF4-FFF2-40B4-BE49-F238E27FC236}">
                  <a16:creationId xmlns:a16="http://schemas.microsoft.com/office/drawing/2014/main" id="{5E5162A2-CCB8-4628-AD11-BEDBC02B177A}"/>
                </a:ext>
              </a:extLst>
            </p:cNvPr>
            <p:cNvGrpSpPr/>
            <p:nvPr/>
          </p:nvGrpSpPr>
          <p:grpSpPr>
            <a:xfrm>
              <a:off x="1831233" y="1426169"/>
              <a:ext cx="454925" cy="304799"/>
              <a:chOff x="1100918" y="1789018"/>
              <a:chExt cx="454925" cy="304799"/>
            </a:xfrm>
          </p:grpSpPr>
          <p:sp>
            <p:nvSpPr>
              <p:cNvPr id="179" name="正方形/長方形 178">
                <a:extLst>
                  <a:ext uri="{FF2B5EF4-FFF2-40B4-BE49-F238E27FC236}">
                    <a16:creationId xmlns:a16="http://schemas.microsoft.com/office/drawing/2014/main" id="{1C6C70F0-B0FE-4721-B596-7BF0987E56D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コネクタ 179">
                <a:extLst>
                  <a:ext uri="{FF2B5EF4-FFF2-40B4-BE49-F238E27FC236}">
                    <a16:creationId xmlns:a16="http://schemas.microsoft.com/office/drawing/2014/main" id="{4367864D-6011-4009-92FE-8B54893BE1E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64909920-57DA-4FC4-ABC3-0DA3CC30303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6E54C88-13D9-4166-A53C-064C5074089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E6EA9AE1-577C-42E0-81A9-DAD9A4C4B27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EEA3C066-BDF5-4DB7-9816-8F31C537BA9D}"/>
                </a:ext>
              </a:extLst>
            </p:cNvPr>
            <p:cNvGrpSpPr/>
            <p:nvPr/>
          </p:nvGrpSpPr>
          <p:grpSpPr>
            <a:xfrm>
              <a:off x="1740349" y="1459327"/>
              <a:ext cx="454925" cy="304799"/>
              <a:chOff x="1100918" y="1789018"/>
              <a:chExt cx="454925" cy="304799"/>
            </a:xfrm>
          </p:grpSpPr>
          <p:sp>
            <p:nvSpPr>
              <p:cNvPr id="174" name="正方形/長方形 173">
                <a:extLst>
                  <a:ext uri="{FF2B5EF4-FFF2-40B4-BE49-F238E27FC236}">
                    <a16:creationId xmlns:a16="http://schemas.microsoft.com/office/drawing/2014/main" id="{E251798B-40BC-4D49-9A70-896B6F08D82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a:extLst>
                  <a:ext uri="{FF2B5EF4-FFF2-40B4-BE49-F238E27FC236}">
                    <a16:creationId xmlns:a16="http://schemas.microsoft.com/office/drawing/2014/main" id="{5C233021-8459-4174-B881-B409058383A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0FD5C760-3856-41EB-A031-44F0CDB39E3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2BE9DF81-2EFF-447D-A712-AC3336B7AEB1}"/>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5D24C9DF-E7F9-47C6-AB47-3591F5E3EF3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68" name="グループ化 167">
              <a:extLst>
                <a:ext uri="{FF2B5EF4-FFF2-40B4-BE49-F238E27FC236}">
                  <a16:creationId xmlns:a16="http://schemas.microsoft.com/office/drawing/2014/main" id="{B9EC574C-C418-4E1C-95A7-A64457CB66BA}"/>
                </a:ext>
              </a:extLst>
            </p:cNvPr>
            <p:cNvGrpSpPr/>
            <p:nvPr/>
          </p:nvGrpSpPr>
          <p:grpSpPr>
            <a:xfrm>
              <a:off x="1649465" y="1492896"/>
              <a:ext cx="454925" cy="304799"/>
              <a:chOff x="1100918" y="1789018"/>
              <a:chExt cx="454925" cy="304799"/>
            </a:xfrm>
          </p:grpSpPr>
          <p:sp>
            <p:nvSpPr>
              <p:cNvPr id="169" name="正方形/長方形 168">
                <a:extLst>
                  <a:ext uri="{FF2B5EF4-FFF2-40B4-BE49-F238E27FC236}">
                    <a16:creationId xmlns:a16="http://schemas.microsoft.com/office/drawing/2014/main" id="{2E822C04-65C8-40A9-933C-498D76BC419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0" name="直線コネクタ 169">
                <a:extLst>
                  <a:ext uri="{FF2B5EF4-FFF2-40B4-BE49-F238E27FC236}">
                    <a16:creationId xmlns:a16="http://schemas.microsoft.com/office/drawing/2014/main" id="{A3F4B448-46F4-47B5-997C-C9DD91F096F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4201DEE8-8AAC-41F3-80AF-DB6CDEA0A2A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F4471462-EB51-43E1-B861-651F46DC337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A1A6CE23-FE72-4B8C-AB98-C18E9589E77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84" name="グループ化 183">
            <a:extLst>
              <a:ext uri="{FF2B5EF4-FFF2-40B4-BE49-F238E27FC236}">
                <a16:creationId xmlns:a16="http://schemas.microsoft.com/office/drawing/2014/main" id="{0D766A41-360F-4008-B039-3275F7717E7D}"/>
              </a:ext>
            </a:extLst>
          </p:cNvPr>
          <p:cNvGrpSpPr/>
          <p:nvPr/>
        </p:nvGrpSpPr>
        <p:grpSpPr>
          <a:xfrm>
            <a:off x="4150089" y="2026059"/>
            <a:ext cx="538077" cy="355011"/>
            <a:chOff x="1649465" y="1426169"/>
            <a:chExt cx="636693" cy="371526"/>
          </a:xfrm>
        </p:grpSpPr>
        <p:grpSp>
          <p:nvGrpSpPr>
            <p:cNvPr id="185" name="グループ化 184">
              <a:extLst>
                <a:ext uri="{FF2B5EF4-FFF2-40B4-BE49-F238E27FC236}">
                  <a16:creationId xmlns:a16="http://schemas.microsoft.com/office/drawing/2014/main" id="{916E2281-8F62-48B0-81EE-CF73412CBA1B}"/>
                </a:ext>
              </a:extLst>
            </p:cNvPr>
            <p:cNvGrpSpPr/>
            <p:nvPr/>
          </p:nvGrpSpPr>
          <p:grpSpPr>
            <a:xfrm>
              <a:off x="1831233" y="1426169"/>
              <a:ext cx="454925" cy="304799"/>
              <a:chOff x="1100918" y="1789018"/>
              <a:chExt cx="454925" cy="304799"/>
            </a:xfrm>
          </p:grpSpPr>
          <p:sp>
            <p:nvSpPr>
              <p:cNvPr id="198" name="正方形/長方形 197">
                <a:extLst>
                  <a:ext uri="{FF2B5EF4-FFF2-40B4-BE49-F238E27FC236}">
                    <a16:creationId xmlns:a16="http://schemas.microsoft.com/office/drawing/2014/main" id="{57087FAD-6A2C-4B97-B618-47FABCF8A9B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9" name="直線コネクタ 198">
                <a:extLst>
                  <a:ext uri="{FF2B5EF4-FFF2-40B4-BE49-F238E27FC236}">
                    <a16:creationId xmlns:a16="http://schemas.microsoft.com/office/drawing/2014/main" id="{7266B964-1EC4-4861-85FB-FF32DB75013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320A97E4-3F65-4C49-B40C-4C8413DC4EE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2E545334-763D-47F9-9D34-D5C1743FF50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D35FBCCE-351D-4F03-AB72-50A1B5B88FF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86" name="グループ化 185">
              <a:extLst>
                <a:ext uri="{FF2B5EF4-FFF2-40B4-BE49-F238E27FC236}">
                  <a16:creationId xmlns:a16="http://schemas.microsoft.com/office/drawing/2014/main" id="{E04722DA-27B2-4BA9-B258-81C03F955895}"/>
                </a:ext>
              </a:extLst>
            </p:cNvPr>
            <p:cNvGrpSpPr/>
            <p:nvPr/>
          </p:nvGrpSpPr>
          <p:grpSpPr>
            <a:xfrm>
              <a:off x="1740349" y="1459327"/>
              <a:ext cx="454925" cy="304799"/>
              <a:chOff x="1100918" y="1789018"/>
              <a:chExt cx="454925" cy="304799"/>
            </a:xfrm>
          </p:grpSpPr>
          <p:sp>
            <p:nvSpPr>
              <p:cNvPr id="193" name="正方形/長方形 192">
                <a:extLst>
                  <a:ext uri="{FF2B5EF4-FFF2-40B4-BE49-F238E27FC236}">
                    <a16:creationId xmlns:a16="http://schemas.microsoft.com/office/drawing/2014/main" id="{272E841B-94B5-40E6-93B4-FBFCB72E009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コネクタ 193">
                <a:extLst>
                  <a:ext uri="{FF2B5EF4-FFF2-40B4-BE49-F238E27FC236}">
                    <a16:creationId xmlns:a16="http://schemas.microsoft.com/office/drawing/2014/main" id="{FD738270-C388-483F-81D2-1FD7CE39326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7591CC9C-6628-432C-AB20-D0F8C9A71EA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6EFC6CA8-BD99-446F-855B-8B963623592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24BA1E4C-A525-4689-8F6A-3CD2B107565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762D2D4C-DC63-4CA7-83AE-66BF8E4407DD}"/>
                </a:ext>
              </a:extLst>
            </p:cNvPr>
            <p:cNvGrpSpPr/>
            <p:nvPr/>
          </p:nvGrpSpPr>
          <p:grpSpPr>
            <a:xfrm>
              <a:off x="1649465" y="1492896"/>
              <a:ext cx="454925" cy="304799"/>
              <a:chOff x="1100918" y="1789018"/>
              <a:chExt cx="454925" cy="304799"/>
            </a:xfrm>
          </p:grpSpPr>
          <p:sp>
            <p:nvSpPr>
              <p:cNvPr id="188" name="正方形/長方形 187">
                <a:extLst>
                  <a:ext uri="{FF2B5EF4-FFF2-40B4-BE49-F238E27FC236}">
                    <a16:creationId xmlns:a16="http://schemas.microsoft.com/office/drawing/2014/main" id="{1ACDCB6A-CCF1-43E6-B088-8DC0E41693F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a:extLst>
                  <a:ext uri="{FF2B5EF4-FFF2-40B4-BE49-F238E27FC236}">
                    <a16:creationId xmlns:a16="http://schemas.microsoft.com/office/drawing/2014/main" id="{05233222-C987-4707-8F93-47B4AE969A0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50954811-72AC-4592-827D-366CC7593C7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A502900-3F8A-42C8-9908-D5FE8369C9E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52A620A4-EB11-4059-8D0E-E61BEA3B14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203" name="直線矢印コネクタ 202">
            <a:extLst>
              <a:ext uri="{FF2B5EF4-FFF2-40B4-BE49-F238E27FC236}">
                <a16:creationId xmlns:a16="http://schemas.microsoft.com/office/drawing/2014/main" id="{397B780E-7072-453E-82B6-6919CDD2168C}"/>
              </a:ext>
            </a:extLst>
          </p:cNvPr>
          <p:cNvCxnSpPr/>
          <p:nvPr/>
        </p:nvCxnSpPr>
        <p:spPr>
          <a:xfrm>
            <a:off x="4688166" y="1834397"/>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id="{462AD065-E99A-4050-81F3-A16590F2781F}"/>
              </a:ext>
            </a:extLst>
          </p:cNvPr>
          <p:cNvGrpSpPr/>
          <p:nvPr/>
        </p:nvGrpSpPr>
        <p:grpSpPr>
          <a:xfrm>
            <a:off x="5425642" y="2091834"/>
            <a:ext cx="384463" cy="291250"/>
            <a:chOff x="1100918" y="1789018"/>
            <a:chExt cx="454925" cy="304799"/>
          </a:xfrm>
          <a:solidFill>
            <a:schemeClr val="accent5">
              <a:lumMod val="40000"/>
              <a:lumOff val="60000"/>
            </a:schemeClr>
          </a:solidFill>
        </p:grpSpPr>
        <p:sp>
          <p:nvSpPr>
            <p:cNvPr id="205" name="正方形/長方形 204">
              <a:extLst>
                <a:ext uri="{FF2B5EF4-FFF2-40B4-BE49-F238E27FC236}">
                  <a16:creationId xmlns:a16="http://schemas.microsoft.com/office/drawing/2014/main" id="{E3521360-4F99-4B22-BDA4-62CE417D29C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6" name="直線コネクタ 205">
              <a:extLst>
                <a:ext uri="{FF2B5EF4-FFF2-40B4-BE49-F238E27FC236}">
                  <a16:creationId xmlns:a16="http://schemas.microsoft.com/office/drawing/2014/main" id="{0C211719-A4F2-40A5-8F7B-15ED6F4C2C8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C4FEE993-E459-42F4-AED4-40452AAAB9C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4E3BA938-6898-4F74-8CF1-E189657AA79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DEC768D7-01F2-4796-9B64-22A0E6C5BA72}"/>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0" name="グループ化 209">
            <a:extLst>
              <a:ext uri="{FF2B5EF4-FFF2-40B4-BE49-F238E27FC236}">
                <a16:creationId xmlns:a16="http://schemas.microsoft.com/office/drawing/2014/main" id="{7345F395-9455-4085-831F-8C161B82021E}"/>
              </a:ext>
            </a:extLst>
          </p:cNvPr>
          <p:cNvGrpSpPr/>
          <p:nvPr/>
        </p:nvGrpSpPr>
        <p:grpSpPr>
          <a:xfrm>
            <a:off x="5348835" y="2123518"/>
            <a:ext cx="384463" cy="291250"/>
            <a:chOff x="1100918" y="1789018"/>
            <a:chExt cx="454925" cy="304799"/>
          </a:xfrm>
          <a:solidFill>
            <a:srgbClr val="FFCCFF"/>
          </a:solidFill>
        </p:grpSpPr>
        <p:sp>
          <p:nvSpPr>
            <p:cNvPr id="211" name="正方形/長方形 210">
              <a:extLst>
                <a:ext uri="{FF2B5EF4-FFF2-40B4-BE49-F238E27FC236}">
                  <a16:creationId xmlns:a16="http://schemas.microsoft.com/office/drawing/2014/main" id="{17B03C5E-5A61-4D11-94FB-6B61F7B9D19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コネクタ 211">
              <a:extLst>
                <a:ext uri="{FF2B5EF4-FFF2-40B4-BE49-F238E27FC236}">
                  <a16:creationId xmlns:a16="http://schemas.microsoft.com/office/drawing/2014/main" id="{67DA22A8-B0FA-4756-8B3A-D2105EA3D09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1974B4EA-DBED-4BF0-A524-FBE759D75A49}"/>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CEBFA24B-03F9-41DF-84C4-55F13C3960F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2005038E-FA76-4B57-8558-DA5987DB8ED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9C015B24-E2B2-4030-8B46-D46F4EC41A00}"/>
              </a:ext>
            </a:extLst>
          </p:cNvPr>
          <p:cNvGrpSpPr/>
          <p:nvPr/>
        </p:nvGrpSpPr>
        <p:grpSpPr>
          <a:xfrm>
            <a:off x="5272028" y="2155595"/>
            <a:ext cx="384463" cy="291250"/>
            <a:chOff x="1100918" y="1789018"/>
            <a:chExt cx="454925" cy="304799"/>
          </a:xfrm>
          <a:solidFill>
            <a:schemeClr val="bg1">
              <a:lumMod val="85000"/>
            </a:schemeClr>
          </a:solidFill>
        </p:grpSpPr>
        <p:sp>
          <p:nvSpPr>
            <p:cNvPr id="217" name="正方形/長方形 216">
              <a:extLst>
                <a:ext uri="{FF2B5EF4-FFF2-40B4-BE49-F238E27FC236}">
                  <a16:creationId xmlns:a16="http://schemas.microsoft.com/office/drawing/2014/main" id="{A4FE952F-33CF-43BE-929D-18B2A3BE1C4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8" name="直線コネクタ 217">
              <a:extLst>
                <a:ext uri="{FF2B5EF4-FFF2-40B4-BE49-F238E27FC236}">
                  <a16:creationId xmlns:a16="http://schemas.microsoft.com/office/drawing/2014/main" id="{4D37D90E-65B1-4ACA-B947-76B13CC9C79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BC26CD82-F6F6-4751-965B-0092E90F5AD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F9F80CC9-59F2-4BDF-997D-5C6DE971D0B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687DE21B-A8F9-41BA-A452-08203B2AAF8D}"/>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22" name="グループ化 221">
            <a:extLst>
              <a:ext uri="{FF2B5EF4-FFF2-40B4-BE49-F238E27FC236}">
                <a16:creationId xmlns:a16="http://schemas.microsoft.com/office/drawing/2014/main" id="{F632AA3C-2705-4356-A736-3C0ED31225E9}"/>
              </a:ext>
            </a:extLst>
          </p:cNvPr>
          <p:cNvGrpSpPr/>
          <p:nvPr/>
        </p:nvGrpSpPr>
        <p:grpSpPr>
          <a:xfrm>
            <a:off x="5679235" y="1637040"/>
            <a:ext cx="384463" cy="291250"/>
            <a:chOff x="1100918" y="1789018"/>
            <a:chExt cx="454925" cy="304799"/>
          </a:xfrm>
          <a:solidFill>
            <a:srgbClr val="FFCCFF"/>
          </a:solidFill>
        </p:grpSpPr>
        <p:sp>
          <p:nvSpPr>
            <p:cNvPr id="223" name="正方形/長方形 222">
              <a:extLst>
                <a:ext uri="{FF2B5EF4-FFF2-40B4-BE49-F238E27FC236}">
                  <a16:creationId xmlns:a16="http://schemas.microsoft.com/office/drawing/2014/main" id="{1DA44AA7-7EDF-4B54-9EB0-B5D3F50912AE}"/>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4" name="直線コネクタ 223">
              <a:extLst>
                <a:ext uri="{FF2B5EF4-FFF2-40B4-BE49-F238E27FC236}">
                  <a16:creationId xmlns:a16="http://schemas.microsoft.com/office/drawing/2014/main" id="{78076972-2D86-404C-879D-0D4665428CD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353378BB-C319-439E-B96E-107E47C1E55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5FC6AE64-9DD3-4BEB-8E1B-DB2712C5845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31C242CC-E08B-4AA0-80E4-DA7FCE6E1FC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28" name="グループ化 227">
            <a:extLst>
              <a:ext uri="{FF2B5EF4-FFF2-40B4-BE49-F238E27FC236}">
                <a16:creationId xmlns:a16="http://schemas.microsoft.com/office/drawing/2014/main" id="{7254F6F3-BA3D-4C53-9F22-1C595DE2888E}"/>
              </a:ext>
            </a:extLst>
          </p:cNvPr>
          <p:cNvGrpSpPr/>
          <p:nvPr/>
        </p:nvGrpSpPr>
        <p:grpSpPr>
          <a:xfrm>
            <a:off x="5602428" y="1668724"/>
            <a:ext cx="384463" cy="291250"/>
            <a:chOff x="1100918" y="1789018"/>
            <a:chExt cx="454925" cy="304799"/>
          </a:xfrm>
          <a:solidFill>
            <a:schemeClr val="bg1">
              <a:lumMod val="85000"/>
            </a:schemeClr>
          </a:solidFill>
        </p:grpSpPr>
        <p:sp>
          <p:nvSpPr>
            <p:cNvPr id="229" name="正方形/長方形 228">
              <a:extLst>
                <a:ext uri="{FF2B5EF4-FFF2-40B4-BE49-F238E27FC236}">
                  <a16:creationId xmlns:a16="http://schemas.microsoft.com/office/drawing/2014/main" id="{77D46D1D-C240-4110-9995-6FF7449DD32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コネクタ 229">
              <a:extLst>
                <a:ext uri="{FF2B5EF4-FFF2-40B4-BE49-F238E27FC236}">
                  <a16:creationId xmlns:a16="http://schemas.microsoft.com/office/drawing/2014/main" id="{3D0BB86B-9992-4640-A2E8-5FAB38A5DFD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6B1EC704-C083-4172-8D52-54D9FAF022D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E2C382A-B3AA-45B3-8CA2-3D6E50C68DD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6FABDB81-0206-4B15-9E74-4B74CCE6E5B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4" name="グループ化 233">
            <a:extLst>
              <a:ext uri="{FF2B5EF4-FFF2-40B4-BE49-F238E27FC236}">
                <a16:creationId xmlns:a16="http://schemas.microsoft.com/office/drawing/2014/main" id="{E1ECB0CD-0F8D-4A7D-A776-649951629AEE}"/>
              </a:ext>
            </a:extLst>
          </p:cNvPr>
          <p:cNvGrpSpPr/>
          <p:nvPr/>
        </p:nvGrpSpPr>
        <p:grpSpPr>
          <a:xfrm>
            <a:off x="5525621" y="1700801"/>
            <a:ext cx="384463" cy="291250"/>
            <a:chOff x="1100918" y="1789018"/>
            <a:chExt cx="454925" cy="304799"/>
          </a:xfrm>
          <a:solidFill>
            <a:schemeClr val="accent5">
              <a:lumMod val="40000"/>
              <a:lumOff val="60000"/>
            </a:schemeClr>
          </a:solidFill>
        </p:grpSpPr>
        <p:sp>
          <p:nvSpPr>
            <p:cNvPr id="235" name="正方形/長方形 234">
              <a:extLst>
                <a:ext uri="{FF2B5EF4-FFF2-40B4-BE49-F238E27FC236}">
                  <a16:creationId xmlns:a16="http://schemas.microsoft.com/office/drawing/2014/main" id="{3D78EC89-B803-4413-9AAE-7B39AD0EADC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6" name="直線コネクタ 235">
              <a:extLst>
                <a:ext uri="{FF2B5EF4-FFF2-40B4-BE49-F238E27FC236}">
                  <a16:creationId xmlns:a16="http://schemas.microsoft.com/office/drawing/2014/main" id="{02E3499E-EB91-41E6-B2AE-7370564129E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92A69308-1332-464E-AE29-0D1872D7BEE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A2105DD1-A22C-4CCF-8C1D-6ADE3706075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C4720154-4003-42FC-96DA-449CF3C28D6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0" name="グループ化 239">
            <a:extLst>
              <a:ext uri="{FF2B5EF4-FFF2-40B4-BE49-F238E27FC236}">
                <a16:creationId xmlns:a16="http://schemas.microsoft.com/office/drawing/2014/main" id="{ECC43261-1B73-437D-8C92-34C48CF777C4}"/>
              </a:ext>
            </a:extLst>
          </p:cNvPr>
          <p:cNvGrpSpPr/>
          <p:nvPr/>
        </p:nvGrpSpPr>
        <p:grpSpPr>
          <a:xfrm>
            <a:off x="6074141" y="2025968"/>
            <a:ext cx="384463" cy="291250"/>
            <a:chOff x="1100918" y="1789018"/>
            <a:chExt cx="454925" cy="304799"/>
          </a:xfrm>
          <a:solidFill>
            <a:schemeClr val="accent5">
              <a:lumMod val="40000"/>
              <a:lumOff val="60000"/>
            </a:schemeClr>
          </a:solidFill>
        </p:grpSpPr>
        <p:sp>
          <p:nvSpPr>
            <p:cNvPr id="241" name="正方形/長方形 240">
              <a:extLst>
                <a:ext uri="{FF2B5EF4-FFF2-40B4-BE49-F238E27FC236}">
                  <a16:creationId xmlns:a16="http://schemas.microsoft.com/office/drawing/2014/main" id="{9EE83F24-6D9E-4916-B658-1346FE4EC70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2" name="直線コネクタ 241">
              <a:extLst>
                <a:ext uri="{FF2B5EF4-FFF2-40B4-BE49-F238E27FC236}">
                  <a16:creationId xmlns:a16="http://schemas.microsoft.com/office/drawing/2014/main" id="{4287C0AC-0EFA-4C2E-B144-DA8AF24B33C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275C5F85-70A9-4C9E-9E54-4F1956CA2B5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FF599448-F580-478E-9254-5653E8CACDA9}"/>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5D762376-DCB9-4CE9-B75C-E2D0FC07C83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6" name="グループ化 245">
            <a:extLst>
              <a:ext uri="{FF2B5EF4-FFF2-40B4-BE49-F238E27FC236}">
                <a16:creationId xmlns:a16="http://schemas.microsoft.com/office/drawing/2014/main" id="{9D59B767-6108-44B4-9AFC-7496F1DB8F67}"/>
              </a:ext>
            </a:extLst>
          </p:cNvPr>
          <p:cNvGrpSpPr/>
          <p:nvPr/>
        </p:nvGrpSpPr>
        <p:grpSpPr>
          <a:xfrm>
            <a:off x="5997334" y="2057652"/>
            <a:ext cx="384463" cy="291250"/>
            <a:chOff x="1100918" y="1789018"/>
            <a:chExt cx="454925" cy="304799"/>
          </a:xfrm>
          <a:solidFill>
            <a:schemeClr val="bg1">
              <a:lumMod val="85000"/>
            </a:schemeClr>
          </a:solidFill>
        </p:grpSpPr>
        <p:sp>
          <p:nvSpPr>
            <p:cNvPr id="247" name="正方形/長方形 246">
              <a:extLst>
                <a:ext uri="{FF2B5EF4-FFF2-40B4-BE49-F238E27FC236}">
                  <a16:creationId xmlns:a16="http://schemas.microsoft.com/office/drawing/2014/main" id="{5B125C49-9A65-400A-9E75-C50E5632B59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8" name="直線コネクタ 247">
              <a:extLst>
                <a:ext uri="{FF2B5EF4-FFF2-40B4-BE49-F238E27FC236}">
                  <a16:creationId xmlns:a16="http://schemas.microsoft.com/office/drawing/2014/main" id="{35D0ADF4-06B3-4335-B35E-E3FD5BDC6362}"/>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1F86ED8-7A77-4DF9-A6E7-873B933959E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A71573F6-F1D8-46C3-81B8-F6DFA4234B3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7399B42C-1441-4ABF-8530-18EEC069EF8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52" name="グループ化 251">
            <a:extLst>
              <a:ext uri="{FF2B5EF4-FFF2-40B4-BE49-F238E27FC236}">
                <a16:creationId xmlns:a16="http://schemas.microsoft.com/office/drawing/2014/main" id="{6E9AD590-2728-47D3-B0BD-6D44E962C04D}"/>
              </a:ext>
            </a:extLst>
          </p:cNvPr>
          <p:cNvGrpSpPr/>
          <p:nvPr/>
        </p:nvGrpSpPr>
        <p:grpSpPr>
          <a:xfrm>
            <a:off x="5920527" y="2089729"/>
            <a:ext cx="384463" cy="291250"/>
            <a:chOff x="1100918" y="1789018"/>
            <a:chExt cx="454925" cy="304799"/>
          </a:xfrm>
          <a:solidFill>
            <a:srgbClr val="FFCCFF"/>
          </a:solidFill>
        </p:grpSpPr>
        <p:sp>
          <p:nvSpPr>
            <p:cNvPr id="253" name="正方形/長方形 252">
              <a:extLst>
                <a:ext uri="{FF2B5EF4-FFF2-40B4-BE49-F238E27FC236}">
                  <a16:creationId xmlns:a16="http://schemas.microsoft.com/office/drawing/2014/main" id="{A8866ADC-92CD-4AC6-AFC4-01797264584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4" name="直線コネクタ 253">
              <a:extLst>
                <a:ext uri="{FF2B5EF4-FFF2-40B4-BE49-F238E27FC236}">
                  <a16:creationId xmlns:a16="http://schemas.microsoft.com/office/drawing/2014/main" id="{7CE8E697-1368-45FF-A0AC-31E6ED28ED6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a:extLst>
                <a:ext uri="{FF2B5EF4-FFF2-40B4-BE49-F238E27FC236}">
                  <a16:creationId xmlns:a16="http://schemas.microsoft.com/office/drawing/2014/main" id="{BE48EA65-8AAF-4504-BB17-606D52D2E55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F26E309A-65F9-45E3-91DA-F5EDA55783A9}"/>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34AC3D26-BF02-4ECB-AEDD-D2A75D0076F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258" name="テキスト ボックス 257">
            <a:extLst>
              <a:ext uri="{FF2B5EF4-FFF2-40B4-BE49-F238E27FC236}">
                <a16:creationId xmlns:a16="http://schemas.microsoft.com/office/drawing/2014/main" id="{0E85839E-8D03-4AEA-BE4E-16449211B6F6}"/>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pic>
        <p:nvPicPr>
          <p:cNvPr id="259" name="図 258">
            <a:extLst>
              <a:ext uri="{FF2B5EF4-FFF2-40B4-BE49-F238E27FC236}">
                <a16:creationId xmlns:a16="http://schemas.microsoft.com/office/drawing/2014/main" id="{CC9723AD-C3F7-43BE-9093-408C8DBC6C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5391" y="1417102"/>
            <a:ext cx="355600" cy="355600"/>
          </a:xfrm>
          <a:prstGeom prst="rect">
            <a:avLst/>
          </a:prstGeom>
        </p:spPr>
      </p:pic>
      <p:sp>
        <p:nvSpPr>
          <p:cNvPr id="260" name="テキスト ボックス 259">
            <a:extLst>
              <a:ext uri="{FF2B5EF4-FFF2-40B4-BE49-F238E27FC236}">
                <a16:creationId xmlns:a16="http://schemas.microsoft.com/office/drawing/2014/main" id="{446CC2D7-09E9-4F23-8905-C18FCD2B0363}"/>
              </a:ext>
            </a:extLst>
          </p:cNvPr>
          <p:cNvSpPr txBox="1"/>
          <p:nvPr/>
        </p:nvSpPr>
        <p:spPr>
          <a:xfrm>
            <a:off x="3000326" y="1877150"/>
            <a:ext cx="461665" cy="699070"/>
          </a:xfrm>
          <a:prstGeom prst="rect">
            <a:avLst/>
          </a:prstGeom>
          <a:noFill/>
        </p:spPr>
        <p:txBody>
          <a:bodyPr vert="eaVert" wrap="square" rtlCol="0">
            <a:spAutoFit/>
          </a:bodyPr>
          <a:lstStyle/>
          <a:p>
            <a:r>
              <a:rPr kumimoji="1" lang="ja-JP" altLang="en-US" b="1" dirty="0">
                <a:solidFill>
                  <a:srgbClr val="089CA3"/>
                </a:solidFill>
              </a:rPr>
              <a:t>抽出</a:t>
            </a:r>
            <a:endParaRPr kumimoji="1" lang="en-US" altLang="ja-JP" b="1" dirty="0">
              <a:solidFill>
                <a:srgbClr val="089CA3"/>
              </a:solidFill>
            </a:endParaRPr>
          </a:p>
        </p:txBody>
      </p:sp>
      <p:sp>
        <p:nvSpPr>
          <p:cNvPr id="261" name="テキスト ボックス 260">
            <a:extLst>
              <a:ext uri="{FF2B5EF4-FFF2-40B4-BE49-F238E27FC236}">
                <a16:creationId xmlns:a16="http://schemas.microsoft.com/office/drawing/2014/main" id="{0CA75E53-2EA8-4783-A5AD-EEC679B7D225}"/>
              </a:ext>
            </a:extLst>
          </p:cNvPr>
          <p:cNvSpPr txBox="1"/>
          <p:nvPr/>
        </p:nvSpPr>
        <p:spPr>
          <a:xfrm>
            <a:off x="4686969" y="1868463"/>
            <a:ext cx="461665" cy="1372289"/>
          </a:xfrm>
          <a:prstGeom prst="rect">
            <a:avLst/>
          </a:prstGeom>
          <a:noFill/>
        </p:spPr>
        <p:txBody>
          <a:bodyPr vert="eaVert" wrap="square" rtlCol="0">
            <a:spAutoFit/>
          </a:bodyPr>
          <a:lstStyle/>
          <a:p>
            <a:r>
              <a:rPr kumimoji="1" lang="ja-JP" altLang="en-US" b="1" dirty="0">
                <a:solidFill>
                  <a:srgbClr val="089CA3"/>
                </a:solidFill>
              </a:rPr>
              <a:t>ラベル付け</a:t>
            </a:r>
            <a:endParaRPr kumimoji="1" lang="en-US" altLang="ja-JP" b="1" dirty="0">
              <a:solidFill>
                <a:srgbClr val="089CA3"/>
              </a:solidFill>
            </a:endParaRPr>
          </a:p>
        </p:txBody>
      </p:sp>
      <p:sp>
        <p:nvSpPr>
          <p:cNvPr id="262" name="テキスト ボックス 261">
            <a:extLst>
              <a:ext uri="{FF2B5EF4-FFF2-40B4-BE49-F238E27FC236}">
                <a16:creationId xmlns:a16="http://schemas.microsoft.com/office/drawing/2014/main" id="{08F26B01-160D-4D8E-9D0B-DB60850D4274}"/>
              </a:ext>
            </a:extLst>
          </p:cNvPr>
          <p:cNvSpPr txBox="1"/>
          <p:nvPr/>
        </p:nvSpPr>
        <p:spPr>
          <a:xfrm>
            <a:off x="5078212" y="2593540"/>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263" name="四角形: 角を丸くする 262">
            <a:extLst>
              <a:ext uri="{FF2B5EF4-FFF2-40B4-BE49-F238E27FC236}">
                <a16:creationId xmlns:a16="http://schemas.microsoft.com/office/drawing/2014/main" id="{4E0D3E44-F37B-4E10-8214-71983AFAA74B}"/>
              </a:ext>
            </a:extLst>
          </p:cNvPr>
          <p:cNvSpPr/>
          <p:nvPr/>
        </p:nvSpPr>
        <p:spPr>
          <a:xfrm>
            <a:off x="485775" y="1121687"/>
            <a:ext cx="6166608"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4" name="四角形: 角を丸くする 263">
            <a:extLst>
              <a:ext uri="{FF2B5EF4-FFF2-40B4-BE49-F238E27FC236}">
                <a16:creationId xmlns:a16="http://schemas.microsoft.com/office/drawing/2014/main" id="{D076B4CE-6586-4D93-93C7-509EF2AE275B}"/>
              </a:ext>
            </a:extLst>
          </p:cNvPr>
          <p:cNvSpPr/>
          <p:nvPr/>
        </p:nvSpPr>
        <p:spPr>
          <a:xfrm>
            <a:off x="613464" y="963157"/>
            <a:ext cx="1623761"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grpSp>
        <p:nvGrpSpPr>
          <p:cNvPr id="265" name="グループ化 264">
            <a:extLst>
              <a:ext uri="{FF2B5EF4-FFF2-40B4-BE49-F238E27FC236}">
                <a16:creationId xmlns:a16="http://schemas.microsoft.com/office/drawing/2014/main" id="{567EB502-696E-47AE-BCF9-0C7F290BC209}"/>
              </a:ext>
            </a:extLst>
          </p:cNvPr>
          <p:cNvGrpSpPr/>
          <p:nvPr/>
        </p:nvGrpSpPr>
        <p:grpSpPr>
          <a:xfrm>
            <a:off x="5254382" y="4998004"/>
            <a:ext cx="384463" cy="291250"/>
            <a:chOff x="1100918" y="1789018"/>
            <a:chExt cx="454925" cy="304799"/>
          </a:xfrm>
          <a:solidFill>
            <a:schemeClr val="accent5">
              <a:lumMod val="40000"/>
              <a:lumOff val="60000"/>
            </a:schemeClr>
          </a:solidFill>
        </p:grpSpPr>
        <p:sp>
          <p:nvSpPr>
            <p:cNvPr id="266" name="正方形/長方形 265">
              <a:extLst>
                <a:ext uri="{FF2B5EF4-FFF2-40B4-BE49-F238E27FC236}">
                  <a16:creationId xmlns:a16="http://schemas.microsoft.com/office/drawing/2014/main" id="{63AF91E8-3D90-4261-8639-5BDF0F628D3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コネクタ 266">
              <a:extLst>
                <a:ext uri="{FF2B5EF4-FFF2-40B4-BE49-F238E27FC236}">
                  <a16:creationId xmlns:a16="http://schemas.microsoft.com/office/drawing/2014/main" id="{D7CE8A0E-C7A8-4BA2-BD98-D1CA5709908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34D41FFC-871D-4AD2-BC19-F79824AD5D4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6357B1D2-B079-4574-A262-EAFE58F4CA2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C2396D08-CCC6-44D6-A36D-5F21F68DADF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1" name="グループ化 270">
            <a:extLst>
              <a:ext uri="{FF2B5EF4-FFF2-40B4-BE49-F238E27FC236}">
                <a16:creationId xmlns:a16="http://schemas.microsoft.com/office/drawing/2014/main" id="{33E5C806-CAD0-4080-B64B-055D2E45236F}"/>
              </a:ext>
            </a:extLst>
          </p:cNvPr>
          <p:cNvGrpSpPr/>
          <p:nvPr/>
        </p:nvGrpSpPr>
        <p:grpSpPr>
          <a:xfrm>
            <a:off x="5177575" y="5029688"/>
            <a:ext cx="384463" cy="291250"/>
            <a:chOff x="1100918" y="1789018"/>
            <a:chExt cx="454925" cy="304799"/>
          </a:xfrm>
          <a:solidFill>
            <a:srgbClr val="FFCCFF"/>
          </a:solidFill>
        </p:grpSpPr>
        <p:sp>
          <p:nvSpPr>
            <p:cNvPr id="272" name="正方形/長方形 271">
              <a:extLst>
                <a:ext uri="{FF2B5EF4-FFF2-40B4-BE49-F238E27FC236}">
                  <a16:creationId xmlns:a16="http://schemas.microsoft.com/office/drawing/2014/main" id="{0E21D8C2-88AE-4F16-BAED-8F159BCA3FE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3" name="直線コネクタ 272">
              <a:extLst>
                <a:ext uri="{FF2B5EF4-FFF2-40B4-BE49-F238E27FC236}">
                  <a16:creationId xmlns:a16="http://schemas.microsoft.com/office/drawing/2014/main" id="{F476A463-400F-4E10-9A73-7307A17D116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CAF4D5C4-6D24-4244-A626-293883BC82A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073DC3A3-646C-4BEE-ADE9-4F42FE81C0A7}"/>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5369D316-5B1D-4B83-B7A5-10CB2E4C2B1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7" name="グループ化 276">
            <a:extLst>
              <a:ext uri="{FF2B5EF4-FFF2-40B4-BE49-F238E27FC236}">
                <a16:creationId xmlns:a16="http://schemas.microsoft.com/office/drawing/2014/main" id="{0D129C9F-0626-4804-87D8-79F4D45BB25F}"/>
              </a:ext>
            </a:extLst>
          </p:cNvPr>
          <p:cNvGrpSpPr/>
          <p:nvPr/>
        </p:nvGrpSpPr>
        <p:grpSpPr>
          <a:xfrm>
            <a:off x="5100768" y="5061765"/>
            <a:ext cx="384463" cy="291250"/>
            <a:chOff x="1100918" y="1789018"/>
            <a:chExt cx="454925" cy="304799"/>
          </a:xfrm>
          <a:solidFill>
            <a:schemeClr val="bg1">
              <a:lumMod val="85000"/>
            </a:schemeClr>
          </a:solidFill>
        </p:grpSpPr>
        <p:sp>
          <p:nvSpPr>
            <p:cNvPr id="278" name="正方形/長方形 277">
              <a:extLst>
                <a:ext uri="{FF2B5EF4-FFF2-40B4-BE49-F238E27FC236}">
                  <a16:creationId xmlns:a16="http://schemas.microsoft.com/office/drawing/2014/main" id="{C236E4BC-6ABB-4683-B1B7-9CEC2BDAD5C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9" name="直線コネクタ 278">
              <a:extLst>
                <a:ext uri="{FF2B5EF4-FFF2-40B4-BE49-F238E27FC236}">
                  <a16:creationId xmlns:a16="http://schemas.microsoft.com/office/drawing/2014/main" id="{32452673-1316-427C-9487-CA78CFCE9BA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0" name="直線コネクタ 279">
              <a:extLst>
                <a:ext uri="{FF2B5EF4-FFF2-40B4-BE49-F238E27FC236}">
                  <a16:creationId xmlns:a16="http://schemas.microsoft.com/office/drawing/2014/main" id="{148197D0-69D9-4932-935D-C0100EA6F6FC}"/>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a:extLst>
                <a:ext uri="{FF2B5EF4-FFF2-40B4-BE49-F238E27FC236}">
                  <a16:creationId xmlns:a16="http://schemas.microsoft.com/office/drawing/2014/main" id="{C7C4A28C-76AE-4C5D-A6F6-41D734356D1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EB53097A-E23A-455F-AE77-B6CC084E2D0A}"/>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83" name="グループ化 282">
            <a:extLst>
              <a:ext uri="{FF2B5EF4-FFF2-40B4-BE49-F238E27FC236}">
                <a16:creationId xmlns:a16="http://schemas.microsoft.com/office/drawing/2014/main" id="{FE8EC736-17C3-4910-BE10-B118409A2CF0}"/>
              </a:ext>
            </a:extLst>
          </p:cNvPr>
          <p:cNvGrpSpPr/>
          <p:nvPr/>
        </p:nvGrpSpPr>
        <p:grpSpPr>
          <a:xfrm>
            <a:off x="5507975" y="4543210"/>
            <a:ext cx="384463" cy="291250"/>
            <a:chOff x="1100918" y="1789018"/>
            <a:chExt cx="454925" cy="304799"/>
          </a:xfrm>
          <a:solidFill>
            <a:srgbClr val="FFCCFF"/>
          </a:solidFill>
        </p:grpSpPr>
        <p:sp>
          <p:nvSpPr>
            <p:cNvPr id="284" name="正方形/長方形 283">
              <a:extLst>
                <a:ext uri="{FF2B5EF4-FFF2-40B4-BE49-F238E27FC236}">
                  <a16:creationId xmlns:a16="http://schemas.microsoft.com/office/drawing/2014/main" id="{D26086B6-D9E2-4CE3-B6F3-FCC0A3B8864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5" name="直線コネクタ 284">
              <a:extLst>
                <a:ext uri="{FF2B5EF4-FFF2-40B4-BE49-F238E27FC236}">
                  <a16:creationId xmlns:a16="http://schemas.microsoft.com/office/drawing/2014/main" id="{843F23B4-93DF-4703-B6B2-F59A5C1B82A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0B1E921-29B0-492F-BBB3-9DF4E80FE4A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59D6C03F-9713-496B-84F7-668BF549EB4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73A516B7-7748-4AD6-A7DC-8BBF233185A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89" name="グループ化 288">
            <a:extLst>
              <a:ext uri="{FF2B5EF4-FFF2-40B4-BE49-F238E27FC236}">
                <a16:creationId xmlns:a16="http://schemas.microsoft.com/office/drawing/2014/main" id="{6A2450E0-F28C-4EC8-ADF0-01FD16FF73A8}"/>
              </a:ext>
            </a:extLst>
          </p:cNvPr>
          <p:cNvGrpSpPr/>
          <p:nvPr/>
        </p:nvGrpSpPr>
        <p:grpSpPr>
          <a:xfrm>
            <a:off x="5431168" y="4574894"/>
            <a:ext cx="384463" cy="291250"/>
            <a:chOff x="1100918" y="1789018"/>
            <a:chExt cx="454925" cy="304799"/>
          </a:xfrm>
          <a:solidFill>
            <a:schemeClr val="bg1">
              <a:lumMod val="85000"/>
            </a:schemeClr>
          </a:solidFill>
        </p:grpSpPr>
        <p:sp>
          <p:nvSpPr>
            <p:cNvPr id="290" name="正方形/長方形 289">
              <a:extLst>
                <a:ext uri="{FF2B5EF4-FFF2-40B4-BE49-F238E27FC236}">
                  <a16:creationId xmlns:a16="http://schemas.microsoft.com/office/drawing/2014/main" id="{B905DDC5-85E9-4BF7-9AF0-43759BCE3B41}"/>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1" name="直線コネクタ 290">
              <a:extLst>
                <a:ext uri="{FF2B5EF4-FFF2-40B4-BE49-F238E27FC236}">
                  <a16:creationId xmlns:a16="http://schemas.microsoft.com/office/drawing/2014/main" id="{AF15166C-6FFE-4A08-BE08-8FB544B5C04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9815827E-5A72-4F40-8F4A-709CF035D32C}"/>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11E28548-5418-4506-9AF0-DF33FB9EEA8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C6E7C4FE-E80E-4038-A269-ECF473D20F8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95" name="グループ化 294">
            <a:extLst>
              <a:ext uri="{FF2B5EF4-FFF2-40B4-BE49-F238E27FC236}">
                <a16:creationId xmlns:a16="http://schemas.microsoft.com/office/drawing/2014/main" id="{844814A4-95F6-4E98-A954-73533002D03A}"/>
              </a:ext>
            </a:extLst>
          </p:cNvPr>
          <p:cNvGrpSpPr/>
          <p:nvPr/>
        </p:nvGrpSpPr>
        <p:grpSpPr>
          <a:xfrm>
            <a:off x="5354361" y="4606971"/>
            <a:ext cx="384463" cy="291250"/>
            <a:chOff x="1100918" y="1789018"/>
            <a:chExt cx="454925" cy="304799"/>
          </a:xfrm>
          <a:solidFill>
            <a:schemeClr val="accent5">
              <a:lumMod val="40000"/>
              <a:lumOff val="60000"/>
            </a:schemeClr>
          </a:solidFill>
        </p:grpSpPr>
        <p:sp>
          <p:nvSpPr>
            <p:cNvPr id="296" name="正方形/長方形 295">
              <a:extLst>
                <a:ext uri="{FF2B5EF4-FFF2-40B4-BE49-F238E27FC236}">
                  <a16:creationId xmlns:a16="http://schemas.microsoft.com/office/drawing/2014/main" id="{65D410EB-8F56-446F-B99E-EDEB05317B4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7" name="直線コネクタ 296">
              <a:extLst>
                <a:ext uri="{FF2B5EF4-FFF2-40B4-BE49-F238E27FC236}">
                  <a16:creationId xmlns:a16="http://schemas.microsoft.com/office/drawing/2014/main" id="{DA2B53B5-A82B-4070-AC26-C3920A794AA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8" name="直線コネクタ 297">
              <a:extLst>
                <a:ext uri="{FF2B5EF4-FFF2-40B4-BE49-F238E27FC236}">
                  <a16:creationId xmlns:a16="http://schemas.microsoft.com/office/drawing/2014/main" id="{7D67E68D-6ED5-4B4A-AC34-1CCDAE0DC7A8}"/>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9" name="直線コネクタ 298">
              <a:extLst>
                <a:ext uri="{FF2B5EF4-FFF2-40B4-BE49-F238E27FC236}">
                  <a16:creationId xmlns:a16="http://schemas.microsoft.com/office/drawing/2014/main" id="{E505809B-C291-45D0-A7D5-98616321081F}"/>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0" name="直線コネクタ 299">
              <a:extLst>
                <a:ext uri="{FF2B5EF4-FFF2-40B4-BE49-F238E27FC236}">
                  <a16:creationId xmlns:a16="http://schemas.microsoft.com/office/drawing/2014/main" id="{B2321891-3B58-460D-B931-DF37B727BFEB}"/>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52A005F0-09F2-4E0F-876A-113EC794746D}"/>
              </a:ext>
            </a:extLst>
          </p:cNvPr>
          <p:cNvGrpSpPr/>
          <p:nvPr/>
        </p:nvGrpSpPr>
        <p:grpSpPr>
          <a:xfrm>
            <a:off x="5902881" y="4932138"/>
            <a:ext cx="384463" cy="291250"/>
            <a:chOff x="1100918" y="1789018"/>
            <a:chExt cx="454925" cy="304799"/>
          </a:xfrm>
          <a:solidFill>
            <a:schemeClr val="accent5">
              <a:lumMod val="40000"/>
              <a:lumOff val="60000"/>
            </a:schemeClr>
          </a:solidFill>
        </p:grpSpPr>
        <p:sp>
          <p:nvSpPr>
            <p:cNvPr id="302" name="正方形/長方形 301">
              <a:extLst>
                <a:ext uri="{FF2B5EF4-FFF2-40B4-BE49-F238E27FC236}">
                  <a16:creationId xmlns:a16="http://schemas.microsoft.com/office/drawing/2014/main" id="{AAA7648A-C9B8-4816-A2D3-049745D41A4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3" name="直線コネクタ 302">
              <a:extLst>
                <a:ext uri="{FF2B5EF4-FFF2-40B4-BE49-F238E27FC236}">
                  <a16:creationId xmlns:a16="http://schemas.microsoft.com/office/drawing/2014/main" id="{B06DBD6B-F389-40AB-8978-978E2295226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E68594BD-8D52-4191-BB7B-2CA45F6DB24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5" name="直線コネクタ 304">
              <a:extLst>
                <a:ext uri="{FF2B5EF4-FFF2-40B4-BE49-F238E27FC236}">
                  <a16:creationId xmlns:a16="http://schemas.microsoft.com/office/drawing/2014/main" id="{427FBF40-AD69-4F01-B393-F8F4ED13F57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6" name="直線コネクタ 305">
              <a:extLst>
                <a:ext uri="{FF2B5EF4-FFF2-40B4-BE49-F238E27FC236}">
                  <a16:creationId xmlns:a16="http://schemas.microsoft.com/office/drawing/2014/main" id="{1566D9AD-B292-4356-9A17-66286C4A7DB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7" name="グループ化 306">
            <a:extLst>
              <a:ext uri="{FF2B5EF4-FFF2-40B4-BE49-F238E27FC236}">
                <a16:creationId xmlns:a16="http://schemas.microsoft.com/office/drawing/2014/main" id="{1CD832F2-8F6D-4328-AB39-75ED1ACC4370}"/>
              </a:ext>
            </a:extLst>
          </p:cNvPr>
          <p:cNvGrpSpPr/>
          <p:nvPr/>
        </p:nvGrpSpPr>
        <p:grpSpPr>
          <a:xfrm>
            <a:off x="5826074" y="4963822"/>
            <a:ext cx="384463" cy="291250"/>
            <a:chOff x="1100918" y="1789018"/>
            <a:chExt cx="454925" cy="304799"/>
          </a:xfrm>
          <a:solidFill>
            <a:schemeClr val="bg1">
              <a:lumMod val="85000"/>
            </a:schemeClr>
          </a:solidFill>
        </p:grpSpPr>
        <p:sp>
          <p:nvSpPr>
            <p:cNvPr id="308" name="正方形/長方形 307">
              <a:extLst>
                <a:ext uri="{FF2B5EF4-FFF2-40B4-BE49-F238E27FC236}">
                  <a16:creationId xmlns:a16="http://schemas.microsoft.com/office/drawing/2014/main" id="{2F89BC71-067F-4088-8983-88551CB8C16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1553643C-4D67-4919-9BBC-07A7200F657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EBAD3D3B-184C-4855-9772-355E626A692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BD2A7C4-C98A-474A-877E-C5081EA7D458}"/>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2" name="直線コネクタ 311">
              <a:extLst>
                <a:ext uri="{FF2B5EF4-FFF2-40B4-BE49-F238E27FC236}">
                  <a16:creationId xmlns:a16="http://schemas.microsoft.com/office/drawing/2014/main" id="{0F4C12FB-43CD-4802-9C2B-21E1233A61AB}"/>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9782C1B2-CC07-4029-956D-9BAEEEFA7B73}"/>
              </a:ext>
            </a:extLst>
          </p:cNvPr>
          <p:cNvGrpSpPr/>
          <p:nvPr/>
        </p:nvGrpSpPr>
        <p:grpSpPr>
          <a:xfrm>
            <a:off x="5749267" y="4995899"/>
            <a:ext cx="384463" cy="291250"/>
            <a:chOff x="1100918" y="1789018"/>
            <a:chExt cx="454925" cy="304799"/>
          </a:xfrm>
          <a:solidFill>
            <a:srgbClr val="FFCCFF"/>
          </a:solidFill>
        </p:grpSpPr>
        <p:sp>
          <p:nvSpPr>
            <p:cNvPr id="314" name="正方形/長方形 313">
              <a:extLst>
                <a:ext uri="{FF2B5EF4-FFF2-40B4-BE49-F238E27FC236}">
                  <a16:creationId xmlns:a16="http://schemas.microsoft.com/office/drawing/2014/main" id="{3FCEDEDB-7FD9-491F-8AD4-073E4242D76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5" name="直線コネクタ 314">
              <a:extLst>
                <a:ext uri="{FF2B5EF4-FFF2-40B4-BE49-F238E27FC236}">
                  <a16:creationId xmlns:a16="http://schemas.microsoft.com/office/drawing/2014/main" id="{3B0AAD8F-113A-437B-B830-7FEBF16948C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F9A2DB31-80E5-4CEA-A474-992B3895743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037E037F-022F-4A48-85F2-0858A5D1653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a:extLst>
                <a:ext uri="{FF2B5EF4-FFF2-40B4-BE49-F238E27FC236}">
                  <a16:creationId xmlns:a16="http://schemas.microsoft.com/office/drawing/2014/main" id="{707E98BF-1912-42AC-83BF-79D3055C295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319" name="テキスト ボックス 318">
            <a:extLst>
              <a:ext uri="{FF2B5EF4-FFF2-40B4-BE49-F238E27FC236}">
                <a16:creationId xmlns:a16="http://schemas.microsoft.com/office/drawing/2014/main" id="{2D37F1DF-E64A-4B3D-927F-3719CE251FBC}"/>
              </a:ext>
            </a:extLst>
          </p:cNvPr>
          <p:cNvSpPr txBox="1"/>
          <p:nvPr/>
        </p:nvSpPr>
        <p:spPr>
          <a:xfrm>
            <a:off x="4906952" y="5461543"/>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322" name="星 4 463">
            <a:extLst>
              <a:ext uri="{FF2B5EF4-FFF2-40B4-BE49-F238E27FC236}">
                <a16:creationId xmlns:a16="http://schemas.microsoft.com/office/drawing/2014/main" id="{11DC6AE6-54D5-4217-9CD0-CD7E668DD19D}"/>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星 4 463">
            <a:extLst>
              <a:ext uri="{FF2B5EF4-FFF2-40B4-BE49-F238E27FC236}">
                <a16:creationId xmlns:a16="http://schemas.microsoft.com/office/drawing/2014/main" id="{F2595E35-BB11-49BA-846D-A22B28AB3087}"/>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矢印コネクタ 323">
            <a:extLst>
              <a:ext uri="{FF2B5EF4-FFF2-40B4-BE49-F238E27FC236}">
                <a16:creationId xmlns:a16="http://schemas.microsoft.com/office/drawing/2014/main" id="{3141B8B1-8E9F-4BAE-8222-F55E84DDFF0B}"/>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325" name="テキスト ボックス 324">
            <a:extLst>
              <a:ext uri="{FF2B5EF4-FFF2-40B4-BE49-F238E27FC236}">
                <a16:creationId xmlns:a16="http://schemas.microsoft.com/office/drawing/2014/main" id="{EE36423E-C0D2-4CAB-8939-8EEBEADC4B97}"/>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spTree>
    <p:extLst>
      <p:ext uri="{BB962C8B-B14F-4D97-AF65-F5344CB8AC3E}">
        <p14:creationId xmlns:p14="http://schemas.microsoft.com/office/powerpoint/2010/main" val="308943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100" fill="hold"/>
                                        <p:tgtEl>
                                          <p:spTgt spid="5"/>
                                        </p:tgtEl>
                                        <p:attrNameLst>
                                          <p:attrName>stroke.color</p:attrName>
                                        </p:attrNameLst>
                                      </p:cBhvr>
                                      <p:to>
                                        <a:srgbClr val="FFC000"/>
                                      </p:to>
                                    </p:animClr>
                                    <p:set>
                                      <p:cBhvr>
                                        <p:cTn id="7" dur="100" fill="hold"/>
                                        <p:tgtEl>
                                          <p:spTgt spid="5"/>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100" fill="hold"/>
                                        <p:tgtEl>
                                          <p:spTgt spid="6"/>
                                        </p:tgtEl>
                                        <p:attrNameLst>
                                          <p:attrName>stroke.color</p:attrName>
                                        </p:attrNameLst>
                                      </p:cBhvr>
                                      <p:to>
                                        <a:srgbClr val="FFC000"/>
                                      </p:to>
                                    </p:animClr>
                                    <p:set>
                                      <p:cBhvr>
                                        <p:cTn id="10" dur="100" fill="hold"/>
                                        <p:tgtEl>
                                          <p:spTgt spid="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100" fill="hold"/>
                                        <p:tgtEl>
                                          <p:spTgt spid="26"/>
                                        </p:tgtEl>
                                        <p:attrNameLst>
                                          <p:attrName>stroke.color</p:attrName>
                                        </p:attrNameLst>
                                      </p:cBhvr>
                                      <p:to>
                                        <a:srgbClr val="FFC000"/>
                                      </p:to>
                                    </p:animClr>
                                    <p:set>
                                      <p:cBhvr>
                                        <p:cTn id="13" dur="100" fill="hold"/>
                                        <p:tgtEl>
                                          <p:spTgt spid="2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100" fill="hold"/>
                                        <p:tgtEl>
                                          <p:spTgt spid="25"/>
                                        </p:tgtEl>
                                        <p:attrNameLst>
                                          <p:attrName>stroke.color</p:attrName>
                                        </p:attrNameLst>
                                      </p:cBhvr>
                                      <p:to>
                                        <a:srgbClr val="FFC000"/>
                                      </p:to>
                                    </p:animClr>
                                    <p:set>
                                      <p:cBhvr>
                                        <p:cTn id="16" dur="100" fill="hold"/>
                                        <p:tgtEl>
                                          <p:spTgt spid="25"/>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100" fill="hold"/>
                                        <p:tgtEl>
                                          <p:spTgt spid="264"/>
                                        </p:tgtEl>
                                        <p:attrNameLst>
                                          <p:attrName>stroke.color</p:attrName>
                                        </p:attrNameLst>
                                      </p:cBhvr>
                                      <p:to>
                                        <a:srgbClr val="FF0000"/>
                                      </p:to>
                                    </p:animClr>
                                    <p:set>
                                      <p:cBhvr>
                                        <p:cTn id="19" dur="100" fill="hold"/>
                                        <p:tgtEl>
                                          <p:spTgt spid="264"/>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100" fill="hold"/>
                                        <p:tgtEl>
                                          <p:spTgt spid="263"/>
                                        </p:tgtEl>
                                        <p:attrNameLst>
                                          <p:attrName>stroke.color</p:attrName>
                                        </p:attrNameLst>
                                      </p:cBhvr>
                                      <p:to>
                                        <a:srgbClr val="FF0000"/>
                                      </p:to>
                                    </p:animClr>
                                    <p:set>
                                      <p:cBhvr>
                                        <p:cTn id="22" dur="100" fill="hold"/>
                                        <p:tgtEl>
                                          <p:spTgt spid="26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F0D8F33-2CF8-4EE8-BBC7-C0ED69F4FD3A}"/>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kumimoji="1" lang="ja-JP" altLang="en-US" dirty="0"/>
              <a:t>曲線</a:t>
            </a:r>
            <a:r>
              <a:rPr kumimoji="1" lang="en-US" altLang="ja-JP" dirty="0"/>
              <a:t>(</a:t>
            </a:r>
            <a:r>
              <a:rPr lang="en-US" altLang="ja-JP" dirty="0"/>
              <a:t>Cities: Skylines</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9</a:t>
            </a:fld>
            <a:endParaRPr kumimoji="1"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9" y="1842274"/>
            <a:ext cx="4125072" cy="3081319"/>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7" y="1842274"/>
            <a:ext cx="4125072" cy="3081319"/>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Tree>
    <p:extLst>
      <p:ext uri="{BB962C8B-B14F-4D97-AF65-F5344CB8AC3E}">
        <p14:creationId xmlns:p14="http://schemas.microsoft.com/office/powerpoint/2010/main" val="67737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B5A2879A-7480-4568-9425-279180539C41}"/>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(Euro truck sim)</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10</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42275"/>
            <a:ext cx="4125071" cy="3081318"/>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spTree>
    <p:extLst>
      <p:ext uri="{BB962C8B-B14F-4D97-AF65-F5344CB8AC3E}">
        <p14:creationId xmlns:p14="http://schemas.microsoft.com/office/powerpoint/2010/main" val="79120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(Cities: Skylines)-</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11</a:t>
            </a:fld>
            <a:endParaRPr kumimoji="1" lang="ja-JP" altLang="en-US" dirty="0"/>
          </a:p>
        </p:txBody>
      </p:sp>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Cities: Skylines</a:t>
            </a:r>
            <a:br>
              <a:rPr lang="en-US" altLang="ja-JP" dirty="0"/>
            </a:br>
            <a:r>
              <a:rPr kumimoji="1" lang="ja-JP" altLang="en-US" dirty="0"/>
              <a:t>テストデータ</a:t>
            </a:r>
            <a:r>
              <a:rPr kumimoji="1" lang="en-US" altLang="ja-JP" dirty="0"/>
              <a:t>:	</a:t>
            </a:r>
            <a:r>
              <a:rPr lang="en-US" altLang="ja-JP" dirty="0"/>
              <a:t>Cities: Skylines</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Eur truck sim</a:t>
            </a:r>
            <a:br>
              <a:rPr lang="en-US" altLang="ja-JP" dirty="0"/>
            </a:br>
            <a:r>
              <a:rPr lang="ja-JP" altLang="en-US" dirty="0"/>
              <a:t>テストデータ</a:t>
            </a:r>
            <a:r>
              <a:rPr lang="en-US" altLang="ja-JP" dirty="0"/>
              <a:t>:	Cities: Skylines</a:t>
            </a:r>
            <a:endParaRPr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pic>
        <p:nvPicPr>
          <p:cNvPr id="16" name="図 15">
            <a:extLst>
              <a:ext uri="{FF2B5EF4-FFF2-40B4-BE49-F238E27FC236}">
                <a16:creationId xmlns:a16="http://schemas.microsoft.com/office/drawing/2014/main" id="{6633E967-DAFD-45B2-9928-909541A92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6" y="1842274"/>
            <a:ext cx="4125072" cy="3081319"/>
          </a:xfrm>
          <a:prstGeom prst="rect">
            <a:avLst/>
          </a:prstGeom>
        </p:spPr>
      </p:pic>
    </p:spTree>
    <p:extLst>
      <p:ext uri="{BB962C8B-B14F-4D97-AF65-F5344CB8AC3E}">
        <p14:creationId xmlns:p14="http://schemas.microsoft.com/office/powerpoint/2010/main" val="254262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(Euro truck sim)-</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12</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42275"/>
            <a:ext cx="4125070" cy="3081317"/>
          </a:xfrm>
          <a:prstGeom prst="rect">
            <a:avLst/>
          </a:prstGeom>
        </p:spPr>
      </p:pic>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a:t>
            </a:r>
            <a:r>
              <a:rPr lang="en-US" altLang="ja-JP" dirty="0"/>
              <a:t>Eur truck sim</a:t>
            </a:r>
            <a:br>
              <a:rPr lang="en-US" altLang="ja-JP" dirty="0"/>
            </a:br>
            <a:r>
              <a:rPr kumimoji="1" lang="ja-JP" altLang="en-US" dirty="0"/>
              <a:t>テストデータ</a:t>
            </a:r>
            <a:r>
              <a:rPr kumimoji="1" lang="en-US" altLang="ja-JP" dirty="0"/>
              <a:t>:	</a:t>
            </a:r>
            <a:r>
              <a:rPr lang="en-US" altLang="ja-JP" dirty="0"/>
              <a:t>Eur truck sim</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Cities: Skylines</a:t>
            </a:r>
            <a:br>
              <a:rPr lang="en-US" altLang="ja-JP" dirty="0"/>
            </a:br>
            <a:r>
              <a:rPr lang="ja-JP" altLang="en-US" dirty="0"/>
              <a:t>テストデータ</a:t>
            </a:r>
            <a:r>
              <a:rPr lang="en-US" altLang="ja-JP" dirty="0"/>
              <a:t>:	Eur truck sim</a:t>
            </a:r>
            <a:endParaRPr lang="ja-JP" altLang="en-US" dirty="0"/>
          </a:p>
        </p:txBody>
      </p:sp>
      <p:pic>
        <p:nvPicPr>
          <p:cNvPr id="13" name="図 12">
            <a:extLst>
              <a:ext uri="{FF2B5EF4-FFF2-40B4-BE49-F238E27FC236}">
                <a16:creationId xmlns:a16="http://schemas.microsoft.com/office/drawing/2014/main" id="{599D702A-D3CA-4526-838B-774F5516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spTree>
    <p:extLst>
      <p:ext uri="{BB962C8B-B14F-4D97-AF65-F5344CB8AC3E}">
        <p14:creationId xmlns:p14="http://schemas.microsoft.com/office/powerpoint/2010/main" val="414793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(Cities: Skylines)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140177940"/>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6317786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80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47</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695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305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55144224"/>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0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(Euro truck sim)</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3174127606"/>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0.75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0.55</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0.97</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756034484"/>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40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672</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287</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2601588519"/>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0.42</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36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0.78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1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(cross)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89164724"/>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93548097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29377042"/>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0.23</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276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7" name="直線コネクタ 6">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93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語彙</a:t>
            </a:r>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4</a:t>
            </a:fld>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04494"/>
            <a:ext cx="9144000" cy="5049011"/>
          </a:xfrm>
          <a:prstGeom prst="rect">
            <a:avLst/>
          </a:prstGeom>
        </p:spPr>
      </p:pic>
      <p:sp>
        <p:nvSpPr>
          <p:cNvPr id="17" name="正方形/長方形 16"/>
          <p:cNvSpPr/>
          <p:nvPr/>
        </p:nvSpPr>
        <p:spPr>
          <a:xfrm>
            <a:off x="236912" y="1313411"/>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3332017" y="1798320"/>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435435" y="2000596"/>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36912" y="4268585"/>
            <a:ext cx="87283" cy="10391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332017" y="3969327"/>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6435434" y="4160519"/>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117273" y="4268585"/>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199376" y="5343698"/>
            <a:ext cx="219924" cy="96135"/>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2168" y="4755418"/>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104271" y="5456767"/>
            <a:ext cx="219924" cy="79201"/>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22168" y="5355167"/>
            <a:ext cx="302027" cy="10160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220690" y="5644419"/>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63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F0D8F33-2CF8-4EE8-BBC7-C0ED69F4FD3A}"/>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en-US" altLang="ja-JP" dirty="0"/>
              <a:t>ROC</a:t>
            </a:r>
            <a:r>
              <a:rPr kumimoji="1" lang="ja-JP" altLang="en-US" dirty="0"/>
              <a:t>曲線</a:t>
            </a:r>
            <a:r>
              <a:rPr kumimoji="1" lang="en-US" altLang="ja-JP" dirty="0"/>
              <a:t>(</a:t>
            </a:r>
            <a:r>
              <a:rPr lang="en-US" altLang="ja-JP" dirty="0"/>
              <a:t>Cities: Skylines</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5</a:t>
            </a:fld>
            <a:endParaRPr kumimoji="1"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9" y="1832286"/>
            <a:ext cx="4125072" cy="310129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7" y="1832286"/>
            <a:ext cx="4125072" cy="3101295"/>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Tree>
    <p:extLst>
      <p:ext uri="{BB962C8B-B14F-4D97-AF65-F5344CB8AC3E}">
        <p14:creationId xmlns:p14="http://schemas.microsoft.com/office/powerpoint/2010/main" val="20264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B5A2879A-7480-4568-9425-279180539C41}"/>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(Euro truck sim)</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6</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32287"/>
            <a:ext cx="4125071" cy="3101294"/>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spTree>
    <p:extLst>
      <p:ext uri="{BB962C8B-B14F-4D97-AF65-F5344CB8AC3E}">
        <p14:creationId xmlns:p14="http://schemas.microsoft.com/office/powerpoint/2010/main" val="89724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(Cities: Skylines)-</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7</a:t>
            </a:fld>
            <a:endParaRPr kumimoji="1" lang="ja-JP" altLang="en-US" dirty="0"/>
          </a:p>
        </p:txBody>
      </p:sp>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Cities: Skylines</a:t>
            </a:r>
            <a:br>
              <a:rPr lang="en-US" altLang="ja-JP" dirty="0"/>
            </a:br>
            <a:r>
              <a:rPr kumimoji="1" lang="ja-JP" altLang="en-US" dirty="0"/>
              <a:t>テストデータ</a:t>
            </a:r>
            <a:r>
              <a:rPr kumimoji="1" lang="en-US" altLang="ja-JP" dirty="0"/>
              <a:t>:	</a:t>
            </a:r>
            <a:r>
              <a:rPr lang="en-US" altLang="ja-JP" dirty="0"/>
              <a:t>Cities: Skylines</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Eur truck sim</a:t>
            </a:r>
            <a:br>
              <a:rPr lang="en-US" altLang="ja-JP" dirty="0"/>
            </a:br>
            <a:r>
              <a:rPr lang="ja-JP" altLang="en-US" dirty="0"/>
              <a:t>テストデータ</a:t>
            </a:r>
            <a:r>
              <a:rPr lang="en-US" altLang="ja-JP" dirty="0"/>
              <a:t>:	Cities: Skylines</a:t>
            </a:r>
            <a:endParaRPr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pic>
        <p:nvPicPr>
          <p:cNvPr id="16" name="図 15">
            <a:extLst>
              <a:ext uri="{FF2B5EF4-FFF2-40B4-BE49-F238E27FC236}">
                <a16:creationId xmlns:a16="http://schemas.microsoft.com/office/drawing/2014/main" id="{6633E967-DAFD-45B2-9928-909541A92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6" y="1832286"/>
            <a:ext cx="4125072" cy="3101295"/>
          </a:xfrm>
          <a:prstGeom prst="rect">
            <a:avLst/>
          </a:prstGeom>
        </p:spPr>
      </p:pic>
    </p:spTree>
    <p:extLst>
      <p:ext uri="{BB962C8B-B14F-4D97-AF65-F5344CB8AC3E}">
        <p14:creationId xmlns:p14="http://schemas.microsoft.com/office/powerpoint/2010/main" val="173650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(Euro truck sim)-</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8</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32287"/>
            <a:ext cx="4125070" cy="3101294"/>
          </a:xfrm>
          <a:prstGeom prst="rect">
            <a:avLst/>
          </a:prstGeom>
        </p:spPr>
      </p:pic>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a:t>
            </a:r>
            <a:r>
              <a:rPr lang="en-US" altLang="ja-JP" dirty="0"/>
              <a:t>Eur truck sim</a:t>
            </a:r>
            <a:br>
              <a:rPr lang="en-US" altLang="ja-JP" dirty="0"/>
            </a:br>
            <a:r>
              <a:rPr kumimoji="1" lang="ja-JP" altLang="en-US" dirty="0"/>
              <a:t>テストデータ</a:t>
            </a:r>
            <a:r>
              <a:rPr kumimoji="1" lang="en-US" altLang="ja-JP" dirty="0"/>
              <a:t>:	</a:t>
            </a:r>
            <a:r>
              <a:rPr lang="en-US" altLang="ja-JP" dirty="0"/>
              <a:t>Eur truck sim</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Cities: Skylines</a:t>
            </a:r>
            <a:br>
              <a:rPr lang="en-US" altLang="ja-JP" dirty="0"/>
            </a:br>
            <a:r>
              <a:rPr lang="ja-JP" altLang="en-US" dirty="0"/>
              <a:t>テストデータ</a:t>
            </a:r>
            <a:r>
              <a:rPr lang="en-US" altLang="ja-JP" dirty="0"/>
              <a:t>:	Eur truck sim</a:t>
            </a:r>
            <a:endParaRPr lang="ja-JP" altLang="en-US" dirty="0"/>
          </a:p>
        </p:txBody>
      </p:sp>
      <p:pic>
        <p:nvPicPr>
          <p:cNvPr id="13" name="図 12">
            <a:extLst>
              <a:ext uri="{FF2B5EF4-FFF2-40B4-BE49-F238E27FC236}">
                <a16:creationId xmlns:a16="http://schemas.microsoft.com/office/drawing/2014/main" id="{599D702A-D3CA-4526-838B-774F5516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spTree>
    <p:extLst>
      <p:ext uri="{BB962C8B-B14F-4D97-AF65-F5344CB8AC3E}">
        <p14:creationId xmlns:p14="http://schemas.microsoft.com/office/powerpoint/2010/main" val="852467766"/>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34643</TotalTime>
  <Words>1138</Words>
  <Application>Microsoft Office PowerPoint</Application>
  <PresentationFormat>画面に合わせる (4:3)</PresentationFormat>
  <Paragraphs>317</Paragraphs>
  <Slides>13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Cica</vt:lpstr>
      <vt:lpstr>游ゴシック</vt:lpstr>
      <vt:lpstr>游ゴシック Light</vt:lpstr>
      <vt:lpstr>Arial</vt:lpstr>
      <vt:lpstr>Times New Roman</vt:lpstr>
      <vt:lpstr>Office テーマ</vt:lpstr>
      <vt:lpstr>PowerPoint プレゼンテーション</vt:lpstr>
      <vt:lpstr>実験結果(Cities: Skylines)</vt:lpstr>
      <vt:lpstr>実験結果(Euro truck sim)</vt:lpstr>
      <vt:lpstr>実験結果(cross)</vt:lpstr>
      <vt:lpstr>語彙</vt:lpstr>
      <vt:lpstr>ROC曲線(Cities: Skylines)</vt:lpstr>
      <vt:lpstr>ROC曲線(Euro truck sim)</vt:lpstr>
      <vt:lpstr>ROC曲線(Cities: Skylines)-cross</vt:lpstr>
      <vt:lpstr>ROC曲線(Euro truck sim)-cross</vt:lpstr>
      <vt:lpstr>PR曲線(Cities: Skylines)</vt:lpstr>
      <vt:lpstr>PR曲線(Euro truck sim)</vt:lpstr>
      <vt:lpstr>PR曲線(Cities: Skylines)-cross</vt:lpstr>
      <vt:lpstr>PR曲線(Euro truck sim)-cross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disto</cp:lastModifiedBy>
  <cp:revision>667</cp:revision>
  <cp:lastPrinted>2021-10-05T05:45:50Z</cp:lastPrinted>
  <dcterms:created xsi:type="dcterms:W3CDTF">2019-10-12T13:58:29Z</dcterms:created>
  <dcterms:modified xsi:type="dcterms:W3CDTF">2021-11-29T13:19:26Z</dcterms:modified>
</cp:coreProperties>
</file>