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01" r:id="rId1"/>
  </p:sldMasterIdLst>
  <p:notesMasterIdLst>
    <p:notesMasterId r:id="rId3"/>
  </p:notesMasterIdLst>
  <p:handoutMasterIdLst>
    <p:handoutMasterId r:id="rId4"/>
  </p:handoutMasterIdLst>
  <p:sldIdLst>
    <p:sldId id="283" r:id="rId2"/>
  </p:sldIdLst>
  <p:sldSz cx="9144000" cy="6858000" type="screen4x3"/>
  <p:notesSz cx="6802438" cy="99345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sto" initials="d" lastIdx="2" clrIdx="0">
    <p:extLst>
      <p:ext uri="{19B8F6BF-5375-455C-9EA6-DF929625EA0E}">
        <p15:presenceInfo xmlns:p15="http://schemas.microsoft.com/office/powerpoint/2012/main" userId="5b9c666168024c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CCFF"/>
    <a:srgbClr val="089CA3"/>
    <a:srgbClr val="6600FF"/>
    <a:srgbClr val="FFFFFF"/>
    <a:srgbClr val="FF66CC"/>
    <a:srgbClr val="F2F2F2"/>
    <a:srgbClr val="FFCC00"/>
    <a:srgbClr val="FFFF00"/>
    <a:srgbClr val="C1D8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1" autoAdjust="0"/>
    <p:restoredTop sz="91153" autoAdjust="0"/>
  </p:normalViewPr>
  <p:slideViewPr>
    <p:cSldViewPr snapToGrid="0">
      <p:cViewPr>
        <p:scale>
          <a:sx n="66" d="100"/>
          <a:sy n="66" d="100"/>
        </p:scale>
        <p:origin x="3030" y="1026"/>
      </p:cViewPr>
      <p:guideLst/>
    </p:cSldViewPr>
  </p:slideViewPr>
  <p:notesTextViewPr>
    <p:cViewPr>
      <p:scale>
        <a:sx n="1" d="1"/>
        <a:sy n="1" d="1"/>
      </p:scale>
      <p:origin x="0" y="0"/>
    </p:cViewPr>
  </p:notesTextViewPr>
  <p:notesViewPr>
    <p:cSldViewPr snapToGrid="0">
      <p:cViewPr varScale="1">
        <p:scale>
          <a:sx n="48" d="100"/>
          <a:sy n="48" d="100"/>
        </p:scale>
        <p:origin x="2756"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3142" y="1"/>
            <a:ext cx="2947723" cy="498454"/>
          </a:xfrm>
          <a:prstGeom prst="rect">
            <a:avLst/>
          </a:prstGeom>
        </p:spPr>
        <p:txBody>
          <a:bodyPr vert="horz" lIns="91431" tIns="45716" rIns="91431" bIns="45716" rtlCol="0"/>
          <a:lstStyle>
            <a:lvl1pPr algn="r">
              <a:defRPr sz="1200"/>
            </a:lvl1pPr>
          </a:lstStyle>
          <a:p>
            <a:fld id="{1A135487-3B0B-4099-A9AF-A1DD3FB96830}" type="datetimeFigureOut">
              <a:rPr kumimoji="1" lang="ja-JP" altLang="en-US" smtClean="0"/>
              <a:t>2021/10/26</a:t>
            </a:fld>
            <a:endParaRPr kumimoji="1" lang="ja-JP" altLang="en-US"/>
          </a:p>
        </p:txBody>
      </p:sp>
      <p:sp>
        <p:nvSpPr>
          <p:cNvPr id="4" name="フッター プレースホルダー 3"/>
          <p:cNvSpPr>
            <a:spLocks noGrp="1"/>
          </p:cNvSpPr>
          <p:nvPr>
            <p:ph type="ftr" sz="quarter" idx="2"/>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3142" y="9436124"/>
            <a:ext cx="2947723" cy="498453"/>
          </a:xfrm>
          <a:prstGeom prst="rect">
            <a:avLst/>
          </a:prstGeom>
        </p:spPr>
        <p:txBody>
          <a:bodyPr vert="horz" lIns="91431" tIns="45716" rIns="91431" bIns="45716" rtlCol="0" anchor="b"/>
          <a:lstStyle>
            <a:lvl1pPr algn="r">
              <a:defRPr sz="1200"/>
            </a:lvl1pPr>
          </a:lstStyle>
          <a:p>
            <a:fld id="{7CD364CF-2646-4E89-9FEB-C410F65C103E}" type="slidenum">
              <a:rPr kumimoji="1" lang="ja-JP" altLang="en-US" smtClean="0"/>
              <a:t>‹#›</a:t>
            </a:fld>
            <a:endParaRPr kumimoji="1" lang="ja-JP" altLang="en-US"/>
          </a:p>
        </p:txBody>
      </p:sp>
    </p:spTree>
    <p:extLst>
      <p:ext uri="{BB962C8B-B14F-4D97-AF65-F5344CB8AC3E}">
        <p14:creationId xmlns:p14="http://schemas.microsoft.com/office/powerpoint/2010/main" val="587173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3142" y="1"/>
            <a:ext cx="2947723" cy="498454"/>
          </a:xfrm>
          <a:prstGeom prst="rect">
            <a:avLst/>
          </a:prstGeom>
        </p:spPr>
        <p:txBody>
          <a:bodyPr vert="horz" lIns="91431" tIns="45716" rIns="91431" bIns="45716" rtlCol="0"/>
          <a:lstStyle>
            <a:lvl1pPr algn="r">
              <a:defRPr sz="1200"/>
            </a:lvl1pPr>
          </a:lstStyle>
          <a:p>
            <a:fld id="{311F266F-543F-491F-AAE1-BD3B073CB50F}" type="datetimeFigureOut">
              <a:rPr kumimoji="1" lang="ja-JP" altLang="en-US" smtClean="0"/>
              <a:t>2021/10/26</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8812" cy="3352800"/>
          </a:xfrm>
          <a:prstGeom prst="rect">
            <a:avLst/>
          </a:prstGeom>
          <a:noFill/>
          <a:ln w="12700">
            <a:solidFill>
              <a:prstClr val="black"/>
            </a:solidFill>
          </a:ln>
        </p:spPr>
        <p:txBody>
          <a:bodyPr vert="horz" lIns="91431" tIns="45716" rIns="91431" bIns="45716" rtlCol="0" anchor="ctr"/>
          <a:lstStyle/>
          <a:p>
            <a:endParaRPr lang="ja-JP" altLang="en-US"/>
          </a:p>
        </p:txBody>
      </p:sp>
      <p:sp>
        <p:nvSpPr>
          <p:cNvPr id="5" name="ノート プレースホルダー 4"/>
          <p:cNvSpPr>
            <a:spLocks noGrp="1"/>
          </p:cNvSpPr>
          <p:nvPr>
            <p:ph type="body" sz="quarter" idx="3"/>
          </p:nvPr>
        </p:nvSpPr>
        <p:spPr>
          <a:xfrm>
            <a:off x="680244" y="4781015"/>
            <a:ext cx="5441950" cy="3911739"/>
          </a:xfrm>
          <a:prstGeom prst="rect">
            <a:avLst/>
          </a:prstGeom>
        </p:spPr>
        <p:txBody>
          <a:bodyPr vert="horz" lIns="91431" tIns="45716" rIns="91431" bIns="4571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3142" y="9436124"/>
            <a:ext cx="2947723" cy="498453"/>
          </a:xfrm>
          <a:prstGeom prst="rect">
            <a:avLst/>
          </a:prstGeom>
        </p:spPr>
        <p:txBody>
          <a:bodyPr vert="horz" lIns="91431" tIns="45716" rIns="91431" bIns="45716" rtlCol="0" anchor="b"/>
          <a:lstStyle>
            <a:lvl1pPr algn="r">
              <a:defRPr sz="1200"/>
            </a:lvl1pPr>
          </a:lstStyle>
          <a:p>
            <a:fld id="{95767C1C-10FB-4333-8A05-1CD5D2B47B53}" type="slidenum">
              <a:rPr kumimoji="1" lang="ja-JP" altLang="en-US" smtClean="0"/>
              <a:t>‹#›</a:t>
            </a:fld>
            <a:endParaRPr kumimoji="1" lang="ja-JP" altLang="en-US"/>
          </a:p>
        </p:txBody>
      </p:sp>
    </p:spTree>
    <p:extLst>
      <p:ext uri="{BB962C8B-B14F-4D97-AF65-F5344CB8AC3E}">
        <p14:creationId xmlns:p14="http://schemas.microsoft.com/office/powerpoint/2010/main" val="3176996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0</a:t>
            </a:fld>
            <a:endParaRPr kumimoji="1" lang="ja-JP" altLang="en-US"/>
          </a:p>
        </p:txBody>
      </p:sp>
    </p:spTree>
    <p:extLst>
      <p:ext uri="{BB962C8B-B14F-4D97-AF65-F5344CB8AC3E}">
        <p14:creationId xmlns:p14="http://schemas.microsoft.com/office/powerpoint/2010/main" val="36928190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F5581346-EEBF-4FF2-AF25-0E3C525C64B9}"/>
              </a:ext>
            </a:extLst>
          </p:cNvPr>
          <p:cNvSpPr/>
          <p:nvPr userDrawn="1"/>
        </p:nvSpPr>
        <p:spPr bwMode="blackWhite">
          <a:xfrm>
            <a:off x="0" y="6342187"/>
            <a:ext cx="9144000" cy="523905"/>
          </a:xfrm>
          <a:prstGeom prst="rect">
            <a:avLst/>
          </a:prstGeom>
          <a:solidFill>
            <a:srgbClr val="089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Cica" panose="020B0409020203020207" pitchFamily="49" charset="-128"/>
              <a:ea typeface="游ゴシック" panose="020B0400000000000000" pitchFamily="50" charset="-128"/>
            </a:endParaRPr>
          </a:p>
        </p:txBody>
      </p:sp>
      <p:sp>
        <p:nvSpPr>
          <p:cNvPr id="9" name="Text Box 66">
            <a:extLst>
              <a:ext uri="{FF2B5EF4-FFF2-40B4-BE49-F238E27FC236}">
                <a16:creationId xmlns:a16="http://schemas.microsoft.com/office/drawing/2014/main" id="{3A679732-77DC-49E5-B80B-8FEC8DA66673}"/>
              </a:ext>
            </a:extLst>
          </p:cNvPr>
          <p:cNvSpPr txBox="1">
            <a:spLocks noChangeArrowheads="1"/>
          </p:cNvSpPr>
          <p:nvPr userDrawn="1"/>
        </p:nvSpPr>
        <p:spPr bwMode="auto">
          <a:xfrm>
            <a:off x="616748" y="6373310"/>
            <a:ext cx="8527252" cy="461657"/>
          </a:xfrm>
          <a:prstGeom prst="rect">
            <a:avLst/>
          </a:prstGeom>
          <a:noFill/>
          <a:ln w="9525">
            <a:noFill/>
            <a:miter lim="800000"/>
            <a:headEnd/>
            <a:tailEnd/>
          </a:ln>
          <a:effectLst/>
        </p:spPr>
        <p:txBody>
          <a:bodyPr wrap="square" lIns="91434" tIns="45716" rIns="91434" bIns="45716" anchor="b">
            <a:spAutoFit/>
          </a:bodyPr>
          <a:lstStyle/>
          <a:p>
            <a:pPr algn="l">
              <a:lnSpc>
                <a:spcPct val="100000"/>
              </a:lnSpc>
              <a:spcBef>
                <a:spcPct val="0"/>
              </a:spcBef>
              <a:buSzTx/>
              <a:buFontTx/>
              <a:buNone/>
            </a:pP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Department of Computer Science, Graduate School of Information Science and Technology, Osaka University.</a:t>
            </a:r>
          </a:p>
          <a:p>
            <a:pPr marL="0" marR="0" indent="0" algn="l" defTabSz="914400" rtl="0" eaLnBrk="1" fontAlgn="auto" latinLnBrk="0" hangingPunct="1">
              <a:lnSpc>
                <a:spcPct val="100000"/>
              </a:lnSpc>
              <a:spcBef>
                <a:spcPct val="0"/>
              </a:spcBef>
              <a:spcAft>
                <a:spcPts val="0"/>
              </a:spcAft>
              <a:buClrTx/>
              <a:buSzTx/>
              <a:buFontTx/>
              <a:buNone/>
              <a:tabLst/>
              <a:defRPr/>
            </a:pPr>
            <a:r>
              <a:rPr kumimoji="0" lang="en-US" altLang="ja-JP" sz="1200" b="1" dirty="0" err="1">
                <a:solidFill>
                  <a:schemeClr val="bg1"/>
                </a:solidFill>
                <a:effectLst/>
                <a:latin typeface="游ゴシック" panose="020B0400000000000000" pitchFamily="50" charset="-128"/>
                <a:ea typeface="游ゴシック" panose="020B0400000000000000" pitchFamily="50" charset="-128"/>
                <a:cs typeface="Times New Roman" pitchFamily="18" charset="0"/>
              </a:rPr>
              <a:t>Kusumoto</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Lab. </a:t>
            </a:r>
            <a:r>
              <a:rPr kumimoji="0" lang="en-US" altLang="ja-JP" sz="1200" b="1">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r>
              <a:rPr kumimoji="0" lang="en-US" altLang="ja-JP" sz="1200" b="1" baseline="0">
                <a:solidFill>
                  <a:schemeClr val="bg1"/>
                </a:solidFill>
                <a:effectLst/>
                <a:latin typeface="游ゴシック" panose="020B0400000000000000" pitchFamily="50" charset="-128"/>
                <a:ea typeface="游ゴシック" panose="020B0400000000000000" pitchFamily="50" charset="-128"/>
                <a:cs typeface="Times New Roman" pitchFamily="18" charset="0"/>
              </a:rPr>
              <a:t>https://</a:t>
            </a:r>
            <a:r>
              <a:rPr kumimoji="0" lang="en-US" altLang="ja-JP" sz="1200" b="1" baseline="0"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sdl.ist.osaka-u.ac.jp/ </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p>
        </p:txBody>
      </p:sp>
      <p:pic>
        <p:nvPicPr>
          <p:cNvPr id="13" name="図 12">
            <a:extLst>
              <a:ext uri="{FF2B5EF4-FFF2-40B4-BE49-F238E27FC236}">
                <a16:creationId xmlns:a16="http://schemas.microsoft.com/office/drawing/2014/main" id="{2FD437EB-9983-4D2F-B62C-EC9ADFCE0A32}"/>
              </a:ext>
            </a:extLst>
          </p:cNvPr>
          <p:cNvPicPr>
            <a:picLocks noChangeAspect="1"/>
          </p:cNvPicPr>
          <p:nvPr userDrawn="1"/>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59548" y="6382293"/>
            <a:ext cx="451624" cy="443690"/>
          </a:xfrm>
          <a:prstGeom prst="rect">
            <a:avLst/>
          </a:prstGeom>
        </p:spPr>
      </p:pic>
      <p:sp>
        <p:nvSpPr>
          <p:cNvPr id="4" name="日付プレースホルダー 3"/>
          <p:cNvSpPr>
            <a:spLocks noGrp="1"/>
          </p:cNvSpPr>
          <p:nvPr>
            <p:ph type="dt" sz="half" idx="10"/>
          </p:nvPr>
        </p:nvSpPr>
        <p:spPr/>
        <p:txBody>
          <a:bodyPr/>
          <a:lstStyle/>
          <a:p>
            <a:fld id="{6EF8C076-2BBF-4B38-83E1-4ECAE93235BF}"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a:xfrm>
            <a:off x="3028950" y="6356351"/>
            <a:ext cx="3086100" cy="365125"/>
          </a:xfrm>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
        <p:nvSpPr>
          <p:cNvPr id="10" name="正方形/長方形 9"/>
          <p:cNvSpPr/>
          <p:nvPr userDrawn="1"/>
        </p:nvSpPr>
        <p:spPr>
          <a:xfrm>
            <a:off x="0" y="1765188"/>
            <a:ext cx="9144000" cy="227805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11" name="Title 1"/>
          <p:cNvSpPr>
            <a:spLocks noGrp="1"/>
          </p:cNvSpPr>
          <p:nvPr>
            <p:ph type="ctrTitle"/>
          </p:nvPr>
        </p:nvSpPr>
        <p:spPr>
          <a:xfrm>
            <a:off x="685800" y="2133039"/>
            <a:ext cx="7772400" cy="1542347"/>
          </a:xfrm>
        </p:spPr>
        <p:txBody>
          <a:bodyPr anchor="ctr"/>
          <a:lstStyle>
            <a:lvl1pPr algn="ctr">
              <a:defRPr sz="6000">
                <a:solidFill>
                  <a:schemeClr val="bg1"/>
                </a:solidFill>
                <a:latin typeface="游ゴシック" panose="020B0400000000000000" pitchFamily="50" charset="-128"/>
                <a:ea typeface="游ゴシック" panose="020B0400000000000000" pitchFamily="50" charset="-128"/>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69294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79729C8-6443-4713-958D-FB0AA1851F46}"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78647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4765AF4-C7A1-429A-A652-B34B2E76344F}"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78896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9144000" cy="72043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2" name="タイトル 1"/>
          <p:cNvSpPr>
            <a:spLocks noGrp="1"/>
          </p:cNvSpPr>
          <p:nvPr>
            <p:ph type="title"/>
          </p:nvPr>
        </p:nvSpPr>
        <p:spPr>
          <a:xfrm>
            <a:off x="628650" y="83127"/>
            <a:ext cx="7886700" cy="637309"/>
          </a:xfrm>
        </p:spPr>
        <p:txBody>
          <a:bodyPr>
            <a:normAutofit/>
          </a:bodyPr>
          <a:lstStyle>
            <a:lvl1pPr>
              <a:defRPr sz="4400" b="1">
                <a:solidFill>
                  <a:schemeClr val="bg1"/>
                </a:solidFill>
                <a:latin typeface="+mn-ea"/>
                <a:ea typeface="+mn-ea"/>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628650" y="905164"/>
            <a:ext cx="7886700" cy="5271799"/>
          </a:xfrm>
        </p:spPr>
        <p:txBody>
          <a:bodyPr>
            <a:noAutofit/>
          </a:bodyPr>
          <a:lstStyle>
            <a:lvl1pPr>
              <a:buClr>
                <a:schemeClr val="accent4">
                  <a:lumMod val="50000"/>
                </a:schemeClr>
              </a:buClr>
              <a:defRPr sz="2800" b="1">
                <a:solidFill>
                  <a:schemeClr val="tx1">
                    <a:lumMod val="75000"/>
                    <a:lumOff val="25000"/>
                  </a:schemeClr>
                </a:solidFill>
              </a:defRPr>
            </a:lvl1pPr>
            <a:lvl2pPr marL="432000" indent="-171450">
              <a:buClr>
                <a:schemeClr val="accent4">
                  <a:lumMod val="75000"/>
                </a:schemeClr>
              </a:buClr>
              <a:buFont typeface="游ゴシック" panose="020B0400000000000000" pitchFamily="50" charset="-128"/>
              <a:buChar char="-"/>
              <a:defRPr sz="2400" b="1">
                <a:solidFill>
                  <a:schemeClr val="tx1">
                    <a:lumMod val="75000"/>
                    <a:lumOff val="25000"/>
                  </a:schemeClr>
                </a:solidFill>
              </a:defRPr>
            </a:lvl2pPr>
            <a:lvl3pPr marL="864000" indent="-342900">
              <a:buClr>
                <a:schemeClr val="accent4">
                  <a:lumMod val="75000"/>
                </a:schemeClr>
              </a:buClr>
              <a:buFont typeface="游ゴシック" panose="020B0400000000000000" pitchFamily="50" charset="-128"/>
              <a:buChar char="▪"/>
              <a:defRPr sz="2000" b="1">
                <a:solidFill>
                  <a:schemeClr val="tx1">
                    <a:lumMod val="75000"/>
                    <a:lumOff val="25000"/>
                  </a:schemeClr>
                </a:solidFill>
              </a:defRPr>
            </a:lvl3pPr>
            <a:lvl4pPr marL="1028700" indent="0">
              <a:buClr>
                <a:schemeClr val="accent4">
                  <a:lumMod val="40000"/>
                  <a:lumOff val="60000"/>
                </a:schemeClr>
              </a:buClr>
              <a:buNone/>
              <a:defRPr sz="500">
                <a:solidFill>
                  <a:schemeClr val="tx1">
                    <a:lumMod val="75000"/>
                    <a:lumOff val="25000"/>
                  </a:schemeClr>
                </a:solidFill>
              </a:defRPr>
            </a:lvl4pPr>
            <a:lvl5pPr marL="1371600" indent="0">
              <a:buClr>
                <a:schemeClr val="accent4">
                  <a:lumMod val="20000"/>
                  <a:lumOff val="80000"/>
                </a:schemeClr>
              </a:buClr>
              <a:buNone/>
              <a:defRPr sz="500">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09CC299-5D92-41D8-9419-B5FAF20B7E17}"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Tree>
    <p:extLst>
      <p:ext uri="{BB962C8B-B14F-4D97-AF65-F5344CB8AC3E}">
        <p14:creationId xmlns:p14="http://schemas.microsoft.com/office/powerpoint/2010/main" val="51558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BAC7283-620A-4653-9F1E-039F3D362187}" type="datetime1">
              <a:rPr kumimoji="1" lang="ja-JP" altLang="en-US" smtClean="0"/>
              <a:t>2021/10/26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309675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A4EE016-2822-4458-8F57-5398A5932203}" type="datetime1">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9673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207670B6-8429-442F-B6A6-B12A4387D506}" type="datetime1">
              <a:rPr kumimoji="1" lang="ja-JP" altLang="en-US" smtClean="0"/>
              <a:t>2021/10/26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52085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95E6910-53D1-4B71-85DF-BB7B54297707}" type="datetime1">
              <a:rPr kumimoji="1" lang="ja-JP" altLang="en-US" smtClean="0"/>
              <a:t>2021/10/26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29828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AE48976-5A13-4B17-B57A-22956F6F3A86}" type="datetime1">
              <a:rPr kumimoji="1" lang="ja-JP" altLang="en-US" smtClean="0"/>
              <a:t>2021/10/26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75087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02C1540-8895-4E63-AC78-3D7ADA2A0F06}" type="datetime1">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51936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6464D58-E288-4AF7-9E7F-3530E4C812DB}" type="datetime1">
              <a:rPr kumimoji="1" lang="ja-JP" altLang="en-US" smtClean="0"/>
              <a:t>2021/10/26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407710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lumMod val="75000"/>
                    <a:lumOff val="25000"/>
                  </a:schemeClr>
                </a:solidFill>
              </a:defRPr>
            </a:lvl1pPr>
          </a:lstStyle>
          <a:p>
            <a:fld id="{3B819935-A763-4BCA-8969-272AE3AC709B}" type="datetime1">
              <a:rPr lang="ja-JP" altLang="en-US" smtClean="0"/>
              <a:pPr/>
              <a:t>2021/10/26</a:t>
            </a:fld>
            <a:endParaRPr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lumMod val="75000"/>
                    <a:lumOff val="25000"/>
                  </a:schemeClr>
                </a:solidFill>
              </a:defRPr>
            </a:lvl1pPr>
          </a:lstStyle>
          <a:p>
            <a:endParaRPr lang="ja-JP" altLang="en-US"/>
          </a:p>
        </p:txBody>
      </p:sp>
      <p:sp>
        <p:nvSpPr>
          <p:cNvPr id="6" name="スライド番号プレースホルダー 5"/>
          <p:cNvSpPr>
            <a:spLocks noGrp="1"/>
          </p:cNvSpPr>
          <p:nvPr>
            <p:ph type="sldNum" sz="quarter" idx="4"/>
          </p:nvPr>
        </p:nvSpPr>
        <p:spPr>
          <a:xfrm>
            <a:off x="7086600" y="6490278"/>
            <a:ext cx="2057400" cy="365125"/>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310E90F2-0F65-4717-A352-08170F7BDCAA}" type="slidenum">
              <a:rPr lang="ja-JP" altLang="en-US" smtClean="0"/>
              <a:pPr/>
              <a:t>‹#›</a:t>
            </a:fld>
            <a:endParaRPr lang="ja-JP" altLang="en-US" dirty="0"/>
          </a:p>
        </p:txBody>
      </p:sp>
    </p:spTree>
    <p:extLst>
      <p:ext uri="{BB962C8B-B14F-4D97-AF65-F5344CB8AC3E}">
        <p14:creationId xmlns:p14="http://schemas.microsoft.com/office/powerpoint/2010/main" val="283296454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685800" rtl="0" eaLnBrk="1" latinLnBrk="0" hangingPunct="1">
        <a:lnSpc>
          <a:spcPct val="90000"/>
        </a:lnSpc>
        <a:spcBef>
          <a:spcPct val="0"/>
        </a:spcBef>
        <a:buNone/>
        <a:defRPr kumimoji="1" sz="33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実験結果</a:t>
            </a:r>
          </a:p>
        </p:txBody>
      </p:sp>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4140177940"/>
              </p:ext>
            </p:extLst>
          </p:nvPr>
        </p:nvGraphicFramePr>
        <p:xfrm>
          <a:off x="125639" y="244735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既存手法</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review-review</a:t>
                      </a:r>
                      <a:endParaRPr kumimoji="1" lang="ja-JP" altLang="en-US" sz="2000" b="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0.92</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294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0.95</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086563" y="2447350"/>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8AC64D62-57EC-4B8C-864D-8DA29F26C0B2}"/>
              </a:ext>
            </a:extLst>
          </p:cNvPr>
          <p:cNvGraphicFramePr>
            <a:graphicFrameLocks noGrp="1"/>
          </p:cNvGraphicFramePr>
          <p:nvPr>
            <p:extLst>
              <p:ext uri="{D42A27DB-BD31-4B8C-83A1-F6EECF244321}">
                <p14:modId xmlns:p14="http://schemas.microsoft.com/office/powerpoint/2010/main" val="63177865"/>
              </p:ext>
            </p:extLst>
          </p:nvPr>
        </p:nvGraphicFramePr>
        <p:xfrm>
          <a:off x="125638" y="970300"/>
          <a:ext cx="4960924" cy="1112520"/>
        </p:xfrm>
        <a:graphic>
          <a:graphicData uri="http://schemas.openxmlformats.org/drawingml/2006/table">
            <a:tbl>
              <a:tblPr firstRow="1" bandRow="1">
                <a:tableStyleId>{5940675A-B579-460E-94D1-54222C63F5DA}</a:tableStyleId>
              </a:tblPr>
              <a:tblGrid>
                <a:gridCol w="1630591">
                  <a:extLst>
                    <a:ext uri="{9D8B030D-6E8A-4147-A177-3AD203B41FA5}">
                      <a16:colId xmlns:a16="http://schemas.microsoft.com/office/drawing/2014/main" val="1177785589"/>
                    </a:ext>
                  </a:extLst>
                </a:gridCol>
                <a:gridCol w="1110111">
                  <a:extLst>
                    <a:ext uri="{9D8B030D-6E8A-4147-A177-3AD203B41FA5}">
                      <a16:colId xmlns:a16="http://schemas.microsoft.com/office/drawing/2014/main" val="3458905210"/>
                    </a:ext>
                  </a:extLst>
                </a:gridCol>
                <a:gridCol w="1110111">
                  <a:extLst>
                    <a:ext uri="{9D8B030D-6E8A-4147-A177-3AD203B41FA5}">
                      <a16:colId xmlns:a16="http://schemas.microsoft.com/office/drawing/2014/main" val="683119308"/>
                    </a:ext>
                  </a:extLst>
                </a:gridCol>
                <a:gridCol w="1110111">
                  <a:extLst>
                    <a:ext uri="{9D8B030D-6E8A-4147-A177-3AD203B41FA5}">
                      <a16:colId xmlns:a16="http://schemas.microsoft.com/office/drawing/2014/main" val="3813063030"/>
                    </a:ext>
                  </a:extLst>
                </a:gridCol>
              </a:tblGrid>
              <a:tr h="370840">
                <a:tc>
                  <a:txBody>
                    <a:bodyPr/>
                    <a:lstStyle/>
                    <a:p>
                      <a:pPr algn="ctr"/>
                      <a:endParaRPr kumimoji="1" lang="ja-JP" altLang="en-US" sz="1800" b="1" dirty="0">
                        <a:solidFill>
                          <a:schemeClr val="tx1">
                            <a:lumMod val="75000"/>
                            <a:lumOff val="25000"/>
                          </a:schemeClr>
                        </a:solidFill>
                      </a:endParaRPr>
                    </a:p>
                  </a:txBody>
                  <a:tcP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13191471"/>
                  </a:ext>
                </a:extLst>
              </a:tr>
              <a:tr h="370840">
                <a:tc>
                  <a:txBody>
                    <a:bodyPr/>
                    <a:lstStyle/>
                    <a:p>
                      <a:pPr algn="ctr"/>
                      <a:r>
                        <a:rPr kumimoji="1" lang="ja-JP" altLang="en-US" sz="1800" b="1" dirty="0">
                          <a:solidFill>
                            <a:schemeClr val="tx1">
                              <a:lumMod val="75000"/>
                              <a:lumOff val="25000"/>
                            </a:schemeClr>
                          </a:solidFill>
                        </a:rPr>
                        <a:t>教師データ</a:t>
                      </a:r>
                    </a:p>
                  </a:txBody>
                  <a:tcPr/>
                </a:tc>
                <a:tc>
                  <a:txBody>
                    <a:bodyPr/>
                    <a:lstStyle/>
                    <a:p>
                      <a:pPr algn="ctr"/>
                      <a:r>
                        <a:rPr kumimoji="1" lang="en-US" altLang="ja-JP" sz="1800" b="1" dirty="0">
                          <a:solidFill>
                            <a:schemeClr val="tx1">
                              <a:lumMod val="75000"/>
                              <a:lumOff val="25000"/>
                            </a:schemeClr>
                          </a:solidFill>
                        </a:rPr>
                        <a:t>80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47</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695</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961215049"/>
                  </a:ext>
                </a:extLst>
              </a:tr>
              <a:tr h="370840">
                <a:tc>
                  <a:txBody>
                    <a:bodyPr/>
                    <a:lstStyle/>
                    <a:p>
                      <a:pPr algn="ctr"/>
                      <a:r>
                        <a:rPr kumimoji="1" lang="ja-JP" altLang="en-US" sz="1800" b="1" dirty="0">
                          <a:solidFill>
                            <a:schemeClr val="tx1">
                              <a:lumMod val="75000"/>
                              <a:lumOff val="25000"/>
                            </a:schemeClr>
                          </a:solidFill>
                        </a:rPr>
                        <a:t>テストデータ</a:t>
                      </a:r>
                    </a:p>
                  </a:txBody>
                  <a:tcPr/>
                </a:tc>
                <a:tc>
                  <a:txBody>
                    <a:bodyPr/>
                    <a:lstStyle/>
                    <a:p>
                      <a:pPr algn="ctr"/>
                      <a:r>
                        <a:rPr kumimoji="1" lang="en-US" altLang="ja-JP" sz="1800" b="1" dirty="0">
                          <a:solidFill>
                            <a:schemeClr val="tx1">
                              <a:lumMod val="75000"/>
                              <a:lumOff val="25000"/>
                            </a:schemeClr>
                          </a:solidFill>
                        </a:rPr>
                        <a:t>28</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20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305</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279886790"/>
                  </a:ext>
                </a:extLst>
              </a:tr>
            </a:tbl>
          </a:graphicData>
        </a:graphic>
      </p:graphicFrame>
      <p:graphicFrame>
        <p:nvGraphicFramePr>
          <p:cNvPr id="20"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155144224"/>
              </p:ext>
            </p:extLst>
          </p:nvPr>
        </p:nvGraphicFramePr>
        <p:xfrm>
          <a:off x="125639" y="452601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0.59</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0.82</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graphicFrame>
        <p:nvGraphicFramePr>
          <p:cNvPr id="21" name="コンテンツ プレースホルダー 4">
            <a:extLst>
              <a:ext uri="{FF2B5EF4-FFF2-40B4-BE49-F238E27FC236}">
                <a16:creationId xmlns:a16="http://schemas.microsoft.com/office/drawing/2014/main" id="{C8D1EDC7-C426-407D-A8D6-3919C8F081BE}"/>
              </a:ext>
            </a:extLst>
          </p:cNvPr>
          <p:cNvGraphicFramePr>
            <a:graphicFrameLocks/>
          </p:cNvGraphicFramePr>
          <p:nvPr>
            <p:extLst>
              <p:ext uri="{D42A27DB-BD31-4B8C-83A1-F6EECF244321}">
                <p14:modId xmlns:p14="http://schemas.microsoft.com/office/powerpoint/2010/main" val="2228256453"/>
              </p:ext>
            </p:extLst>
          </p:nvPr>
        </p:nvGraphicFramePr>
        <p:xfrm>
          <a:off x="125638" y="6604678"/>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0.91</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0.05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0.09</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299</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0.98</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0.89</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spTree>
    <p:extLst>
      <p:ext uri="{BB962C8B-B14F-4D97-AF65-F5344CB8AC3E}">
        <p14:creationId xmlns:p14="http://schemas.microsoft.com/office/powerpoint/2010/main" val="466407853"/>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34288</TotalTime>
  <Words>317</Words>
  <Application>Microsoft Office PowerPoint</Application>
  <PresentationFormat>画面に合わせる (4:3)</PresentationFormat>
  <Paragraphs>129</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Cica</vt:lpstr>
      <vt:lpstr>游ゴシック</vt:lpstr>
      <vt:lpstr>游ゴシック Light</vt:lpstr>
      <vt:lpstr>Arial</vt:lpstr>
      <vt:lpstr>Times New Roman</vt:lpstr>
      <vt:lpstr>Office テーマ</vt:lpstr>
      <vt:lpstr>実験結果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n-ichikawa</dc:creator>
  <cp:lastModifiedBy>disto</cp:lastModifiedBy>
  <cp:revision>650</cp:revision>
  <cp:lastPrinted>2021-10-05T05:45:50Z</cp:lastPrinted>
  <dcterms:created xsi:type="dcterms:W3CDTF">2019-10-12T13:58:29Z</dcterms:created>
  <dcterms:modified xsi:type="dcterms:W3CDTF">2021-10-25T21:29:17Z</dcterms:modified>
</cp:coreProperties>
</file>