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602DC-F58B-4ECF-B768-9652AB6422EB}" type="datetimeFigureOut">
              <a:rPr lang="en-US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F47EF-9D19-40E6-8AE0-ABC3D9284D6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47EF-9D19-40E6-8AE0-ABC3D9284D6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14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47EF-9D19-40E6-8AE0-ABC3D9284D6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47EF-9D19-40E6-8AE0-ABC3D9284D6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47EF-9D19-40E6-8AE0-ABC3D9284D6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47EF-9D19-40E6-8AE0-ABC3D9284D6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47EF-9D19-40E6-8AE0-ABC3D9284D6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0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47EF-9D19-40E6-8AE0-ABC3D9284D6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47EF-9D19-40E6-8AE0-ABC3D9284D6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4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47EF-9D19-40E6-8AE0-ABC3D9284D6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2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47EF-9D19-40E6-8AE0-ABC3D9284D6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6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8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3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21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86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5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7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1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 Database Presentation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By: </a:t>
            </a:r>
            <a:r>
              <a:rPr lang="en-US" sz="2800" err="1">
                <a:solidFill>
                  <a:srgbClr val="000000"/>
                </a:solidFill>
              </a:rPr>
              <a:t>Parth</a:t>
            </a:r>
            <a:r>
              <a:rPr lang="en-US" sz="2800">
                <a:solidFill>
                  <a:srgbClr val="000000"/>
                </a:solidFill>
              </a:rPr>
              <a:t> Gandhi </a:t>
            </a:r>
            <a:r>
              <a:rPr lang="en-US" sz="2800"/>
              <a:t>and Juan Alvarado</a:t>
            </a:r>
            <a:endParaRPr lang="en-US" sz="28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ny question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3" y="588963"/>
            <a:ext cx="5040692" cy="56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9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kemytr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7" y="2533449"/>
            <a:ext cx="2720881" cy="272088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/>
              <a:t>MakeMyTrip.com Travel Agency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3" y="1998133"/>
            <a:ext cx="7272868" cy="3793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My database is about travel agency based in Hyderabad, India which books flights and hotels for customers both in India and internationally.</a:t>
            </a:r>
          </a:p>
          <a:p>
            <a:r>
              <a:rPr lang="en-US" dirty="0">
                <a:latin typeface="Corbel"/>
              </a:rPr>
              <a:t>For this database, I focused only on USA operations of my business.</a:t>
            </a:r>
          </a:p>
          <a:p>
            <a:r>
              <a:rPr lang="en-US" dirty="0"/>
              <a:t>My database contains tables such as employees, customers, membership, order, flight booking and hotel booking.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9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5" y="397773"/>
            <a:ext cx="7322734" cy="5483915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Parth P.3 Redo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00125" y="440905"/>
            <a:ext cx="6434231" cy="5406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Parth P.3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286411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A_Sports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7" y="2533449"/>
            <a:ext cx="2720881" cy="272088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/>
              <a:t>EA Sports Database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233333" y="1998133"/>
            <a:ext cx="7272868" cy="3793067"/>
          </a:xfrm>
        </p:spPr>
        <p:txBody>
          <a:bodyPr>
            <a:normAutofit/>
          </a:bodyPr>
          <a:lstStyle/>
          <a:p>
            <a:r>
              <a:rPr lang="en-US"/>
              <a:t>My Database is about a video game company. </a:t>
            </a:r>
          </a:p>
          <a:p>
            <a:r>
              <a:rPr lang="en-US"/>
              <a:t>The database  was created in order to help the gaming company keep track of the orders, inventory, customer, and employees.</a:t>
            </a:r>
            <a:endParaRPr lang="en-US">
              <a:solidFill>
                <a:srgbClr val="000000"/>
              </a:solidFill>
              <a:latin typeface="Corbe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6363" y="179792"/>
            <a:ext cx="7686662" cy="570189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Juan P.3 Red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295275"/>
            <a:ext cx="5290034" cy="5301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Juan P.3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109302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0" y="47625"/>
            <a:ext cx="6816078" cy="1266336"/>
          </a:xfrm>
        </p:spPr>
        <p:txBody>
          <a:bodyPr/>
          <a:lstStyle/>
          <a:p>
            <a:r>
              <a:rPr lang="en-US"/>
              <a:t>Struggles </a:t>
            </a:r>
            <a:endParaRPr lang="en-US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959" y="1945988"/>
            <a:ext cx="10354066" cy="3845212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434343"/>
                </a:solidFill>
              </a:rPr>
              <a:t>Had no idea how my business suppose to use the database.</a:t>
            </a:r>
          </a:p>
          <a:p>
            <a:r>
              <a:rPr lang="en-US">
                <a:solidFill>
                  <a:srgbClr val="434343"/>
                </a:solidFill>
              </a:rPr>
              <a:t>Making appropriate modality and cardinality</a:t>
            </a:r>
            <a:endParaRPr lang="en-US"/>
          </a:p>
          <a:p>
            <a:r>
              <a:rPr lang="en-US">
                <a:solidFill>
                  <a:srgbClr val="434343"/>
                </a:solidFill>
              </a:rPr>
              <a:t>Had to fix Juan P.3 before going to P.4</a:t>
            </a:r>
          </a:p>
          <a:p>
            <a:r>
              <a:rPr lang="en-US">
                <a:solidFill>
                  <a:srgbClr val="434343"/>
                </a:solidFill>
              </a:rPr>
              <a:t>Understand and taking over </a:t>
            </a:r>
            <a:r>
              <a:rPr lang="en-US" err="1">
                <a:solidFill>
                  <a:srgbClr val="434343"/>
                </a:solidFill>
              </a:rPr>
              <a:t>Parth</a:t>
            </a:r>
            <a:r>
              <a:rPr lang="en-US">
                <a:solidFill>
                  <a:srgbClr val="434343"/>
                </a:solidFill>
              </a:rPr>
              <a:t> database</a:t>
            </a:r>
          </a:p>
          <a:p>
            <a:r>
              <a:rPr lang="en-US">
                <a:solidFill>
                  <a:srgbClr val="434343"/>
                </a:solidFill>
              </a:rPr>
              <a:t>Working on totally different database that you have no idea about</a:t>
            </a:r>
          </a:p>
          <a:p>
            <a:r>
              <a:rPr lang="en-US">
                <a:solidFill>
                  <a:srgbClr val="434343"/>
                </a:solidFill>
              </a:rPr>
              <a:t>Didn’t knew how to create a table</a:t>
            </a:r>
          </a:p>
          <a:p>
            <a:r>
              <a:rPr lang="en-US">
                <a:solidFill>
                  <a:srgbClr val="434343"/>
                </a:solidFill>
              </a:rPr>
              <a:t>Didn't know what information to put in P.5 </a:t>
            </a:r>
          </a:p>
          <a:p>
            <a:r>
              <a:rPr lang="en-US">
                <a:solidFill>
                  <a:srgbClr val="434343"/>
                </a:solidFill>
              </a:rPr>
              <a:t>Small and silly mistakes makes a error.</a:t>
            </a:r>
          </a:p>
          <a:p>
            <a:pPr lvl="1"/>
            <a:r>
              <a:rPr lang="en-US" b="1">
                <a:solidFill>
                  <a:srgbClr val="434343"/>
                </a:solidFill>
              </a:rPr>
              <a:t>For example: Writing 2/29/13 for join date gives error since 2013 wasn't a leap year.</a:t>
            </a:r>
          </a:p>
          <a:p>
            <a:r>
              <a:rPr lang="en-US">
                <a:solidFill>
                  <a:srgbClr val="434343"/>
                </a:solidFill>
              </a:rPr>
              <a:t>Thinking you got everything right but you are wrong.</a:t>
            </a:r>
          </a:p>
        </p:txBody>
      </p:sp>
    </p:spTree>
    <p:extLst>
      <p:ext uri="{BB962C8B-B14F-4D97-AF65-F5344CB8AC3E}">
        <p14:creationId xmlns:p14="http://schemas.microsoft.com/office/powerpoint/2010/main" val="316163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Yay.jpg"/>
          <p:cNvPicPr>
            <a:picLocks noChangeAspect="1"/>
          </p:cNvPicPr>
          <p:nvPr/>
        </p:nvPicPr>
        <p:blipFill rotWithShape="1">
          <a:blip r:embed="rId3"/>
          <a:srcRect l="19754" r="26142" b="2"/>
          <a:stretch/>
        </p:blipFill>
        <p:spPr>
          <a:xfrm>
            <a:off x="8785907" y="1998131"/>
            <a:ext cx="2717116" cy="37915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/>
              <a:t>Success...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Felt better after creating database diagram that made sense.</a:t>
            </a:r>
          </a:p>
          <a:p>
            <a:pPr>
              <a:lnSpc>
                <a:spcPct val="90000"/>
              </a:lnSpc>
            </a:pPr>
            <a:r>
              <a:rPr lang="en-US"/>
              <a:t>Clearing any doubts I had about my partners database by consulting with him</a:t>
            </a:r>
          </a:p>
          <a:p>
            <a:pPr>
              <a:lnSpc>
                <a:spcPct val="90000"/>
              </a:lnSpc>
            </a:pPr>
            <a:r>
              <a:rPr lang="en-US"/>
              <a:t>Getting the message</a:t>
            </a:r>
          </a:p>
          <a:p>
            <a:pPr lvl="1">
              <a:lnSpc>
                <a:spcPct val="90000"/>
              </a:lnSpc>
            </a:pPr>
            <a:r>
              <a:rPr lang="en-US"/>
              <a:t>1 Row Affected / successfully</a:t>
            </a:r>
          </a:p>
          <a:p>
            <a:pPr>
              <a:lnSpc>
                <a:spcPct val="90000"/>
              </a:lnSpc>
            </a:pPr>
            <a:r>
              <a:rPr lang="en-US"/>
              <a:t>Successfully running the query </a:t>
            </a:r>
          </a:p>
        </p:txBody>
      </p:sp>
    </p:spTree>
    <p:extLst>
      <p:ext uri="{BB962C8B-B14F-4D97-AF65-F5344CB8AC3E}">
        <p14:creationId xmlns:p14="http://schemas.microsoft.com/office/powerpoint/2010/main" val="362832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7713" y="1286169"/>
            <a:ext cx="5155513" cy="4595519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keep-cal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078" y="1832856"/>
            <a:ext cx="3189522" cy="3724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33375"/>
            <a:ext cx="5178303" cy="1466850"/>
          </a:xfrm>
        </p:spPr>
        <p:txBody>
          <a:bodyPr>
            <a:normAutofit/>
          </a:bodyPr>
          <a:lstStyle/>
          <a:p>
            <a:r>
              <a:rPr lang="en-US" sz="3200"/>
              <a:t>Lessons Learned: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2667000"/>
            <a:ext cx="3948769" cy="3124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Starting early</a:t>
            </a:r>
          </a:p>
          <a:p>
            <a:r>
              <a:rPr lang="en-US"/>
              <a:t>How to creating a database from scratch</a:t>
            </a:r>
          </a:p>
          <a:p>
            <a:r>
              <a:rPr lang="en-US"/>
              <a:t>Time management </a:t>
            </a:r>
          </a:p>
          <a:p>
            <a:r>
              <a:rPr lang="en-US"/>
              <a:t>Learning to adapt  to the curve ball after P.3</a:t>
            </a:r>
          </a:p>
          <a:p>
            <a:endParaRPr lang="en-US"/>
          </a:p>
          <a:p>
            <a:endParaRPr lang="en-US" sz="2000"/>
          </a:p>
          <a:p>
            <a:endParaRPr lang="en-US" sz="3200"/>
          </a:p>
          <a:p>
            <a:endParaRPr lang="en-US" sz="3200"/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2164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Example of Query:</a:t>
            </a:r>
          </a:p>
        </p:txBody>
      </p:sp>
      <p:pic>
        <p:nvPicPr>
          <p:cNvPr id="4" name="Picture 7" descr="Powerpoint Sample Que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757238"/>
            <a:ext cx="6734469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80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207</Words>
  <Application>Microsoft Office PowerPoint</Application>
  <PresentationFormat>Widescreen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 Database Presentation</vt:lpstr>
      <vt:lpstr>MakeMyTrip.com Travel Agency </vt:lpstr>
      <vt:lpstr>Parth P.3 Database Diagram</vt:lpstr>
      <vt:lpstr>EA Sports Database</vt:lpstr>
      <vt:lpstr>Juan P.3 Database Diagram</vt:lpstr>
      <vt:lpstr>Struggles </vt:lpstr>
      <vt:lpstr>Success...</vt:lpstr>
      <vt:lpstr>Lessons Learned:</vt:lpstr>
      <vt:lpstr>Example of Query: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 Presentation</dc:title>
  <dc:creator>Parth Gandhi</dc:creator>
  <cp:lastModifiedBy>Parth Gandhi</cp:lastModifiedBy>
  <cp:revision>2</cp:revision>
  <dcterms:modified xsi:type="dcterms:W3CDTF">2017-05-03T17:28:08Z</dcterms:modified>
</cp:coreProperties>
</file>