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0" r:id="rId13"/>
    <p:sldId id="268" r:id="rId14"/>
    <p:sldId id="270" r:id="rId15"/>
    <p:sldId id="269" r:id="rId16"/>
    <p:sldId id="271" r:id="rId17"/>
    <p:sldId id="279" r:id="rId18"/>
    <p:sldId id="277" r:id="rId19"/>
    <p:sldId id="281" r:id="rId20"/>
    <p:sldId id="278" r:id="rId21"/>
    <p:sldId id="273" r:id="rId22"/>
    <p:sldId id="274" r:id="rId23"/>
    <p:sldId id="276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Gorham" initials="JG" lastIdx="1" clrIdx="0">
    <p:extLst>
      <p:ext uri="{19B8F6BF-5375-455C-9EA6-DF929625EA0E}">
        <p15:presenceInfo xmlns:p15="http://schemas.microsoft.com/office/powerpoint/2012/main" userId="S::A1862038@mail.niu.edu::690b72f2-8b72-427a-9e72-f78e94a66ef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3B4822-5850-4938-BFDB-7F29834CBEA0}">
  <a:tblStyle styleId="{FA3B4822-5850-4938-BFDB-7F29834CBE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63" y="7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66934E51-2665-491C-90B3-920DCC495543}"/>
    <pc:docChg chg="sldOrd">
      <pc:chgData name="" userId="" providerId="" clId="Web-{66934E51-2665-491C-90B3-920DCC495543}" dt="2019-04-23T15:21:13.889" v="0"/>
      <pc:docMkLst>
        <pc:docMk/>
      </pc:docMkLst>
      <pc:sldChg chg="ord">
        <pc:chgData name="" userId="" providerId="" clId="Web-{66934E51-2665-491C-90B3-920DCC495543}" dt="2019-04-23T15:21:13.889" v="0"/>
        <pc:sldMkLst>
          <pc:docMk/>
          <pc:sldMk cId="0" sldId="269"/>
        </pc:sldMkLst>
      </pc:sldChg>
    </pc:docChg>
  </pc:docChgLst>
  <pc:docChgLst>
    <pc:chgData clId="Web-{54C22611-8514-4359-BD9B-541366B1D40F}"/>
    <pc:docChg chg="addSld modSld">
      <pc:chgData name="" userId="" providerId="" clId="Web-{54C22611-8514-4359-BD9B-541366B1D40F}" dt="2019-04-25T16:16:24.623" v="24" actId="1076"/>
      <pc:docMkLst>
        <pc:docMk/>
      </pc:docMkLst>
      <pc:sldChg chg="addSp delSp modSp">
        <pc:chgData name="" userId="" providerId="" clId="Web-{54C22611-8514-4359-BD9B-541366B1D40F}" dt="2019-04-25T16:15:36.153" v="19"/>
        <pc:sldMkLst>
          <pc:docMk/>
          <pc:sldMk cId="0" sldId="267"/>
        </pc:sldMkLst>
        <pc:spChg chg="add del mod">
          <ac:chgData name="" userId="" providerId="" clId="Web-{54C22611-8514-4359-BD9B-541366B1D40F}" dt="2019-04-25T16:15:36.153" v="19"/>
          <ac:spMkLst>
            <pc:docMk/>
            <pc:sldMk cId="0" sldId="267"/>
            <ac:spMk id="7" creationId="{1CC7DC0E-B374-4CB5-894B-1250FF45759C}"/>
          </ac:spMkLst>
        </pc:spChg>
        <pc:spChg chg="del">
          <ac:chgData name="" userId="" providerId="" clId="Web-{54C22611-8514-4359-BD9B-541366B1D40F}" dt="2019-04-25T16:14:55.995" v="7"/>
          <ac:spMkLst>
            <pc:docMk/>
            <pc:sldMk cId="0" sldId="267"/>
            <ac:spMk id="179" creationId="{00000000-0000-0000-0000-000000000000}"/>
          </ac:spMkLst>
        </pc:spChg>
        <pc:picChg chg="add del mod">
          <ac:chgData name="" userId="" providerId="" clId="Web-{54C22611-8514-4359-BD9B-541366B1D40F}" dt="2019-04-25T16:14:00.556" v="2"/>
          <ac:picMkLst>
            <pc:docMk/>
            <pc:sldMk cId="0" sldId="267"/>
            <ac:picMk id="2" creationId="{85E70788-D1C5-42C3-8F07-3E0F9DAD5456}"/>
          </ac:picMkLst>
        </pc:picChg>
        <pc:picChg chg="add del mod">
          <ac:chgData name="" userId="" providerId="" clId="Web-{54C22611-8514-4359-BD9B-541366B1D40F}" dt="2019-04-25T16:14:53.714" v="6"/>
          <ac:picMkLst>
            <pc:docMk/>
            <pc:sldMk cId="0" sldId="267"/>
            <ac:picMk id="4" creationId="{1385A9C7-E05D-41B8-B45F-A7C35554CB44}"/>
          </ac:picMkLst>
        </pc:picChg>
        <pc:picChg chg="add del mod">
          <ac:chgData name="" userId="" providerId="" clId="Web-{54C22611-8514-4359-BD9B-541366B1D40F}" dt="2019-04-25T16:15:02.261" v="9"/>
          <ac:picMkLst>
            <pc:docMk/>
            <pc:sldMk cId="0" sldId="267"/>
            <ac:picMk id="8" creationId="{EBF0C712-8183-4C3E-8D22-23F5EA3A8DB0}"/>
          </ac:picMkLst>
        </pc:picChg>
        <pc:picChg chg="add mod">
          <ac:chgData name="" userId="" providerId="" clId="Web-{54C22611-8514-4359-BD9B-541366B1D40F}" dt="2019-04-25T16:15:19.465" v="15" actId="1076"/>
          <ac:picMkLst>
            <pc:docMk/>
            <pc:sldMk cId="0" sldId="267"/>
            <ac:picMk id="10" creationId="{2A6EF0FF-A673-4057-9D13-EDA433DC2FD3}"/>
          </ac:picMkLst>
        </pc:picChg>
        <pc:picChg chg="del">
          <ac:chgData name="" userId="" providerId="" clId="Web-{54C22611-8514-4359-BD9B-541366B1D40F}" dt="2019-04-25T16:13:56.274" v="0"/>
          <ac:picMkLst>
            <pc:docMk/>
            <pc:sldMk cId="0" sldId="267"/>
            <ac:picMk id="180" creationId="{00000000-0000-0000-0000-000000000000}"/>
          </ac:picMkLst>
        </pc:picChg>
      </pc:sldChg>
      <pc:sldChg chg="addSp delSp modSp add replId">
        <pc:chgData name="" userId="" providerId="" clId="Web-{54C22611-8514-4359-BD9B-541366B1D40F}" dt="2019-04-25T16:16:24.623" v="24" actId="1076"/>
        <pc:sldMkLst>
          <pc:docMk/>
          <pc:sldMk cId="4132558914" sldId="280"/>
        </pc:sldMkLst>
        <pc:spChg chg="del">
          <ac:chgData name="" userId="" providerId="" clId="Web-{54C22611-8514-4359-BD9B-541366B1D40F}" dt="2019-04-25T16:15:32.262" v="18"/>
          <ac:spMkLst>
            <pc:docMk/>
            <pc:sldMk cId="4132558914" sldId="280"/>
            <ac:spMk id="7" creationId="{1CC7DC0E-B374-4CB5-894B-1250FF45759C}"/>
          </ac:spMkLst>
        </pc:spChg>
        <pc:picChg chg="add mod">
          <ac:chgData name="" userId="" providerId="" clId="Web-{54C22611-8514-4359-BD9B-541366B1D40F}" dt="2019-04-25T16:16:24.623" v="24" actId="1076"/>
          <ac:picMkLst>
            <pc:docMk/>
            <pc:sldMk cId="4132558914" sldId="280"/>
            <ac:picMk id="2" creationId="{EA392222-1157-4E2A-BF50-ED512E52E302}"/>
          </ac:picMkLst>
        </pc:picChg>
        <pc:picChg chg="del">
          <ac:chgData name="" userId="" providerId="" clId="Web-{54C22611-8514-4359-BD9B-541366B1D40F}" dt="2019-04-25T16:15:26.012" v="17"/>
          <ac:picMkLst>
            <pc:docMk/>
            <pc:sldMk cId="4132558914" sldId="280"/>
            <ac:picMk id="10" creationId="{2A6EF0FF-A673-4057-9D13-EDA433DC2FD3}"/>
          </ac:picMkLst>
        </pc:picChg>
      </pc:sldChg>
    </pc:docChg>
  </pc:docChgLst>
  <pc:docChgLst>
    <pc:chgData clId="Web-{284ECEB4-FAFE-46C1-9D17-C1B4399D4263}"/>
    <pc:docChg chg="addSld delSld modSld sldOrd">
      <pc:chgData name="" userId="" providerId="" clId="Web-{284ECEB4-FAFE-46C1-9D17-C1B4399D4263}" dt="2019-04-25T15:49:49.314" v="3" actId="20577"/>
      <pc:docMkLst>
        <pc:docMk/>
      </pc:docMkLst>
      <pc:sldChg chg="del">
        <pc:chgData name="" userId="" providerId="" clId="Web-{284ECEB4-FAFE-46C1-9D17-C1B4399D4263}" dt="2019-04-25T15:45:46.633" v="0"/>
        <pc:sldMkLst>
          <pc:docMk/>
          <pc:sldMk cId="0" sldId="272"/>
        </pc:sldMkLst>
      </pc:sldChg>
      <pc:sldChg chg="modSp">
        <pc:chgData name="" userId="" providerId="" clId="Web-{284ECEB4-FAFE-46C1-9D17-C1B4399D4263}" dt="2019-04-25T15:49:49.314" v="3" actId="20577"/>
        <pc:sldMkLst>
          <pc:docMk/>
          <pc:sldMk cId="0" sldId="273"/>
        </pc:sldMkLst>
        <pc:spChg chg="mod">
          <ac:chgData name="" userId="" providerId="" clId="Web-{284ECEB4-FAFE-46C1-9D17-C1B4399D4263}" dt="2019-04-25T15:49:49.314" v="3" actId="20577"/>
          <ac:spMkLst>
            <pc:docMk/>
            <pc:sldMk cId="0" sldId="273"/>
            <ac:spMk id="225" creationId="{00000000-0000-0000-0000-000000000000}"/>
          </ac:spMkLst>
        </pc:spChg>
      </pc:sldChg>
      <pc:sldChg chg="add ord replId">
        <pc:chgData name="" userId="" providerId="" clId="Web-{284ECEB4-FAFE-46C1-9D17-C1B4399D4263}" dt="2019-04-25T15:45:56.337" v="2"/>
        <pc:sldMkLst>
          <pc:docMk/>
          <pc:sldMk cId="240830794" sldId="279"/>
        </pc:sldMkLst>
      </pc:sldChg>
    </pc:docChg>
  </pc:docChgLst>
  <pc:docChgLst>
    <pc:chgData clId="Web-{9300D856-EADD-4FF5-9B20-F05AA97812A1}"/>
    <pc:docChg chg="modSld">
      <pc:chgData name="" userId="" providerId="" clId="Web-{9300D856-EADD-4FF5-9B20-F05AA97812A1}" dt="2019-04-23T03:22:43.069" v="5" actId="20577"/>
      <pc:docMkLst>
        <pc:docMk/>
      </pc:docMkLst>
      <pc:sldChg chg="modSp">
        <pc:chgData name="" userId="" providerId="" clId="Web-{9300D856-EADD-4FF5-9B20-F05AA97812A1}" dt="2019-04-23T03:22:43.069" v="5" actId="20577"/>
        <pc:sldMkLst>
          <pc:docMk/>
          <pc:sldMk cId="0" sldId="264"/>
        </pc:sldMkLst>
        <pc:spChg chg="mod">
          <ac:chgData name="" userId="" providerId="" clId="Web-{9300D856-EADD-4FF5-9B20-F05AA97812A1}" dt="2019-04-23T03:22:43.069" v="5" actId="20577"/>
          <ac:spMkLst>
            <pc:docMk/>
            <pc:sldMk cId="0" sldId="264"/>
            <ac:spMk id="154" creationId="{00000000-0000-0000-0000-000000000000}"/>
          </ac:spMkLst>
        </pc:spChg>
      </pc:sldChg>
    </pc:docChg>
  </pc:docChgLst>
  <pc:docChgLst>
    <pc:chgData clId="Web-{774649EE-91CE-446A-815F-33637EF26FAA}"/>
    <pc:docChg chg="modSld">
      <pc:chgData name="" userId="" providerId="" clId="Web-{774649EE-91CE-446A-815F-33637EF26FAA}" dt="2019-04-23T14:46:51.936" v="1" actId="1076"/>
      <pc:docMkLst>
        <pc:docMk/>
      </pc:docMkLst>
      <pc:sldChg chg="modSp">
        <pc:chgData name="" userId="" providerId="" clId="Web-{774649EE-91CE-446A-815F-33637EF26FAA}" dt="2019-04-23T14:46:51.936" v="1" actId="1076"/>
        <pc:sldMkLst>
          <pc:docMk/>
          <pc:sldMk cId="0" sldId="266"/>
        </pc:sldMkLst>
        <pc:picChg chg="mod">
          <ac:chgData name="" userId="" providerId="" clId="Web-{774649EE-91CE-446A-815F-33637EF26FAA}" dt="2019-04-23T14:46:51.936" v="1" actId="1076"/>
          <ac:picMkLst>
            <pc:docMk/>
            <pc:sldMk cId="0" sldId="266"/>
            <ac:picMk id="168" creationId="{00000000-0000-0000-0000-000000000000}"/>
          </ac:picMkLst>
        </pc:picChg>
      </pc:sldChg>
    </pc:docChg>
  </pc:docChgLst>
  <pc:docChgLst>
    <pc:chgData clId="Web-{15C539D5-9FA5-46BE-8107-E7C085F7FC7B}"/>
    <pc:docChg chg="modSld">
      <pc:chgData name="" userId="" providerId="" clId="Web-{15C539D5-9FA5-46BE-8107-E7C085F7FC7B}" dt="2019-04-23T12:29:58.339" v="4" actId="20577"/>
      <pc:docMkLst>
        <pc:docMk/>
      </pc:docMkLst>
      <pc:sldChg chg="modSp">
        <pc:chgData name="" userId="" providerId="" clId="Web-{15C539D5-9FA5-46BE-8107-E7C085F7FC7B}" dt="2019-04-23T12:04:27.936" v="2" actId="20577"/>
        <pc:sldMkLst>
          <pc:docMk/>
          <pc:sldMk cId="0" sldId="257"/>
        </pc:sldMkLst>
        <pc:spChg chg="mod">
          <ac:chgData name="" userId="" providerId="" clId="Web-{15C539D5-9FA5-46BE-8107-E7C085F7FC7B}" dt="2019-04-23T12:04:27.936" v="2" actId="20577"/>
          <ac:spMkLst>
            <pc:docMk/>
            <pc:sldMk cId="0" sldId="257"/>
            <ac:spMk id="97" creationId="{00000000-0000-0000-0000-000000000000}"/>
          </ac:spMkLst>
        </pc:spChg>
      </pc:sldChg>
      <pc:sldChg chg="modSp">
        <pc:chgData name="" userId="" providerId="" clId="Web-{15C539D5-9FA5-46BE-8107-E7C085F7FC7B}" dt="2019-04-23T12:29:58.339" v="4" actId="20577"/>
        <pc:sldMkLst>
          <pc:docMk/>
          <pc:sldMk cId="0" sldId="259"/>
        </pc:sldMkLst>
        <pc:spChg chg="mod">
          <ac:chgData name="" userId="" providerId="" clId="Web-{15C539D5-9FA5-46BE-8107-E7C085F7FC7B}" dt="2019-04-23T12:29:58.339" v="4" actId="20577"/>
          <ac:spMkLst>
            <pc:docMk/>
            <pc:sldMk cId="0" sldId="259"/>
            <ac:spMk id="113" creationId="{00000000-0000-0000-0000-000000000000}"/>
          </ac:spMkLst>
        </pc:spChg>
      </pc:sldChg>
    </pc:docChg>
  </pc:docChgLst>
  <pc:docChgLst>
    <pc:chgData clId="Web-{3F165EB6-14F2-49A9-831E-7771EA31ADFE}"/>
    <pc:docChg chg="modSld">
      <pc:chgData name="" userId="" providerId="" clId="Web-{3F165EB6-14F2-49A9-831E-7771EA31ADFE}" dt="2019-04-25T13:43:48.058" v="25" actId="1076"/>
      <pc:docMkLst>
        <pc:docMk/>
      </pc:docMkLst>
      <pc:sldChg chg="modSp">
        <pc:chgData name="" userId="" providerId="" clId="Web-{3F165EB6-14F2-49A9-831E-7771EA31ADFE}" dt="2019-04-25T13:37:32.528" v="1" actId="20577"/>
        <pc:sldMkLst>
          <pc:docMk/>
          <pc:sldMk cId="0" sldId="272"/>
        </pc:sldMkLst>
        <pc:spChg chg="mod">
          <ac:chgData name="" userId="" providerId="" clId="Web-{3F165EB6-14F2-49A9-831E-7771EA31ADFE}" dt="2019-04-25T13:37:32.528" v="1" actId="20577"/>
          <ac:spMkLst>
            <pc:docMk/>
            <pc:sldMk cId="0" sldId="272"/>
            <ac:spMk id="218" creationId="{00000000-0000-0000-0000-000000000000}"/>
          </ac:spMkLst>
        </pc:spChg>
      </pc:sldChg>
      <pc:sldChg chg="modSp">
        <pc:chgData name="" userId="" providerId="" clId="Web-{3F165EB6-14F2-49A9-831E-7771EA31ADFE}" dt="2019-04-25T13:43:48.058" v="25" actId="1076"/>
        <pc:sldMkLst>
          <pc:docMk/>
          <pc:sldMk cId="4079949411" sldId="278"/>
        </pc:sldMkLst>
        <pc:spChg chg="mod">
          <ac:chgData name="" userId="" providerId="" clId="Web-{3F165EB6-14F2-49A9-831E-7771EA31ADFE}" dt="2019-04-25T13:43:43.261" v="24" actId="20577"/>
          <ac:spMkLst>
            <pc:docMk/>
            <pc:sldMk cId="4079949411" sldId="278"/>
            <ac:spMk id="218" creationId="{00000000-0000-0000-0000-000000000000}"/>
          </ac:spMkLst>
        </pc:spChg>
        <pc:graphicFrameChg chg="mod">
          <ac:chgData name="" userId="" providerId="" clId="Web-{3F165EB6-14F2-49A9-831E-7771EA31ADFE}" dt="2019-04-25T13:43:48.058" v="25" actId="1076"/>
          <ac:graphicFrameMkLst>
            <pc:docMk/>
            <pc:sldMk cId="4079949411" sldId="278"/>
            <ac:graphicFrameMk id="2" creationId="{4BC33AF3-8A97-45E7-A05B-C8F9C7C6AE69}"/>
          </ac:graphicFrameMkLst>
        </pc:graphicFrameChg>
      </pc:sldChg>
    </pc:docChg>
  </pc:docChgLst>
  <pc:docChgLst>
    <pc:chgData clId="Web-{6A8E8DAE-BFE5-4B35-BB8A-052CC771B0A0}"/>
    <pc:docChg chg="modSld">
      <pc:chgData name="" userId="" providerId="" clId="Web-{6A8E8DAE-BFE5-4B35-BB8A-052CC771B0A0}" dt="2019-04-22T17:00:03.182" v="45" actId="20577"/>
      <pc:docMkLst>
        <pc:docMk/>
      </pc:docMkLst>
      <pc:sldChg chg="modSp delCm">
        <pc:chgData name="" userId="" providerId="" clId="Web-{6A8E8DAE-BFE5-4B35-BB8A-052CC771B0A0}" dt="2019-04-22T16:58:18.897" v="38" actId="20577"/>
        <pc:sldMkLst>
          <pc:docMk/>
          <pc:sldMk cId="0" sldId="259"/>
        </pc:sldMkLst>
        <pc:spChg chg="mod">
          <ac:chgData name="" userId="" providerId="" clId="Web-{6A8E8DAE-BFE5-4B35-BB8A-052CC771B0A0}" dt="2019-04-22T16:58:18.897" v="38" actId="20577"/>
          <ac:spMkLst>
            <pc:docMk/>
            <pc:sldMk cId="0" sldId="259"/>
            <ac:spMk id="113" creationId="{00000000-0000-0000-0000-000000000000}"/>
          </ac:spMkLst>
        </pc:spChg>
      </pc:sldChg>
      <pc:sldChg chg="modSp">
        <pc:chgData name="" userId="" providerId="" clId="Web-{6A8E8DAE-BFE5-4B35-BB8A-052CC771B0A0}" dt="2019-04-22T17:00:03.182" v="45" actId="20577"/>
        <pc:sldMkLst>
          <pc:docMk/>
          <pc:sldMk cId="0" sldId="273"/>
        </pc:sldMkLst>
        <pc:spChg chg="mod">
          <ac:chgData name="" userId="" providerId="" clId="Web-{6A8E8DAE-BFE5-4B35-BB8A-052CC771B0A0}" dt="2019-04-22T17:00:03.182" v="45" actId="20577"/>
          <ac:spMkLst>
            <pc:docMk/>
            <pc:sldMk cId="0" sldId="273"/>
            <ac:spMk id="225" creationId="{00000000-0000-0000-0000-000000000000}"/>
          </ac:spMkLst>
        </pc:spChg>
      </pc:sldChg>
    </pc:docChg>
  </pc:docChgLst>
  <pc:docChgLst>
    <pc:chgData clId="Web-{A991FDB9-FB43-4451-8739-D866ED3E6AFD}"/>
    <pc:docChg chg="delSld modSld">
      <pc:chgData name="" userId="" providerId="" clId="Web-{A991FDB9-FB43-4451-8739-D866ED3E6AFD}" dt="2019-04-25T12:28:06.577" v="24"/>
      <pc:docMkLst>
        <pc:docMk/>
      </pc:docMkLst>
      <pc:sldChg chg="del">
        <pc:chgData name="" userId="" providerId="" clId="Web-{A991FDB9-FB43-4451-8739-D866ED3E6AFD}" dt="2019-04-25T12:18:09.570" v="0"/>
        <pc:sldMkLst>
          <pc:docMk/>
          <pc:sldMk cId="0" sldId="256"/>
        </pc:sldMkLst>
      </pc:sldChg>
      <pc:sldChg chg="modNotes">
        <pc:chgData name="" userId="" providerId="" clId="Web-{A991FDB9-FB43-4451-8739-D866ED3E6AFD}" dt="2019-04-25T12:28:06.577" v="24"/>
        <pc:sldMkLst>
          <pc:docMk/>
          <pc:sldMk cId="0" sldId="259"/>
        </pc:sldMkLst>
      </pc:sldChg>
      <pc:sldChg chg="modSp">
        <pc:chgData name="" userId="" providerId="" clId="Web-{A991FDB9-FB43-4451-8739-D866ED3E6AFD}" dt="2019-04-25T12:18:47.463" v="2" actId="20577"/>
        <pc:sldMkLst>
          <pc:docMk/>
          <pc:sldMk cId="0" sldId="265"/>
        </pc:sldMkLst>
        <pc:spChg chg="mod">
          <ac:chgData name="" userId="" providerId="" clId="Web-{A991FDB9-FB43-4451-8739-D866ED3E6AFD}" dt="2019-04-25T12:18:47.463" v="2" actId="20577"/>
          <ac:spMkLst>
            <pc:docMk/>
            <pc:sldMk cId="0" sldId="265"/>
            <ac:spMk id="160" creationId="{00000000-0000-0000-0000-000000000000}"/>
          </ac:spMkLst>
        </pc:spChg>
      </pc:sldChg>
      <pc:sldChg chg="modSp">
        <pc:chgData name="" userId="" providerId="" clId="Web-{A991FDB9-FB43-4451-8739-D866ED3E6AFD}" dt="2019-04-25T12:18:58.229" v="6" actId="20577"/>
        <pc:sldMkLst>
          <pc:docMk/>
          <pc:sldMk cId="0" sldId="266"/>
        </pc:sldMkLst>
        <pc:spChg chg="mod">
          <ac:chgData name="" userId="" providerId="" clId="Web-{A991FDB9-FB43-4451-8739-D866ED3E6AFD}" dt="2019-04-25T12:18:58.229" v="6" actId="20577"/>
          <ac:spMkLst>
            <pc:docMk/>
            <pc:sldMk cId="0" sldId="266"/>
            <ac:spMk id="169" creationId="{00000000-0000-0000-0000-000000000000}"/>
          </ac:spMkLst>
        </pc:spChg>
      </pc:sldChg>
      <pc:sldChg chg="modSp">
        <pc:chgData name="" userId="" providerId="" clId="Web-{A991FDB9-FB43-4451-8739-D866ED3E6AFD}" dt="2019-04-25T12:19:40.933" v="18" actId="20577"/>
        <pc:sldMkLst>
          <pc:docMk/>
          <pc:sldMk cId="0" sldId="267"/>
        </pc:sldMkLst>
        <pc:spChg chg="mod">
          <ac:chgData name="" userId="" providerId="" clId="Web-{A991FDB9-FB43-4451-8739-D866ED3E6AFD}" dt="2019-04-25T12:19:40.933" v="18" actId="20577"/>
          <ac:spMkLst>
            <pc:docMk/>
            <pc:sldMk cId="0" sldId="267"/>
            <ac:spMk id="178" creationId="{00000000-0000-0000-0000-000000000000}"/>
          </ac:spMkLst>
        </pc:spChg>
      </pc:sldChg>
      <pc:sldChg chg="modSp">
        <pc:chgData name="" userId="" providerId="" clId="Web-{A991FDB9-FB43-4451-8739-D866ED3E6AFD}" dt="2019-04-25T12:20:09.997" v="22" actId="20577"/>
        <pc:sldMkLst>
          <pc:docMk/>
          <pc:sldMk cId="0" sldId="268"/>
        </pc:sldMkLst>
        <pc:spChg chg="mod">
          <ac:chgData name="" userId="" providerId="" clId="Web-{A991FDB9-FB43-4451-8739-D866ED3E6AFD}" dt="2019-04-25T12:20:09.997" v="22" actId="20577"/>
          <ac:spMkLst>
            <pc:docMk/>
            <pc:sldMk cId="0" sldId="268"/>
            <ac:spMk id="186" creationId="{00000000-0000-0000-0000-000000000000}"/>
          </ac:spMkLst>
        </pc:spChg>
      </pc:sldChg>
    </pc:docChg>
  </pc:docChgLst>
  <pc:docChgLst>
    <pc:chgData clId="Web-{E133A77E-04E1-4D8A-8D36-C011297EFB1E}"/>
    <pc:docChg chg="addSld delSld modSld">
      <pc:chgData name="" userId="" providerId="" clId="Web-{E133A77E-04E1-4D8A-8D36-C011297EFB1E}" dt="2019-04-24T03:21:13.967" v="66"/>
      <pc:docMkLst>
        <pc:docMk/>
      </pc:docMkLst>
      <pc:sldChg chg="new del">
        <pc:chgData name="" userId="" providerId="" clId="Web-{E133A77E-04E1-4D8A-8D36-C011297EFB1E}" dt="2019-04-24T03:13:35.747" v="1"/>
        <pc:sldMkLst>
          <pc:docMk/>
          <pc:sldMk cId="2436861446" sldId="277"/>
        </pc:sldMkLst>
      </pc:sldChg>
      <pc:sldChg chg="addSp delSp modSp new">
        <pc:chgData name="" userId="" providerId="" clId="Web-{E133A77E-04E1-4D8A-8D36-C011297EFB1E}" dt="2019-04-24T03:21:13.967" v="66"/>
        <pc:sldMkLst>
          <pc:docMk/>
          <pc:sldMk cId="3511577231" sldId="277"/>
        </pc:sldMkLst>
        <pc:spChg chg="del">
          <ac:chgData name="" userId="" providerId="" clId="Web-{E133A77E-04E1-4D8A-8D36-C011297EFB1E}" dt="2019-04-24T03:21:13.967" v="66"/>
          <ac:spMkLst>
            <pc:docMk/>
            <pc:sldMk cId="3511577231" sldId="277"/>
            <ac:spMk id="2" creationId="{43BAD5C6-4BAC-43AC-AEC2-9B39C9C1FB30}"/>
          </ac:spMkLst>
        </pc:spChg>
        <pc:spChg chg="mod">
          <ac:chgData name="" userId="" providerId="" clId="Web-{E133A77E-04E1-4D8A-8D36-C011297EFB1E}" dt="2019-04-24T03:20:52.904" v="64" actId="1076"/>
          <ac:spMkLst>
            <pc:docMk/>
            <pc:sldMk cId="3511577231" sldId="277"/>
            <ac:spMk id="3" creationId="{77A12C27-3BC1-46A9-B81E-536E84457224}"/>
          </ac:spMkLst>
        </pc:spChg>
        <pc:spChg chg="mod">
          <ac:chgData name="" userId="" providerId="" clId="Web-{E133A77E-04E1-4D8A-8D36-C011297EFB1E}" dt="2019-04-24T03:20:42.060" v="63" actId="1076"/>
          <ac:spMkLst>
            <pc:docMk/>
            <pc:sldMk cId="3511577231" sldId="277"/>
            <ac:spMk id="4" creationId="{B03BF5FB-DAE1-4A1E-A83A-AD3AB72CA18C}"/>
          </ac:spMkLst>
        </pc:spChg>
        <pc:spChg chg="add mod">
          <ac:chgData name="" userId="" providerId="" clId="Web-{E133A77E-04E1-4D8A-8D36-C011297EFB1E}" dt="2019-04-24T03:15:21.376" v="5"/>
          <ac:spMkLst>
            <pc:docMk/>
            <pc:sldMk cId="3511577231" sldId="277"/>
            <ac:spMk id="7" creationId="{1CFBF948-B783-4266-BC72-EFA797DB9A08}"/>
          </ac:spMkLst>
        </pc:spChg>
        <pc:spChg chg="add mod">
          <ac:chgData name="" userId="" providerId="" clId="Web-{E133A77E-04E1-4D8A-8D36-C011297EFB1E}" dt="2019-04-24T03:16:21.534" v="12" actId="1076"/>
          <ac:spMkLst>
            <pc:docMk/>
            <pc:sldMk cId="3511577231" sldId="277"/>
            <ac:spMk id="10" creationId="{9349D77A-24F6-469F-8163-DBB6640C230B}"/>
          </ac:spMkLst>
        </pc:spChg>
        <pc:spChg chg="add del mod">
          <ac:chgData name="" userId="" providerId="" clId="Web-{E133A77E-04E1-4D8A-8D36-C011297EFB1E}" dt="2019-04-24T03:18:52.962" v="47"/>
          <ac:spMkLst>
            <pc:docMk/>
            <pc:sldMk cId="3511577231" sldId="277"/>
            <ac:spMk id="13" creationId="{CCDB1B0C-FF6F-4D11-9F71-833B3C851E1D}"/>
          </ac:spMkLst>
        </pc:spChg>
        <pc:spChg chg="add">
          <ac:chgData name="" userId="" providerId="" clId="Web-{E133A77E-04E1-4D8A-8D36-C011297EFB1E}" dt="2019-04-24T03:21:09.982" v="65"/>
          <ac:spMkLst>
            <pc:docMk/>
            <pc:sldMk cId="3511577231" sldId="277"/>
            <ac:spMk id="17" creationId="{381A3DA0-C2B6-4FA0-B902-5DB25D5888E6}"/>
          </ac:spMkLst>
        </pc:spChg>
        <pc:graphicFrameChg chg="add del mod">
          <ac:chgData name="" userId="" providerId="" clId="Web-{E133A77E-04E1-4D8A-8D36-C011297EFB1E}" dt="2019-04-24T03:15:53.377" v="7"/>
          <ac:graphicFrameMkLst>
            <pc:docMk/>
            <pc:sldMk cId="3511577231" sldId="277"/>
            <ac:graphicFrameMk id="6" creationId="{755F2114-8F8B-4EA6-87B3-894AC6EFA7F7}"/>
          </ac:graphicFrameMkLst>
        </pc:graphicFrameChg>
        <pc:graphicFrameChg chg="add mod modGraphic">
          <ac:chgData name="" userId="" providerId="" clId="Web-{E133A77E-04E1-4D8A-8D36-C011297EFB1E}" dt="2019-04-24T03:20:32.809" v="62" actId="1076"/>
          <ac:graphicFrameMkLst>
            <pc:docMk/>
            <pc:sldMk cId="3511577231" sldId="277"/>
            <ac:graphicFrameMk id="9" creationId="{335A52FA-16A8-4E82-9513-29BF41E08196}"/>
          </ac:graphicFrameMkLst>
        </pc:graphicFrameChg>
        <pc:graphicFrameChg chg="add mod modGraphic">
          <ac:chgData name="" userId="" providerId="" clId="Web-{E133A77E-04E1-4D8A-8D36-C011297EFB1E}" dt="2019-04-24T03:20:25.168" v="61" actId="1076"/>
          <ac:graphicFrameMkLst>
            <pc:docMk/>
            <pc:sldMk cId="3511577231" sldId="277"/>
            <ac:graphicFrameMk id="12" creationId="{3D0589C3-3149-4157-BF94-BECA23C903C6}"/>
          </ac:graphicFrameMkLst>
        </pc:graphicFrameChg>
        <pc:picChg chg="add">
          <ac:chgData name="" userId="" providerId="" clId="Web-{E133A77E-04E1-4D8A-8D36-C011297EFB1E}" dt="2019-04-24T03:20:00.527" v="60"/>
          <ac:picMkLst>
            <pc:docMk/>
            <pc:sldMk cId="3511577231" sldId="277"/>
            <ac:picMk id="15" creationId="{DBB02338-788A-433E-A08E-D27A9AD38EA3}"/>
          </ac:picMkLst>
        </pc:picChg>
      </pc:sldChg>
    </pc:docChg>
  </pc:docChgLst>
  <pc:docChgLst>
    <pc:chgData clId="Web-{F3085B3D-3B39-4243-95D2-BB831D161DB5}"/>
    <pc:docChg chg="addSld modSld">
      <pc:chgData name="" userId="" providerId="" clId="Web-{F3085B3D-3B39-4243-95D2-BB831D161DB5}" dt="2019-04-25T20:17:09.683" v="45" actId="1076"/>
      <pc:docMkLst>
        <pc:docMk/>
      </pc:docMkLst>
      <pc:sldChg chg="addSp delSp modSp">
        <pc:chgData name="" userId="" providerId="" clId="Web-{F3085B3D-3B39-4243-95D2-BB831D161DB5}" dt="2019-04-25T20:17:09.683" v="45" actId="1076"/>
        <pc:sldMkLst>
          <pc:docMk/>
          <pc:sldMk cId="3511577231" sldId="277"/>
        </pc:sldMkLst>
        <pc:spChg chg="del">
          <ac:chgData name="" userId="" providerId="" clId="Web-{F3085B3D-3B39-4243-95D2-BB831D161DB5}" dt="2019-04-25T20:16:05.977" v="18"/>
          <ac:spMkLst>
            <pc:docMk/>
            <pc:sldMk cId="3511577231" sldId="277"/>
            <ac:spMk id="4" creationId="{B03BF5FB-DAE1-4A1E-A83A-AD3AB72CA18C}"/>
          </ac:spMkLst>
        </pc:spChg>
        <pc:spChg chg="add del mod">
          <ac:chgData name="" userId="" providerId="" clId="Web-{F3085B3D-3B39-4243-95D2-BB831D161DB5}" dt="2019-04-25T20:16:11.165" v="19"/>
          <ac:spMkLst>
            <pc:docMk/>
            <pc:sldMk cId="3511577231" sldId="277"/>
            <ac:spMk id="5" creationId="{7B574F17-C1E6-4FFC-9A39-25C4E854F34C}"/>
          </ac:spMkLst>
        </pc:spChg>
        <pc:graphicFrameChg chg="mod modGraphic">
          <ac:chgData name="" userId="" providerId="" clId="Web-{F3085B3D-3B39-4243-95D2-BB831D161DB5}" dt="2019-04-25T20:17:09.683" v="45" actId="1076"/>
          <ac:graphicFrameMkLst>
            <pc:docMk/>
            <pc:sldMk cId="3511577231" sldId="277"/>
            <ac:graphicFrameMk id="9" creationId="{335A52FA-16A8-4E82-9513-29BF41E08196}"/>
          </ac:graphicFrameMkLst>
        </pc:graphicFrameChg>
        <pc:graphicFrameChg chg="del">
          <ac:chgData name="" userId="" providerId="" clId="Web-{F3085B3D-3B39-4243-95D2-BB831D161DB5}" dt="2019-04-25T20:16:15.712" v="20"/>
          <ac:graphicFrameMkLst>
            <pc:docMk/>
            <pc:sldMk cId="3511577231" sldId="277"/>
            <ac:graphicFrameMk id="12" creationId="{3D0589C3-3149-4157-BF94-BECA23C903C6}"/>
          </ac:graphicFrameMkLst>
        </pc:graphicFrameChg>
      </pc:sldChg>
      <pc:sldChg chg="addSp delSp modSp add replId">
        <pc:chgData name="" userId="" providerId="" clId="Web-{F3085B3D-3B39-4243-95D2-BB831D161DB5}" dt="2019-04-25T20:16:02.305" v="17"/>
        <pc:sldMkLst>
          <pc:docMk/>
          <pc:sldMk cId="613292329" sldId="281"/>
        </pc:sldMkLst>
        <pc:spChg chg="mod">
          <ac:chgData name="" userId="" providerId="" clId="Web-{F3085B3D-3B39-4243-95D2-BB831D161DB5}" dt="2019-04-25T20:15:35.554" v="3" actId="20577"/>
          <ac:spMkLst>
            <pc:docMk/>
            <pc:sldMk cId="613292329" sldId="281"/>
            <ac:spMk id="3" creationId="{77A12C27-3BC1-46A9-B81E-536E84457224}"/>
          </ac:spMkLst>
        </pc:spChg>
        <pc:spChg chg="del">
          <ac:chgData name="" userId="" providerId="" clId="Web-{F3085B3D-3B39-4243-95D2-BB831D161DB5}" dt="2019-04-25T20:15:50.227" v="6"/>
          <ac:spMkLst>
            <pc:docMk/>
            <pc:sldMk cId="613292329" sldId="281"/>
            <ac:spMk id="4" creationId="{B03BF5FB-DAE1-4A1E-A83A-AD3AB72CA18C}"/>
          </ac:spMkLst>
        </pc:spChg>
        <pc:spChg chg="add del mod">
          <ac:chgData name="" userId="" providerId="" clId="Web-{F3085B3D-3B39-4243-95D2-BB831D161DB5}" dt="2019-04-25T20:15:53.446" v="7"/>
          <ac:spMkLst>
            <pc:docMk/>
            <pc:sldMk cId="613292329" sldId="281"/>
            <ac:spMk id="5" creationId="{E92A8A48-CA38-4581-8D80-1A2281BB1B84}"/>
          </ac:spMkLst>
        </pc:spChg>
        <pc:graphicFrameChg chg="del">
          <ac:chgData name="" userId="" providerId="" clId="Web-{F3085B3D-3B39-4243-95D2-BB831D161DB5}" dt="2019-04-25T20:15:39.539" v="4"/>
          <ac:graphicFrameMkLst>
            <pc:docMk/>
            <pc:sldMk cId="613292329" sldId="281"/>
            <ac:graphicFrameMk id="9" creationId="{335A52FA-16A8-4E82-9513-29BF41E08196}"/>
          </ac:graphicFrameMkLst>
        </pc:graphicFrameChg>
        <pc:graphicFrameChg chg="mod modGraphic">
          <ac:chgData name="" userId="" providerId="" clId="Web-{F3085B3D-3B39-4243-95D2-BB831D161DB5}" dt="2019-04-25T20:16:02.305" v="17"/>
          <ac:graphicFrameMkLst>
            <pc:docMk/>
            <pc:sldMk cId="613292329" sldId="281"/>
            <ac:graphicFrameMk id="12" creationId="{3D0589C3-3149-4157-BF94-BECA23C903C6}"/>
          </ac:graphicFrameMkLst>
        </pc:graphicFrameChg>
      </pc:sldChg>
    </pc:docChg>
  </pc:docChgLst>
  <pc:docChgLst>
    <pc:chgData clId="Web-{50489B28-3A2F-44A2-A220-12FC8B2AE5CA}"/>
    <pc:docChg chg="modSld">
      <pc:chgData name="" userId="" providerId="" clId="Web-{50489B28-3A2F-44A2-A220-12FC8B2AE5CA}" dt="2019-04-23T03:53:08.811" v="2" actId="20577"/>
      <pc:docMkLst>
        <pc:docMk/>
      </pc:docMkLst>
      <pc:sldChg chg="modSp">
        <pc:chgData name="" userId="" providerId="" clId="Web-{50489B28-3A2F-44A2-A220-12FC8B2AE5CA}" dt="2019-04-23T03:53:08.811" v="2" actId="20577"/>
        <pc:sldMkLst>
          <pc:docMk/>
          <pc:sldMk cId="0" sldId="264"/>
        </pc:sldMkLst>
        <pc:spChg chg="mod">
          <ac:chgData name="" userId="" providerId="" clId="Web-{50489B28-3A2F-44A2-A220-12FC8B2AE5CA}" dt="2019-04-23T03:53:08.811" v="2" actId="20577"/>
          <ac:spMkLst>
            <pc:docMk/>
            <pc:sldMk cId="0" sldId="264"/>
            <ac:spMk id="154" creationId="{00000000-0000-0000-0000-000000000000}"/>
          </ac:spMkLst>
        </pc:spChg>
      </pc:sldChg>
    </pc:docChg>
  </pc:docChgLst>
  <pc:docChgLst>
    <pc:chgData clId="Web-{C96C9D9A-9A9F-4B7F-9125-57DD01911307}"/>
    <pc:docChg chg="addSld modSld sldOrd">
      <pc:chgData name="" userId="" providerId="" clId="Web-{C96C9D9A-9A9F-4B7F-9125-57DD01911307}" dt="2019-04-24T15:46:50.250" v="248" actId="1076"/>
      <pc:docMkLst>
        <pc:docMk/>
      </pc:docMkLst>
      <pc:sldChg chg="modSp">
        <pc:chgData name="" userId="" providerId="" clId="Web-{C96C9D9A-9A9F-4B7F-9125-57DD01911307}" dt="2019-04-24T15:26:31.091" v="2" actId="1076"/>
        <pc:sldMkLst>
          <pc:docMk/>
          <pc:sldMk cId="0" sldId="265"/>
        </pc:sldMkLst>
        <pc:picChg chg="mod">
          <ac:chgData name="" userId="" providerId="" clId="Web-{C96C9D9A-9A9F-4B7F-9125-57DD01911307}" dt="2019-04-24T15:26:31.091" v="2" actId="1076"/>
          <ac:picMkLst>
            <pc:docMk/>
            <pc:sldMk cId="0" sldId="265"/>
            <ac:picMk id="162" creationId="{00000000-0000-0000-0000-000000000000}"/>
          </ac:picMkLst>
        </pc:picChg>
      </pc:sldChg>
      <pc:sldChg chg="addSp modSp">
        <pc:chgData name="" userId="" providerId="" clId="Web-{C96C9D9A-9A9F-4B7F-9125-57DD01911307}" dt="2019-04-24T15:43:42.515" v="237" actId="20577"/>
        <pc:sldMkLst>
          <pc:docMk/>
          <pc:sldMk cId="0" sldId="272"/>
        </pc:sldMkLst>
        <pc:spChg chg="mod">
          <ac:chgData name="" userId="" providerId="" clId="Web-{C96C9D9A-9A9F-4B7F-9125-57DD01911307}" dt="2019-04-24T15:43:42.515" v="237" actId="20577"/>
          <ac:spMkLst>
            <pc:docMk/>
            <pc:sldMk cId="0" sldId="272"/>
            <ac:spMk id="218" creationId="{00000000-0000-0000-0000-000000000000}"/>
          </ac:spMkLst>
        </pc:spChg>
        <pc:graphicFrameChg chg="add mod modGraphic">
          <ac:chgData name="" userId="" providerId="" clId="Web-{C96C9D9A-9A9F-4B7F-9125-57DD01911307}" dt="2019-04-24T15:43:23.999" v="225" actId="1076"/>
          <ac:graphicFrameMkLst>
            <pc:docMk/>
            <pc:sldMk cId="0" sldId="272"/>
            <ac:graphicFrameMk id="2" creationId="{4BC33AF3-8A97-45E7-A05B-C8F9C7C6AE69}"/>
          </ac:graphicFrameMkLst>
        </pc:graphicFrameChg>
      </pc:sldChg>
      <pc:sldChg chg="modSp">
        <pc:chgData name="" userId="" providerId="" clId="Web-{C96C9D9A-9A9F-4B7F-9125-57DD01911307}" dt="2019-04-24T15:27:33.373" v="3" actId="14100"/>
        <pc:sldMkLst>
          <pc:docMk/>
          <pc:sldMk cId="0" sldId="274"/>
        </pc:sldMkLst>
        <pc:spChg chg="mod">
          <ac:chgData name="" userId="" providerId="" clId="Web-{C96C9D9A-9A9F-4B7F-9125-57DD01911307}" dt="2019-04-24T15:27:33.373" v="3" actId="14100"/>
          <ac:spMkLst>
            <pc:docMk/>
            <pc:sldMk cId="0" sldId="274"/>
            <ac:spMk id="232" creationId="{00000000-0000-0000-0000-000000000000}"/>
          </ac:spMkLst>
        </pc:spChg>
      </pc:sldChg>
      <pc:sldChg chg="addSp delSp modSp">
        <pc:chgData name="" userId="" providerId="" clId="Web-{C96C9D9A-9A9F-4B7F-9125-57DD01911307}" dt="2019-04-24T15:46:50.250" v="248" actId="1076"/>
        <pc:sldMkLst>
          <pc:docMk/>
          <pc:sldMk cId="3511577231" sldId="277"/>
        </pc:sldMkLst>
        <pc:spChg chg="add del mod">
          <ac:chgData name="" userId="" providerId="" clId="Web-{C96C9D9A-9A9F-4B7F-9125-57DD01911307}" dt="2019-04-24T15:35:56.092" v="147"/>
          <ac:spMkLst>
            <pc:docMk/>
            <pc:sldMk cId="3511577231" sldId="277"/>
            <ac:spMk id="2" creationId="{7136E095-EFE3-406D-AFF0-B76444087C3E}"/>
          </ac:spMkLst>
        </pc:spChg>
        <pc:spChg chg="mod">
          <ac:chgData name="" userId="" providerId="" clId="Web-{C96C9D9A-9A9F-4B7F-9125-57DD01911307}" dt="2019-04-24T15:36:42.764" v="151"/>
          <ac:spMkLst>
            <pc:docMk/>
            <pc:sldMk cId="3511577231" sldId="277"/>
            <ac:spMk id="3" creationId="{77A12C27-3BC1-46A9-B81E-536E84457224}"/>
          </ac:spMkLst>
        </pc:spChg>
        <pc:spChg chg="mod">
          <ac:chgData name="" userId="" providerId="" clId="Web-{C96C9D9A-9A9F-4B7F-9125-57DD01911307}" dt="2019-04-24T15:36:50.999" v="152"/>
          <ac:spMkLst>
            <pc:docMk/>
            <pc:sldMk cId="3511577231" sldId="277"/>
            <ac:spMk id="4" creationId="{B03BF5FB-DAE1-4A1E-A83A-AD3AB72CA18C}"/>
          </ac:spMkLst>
        </pc:spChg>
        <pc:spChg chg="add del mod">
          <ac:chgData name="" userId="" providerId="" clId="Web-{C96C9D9A-9A9F-4B7F-9125-57DD01911307}" dt="2019-04-24T15:45:59.375" v="240"/>
          <ac:spMkLst>
            <pc:docMk/>
            <pc:sldMk cId="3511577231" sldId="277"/>
            <ac:spMk id="5" creationId="{0B2D752B-F5A7-48CB-A845-907893F93D08}"/>
          </ac:spMkLst>
        </pc:spChg>
        <pc:spChg chg="add del mod">
          <ac:chgData name="" userId="" providerId="" clId="Web-{C96C9D9A-9A9F-4B7F-9125-57DD01911307}" dt="2019-04-24T15:46:16.515" v="243"/>
          <ac:spMkLst>
            <pc:docMk/>
            <pc:sldMk cId="3511577231" sldId="277"/>
            <ac:spMk id="8" creationId="{F2DCFEC2-7E7A-4C3E-883E-045F49970162}"/>
          </ac:spMkLst>
        </pc:spChg>
        <pc:spChg chg="add del">
          <ac:chgData name="" userId="" providerId="" clId="Web-{C96C9D9A-9A9F-4B7F-9125-57DD01911307}" dt="2019-04-24T15:46:12.828" v="242"/>
          <ac:spMkLst>
            <pc:docMk/>
            <pc:sldMk cId="3511577231" sldId="277"/>
            <ac:spMk id="14" creationId="{D03DF568-F38F-484E-9EDE-19829F1077FA}"/>
          </ac:spMkLst>
        </pc:spChg>
        <pc:spChg chg="del">
          <ac:chgData name="" userId="" providerId="" clId="Web-{C96C9D9A-9A9F-4B7F-9125-57DD01911307}" dt="2019-04-24T15:35:58.483" v="148"/>
          <ac:spMkLst>
            <pc:docMk/>
            <pc:sldMk cId="3511577231" sldId="277"/>
            <ac:spMk id="17" creationId="{381A3DA0-C2B6-4FA0-B902-5DB25D5888E6}"/>
          </ac:spMkLst>
        </pc:spChg>
        <pc:spChg chg="add mod">
          <ac:chgData name="" userId="" providerId="" clId="Web-{C96C9D9A-9A9F-4B7F-9125-57DD01911307}" dt="2019-04-24T15:46:50.250" v="248" actId="1076"/>
          <ac:spMkLst>
            <pc:docMk/>
            <pc:sldMk cId="3511577231" sldId="277"/>
            <ac:spMk id="19" creationId="{D158F3B3-499B-411B-A7C5-96A5DE50F6D0}"/>
          </ac:spMkLst>
        </pc:spChg>
        <pc:graphicFrameChg chg="mod modGraphic">
          <ac:chgData name="" userId="" providerId="" clId="Web-{C96C9D9A-9A9F-4B7F-9125-57DD01911307}" dt="2019-04-24T15:37:03.593" v="170"/>
          <ac:graphicFrameMkLst>
            <pc:docMk/>
            <pc:sldMk cId="3511577231" sldId="277"/>
            <ac:graphicFrameMk id="9" creationId="{335A52FA-16A8-4E82-9513-29BF41E08196}"/>
          </ac:graphicFrameMkLst>
        </pc:graphicFrameChg>
        <pc:graphicFrameChg chg="mod modGraphic">
          <ac:chgData name="" userId="" providerId="" clId="Web-{C96C9D9A-9A9F-4B7F-9125-57DD01911307}" dt="2019-04-24T15:37:08.889" v="182"/>
          <ac:graphicFrameMkLst>
            <pc:docMk/>
            <pc:sldMk cId="3511577231" sldId="277"/>
            <ac:graphicFrameMk id="12" creationId="{3D0589C3-3149-4157-BF94-BECA23C903C6}"/>
          </ac:graphicFrameMkLst>
        </pc:graphicFrameChg>
      </pc:sldChg>
      <pc:sldChg chg="add ord replId">
        <pc:chgData name="" userId="" providerId="" clId="Web-{C96C9D9A-9A9F-4B7F-9125-57DD01911307}" dt="2019-04-24T15:45:35.406" v="239"/>
        <pc:sldMkLst>
          <pc:docMk/>
          <pc:sldMk cId="4079949411" sldId="278"/>
        </pc:sldMkLst>
      </pc:sldChg>
    </pc:docChg>
  </pc:docChgLst>
  <pc:docChgLst>
    <pc:chgData clId="Web-{0F1EFF6B-2B10-4ADC-B28C-CF664094DCC4}"/>
    <pc:docChg chg="delSld modSld">
      <pc:chgData name="" userId="" providerId="" clId="Web-{0F1EFF6B-2B10-4ADC-B28C-CF664094DCC4}" dt="2019-04-25T19:21:01.840" v="29"/>
      <pc:docMkLst>
        <pc:docMk/>
      </pc:docMkLst>
      <pc:sldChg chg="modSp">
        <pc:chgData name="" userId="" providerId="" clId="Web-{0F1EFF6B-2B10-4ADC-B28C-CF664094DCC4}" dt="2019-04-25T19:18:10.912" v="1" actId="1076"/>
        <pc:sldMkLst>
          <pc:docMk/>
          <pc:sldMk cId="0" sldId="257"/>
        </pc:sldMkLst>
        <pc:spChg chg="mod">
          <ac:chgData name="" userId="" providerId="" clId="Web-{0F1EFF6B-2B10-4ADC-B28C-CF664094DCC4}" dt="2019-04-25T19:18:04.100" v="0" actId="1076"/>
          <ac:spMkLst>
            <pc:docMk/>
            <pc:sldMk cId="0" sldId="257"/>
            <ac:spMk id="97" creationId="{00000000-0000-0000-0000-000000000000}"/>
          </ac:spMkLst>
        </pc:spChg>
        <pc:spChg chg="mod">
          <ac:chgData name="" userId="" providerId="" clId="Web-{0F1EFF6B-2B10-4ADC-B28C-CF664094DCC4}" dt="2019-04-25T19:18:10.912" v="1" actId="1076"/>
          <ac:spMkLst>
            <pc:docMk/>
            <pc:sldMk cId="0" sldId="257"/>
            <ac:spMk id="98" creationId="{00000000-0000-0000-0000-000000000000}"/>
          </ac:spMkLst>
        </pc:spChg>
      </pc:sldChg>
      <pc:sldChg chg="delSp modSp">
        <pc:chgData name="" userId="" providerId="" clId="Web-{0F1EFF6B-2B10-4ADC-B28C-CF664094DCC4}" dt="2019-04-25T19:18:32.226" v="5" actId="1076"/>
        <pc:sldMkLst>
          <pc:docMk/>
          <pc:sldMk cId="0" sldId="262"/>
        </pc:sldMkLst>
        <pc:picChg chg="del">
          <ac:chgData name="" userId="" providerId="" clId="Web-{0F1EFF6B-2B10-4ADC-B28C-CF664094DCC4}" dt="2019-04-25T19:18:25.647" v="2"/>
          <ac:picMkLst>
            <pc:docMk/>
            <pc:sldMk cId="0" sldId="262"/>
            <ac:picMk id="138" creationId="{00000000-0000-0000-0000-000000000000}"/>
          </ac:picMkLst>
        </pc:picChg>
        <pc:picChg chg="mod">
          <ac:chgData name="" userId="" providerId="" clId="Web-{0F1EFF6B-2B10-4ADC-B28C-CF664094DCC4}" dt="2019-04-25T19:18:32.226" v="5" actId="1076"/>
          <ac:picMkLst>
            <pc:docMk/>
            <pc:sldMk cId="0" sldId="262"/>
            <ac:picMk id="139" creationId="{00000000-0000-0000-0000-000000000000}"/>
          </ac:picMkLst>
        </pc:picChg>
      </pc:sldChg>
      <pc:sldChg chg="modSp">
        <pc:chgData name="" userId="" providerId="" clId="Web-{0F1EFF6B-2B10-4ADC-B28C-CF664094DCC4}" dt="2019-04-25T19:20:09.026" v="25" actId="20577"/>
        <pc:sldMkLst>
          <pc:docMk/>
          <pc:sldMk cId="0" sldId="269"/>
        </pc:sldMkLst>
        <pc:spChg chg="mod">
          <ac:chgData name="" userId="" providerId="" clId="Web-{0F1EFF6B-2B10-4ADC-B28C-CF664094DCC4}" dt="2019-04-25T19:20:09.026" v="25" actId="20577"/>
          <ac:spMkLst>
            <pc:docMk/>
            <pc:sldMk cId="0" sldId="269"/>
            <ac:spMk id="193" creationId="{00000000-0000-0000-0000-000000000000}"/>
          </ac:spMkLst>
        </pc:spChg>
        <pc:spChg chg="mod">
          <ac:chgData name="" userId="" providerId="" clId="Web-{0F1EFF6B-2B10-4ADC-B28C-CF664094DCC4}" dt="2019-04-25T19:19:57.666" v="21" actId="20577"/>
          <ac:spMkLst>
            <pc:docMk/>
            <pc:sldMk cId="0" sldId="269"/>
            <ac:spMk id="194" creationId="{00000000-0000-0000-0000-000000000000}"/>
          </ac:spMkLst>
        </pc:spChg>
      </pc:sldChg>
      <pc:sldChg chg="modSp">
        <pc:chgData name="" userId="" providerId="" clId="Web-{0F1EFF6B-2B10-4ADC-B28C-CF664094DCC4}" dt="2019-04-25T19:20:19.589" v="28" actId="20577"/>
        <pc:sldMkLst>
          <pc:docMk/>
          <pc:sldMk cId="0" sldId="270"/>
        </pc:sldMkLst>
        <pc:spChg chg="mod">
          <ac:chgData name="" userId="" providerId="" clId="Web-{0F1EFF6B-2B10-4ADC-B28C-CF664094DCC4}" dt="2019-04-25T19:20:19.589" v="28" actId="20577"/>
          <ac:spMkLst>
            <pc:docMk/>
            <pc:sldMk cId="0" sldId="270"/>
            <ac:spMk id="200" creationId="{00000000-0000-0000-0000-000000000000}"/>
          </ac:spMkLst>
        </pc:spChg>
        <pc:graphicFrameChg chg="mod modGraphic">
          <ac:chgData name="" userId="" providerId="" clId="Web-{0F1EFF6B-2B10-4ADC-B28C-CF664094DCC4}" dt="2019-04-25T19:19:24.431" v="14"/>
          <ac:graphicFrameMkLst>
            <pc:docMk/>
            <pc:sldMk cId="0" sldId="270"/>
            <ac:graphicFrameMk id="202" creationId="{00000000-0000-0000-0000-000000000000}"/>
          </ac:graphicFrameMkLst>
        </pc:graphicFrameChg>
      </pc:sldChg>
      <pc:sldChg chg="del">
        <pc:chgData name="" userId="" providerId="" clId="Web-{0F1EFF6B-2B10-4ADC-B28C-CF664094DCC4}" dt="2019-04-25T19:21:01.840" v="29"/>
        <pc:sldMkLst>
          <pc:docMk/>
          <pc:sldMk cId="0" sldId="275"/>
        </pc:sldMkLst>
      </pc:sldChg>
    </pc:docChg>
  </pc:docChgLst>
  <pc:docChgLst>
    <pc:chgData clId="Web-{8C981D43-E671-4E6E-B991-465C0B938802}"/>
    <pc:docChg chg="modSld">
      <pc:chgData name="" userId="" providerId="" clId="Web-{8C981D43-E671-4E6E-B991-465C0B938802}" dt="2019-04-25T17:45:39.345" v="147" actId="14100"/>
      <pc:docMkLst>
        <pc:docMk/>
      </pc:docMkLst>
      <pc:sldChg chg="modSp">
        <pc:chgData name="" userId="" providerId="" clId="Web-{8C981D43-E671-4E6E-B991-465C0B938802}" dt="2019-04-25T17:45:39.345" v="147" actId="14100"/>
        <pc:sldMkLst>
          <pc:docMk/>
          <pc:sldMk cId="0" sldId="269"/>
        </pc:sldMkLst>
        <pc:spChg chg="mod">
          <ac:chgData name="" userId="" providerId="" clId="Web-{8C981D43-E671-4E6E-B991-465C0B938802}" dt="2019-04-25T17:45:39.345" v="147" actId="14100"/>
          <ac:spMkLst>
            <pc:docMk/>
            <pc:sldMk cId="0" sldId="269"/>
            <ac:spMk id="194" creationId="{00000000-0000-0000-0000-000000000000}"/>
          </ac:spMkLst>
        </pc:spChg>
      </pc:sldChg>
      <pc:sldChg chg="modSp">
        <pc:chgData name="" userId="" providerId="" clId="Web-{8C981D43-E671-4E6E-B991-465C0B938802}" dt="2019-04-25T17:41:56.509" v="132"/>
        <pc:sldMkLst>
          <pc:docMk/>
          <pc:sldMk cId="0" sldId="270"/>
        </pc:sldMkLst>
        <pc:graphicFrameChg chg="mod modGraphic">
          <ac:chgData name="" userId="" providerId="" clId="Web-{8C981D43-E671-4E6E-B991-465C0B938802}" dt="2019-04-25T17:41:56.509" v="132"/>
          <ac:graphicFrameMkLst>
            <pc:docMk/>
            <pc:sldMk cId="0" sldId="270"/>
            <ac:graphicFrameMk id="202" creationId="{00000000-0000-0000-0000-000000000000}"/>
          </ac:graphicFrameMkLst>
        </pc:graphicFrameChg>
      </pc:sldChg>
    </pc:docChg>
  </pc:docChgLst>
  <pc:docChgLst>
    <pc:chgData clId="Web-{E4CD4539-57A4-428B-B34D-C81D31216E8F}"/>
    <pc:docChg chg="addSld delSld modSld">
      <pc:chgData name="" userId="" providerId="" clId="Web-{E4CD4539-57A4-428B-B34D-C81D31216E8F}" dt="2019-04-22T17:48:20.167" v="6"/>
      <pc:docMkLst>
        <pc:docMk/>
      </pc:docMkLst>
      <pc:sldChg chg="addSp new del">
        <pc:chgData name="" userId="" providerId="" clId="Web-{E4CD4539-57A4-428B-B34D-C81D31216E8F}" dt="2019-04-22T17:48:20.167" v="6"/>
        <pc:sldMkLst>
          <pc:docMk/>
          <pc:sldMk cId="549780260" sldId="277"/>
        </pc:sldMkLst>
        <pc:spChg chg="add">
          <ac:chgData name="" userId="" providerId="" clId="Web-{E4CD4539-57A4-428B-B34D-C81D31216E8F}" dt="2019-04-22T17:48:11.525" v="2"/>
          <ac:spMkLst>
            <pc:docMk/>
            <pc:sldMk cId="549780260" sldId="277"/>
            <ac:spMk id="5" creationId="{215C3197-D27A-4ECE-AA3D-F740B35BE744}"/>
          </ac:spMkLst>
        </pc:spChg>
        <pc:spChg chg="add">
          <ac:chgData name="" userId="" providerId="" clId="Web-{E4CD4539-57A4-428B-B34D-C81D31216E8F}" dt="2019-04-22T17:48:11.541" v="3"/>
          <ac:spMkLst>
            <pc:docMk/>
            <pc:sldMk cId="549780260" sldId="277"/>
            <ac:spMk id="7" creationId="{DF40649E-7ED6-40FD-BA85-861BE518A12C}"/>
          </ac:spMkLst>
        </pc:spChg>
        <pc:spChg chg="add">
          <ac:chgData name="" userId="" providerId="" clId="Web-{E4CD4539-57A4-428B-B34D-C81D31216E8F}" dt="2019-04-22T17:48:11.557" v="5"/>
          <ac:spMkLst>
            <pc:docMk/>
            <pc:sldMk cId="549780260" sldId="277"/>
            <ac:spMk id="11" creationId="{05B2356C-3C0A-4919-AB1F-DE9F7C6F3FE8}"/>
          </ac:spMkLst>
        </pc:spChg>
        <pc:picChg chg="add">
          <ac:chgData name="" userId="" providerId="" clId="Web-{E4CD4539-57A4-428B-B34D-C81D31216E8F}" dt="2019-04-22T17:48:11.510" v="1"/>
          <ac:picMkLst>
            <pc:docMk/>
            <pc:sldMk cId="549780260" sldId="277"/>
            <ac:picMk id="3" creationId="{152C9AFB-67A8-4786-A869-8BFBE9061115}"/>
          </ac:picMkLst>
        </pc:picChg>
        <pc:picChg chg="add">
          <ac:chgData name="" userId="" providerId="" clId="Web-{E4CD4539-57A4-428B-B34D-C81D31216E8F}" dt="2019-04-22T17:48:11.541" v="4"/>
          <ac:picMkLst>
            <pc:docMk/>
            <pc:sldMk cId="549780260" sldId="277"/>
            <ac:picMk id="9" creationId="{CECF6E29-0A50-4615-BE5F-B851EBF4EEB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81bbd0624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g581bbd0624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7eecbc262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g57eecbc262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7eecbc262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g57eecbc262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7923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66f85a5a2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g566f85a5a2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7eecbc262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This section will be shortened</a:t>
            </a:r>
            <a:endParaRPr dirty="0"/>
          </a:p>
        </p:txBody>
      </p:sp>
      <p:sp>
        <p:nvSpPr>
          <p:cNvPr id="197" name="Google Shape;197;g57eecbc262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7eecbc2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g57eecbc2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8183c39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g58183c39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7eecbc262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g57eecbc262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88174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7eecbc262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g57eecbc262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3176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7eecbc262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g57eecbc262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Additional Research: Vitamin A, Competitive Market Analysis and Small Intestine research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Recommendations: Small Intestine as target market and Product pricepoint</a:t>
            </a:r>
            <a:endParaRPr/>
          </a:p>
        </p:txBody>
      </p:sp>
      <p:sp>
        <p:nvSpPr>
          <p:cNvPr id="102" name="Google Shape;10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7eecbc262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57eecbc262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g57eecbc262_1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81bbd06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-Market Opportunity - In the previous presentation, we identified the prevalence of IBD in the United States, found a growing trend of patients suffering from IBD, and  discussed the economic burden of IBD.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-Direct Competitors - For direct competitors, we identified the 3 main drug types (5-ASA, Immunomodulators, and corticosteroids) and broke down the costs associated with these drugs.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-Indirect Competitors - For indirect competitors, we discussed the wound healing of intestinal cells, alternative therapies for IBD, and nutritional deficiency.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 Small Intestinal Data - We then discussed the different types of Crohn's disease, as well as the medications associated with that disease specifically, and we concluded with a discussion of the different types of surgerys for Crohn’s disease. </a:t>
            </a:r>
            <a:endParaRPr/>
          </a:p>
        </p:txBody>
      </p:sp>
      <p:sp>
        <p:nvSpPr>
          <p:cNvPr id="116" name="Google Shape;116;g581bbd06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81bbd062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-Market Opportunity - In the previous presentation, we identified the prevalence of IBD in the United States, found a growing trend of patients suffering from IBD, and  discussed the economic burden of IBD.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-Direct Competitors - For direct competitors, we identified the 3 main drug types (5-ASA, Immunomodulators, and corticosteroids) and broke down the costs associated with these drugs.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-Indirect Competitors - For indirect competitors, we discussed the wound healing of intestinal cells, alternative therapies for IBD, and nutritional deficiency.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 Small Intestinal Data - We then discussed the different types of Crohn's disease, as well as the medications associated with that disease specifically, and we concluded with a discussion of the different types of surgerys for Crohn’s disease. </a:t>
            </a:r>
            <a:endParaRPr/>
          </a:p>
        </p:txBody>
      </p:sp>
      <p:sp>
        <p:nvSpPr>
          <p:cNvPr id="125" name="Google Shape;125;g581bbd062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10d1345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-Market Opportunity - In the previous presentation, we identified the prevalence of IBD in the United States, found a growing trend of patients suffering from IBD, and  discussed the economic burden of IBD.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-Direct Competitors - For direct competitors, we identified the 3 main drug types (5-ASA, Immunomodulators, and corticosteroids) and broke down the costs associated with these drugs.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-Indirect Competitors - For indirect competitors, we discussed the wound healing of intestinal cells, alternative therapies for IBD, and nutritional deficiency.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 Small Intestinal Data - We then discussed the different types of Crohn's disease, as well as the medications associated with that disease specifically, and we concluded with a discussion of the different types of surgerys for Crohn’s disease. </a:t>
            </a:r>
            <a:endParaRPr/>
          </a:p>
        </p:txBody>
      </p:sp>
      <p:sp>
        <p:nvSpPr>
          <p:cNvPr id="133" name="Google Shape;133;g510d1345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81bbd0624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-Market Opportunity - In the previous presentation, we identified the prevalence of IBD in the United States, found a growing trend of patients suffering from IBD, and  discussed the economic burden of IBD.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-Direct Competitors - For direct competitors, we identified the 3 main drug types (5-ASA, Immunomodulators, and corticosteroids) and broke down the costs associated with these drugs.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-Indirect Competitors - For indirect competitors, we discussed the wound healing of intestinal cells, alternative therapies for IBD, and nutritional deficiency.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- Small Intestinal Data - We then discussed the different types of Crohn's disease, as well as the medications associated with that disease specifically, and we concluded with a discussion of the different types of surgerys for Crohn’s disease. </a:t>
            </a:r>
            <a:endParaRPr/>
          </a:p>
        </p:txBody>
      </p:sp>
      <p:sp>
        <p:nvSpPr>
          <p:cNvPr id="142" name="Google Shape;142;g581bbd062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7cecede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g57cecede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7eecbc262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g57eecbc262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90909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/>
          <p:cNvPicPr preferRelativeResize="0"/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3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2292413" y="732975"/>
            <a:ext cx="4720325" cy="1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3477728" y="3381850"/>
            <a:ext cx="23355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ClostraBio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ELC Team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2852590" y="2325287"/>
            <a:ext cx="35901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Final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Presentation</a:t>
            </a:r>
            <a:endParaRPr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3" descr="grey arrow shorter red.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135" y="570457"/>
            <a:ext cx="3959452" cy="395945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1191750" y="2066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Competitive Market Analysis</a:t>
            </a:r>
            <a:endParaRPr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Drugs in Pipeline : CD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8363" y="1369225"/>
            <a:ext cx="5027274" cy="5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8375" y="1867750"/>
            <a:ext cx="5027250" cy="26837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23"/>
          <p:cNvCxnSpPr/>
          <p:nvPr/>
        </p:nvCxnSpPr>
        <p:spPr>
          <a:xfrm>
            <a:off x="2072300" y="1863575"/>
            <a:ext cx="15000" cy="265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4" descr="grey arrow shorter red.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135" y="592023"/>
            <a:ext cx="3959452" cy="395945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 txBox="1">
            <a:spLocks noGrp="1"/>
          </p:cNvSpPr>
          <p:nvPr>
            <p:ph type="title"/>
          </p:nvPr>
        </p:nvSpPr>
        <p:spPr>
          <a:xfrm>
            <a:off x="1191750" y="206699"/>
            <a:ext cx="78330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Competitive Market Analysis</a:t>
            </a:r>
            <a:br>
              <a:rPr lang="en-US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Biologics Leaders</a:t>
            </a:r>
            <a:endParaRPr lang="en-US" dirty="0"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10" name="Picture 10" descr="A picture containing vector graphics, screenshot&#10;&#10;Description generated with high confidence">
            <a:extLst>
              <a:ext uri="{FF2B5EF4-FFF2-40B4-BE49-F238E27FC236}">
                <a16:creationId xmlns:a16="http://schemas.microsoft.com/office/drawing/2014/main" id="{2A6EF0FF-A673-4057-9D13-EDA433DC2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0222" y="1187998"/>
            <a:ext cx="4971081" cy="36199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4" descr="grey arrow shorter red.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135" y="592023"/>
            <a:ext cx="3959452" cy="395945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 txBox="1">
            <a:spLocks noGrp="1"/>
          </p:cNvSpPr>
          <p:nvPr>
            <p:ph type="title"/>
          </p:nvPr>
        </p:nvSpPr>
        <p:spPr>
          <a:xfrm>
            <a:off x="1191750" y="206699"/>
            <a:ext cx="78330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Competitive Market Analysis</a:t>
            </a:r>
            <a:br>
              <a:rPr lang="en-US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Biologics Leaders</a:t>
            </a:r>
            <a:endParaRPr lang="en-US" dirty="0"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2" name="Picture 2" descr="A close up of a logo&#10;&#10;Description generated with high confidence">
            <a:extLst>
              <a:ext uri="{FF2B5EF4-FFF2-40B4-BE49-F238E27FC236}">
                <a16:creationId xmlns:a16="http://schemas.microsoft.com/office/drawing/2014/main" id="{EA392222-1157-4E2A-BF50-ED512E52E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718" y="1246117"/>
            <a:ext cx="5116377" cy="372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58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5" descr="grey arrow shorter red.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135" y="592023"/>
            <a:ext cx="3959452" cy="395945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 txBox="1">
            <a:spLocks noGrp="1"/>
          </p:cNvSpPr>
          <p:nvPr>
            <p:ph type="title"/>
          </p:nvPr>
        </p:nvSpPr>
        <p:spPr>
          <a:xfrm>
            <a:off x="1191750" y="2066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Competitive Market Analysis</a:t>
            </a:r>
            <a:endParaRPr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Biologics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1175" y="1463825"/>
            <a:ext cx="5648375" cy="30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7" descr="grey arrow shorter red.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135" y="592023"/>
            <a:ext cx="3959452" cy="395945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1191750" y="2066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Treatment Risks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314325" y="17835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02" name="Google Shape;202;p27"/>
          <p:cNvGraphicFramePr/>
          <p:nvPr>
            <p:extLst>
              <p:ext uri="{D42A27DB-BD31-4B8C-83A1-F6EECF244321}">
                <p14:modId xmlns:p14="http://schemas.microsoft.com/office/powerpoint/2010/main" val="2566815683"/>
              </p:ext>
            </p:extLst>
          </p:nvPr>
        </p:nvGraphicFramePr>
        <p:xfrm>
          <a:off x="1674812" y="952500"/>
          <a:ext cx="7207994" cy="3853755"/>
        </p:xfrm>
        <a:graphic>
          <a:graphicData uri="http://schemas.openxmlformats.org/drawingml/2006/table">
            <a:tbl>
              <a:tblPr>
                <a:noFill/>
                <a:tableStyleId>{FA3B4822-5850-4938-BFDB-7F29834CBEA0}</a:tableStyleId>
              </a:tblPr>
              <a:tblGrid>
                <a:gridCol w="3042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90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Times"/>
                        </a:rPr>
                        <a:t>Medications</a:t>
                      </a:r>
                      <a:endParaRPr sz="1100" b="1" dirty="0">
                        <a:latin typeface="Time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Times"/>
                        </a:rPr>
                        <a:t>Side effects</a:t>
                      </a:r>
                      <a:endParaRPr sz="1100" b="1" dirty="0">
                        <a:latin typeface="Time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684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Times"/>
                        </a:rPr>
                        <a:t>Corticosteroid</a:t>
                      </a:r>
                      <a:endParaRPr sz="1100" b="1" dirty="0">
                        <a:latin typeface="Times"/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dirty="0">
                          <a:latin typeface="Times"/>
                        </a:rPr>
                        <a:t>Weight gain</a:t>
                      </a:r>
                    </a:p>
                    <a:p>
                      <a:pPr marL="285750" lvl="0" indent="-28575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dirty="0">
                          <a:latin typeface="Times"/>
                        </a:rPr>
                        <a:t>Osteoporosis</a:t>
                      </a:r>
                    </a:p>
                    <a:p>
                      <a:pPr marL="285750" lvl="0" indent="-28575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dirty="0">
                          <a:latin typeface="Times"/>
                        </a:rPr>
                        <a:t>Cushing syndrome</a:t>
                      </a:r>
                    </a:p>
                    <a:p>
                      <a:pPr marL="285750" lvl="0" indent="-28575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dirty="0">
                          <a:latin typeface="Times"/>
                        </a:rPr>
                        <a:t>Glucose intolerance</a:t>
                      </a:r>
                    </a:p>
                    <a:p>
                      <a:pPr marL="285750" lvl="0" indent="-28575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dirty="0">
                          <a:latin typeface="Times"/>
                        </a:rPr>
                        <a:t>Glaucoma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Times"/>
                        </a:rPr>
                        <a:t>Immunomodulators</a:t>
                      </a:r>
                      <a:endParaRPr sz="1100" b="1" dirty="0">
                        <a:latin typeface="Times"/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dirty="0">
                          <a:latin typeface="Times"/>
                        </a:rPr>
                        <a:t>Spontaneous infection</a:t>
                      </a:r>
                    </a:p>
                    <a:p>
                      <a:pPr marL="285750" lvl="0" indent="-28575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dirty="0">
                          <a:latin typeface="Times"/>
                        </a:rPr>
                        <a:t>Myelotoxicity</a:t>
                      </a:r>
                    </a:p>
                    <a:p>
                      <a:pPr marL="285750" lvl="0" indent="-28575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dirty="0">
                          <a:latin typeface="Times"/>
                        </a:rPr>
                        <a:t>Pneumonitis</a:t>
                      </a:r>
                    </a:p>
                    <a:p>
                      <a:pPr marL="285750" lvl="0" indent="-28575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dirty="0">
                          <a:latin typeface="Times"/>
                        </a:rPr>
                        <a:t>Organ toxicities</a:t>
                      </a:r>
                      <a:endParaRPr dirty="0">
                        <a:latin typeface="Time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Times"/>
                        </a:rPr>
                        <a:t>Biologics</a:t>
                      </a:r>
                      <a:endParaRPr sz="1100" b="1" dirty="0">
                        <a:latin typeface="Times"/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dirty="0">
                          <a:latin typeface="Times"/>
                        </a:rPr>
                        <a:t>Reactivation of tuberculosis</a:t>
                      </a:r>
                    </a:p>
                    <a:p>
                      <a:pPr marL="285750" lvl="0" indent="-28575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dirty="0">
                          <a:latin typeface="Times"/>
                        </a:rPr>
                        <a:t>Increased risk of sepsis &amp; opportunistic infections</a:t>
                      </a:r>
                    </a:p>
                    <a:p>
                      <a:pPr marL="285750" lvl="0" indent="-28575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dirty="0">
                          <a:latin typeface="Times"/>
                        </a:rPr>
                        <a:t>Reactivation of hepatitis B</a:t>
                      </a:r>
                      <a:endParaRPr dirty="0">
                        <a:latin typeface="Times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6" descr="grey arrow shorter red.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135" y="592023"/>
            <a:ext cx="3959452" cy="395945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1191750" y="2066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Biologics for CD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6"/>
          <p:cNvSpPr txBox="1">
            <a:spLocks noGrp="1"/>
          </p:cNvSpPr>
          <p:nvPr>
            <p:ph type="body" idx="1"/>
          </p:nvPr>
        </p:nvSpPr>
        <p:spPr>
          <a:xfrm>
            <a:off x="1639650" y="943775"/>
            <a:ext cx="7504500" cy="419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55600">
              <a:lnSpc>
                <a:spcPct val="200000"/>
              </a:lnSpc>
              <a:spcBef>
                <a:spcPts val="0"/>
              </a:spcBef>
              <a:buSzPts val="2000"/>
              <a:buChar char="●"/>
            </a:pPr>
            <a:r>
              <a:rPr lang="en-US" sz="2000" dirty="0">
                <a:latin typeface="Times"/>
              </a:rPr>
              <a:t>Remission of active CD and preventing relapse </a:t>
            </a:r>
            <a:endParaRPr lang="en-US" sz="2000">
              <a:latin typeface="Times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u="sng" dirty="0">
                <a:latin typeface="Times"/>
              </a:rPr>
              <a:t>Inﬂiximab </a:t>
            </a:r>
            <a:r>
              <a:rPr lang="en-US" sz="2000" dirty="0">
                <a:latin typeface="Times"/>
              </a:rPr>
              <a:t>-</a:t>
            </a:r>
            <a:endParaRPr sz="2000">
              <a:latin typeface="Times"/>
            </a:endParaRPr>
          </a:p>
          <a:p>
            <a:pPr lvl="1" indent="-355600">
              <a:lnSpc>
                <a:spcPct val="200000"/>
              </a:lnSpc>
              <a:spcBef>
                <a:spcPts val="0"/>
              </a:spcBef>
              <a:buSzPts val="2000"/>
              <a:buChar char="○"/>
            </a:pPr>
            <a:r>
              <a:rPr lang="en-US" sz="2000" dirty="0">
                <a:latin typeface="Times"/>
              </a:rPr>
              <a:t>Maintenance of remission </a:t>
            </a:r>
            <a:endParaRPr sz="2000">
              <a:latin typeface="Times"/>
            </a:endParaRPr>
          </a:p>
          <a:p>
            <a:pPr lvl="1" indent="-355600">
              <a:lnSpc>
                <a:spcPct val="200000"/>
              </a:lnSpc>
              <a:spcBef>
                <a:spcPts val="0"/>
              </a:spcBef>
              <a:buSzPts val="2000"/>
              <a:buChar char="○"/>
            </a:pPr>
            <a:r>
              <a:rPr lang="en-US" sz="2000" dirty="0">
                <a:latin typeface="Times"/>
              </a:rPr>
              <a:t>Recurrence of CD </a:t>
            </a:r>
            <a:endParaRPr lang="en-US" sz="2000">
              <a:latin typeface="Times"/>
            </a:endParaRPr>
          </a:p>
          <a:p>
            <a:pPr marL="1473200" lvl="2" indent="-457200">
              <a:lnSpc>
                <a:spcPct val="200000"/>
              </a:lnSpc>
              <a:spcBef>
                <a:spcPts val="0"/>
              </a:spcBef>
              <a:buSzPts val="2000"/>
            </a:pPr>
            <a:r>
              <a:rPr lang="en-US" sz="1700" dirty="0">
                <a:latin typeface="Times"/>
              </a:rPr>
              <a:t>patients treated with inﬂiximab - 27.3%  </a:t>
            </a:r>
          </a:p>
          <a:p>
            <a:pPr marL="1473200" lvl="2" indent="-457200">
              <a:lnSpc>
                <a:spcPct val="200000"/>
              </a:lnSpc>
              <a:spcBef>
                <a:spcPts val="0"/>
              </a:spcBef>
              <a:buSzPts val="2000"/>
            </a:pPr>
            <a:r>
              <a:rPr lang="en-US" sz="1700" dirty="0">
                <a:latin typeface="Times"/>
              </a:rPr>
              <a:t>patients treated with placebo - 84.6% </a:t>
            </a:r>
            <a:endParaRPr sz="1700">
              <a:latin typeface="Times"/>
            </a:endParaRPr>
          </a:p>
          <a:p>
            <a:pPr lvl="1" indent="-355600">
              <a:lnSpc>
                <a:spcPct val="200000"/>
              </a:lnSpc>
              <a:spcBef>
                <a:spcPts val="0"/>
              </a:spcBef>
              <a:buSzPts val="2000"/>
              <a:buChar char="○"/>
            </a:pPr>
            <a:r>
              <a:rPr lang="en-US" sz="2000" dirty="0">
                <a:latin typeface="Times"/>
              </a:rPr>
              <a:t>Eliminate future surgeries </a:t>
            </a:r>
            <a:endParaRPr sz="2000" dirty="0">
              <a:latin typeface="Time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8" descr="grey arrow shorter red.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135" y="592023"/>
            <a:ext cx="3959452" cy="3959452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8"/>
          <p:cNvSpPr txBox="1">
            <a:spLocks noGrp="1"/>
          </p:cNvSpPr>
          <p:nvPr>
            <p:ph type="title"/>
          </p:nvPr>
        </p:nvSpPr>
        <p:spPr>
          <a:xfrm>
            <a:off x="1191750" y="206699"/>
            <a:ext cx="7886700" cy="7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Transmural Healing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8"/>
          <p:cNvSpPr txBox="1">
            <a:spLocks noGrp="1"/>
          </p:cNvSpPr>
          <p:nvPr>
            <p:ph type="body" idx="1"/>
          </p:nvPr>
        </p:nvSpPr>
        <p:spPr>
          <a:xfrm>
            <a:off x="1639650" y="1109075"/>
            <a:ext cx="7504500" cy="3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Better long‐term clinical outcomes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8"/>
          <p:cNvSpPr txBox="1"/>
          <p:nvPr/>
        </p:nvSpPr>
        <p:spPr>
          <a:xfrm>
            <a:off x="314325" y="17835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11" name="Google Shape;211;p28"/>
          <p:cNvGraphicFramePr/>
          <p:nvPr>
            <p:extLst>
              <p:ext uri="{D42A27DB-BD31-4B8C-83A1-F6EECF244321}">
                <p14:modId xmlns:p14="http://schemas.microsoft.com/office/powerpoint/2010/main" val="3921337865"/>
              </p:ext>
            </p:extLst>
          </p:nvPr>
        </p:nvGraphicFramePr>
        <p:xfrm>
          <a:off x="1716833" y="2032020"/>
          <a:ext cx="7226335" cy="1935585"/>
        </p:xfrm>
        <a:graphic>
          <a:graphicData uri="http://schemas.openxmlformats.org/drawingml/2006/table">
            <a:tbl>
              <a:tblPr>
                <a:noFill/>
                <a:tableStyleId>{FA3B4822-5850-4938-BFDB-7F29834CBEA0}</a:tableStyleId>
              </a:tblPr>
              <a:tblGrid>
                <a:gridCol w="2578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6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5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38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Transmural Healing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Mucosal Healing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Healing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64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Steroid free clinical remission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95.6%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75%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41%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92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 of hospitalization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8.8%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28.3%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66.6%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63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 for surgery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35.5%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5" marR="68575" marT="91425" marB="914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9" descr="grey arrow shorter red.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135" y="592023"/>
            <a:ext cx="3959452" cy="395945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9"/>
          <p:cNvSpPr txBox="1">
            <a:spLocks noGrp="1"/>
          </p:cNvSpPr>
          <p:nvPr>
            <p:ph type="title"/>
          </p:nvPr>
        </p:nvSpPr>
        <p:spPr>
          <a:xfrm>
            <a:off x="1191750" y="2066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Recommendations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Small Intestine Market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29"/>
          <p:cNvSpPr txBox="1">
            <a:spLocks noGrp="1"/>
          </p:cNvSpPr>
          <p:nvPr>
            <p:ph type="body" idx="1"/>
          </p:nvPr>
        </p:nvSpPr>
        <p:spPr>
          <a:xfrm>
            <a:off x="1617091" y="1260745"/>
            <a:ext cx="5917836" cy="3758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81000">
              <a:lnSpc>
                <a:spcPct val="100000"/>
              </a:lnSpc>
              <a:spcBef>
                <a:spcPts val="0"/>
              </a:spcBef>
              <a:buSzPts val="2400"/>
              <a:buFont typeface="Times New Roman"/>
              <a:buChar char="●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Potential target market: small intestine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SzPts val="2400"/>
              <a:buFont typeface="Courier New"/>
              <a:buChar char="o"/>
            </a:pPr>
            <a:r>
              <a:rPr lang="en-US" sz="2100" dirty="0">
                <a:latin typeface="Times New Roman"/>
                <a:ea typeface="Times New Roman"/>
                <a:cs typeface="Times New Roman"/>
              </a:rPr>
              <a:t>Prevalence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SzPts val="2400"/>
              <a:buFont typeface="Wingdings"/>
              <a:buChar char="§"/>
            </a:pPr>
            <a:r>
              <a:rPr lang="en-US" sz="1800" dirty="0">
                <a:latin typeface="Times New Roman"/>
                <a:ea typeface="Times New Roman"/>
                <a:cs typeface="Times New Roman"/>
              </a:rPr>
              <a:t>VS biologics treatments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SzPts val="2400"/>
              <a:buFont typeface="Courier New"/>
              <a:buChar char="o"/>
            </a:pPr>
            <a:r>
              <a:rPr lang="en-US" sz="2100" dirty="0">
                <a:latin typeface="Times New Roman"/>
                <a:ea typeface="Times New Roman"/>
                <a:cs typeface="Times New Roman"/>
              </a:rPr>
              <a:t>Avg surgery costs: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SzPts val="2400"/>
              <a:buFont typeface="Courier New"/>
              <a:buChar char="o"/>
            </a:pPr>
            <a:endParaRPr lang="en-US" sz="2100" dirty="0">
              <a:latin typeface="Times New Roman"/>
              <a:ea typeface="Times New Roman"/>
              <a:cs typeface="Times New Roman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>
              <a:lnSpc>
                <a:spcPct val="100000"/>
              </a:lnSpc>
              <a:spcBef>
                <a:spcPts val="0"/>
              </a:spcBef>
              <a:buSzPts val="2400"/>
              <a:buFont typeface="Times New Roman"/>
              <a:buChar char="●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>
              <a:lnSpc>
                <a:spcPct val="100000"/>
              </a:lnSpc>
              <a:spcBef>
                <a:spcPts val="0"/>
              </a:spcBef>
              <a:buSzPts val="2400"/>
              <a:buFont typeface="Times New Roman"/>
              <a:buChar char="●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Few primary studies</a:t>
            </a:r>
            <a:endParaRPr sz="2400" dirty="0">
              <a:latin typeface="Times New Roman"/>
              <a:ea typeface="Times New Roman"/>
              <a:cs typeface="Times New Roman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BC33AF3-8A97-45E7-A05B-C8F9C7C6AE69}"/>
              </a:ext>
            </a:extLst>
          </p:cNvPr>
          <p:cNvGraphicFramePr>
            <a:graphicFrameLocks noGrp="1"/>
          </p:cNvGraphicFramePr>
          <p:nvPr/>
        </p:nvGraphicFramePr>
        <p:xfrm>
          <a:off x="2515503" y="2669987"/>
          <a:ext cx="5120637" cy="929898"/>
        </p:xfrm>
        <a:graphic>
          <a:graphicData uri="http://schemas.openxmlformats.org/drawingml/2006/table">
            <a:tbl>
              <a:tblPr firstRow="1" bandRow="1">
                <a:tableStyleId>{FA3B4822-5850-4938-BFDB-7F29834CBEA0}</a:tableStyleId>
              </a:tblPr>
              <a:tblGrid>
                <a:gridCol w="2225842">
                  <a:extLst>
                    <a:ext uri="{9D8B030D-6E8A-4147-A177-3AD203B41FA5}">
                      <a16:colId xmlns:a16="http://schemas.microsoft.com/office/drawing/2014/main" val="1346496097"/>
                    </a:ext>
                  </a:extLst>
                </a:gridCol>
                <a:gridCol w="1526404">
                  <a:extLst>
                    <a:ext uri="{9D8B030D-6E8A-4147-A177-3AD203B41FA5}">
                      <a16:colId xmlns:a16="http://schemas.microsoft.com/office/drawing/2014/main" val="922768119"/>
                    </a:ext>
                  </a:extLst>
                </a:gridCol>
                <a:gridCol w="1368391">
                  <a:extLst>
                    <a:ext uri="{9D8B030D-6E8A-4147-A177-3AD203B41FA5}">
                      <a16:colId xmlns:a16="http://schemas.microsoft.com/office/drawing/2014/main" val="1928379121"/>
                    </a:ext>
                  </a:extLst>
                </a:gridCol>
              </a:tblGrid>
              <a:tr h="30996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Out of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In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59547"/>
                  </a:ext>
                </a:extLst>
              </a:tr>
              <a:tr h="3099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Small intestine resection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$20,658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Times New Roman"/>
                        </a:rPr>
                        <a:t>$8,892</a:t>
                      </a:r>
                      <a:endParaRPr lang="en-US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019626"/>
                  </a:ext>
                </a:extLst>
              </a:tr>
              <a:tr h="309966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/>
                        </a:rPr>
                        <a:t>Strictureplasty</a:t>
                      </a:r>
                      <a:r>
                        <a:rPr lang="en-US" dirty="0">
                          <a:latin typeface="Times New Roman"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$8,268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$3,449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872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30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12C27-3BC1-46A9-B81E-536E84457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8380" y="1406818"/>
            <a:ext cx="4970939" cy="413524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Prevalence by severity </a:t>
            </a:r>
            <a:r>
              <a:rPr lang="en-US" sz="1400" dirty="0">
                <a:latin typeface="Times New Roman"/>
                <a:cs typeface="Times New Roman"/>
              </a:rPr>
              <a:t>(in thousands)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FBF948-B783-4266-BC72-EFA797DB9A08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35A52FA-16A8-4E82-9513-29BF41E08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718239"/>
              </p:ext>
            </p:extLst>
          </p:nvPr>
        </p:nvGraphicFramePr>
        <p:xfrm>
          <a:off x="1724158" y="2047642"/>
          <a:ext cx="4297858" cy="2220828"/>
        </p:xfrm>
        <a:graphic>
          <a:graphicData uri="http://schemas.openxmlformats.org/drawingml/2006/table">
            <a:tbl>
              <a:tblPr firstRow="1" bandRow="1">
                <a:tableStyleId>{FA3B4822-5850-4938-BFDB-7F29834CBEA0}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744486574"/>
                    </a:ext>
                  </a:extLst>
                </a:gridCol>
                <a:gridCol w="1135479">
                  <a:extLst>
                    <a:ext uri="{9D8B030D-6E8A-4147-A177-3AD203B41FA5}">
                      <a16:colId xmlns:a16="http://schemas.microsoft.com/office/drawing/2014/main" val="2528817886"/>
                    </a:ext>
                  </a:extLst>
                </a:gridCol>
                <a:gridCol w="2060407">
                  <a:extLst>
                    <a:ext uri="{9D8B030D-6E8A-4147-A177-3AD203B41FA5}">
                      <a16:colId xmlns:a16="http://schemas.microsoft.com/office/drawing/2014/main" val="843843648"/>
                    </a:ext>
                  </a:extLst>
                </a:gridCol>
                <a:gridCol w="530472">
                  <a:extLst>
                    <a:ext uri="{9D8B030D-6E8A-4147-A177-3AD203B41FA5}">
                      <a16:colId xmlns:a16="http://schemas.microsoft.com/office/drawing/2014/main" val="3963324624"/>
                    </a:ext>
                  </a:extLst>
                </a:gridCol>
              </a:tblGrid>
              <a:tr h="315828">
                <a:tc rowSpan="7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/>
                        </a:rPr>
                        <a:t>IBD </a:t>
                      </a:r>
                      <a:endParaRPr lang="en-US">
                        <a:effectLst/>
                        <a:latin typeface="Times New Roman"/>
                      </a:endParaRPr>
                    </a:p>
                    <a:p>
                      <a:pPr algn="ctr"/>
                      <a:r>
                        <a:rPr lang="en-US" sz="1200" dirty="0">
                          <a:effectLst/>
                          <a:latin typeface="Times New Roman"/>
                        </a:rPr>
                        <a:t>3.7 M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63500" marR="63500" marT="63500" marB="63500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/>
                        </a:rPr>
                        <a:t>CD (~46.24%)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  <a:p>
                      <a:pPr algn="ctr"/>
                      <a:r>
                        <a:rPr lang="en-US" sz="1200" dirty="0">
                          <a:effectLst/>
                          <a:latin typeface="Times New Roman"/>
                        </a:rPr>
                        <a:t>1,700K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/>
                        </a:rPr>
                        <a:t>Remission (~60%)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/>
                        </a:rPr>
                        <a:t>1,020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636645619"/>
                  </a:ext>
                </a:extLst>
              </a:tr>
              <a:tr h="317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/>
                        </a:rPr>
                        <a:t>Mild (~20%)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/>
                        </a:rPr>
                        <a:t>340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424026239"/>
                  </a:ext>
                </a:extLst>
              </a:tr>
              <a:tr h="317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/>
                        </a:rPr>
                        <a:t>Moderate – severe (~20%)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/>
                        </a:rPr>
                        <a:t>340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718952508"/>
                  </a:ext>
                </a:extLst>
              </a:tr>
              <a:tr h="317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/>
                        </a:rPr>
                        <a:t>UC (~53.76%)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  <a:p>
                      <a:pPr algn="ctr"/>
                      <a:r>
                        <a:rPr lang="en-US" sz="1200" dirty="0">
                          <a:effectLst/>
                          <a:latin typeface="Times New Roman"/>
                        </a:rPr>
                        <a:t>2,000K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/>
                        </a:rPr>
                        <a:t>Remission (~48%)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/>
                        </a:rPr>
                        <a:t>960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44218439"/>
                  </a:ext>
                </a:extLst>
              </a:tr>
              <a:tr h="317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/>
                        </a:rPr>
                        <a:t>Mild (~30%)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/>
                        </a:rPr>
                        <a:t>600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695649649"/>
                  </a:ext>
                </a:extLst>
              </a:tr>
              <a:tr h="317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/>
                        </a:rPr>
                        <a:t>Moderate (~20%)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/>
                        </a:rPr>
                        <a:t>400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573479857"/>
                  </a:ext>
                </a:extLst>
              </a:tr>
              <a:tr h="317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/>
                        </a:rPr>
                        <a:t>Severe (~2%)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/>
                        </a:rPr>
                        <a:t>40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82480325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349D77A-24F6-469F-8163-DBB6640C230B}"/>
              </a:ext>
            </a:extLst>
          </p:cNvPr>
          <p:cNvSpPr txBox="1"/>
          <p:nvPr/>
        </p:nvSpPr>
        <p:spPr>
          <a:xfrm>
            <a:off x="1260308" y="276425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  <p:pic>
        <p:nvPicPr>
          <p:cNvPr id="15" name="Google Shape;223;p30" descr="grey arrow shorter red.ai">
            <a:extLst>
              <a:ext uri="{FF2B5EF4-FFF2-40B4-BE49-F238E27FC236}">
                <a16:creationId xmlns:a16="http://schemas.microsoft.com/office/drawing/2014/main" id="{DBB02338-788A-433E-A08E-D27A9AD38EA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3135" y="592023"/>
            <a:ext cx="3959452" cy="395945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217;p29">
            <a:extLst>
              <a:ext uri="{FF2B5EF4-FFF2-40B4-BE49-F238E27FC236}">
                <a16:creationId xmlns:a16="http://schemas.microsoft.com/office/drawing/2014/main" id="{D158F3B3-499B-411B-A7C5-96A5DE50F6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1750" y="20669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Recommendations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Small Intestine Market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11577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12C27-3BC1-46A9-B81E-536E84457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8380" y="1406818"/>
            <a:ext cx="4967207" cy="413524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Prevalence by CD type </a:t>
            </a:r>
            <a:r>
              <a:rPr lang="en-US" sz="1400" dirty="0">
                <a:latin typeface="Times New Roman"/>
                <a:cs typeface="Times New Roman"/>
              </a:rPr>
              <a:t>(in thousands)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FBF948-B783-4266-BC72-EFA797DB9A08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49D77A-24F6-469F-8163-DBB6640C230B}"/>
              </a:ext>
            </a:extLst>
          </p:cNvPr>
          <p:cNvSpPr txBox="1"/>
          <p:nvPr/>
        </p:nvSpPr>
        <p:spPr>
          <a:xfrm>
            <a:off x="1260308" y="276425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D0589C3-3149-4157-BF94-BECA23C90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335901"/>
              </p:ext>
            </p:extLst>
          </p:nvPr>
        </p:nvGraphicFramePr>
        <p:xfrm>
          <a:off x="2478116" y="2236542"/>
          <a:ext cx="3050783" cy="1587500"/>
        </p:xfrm>
        <a:graphic>
          <a:graphicData uri="http://schemas.openxmlformats.org/drawingml/2006/table">
            <a:tbl>
              <a:tblPr firstRow="1" bandRow="1">
                <a:tableStyleId>{FA3B4822-5850-4938-BFDB-7F29834CBEA0}</a:tableStyleId>
              </a:tblPr>
              <a:tblGrid>
                <a:gridCol w="624138">
                  <a:extLst>
                    <a:ext uri="{9D8B030D-6E8A-4147-A177-3AD203B41FA5}">
                      <a16:colId xmlns:a16="http://schemas.microsoft.com/office/drawing/2014/main" val="3874115208"/>
                    </a:ext>
                  </a:extLst>
                </a:gridCol>
                <a:gridCol w="1812256">
                  <a:extLst>
                    <a:ext uri="{9D8B030D-6E8A-4147-A177-3AD203B41FA5}">
                      <a16:colId xmlns:a16="http://schemas.microsoft.com/office/drawing/2014/main" val="28035215"/>
                    </a:ext>
                  </a:extLst>
                </a:gridCol>
                <a:gridCol w="614389">
                  <a:extLst>
                    <a:ext uri="{9D8B030D-6E8A-4147-A177-3AD203B41FA5}">
                      <a16:colId xmlns:a16="http://schemas.microsoft.com/office/drawing/2014/main" val="2470491623"/>
                    </a:ext>
                  </a:extLst>
                </a:gridCol>
              </a:tblGrid>
              <a:tr h="317500">
                <a:tc rowSpan="5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/>
                        </a:rPr>
                        <a:t>CD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  <a:p>
                      <a:pPr algn="ctr"/>
                      <a:r>
                        <a:rPr lang="en-US" sz="1200" dirty="0">
                          <a:effectLst/>
                          <a:latin typeface="Times New Roman"/>
                        </a:rPr>
                        <a:t>1,700K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err="1">
                          <a:effectLst/>
                          <a:latin typeface="Times New Roman"/>
                        </a:rPr>
                        <a:t>Ileocolitis</a:t>
                      </a:r>
                      <a:r>
                        <a:rPr lang="en-US" sz="1200" dirty="0">
                          <a:effectLst/>
                          <a:latin typeface="Times New Roman"/>
                        </a:rPr>
                        <a:t> (~45%)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/>
                        </a:rPr>
                        <a:t>765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092339279"/>
                  </a:ext>
                </a:extLst>
              </a:tr>
              <a:tr h="317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/>
                        </a:rPr>
                        <a:t>Ileitis (~26%)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/>
                        </a:rPr>
                        <a:t>442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256610074"/>
                  </a:ext>
                </a:extLst>
              </a:tr>
              <a:tr h="317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/>
                        </a:rPr>
                        <a:t>Gastroduodenal (~5%)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/>
                        </a:rPr>
                        <a:t>85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086247179"/>
                  </a:ext>
                </a:extLst>
              </a:tr>
              <a:tr h="317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err="1">
                          <a:effectLst/>
                          <a:latin typeface="Times New Roman"/>
                        </a:rPr>
                        <a:t>Jejunoileitis</a:t>
                      </a:r>
                      <a:r>
                        <a:rPr lang="en-US" sz="1200" dirty="0">
                          <a:effectLst/>
                          <a:latin typeface="Times New Roman"/>
                        </a:rPr>
                        <a:t> (~4%)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/>
                        </a:rPr>
                        <a:t>68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917424421"/>
                  </a:ext>
                </a:extLst>
              </a:tr>
              <a:tr h="317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/>
                        </a:rPr>
                        <a:t>Crohn’s colitis (~20%)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Times New Roman"/>
                        </a:rPr>
                        <a:t>340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672731491"/>
                  </a:ext>
                </a:extLst>
              </a:tr>
            </a:tbl>
          </a:graphicData>
        </a:graphic>
      </p:graphicFrame>
      <p:pic>
        <p:nvPicPr>
          <p:cNvPr id="15" name="Google Shape;223;p30" descr="grey arrow shorter red.ai">
            <a:extLst>
              <a:ext uri="{FF2B5EF4-FFF2-40B4-BE49-F238E27FC236}">
                <a16:creationId xmlns:a16="http://schemas.microsoft.com/office/drawing/2014/main" id="{DBB02338-788A-433E-A08E-D27A9AD38EA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3135" y="592023"/>
            <a:ext cx="3959452" cy="395945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217;p29">
            <a:extLst>
              <a:ext uri="{FF2B5EF4-FFF2-40B4-BE49-F238E27FC236}">
                <a16:creationId xmlns:a16="http://schemas.microsoft.com/office/drawing/2014/main" id="{D158F3B3-499B-411B-A7C5-96A5DE50F6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1750" y="20669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Recommendations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Small Intestine Market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329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/>
        </p:nvSpPr>
        <p:spPr>
          <a:xfrm>
            <a:off x="447250" y="223625"/>
            <a:ext cx="22215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628650" y="1369225"/>
            <a:ext cx="7886700" cy="30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Recap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Additional Research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Recommendations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9" descr="grey arrow shorter red.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135" y="592023"/>
            <a:ext cx="3959452" cy="395945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9"/>
          <p:cNvSpPr txBox="1">
            <a:spLocks noGrp="1"/>
          </p:cNvSpPr>
          <p:nvPr>
            <p:ph type="title"/>
          </p:nvPr>
        </p:nvSpPr>
        <p:spPr>
          <a:xfrm>
            <a:off x="1191750" y="2066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Recommendations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Small Intestine Market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29"/>
          <p:cNvSpPr txBox="1">
            <a:spLocks noGrp="1"/>
          </p:cNvSpPr>
          <p:nvPr>
            <p:ph type="body" idx="1"/>
          </p:nvPr>
        </p:nvSpPr>
        <p:spPr>
          <a:xfrm>
            <a:off x="1617091" y="1260745"/>
            <a:ext cx="5917836" cy="3758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81000">
              <a:lnSpc>
                <a:spcPct val="100000"/>
              </a:lnSpc>
              <a:spcBef>
                <a:spcPts val="0"/>
              </a:spcBef>
              <a:buSzPts val="2400"/>
              <a:buFont typeface="Times New Roman"/>
              <a:buChar char="●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Potential target market: small intestine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SzPts val="2400"/>
              <a:buFont typeface="Courier New"/>
              <a:buChar char="o"/>
            </a:pPr>
            <a:r>
              <a:rPr lang="en-US" sz="2100" dirty="0">
                <a:latin typeface="Times New Roman"/>
                <a:ea typeface="Times New Roman"/>
                <a:cs typeface="Times New Roman"/>
              </a:rPr>
              <a:t>Prevalence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SzPts val="2400"/>
              <a:buFont typeface="Wingdings"/>
              <a:buChar char="§"/>
            </a:pPr>
            <a:r>
              <a:rPr lang="en-US" sz="1800" dirty="0">
                <a:latin typeface="Times New Roman"/>
                <a:ea typeface="Times New Roman"/>
                <a:cs typeface="Times New Roman"/>
              </a:rPr>
              <a:t>VS biologics treatments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SzPts val="2400"/>
              <a:buFont typeface="Courier New"/>
              <a:buChar char="o"/>
            </a:pPr>
            <a:r>
              <a:rPr lang="en-US" sz="2100" dirty="0">
                <a:latin typeface="Times New Roman"/>
                <a:ea typeface="Times New Roman"/>
                <a:cs typeface="Times New Roman"/>
              </a:rPr>
              <a:t>Avg surgery costs: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SzPts val="2400"/>
              <a:buFont typeface="Courier New"/>
              <a:buChar char="o"/>
            </a:pPr>
            <a:endParaRPr lang="en-US" sz="2100" dirty="0">
              <a:latin typeface="Times New Roman"/>
              <a:ea typeface="Times New Roman"/>
              <a:cs typeface="Times New Roman"/>
            </a:endParaRPr>
          </a:p>
          <a:p>
            <a:pPr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>
              <a:lnSpc>
                <a:spcPct val="100000"/>
              </a:lnSpc>
              <a:spcBef>
                <a:spcPts val="0"/>
              </a:spcBef>
              <a:buSzPts val="2400"/>
              <a:buFont typeface="Times New Roman"/>
              <a:buChar char="●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>
              <a:lnSpc>
                <a:spcPct val="100000"/>
              </a:lnSpc>
              <a:spcBef>
                <a:spcPts val="0"/>
              </a:spcBef>
              <a:buSzPts val="2400"/>
              <a:buFont typeface="Times New Roman"/>
              <a:buChar char="●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Few primary studies</a:t>
            </a:r>
            <a:endParaRPr sz="2400" dirty="0">
              <a:latin typeface="Times New Roman"/>
              <a:ea typeface="Times New Roman"/>
              <a:cs typeface="Times New Roman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BC33AF3-8A97-45E7-A05B-C8F9C7C6A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642027"/>
              </p:ext>
            </p:extLst>
          </p:nvPr>
        </p:nvGraphicFramePr>
        <p:xfrm>
          <a:off x="2515503" y="2669987"/>
          <a:ext cx="5120637" cy="929898"/>
        </p:xfrm>
        <a:graphic>
          <a:graphicData uri="http://schemas.openxmlformats.org/drawingml/2006/table">
            <a:tbl>
              <a:tblPr firstRow="1" bandRow="1">
                <a:tableStyleId>{FA3B4822-5850-4938-BFDB-7F29834CBEA0}</a:tableStyleId>
              </a:tblPr>
              <a:tblGrid>
                <a:gridCol w="2225842">
                  <a:extLst>
                    <a:ext uri="{9D8B030D-6E8A-4147-A177-3AD203B41FA5}">
                      <a16:colId xmlns:a16="http://schemas.microsoft.com/office/drawing/2014/main" val="1346496097"/>
                    </a:ext>
                  </a:extLst>
                </a:gridCol>
                <a:gridCol w="1526404">
                  <a:extLst>
                    <a:ext uri="{9D8B030D-6E8A-4147-A177-3AD203B41FA5}">
                      <a16:colId xmlns:a16="http://schemas.microsoft.com/office/drawing/2014/main" val="922768119"/>
                    </a:ext>
                  </a:extLst>
                </a:gridCol>
                <a:gridCol w="1368391">
                  <a:extLst>
                    <a:ext uri="{9D8B030D-6E8A-4147-A177-3AD203B41FA5}">
                      <a16:colId xmlns:a16="http://schemas.microsoft.com/office/drawing/2014/main" val="1928379121"/>
                    </a:ext>
                  </a:extLst>
                </a:gridCol>
              </a:tblGrid>
              <a:tr h="309966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Out of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In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59547"/>
                  </a:ext>
                </a:extLst>
              </a:tr>
              <a:tr h="30996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Small intestine resection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$20,658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latin typeface="Times New Roman"/>
                        </a:rPr>
                        <a:t>$8,892</a:t>
                      </a:r>
                      <a:endParaRPr lang="en-US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019626"/>
                  </a:ext>
                </a:extLst>
              </a:tr>
              <a:tr h="309966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/>
                        </a:rPr>
                        <a:t>Strictureplasty</a:t>
                      </a:r>
                      <a:r>
                        <a:rPr lang="en-US" dirty="0">
                          <a:latin typeface="Times New Roman"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$8,268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/>
                        </a:rPr>
                        <a:t>$3,449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872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949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0" descr="grey arrow shorter red.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135" y="592023"/>
            <a:ext cx="3959452" cy="395945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0"/>
          <p:cNvSpPr txBox="1">
            <a:spLocks noGrp="1"/>
          </p:cNvSpPr>
          <p:nvPr>
            <p:ph type="title"/>
          </p:nvPr>
        </p:nvSpPr>
        <p:spPr>
          <a:xfrm>
            <a:off x="1191750" y="2066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Recommendations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Product Price Point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30"/>
          <p:cNvSpPr txBox="1">
            <a:spLocks noGrp="1"/>
          </p:cNvSpPr>
          <p:nvPr>
            <p:ph type="body" idx="1"/>
          </p:nvPr>
        </p:nvSpPr>
        <p:spPr>
          <a:xfrm>
            <a:off x="1639650" y="1396100"/>
            <a:ext cx="7504500" cy="3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Factors to consider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>
              <a:lnSpc>
                <a:spcPct val="200000"/>
              </a:lnSpc>
              <a:spcBef>
                <a:spcPts val="0"/>
              </a:spcBef>
              <a:buSzPts val="2400"/>
              <a:buFont typeface="Times New Roman"/>
              <a:buChar char="●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Effectiveness of biologics 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Combination Therapy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>
              <a:lnSpc>
                <a:spcPct val="200000"/>
              </a:lnSpc>
              <a:spcBef>
                <a:spcPts val="0"/>
              </a:spcBef>
              <a:buSzPts val="2400"/>
              <a:buFont typeface="Times New Roman"/>
              <a:buChar char="●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Price Recommendation - </a:t>
            </a:r>
            <a:r>
              <a:rPr lang="en-US" sz="2400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$2,500</a:t>
            </a:r>
            <a:endParaRPr sz="2400" dirty="0">
              <a:solidFill>
                <a:schemeClr val="accent6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/>
        </p:nvSpPr>
        <p:spPr>
          <a:xfrm>
            <a:off x="447250" y="223625"/>
            <a:ext cx="22215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54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31"/>
          <p:cNvSpPr txBox="1">
            <a:spLocks noGrp="1"/>
          </p:cNvSpPr>
          <p:nvPr>
            <p:ph type="body" idx="1"/>
          </p:nvPr>
        </p:nvSpPr>
        <p:spPr>
          <a:xfrm>
            <a:off x="628650" y="819850"/>
            <a:ext cx="7886700" cy="39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Research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Market Opportunity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IBD Prevalence by Severity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Pipeline Market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Direct and Indirect competitors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Current Treatment Cost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Alternative Treatment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Biologics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Small Intestine market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Recommendations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3" descr="grey arrow shorter red.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135" y="592023"/>
            <a:ext cx="3959453" cy="3959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3" descr="cob_4clr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41461" y="2128732"/>
            <a:ext cx="2686690" cy="886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3" descr="AACSB-logo-accredited-color-PMS.ep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29080" y="2128732"/>
            <a:ext cx="2603415" cy="886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 descr="grey arrow shorter red.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135" y="592023"/>
            <a:ext cx="3959452" cy="395945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1191750" y="2066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1899966" y="1194394"/>
            <a:ext cx="7185353" cy="3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 opportunities</a:t>
            </a: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Treatment costs</a:t>
            </a: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 competitive landscape</a:t>
            </a: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Small intestine market</a:t>
            </a:r>
          </a:p>
          <a:p>
            <a:pPr indent="-3556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Estimated product price</a:t>
            </a:r>
            <a:endParaRPr lang="en-US" sz="2000"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7" descr="grey arrow shorter red.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135" y="592023"/>
            <a:ext cx="3959452" cy="395945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1191750" y="2066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Mid-Semester Recap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1488150" y="1396100"/>
            <a:ext cx="7656000" cy="3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 Opportunity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Competitors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Indirect Competitors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 Intestinal Data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00900"/>
            <a:ext cx="4226424" cy="3297849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2" name="Google Shape;122;p17"/>
          <p:cNvSpPr txBox="1"/>
          <p:nvPr/>
        </p:nvSpPr>
        <p:spPr>
          <a:xfrm>
            <a:off x="4572000" y="4551475"/>
            <a:ext cx="2974800" cy="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NHIS Study (2015)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 descr="grey arrow shorter red.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135" y="592023"/>
            <a:ext cx="3959452" cy="395945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1191750" y="2066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Mid-Semester Recap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1488150" y="1396100"/>
            <a:ext cx="7656000" cy="3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 Opportunity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Competitors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Indirect Competitors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 Intestinal Data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0550" y="1200899"/>
            <a:ext cx="4544627" cy="315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9" descr="grey arrow shorter red.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135" y="592023"/>
            <a:ext cx="3959452" cy="395945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1191750" y="2066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Mid-Semester Recap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9"/>
          <p:cNvSpPr txBox="1">
            <a:spLocks noGrp="1"/>
          </p:cNvSpPr>
          <p:nvPr>
            <p:ph type="body" idx="1"/>
          </p:nvPr>
        </p:nvSpPr>
        <p:spPr>
          <a:xfrm>
            <a:off x="1488150" y="1396100"/>
            <a:ext cx="7656000" cy="3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 Opportunity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Competitors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Indirect Competitors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 Intestinal Data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5895" y="1590904"/>
            <a:ext cx="4421717" cy="2391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0" descr="grey arrow shorter red.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135" y="592023"/>
            <a:ext cx="3959452" cy="395945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1191750" y="2066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Mid-Semester Recap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0"/>
          <p:cNvSpPr txBox="1">
            <a:spLocks noGrp="1"/>
          </p:cNvSpPr>
          <p:nvPr>
            <p:ph type="body" idx="1"/>
          </p:nvPr>
        </p:nvSpPr>
        <p:spPr>
          <a:xfrm>
            <a:off x="1488150" y="1396100"/>
            <a:ext cx="7656000" cy="3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 Opportunity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Competitors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Indirect Competitors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 Intestinal Data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5501300" y="1103250"/>
            <a:ext cx="3116100" cy="3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 Intestine Crohn’s Disease types</a:t>
            </a:r>
            <a:endParaRPr sz="2400" b="1" u="sng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Ileocolitis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Ileitis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Gastroduodenal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Jejunoileitis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 descr="grey arrow shorter red.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135" y="592023"/>
            <a:ext cx="3959452" cy="395945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1191750" y="2066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IBD Treatment alternatives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Vitamins and Minerals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1488000" y="1783800"/>
            <a:ext cx="7656000" cy="3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Vitamin supplements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Calcium</a:t>
            </a:r>
            <a:endParaRPr lang="en-US"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Iron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endParaRPr lang="en-US"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101600" indent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en-US"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2" descr="grey arrow shorter red.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3135" y="592023"/>
            <a:ext cx="3959452" cy="395945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1191750" y="2066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Competitive Market Analysis</a:t>
            </a:r>
            <a:endParaRPr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Drugs in Pipeline : UC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2058" y="1651080"/>
            <a:ext cx="6110044" cy="70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2069" y="2170505"/>
            <a:ext cx="6110015" cy="18009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22"/>
          <p:cNvCxnSpPr>
            <a:cxnSpLocks/>
          </p:cNvCxnSpPr>
          <p:nvPr/>
        </p:nvCxnSpPr>
        <p:spPr>
          <a:xfrm>
            <a:off x="2142070" y="2158555"/>
            <a:ext cx="33180" cy="19333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1006</Words>
  <Application>Microsoft Office PowerPoint</Application>
  <PresentationFormat>On-screen Show (16:9)</PresentationFormat>
  <Paragraphs>213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Courier New</vt:lpstr>
      <vt:lpstr>Times</vt:lpstr>
      <vt:lpstr>Times New Roman</vt:lpstr>
      <vt:lpstr>Wingdings</vt:lpstr>
      <vt:lpstr>Office Theme</vt:lpstr>
      <vt:lpstr>PowerPoint Presentation</vt:lpstr>
      <vt:lpstr>Agenda</vt:lpstr>
      <vt:lpstr>Objectives</vt:lpstr>
      <vt:lpstr>Mid-Semester Recap</vt:lpstr>
      <vt:lpstr>Mid-Semester Recap</vt:lpstr>
      <vt:lpstr>Mid-Semester Recap</vt:lpstr>
      <vt:lpstr>Mid-Semester Recap</vt:lpstr>
      <vt:lpstr>IBD Treatment alternatives Vitamins and Minerals</vt:lpstr>
      <vt:lpstr>Competitive Market Analysis Drugs in Pipeline : UC</vt:lpstr>
      <vt:lpstr>Competitive Market Analysis Drugs in Pipeline : CD</vt:lpstr>
      <vt:lpstr>Competitive Market Analysis Biologics Leaders</vt:lpstr>
      <vt:lpstr>Competitive Market Analysis Biologics Leaders</vt:lpstr>
      <vt:lpstr>Competitive Market Analysis Biologics</vt:lpstr>
      <vt:lpstr>Treatment Risks</vt:lpstr>
      <vt:lpstr>Biologics for CD</vt:lpstr>
      <vt:lpstr>Transmural Healing</vt:lpstr>
      <vt:lpstr>Recommendations Small Intestine Market</vt:lpstr>
      <vt:lpstr>Recommendations Small Intestine Market</vt:lpstr>
      <vt:lpstr>Recommendations Small Intestine Market</vt:lpstr>
      <vt:lpstr>Recommendations Small Intestine Market</vt:lpstr>
      <vt:lpstr>Recommendations Product Price Point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Order</dc:title>
  <cp:lastModifiedBy>Rui Zhang</cp:lastModifiedBy>
  <cp:revision>188</cp:revision>
  <dcterms:modified xsi:type="dcterms:W3CDTF">2019-04-25T20:34:16Z</dcterms:modified>
</cp:coreProperties>
</file>