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autoCompressPictures="0">
  <p:sldMasterIdLst>
    <p:sldMasterId id="2147483648" r:id="rId1"/>
    <p:sldMasterId id="2147483650" r:id="rId2"/>
  </p:sldMasterIdLst>
  <p:notesMasterIdLst>
    <p:notesMasterId r:id="rId36"/>
  </p:notesMasterIdLst>
  <p:sldIdLst>
    <p:sldId id="256" r:id="rId3"/>
    <p:sldId id="257" r:id="rId4"/>
    <p:sldId id="451" r:id="rId5"/>
    <p:sldId id="258" r:id="rId6"/>
    <p:sldId id="259" r:id="rId7"/>
    <p:sldId id="260" r:id="rId8"/>
    <p:sldId id="38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452" r:id="rId25"/>
    <p:sldId id="276" r:id="rId26"/>
    <p:sldId id="277" r:id="rId27"/>
    <p:sldId id="278" r:id="rId28"/>
    <p:sldId id="279" r:id="rId29"/>
    <p:sldId id="280" r:id="rId30"/>
    <p:sldId id="281" r:id="rId31"/>
    <p:sldId id="282" r:id="rId32"/>
    <p:sldId id="283" r:id="rId33"/>
    <p:sldId id="284" r:id="rId34"/>
    <p:sldId id="360" r:id="rId35"/>
  </p:sldIdLst>
  <p:sldSz cx="13817600" cy="7772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352">
          <p15:clr>
            <a:srgbClr val="A4A3A4"/>
          </p15:clr>
        </p15:guide>
        <p15:guide id="2" orient="horz" pos="2448">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0" roundtripDataSignature="AMtx7mixQf3QaaDgE1rjtP5DSJJFg5M53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F003484-C1BB-41F9-BA77-990324EA7096}">
  <a:tblStyle styleId="{5F003484-C1BB-41F9-BA77-990324EA7096}" styleName="Table_0">
    <a:wholeTbl>
      <a:tcTxStyle b="off" i="off">
        <a:font>
          <a:latin typeface="Carlito"/>
          <a:ea typeface="Carlito"/>
          <a:cs typeface="Carlito"/>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947"/>
    <p:restoredTop sz="94694"/>
  </p:normalViewPr>
  <p:slideViewPr>
    <p:cSldViewPr snapToGrid="0">
      <p:cViewPr varScale="1">
        <p:scale>
          <a:sx n="107" d="100"/>
          <a:sy n="107" d="100"/>
        </p:scale>
        <p:origin x="896" y="168"/>
      </p:cViewPr>
      <p:guideLst>
        <p:guide pos="4352"/>
        <p:guide orient="horz" pos="2448"/>
      </p:guideLst>
    </p:cSldViewPr>
  </p:slideViewPr>
  <p:notesTextViewPr>
    <p:cViewPr>
      <p:scale>
        <a:sx n="1" d="1"/>
        <a:sy n="1" d="1"/>
      </p:scale>
      <p:origin x="0" y="-24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60"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64"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0" y="0"/>
            <a:ext cx="6858000" cy="385876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lvl1pPr marL="457200" marR="0" lvl="0"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9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rlito" panose="020F0502020204030204" pitchFamily="34" charset="0"/>
        <a:ea typeface="Carlito" panose="020F0502020204030204" pitchFamily="34" charset="0"/>
        <a:cs typeface="Carlito"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 name="Google Shape;62;p1:notes"/>
          <p:cNvSpPr txBox="1">
            <a:spLocks noGrp="1"/>
          </p:cNvSpPr>
          <p:nvPr>
            <p:ph type="body" idx="1"/>
          </p:nvPr>
        </p:nvSpPr>
        <p:spPr>
          <a:xfrm>
            <a:off x="959265" y="4047144"/>
            <a:ext cx="5030362" cy="4895690"/>
          </a:xfrm>
          <a:prstGeom prst="rect">
            <a:avLst/>
          </a:prstGeom>
          <a:solidFill>
            <a:schemeClr val="dk1"/>
          </a:solidFill>
          <a:ln w="9525" cap="flat" cmpd="sng">
            <a:solidFill>
              <a:schemeClr val="lt1"/>
            </a:solidFill>
            <a:prstDash val="solid"/>
            <a:round/>
            <a:headEnd type="none" w="sm" len="sm"/>
            <a:tailEnd type="none" w="sm" len="sm"/>
          </a:ln>
        </p:spPr>
        <p:txBody>
          <a:bodyPr spcFirstLastPara="1" wrap="square" lIns="182875" tIns="182875" rIns="182875" bIns="182875" anchor="t" anchorCtr="0">
            <a:noAutofit/>
          </a:bodyPr>
          <a:lstStyle/>
          <a:p>
            <a:pPr marL="0" lvl="0" indent="0" algn="ctr" rtl="0">
              <a:spcBef>
                <a:spcPts val="0"/>
              </a:spcBef>
              <a:spcAft>
                <a:spcPts val="0"/>
              </a:spcAft>
              <a:buNone/>
            </a:pPr>
            <a:r>
              <a:rPr lang="en-US" dirty="0">
                <a:latin typeface="Carlito" panose="020F0502020204030204" pitchFamily="34" charset="0"/>
                <a:cs typeface="Carlito" panose="020F0502020204030204" pitchFamily="34" charset="0"/>
              </a:rPr>
              <a:t>Copyright © 2010–2023 Cloudera. All rights reserved. Not to be re-</a:t>
            </a:r>
            <a:endParaRPr dirty="0">
              <a:latin typeface="Carlito" panose="020F0502020204030204" pitchFamily="34" charset="0"/>
              <a:cs typeface="Carlito" panose="020F0502020204030204" pitchFamily="34" charset="0"/>
            </a:endParaRPr>
          </a:p>
          <a:p>
            <a:pPr marL="0" lvl="0" indent="0" algn="ctr" rtl="0">
              <a:spcBef>
                <a:spcPts val="0"/>
              </a:spcBef>
              <a:spcAft>
                <a:spcPts val="0"/>
              </a:spcAft>
              <a:buNone/>
            </a:pPr>
            <a:r>
              <a:rPr lang="en-US" dirty="0">
                <a:latin typeface="Carlito" panose="020F0502020204030204" pitchFamily="34" charset="0"/>
                <a:cs typeface="Carlito" panose="020F0502020204030204" pitchFamily="34" charset="0"/>
              </a:rPr>
              <a:t>produced or shared without prior written consent from Cloudera.</a:t>
            </a: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8:notes"/>
          <p:cNvSpPr>
            <a:spLocks noGrp="1" noRot="1" noChangeAspect="1"/>
          </p:cNvSpPr>
          <p:nvPr>
            <p:ph type="sldImg" idx="2"/>
          </p:nvPr>
        </p:nvSpPr>
        <p:spPr>
          <a:xfrm>
            <a:off x="0" y="0"/>
            <a:ext cx="6859588"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 name="Google Shape;105;p8: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9: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9: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r>
              <a:rPr lang="en-US" sz="900" u="none" strike="noStrike" dirty="0">
                <a:solidFill>
                  <a:schemeClr val="dk1"/>
                </a:solidFill>
                <a:latin typeface="Carlito" panose="020F0502020204030204" pitchFamily="34" charset="0"/>
                <a:cs typeface="Carlito" panose="020F0502020204030204" pitchFamily="34" charset="0"/>
                <a:sym typeface="Arial"/>
              </a:rPr>
              <a:t>We help with a hybrid data cloud platform with an integrated suite of secure cloud-native data services to make it easier to manage and secure the entire data lifecycle – from ingest to experimentation, Edge to AI – in any cloud or data center ----- a hybrid data cloud for your company…</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a:p>
            <a:pPr marL="171450" lvl="0" indent="-171450" algn="l" rtl="0">
              <a:spcBef>
                <a:spcPts val="0"/>
              </a:spcBef>
              <a:spcAft>
                <a:spcPts val="0"/>
              </a:spcAft>
              <a:buClr>
                <a:schemeClr val="dk1"/>
              </a:buClr>
              <a:buSzPts val="900"/>
              <a:buFont typeface="Arial"/>
              <a:buChar char="•"/>
            </a:pPr>
            <a:r>
              <a:rPr lang="en-US" sz="900" u="none" strike="noStrike" dirty="0">
                <a:solidFill>
                  <a:schemeClr val="dk1"/>
                </a:solidFill>
                <a:latin typeface="Carlito" panose="020F0502020204030204" pitchFamily="34" charset="0"/>
                <a:cs typeface="Carlito" panose="020F0502020204030204" pitchFamily="34" charset="0"/>
                <a:sym typeface="Arial"/>
              </a:rPr>
              <a:t>Our WHY is that we genuinely believe that data can make things previously deemed impossible, possible. Today, we talk to our smartphones and other devices and they talk back - providing real-time insights into everything from sports scores to understanding gene sequencing. Cloudera powers that capability for the largest smartphone maker in the world.</a:t>
            </a:r>
            <a:endParaRPr dirty="0">
              <a:latin typeface="Carlito" panose="020F0502020204030204" pitchFamily="34" charset="0"/>
              <a:cs typeface="Carlito" panose="020F0502020204030204" pitchFamily="34" charset="0"/>
            </a:endParaRPr>
          </a:p>
          <a:p>
            <a:pPr marL="171450" lvl="0" indent="-171450" algn="l" rtl="0">
              <a:spcBef>
                <a:spcPts val="0"/>
              </a:spcBef>
              <a:spcAft>
                <a:spcPts val="0"/>
              </a:spcAft>
              <a:buClr>
                <a:schemeClr val="dk1"/>
              </a:buClr>
              <a:buSzPts val="900"/>
              <a:buFont typeface="Arial"/>
              <a:buChar char="•"/>
            </a:pPr>
            <a:r>
              <a:rPr lang="en-US" sz="900" u="none" strike="noStrike" dirty="0">
                <a:solidFill>
                  <a:schemeClr val="dk1"/>
                </a:solidFill>
                <a:latin typeface="Carlito" panose="020F0502020204030204" pitchFamily="34" charset="0"/>
                <a:cs typeface="Carlito" panose="020F0502020204030204" pitchFamily="34" charset="0"/>
                <a:sym typeface="Arial"/>
              </a:rPr>
              <a:t>Our HOW is that we EMPOWER PEOPLE in organizations to build these powerful data apps. So we don’t make these apps ourselves, our customers do. And our customers include the world’s top banks, telecommunications companies and healthcare providers. So next time your credit card company sends you a fraud alert for a potential misuse of your card in real time - You’re Welcome. It’s likely that Cloudera helped provide the technology that made that data app possible.</a:t>
            </a:r>
            <a:endParaRPr dirty="0">
              <a:latin typeface="Carlito" panose="020F0502020204030204" pitchFamily="34" charset="0"/>
              <a:cs typeface="Carlito" panose="020F0502020204030204" pitchFamily="34" charset="0"/>
            </a:endParaRPr>
          </a:p>
          <a:p>
            <a:pPr marL="171450" lvl="0" indent="-171450" algn="l" rtl="0">
              <a:spcBef>
                <a:spcPts val="0"/>
              </a:spcBef>
              <a:spcAft>
                <a:spcPts val="0"/>
              </a:spcAft>
              <a:buClr>
                <a:schemeClr val="dk1"/>
              </a:buClr>
              <a:buSzPts val="900"/>
              <a:buFont typeface="Arial"/>
              <a:buChar char="•"/>
            </a:pPr>
            <a:r>
              <a:rPr lang="en-US" sz="900" u="none" strike="noStrike" dirty="0">
                <a:solidFill>
                  <a:schemeClr val="dk1"/>
                </a:solidFill>
                <a:latin typeface="Carlito" panose="020F0502020204030204" pitchFamily="34" charset="0"/>
                <a:cs typeface="Carlito" panose="020F0502020204030204" pitchFamily="34" charset="0"/>
                <a:sym typeface="Arial"/>
              </a:rPr>
              <a:t>And lastly, WHAT we provide our customers is a Hybrid Data Platform and an integrated suite of Data Services that make all of this data magic possible on any cloud! </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br>
              <a:rPr lang="en-US" dirty="0">
                <a:latin typeface="Carlito" panose="020F0502020204030204" pitchFamily="34" charset="0"/>
                <a:cs typeface="Carlito" panose="020F0502020204030204" pitchFamily="34" charset="0"/>
              </a:rPr>
            </a:b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10: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7" name="Google Shape;127;p10: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marR="0" lvl="0" indent="0" algn="l" rtl="0">
              <a:lnSpc>
                <a:spcPct val="100000"/>
              </a:lnSpc>
              <a:spcBef>
                <a:spcPts val="0"/>
              </a:spcBef>
              <a:spcAft>
                <a:spcPts val="0"/>
              </a:spcAft>
              <a:buClr>
                <a:schemeClr val="dk1"/>
              </a:buClr>
              <a:buSzPts val="900"/>
              <a:buFont typeface="Arial"/>
              <a:buNone/>
            </a:pPr>
            <a:r>
              <a:rPr lang="en-US" dirty="0">
                <a:latin typeface="Carlito" panose="020F0502020204030204" pitchFamily="34" charset="0"/>
                <a:cs typeface="Carlito" panose="020F0502020204030204" pitchFamily="34" charset="0"/>
              </a:rPr>
              <a:t>The industry and the analysts agree… the future data ecosystem is a hybrid one….. Multi-cloud and on-premises… but with common security governance and control plane.  Make no mistake… Cloudera is the only company currently positioned to deliver this hybrid data platform.</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1: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11: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lnSpc>
                <a:spcPct val="100000"/>
              </a:lnSpc>
              <a:spcBef>
                <a:spcPts val="0"/>
              </a:spcBef>
              <a:spcAft>
                <a:spcPts val="0"/>
              </a:spcAft>
              <a:buClr>
                <a:schemeClr val="dk1"/>
              </a:buClr>
              <a:buSzPts val="1100"/>
              <a:buFont typeface="Arial"/>
              <a:buNone/>
            </a:pPr>
            <a:r>
              <a:rPr lang="en-US" dirty="0">
                <a:latin typeface="Carlito" panose="020F0502020204030204" pitchFamily="34" charset="0"/>
                <a:cs typeface="Carlito" panose="020F0502020204030204" pitchFamily="34" charset="0"/>
              </a:rPr>
              <a:t>A definition from Cloud Standards Customer Council ISO17788.</a:t>
            </a:r>
            <a:endParaRPr dirty="0">
              <a:latin typeface="Carlito" panose="020F0502020204030204" pitchFamily="34" charset="0"/>
              <a:cs typeface="Carlito" panose="020F0502020204030204" pitchFamily="34" charset="0"/>
            </a:endParaRPr>
          </a:p>
          <a:p>
            <a:pPr marL="0" lvl="0" indent="0" algn="l" rtl="0">
              <a:lnSpc>
                <a:spcPct val="100000"/>
              </a:lnSpc>
              <a:spcBef>
                <a:spcPts val="0"/>
              </a:spcBef>
              <a:spcAft>
                <a:spcPts val="0"/>
              </a:spcAft>
              <a:buClr>
                <a:schemeClr val="dk1"/>
              </a:buClr>
              <a:buSzPts val="1100"/>
              <a:buFont typeface="Arial"/>
              <a:buNone/>
            </a:pPr>
            <a:endParaRPr dirty="0">
              <a:latin typeface="Carlito" panose="020F0502020204030204" pitchFamily="34" charset="0"/>
              <a:cs typeface="Carlito" panose="020F0502020204030204" pitchFamily="34" charset="0"/>
            </a:endParaRPr>
          </a:p>
          <a:p>
            <a:pPr marL="0" lvl="0" indent="0" algn="l" rtl="0">
              <a:lnSpc>
                <a:spcPct val="100000"/>
              </a:lnSpc>
              <a:spcBef>
                <a:spcPts val="0"/>
              </a:spcBef>
              <a:spcAft>
                <a:spcPts val="0"/>
              </a:spcAft>
              <a:buClr>
                <a:schemeClr val="dk1"/>
              </a:buClr>
              <a:buSzPts val="1100"/>
              <a:buFont typeface="Arial"/>
              <a:buNone/>
            </a:pPr>
            <a:r>
              <a:rPr lang="en-US" dirty="0">
                <a:latin typeface="Carlito" panose="020F0502020204030204" pitchFamily="34" charset="0"/>
                <a:cs typeface="Carlito" panose="020F0502020204030204" pitchFamily="34" charset="0"/>
              </a:rPr>
              <a:t>Long version: “a cloud deployment model using at least two different cloud deployment models” where the deployment models can be IaaS, PaaS, SaaS, and/or </a:t>
            </a:r>
            <a:r>
              <a:rPr lang="en-US" dirty="0" err="1">
                <a:latin typeface="Carlito" panose="020F0502020204030204" pitchFamily="34" charset="0"/>
                <a:cs typeface="Carlito" panose="020F0502020204030204" pitchFamily="34" charset="0"/>
              </a:rPr>
              <a:t>XaaS</a:t>
            </a:r>
            <a:r>
              <a:rPr lang="en-US" dirty="0">
                <a:latin typeface="Carlito" panose="020F0502020204030204" pitchFamily="34" charset="0"/>
                <a:cs typeface="Carlito" panose="020F0502020204030204" pitchFamily="34" charset="0"/>
              </a:rPr>
              <a:t> and the deployments involved remain unique entities but are bound together by appropriate technology that enables interoperability, data portability and application portability.</a:t>
            </a:r>
            <a:endParaRPr dirty="0">
              <a:latin typeface="Carlito" panose="020F0502020204030204" pitchFamily="34" charset="0"/>
              <a:cs typeface="Carlito" panose="020F0502020204030204" pitchFamily="34" charset="0"/>
            </a:endParaRPr>
          </a:p>
          <a:p>
            <a:pPr marL="0" lvl="0" indent="0" algn="l" rtl="0">
              <a:lnSpc>
                <a:spcPct val="100000"/>
              </a:lnSpc>
              <a:spcBef>
                <a:spcPts val="0"/>
              </a:spcBef>
              <a:spcAft>
                <a:spcPts val="0"/>
              </a:spcAft>
              <a:buClr>
                <a:schemeClr val="dk1"/>
              </a:buClr>
              <a:buSzPts val="1100"/>
              <a:buFont typeface="Arial"/>
              <a:buNone/>
            </a:pPr>
            <a:endParaRPr dirty="0">
              <a:latin typeface="Carlito" panose="020F0502020204030204" pitchFamily="34" charset="0"/>
              <a:cs typeface="Carlito" panose="020F0502020204030204" pitchFamily="34" charset="0"/>
            </a:endParaRPr>
          </a:p>
          <a:p>
            <a:pPr marL="0" lvl="0" indent="0" algn="l" rtl="0">
              <a:lnSpc>
                <a:spcPct val="100000"/>
              </a:lnSpc>
              <a:spcBef>
                <a:spcPts val="0"/>
              </a:spcBef>
              <a:spcAft>
                <a:spcPts val="0"/>
              </a:spcAft>
              <a:buClr>
                <a:schemeClr val="dk1"/>
              </a:buClr>
              <a:buSzPts val="1100"/>
              <a:buFont typeface="Arial"/>
              <a:buNone/>
            </a:pPr>
            <a:r>
              <a:rPr lang="en-US" dirty="0">
                <a:latin typeface="Carlito" panose="020F0502020204030204" pitchFamily="34" charset="0"/>
                <a:cs typeface="Carlito" panose="020F0502020204030204" pitchFamily="34" charset="0"/>
              </a:rPr>
              <a:t>Shorter version: using at least two different cloud deployments where the deployments remain unique entities but enable interoperability, data portability and application portability</a:t>
            </a:r>
            <a:endParaRPr dirty="0">
              <a:latin typeface="Carlito" panose="020F0502020204030204" pitchFamily="34" charset="0"/>
              <a:cs typeface="Carlito" panose="020F0502020204030204" pitchFamily="34" charset="0"/>
            </a:endParaRPr>
          </a:p>
          <a:p>
            <a:pPr marL="0" lvl="0" indent="0" algn="l" rtl="0">
              <a:lnSpc>
                <a:spcPct val="100000"/>
              </a:lnSpc>
              <a:spcBef>
                <a:spcPts val="0"/>
              </a:spcBef>
              <a:spcAft>
                <a:spcPts val="0"/>
              </a:spcAft>
              <a:buClr>
                <a:schemeClr val="dk1"/>
              </a:buClr>
              <a:buSzPts val="1100"/>
              <a:buFont typeface="Arial"/>
              <a:buNone/>
            </a:pPr>
            <a:endParaRPr dirty="0">
              <a:latin typeface="Carlito" panose="020F0502020204030204" pitchFamily="34" charset="0"/>
              <a:cs typeface="Carlito" panose="020F0502020204030204" pitchFamily="34" charset="0"/>
            </a:endParaRPr>
          </a:p>
          <a:p>
            <a:pPr marL="0" lvl="0" indent="0" algn="l" rtl="0">
              <a:lnSpc>
                <a:spcPct val="100000"/>
              </a:lnSpc>
              <a:spcBef>
                <a:spcPts val="0"/>
              </a:spcBef>
              <a:spcAft>
                <a:spcPts val="0"/>
              </a:spcAft>
              <a:buClr>
                <a:schemeClr val="dk1"/>
              </a:buClr>
              <a:buSzPts val="1100"/>
              <a:buFont typeface="Arial"/>
              <a:buNone/>
            </a:pP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959265" y="4047144"/>
            <a:ext cx="5030362" cy="4895690"/>
          </a:xfrm>
          <a:prstGeom prst="rect">
            <a:avLst/>
          </a:prstGeom>
        </p:spPr>
        <p:txBody>
          <a:bodyPr spcFirstLastPara="1" wrap="square" lIns="182875" tIns="182875" rIns="182875" bIns="182875" anchor="t" anchorCtr="0">
            <a:noAutofit/>
          </a:bodyPr>
          <a:lstStyle/>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
        <p:nvSpPr>
          <p:cNvPr id="176" name="Google Shape;176;p12: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txBox="1">
            <a:spLocks noGrp="1"/>
          </p:cNvSpPr>
          <p:nvPr>
            <p:ph type="body" idx="1"/>
          </p:nvPr>
        </p:nvSpPr>
        <p:spPr>
          <a:xfrm>
            <a:off x="959265" y="4047144"/>
            <a:ext cx="5030362" cy="4895690"/>
          </a:xfrm>
          <a:prstGeom prst="rect">
            <a:avLst/>
          </a:prstGeom>
        </p:spPr>
        <p:txBody>
          <a:bodyPr spcFirstLastPara="1" wrap="square" lIns="182875" tIns="182875" rIns="182875" bIns="182875" anchor="t" anchorCtr="0">
            <a:noAutofit/>
          </a:bodyPr>
          <a:lstStyle/>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
        <p:nvSpPr>
          <p:cNvPr id="183" name="Google Shape;183;p13: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4:notes"/>
          <p:cNvSpPr txBox="1">
            <a:spLocks noGrp="1"/>
          </p:cNvSpPr>
          <p:nvPr>
            <p:ph type="body" idx="1"/>
          </p:nvPr>
        </p:nvSpPr>
        <p:spPr>
          <a:xfrm>
            <a:off x="959265" y="4047144"/>
            <a:ext cx="5030362" cy="4895690"/>
          </a:xfrm>
          <a:prstGeom prst="rect">
            <a:avLst/>
          </a:prstGeom>
        </p:spPr>
        <p:txBody>
          <a:bodyPr spcFirstLastPara="1" wrap="square" lIns="182875" tIns="182875" rIns="182875" bIns="182875" anchor="t" anchorCtr="0">
            <a:noAutofit/>
          </a:bodyPr>
          <a:lstStyle/>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
        <p:nvSpPr>
          <p:cNvPr id="190" name="Google Shape;190;p14: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5: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5: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marR="0" lvl="0" indent="0" algn="l" rtl="0">
              <a:lnSpc>
                <a:spcPct val="100000"/>
              </a:lnSpc>
              <a:spcBef>
                <a:spcPts val="0"/>
              </a:spcBef>
              <a:spcAft>
                <a:spcPts val="0"/>
              </a:spcAft>
              <a:buClr>
                <a:schemeClr val="dk1"/>
              </a:buClr>
              <a:buSzPts val="900"/>
              <a:buFont typeface="Roboto"/>
              <a:buNone/>
            </a:pPr>
            <a:r>
              <a:rPr lang="en-US" sz="900" dirty="0">
                <a:solidFill>
                  <a:schemeClr val="dk1"/>
                </a:solidFill>
                <a:highlight>
                  <a:srgbClr val="FFFFFF"/>
                </a:highlight>
                <a:latin typeface="Roboto"/>
                <a:ea typeface="Roboto"/>
                <a:cs typeface="Roboto"/>
                <a:sym typeface="Roboto"/>
              </a:rPr>
              <a:t>The term “</a:t>
            </a:r>
            <a:r>
              <a:rPr lang="en-US" sz="900" dirty="0" err="1">
                <a:solidFill>
                  <a:schemeClr val="dk1"/>
                </a:solidFill>
                <a:highlight>
                  <a:srgbClr val="FFFFFF"/>
                </a:highlight>
                <a:latin typeface="Roboto"/>
                <a:ea typeface="Roboto"/>
                <a:cs typeface="Roboto"/>
                <a:sym typeface="Roboto"/>
              </a:rPr>
              <a:t>translytical</a:t>
            </a:r>
            <a:r>
              <a:rPr lang="en-US" sz="900" dirty="0">
                <a:solidFill>
                  <a:schemeClr val="dk1"/>
                </a:solidFill>
                <a:highlight>
                  <a:srgbClr val="FFFFFF"/>
                </a:highlight>
                <a:latin typeface="Roboto"/>
                <a:ea typeface="Roboto"/>
                <a:cs typeface="Roboto"/>
                <a:sym typeface="Roboto"/>
              </a:rPr>
              <a:t>” is quite a new term in the IT industry and can be defined as a single data platform that can support workloads that are diverse including transactional, operational, and analytical information in real-time. </a:t>
            </a:r>
            <a:r>
              <a:rPr lang="en-US" sz="900" dirty="0" err="1">
                <a:solidFill>
                  <a:schemeClr val="dk1"/>
                </a:solidFill>
                <a:highlight>
                  <a:srgbClr val="FFFFFF"/>
                </a:highlight>
                <a:latin typeface="Roboto"/>
                <a:ea typeface="Roboto"/>
                <a:cs typeface="Roboto"/>
                <a:sym typeface="Roboto"/>
              </a:rPr>
              <a:t>Translytical</a:t>
            </a:r>
            <a:r>
              <a:rPr lang="en-US" sz="900" dirty="0">
                <a:solidFill>
                  <a:schemeClr val="dk1"/>
                </a:solidFill>
                <a:highlight>
                  <a:srgbClr val="FFFFFF"/>
                </a:highlight>
                <a:latin typeface="Roboto"/>
                <a:ea typeface="Roboto"/>
                <a:cs typeface="Roboto"/>
                <a:sym typeface="Roboto"/>
              </a:rPr>
              <a:t> data platforms integrate in-memory tools to support SSD, flash, and DRAM.</a:t>
            </a:r>
            <a:endParaRPr dirty="0">
              <a:solidFill>
                <a:schemeClr val="dk1"/>
              </a:solidFill>
              <a:highlight>
                <a:srgbClr val="FFFFFF"/>
              </a:highlight>
              <a:latin typeface="Roboto"/>
              <a:ea typeface="Roboto"/>
              <a:cs typeface="Roboto"/>
              <a:sym typeface="Roboto"/>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4" name="Google Shape;204;p16: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lnSpc>
                <a:spcPct val="100000"/>
              </a:lnSpc>
              <a:spcBef>
                <a:spcPts val="0"/>
              </a:spcBef>
              <a:spcAft>
                <a:spcPts val="0"/>
              </a:spcAft>
              <a:buClr>
                <a:schemeClr val="dk1"/>
              </a:buClr>
              <a:buSzPts val="1400"/>
              <a:buFont typeface="Roboto"/>
              <a:buNone/>
            </a:pPr>
            <a:r>
              <a:rPr lang="en-US" sz="900" i="0" u="none" strike="noStrike" dirty="0">
                <a:solidFill>
                  <a:schemeClr val="dk1"/>
                </a:solidFill>
                <a:latin typeface="Roboto"/>
                <a:ea typeface="Roboto"/>
                <a:cs typeface="Roboto"/>
                <a:sym typeface="Roboto"/>
              </a:rPr>
              <a:t>By Definition: </a:t>
            </a:r>
            <a:endParaRPr sz="900" dirty="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Roboto"/>
              <a:buNone/>
            </a:pPr>
            <a:r>
              <a:rPr lang="en-US" sz="900" i="0" u="none" strike="noStrike" dirty="0">
                <a:solidFill>
                  <a:schemeClr val="dk1"/>
                </a:solidFill>
                <a:latin typeface="Roboto"/>
                <a:ea typeface="Roboto"/>
                <a:cs typeface="Roboto"/>
                <a:sym typeface="Roboto"/>
              </a:rPr>
              <a:t>It Orchestrates disparate data sources intelligently and securely in a self-service manner, </a:t>
            </a:r>
            <a:endParaRPr sz="900" dirty="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Roboto"/>
              <a:buNone/>
            </a:pPr>
            <a:r>
              <a:rPr lang="en-US" sz="900" i="0" u="none" strike="noStrike" dirty="0">
                <a:solidFill>
                  <a:schemeClr val="dk1"/>
                </a:solidFill>
                <a:latin typeface="Roboto"/>
                <a:ea typeface="Roboto"/>
                <a:cs typeface="Roboto"/>
                <a:sym typeface="Roboto"/>
              </a:rPr>
              <a:t>leveraging data platforms such as data lakes, </a:t>
            </a:r>
            <a:r>
              <a:rPr lang="en-US" sz="900" i="0" u="none" strike="noStrike" dirty="0" err="1">
                <a:solidFill>
                  <a:schemeClr val="dk1"/>
                </a:solidFill>
                <a:latin typeface="Roboto"/>
                <a:ea typeface="Roboto"/>
                <a:cs typeface="Roboto"/>
                <a:sym typeface="Roboto"/>
              </a:rPr>
              <a:t>datawarehouses</a:t>
            </a:r>
            <a:r>
              <a:rPr lang="en-US" sz="900" i="0" u="none" strike="noStrike" dirty="0">
                <a:solidFill>
                  <a:schemeClr val="dk1"/>
                </a:solidFill>
                <a:latin typeface="Roboto"/>
                <a:ea typeface="Roboto"/>
                <a:cs typeface="Roboto"/>
                <a:sym typeface="Roboto"/>
              </a:rPr>
              <a:t>, NoSQL, </a:t>
            </a:r>
            <a:r>
              <a:rPr lang="en-US" sz="900" i="0" u="none" strike="noStrike" dirty="0" err="1">
                <a:solidFill>
                  <a:schemeClr val="dk1"/>
                </a:solidFill>
                <a:latin typeface="Roboto"/>
                <a:ea typeface="Roboto"/>
                <a:cs typeface="Roboto"/>
                <a:sym typeface="Roboto"/>
              </a:rPr>
              <a:t>translytical</a:t>
            </a:r>
            <a:r>
              <a:rPr lang="en-US" sz="900" i="0" u="none" strike="noStrike" dirty="0">
                <a:solidFill>
                  <a:schemeClr val="dk1"/>
                </a:solidFill>
                <a:latin typeface="Roboto"/>
                <a:ea typeface="Roboto"/>
                <a:cs typeface="Roboto"/>
                <a:sym typeface="Roboto"/>
              </a:rPr>
              <a:t>, and others</a:t>
            </a:r>
            <a:endParaRPr sz="900" dirty="0">
              <a:latin typeface="Roboto"/>
              <a:ea typeface="Roboto"/>
              <a:cs typeface="Roboto"/>
              <a:sym typeface="Roboto"/>
            </a:endParaRPr>
          </a:p>
          <a:p>
            <a:pPr marL="0" lvl="0" indent="0" algn="l" rtl="0">
              <a:lnSpc>
                <a:spcPct val="100000"/>
              </a:lnSpc>
              <a:spcBef>
                <a:spcPts val="0"/>
              </a:spcBef>
              <a:spcAft>
                <a:spcPts val="0"/>
              </a:spcAft>
              <a:buClr>
                <a:schemeClr val="dk1"/>
              </a:buClr>
              <a:buSzPts val="1400"/>
              <a:buFont typeface="Roboto"/>
              <a:buNone/>
            </a:pPr>
            <a:r>
              <a:rPr lang="en-US" sz="900" i="0" u="none" strike="noStrike" dirty="0">
                <a:solidFill>
                  <a:schemeClr val="dk1"/>
                </a:solidFill>
                <a:latin typeface="Roboto"/>
                <a:ea typeface="Roboto"/>
                <a:cs typeface="Roboto"/>
                <a:sym typeface="Roboto"/>
              </a:rPr>
              <a:t>to deliver a unified, </a:t>
            </a:r>
            <a:r>
              <a:rPr lang="en-US" sz="900" i="0" u="none" strike="noStrike" dirty="0" err="1">
                <a:solidFill>
                  <a:schemeClr val="dk1"/>
                </a:solidFill>
                <a:latin typeface="Roboto"/>
                <a:ea typeface="Roboto"/>
                <a:cs typeface="Roboto"/>
                <a:sym typeface="Roboto"/>
              </a:rPr>
              <a:t>trusted,and</a:t>
            </a:r>
            <a:r>
              <a:rPr lang="en-US" sz="900" i="0" u="none" strike="noStrike" dirty="0">
                <a:solidFill>
                  <a:schemeClr val="dk1"/>
                </a:solidFill>
                <a:latin typeface="Roboto"/>
                <a:ea typeface="Roboto"/>
                <a:cs typeface="Roboto"/>
                <a:sym typeface="Roboto"/>
              </a:rPr>
              <a:t> comprehensive view of customer and business data across the enterprise to support applications and insights.</a:t>
            </a:r>
            <a:endParaRPr sz="900" dirty="0">
              <a:latin typeface="Roboto"/>
              <a:ea typeface="Roboto"/>
              <a:cs typeface="Roboto"/>
              <a:sym typeface="Roboto"/>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txBox="1">
            <a:spLocks noGrp="1"/>
          </p:cNvSpPr>
          <p:nvPr>
            <p:ph type="body" idx="1"/>
          </p:nvPr>
        </p:nvSpPr>
        <p:spPr>
          <a:xfrm>
            <a:off x="959265" y="4047144"/>
            <a:ext cx="5030362" cy="4895690"/>
          </a:xfrm>
          <a:prstGeom prst="rect">
            <a:avLst/>
          </a:prstGeom>
        </p:spPr>
        <p:txBody>
          <a:bodyPr spcFirstLastPara="1" wrap="square" lIns="182875" tIns="182875" rIns="182875" bIns="182875" anchor="t" anchorCtr="0">
            <a:noAutofit/>
          </a:bodyPr>
          <a:lstStyle/>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
        <p:nvSpPr>
          <p:cNvPr id="249" name="Google Shape;249;p17: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0" y="0"/>
            <a:ext cx="6858000" cy="3857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marR="0" lvl="0" indent="0" algn="l" rtl="0">
              <a:lnSpc>
                <a:spcPct val="100000"/>
              </a:lnSpc>
              <a:spcBef>
                <a:spcPts val="0"/>
              </a:spcBef>
              <a:spcAft>
                <a:spcPts val="0"/>
              </a:spcAft>
              <a:buClr>
                <a:schemeClr val="dk1"/>
              </a:buClr>
              <a:buSzPts val="900"/>
              <a:buFont typeface="Arial"/>
              <a:buNone/>
            </a:pPr>
            <a:r>
              <a:rPr lang="en-US" dirty="0">
                <a:latin typeface="Carlito" panose="020F0502020204030204" pitchFamily="34" charset="0"/>
                <a:cs typeface="Carlito" panose="020F0502020204030204" pitchFamily="34" charset="0"/>
              </a:rPr>
              <a:t>The goal of this chapter is to introduce Cloudera, Cloudera’s products, educational services, and the training environment.</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8:notes"/>
          <p:cNvSpPr txBox="1">
            <a:spLocks noGrp="1"/>
          </p:cNvSpPr>
          <p:nvPr>
            <p:ph type="body" idx="1"/>
          </p:nvPr>
        </p:nvSpPr>
        <p:spPr>
          <a:xfrm>
            <a:off x="959265" y="4047144"/>
            <a:ext cx="5030362" cy="4895690"/>
          </a:xfrm>
          <a:prstGeom prst="rect">
            <a:avLst/>
          </a:prstGeom>
        </p:spPr>
        <p:txBody>
          <a:bodyPr spcFirstLastPara="1" wrap="square" lIns="182875" tIns="182875" rIns="182875" bIns="182875" anchor="t" anchorCtr="0">
            <a:noAutofit/>
          </a:bodyPr>
          <a:lstStyle/>
          <a:p>
            <a:r>
              <a:rPr lang="en-IN" dirty="0"/>
              <a:t>This diagram illustrates the evolution and relationship between three data storage concepts: </a:t>
            </a:r>
            <a:r>
              <a:rPr lang="en-IN" b="1" dirty="0"/>
              <a:t>Data Warehouse</a:t>
            </a:r>
            <a:r>
              <a:rPr lang="en-IN" dirty="0"/>
              <a:t>, </a:t>
            </a:r>
            <a:r>
              <a:rPr lang="en-IN" b="1" dirty="0"/>
              <a:t>Data Lake</a:t>
            </a:r>
            <a:r>
              <a:rPr lang="en-IN" dirty="0"/>
              <a:t>, and </a:t>
            </a:r>
            <a:r>
              <a:rPr lang="en-IN" b="1" dirty="0"/>
              <a:t>Lakehouse</a:t>
            </a:r>
            <a:r>
              <a:rPr lang="en-IN" dirty="0"/>
              <a:t>, and their roles in addressing business challenges.</a:t>
            </a:r>
          </a:p>
          <a:p>
            <a:r>
              <a:rPr lang="en-IN" b="1" dirty="0"/>
              <a:t>1. Data Warehouse:</a:t>
            </a:r>
          </a:p>
          <a:p>
            <a:pPr>
              <a:buFont typeface="Arial" panose="020B0604020202020204" pitchFamily="34" charset="0"/>
              <a:buChar char="•"/>
            </a:pPr>
            <a:r>
              <a:rPr lang="en-IN" b="1" dirty="0"/>
              <a:t>Description</a:t>
            </a:r>
            <a:r>
              <a:rPr lang="en-IN" dirty="0"/>
              <a:t>: Traditional structured data storage optimized for analytics and reporting.</a:t>
            </a:r>
          </a:p>
          <a:p>
            <a:pPr>
              <a:buFont typeface="Arial" panose="020B0604020202020204" pitchFamily="34" charset="0"/>
              <a:buChar char="•"/>
            </a:pPr>
            <a:r>
              <a:rPr lang="en-IN" b="1" dirty="0"/>
              <a:t>Characteristics</a:t>
            </a:r>
            <a:r>
              <a:rPr lang="en-IN" dirty="0"/>
              <a:t>:</a:t>
            </a:r>
          </a:p>
          <a:p>
            <a:pPr marL="742950" lvl="1" indent="-285750">
              <a:buFont typeface="Arial" panose="020B0604020202020204" pitchFamily="34" charset="0"/>
              <a:buChar char="•"/>
            </a:pPr>
            <a:r>
              <a:rPr lang="en-IN" dirty="0"/>
              <a:t>Highly curated: Data is cleaned and organized.</a:t>
            </a:r>
          </a:p>
          <a:p>
            <a:pPr marL="742950" lvl="1" indent="-285750">
              <a:buFont typeface="Arial" panose="020B0604020202020204" pitchFamily="34" charset="0"/>
              <a:buChar char="•"/>
            </a:pPr>
            <a:r>
              <a:rPr lang="en-IN" dirty="0"/>
              <a:t>Precise: High accuracy and consistency.</a:t>
            </a:r>
          </a:p>
          <a:p>
            <a:pPr marL="742950" lvl="1" indent="-285750">
              <a:buFont typeface="Arial" panose="020B0604020202020204" pitchFamily="34" charset="0"/>
              <a:buChar char="•"/>
            </a:pPr>
            <a:r>
              <a:rPr lang="en-IN" dirty="0"/>
              <a:t>Complete: Contains only business-critical data.</a:t>
            </a:r>
          </a:p>
          <a:p>
            <a:pPr marL="742950" lvl="1" indent="-285750">
              <a:buFont typeface="Arial" panose="020B0604020202020204" pitchFamily="34" charset="0"/>
              <a:buChar char="•"/>
            </a:pPr>
            <a:r>
              <a:rPr lang="en-IN" dirty="0"/>
              <a:t>Well-governed: Strict management and policies to ensure data security and compliance.</a:t>
            </a:r>
          </a:p>
          <a:p>
            <a:pPr>
              <a:buFont typeface="Arial" panose="020B0604020202020204" pitchFamily="34" charset="0"/>
              <a:buChar char="•"/>
            </a:pPr>
            <a:r>
              <a:rPr lang="en-IN" b="1" dirty="0"/>
              <a:t>Use Case</a:t>
            </a:r>
            <a:r>
              <a:rPr lang="en-IN" dirty="0"/>
              <a:t>: Ideal for generating standardized reports and conducting structured analysis.</a:t>
            </a:r>
          </a:p>
          <a:p>
            <a:r>
              <a:rPr lang="en-IN" b="1" dirty="0"/>
              <a:t>2. Lakehouse (Middle section):</a:t>
            </a:r>
          </a:p>
          <a:p>
            <a:pPr>
              <a:buFont typeface="Arial" panose="020B0604020202020204" pitchFamily="34" charset="0"/>
              <a:buChar char="•"/>
            </a:pPr>
            <a:r>
              <a:rPr lang="en-IN" b="1" dirty="0"/>
              <a:t>Description</a:t>
            </a:r>
            <a:r>
              <a:rPr lang="en-IN" dirty="0"/>
              <a:t>: A unified data architecture that combines the best of both Data Lakes and Data Warehouses.</a:t>
            </a:r>
          </a:p>
          <a:p>
            <a:pPr>
              <a:buFont typeface="Arial" panose="020B0604020202020204" pitchFamily="34" charset="0"/>
              <a:buChar char="•"/>
            </a:pPr>
            <a:r>
              <a:rPr lang="en-IN" b="1" dirty="0"/>
              <a:t>Characteristics</a:t>
            </a:r>
            <a:r>
              <a:rPr lang="en-IN" dirty="0"/>
              <a:t>:</a:t>
            </a:r>
          </a:p>
          <a:p>
            <a:pPr marL="742950" lvl="1" indent="-285750">
              <a:buFont typeface="Arial" panose="020B0604020202020204" pitchFamily="34" charset="0"/>
              <a:buChar char="•"/>
            </a:pPr>
            <a:r>
              <a:rPr lang="en-IN" dirty="0"/>
              <a:t>Supports exploration and discovery of data trends and statistics.</a:t>
            </a:r>
          </a:p>
          <a:p>
            <a:pPr marL="742950" lvl="1" indent="-285750">
              <a:buFont typeface="Arial" panose="020B0604020202020204" pitchFamily="34" charset="0"/>
              <a:buChar char="•"/>
            </a:pPr>
            <a:r>
              <a:rPr lang="en-IN" dirty="0"/>
              <a:t>Allows predictive analysis and machine learning.</a:t>
            </a:r>
          </a:p>
          <a:p>
            <a:pPr marL="742950" lvl="1" indent="-285750">
              <a:buFont typeface="Arial" panose="020B0604020202020204" pitchFamily="34" charset="0"/>
              <a:buChar char="•"/>
            </a:pPr>
            <a:r>
              <a:rPr lang="en-IN" dirty="0"/>
              <a:t>Provides rapid insights due to its flexible and scalable nature.</a:t>
            </a:r>
          </a:p>
          <a:p>
            <a:pPr>
              <a:buFont typeface="Arial" panose="020B0604020202020204" pitchFamily="34" charset="0"/>
              <a:buChar char="•"/>
            </a:pPr>
            <a:r>
              <a:rPr lang="en-IN" b="1" dirty="0"/>
              <a:t>Use Case</a:t>
            </a:r>
            <a:r>
              <a:rPr lang="en-IN" dirty="0"/>
              <a:t>: Serves organizations looking to perform advanced analytics while maintaining governance and control.</a:t>
            </a:r>
          </a:p>
          <a:p>
            <a:r>
              <a:rPr lang="en-IN" b="1" dirty="0"/>
              <a:t>3. Data Lake:</a:t>
            </a:r>
          </a:p>
          <a:p>
            <a:pPr>
              <a:buFont typeface="Arial" panose="020B0604020202020204" pitchFamily="34" charset="0"/>
              <a:buChar char="•"/>
            </a:pPr>
            <a:r>
              <a:rPr lang="en-IN" b="1" dirty="0"/>
              <a:t>Description</a:t>
            </a:r>
            <a:r>
              <a:rPr lang="en-IN" dirty="0"/>
              <a:t>: A vast storage repository for raw, unstructured, and semi-structured data.</a:t>
            </a:r>
          </a:p>
          <a:p>
            <a:pPr>
              <a:buFont typeface="Arial" panose="020B0604020202020204" pitchFamily="34" charset="0"/>
              <a:buChar char="•"/>
            </a:pPr>
            <a:r>
              <a:rPr lang="en-IN" b="1" dirty="0"/>
              <a:t>Characteristics</a:t>
            </a:r>
            <a:r>
              <a:rPr lang="en-IN" dirty="0"/>
              <a:t>:</a:t>
            </a:r>
          </a:p>
          <a:p>
            <a:pPr marL="742950" lvl="1" indent="-285750">
              <a:buFont typeface="Arial" panose="020B0604020202020204" pitchFamily="34" charset="0"/>
              <a:buChar char="•"/>
            </a:pPr>
            <a:r>
              <a:rPr lang="en-IN" dirty="0"/>
              <a:t>Varying curation: Not all data is processed or cleaned.</a:t>
            </a:r>
          </a:p>
          <a:p>
            <a:pPr marL="742950" lvl="1" indent="-285750">
              <a:buFont typeface="Arial" panose="020B0604020202020204" pitchFamily="34" charset="0"/>
              <a:buChar char="•"/>
            </a:pPr>
            <a:r>
              <a:rPr lang="en-IN" dirty="0"/>
              <a:t>Degrees of accuracy: Data might not be standardized.</a:t>
            </a:r>
          </a:p>
          <a:p>
            <a:pPr marL="742950" lvl="1" indent="-285750">
              <a:buFont typeface="Arial" panose="020B0604020202020204" pitchFamily="34" charset="0"/>
              <a:buChar char="•"/>
            </a:pPr>
            <a:r>
              <a:rPr lang="en-IN" dirty="0"/>
              <a:t>Semi-structured or unstructured: Includes files like videos, images, and logs.</a:t>
            </a:r>
          </a:p>
          <a:p>
            <a:pPr marL="742950" lvl="1" indent="-285750">
              <a:buFont typeface="Arial" panose="020B0604020202020204" pitchFamily="34" charset="0"/>
              <a:buChar char="•"/>
            </a:pPr>
            <a:r>
              <a:rPr lang="en-IN" dirty="0"/>
              <a:t>High granularity: Stores raw, detailed data without summarization.</a:t>
            </a:r>
          </a:p>
          <a:p>
            <a:pPr>
              <a:buFont typeface="Arial" panose="020B0604020202020204" pitchFamily="34" charset="0"/>
              <a:buChar char="•"/>
            </a:pPr>
            <a:r>
              <a:rPr lang="en-IN" b="1" dirty="0"/>
              <a:t>Use Case</a:t>
            </a:r>
            <a:r>
              <a:rPr lang="en-IN" dirty="0"/>
              <a:t>: Suitable for storing large amounts of diverse data for data scientists and engineers to process later.</a:t>
            </a:r>
          </a:p>
          <a:p>
            <a:r>
              <a:rPr lang="en-IN" b="1" dirty="0"/>
              <a:t>Key Insights:</a:t>
            </a:r>
          </a:p>
          <a:p>
            <a:pPr>
              <a:buFont typeface="Arial" panose="020B0604020202020204" pitchFamily="34" charset="0"/>
              <a:buChar char="•"/>
            </a:pPr>
            <a:r>
              <a:rPr lang="en-IN" b="1" dirty="0"/>
              <a:t>Integration</a:t>
            </a:r>
            <a:r>
              <a:rPr lang="en-IN" dirty="0"/>
              <a:t>: The </a:t>
            </a:r>
            <a:r>
              <a:rPr lang="en-IN" b="1" dirty="0"/>
              <a:t>Lakehouse</a:t>
            </a:r>
            <a:r>
              <a:rPr lang="en-IN" dirty="0"/>
              <a:t> acts as a bridge between the highly structured Data Warehouse and the flexible Data Lake.</a:t>
            </a:r>
          </a:p>
          <a:p>
            <a:pPr>
              <a:buFont typeface="Arial" panose="020B0604020202020204" pitchFamily="34" charset="0"/>
              <a:buChar char="•"/>
            </a:pPr>
            <a:r>
              <a:rPr lang="en-IN" b="1" dirty="0"/>
              <a:t>Purpose</a:t>
            </a:r>
            <a:r>
              <a:rPr lang="en-IN" dirty="0"/>
              <a:t>: By combining these paradigms, businesses can:</a:t>
            </a:r>
          </a:p>
          <a:p>
            <a:pPr marL="742950" lvl="1" indent="-285750">
              <a:buFont typeface="Arial" panose="020B0604020202020204" pitchFamily="34" charset="0"/>
              <a:buChar char="•"/>
            </a:pPr>
            <a:r>
              <a:rPr lang="en-IN" dirty="0"/>
              <a:t>Manage structured and unstructured data efficiently.</a:t>
            </a:r>
          </a:p>
          <a:p>
            <a:pPr marL="742950" lvl="1" indent="-285750">
              <a:buFont typeface="Arial" panose="020B0604020202020204" pitchFamily="34" charset="0"/>
              <a:buChar char="•"/>
            </a:pPr>
            <a:r>
              <a:rPr lang="en-IN" dirty="0"/>
              <a:t>Enable both operational reporting and exploratory analysis.</a:t>
            </a:r>
          </a:p>
          <a:p>
            <a:pPr marL="742950" lvl="1" indent="-285750">
              <a:buFont typeface="Arial" panose="020B0604020202020204" pitchFamily="34" charset="0"/>
              <a:buChar char="•"/>
            </a:pPr>
            <a:r>
              <a:rPr lang="en-IN" dirty="0"/>
              <a:t>Drive better decision-making by integrating all types of data sources.</a:t>
            </a: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
        <p:nvSpPr>
          <p:cNvPr id="256" name="Google Shape;256;p18: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9: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19: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Clr>
                <a:schemeClr val="dk1"/>
              </a:buClr>
              <a:buSzPts val="900"/>
              <a:buFont typeface="Roboto"/>
              <a:buNone/>
            </a:pPr>
            <a:r>
              <a:rPr lang="en-US" sz="900" dirty="0">
                <a:latin typeface="Roboto"/>
                <a:ea typeface="Roboto"/>
                <a:cs typeface="Roboto"/>
                <a:sym typeface="Roboto"/>
              </a:rPr>
              <a:t>Here is what the Gartner says: </a:t>
            </a:r>
            <a:endParaRPr dirty="0">
              <a:latin typeface="Carlito" panose="020F0502020204030204" pitchFamily="34" charset="0"/>
              <a:cs typeface="Carlito" panose="020F0502020204030204" pitchFamily="34" charset="0"/>
            </a:endParaRPr>
          </a:p>
          <a:p>
            <a:pPr marL="457200" lvl="0" indent="-304800" algn="l" rtl="0">
              <a:lnSpc>
                <a:spcPct val="115000"/>
              </a:lnSpc>
              <a:spcBef>
                <a:spcPts val="0"/>
              </a:spcBef>
              <a:spcAft>
                <a:spcPts val="0"/>
              </a:spcAft>
              <a:buClr>
                <a:schemeClr val="dk1"/>
              </a:buClr>
              <a:buSzPts val="1200"/>
              <a:buFont typeface="Roboto"/>
              <a:buChar char="●"/>
            </a:pPr>
            <a:r>
              <a:rPr lang="en-US" sz="900" dirty="0">
                <a:solidFill>
                  <a:schemeClr val="dk1"/>
                </a:solidFill>
                <a:latin typeface="Roboto"/>
                <a:ea typeface="Roboto"/>
                <a:cs typeface="Roboto"/>
                <a:sym typeface="Roboto"/>
              </a:rPr>
              <a:t>A data fabric is a technology-enabled implementation capable of many outputs, only one of which is data products.</a:t>
            </a:r>
            <a:endParaRPr dirty="0">
              <a:latin typeface="Carlito" panose="020F0502020204030204" pitchFamily="34" charset="0"/>
              <a:cs typeface="Carlito" panose="020F0502020204030204" pitchFamily="34" charset="0"/>
            </a:endParaRPr>
          </a:p>
          <a:p>
            <a:pPr marL="457200" lvl="0" indent="-304800" algn="l" rtl="0">
              <a:spcBef>
                <a:spcPts val="0"/>
              </a:spcBef>
              <a:spcAft>
                <a:spcPts val="0"/>
              </a:spcAft>
              <a:buClr>
                <a:schemeClr val="dk1"/>
              </a:buClr>
              <a:buSzPts val="1200"/>
              <a:buFont typeface="Roboto"/>
              <a:buChar char="●"/>
            </a:pPr>
            <a:r>
              <a:rPr lang="en-US" sz="900" dirty="0">
                <a:solidFill>
                  <a:schemeClr val="dk1"/>
                </a:solidFill>
                <a:latin typeface="Roboto"/>
                <a:ea typeface="Roboto"/>
                <a:cs typeface="Roboto"/>
                <a:sym typeface="Roboto"/>
              </a:rPr>
              <a:t>A data mesh is a solution architecture for the specific goal of building business-focused data products.</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20: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3" name="Google Shape;293;p20: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r>
              <a:rPr lang="en-IN" dirty="0"/>
              <a:t>This diagram illustrates how the </a:t>
            </a:r>
            <a:r>
              <a:rPr lang="en-IN" b="1" dirty="0"/>
              <a:t>Cloudera Hybrid Platform</a:t>
            </a:r>
            <a:r>
              <a:rPr lang="en-IN" dirty="0"/>
              <a:t> enables a </a:t>
            </a:r>
            <a:r>
              <a:rPr lang="en-IN" b="1" dirty="0"/>
              <a:t>Data Mesh architecture</a:t>
            </a:r>
            <a:r>
              <a:rPr lang="en-IN" dirty="0"/>
              <a:t> across multiple domains using the principles of governance, security, and metadata management.</a:t>
            </a:r>
          </a:p>
          <a:p>
            <a:r>
              <a:rPr lang="en-IN" b="1" dirty="0"/>
              <a:t>Key Elements:</a:t>
            </a:r>
          </a:p>
          <a:p>
            <a:pPr>
              <a:buFont typeface="+mj-lt"/>
              <a:buAutoNum type="arabicPeriod"/>
            </a:pPr>
            <a:r>
              <a:rPr lang="en-IN" b="1" dirty="0"/>
              <a:t>Cloudera SDX (Shared Data Experience)</a:t>
            </a:r>
            <a:r>
              <a:rPr lang="en-IN" dirty="0"/>
              <a:t>:</a:t>
            </a:r>
          </a:p>
          <a:p>
            <a:pPr marL="742950" lvl="1" indent="-285750">
              <a:buFont typeface="+mj-lt"/>
              <a:buAutoNum type="arabicPeriod"/>
            </a:pPr>
            <a:r>
              <a:rPr lang="en-IN" dirty="0"/>
              <a:t>Provides a unified layer for </a:t>
            </a:r>
            <a:r>
              <a:rPr lang="en-IN" b="1" dirty="0"/>
              <a:t>Metadata, Security, Control, Governance, and Encryption</a:t>
            </a:r>
            <a:r>
              <a:rPr lang="en-IN" dirty="0"/>
              <a:t> across domains.</a:t>
            </a:r>
          </a:p>
          <a:p>
            <a:pPr marL="742950" lvl="1" indent="-285750">
              <a:buFont typeface="+mj-lt"/>
              <a:buAutoNum type="arabicPeriod"/>
            </a:pPr>
            <a:r>
              <a:rPr lang="en-IN" dirty="0"/>
              <a:t>Ensures consistent data policies, data lineage, and access control across the platform.</a:t>
            </a:r>
          </a:p>
          <a:p>
            <a:pPr>
              <a:buFont typeface="+mj-lt"/>
              <a:buAutoNum type="arabicPeriod"/>
            </a:pPr>
            <a:r>
              <a:rPr lang="en-IN" b="1" dirty="0"/>
              <a:t>Domains (A, B, C, D)</a:t>
            </a:r>
            <a:r>
              <a:rPr lang="en-IN" dirty="0"/>
              <a:t>:</a:t>
            </a:r>
          </a:p>
          <a:p>
            <a:pPr marL="742950" lvl="1" indent="-285750">
              <a:buFont typeface="+mj-lt"/>
              <a:buAutoNum type="arabicPeriod"/>
            </a:pPr>
            <a:r>
              <a:rPr lang="en-IN" dirty="0"/>
              <a:t>Represent decentralized, domain-specific data ownership aligned with the </a:t>
            </a:r>
            <a:r>
              <a:rPr lang="en-IN" b="1" dirty="0"/>
              <a:t>Data Mesh</a:t>
            </a:r>
            <a:r>
              <a:rPr lang="en-IN" dirty="0"/>
              <a:t> paradigm.</a:t>
            </a:r>
          </a:p>
          <a:p>
            <a:pPr marL="742950" lvl="1" indent="-285750">
              <a:buFont typeface="+mj-lt"/>
              <a:buAutoNum type="arabicPeriod"/>
            </a:pPr>
            <a:r>
              <a:rPr lang="en-IN" dirty="0"/>
              <a:t>Each domain is a logical unit owning specific data and governed by a specific team.</a:t>
            </a:r>
          </a:p>
          <a:p>
            <a:r>
              <a:rPr lang="en-IN" b="1" dirty="0"/>
              <a:t>Domains in Detail:</a:t>
            </a:r>
          </a:p>
          <a:p>
            <a:pPr>
              <a:buFont typeface="Arial" panose="020B0604020202020204" pitchFamily="34" charset="0"/>
              <a:buChar char="•"/>
            </a:pPr>
            <a:r>
              <a:rPr lang="en-IN" b="1" dirty="0"/>
              <a:t>Domain A (Yellow)</a:t>
            </a:r>
            <a:r>
              <a:rPr lang="en-IN" dirty="0"/>
              <a:t>:</a:t>
            </a:r>
          </a:p>
          <a:p>
            <a:pPr marL="742950" lvl="1" indent="-285750">
              <a:buFont typeface="Arial" panose="020B0604020202020204" pitchFamily="34" charset="0"/>
              <a:buChar char="•"/>
            </a:pPr>
            <a:r>
              <a:rPr lang="en-IN" b="1" dirty="0"/>
              <a:t>Purpose</a:t>
            </a:r>
            <a:r>
              <a:rPr lang="en-IN" dirty="0"/>
              <a:t>: Stores and manages </a:t>
            </a:r>
            <a:r>
              <a:rPr lang="en-IN" b="1" dirty="0"/>
              <a:t>Customer Data</a:t>
            </a:r>
            <a:r>
              <a:rPr lang="en-IN" dirty="0"/>
              <a:t>.</a:t>
            </a:r>
          </a:p>
          <a:p>
            <a:pPr marL="742950" lvl="1" indent="-285750">
              <a:buFont typeface="Arial" panose="020B0604020202020204" pitchFamily="34" charset="0"/>
              <a:buChar char="•"/>
            </a:pPr>
            <a:r>
              <a:rPr lang="en-IN" b="1" dirty="0"/>
              <a:t>Ownership</a:t>
            </a:r>
            <a:r>
              <a:rPr lang="en-IN" dirty="0"/>
              <a:t>: Managed by the </a:t>
            </a:r>
            <a:r>
              <a:rPr lang="en-IN" b="1" dirty="0"/>
              <a:t>CRM team</a:t>
            </a:r>
            <a:r>
              <a:rPr lang="en-IN" dirty="0"/>
              <a:t>.</a:t>
            </a:r>
          </a:p>
          <a:p>
            <a:pPr marL="742950" lvl="1" indent="-285750">
              <a:buFont typeface="Arial" panose="020B0604020202020204" pitchFamily="34" charset="0"/>
              <a:buChar char="•"/>
            </a:pPr>
            <a:r>
              <a:rPr lang="en-IN" b="1" dirty="0"/>
              <a:t>Characteristics</a:t>
            </a:r>
            <a:r>
              <a:rPr lang="en-IN" dirty="0"/>
              <a:t>: Acts as the foundational domain for customer-related data.</a:t>
            </a:r>
          </a:p>
          <a:p>
            <a:pPr>
              <a:buFont typeface="Arial" panose="020B0604020202020204" pitchFamily="34" charset="0"/>
              <a:buChar char="•"/>
            </a:pPr>
            <a:r>
              <a:rPr lang="en-IN" b="1" dirty="0"/>
              <a:t>Domain B (Purple)</a:t>
            </a:r>
            <a:r>
              <a:rPr lang="en-IN" dirty="0"/>
              <a:t>:</a:t>
            </a:r>
          </a:p>
          <a:p>
            <a:pPr marL="742950" lvl="1" indent="-285750">
              <a:buFont typeface="Arial" panose="020B0604020202020204" pitchFamily="34" charset="0"/>
              <a:buChar char="•"/>
            </a:pPr>
            <a:r>
              <a:rPr lang="en-IN" b="1" dirty="0"/>
              <a:t>Purpose</a:t>
            </a:r>
            <a:r>
              <a:rPr lang="en-IN" dirty="0"/>
              <a:t>: Manages the </a:t>
            </a:r>
            <a:r>
              <a:rPr lang="en-IN" b="1" dirty="0"/>
              <a:t>Sales Order Domain</a:t>
            </a:r>
            <a:r>
              <a:rPr lang="en-IN" dirty="0"/>
              <a:t>.</a:t>
            </a:r>
          </a:p>
          <a:p>
            <a:pPr marL="742950" lvl="1" indent="-285750">
              <a:buFont typeface="Arial" panose="020B0604020202020204" pitchFamily="34" charset="0"/>
              <a:buChar char="•"/>
            </a:pPr>
            <a:r>
              <a:rPr lang="en-IN" b="1" dirty="0"/>
              <a:t>Ownership</a:t>
            </a:r>
            <a:r>
              <a:rPr lang="en-IN" dirty="0"/>
              <a:t>: Owned by the </a:t>
            </a:r>
            <a:r>
              <a:rPr lang="en-IN" b="1" dirty="0"/>
              <a:t>Revenue team</a:t>
            </a:r>
            <a:r>
              <a:rPr lang="en-IN" dirty="0"/>
              <a:t>.</a:t>
            </a:r>
          </a:p>
          <a:p>
            <a:pPr marL="742950" lvl="1" indent="-285750">
              <a:buFont typeface="Arial" panose="020B0604020202020204" pitchFamily="34" charset="0"/>
              <a:buChar char="•"/>
            </a:pPr>
            <a:r>
              <a:rPr lang="en-IN" b="1" dirty="0"/>
              <a:t>Characteristics</a:t>
            </a:r>
            <a:r>
              <a:rPr lang="en-IN" dirty="0"/>
              <a:t>: Focuses on transactional and order data that may be consumed by other domains.</a:t>
            </a:r>
          </a:p>
          <a:p>
            <a:pPr>
              <a:buFont typeface="Arial" panose="020B0604020202020204" pitchFamily="34" charset="0"/>
              <a:buChar char="•"/>
            </a:pPr>
            <a:r>
              <a:rPr lang="en-IN" b="1" dirty="0"/>
              <a:t>Domain C (Blue)</a:t>
            </a:r>
            <a:r>
              <a:rPr lang="en-IN" dirty="0"/>
              <a:t>:</a:t>
            </a:r>
          </a:p>
          <a:p>
            <a:pPr marL="742950" lvl="1" indent="-285750">
              <a:buFont typeface="Arial" panose="020B0604020202020204" pitchFamily="34" charset="0"/>
              <a:buChar char="•"/>
            </a:pPr>
            <a:r>
              <a:rPr lang="en-IN" b="1" dirty="0"/>
              <a:t>Purpose</a:t>
            </a:r>
            <a:r>
              <a:rPr lang="en-IN" dirty="0"/>
              <a:t>: Hosts </a:t>
            </a:r>
            <a:r>
              <a:rPr lang="en-IN" b="1" dirty="0"/>
              <a:t>User Shopping History</a:t>
            </a:r>
            <a:r>
              <a:rPr lang="en-IN" dirty="0"/>
              <a:t>.</a:t>
            </a:r>
          </a:p>
          <a:p>
            <a:pPr marL="742950" lvl="1" indent="-285750">
              <a:buFont typeface="Arial" panose="020B0604020202020204" pitchFamily="34" charset="0"/>
              <a:buChar char="•"/>
            </a:pPr>
            <a:r>
              <a:rPr lang="en-IN" b="1" dirty="0"/>
              <a:t>Ownership</a:t>
            </a:r>
            <a:r>
              <a:rPr lang="en-IN" dirty="0"/>
              <a:t>: Treated as a </a:t>
            </a:r>
            <a:r>
              <a:rPr lang="en-IN" b="1" dirty="0"/>
              <a:t>Data Product</a:t>
            </a:r>
            <a:r>
              <a:rPr lang="en-IN" dirty="0"/>
              <a:t> to be consumed by other domains or external users.</a:t>
            </a:r>
          </a:p>
          <a:p>
            <a:pPr marL="742950" lvl="1" indent="-285750">
              <a:buFont typeface="Arial" panose="020B0604020202020204" pitchFamily="34" charset="0"/>
              <a:buChar char="•"/>
            </a:pPr>
            <a:r>
              <a:rPr lang="en-IN" b="1" dirty="0"/>
              <a:t>Characteristics</a:t>
            </a:r>
            <a:r>
              <a:rPr lang="en-IN" dirty="0"/>
              <a:t>: Provides insights into user </a:t>
            </a:r>
            <a:r>
              <a:rPr lang="en-IN" dirty="0" err="1"/>
              <a:t>behavior</a:t>
            </a:r>
            <a:r>
              <a:rPr lang="en-IN" dirty="0"/>
              <a:t> and shopping patterns.</a:t>
            </a:r>
          </a:p>
          <a:p>
            <a:pPr>
              <a:buFont typeface="Arial" panose="020B0604020202020204" pitchFamily="34" charset="0"/>
              <a:buChar char="•"/>
            </a:pPr>
            <a:r>
              <a:rPr lang="en-IN" b="1" dirty="0"/>
              <a:t>Domain D (Green)</a:t>
            </a:r>
            <a:r>
              <a:rPr lang="en-IN" dirty="0"/>
              <a:t>:</a:t>
            </a:r>
          </a:p>
          <a:p>
            <a:pPr marL="742950" lvl="1" indent="-285750">
              <a:buFont typeface="Arial" panose="020B0604020202020204" pitchFamily="34" charset="0"/>
              <a:buChar char="•"/>
            </a:pPr>
            <a:r>
              <a:rPr lang="en-IN" b="1" dirty="0"/>
              <a:t>Purpose</a:t>
            </a:r>
            <a:r>
              <a:rPr lang="en-IN" dirty="0"/>
              <a:t>: Focuses on </a:t>
            </a:r>
            <a:r>
              <a:rPr lang="en-IN" b="1" dirty="0"/>
              <a:t>Recommendation/Personalization Data</a:t>
            </a:r>
            <a:r>
              <a:rPr lang="en-IN" dirty="0"/>
              <a:t>.</a:t>
            </a:r>
          </a:p>
          <a:p>
            <a:pPr marL="742950" lvl="1" indent="-285750">
              <a:buFont typeface="Arial" panose="020B0604020202020204" pitchFamily="34" charset="0"/>
              <a:buChar char="•"/>
            </a:pPr>
            <a:r>
              <a:rPr lang="en-IN" b="1" dirty="0"/>
              <a:t>Ownership</a:t>
            </a:r>
            <a:r>
              <a:rPr lang="en-IN" dirty="0"/>
              <a:t>: Provides downstream data products for </a:t>
            </a:r>
            <a:r>
              <a:rPr lang="en-IN" b="1" dirty="0"/>
              <a:t>personalized user experiences</a:t>
            </a:r>
            <a:r>
              <a:rPr lang="en-IN" dirty="0"/>
              <a:t>.</a:t>
            </a:r>
          </a:p>
          <a:p>
            <a:pPr marL="742950" lvl="1" indent="-285750">
              <a:buFont typeface="Arial" panose="020B0604020202020204" pitchFamily="34" charset="0"/>
              <a:buChar char="•"/>
            </a:pPr>
            <a:r>
              <a:rPr lang="en-IN" b="1" dirty="0"/>
              <a:t>Characteristics</a:t>
            </a:r>
            <a:r>
              <a:rPr lang="en-IN" dirty="0"/>
              <a:t>: Uses data from other domains (e.g., customer data, shopping history) to build advanced recommendation systems.</a:t>
            </a:r>
          </a:p>
          <a:p>
            <a:r>
              <a:rPr lang="en-IN" b="1" dirty="0"/>
              <a:t>Cloud Infrastructure:</a:t>
            </a:r>
          </a:p>
          <a:p>
            <a:pPr>
              <a:buFont typeface="Arial" panose="020B0604020202020204" pitchFamily="34" charset="0"/>
              <a:buChar char="•"/>
            </a:pPr>
            <a:r>
              <a:rPr lang="en-IN" dirty="0"/>
              <a:t>The hybrid platform operates across multiple cloud providers:</a:t>
            </a:r>
          </a:p>
          <a:p>
            <a:pPr marL="742950" lvl="1" indent="-285750">
              <a:buFont typeface="Arial" panose="020B0604020202020204" pitchFamily="34" charset="0"/>
              <a:buChar char="•"/>
            </a:pPr>
            <a:r>
              <a:rPr lang="en-IN" b="1" dirty="0"/>
              <a:t>Red Hat OpenShift</a:t>
            </a:r>
            <a:r>
              <a:rPr lang="en-IN" dirty="0"/>
              <a:t>: Provides container orchestration and hybrid deployment capabilities.</a:t>
            </a:r>
          </a:p>
          <a:p>
            <a:pPr marL="742950" lvl="1" indent="-285750">
              <a:buFont typeface="Arial" panose="020B0604020202020204" pitchFamily="34" charset="0"/>
              <a:buChar char="•"/>
            </a:pPr>
            <a:r>
              <a:rPr lang="en-IN" b="1" dirty="0"/>
              <a:t>AWS, Azure, Google Cloud</a:t>
            </a:r>
            <a:r>
              <a:rPr lang="en-IN" dirty="0"/>
              <a:t>: Multi-cloud support to manage workloads and storage efficiently.</a:t>
            </a:r>
          </a:p>
          <a:p>
            <a:r>
              <a:rPr lang="en-IN" b="1" dirty="0"/>
              <a:t>Key Points of Interaction:</a:t>
            </a:r>
          </a:p>
          <a:p>
            <a:pPr>
              <a:buFont typeface="Arial" panose="020B0604020202020204" pitchFamily="34" charset="0"/>
              <a:buChar char="•"/>
            </a:pPr>
            <a:r>
              <a:rPr lang="en-IN" b="1" dirty="0"/>
              <a:t>Data Sharing</a:t>
            </a:r>
            <a:r>
              <a:rPr lang="en-IN" dirty="0"/>
              <a:t>:</a:t>
            </a:r>
          </a:p>
          <a:p>
            <a:pPr marL="742950" lvl="1" indent="-285750">
              <a:buFont typeface="Arial" panose="020B0604020202020204" pitchFamily="34" charset="0"/>
              <a:buChar char="•"/>
            </a:pPr>
            <a:r>
              <a:rPr lang="en-IN" dirty="0"/>
              <a:t>Domains are interconnected via shared data products, enabling cross-domain collaboration.</a:t>
            </a:r>
          </a:p>
          <a:p>
            <a:pPr marL="742950" lvl="1" indent="-285750">
              <a:buFont typeface="Arial" panose="020B0604020202020204" pitchFamily="34" charset="0"/>
              <a:buChar char="•"/>
            </a:pPr>
            <a:r>
              <a:rPr lang="en-IN" dirty="0"/>
              <a:t>For example:</a:t>
            </a:r>
          </a:p>
          <a:p>
            <a:pPr marL="1143000" lvl="2" indent="-228600">
              <a:buFont typeface="Arial" panose="020B0604020202020204" pitchFamily="34" charset="0"/>
              <a:buChar char="•"/>
            </a:pPr>
            <a:r>
              <a:rPr lang="en-IN" dirty="0"/>
              <a:t>Domain A (Customer Data) shares curated data with Domain C (User Shopping History).</a:t>
            </a:r>
          </a:p>
          <a:p>
            <a:pPr marL="1143000" lvl="2" indent="-228600">
              <a:buFont typeface="Arial" panose="020B0604020202020204" pitchFamily="34" charset="0"/>
              <a:buChar char="•"/>
            </a:pPr>
            <a:r>
              <a:rPr lang="en-IN" dirty="0"/>
              <a:t>Domain C provides its shopping history data to Domain D for recommendations.</a:t>
            </a:r>
          </a:p>
          <a:p>
            <a:pPr>
              <a:buFont typeface="Arial" panose="020B0604020202020204" pitchFamily="34" charset="0"/>
              <a:buChar char="•"/>
            </a:pPr>
            <a:r>
              <a:rPr lang="en-IN" b="1" dirty="0"/>
              <a:t>Data Ownership and Decentralization</a:t>
            </a:r>
            <a:r>
              <a:rPr lang="en-IN" dirty="0"/>
              <a:t>:</a:t>
            </a:r>
          </a:p>
          <a:p>
            <a:pPr marL="742950" lvl="1" indent="-285750">
              <a:buFont typeface="Arial" panose="020B0604020202020204" pitchFamily="34" charset="0"/>
              <a:buChar char="•"/>
            </a:pPr>
            <a:r>
              <a:rPr lang="en-IN" dirty="0"/>
              <a:t>Each domain is independently governed, adhering to the Data Mesh principle of </a:t>
            </a:r>
            <a:r>
              <a:rPr lang="en-IN" b="1" dirty="0"/>
              <a:t>domain-oriented decentralization</a:t>
            </a:r>
            <a:r>
              <a:rPr lang="en-IN" dirty="0"/>
              <a:t>.</a:t>
            </a:r>
          </a:p>
          <a:p>
            <a:pPr>
              <a:buFont typeface="Arial" panose="020B0604020202020204" pitchFamily="34" charset="0"/>
              <a:buChar char="•"/>
            </a:pPr>
            <a:r>
              <a:rPr lang="en-IN" b="1" dirty="0"/>
              <a:t>Governance and Security</a:t>
            </a:r>
            <a:r>
              <a:rPr lang="en-IN" dirty="0"/>
              <a:t>:</a:t>
            </a:r>
          </a:p>
          <a:p>
            <a:pPr marL="742950" lvl="1" indent="-285750">
              <a:buFont typeface="Arial" panose="020B0604020202020204" pitchFamily="34" charset="0"/>
              <a:buChar char="•"/>
            </a:pPr>
            <a:r>
              <a:rPr lang="en-IN" dirty="0"/>
              <a:t>Cloudera SDX ensures:</a:t>
            </a:r>
          </a:p>
          <a:p>
            <a:pPr marL="1143000" lvl="2" indent="-228600">
              <a:buFont typeface="Arial" panose="020B0604020202020204" pitchFamily="34" charset="0"/>
              <a:buChar char="•"/>
            </a:pPr>
            <a:r>
              <a:rPr lang="en-IN" dirty="0"/>
              <a:t>Unified security policies across domains.</a:t>
            </a:r>
          </a:p>
          <a:p>
            <a:pPr marL="1143000" lvl="2" indent="-228600">
              <a:buFont typeface="Arial" panose="020B0604020202020204" pitchFamily="34" charset="0"/>
              <a:buChar char="•"/>
            </a:pPr>
            <a:r>
              <a:rPr lang="en-IN" dirty="0"/>
              <a:t>Governance frameworks for compliance.</a:t>
            </a:r>
          </a:p>
          <a:p>
            <a:pPr marL="1143000" lvl="2" indent="-228600">
              <a:buFont typeface="Arial" panose="020B0604020202020204" pitchFamily="34" charset="0"/>
              <a:buChar char="•"/>
            </a:pPr>
            <a:r>
              <a:rPr lang="en-IN" dirty="0"/>
              <a:t>Data encryption to protect sensitive information.</a:t>
            </a:r>
          </a:p>
          <a:p>
            <a:r>
              <a:rPr lang="en-IN" b="1" dirty="0"/>
              <a:t>Purpose of the Diagram:</a:t>
            </a:r>
          </a:p>
          <a:p>
            <a:r>
              <a:rPr lang="en-IN" dirty="0"/>
              <a:t>To showcase how the </a:t>
            </a:r>
            <a:r>
              <a:rPr lang="en-IN" b="1" dirty="0"/>
              <a:t>Cloudera Hybrid Platform</a:t>
            </a:r>
            <a:r>
              <a:rPr lang="en-IN" dirty="0"/>
              <a:t> facilitates a </a:t>
            </a:r>
            <a:r>
              <a:rPr lang="en-IN" b="1" dirty="0"/>
              <a:t>Data Mesh architecture</a:t>
            </a:r>
            <a:r>
              <a:rPr lang="en-IN" dirty="0"/>
              <a:t> by decentralizing data ownership while maintaining centralized governance and security. This approach enhances scalability, enables data as a product, and fosters collaboration across teams and domains.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a:spLocks noGrp="1" noRot="1" noChangeAspect="1"/>
          </p:cNvSpPr>
          <p:nvPr>
            <p:ph type="sldImg" idx="2"/>
          </p:nvPr>
        </p:nvSpPr>
        <p:spPr>
          <a:xfrm>
            <a:off x="-1588" y="0"/>
            <a:ext cx="6861176"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6: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r>
              <a:rPr lang="en-US" dirty="0"/>
              <a:t>Some of the significant trends in architecture and technology include use of the cloud that is easy, self-service, on-demand, and elastic; compute and storage that are separate, allowing workload isolation, optimized deployments, and cost efficiency; the use of Kubernetes and containers for flexibility and agility; and analytics with real-time streaming, machine learning, and artificial intelligence for the data-driven enterprise.</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21:notes"/>
          <p:cNvSpPr>
            <a:spLocks noGrp="1" noRot="1" noChangeAspect="1"/>
          </p:cNvSpPr>
          <p:nvPr>
            <p:ph type="sldImg" idx="2"/>
          </p:nvPr>
        </p:nvSpPr>
        <p:spPr>
          <a:xfrm>
            <a:off x="0" y="0"/>
            <a:ext cx="6859588"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4" name="Google Shape;414;p21: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22: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0" name="Google Shape;420;p22: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You can see a list of customers that we can reference on our website https://</a:t>
            </a:r>
            <a:r>
              <a:rPr lang="en-US" dirty="0" err="1">
                <a:latin typeface="Carlito" panose="020F0502020204030204" pitchFamily="34" charset="0"/>
                <a:cs typeface="Carlito" panose="020F0502020204030204" pitchFamily="34" charset="0"/>
              </a:rPr>
              <a:t>www.cloudera.com</a:t>
            </a:r>
            <a:r>
              <a:rPr lang="en-US" dirty="0">
                <a:latin typeface="Carlito" panose="020F0502020204030204" pitchFamily="34" charset="0"/>
                <a:cs typeface="Carlito" panose="020F0502020204030204" pitchFamily="34" charset="0"/>
              </a:rPr>
              <a:t>/about/</a:t>
            </a:r>
            <a:r>
              <a:rPr lang="en-US" dirty="0" err="1">
                <a:latin typeface="Carlito" panose="020F0502020204030204" pitchFamily="34" charset="0"/>
                <a:cs typeface="Carlito" panose="020F0502020204030204" pitchFamily="34" charset="0"/>
              </a:rPr>
              <a:t>customers.html</a:t>
            </a:r>
            <a:r>
              <a:rPr lang="en-US" dirty="0">
                <a:latin typeface="Carlito" panose="020F0502020204030204" pitchFamily="34" charset="0"/>
                <a:cs typeface="Carlito" panose="020F0502020204030204" pitchFamily="34" charset="0"/>
              </a:rPr>
              <a:t>. Note that Cloudera also has many</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customers who do not wish us to refer to them, and it is essential that we honor this. The only exception to this important rule is that you may refer to something that was intentionally made available to the public in which Cloudera or that customer has disclosed that they are a Cloudera customer. For example, it is permissible to mention an article in a reputable trade publication in which Cloudera’s CEO mentions a specific customer or the keynote address that the customer’s CTO gave at the Strata conference talking about the benefits they’ve experienced as a Cloudera customer.</a:t>
            </a: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3: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23: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Note that the course “titles” here are not their true, full titles. The intent of this slide is to give a quick view of the breadth of courses in our catalog, not to go over each one. These short titles are meant to convey the content of the courses, in limited space, rather than provide a full reference for students to follow.  </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Feel free to emphasize any courses that could be of particular interest to your students. You also might use the link to show the full course catalog, as we may have added new courses since this was produced.</a:t>
            </a: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24: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p24: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25: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5" name="Google Shape;515;p25: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p26: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2" name="Google Shape;522;p26: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A CCA (Cloudera Certified Associate) exam is our entry level exam. To achieve CCA certification, candidates complete a set of core tasks on a working cluster instead of answering multiple-choice questions. Each exam maps to a Cloudera course:</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 CCA Spark and Hadoop Developer (CCA175) → Developer Training for Spark and Hadoop</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 CCA HDP Administrator (CCA121)→ Cloudera HDP Administrator Training</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 CCA CDH Administrator (CCA131)→ Cloudera Administrator Training</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 CCA Data Analyst (CCA159) → Data Analyst Training</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We also have a CCP (Cloudera Certified Professional) exam.</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 CCP Data Engineer (DE575)</a:t>
            </a: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6858000" cy="3859213"/>
          </a:xfrm>
        </p:spPr>
      </p:sp>
      <p:sp>
        <p:nvSpPr>
          <p:cNvPr id="3" name="Notes Placeholder 2"/>
          <p:cNvSpPr>
            <a:spLocks noGrp="1"/>
          </p:cNvSpPr>
          <p:nvPr>
            <p:ph type="body" idx="1"/>
          </p:nvPr>
        </p:nvSpPr>
        <p:spPr/>
        <p:txBody>
          <a:bodyPr/>
          <a:lstStyle/>
          <a:p>
            <a:endParaRPr lang="en-US" dirty="0">
              <a:latin typeface="Carlito" panose="020F0502020204030204" pitchFamily="34" charset="0"/>
              <a:cs typeface="Carlito" panose="020F0502020204030204" pitchFamily="34" charset="0"/>
            </a:endParaRPr>
          </a:p>
        </p:txBody>
      </p:sp>
    </p:spTree>
    <p:extLst>
      <p:ext uri="{BB962C8B-B14F-4D97-AF65-F5344CB8AC3E}">
        <p14:creationId xmlns:p14="http://schemas.microsoft.com/office/powerpoint/2010/main" val="539485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p27:notes"/>
          <p:cNvSpPr>
            <a:spLocks noGrp="1" noRot="1" noChangeAspect="1"/>
          </p:cNvSpPr>
          <p:nvPr>
            <p:ph type="sldImg" idx="2"/>
          </p:nvPr>
        </p:nvSpPr>
        <p:spPr>
          <a:xfrm>
            <a:off x="0" y="0"/>
            <a:ext cx="6859588"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9" name="Google Shape;529;p27: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p28: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5" name="Google Shape;535;p28: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“Virtual machines” is a cue for the instructor to explain briefly how to perform hands-on exercises in this class; for example, whether that is through virtual machines running locally or in the cloud. This is also a good time to verify that the virtual machines are already running, and to start them if they are not.</a:t>
            </a: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p29: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1" name="Google Shape;541;p29: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Emphasize that students must, at the very least, download the exercise instructions. </a:t>
            </a: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6858000" cy="3859213"/>
          </a:xfrm>
        </p:spPr>
      </p:sp>
      <p:sp>
        <p:nvSpPr>
          <p:cNvPr id="3" name="Notes Placeholder 2"/>
          <p:cNvSpPr>
            <a:spLocks noGrp="1"/>
          </p:cNvSpPr>
          <p:nvPr>
            <p:ph type="body" idx="1"/>
          </p:nvPr>
        </p:nvSpPr>
        <p:spPr/>
        <p:txBody>
          <a:bodyPr/>
          <a:lstStyle/>
          <a:p>
            <a:r>
              <a:rPr lang="en-US" dirty="0">
                <a:latin typeface="Carlito" panose="020F0502020204030204" pitchFamily="34" charset="0"/>
                <a:cs typeface="Carlito" panose="020F0502020204030204" pitchFamily="34" charset="0"/>
              </a:rPr>
              <a:t>Be sure to mention the following:</a:t>
            </a:r>
          </a:p>
          <a:p>
            <a:r>
              <a:rPr lang="en-US" dirty="0">
                <a:latin typeface="Carlito" panose="020F0502020204030204" pitchFamily="34" charset="0"/>
                <a:cs typeface="Carlito" panose="020F0502020204030204" pitchFamily="34" charset="0"/>
              </a:rPr>
              <a:t>• Which students are assigned to which </a:t>
            </a:r>
            <a:r>
              <a:rPr lang="en-US" dirty="0" err="1">
                <a:latin typeface="Carlito" panose="020F0502020204030204" pitchFamily="34" charset="0"/>
                <a:cs typeface="Carlito" panose="020F0502020204030204" pitchFamily="34" charset="0"/>
              </a:rPr>
              <a:t>UserIDs</a:t>
            </a:r>
            <a:endParaRPr lang="en-US" dirty="0">
              <a:latin typeface="Carlito" panose="020F0502020204030204" pitchFamily="34" charset="0"/>
              <a:cs typeface="Carlito" panose="020F0502020204030204" pitchFamily="34" charset="0"/>
            </a:endParaRPr>
          </a:p>
          <a:p>
            <a:r>
              <a:rPr lang="en-US" dirty="0">
                <a:latin typeface="Carlito" panose="020F0502020204030204" pitchFamily="34" charset="0"/>
                <a:cs typeface="Carlito" panose="020F0502020204030204" pitchFamily="34" charset="0"/>
              </a:rPr>
              <a:t>• When the environment will be online</a:t>
            </a:r>
          </a:p>
          <a:p>
            <a:r>
              <a:rPr lang="en-US" dirty="0">
                <a:latin typeface="Carlito" panose="020F0502020204030204" pitchFamily="34" charset="0"/>
                <a:cs typeface="Carlito" panose="020F0502020204030204" pitchFamily="34" charset="0"/>
              </a:rPr>
              <a:t>• When the environment will be permanently destroyed</a:t>
            </a:r>
          </a:p>
        </p:txBody>
      </p:sp>
    </p:spTree>
    <p:extLst>
      <p:ext uri="{BB962C8B-B14F-4D97-AF65-F5344CB8AC3E}">
        <p14:creationId xmlns:p14="http://schemas.microsoft.com/office/powerpoint/2010/main" val="2840619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a:spLocks noGrp="1" noRot="1" noChangeAspect="1"/>
          </p:cNvSpPr>
          <p:nvPr>
            <p:ph type="sldImg" idx="2"/>
          </p:nvPr>
        </p:nvSpPr>
        <p:spPr>
          <a:xfrm>
            <a:off x="0" y="0"/>
            <a:ext cx="6859588"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 name="Google Shape;73;p3: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This slide is intended to clearly convey to students that, while we may sometimes refer to products like Hadoop, Hive, and Impala later in the course, these are simply shorthand for the longer and more formal names. Apache Hadoop, as well as many related software projects that Cloudera helps to develop and distribute, is owned by the Apache Software Foundation (ASF). The slide is not intended to introduce these products; that will be done later, if needed.</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Throughout its history, Cloudera has been strongly committed to a community-driven, Hadoop-based platform based on open standards that meets the highest enterprise expectations for stability and reliability. Cloudera’s Chief Architect, Doug Cutting, served as Director of the ASF for more than five years. He has been an Apache committer for more than 15 years, serving alongside dozens of other </a:t>
            </a:r>
            <a:r>
              <a:rPr lang="en-US" dirty="0" err="1">
                <a:latin typeface="Carlito" panose="020F0502020204030204" pitchFamily="34" charset="0"/>
                <a:cs typeface="Carlito" panose="020F0502020204030204" pitchFamily="34" charset="0"/>
              </a:rPr>
              <a:t>Clouderans</a:t>
            </a:r>
            <a:r>
              <a:rPr lang="en-US" dirty="0">
                <a:latin typeface="Carlito" panose="020F0502020204030204" pitchFamily="34" charset="0"/>
                <a:cs typeface="Carlito" panose="020F0502020204030204" pitchFamily="34" charset="0"/>
              </a:rPr>
              <a:t> who also help to work on many of the open source projects. In fact, Cloudera employees have founded more than 20 successful Hadoop ecosystem projects, including Apache Hadoop itself. Cloudera is a Platinum-level sponsor of the ASF. http://</a:t>
            </a:r>
            <a:r>
              <a:rPr lang="en-US" dirty="0" err="1">
                <a:latin typeface="Carlito" panose="020F0502020204030204" pitchFamily="34" charset="0"/>
                <a:cs typeface="Carlito" panose="020F0502020204030204" pitchFamily="34" charset="0"/>
              </a:rPr>
              <a:t>apache.org</a:t>
            </a:r>
            <a:r>
              <a:rPr lang="en-US" dirty="0">
                <a:latin typeface="Carlito" panose="020F0502020204030204" pitchFamily="34" charset="0"/>
                <a:cs typeface="Carlito" panose="020F0502020204030204" pitchFamily="34" charset="0"/>
              </a:rPr>
              <a:t>/foundation/</a:t>
            </a:r>
            <a:r>
              <a:rPr lang="en-US" dirty="0" err="1">
                <a:latin typeface="Carlito" panose="020F0502020204030204" pitchFamily="34" charset="0"/>
                <a:cs typeface="Carlito" panose="020F0502020204030204" pitchFamily="34" charset="0"/>
              </a:rPr>
              <a:t>thanks.html</a:t>
            </a:r>
            <a:r>
              <a:rPr lang="en-US" dirty="0">
                <a:latin typeface="Carlito" panose="020F0502020204030204" pitchFamily="34" charset="0"/>
                <a:cs typeface="Carlito" panose="020F0502020204030204" pitchFamily="34" charset="0"/>
              </a:rPr>
              <a:t>. </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Additionally, course material may make occasional and incidental references to other product names covered by trademark, such as commercial software from partner companies or brand names for hardware on which one might deploy a cluster. Reference to any products, services, processes or other information, by trade name, trademark, manufacturer, supplier, or otherwise does not necessarily constitute or imply endorsement, sponsorship, or recommendation by Cloudera.</a:t>
            </a: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0" y="0"/>
            <a:ext cx="6859588"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Establish your credibility and enthusiasm here. You’ll likely want to mention your experience as an instructor, plus any relevant experience as a developer, system administrator, DBA, or business analyst. If you can relate this to the audience (because you’re from the area or have worked in the same industry), all the better.</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This is also an opportunity to get to know the students, so you can tailor your explanations and analogies to the experience that they already have. It’s a good idea to draw out a grid corresponding to the seat layout and write students’ names down as they introduce themselves, allowing you to remember someone’s name a few days later based on where they’re sitting.</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The next section will be "About Cloudera," and the background notes begin here, and continue on the "About Cloudera" slide. Google, at the turn of the millennium, realized that their vision of leveraging planet-scale search data couldn’t be completed with the available technologies. Rejecting expensive enterprise-class servers, they chose large numbers of industry-standard hardware instead. They got more cheap servers for the same price as a few expensive servers. But cheap servers fail more frequently—thus the importance of handling failures in software. Google also rejected standard database technologies, because they don’t scale to the extent of need they projected. Google created their own technologies: The Google file system (GFS), a distributed map-reduce implementation, and later Big Table.</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Around the time that Google published papers on GFS and MapReduce, a software engineer named Doug Cutting was working to improve the scalability of an open source tool (Apache </a:t>
            </a:r>
            <a:r>
              <a:rPr lang="en-US" dirty="0" err="1">
                <a:latin typeface="Carlito" panose="020F0502020204030204" pitchFamily="34" charset="0"/>
                <a:cs typeface="Carlito" panose="020F0502020204030204" pitchFamily="34" charset="0"/>
              </a:rPr>
              <a:t>Nutch</a:t>
            </a:r>
            <a:r>
              <a:rPr lang="en-US" dirty="0">
                <a:latin typeface="Carlito" panose="020F0502020204030204" pitchFamily="34" charset="0"/>
                <a:cs typeface="Carlito" panose="020F0502020204030204" pitchFamily="34" charset="0"/>
              </a:rPr>
              <a:t>) used to crawl web pages in order to index their content. Inspired by Google’s papers, he created a distributed filesystem and map-reduce implementation that ultimately led to the Apache Hadoop project. (See this history of Hadoop for more.)</a:t>
            </a: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6858000" cy="3859213"/>
          </a:xfrm>
        </p:spPr>
      </p:sp>
      <p:sp>
        <p:nvSpPr>
          <p:cNvPr id="3" name="Notes Placeholder 2"/>
          <p:cNvSpPr>
            <a:spLocks noGrp="1"/>
          </p:cNvSpPr>
          <p:nvPr>
            <p:ph type="body" idx="1"/>
          </p:nvPr>
        </p:nvSpPr>
        <p:spPr/>
        <p:txBody>
          <a:bodyPr/>
          <a:lstStyle/>
          <a:p>
            <a:r>
              <a:rPr lang="en-US" dirty="0">
                <a:latin typeface="Carlito" panose="020F0502020204030204" pitchFamily="34" charset="0"/>
                <a:cs typeface="Carlito" panose="020F0502020204030204" pitchFamily="34" charset="0"/>
              </a:rPr>
              <a:t>Establish your credibility and enthusiasm here. You’ll likely want to mention your experience as an instructor, plus any relevant experience as a developer, system administrator, DBA, or business analyst. If you can relate this to the audience (because you’re from the area or have worked in the same industry), all the better.</a:t>
            </a:r>
          </a:p>
          <a:p>
            <a:endParaRPr lang="en-US" dirty="0">
              <a:latin typeface="Carlito" panose="020F0502020204030204" pitchFamily="34" charset="0"/>
              <a:cs typeface="Carlito" panose="020F0502020204030204" pitchFamily="34" charset="0"/>
            </a:endParaRPr>
          </a:p>
          <a:p>
            <a:r>
              <a:rPr lang="en-US" dirty="0">
                <a:latin typeface="Carlito" panose="020F0502020204030204" pitchFamily="34" charset="0"/>
                <a:cs typeface="Carlito" panose="020F0502020204030204" pitchFamily="34" charset="0"/>
              </a:rPr>
              <a:t>This is also an opportunity to get to know the students, so you can tailor your explanations and analogies to the experience that they already have. It’s a good idea to draw out a grid corresponding to the seat layout and write students’ names down as they introduce themselves, allowing you to remember someone’s name a few days later based on where they’re sitting.</a:t>
            </a:r>
          </a:p>
          <a:p>
            <a:endParaRPr lang="en-US" dirty="0">
              <a:latin typeface="Carlito" panose="020F0502020204030204" pitchFamily="34" charset="0"/>
              <a:cs typeface="Carlito" panose="020F0502020204030204" pitchFamily="34" charset="0"/>
            </a:endParaRPr>
          </a:p>
          <a:p>
            <a:r>
              <a:rPr lang="en-US" dirty="0">
                <a:latin typeface="Carlito" panose="020F0502020204030204" pitchFamily="34" charset="0"/>
                <a:cs typeface="Carlito" panose="020F0502020204030204" pitchFamily="34" charset="0"/>
              </a:rPr>
              <a:t>The next section will be "About Cloudera," and the background notes begin here, and continue on the "About Cloudera" slide. Google, at the turn of the millennium, realized that their vision of leveraging planet-scale search data couldn’t be completed with the available technologies. Rejecting expensive enterprise-class servers, they chose large numbers of industry-standard hardware instead. They got more cheap servers for the same price as a few expensive servers. But cheap servers fail more frequently—thus the importance of handling failures in software. Google also rejected standard database technologies, because they don’t scale to the extent of need they projected. Google created their own technologies: The Google file system (GFS), a distributed map-reduce implementation, and later Big Table.</a:t>
            </a:r>
          </a:p>
          <a:p>
            <a:endParaRPr lang="en-US" dirty="0">
              <a:latin typeface="Carlito" panose="020F0502020204030204" pitchFamily="34" charset="0"/>
              <a:cs typeface="Carlito" panose="020F0502020204030204" pitchFamily="34" charset="0"/>
            </a:endParaRPr>
          </a:p>
          <a:p>
            <a:r>
              <a:rPr lang="en-US" dirty="0">
                <a:latin typeface="Carlito" panose="020F0502020204030204" pitchFamily="34" charset="0"/>
                <a:cs typeface="Carlito" panose="020F0502020204030204" pitchFamily="34" charset="0"/>
              </a:rPr>
              <a:t>Around the time that Google published papers on GFS and MapReduce, a software engineer named Doug Cutting was working to improve the scalability of an open source tool (Apache </a:t>
            </a:r>
            <a:r>
              <a:rPr lang="en-US" dirty="0" err="1">
                <a:latin typeface="Carlito" panose="020F0502020204030204" pitchFamily="34" charset="0"/>
                <a:cs typeface="Carlito" panose="020F0502020204030204" pitchFamily="34" charset="0"/>
              </a:rPr>
              <a:t>Nutch</a:t>
            </a:r>
            <a:r>
              <a:rPr lang="en-US" dirty="0">
                <a:latin typeface="Carlito" panose="020F0502020204030204" pitchFamily="34" charset="0"/>
                <a:cs typeface="Carlito" panose="020F0502020204030204" pitchFamily="34" charset="0"/>
              </a:rPr>
              <a:t>) used to crawl web pages in order to index their content. Inspired by Google’s papers, he created a distributed filesystem and map-reduce implementation that ultimately led to the Apache Hadoop project. (See this history of Hadoop for more.)</a:t>
            </a:r>
          </a:p>
        </p:txBody>
      </p:sp>
    </p:spTree>
    <p:extLst>
      <p:ext uri="{BB962C8B-B14F-4D97-AF65-F5344CB8AC3E}">
        <p14:creationId xmlns:p14="http://schemas.microsoft.com/office/powerpoint/2010/main" val="981704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a:spLocks noGrp="1" noRot="1" noChangeAspect="1"/>
          </p:cNvSpPr>
          <p:nvPr>
            <p:ph type="sldImg" idx="2"/>
          </p:nvPr>
        </p:nvSpPr>
        <p:spPr>
          <a:xfrm>
            <a:off x="0" y="0"/>
            <a:ext cx="6859588"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6: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a:spLocks noGrp="1" noRot="1" noChangeAspect="1"/>
          </p:cNvSpPr>
          <p:nvPr>
            <p:ph type="sldImg" idx="2"/>
          </p:nvPr>
        </p:nvSpPr>
        <p:spPr>
          <a:xfrm>
            <a:off x="0" y="0"/>
            <a:ext cx="6858000" cy="38592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7:notes"/>
          <p:cNvSpPr txBox="1">
            <a:spLocks noGrp="1"/>
          </p:cNvSpPr>
          <p:nvPr>
            <p:ph type="body" idx="1"/>
          </p:nvPr>
        </p:nvSpPr>
        <p:spPr>
          <a:xfrm>
            <a:off x="959265" y="4047144"/>
            <a:ext cx="5030362" cy="4895690"/>
          </a:xfrm>
          <a:prstGeom prst="rect">
            <a:avLst/>
          </a:prstGeom>
          <a:solidFill>
            <a:srgbClr val="F2F2F2"/>
          </a:solidFill>
          <a:ln w="9525" cap="flat" cmpd="sng">
            <a:solidFill>
              <a:schemeClr val="dk1"/>
            </a:solidFill>
            <a:prstDash val="solid"/>
            <a:round/>
            <a:headEnd type="none" w="sm" len="sm"/>
            <a:tailEnd type="none" w="sm" len="sm"/>
          </a:ln>
        </p:spPr>
        <p:txBody>
          <a:bodyPr spcFirstLastPara="1" wrap="square" lIns="182875" tIns="182875" rIns="182875" bIns="182875" anchor="t" anchorCtr="0">
            <a:noAutofit/>
          </a:bodyPr>
          <a:lstStyle/>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Establish your credibility and enthusiasm here. You’ll likely want to mention your experience as an instructor, plus any relevant experience as a developer, system administrator, DBA, or business analyst. If you can relate this to the audience (because you’re from the area or have worked in the same industry), all the better.</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This is also an opportunity to get to know the students, so you can tailor your explanations and analogies to the experience that they already have. It’s a good idea to draw out a grid corresponding to the seat layout and write students’ names down as they introduce themselves, allowing you to remember someone’s name a few days later based on where they’re sitting.</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The next section will be "About Cloudera," and the background notes begin here, and continue on the "About Cloudera" slide. Google, at the turn of the millennium, realized that their vision of leveraging planet-scale search data couldn’t be completed with the available technologies. Rejecting expensive enterprise-class servers, they chose large numbers of industry-standard hardware instead. They got more cheap servers for the same price as a few expensive servers. But cheap servers fail more frequently—thus the importance of handling failures in software. Google also rejected standard database technologies, because they don’t scale to the extent of need they projected. Google created their own technologies: The Google file system (GFS), a distributed map-reduce implementation, and later Big Table.</a:t>
            </a: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endParaRPr dirty="0">
              <a:latin typeface="Carlito" panose="020F0502020204030204" pitchFamily="34" charset="0"/>
              <a:cs typeface="Carlito" panose="020F0502020204030204" pitchFamily="34" charset="0"/>
            </a:endParaRPr>
          </a:p>
          <a:p>
            <a:pPr marL="0" lvl="0" indent="0" algn="l" rtl="0">
              <a:spcBef>
                <a:spcPts val="0"/>
              </a:spcBef>
              <a:spcAft>
                <a:spcPts val="0"/>
              </a:spcAft>
              <a:buNone/>
            </a:pPr>
            <a:r>
              <a:rPr lang="en-US" dirty="0">
                <a:latin typeface="Carlito" panose="020F0502020204030204" pitchFamily="34" charset="0"/>
                <a:cs typeface="Carlito" panose="020F0502020204030204" pitchFamily="34" charset="0"/>
              </a:rPr>
              <a:t>Around the time that Google published papers on GFS and MapReduce, a software engineer named Doug Cutting was working to improve the scalability of an open source tool (Apache </a:t>
            </a:r>
            <a:r>
              <a:rPr lang="en-US" dirty="0" err="1">
                <a:latin typeface="Carlito" panose="020F0502020204030204" pitchFamily="34" charset="0"/>
                <a:cs typeface="Carlito" panose="020F0502020204030204" pitchFamily="34" charset="0"/>
              </a:rPr>
              <a:t>Nutch</a:t>
            </a:r>
            <a:r>
              <a:rPr lang="en-US" dirty="0">
                <a:latin typeface="Carlito" panose="020F0502020204030204" pitchFamily="34" charset="0"/>
                <a:cs typeface="Carlito" panose="020F0502020204030204" pitchFamily="34" charset="0"/>
              </a:rPr>
              <a:t>) used to crawl web pages in order to index their content. Inspired by Google’s papers, he created a distributed filesystem and map-reduce implementation that ultimately led to the Apache Hadoop project. (See this history of Hadoop for more.)</a:t>
            </a:r>
            <a:endParaRPr dirty="0">
              <a:latin typeface="Carlito" panose="020F0502020204030204" pitchFamily="34" charset="0"/>
              <a:cs typeface="Carlito"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ourse Title">
  <p:cSld name="Course Title">
    <p:bg>
      <p:bgPr>
        <a:solidFill>
          <a:srgbClr val="2C343D"/>
        </a:solidFill>
        <a:effectLst/>
      </p:bgPr>
    </p:bg>
    <p:spTree>
      <p:nvGrpSpPr>
        <p:cNvPr id="1" name="Shape 13"/>
        <p:cNvGrpSpPr/>
        <p:nvPr/>
      </p:nvGrpSpPr>
      <p:grpSpPr>
        <a:xfrm>
          <a:off x="0" y="0"/>
          <a:ext cx="0" cy="0"/>
          <a:chOff x="0" y="0"/>
          <a:chExt cx="0" cy="0"/>
        </a:xfrm>
      </p:grpSpPr>
      <p:pic>
        <p:nvPicPr>
          <p:cNvPr id="14" name="Google Shape;14;p36"/>
          <p:cNvPicPr preferRelativeResize="0"/>
          <p:nvPr/>
        </p:nvPicPr>
        <p:blipFill rotWithShape="1">
          <a:blip r:embed="rId2">
            <a:alphaModFix/>
          </a:blip>
          <a:srcRect/>
          <a:stretch/>
        </p:blipFill>
        <p:spPr>
          <a:xfrm>
            <a:off x="6282945" y="1950167"/>
            <a:ext cx="7534656" cy="5822234"/>
          </a:xfrm>
          <a:prstGeom prst="rect">
            <a:avLst/>
          </a:prstGeom>
          <a:noFill/>
          <a:ln>
            <a:noFill/>
          </a:ln>
        </p:spPr>
      </p:pic>
      <p:pic>
        <p:nvPicPr>
          <p:cNvPr id="15" name="Google Shape;15;p36" descr="Cloudera"/>
          <p:cNvPicPr preferRelativeResize="0"/>
          <p:nvPr/>
        </p:nvPicPr>
        <p:blipFill rotWithShape="1">
          <a:blip r:embed="rId3">
            <a:alphaModFix/>
          </a:blip>
          <a:srcRect/>
          <a:stretch/>
        </p:blipFill>
        <p:spPr>
          <a:xfrm>
            <a:off x="412733" y="458009"/>
            <a:ext cx="2194561" cy="265534"/>
          </a:xfrm>
          <a:prstGeom prst="rect">
            <a:avLst/>
          </a:prstGeom>
          <a:noFill/>
          <a:ln>
            <a:noFill/>
          </a:ln>
        </p:spPr>
      </p:pic>
      <p:sp>
        <p:nvSpPr>
          <p:cNvPr id="16" name="Google Shape;16;p36"/>
          <p:cNvSpPr txBox="1"/>
          <p:nvPr/>
        </p:nvSpPr>
        <p:spPr>
          <a:xfrm>
            <a:off x="302788" y="726319"/>
            <a:ext cx="356613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lt1"/>
                </a:solidFill>
                <a:latin typeface="Roboto"/>
                <a:ea typeface="Roboto"/>
                <a:cs typeface="Roboto"/>
                <a:sym typeface="Roboto"/>
              </a:rPr>
              <a:t>Educational Services</a:t>
            </a:r>
            <a:endParaRPr b="0" i="0" dirty="0">
              <a:latin typeface="Carlito" panose="020F0502020204030204" pitchFamily="34" charset="0"/>
              <a:cs typeface="Carlito" panose="020F0502020204030204" pitchFamily="34" charset="0"/>
            </a:endParaRPr>
          </a:p>
        </p:txBody>
      </p:sp>
      <p:sp>
        <p:nvSpPr>
          <p:cNvPr id="17" name="Google Shape;17;p36"/>
          <p:cNvSpPr txBox="1">
            <a:spLocks noGrp="1"/>
          </p:cNvSpPr>
          <p:nvPr>
            <p:ph type="ctrTitle"/>
          </p:nvPr>
        </p:nvSpPr>
        <p:spPr>
          <a:xfrm>
            <a:off x="399725" y="2706957"/>
            <a:ext cx="9381744" cy="23876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4500"/>
              <a:buFont typeface="Arial"/>
              <a:buNone/>
              <a:defRPr sz="4500" b="1" i="0">
                <a:solidFill>
                  <a:schemeClr val="lt1"/>
                </a:solidFill>
                <a:latin typeface="Carlito" panose="020F0502020204030204" pitchFamily="34" charset="0"/>
                <a:cs typeface="Carlito"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8" name="Google Shape;18;p36"/>
          <p:cNvSpPr txBox="1">
            <a:spLocks noGrp="1"/>
          </p:cNvSpPr>
          <p:nvPr>
            <p:ph type="body" idx="1"/>
          </p:nvPr>
        </p:nvSpPr>
        <p:spPr>
          <a:xfrm>
            <a:off x="162540" y="7175117"/>
            <a:ext cx="914909" cy="261937"/>
          </a:xfrm>
          <a:prstGeom prst="rect">
            <a:avLst/>
          </a:prstGeom>
          <a:noFill/>
          <a:ln>
            <a:noFill/>
          </a:ln>
        </p:spPr>
        <p:txBody>
          <a:bodyPr spcFirstLastPara="1" wrap="square" lIns="0" tIns="45700" rIns="0" bIns="45700" anchor="t" anchorCtr="0">
            <a:noAutofit/>
          </a:bodyPr>
          <a:lstStyle>
            <a:lvl1pPr marL="457200" lvl="0" indent="-228600" algn="l">
              <a:lnSpc>
                <a:spcPct val="110000"/>
              </a:lnSpc>
              <a:spcBef>
                <a:spcPts val="1000"/>
              </a:spcBef>
              <a:spcAft>
                <a:spcPts val="0"/>
              </a:spcAft>
              <a:buSzPts val="1000"/>
              <a:buNone/>
              <a:defRPr sz="1000" b="0" i="0">
                <a:solidFill>
                  <a:srgbClr val="7D7D7D"/>
                </a:solidFill>
                <a:latin typeface="Carlito" panose="020F0502020204030204" pitchFamily="34" charset="0"/>
                <a:ea typeface="Carlito" panose="020F0502020204030204" pitchFamily="34" charset="0"/>
                <a:cs typeface="Carlito" panose="020F0502020204030204" pitchFamily="34" charset="0"/>
                <a:sym typeface="Arial"/>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110000"/>
              </a:lnSpc>
              <a:spcBef>
                <a:spcPts val="500"/>
              </a:spcBef>
              <a:spcAft>
                <a:spcPts val="0"/>
              </a:spcAft>
              <a:buSzPts val="1800"/>
              <a:buChar char="–"/>
              <a:defRPr/>
            </a:lvl6pPr>
            <a:lvl7pPr marL="3200400" lvl="6" indent="-342900" algn="l">
              <a:lnSpc>
                <a:spcPct val="110000"/>
              </a:lnSpc>
              <a:spcBef>
                <a:spcPts val="500"/>
              </a:spcBef>
              <a:spcAft>
                <a:spcPts val="0"/>
              </a:spcAft>
              <a:buSzPts val="1800"/>
              <a:buChar char="▪"/>
              <a:defRPr/>
            </a:lvl7pPr>
            <a:lvl8pPr marL="3657600" lvl="7" indent="-342900" algn="l">
              <a:lnSpc>
                <a:spcPct val="110000"/>
              </a:lnSpc>
              <a:spcBef>
                <a:spcPts val="500"/>
              </a:spcBef>
              <a:spcAft>
                <a:spcPts val="0"/>
              </a:spcAft>
              <a:buSzPts val="1800"/>
              <a:buChar char="–"/>
              <a:defRPr/>
            </a:lvl8pPr>
            <a:lvl9pPr marL="4114800" lvl="8" indent="-342900" algn="l">
              <a:lnSpc>
                <a:spcPct val="110000"/>
              </a:lnSpc>
              <a:spcBef>
                <a:spcPts val="500"/>
              </a:spcBef>
              <a:spcAft>
                <a:spcPts val="0"/>
              </a:spcAft>
              <a:buSzPts val="1800"/>
              <a:buChar char="–"/>
              <a:defRPr/>
            </a:lvl9pPr>
          </a:lstStyle>
          <a:p>
            <a:endParaRP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oter Only">
  <p:cSld name="Title and Footer Only">
    <p:spTree>
      <p:nvGrpSpPr>
        <p:cNvPr id="1" name="Shape 57"/>
        <p:cNvGrpSpPr/>
        <p:nvPr/>
      </p:nvGrpSpPr>
      <p:grpSpPr>
        <a:xfrm>
          <a:off x="0" y="0"/>
          <a:ext cx="0" cy="0"/>
          <a:chOff x="0" y="0"/>
          <a:chExt cx="0" cy="0"/>
        </a:xfrm>
      </p:grpSpPr>
      <p:sp>
        <p:nvSpPr>
          <p:cNvPr id="58" name="Google Shape;58;p44"/>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3"/>
              </a:buClr>
              <a:buSzPts val="1800"/>
              <a:buNone/>
              <a:defRPr b="0" i="0">
                <a:latin typeface="Carlito" panose="020F0502020204030204" pitchFamily="34" charset="0"/>
                <a:cs typeface="Carlito"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Course Chapters">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E7104FA-5012-184F-A2E3-D0334E9DBB3E}"/>
              </a:ext>
            </a:extLst>
          </p:cNvPr>
          <p:cNvSpPr txBox="1"/>
          <p:nvPr userDrawn="1"/>
        </p:nvSpPr>
        <p:spPr>
          <a:xfrm>
            <a:off x="402336" y="338328"/>
            <a:ext cx="13011912" cy="347472"/>
          </a:xfrm>
          <a:prstGeom prst="rect">
            <a:avLst/>
          </a:prstGeom>
        </p:spPr>
        <p:txBody>
          <a:bodyPr vert="horz" lIns="0" tIns="0" rIns="0" bIns="0" rtlCol="0" anchor="b" anchorCtr="0">
            <a:noAutofit/>
          </a:bodyPr>
          <a:lstStyle>
            <a:lvl1pPr defTabSz="914400" fontAlgn="ctr">
              <a:lnSpc>
                <a:spcPct val="90000"/>
              </a:lnSpc>
              <a:spcBef>
                <a:spcPct val="0"/>
              </a:spcBef>
              <a:buNone/>
              <a:defRPr lang="en-US" sz="2400" b="1" spc="0" baseline="0" dirty="0" smtClean="0">
                <a:solidFill>
                  <a:schemeClr val="accent3"/>
                </a:solidFill>
                <a:latin typeface="+mj-lt"/>
                <a:ea typeface="+mj-ea"/>
                <a:cs typeface="+mj-cs"/>
              </a:defRPr>
            </a:lvl1pPr>
          </a:lstStyle>
          <a:p>
            <a:pPr lvl="0"/>
            <a:r>
              <a:rPr lang="en-US" sz="2800" b="1" i="0" dirty="0">
                <a:latin typeface="Carlito" panose="020F0502020204030204" pitchFamily="34" charset="0"/>
              </a:rPr>
              <a:t>Course Chapters</a:t>
            </a:r>
          </a:p>
        </p:txBody>
      </p:sp>
      <p:sp>
        <p:nvSpPr>
          <p:cNvPr id="24" name="Content Placeholder 23">
            <a:extLst>
              <a:ext uri="{FF2B5EF4-FFF2-40B4-BE49-F238E27FC236}">
                <a16:creationId xmlns:a16="http://schemas.microsoft.com/office/drawing/2014/main" id="{CA15AC25-536D-014B-A3DE-6BF117F6D434}"/>
              </a:ext>
            </a:extLst>
          </p:cNvPr>
          <p:cNvSpPr>
            <a:spLocks noGrp="1"/>
          </p:cNvSpPr>
          <p:nvPr>
            <p:ph sz="quarter" idx="12"/>
          </p:nvPr>
        </p:nvSpPr>
        <p:spPr>
          <a:xfrm>
            <a:off x="310896" y="886968"/>
            <a:ext cx="13113004" cy="756104"/>
          </a:xfrm>
          <a:prstGeom prst="rect">
            <a:avLst/>
          </a:prstGeom>
          <a:solidFill>
            <a:srgbClr val="DDFBFE"/>
          </a:solidFill>
          <a:ln w="12700">
            <a:solidFill>
              <a:schemeClr val="accent3"/>
            </a:solidFill>
          </a:ln>
        </p:spPr>
        <p:txBody>
          <a:bodyPr wrap="square" lIns="91440" tIns="91440" rIns="91440" bIns="91440">
            <a:spAutoFit/>
          </a:bodyPr>
          <a:lstStyle>
            <a:lvl1pPr marL="283471" indent="-283471">
              <a:lnSpc>
                <a:spcPct val="120000"/>
              </a:lnSpc>
              <a:spcBef>
                <a:spcPts val="1000"/>
              </a:spcBef>
              <a:buClr>
                <a:srgbClr val="AFAFAF"/>
              </a:buClr>
              <a:buFont typeface="Wingdings" pitchFamily="2" charset="2"/>
              <a:buChar char="§"/>
              <a:tabLst/>
              <a:defRPr lang="en-US" sz="2400" b="0" i="0" kern="1200" spc="-10" baseline="0" dirty="0" smtClean="0">
                <a:solidFill>
                  <a:srgbClr val="AFAFAF"/>
                </a:solidFill>
                <a:latin typeface="Carlito" panose="020F0502020204030204" pitchFamily="34" charset="0"/>
                <a:ea typeface="+mn-ea"/>
                <a:cs typeface="+mn-cs"/>
              </a:defRPr>
            </a:lvl1pPr>
            <a:lvl2pPr marL="283471" indent="-283471">
              <a:lnSpc>
                <a:spcPct val="120000"/>
              </a:lnSpc>
              <a:spcBef>
                <a:spcPts val="1000"/>
              </a:spcBef>
              <a:buFont typeface="Wingdings" pitchFamily="2" charset="2"/>
              <a:buChar char="§"/>
              <a:tabLst/>
              <a:defRPr b="1"/>
            </a:lvl2pPr>
            <a:lvl3pPr marL="283471" indent="-283471">
              <a:lnSpc>
                <a:spcPct val="120000"/>
              </a:lnSpc>
              <a:spcBef>
                <a:spcPts val="1000"/>
              </a:spcBef>
              <a:buFont typeface="Wingdings" pitchFamily="2" charset="2"/>
              <a:buChar char="§"/>
              <a:tabLst/>
              <a:defRPr b="1"/>
            </a:lvl3pPr>
            <a:lvl4pPr marL="283471" indent="-283471">
              <a:lnSpc>
                <a:spcPct val="120000"/>
              </a:lnSpc>
              <a:spcBef>
                <a:spcPts val="1000"/>
              </a:spcBef>
              <a:buFont typeface="Wingdings" pitchFamily="2" charset="2"/>
              <a:buChar char="§"/>
              <a:tabLst/>
              <a:defRPr b="1"/>
            </a:lvl4pPr>
            <a:lvl5pPr marL="283471" indent="-283471">
              <a:lnSpc>
                <a:spcPct val="120000"/>
              </a:lnSpc>
              <a:spcBef>
                <a:spcPts val="1000"/>
              </a:spcBef>
              <a:buFont typeface="Wingdings" pitchFamily="2" charset="2"/>
              <a:buChar char="§"/>
              <a:tabLst/>
              <a:defRPr b="1"/>
            </a:lvl5pPr>
            <a:lvl6pPr marL="283471" indent="-283471">
              <a:lnSpc>
                <a:spcPct val="120000"/>
              </a:lnSpc>
              <a:spcBef>
                <a:spcPts val="1000"/>
              </a:spcBef>
              <a:buFont typeface="Wingdings" pitchFamily="2" charset="2"/>
              <a:buChar char="§"/>
              <a:tabLst/>
              <a:defRPr b="1"/>
            </a:lvl6pPr>
            <a:lvl7pPr marL="283471" indent="-283471">
              <a:lnSpc>
                <a:spcPct val="120000"/>
              </a:lnSpc>
              <a:spcBef>
                <a:spcPts val="1000"/>
              </a:spcBef>
              <a:buFont typeface="Wingdings" pitchFamily="2" charset="2"/>
              <a:buChar char="§"/>
              <a:tabLst/>
              <a:defRPr b="1"/>
            </a:lvl7pPr>
            <a:lvl8pPr marL="283471" indent="-283471">
              <a:lnSpc>
                <a:spcPct val="120000"/>
              </a:lnSpc>
              <a:spcBef>
                <a:spcPts val="1000"/>
              </a:spcBef>
              <a:buFont typeface="Wingdings" pitchFamily="2" charset="2"/>
              <a:buChar char="§"/>
              <a:tabLst/>
              <a:defRPr b="1"/>
            </a:lvl8pPr>
            <a:lvl9pPr marL="283471" indent="-283471">
              <a:lnSpc>
                <a:spcPct val="120000"/>
              </a:lnSpc>
              <a:spcBef>
                <a:spcPts val="1000"/>
              </a:spcBef>
              <a:buFont typeface="Wingdings" pitchFamily="2" charset="2"/>
              <a:buChar char="§"/>
              <a:tabLst/>
              <a:defRPr b="1"/>
            </a:lvl9pPr>
          </a:lstStyle>
          <a:p>
            <a:pPr lvl="0"/>
            <a:r>
              <a:rPr lang="en-US" dirty="0"/>
              <a:t>Click to edit Master text styles</a:t>
            </a:r>
          </a:p>
        </p:txBody>
      </p:sp>
    </p:spTree>
    <p:extLst>
      <p:ext uri="{BB962C8B-B14F-4D97-AF65-F5344CB8AC3E}">
        <p14:creationId xmlns:p14="http://schemas.microsoft.com/office/powerpoint/2010/main" val="1082669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Chapter Title">
  <p:cSld name="Chapter Title">
    <p:spTree>
      <p:nvGrpSpPr>
        <p:cNvPr id="1" name="Shape 27"/>
        <p:cNvGrpSpPr/>
        <p:nvPr/>
      </p:nvGrpSpPr>
      <p:grpSpPr>
        <a:xfrm>
          <a:off x="0" y="0"/>
          <a:ext cx="0" cy="0"/>
          <a:chOff x="0" y="0"/>
          <a:chExt cx="0" cy="0"/>
        </a:xfrm>
      </p:grpSpPr>
      <p:cxnSp>
        <p:nvCxnSpPr>
          <p:cNvPr id="28" name="Google Shape;28;p37"/>
          <p:cNvCxnSpPr/>
          <p:nvPr/>
        </p:nvCxnSpPr>
        <p:spPr>
          <a:xfrm>
            <a:off x="402336" y="2655949"/>
            <a:ext cx="9089136" cy="0"/>
          </a:xfrm>
          <a:prstGeom prst="straightConnector1">
            <a:avLst/>
          </a:prstGeom>
          <a:noFill/>
          <a:ln w="12700" cap="flat" cmpd="sng">
            <a:solidFill>
              <a:srgbClr val="9F9F9F"/>
            </a:solidFill>
            <a:prstDash val="solid"/>
            <a:miter lim="800000"/>
            <a:headEnd type="none" w="sm" len="sm"/>
            <a:tailEnd type="none" w="sm" len="sm"/>
          </a:ln>
        </p:spPr>
      </p:cxnSp>
      <p:sp>
        <p:nvSpPr>
          <p:cNvPr id="29" name="Google Shape;29;p37"/>
          <p:cNvSpPr txBox="1">
            <a:spLocks noGrp="1"/>
          </p:cNvSpPr>
          <p:nvPr>
            <p:ph type="title"/>
          </p:nvPr>
        </p:nvSpPr>
        <p:spPr>
          <a:xfrm>
            <a:off x="402336" y="1558298"/>
            <a:ext cx="9089136" cy="106082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accent3"/>
              </a:buClr>
              <a:buSzPts val="3000"/>
              <a:buFont typeface="Arial"/>
              <a:buNone/>
              <a:defRPr sz="3000" b="1" i="0">
                <a:solidFill>
                  <a:schemeClr val="accent3"/>
                </a:solidFill>
                <a:latin typeface="Carlito" panose="020F0502020204030204" pitchFamily="34" charset="0"/>
                <a:cs typeface="Carlito"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0" name="Google Shape;30;p37"/>
          <p:cNvSpPr txBox="1">
            <a:spLocks noGrp="1"/>
          </p:cNvSpPr>
          <p:nvPr>
            <p:ph type="body" idx="1"/>
          </p:nvPr>
        </p:nvSpPr>
        <p:spPr>
          <a:xfrm>
            <a:off x="402336" y="2686467"/>
            <a:ext cx="2653098" cy="499576"/>
          </a:xfrm>
          <a:prstGeom prst="rect">
            <a:avLst/>
          </a:prstGeom>
          <a:noFill/>
          <a:ln>
            <a:noFill/>
          </a:ln>
        </p:spPr>
        <p:txBody>
          <a:bodyPr spcFirstLastPara="1" wrap="square" lIns="0" tIns="45700" rIns="0" bIns="45700" anchor="t" anchorCtr="0">
            <a:noAutofit/>
          </a:bodyPr>
          <a:lstStyle>
            <a:lvl1pPr marL="457200" lvl="0" indent="-228600" algn="l">
              <a:lnSpc>
                <a:spcPct val="110000"/>
              </a:lnSpc>
              <a:spcBef>
                <a:spcPts val="1000"/>
              </a:spcBef>
              <a:spcAft>
                <a:spcPts val="0"/>
              </a:spcAft>
              <a:buSzPts val="2400"/>
              <a:buNone/>
              <a:defRPr sz="2400" b="0" i="0">
                <a:solidFill>
                  <a:srgbClr val="7D7D7D"/>
                </a:solidFill>
                <a:latin typeface="Carlito" panose="020F0502020204030204" pitchFamily="34" charset="0"/>
                <a:ea typeface="Carlito" panose="020F0502020204030204" pitchFamily="34" charset="0"/>
                <a:cs typeface="Carlito" panose="020F0502020204030204" pitchFamily="34" charset="0"/>
                <a:sym typeface="Arial"/>
              </a:defRPr>
            </a:lvl1pPr>
            <a:lvl2pPr marL="914400" lvl="1" indent="-228600" algn="l">
              <a:lnSpc>
                <a:spcPct val="110000"/>
              </a:lnSpc>
              <a:spcBef>
                <a:spcPts val="500"/>
              </a:spcBef>
              <a:spcAft>
                <a:spcPts val="0"/>
              </a:spcAft>
              <a:buSzPts val="2000"/>
              <a:buNone/>
              <a:defRPr sz="2000">
                <a:solidFill>
                  <a:srgbClr val="888888"/>
                </a:solidFill>
              </a:defRPr>
            </a:lvl2pPr>
            <a:lvl3pPr marL="1371600" lvl="2" indent="-228600" algn="l">
              <a:lnSpc>
                <a:spcPct val="110000"/>
              </a:lnSpc>
              <a:spcBef>
                <a:spcPts val="500"/>
              </a:spcBef>
              <a:spcAft>
                <a:spcPts val="0"/>
              </a:spcAft>
              <a:buSzPts val="1800"/>
              <a:buNone/>
              <a:defRPr sz="1800">
                <a:solidFill>
                  <a:srgbClr val="888888"/>
                </a:solidFill>
              </a:defRPr>
            </a:lvl3pPr>
            <a:lvl4pPr marL="1828800" lvl="3" indent="-228600" algn="l">
              <a:lnSpc>
                <a:spcPct val="110000"/>
              </a:lnSpc>
              <a:spcBef>
                <a:spcPts val="500"/>
              </a:spcBef>
              <a:spcAft>
                <a:spcPts val="0"/>
              </a:spcAft>
              <a:buSzPts val="1600"/>
              <a:buNone/>
              <a:defRPr sz="1600">
                <a:solidFill>
                  <a:srgbClr val="888888"/>
                </a:solidFill>
              </a:defRPr>
            </a:lvl4pPr>
            <a:lvl5pPr marL="2286000" lvl="4" indent="-228600" algn="l">
              <a:lnSpc>
                <a:spcPct val="110000"/>
              </a:lnSpc>
              <a:spcBef>
                <a:spcPts val="500"/>
              </a:spcBef>
              <a:spcAft>
                <a:spcPts val="0"/>
              </a:spcAft>
              <a:buSzPts val="1600"/>
              <a:buNone/>
              <a:defRPr sz="1600">
                <a:solidFill>
                  <a:srgbClr val="888888"/>
                </a:solidFill>
              </a:defRPr>
            </a:lvl5pPr>
            <a:lvl6pPr marL="2743200" lvl="5" indent="-228600" algn="l">
              <a:lnSpc>
                <a:spcPct val="110000"/>
              </a:lnSpc>
              <a:spcBef>
                <a:spcPts val="500"/>
              </a:spcBef>
              <a:spcAft>
                <a:spcPts val="0"/>
              </a:spcAft>
              <a:buSzPts val="1600"/>
              <a:buNone/>
              <a:defRPr sz="1600">
                <a:solidFill>
                  <a:srgbClr val="888888"/>
                </a:solidFill>
              </a:defRPr>
            </a:lvl6pPr>
            <a:lvl7pPr marL="3200400" lvl="6" indent="-228600" algn="l">
              <a:lnSpc>
                <a:spcPct val="110000"/>
              </a:lnSpc>
              <a:spcBef>
                <a:spcPts val="500"/>
              </a:spcBef>
              <a:spcAft>
                <a:spcPts val="0"/>
              </a:spcAft>
              <a:buSzPts val="1600"/>
              <a:buNone/>
              <a:defRPr sz="1600">
                <a:solidFill>
                  <a:srgbClr val="888888"/>
                </a:solidFill>
              </a:defRPr>
            </a:lvl7pPr>
            <a:lvl8pPr marL="3657600" lvl="7" indent="-228600" algn="l">
              <a:lnSpc>
                <a:spcPct val="110000"/>
              </a:lnSpc>
              <a:spcBef>
                <a:spcPts val="500"/>
              </a:spcBef>
              <a:spcAft>
                <a:spcPts val="0"/>
              </a:spcAft>
              <a:buSzPts val="1600"/>
              <a:buNone/>
              <a:defRPr sz="1600">
                <a:solidFill>
                  <a:srgbClr val="888888"/>
                </a:solidFill>
              </a:defRPr>
            </a:lvl8pPr>
            <a:lvl9pPr marL="4114800" lvl="8" indent="-228600" algn="l">
              <a:lnSpc>
                <a:spcPct val="110000"/>
              </a:lnSpc>
              <a:spcBef>
                <a:spcPts val="500"/>
              </a:spcBef>
              <a:spcAft>
                <a:spcPts val="0"/>
              </a:spcAft>
              <a:buSzPts val="1600"/>
              <a:buNone/>
              <a:defRPr sz="1600">
                <a:solidFill>
                  <a:srgbClr val="888888"/>
                </a:solidFill>
              </a:defRPr>
            </a:lvl9pPr>
          </a:lstStyle>
          <a:p>
            <a:endParaRPr dirty="0"/>
          </a:p>
        </p:txBody>
      </p:sp>
      <p:pic>
        <p:nvPicPr>
          <p:cNvPr id="31" name="Google Shape;31;p37" descr="Cloudera"/>
          <p:cNvPicPr preferRelativeResize="0"/>
          <p:nvPr/>
        </p:nvPicPr>
        <p:blipFill rotWithShape="1">
          <a:blip r:embed="rId2">
            <a:alphaModFix/>
          </a:blip>
          <a:srcRect/>
          <a:stretch/>
        </p:blipFill>
        <p:spPr>
          <a:xfrm>
            <a:off x="405545" y="540786"/>
            <a:ext cx="2752344" cy="333023"/>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Itemized List">
  <p:cSld name="Itemized List">
    <p:spTree>
      <p:nvGrpSpPr>
        <p:cNvPr id="1" name="Shape 32"/>
        <p:cNvGrpSpPr/>
        <p:nvPr/>
      </p:nvGrpSpPr>
      <p:grpSpPr>
        <a:xfrm>
          <a:off x="0" y="0"/>
          <a:ext cx="0" cy="0"/>
          <a:chOff x="0" y="0"/>
          <a:chExt cx="0" cy="0"/>
        </a:xfrm>
      </p:grpSpPr>
      <p:sp>
        <p:nvSpPr>
          <p:cNvPr id="33" name="Google Shape;33;p38"/>
          <p:cNvSpPr txBox="1">
            <a:spLocks noGrp="1"/>
          </p:cNvSpPr>
          <p:nvPr>
            <p:ph type="body" idx="1"/>
          </p:nvPr>
        </p:nvSpPr>
        <p:spPr>
          <a:xfrm>
            <a:off x="402336" y="886968"/>
            <a:ext cx="13011912" cy="6309360"/>
          </a:xfrm>
          <a:prstGeom prst="rect">
            <a:avLst/>
          </a:prstGeom>
          <a:noFill/>
          <a:ln>
            <a:noFill/>
          </a:ln>
        </p:spPr>
        <p:txBody>
          <a:bodyPr spcFirstLastPara="1" wrap="square" lIns="0" tIns="45700" rIns="0" bIns="45700" anchor="t" anchorCtr="0">
            <a:noAutofit/>
          </a:bodyPr>
          <a:lstStyle>
            <a:lvl1pPr marL="457200" lvl="0" indent="-381000" algn="l">
              <a:lnSpc>
                <a:spcPct val="110000"/>
              </a:lnSpc>
              <a:spcBef>
                <a:spcPts val="1000"/>
              </a:spcBef>
              <a:spcAft>
                <a:spcPts val="0"/>
              </a:spcAft>
              <a:buSzPts val="2400"/>
              <a:buChar char="▪"/>
              <a:defRPr b="0" i="0">
                <a:latin typeface="Carlito" panose="020F0502020204030204" pitchFamily="34" charset="0"/>
                <a:cs typeface="Carlito" panose="020F0502020204030204" pitchFamily="34" charset="0"/>
              </a:defRPr>
            </a:lvl1pPr>
            <a:lvl2pPr marL="914400" lvl="1" indent="-381000" algn="l">
              <a:lnSpc>
                <a:spcPct val="110000"/>
              </a:lnSpc>
              <a:spcBef>
                <a:spcPts val="500"/>
              </a:spcBef>
              <a:spcAft>
                <a:spcPts val="0"/>
              </a:spcAft>
              <a:buSzPts val="2400"/>
              <a:buChar char="–"/>
              <a:defRPr/>
            </a:lvl2pPr>
            <a:lvl3pPr marL="1371600" lvl="2" indent="-355600" algn="l">
              <a:lnSpc>
                <a:spcPct val="110000"/>
              </a:lnSpc>
              <a:spcBef>
                <a:spcPts val="500"/>
              </a:spcBef>
              <a:spcAft>
                <a:spcPts val="0"/>
              </a:spcAft>
              <a:buSzPts val="2000"/>
              <a:buChar char="–"/>
              <a:defRPr/>
            </a:lvl3pPr>
            <a:lvl4pPr marL="1828800" lvl="3" indent="-355600" algn="l">
              <a:lnSpc>
                <a:spcPct val="110000"/>
              </a:lnSpc>
              <a:spcBef>
                <a:spcPts val="500"/>
              </a:spcBef>
              <a:spcAft>
                <a:spcPts val="0"/>
              </a:spcAft>
              <a:buSzPts val="2000"/>
              <a:buChar char="▪"/>
              <a:defRPr/>
            </a:lvl4pPr>
            <a:lvl5pPr marL="2286000" lvl="4" indent="-355600" algn="l">
              <a:lnSpc>
                <a:spcPct val="110000"/>
              </a:lnSpc>
              <a:spcBef>
                <a:spcPts val="500"/>
              </a:spcBef>
              <a:spcAft>
                <a:spcPts val="0"/>
              </a:spcAft>
              <a:buSzPts val="2000"/>
              <a:buChar char="–"/>
              <a:defRPr/>
            </a:lvl5pPr>
            <a:lvl6pPr marL="2743200" lvl="5" indent="-355600" algn="l">
              <a:lnSpc>
                <a:spcPct val="110000"/>
              </a:lnSpc>
              <a:spcBef>
                <a:spcPts val="500"/>
              </a:spcBef>
              <a:spcAft>
                <a:spcPts val="0"/>
              </a:spcAft>
              <a:buSzPts val="2000"/>
              <a:buChar char="–"/>
              <a:defRPr/>
            </a:lvl6pPr>
            <a:lvl7pPr marL="3200400" lvl="6" indent="-355600" algn="l">
              <a:lnSpc>
                <a:spcPct val="110000"/>
              </a:lnSpc>
              <a:spcBef>
                <a:spcPts val="500"/>
              </a:spcBef>
              <a:spcAft>
                <a:spcPts val="0"/>
              </a:spcAft>
              <a:buSzPts val="2000"/>
              <a:buChar char="▪"/>
              <a:defRPr/>
            </a:lvl7pPr>
            <a:lvl8pPr marL="3657600" lvl="7" indent="-355600" algn="l">
              <a:lnSpc>
                <a:spcPct val="110000"/>
              </a:lnSpc>
              <a:spcBef>
                <a:spcPts val="500"/>
              </a:spcBef>
              <a:spcAft>
                <a:spcPts val="0"/>
              </a:spcAft>
              <a:buSzPts val="2000"/>
              <a:buChar char="–"/>
              <a:defRPr/>
            </a:lvl8pPr>
            <a:lvl9pPr marL="4114800" lvl="8" indent="-355600" algn="l">
              <a:lnSpc>
                <a:spcPct val="110000"/>
              </a:lnSpc>
              <a:spcBef>
                <a:spcPts val="500"/>
              </a:spcBef>
              <a:spcAft>
                <a:spcPts val="0"/>
              </a:spcAft>
              <a:buSzPts val="2000"/>
              <a:buChar char="–"/>
              <a:defRPr/>
            </a:lvl9pPr>
          </a:lstStyle>
          <a:p>
            <a:endParaRPr dirty="0"/>
          </a:p>
        </p:txBody>
      </p:sp>
      <p:sp>
        <p:nvSpPr>
          <p:cNvPr id="34" name="Google Shape;34;p38"/>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3"/>
              </a:buClr>
              <a:buSzPts val="1800"/>
              <a:buNone/>
              <a:defRPr b="1" i="0">
                <a:latin typeface="Carlito" panose="020F0502020204030204" pitchFamily="34" charset="0"/>
                <a:cs typeface="Carlito"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hapter Topics">
  <p:cSld name="Chapter Topics">
    <p:spTree>
      <p:nvGrpSpPr>
        <p:cNvPr id="1" name="Shape 35"/>
        <p:cNvGrpSpPr/>
        <p:nvPr/>
      </p:nvGrpSpPr>
      <p:grpSpPr>
        <a:xfrm>
          <a:off x="0" y="0"/>
          <a:ext cx="0" cy="0"/>
          <a:chOff x="0" y="0"/>
          <a:chExt cx="0" cy="0"/>
        </a:xfrm>
      </p:grpSpPr>
      <p:sp>
        <p:nvSpPr>
          <p:cNvPr id="36" name="Google Shape;36;p39"/>
          <p:cNvSpPr txBox="1"/>
          <p:nvPr/>
        </p:nvSpPr>
        <p:spPr>
          <a:xfrm>
            <a:off x="402336" y="335281"/>
            <a:ext cx="13011912" cy="347472"/>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accent3"/>
              </a:buClr>
              <a:buSzPts val="2800"/>
              <a:buFont typeface="Arial"/>
              <a:buNone/>
            </a:pPr>
            <a:r>
              <a:rPr lang="en-US" sz="2800" b="1" i="0" dirty="0">
                <a:solidFill>
                  <a:schemeClr val="accent3"/>
                </a:solidFill>
                <a:latin typeface="Carlito" panose="020F0502020204030204" pitchFamily="34" charset="0"/>
                <a:ea typeface="Arial"/>
                <a:cs typeface="Carlito" panose="020F0502020204030204" pitchFamily="34" charset="0"/>
                <a:sym typeface="Arial"/>
              </a:rPr>
              <a:t>Chapter Topics</a:t>
            </a:r>
            <a:endParaRPr b="1" i="0" dirty="0">
              <a:latin typeface="Carlito" panose="020F0502020204030204" pitchFamily="34" charset="0"/>
              <a:cs typeface="Carlito" panose="020F0502020204030204" pitchFamily="34" charset="0"/>
            </a:endParaRPr>
          </a:p>
        </p:txBody>
      </p:sp>
      <p:sp>
        <p:nvSpPr>
          <p:cNvPr id="37" name="Google Shape;37;p39"/>
          <p:cNvSpPr txBox="1">
            <a:spLocks noGrp="1"/>
          </p:cNvSpPr>
          <p:nvPr>
            <p:ph type="body" idx="1"/>
          </p:nvPr>
        </p:nvSpPr>
        <p:spPr>
          <a:xfrm>
            <a:off x="310896" y="1335024"/>
            <a:ext cx="13112496" cy="756074"/>
          </a:xfrm>
          <a:prstGeom prst="rect">
            <a:avLst/>
          </a:prstGeom>
          <a:solidFill>
            <a:schemeClr val="lt1"/>
          </a:solidFill>
          <a:ln w="12700"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lvl1pPr marL="457200" lvl="0" indent="-381000" algn="l">
              <a:lnSpc>
                <a:spcPct val="120000"/>
              </a:lnSpc>
              <a:spcBef>
                <a:spcPts val="1000"/>
              </a:spcBef>
              <a:spcAft>
                <a:spcPts val="0"/>
              </a:spcAft>
              <a:buClr>
                <a:srgbClr val="AFAFAF"/>
              </a:buClr>
              <a:buSzPts val="2400"/>
              <a:buFont typeface="Noto Sans Symbols"/>
              <a:buChar char="▪"/>
              <a:defRPr sz="2400" b="1" i="0">
                <a:solidFill>
                  <a:srgbClr val="AFAFAF"/>
                </a:solidFill>
                <a:latin typeface="Carlito" panose="020F0502020204030204" pitchFamily="34" charset="0"/>
                <a:ea typeface="Carlito" panose="020F0502020204030204" pitchFamily="34" charset="0"/>
                <a:cs typeface="Carlito" panose="020F0502020204030204" pitchFamily="34" charset="0"/>
                <a:sym typeface="Arial"/>
              </a:defRPr>
            </a:lvl1pPr>
            <a:lvl2pPr marL="914400" lvl="1" indent="-381000" algn="l">
              <a:lnSpc>
                <a:spcPct val="120000"/>
              </a:lnSpc>
              <a:spcBef>
                <a:spcPts val="1000"/>
              </a:spcBef>
              <a:spcAft>
                <a:spcPts val="0"/>
              </a:spcAft>
              <a:buSzPts val="2400"/>
              <a:buFont typeface="Noto Sans Symbols"/>
              <a:buChar char="▪"/>
              <a:defRPr b="1"/>
            </a:lvl2pPr>
            <a:lvl3pPr marL="1371600" lvl="2" indent="-355600" algn="l">
              <a:lnSpc>
                <a:spcPct val="120000"/>
              </a:lnSpc>
              <a:spcBef>
                <a:spcPts val="1000"/>
              </a:spcBef>
              <a:spcAft>
                <a:spcPts val="0"/>
              </a:spcAft>
              <a:buSzPts val="2000"/>
              <a:buFont typeface="Noto Sans Symbols"/>
              <a:buChar char="▪"/>
              <a:defRPr b="1"/>
            </a:lvl3pPr>
            <a:lvl4pPr marL="1828800" lvl="3" indent="-355600" algn="l">
              <a:lnSpc>
                <a:spcPct val="120000"/>
              </a:lnSpc>
              <a:spcBef>
                <a:spcPts val="1000"/>
              </a:spcBef>
              <a:spcAft>
                <a:spcPts val="0"/>
              </a:spcAft>
              <a:buSzPts val="2000"/>
              <a:buFont typeface="Noto Sans Symbols"/>
              <a:buChar char="▪"/>
              <a:defRPr b="1"/>
            </a:lvl4pPr>
            <a:lvl5pPr marL="2286000" lvl="4" indent="-355600" algn="l">
              <a:lnSpc>
                <a:spcPct val="120000"/>
              </a:lnSpc>
              <a:spcBef>
                <a:spcPts val="1000"/>
              </a:spcBef>
              <a:spcAft>
                <a:spcPts val="0"/>
              </a:spcAft>
              <a:buSzPts val="2000"/>
              <a:buFont typeface="Noto Sans Symbols"/>
              <a:buChar char="▪"/>
              <a:defRPr b="1"/>
            </a:lvl5pPr>
            <a:lvl6pPr marL="2743200" lvl="5" indent="-355600" algn="l">
              <a:lnSpc>
                <a:spcPct val="120000"/>
              </a:lnSpc>
              <a:spcBef>
                <a:spcPts val="1000"/>
              </a:spcBef>
              <a:spcAft>
                <a:spcPts val="0"/>
              </a:spcAft>
              <a:buSzPts val="2000"/>
              <a:buFont typeface="Noto Sans Symbols"/>
              <a:buChar char="▪"/>
              <a:defRPr b="1"/>
            </a:lvl6pPr>
            <a:lvl7pPr marL="3200400" lvl="6" indent="-355600" algn="l">
              <a:lnSpc>
                <a:spcPct val="120000"/>
              </a:lnSpc>
              <a:spcBef>
                <a:spcPts val="1000"/>
              </a:spcBef>
              <a:spcAft>
                <a:spcPts val="0"/>
              </a:spcAft>
              <a:buSzPts val="2000"/>
              <a:buFont typeface="Noto Sans Symbols"/>
              <a:buChar char="▪"/>
              <a:defRPr b="1"/>
            </a:lvl7pPr>
            <a:lvl8pPr marL="3657600" lvl="7" indent="-355600" algn="l">
              <a:lnSpc>
                <a:spcPct val="120000"/>
              </a:lnSpc>
              <a:spcBef>
                <a:spcPts val="1000"/>
              </a:spcBef>
              <a:spcAft>
                <a:spcPts val="0"/>
              </a:spcAft>
              <a:buSzPts val="2000"/>
              <a:buFont typeface="Noto Sans Symbols"/>
              <a:buChar char="▪"/>
              <a:defRPr b="1"/>
            </a:lvl8pPr>
            <a:lvl9pPr marL="4114800" lvl="8" indent="-355600" algn="l">
              <a:lnSpc>
                <a:spcPct val="120000"/>
              </a:lnSpc>
              <a:spcBef>
                <a:spcPts val="1000"/>
              </a:spcBef>
              <a:spcAft>
                <a:spcPts val="0"/>
              </a:spcAft>
              <a:buSzPts val="2000"/>
              <a:buFont typeface="Noto Sans Symbols"/>
              <a:buChar char="▪"/>
              <a:defRPr b="1"/>
            </a:lvl9pPr>
          </a:lstStyle>
          <a:p>
            <a:endParaRPr dirty="0"/>
          </a:p>
        </p:txBody>
      </p:sp>
      <p:sp>
        <p:nvSpPr>
          <p:cNvPr id="38" name="Google Shape;38;p39"/>
          <p:cNvSpPr txBox="1">
            <a:spLocks noGrp="1"/>
          </p:cNvSpPr>
          <p:nvPr>
            <p:ph type="title"/>
          </p:nvPr>
        </p:nvSpPr>
        <p:spPr>
          <a:xfrm>
            <a:off x="310896" y="886968"/>
            <a:ext cx="11823192" cy="448057"/>
          </a:xfrm>
          <a:prstGeom prst="rect">
            <a:avLst/>
          </a:prstGeom>
          <a:solidFill>
            <a:srgbClr val="DDFBFE"/>
          </a:solidFill>
          <a:ln w="12700" cap="flat" cmpd="sng">
            <a:solidFill>
              <a:schemeClr val="accent3"/>
            </a:solidFill>
            <a:prstDash val="solid"/>
            <a:round/>
            <a:headEnd type="none" w="sm" len="sm"/>
            <a:tailEnd type="none" w="sm" len="sm"/>
          </a:ln>
        </p:spPr>
        <p:txBody>
          <a:bodyPr spcFirstLastPara="1" wrap="square" lIns="137150" tIns="0" rIns="91425" bIns="0" anchor="ctr" anchorCtr="0">
            <a:noAutofit/>
          </a:bodyPr>
          <a:lstStyle>
            <a:lvl1pPr lvl="0" algn="l">
              <a:lnSpc>
                <a:spcPct val="90000"/>
              </a:lnSpc>
              <a:spcBef>
                <a:spcPts val="0"/>
              </a:spcBef>
              <a:spcAft>
                <a:spcPts val="0"/>
              </a:spcAft>
              <a:buClr>
                <a:schemeClr val="accent3"/>
              </a:buClr>
              <a:buSzPts val="2400"/>
              <a:buFont typeface="Arial"/>
              <a:buNone/>
              <a:defRPr sz="2400" b="1" i="0">
                <a:latin typeface="Carlito" panose="020F0502020204030204" pitchFamily="34" charset="0"/>
                <a:ea typeface="Carlito" panose="020F0502020204030204" pitchFamily="34" charset="0"/>
                <a:cs typeface="Carlito" panose="020F0502020204030204" pitchFamily="34" charset="0"/>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urse Title">
  <p:cSld name="Course Title">
    <p:bg>
      <p:bgPr>
        <a:solidFill>
          <a:srgbClr val="2C343D"/>
        </a:solidFill>
        <a:effectLst/>
      </p:bgPr>
    </p:bg>
    <p:spTree>
      <p:nvGrpSpPr>
        <p:cNvPr id="1" name="Shape 39"/>
        <p:cNvGrpSpPr/>
        <p:nvPr/>
      </p:nvGrpSpPr>
      <p:grpSpPr>
        <a:xfrm>
          <a:off x="0" y="0"/>
          <a:ext cx="0" cy="0"/>
          <a:chOff x="0" y="0"/>
          <a:chExt cx="0" cy="0"/>
        </a:xfrm>
      </p:grpSpPr>
      <p:pic>
        <p:nvPicPr>
          <p:cNvPr id="40" name="Google Shape;40;p35"/>
          <p:cNvPicPr preferRelativeResize="0"/>
          <p:nvPr/>
        </p:nvPicPr>
        <p:blipFill rotWithShape="1">
          <a:blip r:embed="rId2">
            <a:alphaModFix/>
          </a:blip>
          <a:srcRect/>
          <a:stretch/>
        </p:blipFill>
        <p:spPr>
          <a:xfrm>
            <a:off x="6282945" y="1950167"/>
            <a:ext cx="7534656" cy="5822234"/>
          </a:xfrm>
          <a:prstGeom prst="rect">
            <a:avLst/>
          </a:prstGeom>
          <a:noFill/>
          <a:ln>
            <a:noFill/>
          </a:ln>
        </p:spPr>
      </p:pic>
      <p:pic>
        <p:nvPicPr>
          <p:cNvPr id="41" name="Google Shape;41;p35" descr="Cloudera"/>
          <p:cNvPicPr preferRelativeResize="0"/>
          <p:nvPr/>
        </p:nvPicPr>
        <p:blipFill rotWithShape="1">
          <a:blip r:embed="rId3">
            <a:alphaModFix/>
          </a:blip>
          <a:srcRect/>
          <a:stretch/>
        </p:blipFill>
        <p:spPr>
          <a:xfrm>
            <a:off x="412733" y="458009"/>
            <a:ext cx="2194561" cy="265534"/>
          </a:xfrm>
          <a:prstGeom prst="rect">
            <a:avLst/>
          </a:prstGeom>
          <a:noFill/>
          <a:ln>
            <a:noFill/>
          </a:ln>
        </p:spPr>
      </p:pic>
      <p:sp>
        <p:nvSpPr>
          <p:cNvPr id="42" name="Google Shape;42;p35"/>
          <p:cNvSpPr txBox="1"/>
          <p:nvPr/>
        </p:nvSpPr>
        <p:spPr>
          <a:xfrm>
            <a:off x="302788" y="726319"/>
            <a:ext cx="3566131"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lt1"/>
                </a:solidFill>
                <a:latin typeface="Roboto"/>
                <a:ea typeface="Roboto"/>
                <a:cs typeface="Roboto"/>
                <a:sym typeface="Roboto"/>
              </a:rPr>
              <a:t>Educational Services</a:t>
            </a:r>
            <a:endParaRPr b="0" i="0" dirty="0">
              <a:latin typeface="Carlito" panose="020F0502020204030204" pitchFamily="34" charset="0"/>
              <a:cs typeface="Carlito" panose="020F0502020204030204" pitchFamily="34" charset="0"/>
            </a:endParaRPr>
          </a:p>
        </p:txBody>
      </p:sp>
      <p:sp>
        <p:nvSpPr>
          <p:cNvPr id="43" name="Google Shape;43;p35"/>
          <p:cNvSpPr txBox="1">
            <a:spLocks noGrp="1"/>
          </p:cNvSpPr>
          <p:nvPr>
            <p:ph type="ctrTitle"/>
          </p:nvPr>
        </p:nvSpPr>
        <p:spPr>
          <a:xfrm>
            <a:off x="399725" y="2706957"/>
            <a:ext cx="9381744" cy="2387600"/>
          </a:xfrm>
          <a:prstGeom prst="rect">
            <a:avLst/>
          </a:prstGeom>
          <a:noFill/>
          <a:ln>
            <a:noFill/>
          </a:ln>
        </p:spPr>
        <p:txBody>
          <a:bodyPr spcFirstLastPara="1" wrap="square" lIns="0" tIns="0" rIns="0" bIns="0" anchor="t" anchorCtr="0">
            <a:normAutofit/>
          </a:bodyPr>
          <a:lstStyle>
            <a:lvl1pPr lvl="0" algn="l">
              <a:lnSpc>
                <a:spcPct val="100000"/>
              </a:lnSpc>
              <a:spcBef>
                <a:spcPts val="0"/>
              </a:spcBef>
              <a:spcAft>
                <a:spcPts val="0"/>
              </a:spcAft>
              <a:buClr>
                <a:schemeClr val="lt1"/>
              </a:buClr>
              <a:buSzPts val="4500"/>
              <a:buFont typeface="Arial"/>
              <a:buNone/>
              <a:defRPr sz="4500" b="0" i="0">
                <a:solidFill>
                  <a:schemeClr val="lt1"/>
                </a:solidFill>
                <a:latin typeface="Carlito" panose="020F0502020204030204" pitchFamily="34" charset="0"/>
                <a:cs typeface="Carlito"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44" name="Google Shape;44;p35"/>
          <p:cNvSpPr txBox="1">
            <a:spLocks noGrp="1"/>
          </p:cNvSpPr>
          <p:nvPr>
            <p:ph type="body" idx="1"/>
          </p:nvPr>
        </p:nvSpPr>
        <p:spPr>
          <a:xfrm>
            <a:off x="162540" y="7175117"/>
            <a:ext cx="914909" cy="261937"/>
          </a:xfrm>
          <a:prstGeom prst="rect">
            <a:avLst/>
          </a:prstGeom>
          <a:noFill/>
          <a:ln>
            <a:noFill/>
          </a:ln>
        </p:spPr>
        <p:txBody>
          <a:bodyPr spcFirstLastPara="1" wrap="square" lIns="0" tIns="45700" rIns="0" bIns="45700" anchor="t" anchorCtr="0">
            <a:noAutofit/>
          </a:bodyPr>
          <a:lstStyle>
            <a:lvl1pPr marL="457200" lvl="0" indent="-228600" algn="l">
              <a:lnSpc>
                <a:spcPct val="110000"/>
              </a:lnSpc>
              <a:spcBef>
                <a:spcPts val="1000"/>
              </a:spcBef>
              <a:spcAft>
                <a:spcPts val="0"/>
              </a:spcAft>
              <a:buSzPts val="1000"/>
              <a:buNone/>
              <a:defRPr sz="1000" b="0" i="0">
                <a:solidFill>
                  <a:srgbClr val="7D7D7D"/>
                </a:solidFill>
                <a:latin typeface="Carlito" panose="020F0502020204030204" pitchFamily="34" charset="0"/>
                <a:ea typeface="Carlito" panose="020F0502020204030204" pitchFamily="34" charset="0"/>
                <a:cs typeface="Carlito" panose="020F0502020204030204" pitchFamily="34" charset="0"/>
                <a:sym typeface="Arial"/>
              </a:defRPr>
            </a:lvl1pPr>
            <a:lvl2pPr marL="914400" lvl="1" indent="-342900" algn="l">
              <a:lnSpc>
                <a:spcPct val="110000"/>
              </a:lnSpc>
              <a:spcBef>
                <a:spcPts val="500"/>
              </a:spcBef>
              <a:spcAft>
                <a:spcPts val="0"/>
              </a:spcAft>
              <a:buSzPts val="1800"/>
              <a:buChar char="–"/>
              <a:defRPr/>
            </a:lvl2pPr>
            <a:lvl3pPr marL="1371600" lvl="2" indent="-342900" algn="l">
              <a:lnSpc>
                <a:spcPct val="110000"/>
              </a:lnSpc>
              <a:spcBef>
                <a:spcPts val="500"/>
              </a:spcBef>
              <a:spcAft>
                <a:spcPts val="0"/>
              </a:spcAft>
              <a:buSzPts val="1800"/>
              <a:buChar char="–"/>
              <a:defRPr/>
            </a:lvl3pPr>
            <a:lvl4pPr marL="1828800" lvl="3" indent="-342900" algn="l">
              <a:lnSpc>
                <a:spcPct val="110000"/>
              </a:lnSpc>
              <a:spcBef>
                <a:spcPts val="500"/>
              </a:spcBef>
              <a:spcAft>
                <a:spcPts val="0"/>
              </a:spcAft>
              <a:buSzPts val="1800"/>
              <a:buChar char="▪"/>
              <a:defRPr/>
            </a:lvl4pPr>
            <a:lvl5pPr marL="2286000" lvl="4" indent="-342900" algn="l">
              <a:lnSpc>
                <a:spcPct val="110000"/>
              </a:lnSpc>
              <a:spcBef>
                <a:spcPts val="500"/>
              </a:spcBef>
              <a:spcAft>
                <a:spcPts val="0"/>
              </a:spcAft>
              <a:buSzPts val="1800"/>
              <a:buChar char="–"/>
              <a:defRPr/>
            </a:lvl5pPr>
            <a:lvl6pPr marL="2743200" lvl="5" indent="-342900" algn="l">
              <a:lnSpc>
                <a:spcPct val="110000"/>
              </a:lnSpc>
              <a:spcBef>
                <a:spcPts val="500"/>
              </a:spcBef>
              <a:spcAft>
                <a:spcPts val="0"/>
              </a:spcAft>
              <a:buSzPts val="1800"/>
              <a:buChar char="–"/>
              <a:defRPr/>
            </a:lvl6pPr>
            <a:lvl7pPr marL="3200400" lvl="6" indent="-342900" algn="l">
              <a:lnSpc>
                <a:spcPct val="110000"/>
              </a:lnSpc>
              <a:spcBef>
                <a:spcPts val="500"/>
              </a:spcBef>
              <a:spcAft>
                <a:spcPts val="0"/>
              </a:spcAft>
              <a:buSzPts val="1800"/>
              <a:buChar char="▪"/>
              <a:defRPr/>
            </a:lvl7pPr>
            <a:lvl8pPr marL="3657600" lvl="7" indent="-342900" algn="l">
              <a:lnSpc>
                <a:spcPct val="110000"/>
              </a:lnSpc>
              <a:spcBef>
                <a:spcPts val="500"/>
              </a:spcBef>
              <a:spcAft>
                <a:spcPts val="0"/>
              </a:spcAft>
              <a:buSzPts val="1800"/>
              <a:buChar char="–"/>
              <a:defRPr/>
            </a:lvl8pPr>
            <a:lvl9pPr marL="4114800" lvl="8" indent="-342900" algn="l">
              <a:lnSpc>
                <a:spcPct val="110000"/>
              </a:lnSpc>
              <a:spcBef>
                <a:spcPts val="500"/>
              </a:spcBef>
              <a:spcAft>
                <a:spcPts val="0"/>
              </a:spcAft>
              <a:buSzPts val="1800"/>
              <a:buChar char="–"/>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Numbered List">
  <p:cSld name="Numbered List">
    <p:spTree>
      <p:nvGrpSpPr>
        <p:cNvPr id="1" name="Shape 45"/>
        <p:cNvGrpSpPr/>
        <p:nvPr/>
      </p:nvGrpSpPr>
      <p:grpSpPr>
        <a:xfrm>
          <a:off x="0" y="0"/>
          <a:ext cx="0" cy="0"/>
          <a:chOff x="0" y="0"/>
          <a:chExt cx="0" cy="0"/>
        </a:xfrm>
      </p:grpSpPr>
      <p:sp>
        <p:nvSpPr>
          <p:cNvPr id="46" name="Google Shape;46;p40"/>
          <p:cNvSpPr txBox="1">
            <a:spLocks noGrp="1"/>
          </p:cNvSpPr>
          <p:nvPr>
            <p:ph type="body" idx="1"/>
          </p:nvPr>
        </p:nvSpPr>
        <p:spPr>
          <a:xfrm>
            <a:off x="402336" y="886968"/>
            <a:ext cx="13011912" cy="6309360"/>
          </a:xfrm>
          <a:prstGeom prst="rect">
            <a:avLst/>
          </a:prstGeom>
          <a:noFill/>
          <a:ln>
            <a:noFill/>
          </a:ln>
        </p:spPr>
        <p:txBody>
          <a:bodyPr spcFirstLastPara="1" wrap="square" lIns="0" tIns="45700" rIns="0" bIns="45700" anchor="t" anchorCtr="0">
            <a:noAutofit/>
          </a:bodyPr>
          <a:lstStyle>
            <a:lvl1pPr marL="457200" lvl="0" indent="-381000" algn="l">
              <a:lnSpc>
                <a:spcPct val="110000"/>
              </a:lnSpc>
              <a:spcBef>
                <a:spcPts val="1000"/>
              </a:spcBef>
              <a:spcAft>
                <a:spcPts val="0"/>
              </a:spcAft>
              <a:buSzPts val="2400"/>
              <a:buFont typeface="Arial"/>
              <a:buAutoNum type="arabicPeriod"/>
              <a:defRPr b="0" i="0">
                <a:latin typeface="Carlito" panose="020F0502020204030204" pitchFamily="34" charset="0"/>
                <a:cs typeface="Carlito" panose="020F0502020204030204" pitchFamily="34" charset="0"/>
              </a:defRPr>
            </a:lvl1pPr>
            <a:lvl2pPr marL="914400" lvl="1" indent="-381000" algn="l">
              <a:lnSpc>
                <a:spcPct val="110000"/>
              </a:lnSpc>
              <a:spcBef>
                <a:spcPts val="500"/>
              </a:spcBef>
              <a:spcAft>
                <a:spcPts val="0"/>
              </a:spcAft>
              <a:buSzPts val="2400"/>
              <a:buFont typeface="Arial"/>
              <a:buAutoNum type="alphaLcPeriod"/>
              <a:defRPr/>
            </a:lvl2pPr>
            <a:lvl3pPr marL="1371600" lvl="2" indent="-355600" algn="l">
              <a:lnSpc>
                <a:spcPct val="110000"/>
              </a:lnSpc>
              <a:spcBef>
                <a:spcPts val="500"/>
              </a:spcBef>
              <a:spcAft>
                <a:spcPts val="0"/>
              </a:spcAft>
              <a:buSzPts val="2000"/>
              <a:buFont typeface="Arial"/>
              <a:buAutoNum type="romanLcPeriod"/>
              <a:defRPr/>
            </a:lvl3pPr>
            <a:lvl4pPr marL="1828800" lvl="3" indent="-355600" algn="l">
              <a:lnSpc>
                <a:spcPct val="110000"/>
              </a:lnSpc>
              <a:spcBef>
                <a:spcPts val="500"/>
              </a:spcBef>
              <a:spcAft>
                <a:spcPts val="0"/>
              </a:spcAft>
              <a:buSzPts val="2000"/>
              <a:buFont typeface="Arial"/>
              <a:buAutoNum type="alphaUcPeriod"/>
              <a:defRPr/>
            </a:lvl4pPr>
            <a:lvl5pPr marL="2286000" lvl="4" indent="-355600" algn="l">
              <a:lnSpc>
                <a:spcPct val="110000"/>
              </a:lnSpc>
              <a:spcBef>
                <a:spcPts val="500"/>
              </a:spcBef>
              <a:spcAft>
                <a:spcPts val="0"/>
              </a:spcAft>
              <a:buSzPts val="2000"/>
              <a:buFont typeface="Arial"/>
              <a:buAutoNum type="romanUcPeriod"/>
              <a:defRPr/>
            </a:lvl5pPr>
            <a:lvl6pPr marL="2743200" lvl="5" indent="-355600" algn="l">
              <a:lnSpc>
                <a:spcPct val="110000"/>
              </a:lnSpc>
              <a:spcBef>
                <a:spcPts val="500"/>
              </a:spcBef>
              <a:spcAft>
                <a:spcPts val="0"/>
              </a:spcAft>
              <a:buSzPts val="2000"/>
              <a:buFont typeface="Arial"/>
              <a:buAutoNum type="arabicPeriod"/>
              <a:defRPr/>
            </a:lvl6pPr>
            <a:lvl7pPr marL="3200400" lvl="6" indent="-355600" algn="l">
              <a:lnSpc>
                <a:spcPct val="110000"/>
              </a:lnSpc>
              <a:spcBef>
                <a:spcPts val="500"/>
              </a:spcBef>
              <a:spcAft>
                <a:spcPts val="0"/>
              </a:spcAft>
              <a:buSzPts val="2000"/>
              <a:buFont typeface="Arial"/>
              <a:buAutoNum type="alphaLcPeriod"/>
              <a:defRPr/>
            </a:lvl7pPr>
            <a:lvl8pPr marL="3657600" lvl="7" indent="-355600" algn="l">
              <a:lnSpc>
                <a:spcPct val="110000"/>
              </a:lnSpc>
              <a:spcBef>
                <a:spcPts val="500"/>
              </a:spcBef>
              <a:spcAft>
                <a:spcPts val="0"/>
              </a:spcAft>
              <a:buSzPts val="2000"/>
              <a:buFont typeface="Arial"/>
              <a:buAutoNum type="romanLcPeriod"/>
              <a:defRPr/>
            </a:lvl8pPr>
            <a:lvl9pPr marL="4114800" lvl="8" indent="-355600" algn="l">
              <a:lnSpc>
                <a:spcPct val="110000"/>
              </a:lnSpc>
              <a:spcBef>
                <a:spcPts val="500"/>
              </a:spcBef>
              <a:spcAft>
                <a:spcPts val="0"/>
              </a:spcAft>
              <a:buSzPts val="2000"/>
              <a:buFont typeface="Arial"/>
              <a:buAutoNum type="alphaUcPeriod"/>
              <a:defRPr/>
            </a:lvl9pPr>
          </a:lstStyle>
          <a:p>
            <a:endParaRPr dirty="0"/>
          </a:p>
        </p:txBody>
      </p:sp>
      <p:sp>
        <p:nvSpPr>
          <p:cNvPr id="47" name="Google Shape;47;p40"/>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3"/>
              </a:buClr>
              <a:buSzPts val="1800"/>
              <a:buNone/>
              <a:defRPr b="0" i="0">
                <a:latin typeface="Carlito" panose="020F0502020204030204" pitchFamily="34" charset="0"/>
                <a:cs typeface="Carlito"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48"/>
        <p:cNvGrpSpPr/>
        <p:nvPr/>
      </p:nvGrpSpPr>
      <p:grpSpPr>
        <a:xfrm>
          <a:off x="0" y="0"/>
          <a:ext cx="0" cy="0"/>
          <a:chOff x="0" y="0"/>
          <a:chExt cx="0" cy="0"/>
        </a:xfrm>
      </p:grpSpPr>
      <p:sp>
        <p:nvSpPr>
          <p:cNvPr id="49" name="Google Shape;49;p41"/>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3"/>
              </a:buClr>
              <a:buSzPts val="1800"/>
              <a:buNone/>
              <a:defRPr b="0" i="0">
                <a:latin typeface="Carlito" panose="020F0502020204030204" pitchFamily="34" charset="0"/>
                <a:cs typeface="Carlito"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urse Chapters">
  <p:cSld name="Course Chapters">
    <p:spTree>
      <p:nvGrpSpPr>
        <p:cNvPr id="1" name="Shape 50"/>
        <p:cNvGrpSpPr/>
        <p:nvPr/>
      </p:nvGrpSpPr>
      <p:grpSpPr>
        <a:xfrm>
          <a:off x="0" y="0"/>
          <a:ext cx="0" cy="0"/>
          <a:chOff x="0" y="0"/>
          <a:chExt cx="0" cy="0"/>
        </a:xfrm>
      </p:grpSpPr>
      <p:sp>
        <p:nvSpPr>
          <p:cNvPr id="51" name="Google Shape;51;p42"/>
          <p:cNvSpPr txBox="1"/>
          <p:nvPr/>
        </p:nvSpPr>
        <p:spPr>
          <a:xfrm>
            <a:off x="402336" y="338328"/>
            <a:ext cx="13011912" cy="347472"/>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Clr>
                <a:schemeClr val="accent3"/>
              </a:buClr>
              <a:buSzPts val="2800"/>
              <a:buFont typeface="Arial"/>
              <a:buNone/>
            </a:pPr>
            <a:r>
              <a:rPr lang="en-US" sz="2800" b="0" i="0" dirty="0">
                <a:solidFill>
                  <a:schemeClr val="accent3"/>
                </a:solidFill>
                <a:latin typeface="Carlito" panose="020F0502020204030204" pitchFamily="34" charset="0"/>
                <a:ea typeface="Arial"/>
                <a:cs typeface="Carlito" panose="020F0502020204030204" pitchFamily="34" charset="0"/>
                <a:sym typeface="Arial"/>
              </a:rPr>
              <a:t>Course Chapters</a:t>
            </a:r>
            <a:endParaRPr b="0" i="0" dirty="0">
              <a:latin typeface="Carlito" panose="020F0502020204030204" pitchFamily="34" charset="0"/>
              <a:cs typeface="Carlito" panose="020F0502020204030204" pitchFamily="34" charset="0"/>
            </a:endParaRPr>
          </a:p>
        </p:txBody>
      </p:sp>
      <p:sp>
        <p:nvSpPr>
          <p:cNvPr id="52" name="Google Shape;52;p42"/>
          <p:cNvSpPr txBox="1">
            <a:spLocks noGrp="1"/>
          </p:cNvSpPr>
          <p:nvPr>
            <p:ph type="body" idx="1"/>
          </p:nvPr>
        </p:nvSpPr>
        <p:spPr>
          <a:xfrm>
            <a:off x="310896" y="886968"/>
            <a:ext cx="13113004" cy="756074"/>
          </a:xfrm>
          <a:prstGeom prst="rect">
            <a:avLst/>
          </a:prstGeom>
          <a:solidFill>
            <a:srgbClr val="DDFBFE"/>
          </a:solidFill>
          <a:ln w="12700"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lvl1pPr marL="457200" lvl="0" indent="-381000" algn="l">
              <a:lnSpc>
                <a:spcPct val="120000"/>
              </a:lnSpc>
              <a:spcBef>
                <a:spcPts val="1000"/>
              </a:spcBef>
              <a:spcAft>
                <a:spcPts val="0"/>
              </a:spcAft>
              <a:buClr>
                <a:srgbClr val="AFAFAF"/>
              </a:buClr>
              <a:buSzPts val="2400"/>
              <a:buFont typeface="Noto Sans Symbols"/>
              <a:buChar char="▪"/>
              <a:defRPr sz="2400" b="0" i="0">
                <a:solidFill>
                  <a:srgbClr val="AFAFAF"/>
                </a:solidFill>
                <a:latin typeface="Carlito" panose="020F0502020204030204" pitchFamily="34" charset="0"/>
                <a:ea typeface="Carlito" panose="020F0502020204030204" pitchFamily="34" charset="0"/>
                <a:cs typeface="Carlito" panose="020F0502020204030204" pitchFamily="34" charset="0"/>
                <a:sym typeface="Arial"/>
              </a:defRPr>
            </a:lvl1pPr>
            <a:lvl2pPr marL="914400" lvl="1" indent="-381000" algn="l">
              <a:lnSpc>
                <a:spcPct val="120000"/>
              </a:lnSpc>
              <a:spcBef>
                <a:spcPts val="1000"/>
              </a:spcBef>
              <a:spcAft>
                <a:spcPts val="0"/>
              </a:spcAft>
              <a:buSzPts val="2400"/>
              <a:buFont typeface="Noto Sans Symbols"/>
              <a:buChar char="▪"/>
              <a:defRPr b="1"/>
            </a:lvl2pPr>
            <a:lvl3pPr marL="1371600" lvl="2" indent="-355600" algn="l">
              <a:lnSpc>
                <a:spcPct val="120000"/>
              </a:lnSpc>
              <a:spcBef>
                <a:spcPts val="1000"/>
              </a:spcBef>
              <a:spcAft>
                <a:spcPts val="0"/>
              </a:spcAft>
              <a:buSzPts val="2000"/>
              <a:buFont typeface="Noto Sans Symbols"/>
              <a:buChar char="▪"/>
              <a:defRPr b="1"/>
            </a:lvl3pPr>
            <a:lvl4pPr marL="1828800" lvl="3" indent="-355600" algn="l">
              <a:lnSpc>
                <a:spcPct val="120000"/>
              </a:lnSpc>
              <a:spcBef>
                <a:spcPts val="1000"/>
              </a:spcBef>
              <a:spcAft>
                <a:spcPts val="0"/>
              </a:spcAft>
              <a:buSzPts val="2000"/>
              <a:buFont typeface="Noto Sans Symbols"/>
              <a:buChar char="▪"/>
              <a:defRPr b="1"/>
            </a:lvl4pPr>
            <a:lvl5pPr marL="2286000" lvl="4" indent="-355600" algn="l">
              <a:lnSpc>
                <a:spcPct val="120000"/>
              </a:lnSpc>
              <a:spcBef>
                <a:spcPts val="1000"/>
              </a:spcBef>
              <a:spcAft>
                <a:spcPts val="0"/>
              </a:spcAft>
              <a:buSzPts val="2000"/>
              <a:buFont typeface="Noto Sans Symbols"/>
              <a:buChar char="▪"/>
              <a:defRPr b="1"/>
            </a:lvl5pPr>
            <a:lvl6pPr marL="2743200" lvl="5" indent="-355600" algn="l">
              <a:lnSpc>
                <a:spcPct val="120000"/>
              </a:lnSpc>
              <a:spcBef>
                <a:spcPts val="1000"/>
              </a:spcBef>
              <a:spcAft>
                <a:spcPts val="0"/>
              </a:spcAft>
              <a:buSzPts val="2000"/>
              <a:buFont typeface="Noto Sans Symbols"/>
              <a:buChar char="▪"/>
              <a:defRPr b="1"/>
            </a:lvl6pPr>
            <a:lvl7pPr marL="3200400" lvl="6" indent="-355600" algn="l">
              <a:lnSpc>
                <a:spcPct val="120000"/>
              </a:lnSpc>
              <a:spcBef>
                <a:spcPts val="1000"/>
              </a:spcBef>
              <a:spcAft>
                <a:spcPts val="0"/>
              </a:spcAft>
              <a:buSzPts val="2000"/>
              <a:buFont typeface="Noto Sans Symbols"/>
              <a:buChar char="▪"/>
              <a:defRPr b="1"/>
            </a:lvl7pPr>
            <a:lvl8pPr marL="3657600" lvl="7" indent="-355600" algn="l">
              <a:lnSpc>
                <a:spcPct val="120000"/>
              </a:lnSpc>
              <a:spcBef>
                <a:spcPts val="1000"/>
              </a:spcBef>
              <a:spcAft>
                <a:spcPts val="0"/>
              </a:spcAft>
              <a:buSzPts val="2000"/>
              <a:buFont typeface="Noto Sans Symbols"/>
              <a:buChar char="▪"/>
              <a:defRPr b="1"/>
            </a:lvl8pPr>
            <a:lvl9pPr marL="4114800" lvl="8" indent="-355600" algn="l">
              <a:lnSpc>
                <a:spcPct val="120000"/>
              </a:lnSpc>
              <a:spcBef>
                <a:spcPts val="1000"/>
              </a:spcBef>
              <a:spcAft>
                <a:spcPts val="0"/>
              </a:spcAft>
              <a:buSzPts val="2000"/>
              <a:buFont typeface="Noto Sans Symbols"/>
              <a:buChar char="▪"/>
              <a:defRPr b="1"/>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lumn">
  <p:cSld name="Two Column">
    <p:spTree>
      <p:nvGrpSpPr>
        <p:cNvPr id="1" name="Shape 53"/>
        <p:cNvGrpSpPr/>
        <p:nvPr/>
      </p:nvGrpSpPr>
      <p:grpSpPr>
        <a:xfrm>
          <a:off x="0" y="0"/>
          <a:ext cx="0" cy="0"/>
          <a:chOff x="0" y="0"/>
          <a:chExt cx="0" cy="0"/>
        </a:xfrm>
      </p:grpSpPr>
      <p:sp>
        <p:nvSpPr>
          <p:cNvPr id="54" name="Google Shape;54;p43"/>
          <p:cNvSpPr txBox="1">
            <a:spLocks noGrp="1"/>
          </p:cNvSpPr>
          <p:nvPr>
            <p:ph type="body" idx="1"/>
          </p:nvPr>
        </p:nvSpPr>
        <p:spPr>
          <a:xfrm>
            <a:off x="402334" y="886967"/>
            <a:ext cx="6419088" cy="6309360"/>
          </a:xfrm>
          <a:prstGeom prst="rect">
            <a:avLst/>
          </a:prstGeom>
          <a:noFill/>
          <a:ln>
            <a:noFill/>
          </a:ln>
        </p:spPr>
        <p:txBody>
          <a:bodyPr spcFirstLastPara="1" wrap="square" lIns="0" tIns="45700" rIns="0" bIns="45700" anchor="t" anchorCtr="0">
            <a:noAutofit/>
          </a:bodyPr>
          <a:lstStyle>
            <a:lvl1pPr marL="457200" lvl="0" indent="-381000" algn="l">
              <a:lnSpc>
                <a:spcPct val="110000"/>
              </a:lnSpc>
              <a:spcBef>
                <a:spcPts val="1000"/>
              </a:spcBef>
              <a:spcAft>
                <a:spcPts val="0"/>
              </a:spcAft>
              <a:buSzPts val="2400"/>
              <a:buChar char="▪"/>
              <a:defRPr b="0" i="0">
                <a:latin typeface="Carlito" panose="020F0502020204030204" pitchFamily="34" charset="0"/>
                <a:ea typeface="Carlito" panose="020F0502020204030204" pitchFamily="34" charset="0"/>
                <a:cs typeface="Carlito" panose="020F0502020204030204" pitchFamily="34" charset="0"/>
                <a:sym typeface="Arial"/>
              </a:defRPr>
            </a:lvl1pPr>
            <a:lvl2pPr marL="914400" lvl="1" indent="-381000" algn="l">
              <a:lnSpc>
                <a:spcPct val="110000"/>
              </a:lnSpc>
              <a:spcBef>
                <a:spcPts val="500"/>
              </a:spcBef>
              <a:spcAft>
                <a:spcPts val="0"/>
              </a:spcAft>
              <a:buSzPts val="2400"/>
              <a:buChar char="–"/>
              <a:defRPr>
                <a:latin typeface="Arial"/>
                <a:ea typeface="Arial"/>
                <a:cs typeface="Arial"/>
                <a:sym typeface="Arial"/>
              </a:defRPr>
            </a:lvl2pPr>
            <a:lvl3pPr marL="1371600" lvl="2" indent="-355600" algn="l">
              <a:lnSpc>
                <a:spcPct val="110000"/>
              </a:lnSpc>
              <a:spcBef>
                <a:spcPts val="500"/>
              </a:spcBef>
              <a:spcAft>
                <a:spcPts val="0"/>
              </a:spcAft>
              <a:buSzPts val="2000"/>
              <a:buChar char="–"/>
              <a:defRPr>
                <a:latin typeface="Arial"/>
                <a:ea typeface="Arial"/>
                <a:cs typeface="Arial"/>
                <a:sym typeface="Arial"/>
              </a:defRPr>
            </a:lvl3pPr>
            <a:lvl4pPr marL="1828800" lvl="3" indent="-355600" algn="l">
              <a:lnSpc>
                <a:spcPct val="110000"/>
              </a:lnSpc>
              <a:spcBef>
                <a:spcPts val="500"/>
              </a:spcBef>
              <a:spcAft>
                <a:spcPts val="0"/>
              </a:spcAft>
              <a:buSzPts val="2000"/>
              <a:buChar char="▪"/>
              <a:defRPr>
                <a:latin typeface="Arial"/>
                <a:ea typeface="Arial"/>
                <a:cs typeface="Arial"/>
                <a:sym typeface="Arial"/>
              </a:defRPr>
            </a:lvl4pPr>
            <a:lvl5pPr marL="2286000" lvl="4" indent="-355600" algn="l">
              <a:lnSpc>
                <a:spcPct val="110000"/>
              </a:lnSpc>
              <a:spcBef>
                <a:spcPts val="500"/>
              </a:spcBef>
              <a:spcAft>
                <a:spcPts val="0"/>
              </a:spcAft>
              <a:buSzPts val="2000"/>
              <a:buChar char="–"/>
              <a:defRPr>
                <a:latin typeface="Arial"/>
                <a:ea typeface="Arial"/>
                <a:cs typeface="Arial"/>
                <a:sym typeface="Arial"/>
              </a:defRPr>
            </a:lvl5pPr>
            <a:lvl6pPr marL="2743200" lvl="5" indent="-342900" algn="l">
              <a:lnSpc>
                <a:spcPct val="110000"/>
              </a:lnSpc>
              <a:spcBef>
                <a:spcPts val="500"/>
              </a:spcBef>
              <a:spcAft>
                <a:spcPts val="0"/>
              </a:spcAft>
              <a:buSzPts val="1800"/>
              <a:buChar char="–"/>
              <a:defRPr/>
            </a:lvl6pPr>
            <a:lvl7pPr marL="3200400" lvl="6" indent="-342900" algn="l">
              <a:lnSpc>
                <a:spcPct val="110000"/>
              </a:lnSpc>
              <a:spcBef>
                <a:spcPts val="500"/>
              </a:spcBef>
              <a:spcAft>
                <a:spcPts val="0"/>
              </a:spcAft>
              <a:buSzPts val="1800"/>
              <a:buChar char="▪"/>
              <a:defRPr/>
            </a:lvl7pPr>
            <a:lvl8pPr marL="3657600" lvl="7" indent="-342900" algn="l">
              <a:lnSpc>
                <a:spcPct val="110000"/>
              </a:lnSpc>
              <a:spcBef>
                <a:spcPts val="500"/>
              </a:spcBef>
              <a:spcAft>
                <a:spcPts val="0"/>
              </a:spcAft>
              <a:buSzPts val="1800"/>
              <a:buChar char="–"/>
              <a:defRPr/>
            </a:lvl8pPr>
            <a:lvl9pPr marL="4114800" lvl="8" indent="-342900" algn="l">
              <a:lnSpc>
                <a:spcPct val="110000"/>
              </a:lnSpc>
              <a:spcBef>
                <a:spcPts val="500"/>
              </a:spcBef>
              <a:spcAft>
                <a:spcPts val="0"/>
              </a:spcAft>
              <a:buSzPts val="1800"/>
              <a:buChar char="–"/>
              <a:defRPr/>
            </a:lvl9pPr>
          </a:lstStyle>
          <a:p>
            <a:endParaRPr dirty="0"/>
          </a:p>
        </p:txBody>
      </p:sp>
      <p:sp>
        <p:nvSpPr>
          <p:cNvPr id="55" name="Google Shape;55;p43"/>
          <p:cNvSpPr txBox="1">
            <a:spLocks noGrp="1"/>
          </p:cNvSpPr>
          <p:nvPr>
            <p:ph type="body" idx="2"/>
          </p:nvPr>
        </p:nvSpPr>
        <p:spPr>
          <a:xfrm>
            <a:off x="6998431" y="886967"/>
            <a:ext cx="6419088" cy="6309360"/>
          </a:xfrm>
          <a:prstGeom prst="rect">
            <a:avLst/>
          </a:prstGeom>
          <a:noFill/>
          <a:ln>
            <a:noFill/>
          </a:ln>
        </p:spPr>
        <p:txBody>
          <a:bodyPr spcFirstLastPara="1" wrap="square" lIns="0" tIns="45700" rIns="0" bIns="45700" anchor="t" anchorCtr="0">
            <a:noAutofit/>
          </a:bodyPr>
          <a:lstStyle>
            <a:lvl1pPr marL="457200" lvl="0" indent="-381000" algn="l">
              <a:lnSpc>
                <a:spcPct val="110000"/>
              </a:lnSpc>
              <a:spcBef>
                <a:spcPts val="1000"/>
              </a:spcBef>
              <a:spcAft>
                <a:spcPts val="0"/>
              </a:spcAft>
              <a:buSzPts val="2400"/>
              <a:buChar char="▪"/>
              <a:defRPr b="0" i="0">
                <a:latin typeface="Carlito" panose="020F0502020204030204" pitchFamily="34" charset="0"/>
                <a:ea typeface="Carlito" panose="020F0502020204030204" pitchFamily="34" charset="0"/>
                <a:cs typeface="Carlito" panose="020F0502020204030204" pitchFamily="34" charset="0"/>
                <a:sym typeface="Arial"/>
              </a:defRPr>
            </a:lvl1pPr>
            <a:lvl2pPr marL="914400" lvl="1" indent="-381000" algn="l">
              <a:lnSpc>
                <a:spcPct val="110000"/>
              </a:lnSpc>
              <a:spcBef>
                <a:spcPts val="500"/>
              </a:spcBef>
              <a:spcAft>
                <a:spcPts val="0"/>
              </a:spcAft>
              <a:buSzPts val="2400"/>
              <a:buChar char="–"/>
              <a:defRPr>
                <a:latin typeface="Arial"/>
                <a:ea typeface="Arial"/>
                <a:cs typeface="Arial"/>
                <a:sym typeface="Arial"/>
              </a:defRPr>
            </a:lvl2pPr>
            <a:lvl3pPr marL="1371600" lvl="2" indent="-355600" algn="l">
              <a:lnSpc>
                <a:spcPct val="110000"/>
              </a:lnSpc>
              <a:spcBef>
                <a:spcPts val="500"/>
              </a:spcBef>
              <a:spcAft>
                <a:spcPts val="0"/>
              </a:spcAft>
              <a:buSzPts val="2000"/>
              <a:buChar char="–"/>
              <a:defRPr>
                <a:latin typeface="Arial"/>
                <a:ea typeface="Arial"/>
                <a:cs typeface="Arial"/>
                <a:sym typeface="Arial"/>
              </a:defRPr>
            </a:lvl3pPr>
            <a:lvl4pPr marL="1828800" lvl="3" indent="-355600" algn="l">
              <a:lnSpc>
                <a:spcPct val="110000"/>
              </a:lnSpc>
              <a:spcBef>
                <a:spcPts val="500"/>
              </a:spcBef>
              <a:spcAft>
                <a:spcPts val="0"/>
              </a:spcAft>
              <a:buSzPts val="2000"/>
              <a:buChar char="▪"/>
              <a:defRPr>
                <a:latin typeface="Arial"/>
                <a:ea typeface="Arial"/>
                <a:cs typeface="Arial"/>
                <a:sym typeface="Arial"/>
              </a:defRPr>
            </a:lvl4pPr>
            <a:lvl5pPr marL="2286000" lvl="4" indent="-355600" algn="l">
              <a:lnSpc>
                <a:spcPct val="110000"/>
              </a:lnSpc>
              <a:spcBef>
                <a:spcPts val="500"/>
              </a:spcBef>
              <a:spcAft>
                <a:spcPts val="0"/>
              </a:spcAft>
              <a:buSzPts val="2000"/>
              <a:buChar char="–"/>
              <a:defRPr>
                <a:latin typeface="Arial"/>
                <a:ea typeface="Arial"/>
                <a:cs typeface="Arial"/>
                <a:sym typeface="Arial"/>
              </a:defRPr>
            </a:lvl5pPr>
            <a:lvl6pPr marL="2743200" lvl="5" indent="-342900" algn="l">
              <a:lnSpc>
                <a:spcPct val="110000"/>
              </a:lnSpc>
              <a:spcBef>
                <a:spcPts val="500"/>
              </a:spcBef>
              <a:spcAft>
                <a:spcPts val="0"/>
              </a:spcAft>
              <a:buSzPts val="1800"/>
              <a:buChar char="–"/>
              <a:defRPr/>
            </a:lvl6pPr>
            <a:lvl7pPr marL="3200400" lvl="6" indent="-342900" algn="l">
              <a:lnSpc>
                <a:spcPct val="110000"/>
              </a:lnSpc>
              <a:spcBef>
                <a:spcPts val="500"/>
              </a:spcBef>
              <a:spcAft>
                <a:spcPts val="0"/>
              </a:spcAft>
              <a:buSzPts val="1800"/>
              <a:buChar char="▪"/>
              <a:defRPr/>
            </a:lvl7pPr>
            <a:lvl8pPr marL="3657600" lvl="7" indent="-342900" algn="l">
              <a:lnSpc>
                <a:spcPct val="110000"/>
              </a:lnSpc>
              <a:spcBef>
                <a:spcPts val="500"/>
              </a:spcBef>
              <a:spcAft>
                <a:spcPts val="0"/>
              </a:spcAft>
              <a:buSzPts val="1800"/>
              <a:buChar char="–"/>
              <a:defRPr/>
            </a:lvl8pPr>
            <a:lvl9pPr marL="4114800" lvl="8" indent="-342900" algn="l">
              <a:lnSpc>
                <a:spcPct val="110000"/>
              </a:lnSpc>
              <a:spcBef>
                <a:spcPts val="500"/>
              </a:spcBef>
              <a:spcAft>
                <a:spcPts val="0"/>
              </a:spcAft>
              <a:buSzPts val="1800"/>
              <a:buChar char="–"/>
              <a:defRPr/>
            </a:lvl9pPr>
          </a:lstStyle>
          <a:p>
            <a:endParaRPr dirty="0"/>
          </a:p>
        </p:txBody>
      </p:sp>
      <p:sp>
        <p:nvSpPr>
          <p:cNvPr id="56" name="Google Shape;56;p43"/>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accent3"/>
              </a:buClr>
              <a:buSzPts val="1800"/>
              <a:buNone/>
              <a:defRPr b="0" i="0">
                <a:latin typeface="Carlito" panose="020F0502020204030204" pitchFamily="34" charset="0"/>
                <a:cs typeface="Carlito" panose="020F0502020204030204" pitchFamily="34" charset="0"/>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1.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body" idx="1"/>
          </p:nvPr>
        </p:nvSpPr>
        <p:spPr>
          <a:xfrm>
            <a:off x="402336" y="886968"/>
            <a:ext cx="13011912" cy="6309360"/>
          </a:xfrm>
          <a:prstGeom prst="rect">
            <a:avLst/>
          </a:prstGeom>
          <a:noFill/>
          <a:ln>
            <a:noFill/>
          </a:ln>
        </p:spPr>
        <p:txBody>
          <a:bodyPr spcFirstLastPara="1" wrap="square" lIns="0" tIns="45700" rIns="0" bIns="45700" anchor="t" anchorCtr="0">
            <a:noAutofit/>
          </a:bodyPr>
          <a:lstStyle>
            <a:lvl1pPr marL="457200" marR="0" lvl="0" indent="-381000" algn="l" rtl="0">
              <a:lnSpc>
                <a:spcPct val="110000"/>
              </a:lnSpc>
              <a:spcBef>
                <a:spcPts val="1000"/>
              </a:spcBef>
              <a:spcAft>
                <a:spcPts val="0"/>
              </a:spcAft>
              <a:buClr>
                <a:schemeClr val="accent6"/>
              </a:buClr>
              <a:buSzPts val="2400"/>
              <a:buFont typeface="Noto Sans Symbols"/>
              <a:buChar char="▪"/>
              <a:defRPr sz="2400" b="1" i="0" u="none" strike="noStrike" cap="none">
                <a:solidFill>
                  <a:schemeClr val="lt1"/>
                </a:solidFill>
                <a:latin typeface="Arial"/>
                <a:ea typeface="Arial"/>
                <a:cs typeface="Arial"/>
                <a:sym typeface="Arial"/>
              </a:defRPr>
            </a:lvl1pPr>
            <a:lvl2pPr marL="914400" marR="0" lvl="1" indent="-381000" algn="l" rtl="0">
              <a:lnSpc>
                <a:spcPct val="110000"/>
              </a:lnSpc>
              <a:spcBef>
                <a:spcPts val="500"/>
              </a:spcBef>
              <a:spcAft>
                <a:spcPts val="0"/>
              </a:spcAft>
              <a:buClr>
                <a:schemeClr val="accent6"/>
              </a:buClr>
              <a:buSzPts val="2400"/>
              <a:buFont typeface="NTR"/>
              <a:buChar char="–"/>
              <a:defRPr sz="2400" b="0" i="0" u="none" strike="noStrike" cap="none">
                <a:solidFill>
                  <a:schemeClr val="lt1"/>
                </a:solidFill>
                <a:latin typeface="Arial"/>
                <a:ea typeface="Arial"/>
                <a:cs typeface="Arial"/>
                <a:sym typeface="Arial"/>
              </a:defRPr>
            </a:lvl2pPr>
            <a:lvl3pPr marL="1371600" marR="0" lvl="2" indent="-355600" algn="l" rtl="0">
              <a:lnSpc>
                <a:spcPct val="110000"/>
              </a:lnSpc>
              <a:spcBef>
                <a:spcPts val="500"/>
              </a:spcBef>
              <a:spcAft>
                <a:spcPts val="0"/>
              </a:spcAft>
              <a:buClr>
                <a:schemeClr val="accent6"/>
              </a:buClr>
              <a:buSzPts val="2000"/>
              <a:buFont typeface="NTR"/>
              <a:buChar char="–"/>
              <a:defRPr sz="2000" b="0" i="0" u="none" strike="noStrike" cap="none">
                <a:solidFill>
                  <a:schemeClr val="lt1"/>
                </a:solidFill>
                <a:latin typeface="Arial"/>
                <a:ea typeface="Arial"/>
                <a:cs typeface="Arial"/>
                <a:sym typeface="Arial"/>
              </a:defRPr>
            </a:lvl3pPr>
            <a:lvl4pPr marL="1828800" marR="0" lvl="3" indent="-355600" algn="l" rtl="0">
              <a:lnSpc>
                <a:spcPct val="110000"/>
              </a:lnSpc>
              <a:spcBef>
                <a:spcPts val="500"/>
              </a:spcBef>
              <a:spcAft>
                <a:spcPts val="0"/>
              </a:spcAft>
              <a:buClr>
                <a:schemeClr val="accent6"/>
              </a:buClr>
              <a:buSzPts val="2000"/>
              <a:buFont typeface="Noto Sans Symbols"/>
              <a:buChar char="▪"/>
              <a:defRPr sz="2000" b="0" i="0" u="none" strike="noStrike" cap="none">
                <a:solidFill>
                  <a:schemeClr val="lt1"/>
                </a:solidFill>
                <a:latin typeface="Arial"/>
                <a:ea typeface="Arial"/>
                <a:cs typeface="Arial"/>
                <a:sym typeface="Arial"/>
              </a:defRPr>
            </a:lvl4pPr>
            <a:lvl5pPr marL="2286000" marR="0" lvl="4" indent="-355600" algn="l" rtl="0">
              <a:lnSpc>
                <a:spcPct val="110000"/>
              </a:lnSpc>
              <a:spcBef>
                <a:spcPts val="500"/>
              </a:spcBef>
              <a:spcAft>
                <a:spcPts val="0"/>
              </a:spcAft>
              <a:buClr>
                <a:schemeClr val="accent6"/>
              </a:buClr>
              <a:buSzPts val="2000"/>
              <a:buFont typeface="NTR"/>
              <a:buChar char="–"/>
              <a:defRPr sz="2000" b="0" i="0" u="none" strike="noStrike" cap="none">
                <a:solidFill>
                  <a:schemeClr val="lt1"/>
                </a:solidFill>
                <a:latin typeface="Arial"/>
                <a:ea typeface="Arial"/>
                <a:cs typeface="Arial"/>
                <a:sym typeface="Arial"/>
              </a:defRPr>
            </a:lvl5pPr>
            <a:lvl6pPr marL="2743200" marR="0" lvl="5" indent="-355600" algn="l" rtl="0">
              <a:lnSpc>
                <a:spcPct val="110000"/>
              </a:lnSpc>
              <a:spcBef>
                <a:spcPts val="500"/>
              </a:spcBef>
              <a:spcAft>
                <a:spcPts val="0"/>
              </a:spcAft>
              <a:buClr>
                <a:schemeClr val="accent6"/>
              </a:buClr>
              <a:buSzPts val="2000"/>
              <a:buFont typeface="NTR"/>
              <a:buChar char="–"/>
              <a:defRPr sz="2000" b="0" i="0" u="none" strike="noStrike" cap="none">
                <a:solidFill>
                  <a:schemeClr val="lt1"/>
                </a:solidFill>
                <a:latin typeface="Arial"/>
                <a:ea typeface="Arial"/>
                <a:cs typeface="Arial"/>
                <a:sym typeface="Arial"/>
              </a:defRPr>
            </a:lvl6pPr>
            <a:lvl7pPr marL="3200400" marR="0" lvl="6" indent="-355600" algn="l" rtl="0">
              <a:lnSpc>
                <a:spcPct val="110000"/>
              </a:lnSpc>
              <a:spcBef>
                <a:spcPts val="500"/>
              </a:spcBef>
              <a:spcAft>
                <a:spcPts val="0"/>
              </a:spcAft>
              <a:buClr>
                <a:schemeClr val="accent6"/>
              </a:buClr>
              <a:buSzPts val="2000"/>
              <a:buFont typeface="Noto Sans Symbols"/>
              <a:buChar char="▪"/>
              <a:defRPr sz="2000" b="0" i="0" u="none" strike="noStrike" cap="none">
                <a:solidFill>
                  <a:schemeClr val="lt1"/>
                </a:solidFill>
                <a:latin typeface="Arial"/>
                <a:ea typeface="Arial"/>
                <a:cs typeface="Arial"/>
                <a:sym typeface="Arial"/>
              </a:defRPr>
            </a:lvl7pPr>
            <a:lvl8pPr marL="3657600" marR="0" lvl="7" indent="-355600" algn="l" rtl="0">
              <a:lnSpc>
                <a:spcPct val="110000"/>
              </a:lnSpc>
              <a:spcBef>
                <a:spcPts val="500"/>
              </a:spcBef>
              <a:spcAft>
                <a:spcPts val="0"/>
              </a:spcAft>
              <a:buClr>
                <a:schemeClr val="accent6"/>
              </a:buClr>
              <a:buSzPts val="2000"/>
              <a:buFont typeface="NTR"/>
              <a:buChar char="–"/>
              <a:defRPr sz="2000" b="0" i="0" u="none" strike="noStrike" cap="none">
                <a:solidFill>
                  <a:schemeClr val="lt1"/>
                </a:solidFill>
                <a:latin typeface="Arial"/>
                <a:ea typeface="Arial"/>
                <a:cs typeface="Arial"/>
                <a:sym typeface="Arial"/>
              </a:defRPr>
            </a:lvl8pPr>
            <a:lvl9pPr marL="4114800" marR="0" lvl="8" indent="-355600" algn="l" rtl="0">
              <a:lnSpc>
                <a:spcPct val="110000"/>
              </a:lnSpc>
              <a:spcBef>
                <a:spcPts val="500"/>
              </a:spcBef>
              <a:spcAft>
                <a:spcPts val="0"/>
              </a:spcAft>
              <a:buClr>
                <a:schemeClr val="accent6"/>
              </a:buClr>
              <a:buSzPts val="2000"/>
              <a:buFont typeface="NTR"/>
              <a:buChar char="–"/>
              <a:defRPr sz="2000" b="0" i="0" u="none" strike="noStrike" cap="none">
                <a:solidFill>
                  <a:schemeClr val="lt1"/>
                </a:solidFill>
                <a:latin typeface="Arial"/>
                <a:ea typeface="Arial"/>
                <a:cs typeface="Arial"/>
                <a:sym typeface="Arial"/>
              </a:defRPr>
            </a:lvl9pPr>
          </a:lstStyle>
          <a:p>
            <a:endParaRPr dirty="0"/>
          </a:p>
        </p:txBody>
      </p:sp>
      <p:pic>
        <p:nvPicPr>
          <p:cNvPr id="7" name="Google Shape;7;p34"/>
          <p:cNvPicPr preferRelativeResize="0"/>
          <p:nvPr/>
        </p:nvPicPr>
        <p:blipFill rotWithShape="1">
          <a:blip r:embed="rId3">
            <a:alphaModFix/>
          </a:blip>
          <a:srcRect/>
          <a:stretch/>
        </p:blipFill>
        <p:spPr>
          <a:xfrm>
            <a:off x="231408" y="7287786"/>
            <a:ext cx="941832" cy="113959"/>
          </a:xfrm>
          <a:prstGeom prst="rect">
            <a:avLst/>
          </a:prstGeom>
          <a:noFill/>
          <a:ln>
            <a:noFill/>
          </a:ln>
        </p:spPr>
      </p:pic>
      <p:sp>
        <p:nvSpPr>
          <p:cNvPr id="8" name="Google Shape;8;p34"/>
          <p:cNvSpPr txBox="1"/>
          <p:nvPr/>
        </p:nvSpPr>
        <p:spPr>
          <a:xfrm>
            <a:off x="130546" y="7381395"/>
            <a:ext cx="170036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0" u="none" strike="noStrike" cap="none" dirty="0">
                <a:solidFill>
                  <a:srgbClr val="7D7D7D"/>
                </a:solidFill>
                <a:latin typeface="Roboto"/>
                <a:ea typeface="Roboto"/>
                <a:cs typeface="Roboto"/>
                <a:sym typeface="Roboto"/>
              </a:rPr>
              <a:t>Educational Services</a:t>
            </a:r>
            <a:endParaRPr b="0" i="0" dirty="0">
              <a:latin typeface="Carlito" panose="020F0502020204030204" pitchFamily="34" charset="0"/>
              <a:cs typeface="Carlito" panose="020F0502020204030204" pitchFamily="34" charset="0"/>
            </a:endParaRPr>
          </a:p>
        </p:txBody>
      </p:sp>
      <p:cxnSp>
        <p:nvCxnSpPr>
          <p:cNvPr id="9" name="Google Shape;9;p34"/>
          <p:cNvCxnSpPr/>
          <p:nvPr/>
        </p:nvCxnSpPr>
        <p:spPr>
          <a:xfrm>
            <a:off x="402336" y="722376"/>
            <a:ext cx="13011912" cy="0"/>
          </a:xfrm>
          <a:prstGeom prst="straightConnector1">
            <a:avLst/>
          </a:prstGeom>
          <a:noFill/>
          <a:ln w="12700" cap="flat" cmpd="sng">
            <a:solidFill>
              <a:srgbClr val="9F9F9F"/>
            </a:solidFill>
            <a:prstDash val="solid"/>
            <a:miter lim="800000"/>
            <a:headEnd type="none" w="sm" len="sm"/>
            <a:tailEnd type="none" w="sm" len="sm"/>
          </a:ln>
        </p:spPr>
      </p:cxnSp>
      <p:sp>
        <p:nvSpPr>
          <p:cNvPr id="10" name="Google Shape;10;p34"/>
          <p:cNvSpPr txBox="1">
            <a:spLocks noGrp="1"/>
          </p:cNvSpPr>
          <p:nvPr>
            <p:ph type="title"/>
          </p:nvPr>
        </p:nvSpPr>
        <p:spPr>
          <a:xfrm>
            <a:off x="402336" y="338328"/>
            <a:ext cx="13011912" cy="347472"/>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accent3"/>
              </a:buClr>
              <a:buSzPts val="2800"/>
              <a:buFont typeface="Arial"/>
              <a:buNone/>
              <a:defRPr sz="2800" b="1" i="0" u="none" strike="noStrike" cap="none">
                <a:solidFill>
                  <a:schemeClr val="accent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34"/>
          <p:cNvSpPr txBox="1"/>
          <p:nvPr/>
        </p:nvSpPr>
        <p:spPr>
          <a:xfrm>
            <a:off x="3410363" y="7396754"/>
            <a:ext cx="7177401" cy="25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dirty="0">
                <a:solidFill>
                  <a:srgbClr val="9F9F9F"/>
                </a:solidFill>
                <a:latin typeface="Carlito" panose="020F0502020204030204" pitchFamily="34" charset="0"/>
                <a:ea typeface="Arial"/>
                <a:cs typeface="Carlito" panose="020F0502020204030204" pitchFamily="34" charset="0"/>
                <a:sym typeface="Arial"/>
              </a:rPr>
              <a:t>Copyright © 2010–2023 Cloudera. All rights reserved. Not to be reproduced or shared without prior written consent from Cloudera.</a:t>
            </a:r>
            <a:endParaRPr b="0" i="0" dirty="0">
              <a:latin typeface="Carlito" panose="020F0502020204030204" pitchFamily="34" charset="0"/>
              <a:cs typeface="Carlito" panose="020F0502020204030204" pitchFamily="34" charset="0"/>
            </a:endParaRPr>
          </a:p>
          <a:p>
            <a:pPr marL="0" marR="0" lvl="0" indent="0" algn="l" rtl="0">
              <a:spcBef>
                <a:spcPts val="0"/>
              </a:spcBef>
              <a:spcAft>
                <a:spcPts val="0"/>
              </a:spcAft>
              <a:buNone/>
            </a:pPr>
            <a:endParaRPr sz="1000" b="0" i="0" u="none" dirty="0">
              <a:solidFill>
                <a:srgbClr val="9F9F9F"/>
              </a:solidFill>
              <a:latin typeface="Carlito" panose="020F0502020204030204" pitchFamily="34" charset="0"/>
              <a:ea typeface="Arial"/>
              <a:cs typeface="Carlito" panose="020F0502020204030204" pitchFamily="34" charset="0"/>
              <a:sym typeface="Arial"/>
            </a:endParaRPr>
          </a:p>
          <a:p>
            <a:pPr marL="0" marR="0" lvl="0" indent="0" algn="l" rtl="0">
              <a:spcBef>
                <a:spcPts val="0"/>
              </a:spcBef>
              <a:spcAft>
                <a:spcPts val="0"/>
              </a:spcAft>
              <a:buNone/>
            </a:pPr>
            <a:endParaRPr sz="1000" b="0" i="0" u="none" dirty="0">
              <a:solidFill>
                <a:srgbClr val="9F9F9F"/>
              </a:solidFill>
              <a:latin typeface="Carlito" panose="020F0502020204030204" pitchFamily="34" charset="0"/>
              <a:ea typeface="Arial"/>
              <a:cs typeface="Carlito" panose="020F0502020204030204" pitchFamily="34" charset="0"/>
              <a:sym typeface="Aria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rlito" panose="020F0502020204030204" pitchFamily="34" charset="0"/>
          <a:ea typeface="Carlito" panose="020F0502020204030204" pitchFamily="34" charset="0"/>
          <a:cs typeface="Carlito"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rlito" panose="020F0502020204030204" pitchFamily="34" charset="0"/>
          <a:ea typeface="Carlito" panose="020F0502020204030204" pitchFamily="34" charset="0"/>
          <a:cs typeface="Carlito"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02">
          <p15:clr>
            <a:srgbClr val="F26B43"/>
          </p15:clr>
        </p15:guide>
        <p15:guide id="2" pos="8450">
          <p15:clr>
            <a:srgbClr val="F26B43"/>
          </p15:clr>
        </p15:guide>
        <p15:guide id="3" orient="horz" pos="4537">
          <p15:clr>
            <a:srgbClr val="F26B43"/>
          </p15:clr>
        </p15:guide>
        <p15:guide id="4" pos="24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pic>
        <p:nvPicPr>
          <p:cNvPr id="21" name="Google Shape;21;p33"/>
          <p:cNvPicPr preferRelativeResize="0"/>
          <p:nvPr/>
        </p:nvPicPr>
        <p:blipFill rotWithShape="1">
          <a:blip r:embed="rId13">
            <a:alphaModFix/>
          </a:blip>
          <a:srcRect/>
          <a:stretch/>
        </p:blipFill>
        <p:spPr>
          <a:xfrm>
            <a:off x="231408" y="7287786"/>
            <a:ext cx="941832" cy="113959"/>
          </a:xfrm>
          <a:prstGeom prst="rect">
            <a:avLst/>
          </a:prstGeom>
          <a:noFill/>
          <a:ln>
            <a:noFill/>
          </a:ln>
        </p:spPr>
      </p:pic>
      <p:sp>
        <p:nvSpPr>
          <p:cNvPr id="22" name="Google Shape;22;p33"/>
          <p:cNvSpPr txBox="1"/>
          <p:nvPr/>
        </p:nvSpPr>
        <p:spPr>
          <a:xfrm>
            <a:off x="130546" y="7381395"/>
            <a:ext cx="1700362" cy="2769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rgbClr val="7D7D7D"/>
                </a:solidFill>
                <a:latin typeface="Roboto"/>
                <a:ea typeface="Roboto"/>
                <a:cs typeface="Roboto"/>
                <a:sym typeface="Roboto"/>
              </a:rPr>
              <a:t>Educational Services</a:t>
            </a:r>
            <a:endParaRPr b="0" i="0" dirty="0">
              <a:latin typeface="Carlito" panose="020F0502020204030204" pitchFamily="34" charset="0"/>
              <a:cs typeface="Carlito" panose="020F0502020204030204" pitchFamily="34" charset="0"/>
            </a:endParaRPr>
          </a:p>
        </p:txBody>
      </p:sp>
      <p:cxnSp>
        <p:nvCxnSpPr>
          <p:cNvPr id="23" name="Google Shape;23;p33"/>
          <p:cNvCxnSpPr/>
          <p:nvPr/>
        </p:nvCxnSpPr>
        <p:spPr>
          <a:xfrm>
            <a:off x="402336" y="722376"/>
            <a:ext cx="13011912" cy="0"/>
          </a:xfrm>
          <a:prstGeom prst="straightConnector1">
            <a:avLst/>
          </a:prstGeom>
          <a:noFill/>
          <a:ln w="12700" cap="flat" cmpd="sng">
            <a:solidFill>
              <a:srgbClr val="9F9F9F"/>
            </a:solidFill>
            <a:prstDash val="solid"/>
            <a:miter lim="800000"/>
            <a:headEnd type="none" w="sm" len="sm"/>
            <a:tailEnd type="none" w="sm" len="sm"/>
          </a:ln>
        </p:spPr>
      </p:cxnSp>
      <p:sp>
        <p:nvSpPr>
          <p:cNvPr id="24" name="Google Shape;24;p33"/>
          <p:cNvSpPr txBox="1">
            <a:spLocks noGrp="1"/>
          </p:cNvSpPr>
          <p:nvPr>
            <p:ph type="title"/>
          </p:nvPr>
        </p:nvSpPr>
        <p:spPr>
          <a:xfrm>
            <a:off x="402336" y="338328"/>
            <a:ext cx="13011912" cy="347472"/>
          </a:xfrm>
          <a:prstGeom prst="rect">
            <a:avLst/>
          </a:prstGeom>
          <a:noFill/>
          <a:ln>
            <a:noFill/>
          </a:ln>
        </p:spPr>
        <p:txBody>
          <a:bodyPr spcFirstLastPara="1" wrap="square" lIns="0" tIns="0" rIns="0" bIns="0" anchor="b" anchorCtr="0">
            <a:noAutofit/>
          </a:bodyPr>
          <a:lstStyle>
            <a:lvl1pPr marR="0" lvl="0" algn="l" rtl="0">
              <a:lnSpc>
                <a:spcPct val="90000"/>
              </a:lnSpc>
              <a:spcBef>
                <a:spcPts val="0"/>
              </a:spcBef>
              <a:spcAft>
                <a:spcPts val="0"/>
              </a:spcAft>
              <a:buClr>
                <a:schemeClr val="accent3"/>
              </a:buClr>
              <a:buSzPts val="2800"/>
              <a:buFont typeface="Arial"/>
              <a:buNone/>
              <a:defRPr sz="2800" b="1" i="0" u="none" strike="noStrike" cap="none">
                <a:solidFill>
                  <a:schemeClr val="accent3"/>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25" name="Google Shape;25;p33"/>
          <p:cNvSpPr txBox="1"/>
          <p:nvPr/>
        </p:nvSpPr>
        <p:spPr>
          <a:xfrm>
            <a:off x="3410363" y="7396754"/>
            <a:ext cx="7177401" cy="250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000" b="0" i="0" u="none" dirty="0">
                <a:solidFill>
                  <a:srgbClr val="9F9F9F"/>
                </a:solidFill>
                <a:latin typeface="Carlito" panose="020F0502020204030204" pitchFamily="34" charset="0"/>
                <a:ea typeface="Arial"/>
                <a:cs typeface="Carlito" panose="020F0502020204030204" pitchFamily="34" charset="0"/>
                <a:sym typeface="Arial"/>
              </a:rPr>
              <a:t>Copyright © 2010–2023 Cloudera. All rights reserved. Not to be reproduced or shared without prior written consent from Cloudera.</a:t>
            </a:r>
            <a:endParaRPr b="0" i="0" dirty="0">
              <a:latin typeface="Carlito" panose="020F0502020204030204" pitchFamily="34" charset="0"/>
              <a:cs typeface="Carlito" panose="020F0502020204030204" pitchFamily="34" charset="0"/>
            </a:endParaRPr>
          </a:p>
          <a:p>
            <a:pPr marL="0" marR="0" lvl="0" indent="0" algn="l" rtl="0">
              <a:spcBef>
                <a:spcPts val="0"/>
              </a:spcBef>
              <a:spcAft>
                <a:spcPts val="0"/>
              </a:spcAft>
              <a:buNone/>
            </a:pPr>
            <a:endParaRPr sz="1000" b="0" i="0" u="none" dirty="0">
              <a:solidFill>
                <a:srgbClr val="9F9F9F"/>
              </a:solidFill>
              <a:latin typeface="Carlito" panose="020F0502020204030204" pitchFamily="34" charset="0"/>
              <a:ea typeface="Arial"/>
              <a:cs typeface="Carlito" panose="020F0502020204030204" pitchFamily="34" charset="0"/>
              <a:sym typeface="Arial"/>
            </a:endParaRPr>
          </a:p>
          <a:p>
            <a:pPr marL="0" marR="0" lvl="0" indent="0" algn="l" rtl="0">
              <a:spcBef>
                <a:spcPts val="0"/>
              </a:spcBef>
              <a:spcAft>
                <a:spcPts val="0"/>
              </a:spcAft>
              <a:buNone/>
            </a:pPr>
            <a:endParaRPr sz="1000" b="0" i="0" u="none" dirty="0">
              <a:solidFill>
                <a:srgbClr val="9F9F9F"/>
              </a:solidFill>
              <a:latin typeface="Carlito" panose="020F0502020204030204" pitchFamily="34" charset="0"/>
              <a:ea typeface="Arial"/>
              <a:cs typeface="Carlito" panose="020F0502020204030204" pitchFamily="34" charset="0"/>
              <a:sym typeface="Arial"/>
            </a:endParaRPr>
          </a:p>
        </p:txBody>
      </p:sp>
      <p:sp>
        <p:nvSpPr>
          <p:cNvPr id="2" name="Text Placeholder 1">
            <a:extLst>
              <a:ext uri="{FF2B5EF4-FFF2-40B4-BE49-F238E27FC236}">
                <a16:creationId xmlns:a16="http://schemas.microsoft.com/office/drawing/2014/main" id="{85233F9F-51D9-C1C0-4DD3-BC723AA88F2F}"/>
              </a:ext>
            </a:extLst>
          </p:cNvPr>
          <p:cNvSpPr>
            <a:spLocks noGrp="1"/>
          </p:cNvSpPr>
          <p:nvPr>
            <p:ph type="body" idx="1"/>
          </p:nvPr>
        </p:nvSpPr>
        <p:spPr>
          <a:xfrm>
            <a:off x="949325" y="2068513"/>
            <a:ext cx="11918950" cy="493236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rlito" panose="020F0502020204030204" pitchFamily="34" charset="0"/>
          <a:ea typeface="Carlito" panose="020F0502020204030204" pitchFamily="34" charset="0"/>
          <a:cs typeface="Carlito"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Carlito" panose="020F0502020204030204" pitchFamily="34" charset="0"/>
          <a:ea typeface="Carlito" panose="020F0502020204030204" pitchFamily="34" charset="0"/>
          <a:cs typeface="Carlito" panose="020F0502020204030204" pitchFamily="34"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02">
          <p15:clr>
            <a:srgbClr val="F26B43"/>
          </p15:clr>
        </p15:guide>
        <p15:guide id="2" pos="8450">
          <p15:clr>
            <a:srgbClr val="F26B43"/>
          </p15:clr>
        </p15:guide>
        <p15:guide id="3" orient="horz" pos="4537">
          <p15:clr>
            <a:srgbClr val="F26B43"/>
          </p15:clr>
        </p15:guide>
        <p15:guide id="4" pos="24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www.cloudera.com/about/training.html"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hyperlink" Target="https://education.cloudera.com/store/2686565-full-ondemand-library"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hyperlink" Target="https://education.cloudera.com/" TargetMode="External"/><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
          <p:cNvSpPr txBox="1">
            <a:spLocks noGrp="1"/>
          </p:cNvSpPr>
          <p:nvPr>
            <p:ph type="ctrTitle"/>
          </p:nvPr>
        </p:nvSpPr>
        <p:spPr>
          <a:xfrm>
            <a:off x="399725" y="2706957"/>
            <a:ext cx="10301226" cy="2387600"/>
          </a:xfrm>
          <a:prstGeom prst="rect">
            <a:avLst/>
          </a:prstGeom>
          <a:noFill/>
          <a:ln>
            <a:noFill/>
          </a:ln>
        </p:spPr>
        <p:txBody>
          <a:bodyPr spcFirstLastPara="1" wrap="square" lIns="0" tIns="0" rIns="0" bIns="0" anchor="t" anchorCtr="0">
            <a:normAutofit/>
          </a:bodyPr>
          <a:lstStyle/>
          <a:p>
            <a:pPr marL="0" lvl="0" indent="0" algn="l" rtl="0">
              <a:lnSpc>
                <a:spcPct val="100000"/>
              </a:lnSpc>
              <a:spcBef>
                <a:spcPts val="0"/>
              </a:spcBef>
              <a:spcAft>
                <a:spcPts val="0"/>
              </a:spcAft>
              <a:buClr>
                <a:schemeClr val="lt1"/>
              </a:buClr>
              <a:buSzPts val="4500"/>
              <a:buFont typeface="Arial"/>
              <a:buNone/>
            </a:pPr>
            <a:r>
              <a:rPr lang="en-IN" sz="3600" i="0" dirty="0">
                <a:solidFill>
                  <a:srgbClr val="D1D2D3"/>
                </a:solidFill>
                <a:effectLst/>
                <a:latin typeface="Calibri" panose="020F0502020204030204" pitchFamily="34" charset="0"/>
                <a:cs typeface="Calibri" panose="020F0502020204030204" pitchFamily="34" charset="0"/>
              </a:rPr>
              <a:t>Predicting with </a:t>
            </a:r>
            <a:r>
              <a:rPr lang="en-IN" sz="3600" i="0" dirty="0" err="1">
                <a:solidFill>
                  <a:srgbClr val="D1D2D3"/>
                </a:solidFill>
                <a:effectLst/>
                <a:latin typeface="Calibri" panose="020F0502020204030204" pitchFamily="34" charset="0"/>
                <a:cs typeface="Calibri" panose="020F0502020204030204" pitchFamily="34" charset="0"/>
              </a:rPr>
              <a:t>MLOps</a:t>
            </a:r>
            <a:r>
              <a:rPr lang="en-IN" sz="3600" i="0" dirty="0">
                <a:solidFill>
                  <a:srgbClr val="D1D2D3"/>
                </a:solidFill>
                <a:effectLst/>
                <a:latin typeface="Calibri" panose="020F0502020204030204" pitchFamily="34" charset="0"/>
                <a:cs typeface="Calibri" panose="020F0502020204030204" pitchFamily="34" charset="0"/>
              </a:rPr>
              <a:t> in Cloudera AI</a:t>
            </a:r>
            <a:r>
              <a:rPr lang="en-IN" sz="3600" i="0" dirty="0">
                <a:effectLst/>
                <a:latin typeface="Calibri" panose="020F0502020204030204" pitchFamily="34" charset="0"/>
                <a:cs typeface="Calibri" panose="020F0502020204030204" pitchFamily="34" charset="0"/>
              </a:rPr>
              <a:t> </a:t>
            </a:r>
            <a:endParaRPr sz="3600" dirty="0">
              <a:latin typeface="Calibri" panose="020F0502020204030204" pitchFamily="34" charset="0"/>
              <a:cs typeface="Calibri" panose="020F0502020204030204" pitchFamily="34" charset="0"/>
            </a:endParaRPr>
          </a:p>
        </p:txBody>
      </p:sp>
      <p:sp>
        <p:nvSpPr>
          <p:cNvPr id="65" name="Google Shape;65;p1"/>
          <p:cNvSpPr txBox="1"/>
          <p:nvPr/>
        </p:nvSpPr>
        <p:spPr>
          <a:xfrm>
            <a:off x="399725" y="6771850"/>
            <a:ext cx="1176300" cy="769500"/>
          </a:xfrm>
          <a:prstGeom prst="rect">
            <a:avLst/>
          </a:prstGeom>
          <a:noFill/>
          <a:ln>
            <a:noFill/>
          </a:ln>
        </p:spPr>
        <p:txBody>
          <a:bodyPr spcFirstLastPara="1" wrap="square" lIns="274300" tIns="274300" rIns="274300" bIns="274300" anchor="t" anchorCtr="0">
            <a:spAutoFit/>
          </a:bodyPr>
          <a:lstStyle/>
          <a:p>
            <a:pPr marL="0" marR="0" lvl="0" indent="0" algn="l" rtl="0">
              <a:spcBef>
                <a:spcPts val="0"/>
              </a:spcBef>
              <a:spcAft>
                <a:spcPts val="0"/>
              </a:spcAft>
              <a:buNone/>
            </a:pPr>
            <a:r>
              <a:rPr lang="en-US" sz="1400" dirty="0">
                <a:solidFill>
                  <a:srgbClr val="7F7F7F"/>
                </a:solidFill>
                <a:latin typeface="Carlito" panose="020F0502020204030204" pitchFamily="34" charset="0"/>
                <a:cs typeface="Carlito" panose="020F0502020204030204" pitchFamily="34" charset="0"/>
                <a:sym typeface="Arial"/>
              </a:rPr>
              <a:t>210917</a:t>
            </a:r>
            <a:endParaRPr dirty="0">
              <a:latin typeface="Carlito" panose="020F0502020204030204" pitchFamily="34" charset="0"/>
              <a:cs typeface="Carlito"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8"/>
          <p:cNvSpPr txBox="1">
            <a:spLocks noGrp="1"/>
          </p:cNvSpPr>
          <p:nvPr>
            <p:ph type="body" idx="1"/>
          </p:nvPr>
        </p:nvSpPr>
        <p:spPr>
          <a:xfrm>
            <a:off x="310896" y="1335024"/>
            <a:ext cx="13112496" cy="2913588"/>
          </a:xfrm>
          <a:prstGeom prst="rect">
            <a:avLst/>
          </a:prstGeom>
          <a:solidFill>
            <a:schemeClr val="lt1"/>
          </a:solidFill>
          <a:ln w="12700"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283471" lvl="1" indent="-283471" algn="l" rtl="0">
              <a:lnSpc>
                <a:spcPct val="120000"/>
              </a:lnSpc>
              <a:spcBef>
                <a:spcPts val="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About This Course</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Introductions</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SzPts val="2400"/>
              <a:buChar char="▪"/>
            </a:pPr>
            <a:r>
              <a:rPr lang="en-US" sz="2400" dirty="0">
                <a:latin typeface="Carlito" panose="020F0502020204030204" pitchFamily="34" charset="0"/>
                <a:cs typeface="Carlito" panose="020F0502020204030204" pitchFamily="34" charset="0"/>
              </a:rPr>
              <a:t>About Cloudera</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About Cloudera Educational Services</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Course Logistics</a:t>
            </a:r>
            <a:endParaRPr dirty="0">
              <a:latin typeface="Carlito" panose="020F0502020204030204" pitchFamily="34" charset="0"/>
              <a:cs typeface="Carlito" panose="020F0502020204030204" pitchFamily="34" charset="0"/>
            </a:endParaRPr>
          </a:p>
        </p:txBody>
      </p:sp>
      <p:sp>
        <p:nvSpPr>
          <p:cNvPr id="108" name="Google Shape;108;p8"/>
          <p:cNvSpPr txBox="1">
            <a:spLocks noGrp="1"/>
          </p:cNvSpPr>
          <p:nvPr>
            <p:ph type="title"/>
          </p:nvPr>
        </p:nvSpPr>
        <p:spPr>
          <a:xfrm>
            <a:off x="310896" y="886968"/>
            <a:ext cx="11823192" cy="448057"/>
          </a:xfrm>
          <a:prstGeom prst="rect">
            <a:avLst/>
          </a:prstGeom>
          <a:solidFill>
            <a:srgbClr val="DDFBFE"/>
          </a:solidFill>
          <a:ln w="12700" cap="flat" cmpd="sng">
            <a:solidFill>
              <a:schemeClr val="accent3"/>
            </a:solidFill>
            <a:prstDash val="solid"/>
            <a:round/>
            <a:headEnd type="none" w="sm" len="sm"/>
            <a:tailEnd type="none" w="sm" len="sm"/>
          </a:ln>
        </p:spPr>
        <p:txBody>
          <a:bodyPr spcFirstLastPara="1" wrap="square" lIns="137150" tIns="0" rIns="91425" bIns="0" anchor="ctr" anchorCtr="0">
            <a:noAutofit/>
          </a:bodyPr>
          <a:lstStyle/>
          <a:p>
            <a:pPr marL="0" lvl="0" indent="0" algn="l" rtl="0">
              <a:lnSpc>
                <a:spcPct val="90000"/>
              </a:lnSpc>
              <a:spcBef>
                <a:spcPts val="0"/>
              </a:spcBef>
              <a:spcAft>
                <a:spcPts val="0"/>
              </a:spcAft>
              <a:buClr>
                <a:schemeClr val="accent3"/>
              </a:buClr>
              <a:buSzPts val="2400"/>
              <a:buFont typeface="Arial"/>
              <a:buNone/>
            </a:pPr>
            <a:r>
              <a:rPr lang="en-US"/>
              <a:t>Introduction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9"/>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About Cloudera</a:t>
            </a:r>
            <a:endParaRPr dirty="0"/>
          </a:p>
        </p:txBody>
      </p:sp>
      <p:pic>
        <p:nvPicPr>
          <p:cNvPr id="3" name="Picture 2" descr="A close-up of a white card&#10;&#10;Description automatically generated">
            <a:extLst>
              <a:ext uri="{FF2B5EF4-FFF2-40B4-BE49-F238E27FC236}">
                <a16:creationId xmlns:a16="http://schemas.microsoft.com/office/drawing/2014/main" id="{559BFEDA-D9F7-EB22-F4CA-2D869F472213}"/>
              </a:ext>
            </a:extLst>
          </p:cNvPr>
          <p:cNvPicPr>
            <a:picLocks noChangeAspect="1"/>
          </p:cNvPicPr>
          <p:nvPr/>
        </p:nvPicPr>
        <p:blipFill>
          <a:blip r:embed="rId3"/>
          <a:stretch>
            <a:fillRect/>
          </a:stretch>
        </p:blipFill>
        <p:spPr>
          <a:xfrm>
            <a:off x="754077" y="1952872"/>
            <a:ext cx="12309445" cy="386665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0"/>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Future Data Ecosystem</a:t>
            </a:r>
            <a:endParaRPr dirty="0"/>
          </a:p>
        </p:txBody>
      </p:sp>
      <p:grpSp>
        <p:nvGrpSpPr>
          <p:cNvPr id="130" name="Google Shape;130;p10"/>
          <p:cNvGrpSpPr/>
          <p:nvPr/>
        </p:nvGrpSpPr>
        <p:grpSpPr>
          <a:xfrm>
            <a:off x="747176" y="1897970"/>
            <a:ext cx="12322232" cy="4421551"/>
            <a:chOff x="746138" y="1318425"/>
            <a:chExt cx="7651800" cy="2745673"/>
          </a:xfrm>
        </p:grpSpPr>
        <p:pic>
          <p:nvPicPr>
            <p:cNvPr id="131" name="Google Shape;131;p10"/>
            <p:cNvPicPr preferRelativeResize="0"/>
            <p:nvPr/>
          </p:nvPicPr>
          <p:blipFill rotWithShape="1">
            <a:blip r:embed="rId3">
              <a:alphaModFix/>
            </a:blip>
            <a:srcRect/>
            <a:stretch/>
          </p:blipFill>
          <p:spPr>
            <a:xfrm>
              <a:off x="2149982" y="3597614"/>
              <a:ext cx="1316736" cy="304618"/>
            </a:xfrm>
            <a:prstGeom prst="rect">
              <a:avLst/>
            </a:prstGeom>
            <a:noFill/>
            <a:ln>
              <a:noFill/>
            </a:ln>
          </p:spPr>
        </p:pic>
        <p:sp>
          <p:nvSpPr>
            <p:cNvPr id="132" name="Google Shape;132;p10"/>
            <p:cNvSpPr txBox="1"/>
            <p:nvPr/>
          </p:nvSpPr>
          <p:spPr>
            <a:xfrm>
              <a:off x="3705750" y="3536698"/>
              <a:ext cx="3363000" cy="5274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Clr>
                  <a:srgbClr val="000000"/>
                </a:buClr>
                <a:buSzPts val="800"/>
                <a:buFont typeface="Arial"/>
                <a:buNone/>
              </a:pPr>
              <a:r>
                <a:rPr lang="en-US" sz="1400" dirty="0">
                  <a:solidFill>
                    <a:srgbClr val="BFBFBF"/>
                  </a:solidFill>
                  <a:latin typeface="Carlito" panose="020F0502020204030204" pitchFamily="34" charset="0"/>
                  <a:cs typeface="Carlito" panose="020F0502020204030204" pitchFamily="34" charset="0"/>
                  <a:sym typeface="Arial"/>
                </a:rPr>
                <a:t>Strategic Roadmap for Migrating Data Management to the Cloud</a:t>
              </a:r>
              <a:br>
                <a:rPr lang="en-US" sz="1400" dirty="0">
                  <a:solidFill>
                    <a:srgbClr val="BFBFBF"/>
                  </a:solidFill>
                  <a:latin typeface="Carlito" panose="020F0502020204030204" pitchFamily="34" charset="0"/>
                  <a:cs typeface="Carlito" panose="020F0502020204030204" pitchFamily="34" charset="0"/>
                  <a:sym typeface="Arial"/>
                </a:rPr>
              </a:br>
              <a:r>
                <a:rPr lang="en-US" sz="1400" dirty="0">
                  <a:solidFill>
                    <a:srgbClr val="BFBFBF"/>
                  </a:solidFill>
                  <a:latin typeface="Carlito" panose="020F0502020204030204" pitchFamily="34" charset="0"/>
                  <a:cs typeface="Carlito" panose="020F0502020204030204" pitchFamily="34" charset="0"/>
                  <a:sym typeface="Arial"/>
                </a:rPr>
                <a:t>Published 21 March 2022 - ID G00746011,  Analyst(s): Robert </a:t>
              </a:r>
              <a:r>
                <a:rPr lang="en-US" sz="1400" dirty="0" err="1">
                  <a:solidFill>
                    <a:srgbClr val="BFBFBF"/>
                  </a:solidFill>
                  <a:latin typeface="Carlito" panose="020F0502020204030204" pitchFamily="34" charset="0"/>
                  <a:cs typeface="Carlito" panose="020F0502020204030204" pitchFamily="34" charset="0"/>
                  <a:sym typeface="Arial"/>
                </a:rPr>
                <a:t>Thanaraj</a:t>
              </a:r>
              <a:r>
                <a:rPr lang="en-US" sz="1400" dirty="0">
                  <a:solidFill>
                    <a:srgbClr val="BFBFBF"/>
                  </a:solidFill>
                  <a:latin typeface="Carlito" panose="020F0502020204030204" pitchFamily="34" charset="0"/>
                  <a:cs typeface="Carlito" panose="020F0502020204030204" pitchFamily="34" charset="0"/>
                  <a:sym typeface="Arial"/>
                </a:rPr>
                <a:t>, Adam </a:t>
              </a:r>
              <a:r>
                <a:rPr lang="en-US" sz="1400" dirty="0" err="1">
                  <a:solidFill>
                    <a:srgbClr val="BFBFBF"/>
                  </a:solidFill>
                  <a:latin typeface="Carlito" panose="020F0502020204030204" pitchFamily="34" charset="0"/>
                  <a:cs typeface="Carlito" panose="020F0502020204030204" pitchFamily="34" charset="0"/>
                  <a:sym typeface="Arial"/>
                </a:rPr>
                <a:t>Ronthal</a:t>
              </a:r>
              <a:r>
                <a:rPr lang="en-US" sz="1400" dirty="0">
                  <a:solidFill>
                    <a:srgbClr val="BFBFBF"/>
                  </a:solidFill>
                  <a:latin typeface="Carlito" panose="020F0502020204030204" pitchFamily="34" charset="0"/>
                  <a:cs typeface="Carlito" panose="020F0502020204030204" pitchFamily="34" charset="0"/>
                  <a:sym typeface="Arial"/>
                </a:rPr>
                <a:t>, Donald Feinberg</a:t>
              </a:r>
              <a:endParaRPr sz="1400" dirty="0">
                <a:solidFill>
                  <a:srgbClr val="BFBFBF"/>
                </a:solidFill>
                <a:latin typeface="Carlito" panose="020F0502020204030204" pitchFamily="34" charset="0"/>
                <a:cs typeface="Carlito" panose="020F0502020204030204" pitchFamily="34" charset="0"/>
                <a:sym typeface="Arial"/>
              </a:endParaRPr>
            </a:p>
          </p:txBody>
        </p:sp>
        <p:sp>
          <p:nvSpPr>
            <p:cNvPr id="133" name="Google Shape;133;p10"/>
            <p:cNvSpPr txBox="1"/>
            <p:nvPr/>
          </p:nvSpPr>
          <p:spPr>
            <a:xfrm>
              <a:off x="746138" y="1318425"/>
              <a:ext cx="7651800" cy="2064095"/>
            </a:xfrm>
            <a:prstGeom prst="rect">
              <a:avLst/>
            </a:prstGeom>
            <a:noFill/>
            <a:ln>
              <a:noFill/>
            </a:ln>
          </p:spPr>
          <p:txBody>
            <a:bodyPr spcFirstLastPara="1" wrap="square" lIns="91425" tIns="91425" rIns="91425" bIns="91425" anchor="t" anchorCtr="0">
              <a:spAutoFit/>
            </a:bodyPr>
            <a:lstStyle/>
            <a:p>
              <a:pPr marL="0" marR="0" lvl="0" indent="0" algn="ctr" rtl="0">
                <a:lnSpc>
                  <a:spcPct val="115000"/>
                </a:lnSpc>
                <a:spcBef>
                  <a:spcPts val="1200"/>
                </a:spcBef>
                <a:spcAft>
                  <a:spcPts val="1200"/>
                </a:spcAft>
                <a:buClr>
                  <a:srgbClr val="000000"/>
                </a:buClr>
                <a:buSzPts val="2000"/>
                <a:buFont typeface="Arial"/>
                <a:buNone/>
              </a:pPr>
              <a:r>
                <a:rPr lang="en-US" sz="3200" dirty="0">
                  <a:solidFill>
                    <a:srgbClr val="000000"/>
                  </a:solidFill>
                  <a:latin typeface="Carlito" panose="020F0502020204030204" pitchFamily="34" charset="0"/>
                  <a:cs typeface="Carlito" panose="020F0502020204030204" pitchFamily="34" charset="0"/>
                  <a:sym typeface="Arial"/>
                </a:rPr>
                <a:t>“The</a:t>
              </a:r>
              <a:r>
                <a:rPr lang="en-US" sz="3200" dirty="0">
                  <a:solidFill>
                    <a:srgbClr val="D8D8D8"/>
                  </a:solidFill>
                  <a:latin typeface="Carlito" panose="020F0502020204030204" pitchFamily="34" charset="0"/>
                  <a:cs typeface="Carlito" panose="020F0502020204030204" pitchFamily="34" charset="0"/>
                  <a:sym typeface="Arial"/>
                </a:rPr>
                <a:t> </a:t>
              </a:r>
              <a:r>
                <a:rPr lang="en-US" sz="3200" dirty="0">
                  <a:solidFill>
                    <a:srgbClr val="00A3AF"/>
                  </a:solidFill>
                  <a:latin typeface="Carlito" panose="020F0502020204030204" pitchFamily="34" charset="0"/>
                  <a:cs typeface="Carlito" panose="020F0502020204030204" pitchFamily="34" charset="0"/>
                  <a:sym typeface="Arial"/>
                </a:rPr>
                <a:t>future data ecosystem</a:t>
              </a:r>
              <a:r>
                <a:rPr lang="en-US" sz="3200" dirty="0">
                  <a:solidFill>
                    <a:srgbClr val="D8D8D8"/>
                  </a:solidFill>
                  <a:latin typeface="Carlito" panose="020F0502020204030204" pitchFamily="34" charset="0"/>
                  <a:cs typeface="Carlito" panose="020F0502020204030204" pitchFamily="34" charset="0"/>
                  <a:sym typeface="Arial"/>
                </a:rPr>
                <a:t> </a:t>
              </a:r>
              <a:r>
                <a:rPr lang="en-US" sz="3200" dirty="0">
                  <a:solidFill>
                    <a:srgbClr val="000000"/>
                  </a:solidFill>
                  <a:latin typeface="Carlito" panose="020F0502020204030204" pitchFamily="34" charset="0"/>
                  <a:cs typeface="Carlito" panose="020F0502020204030204" pitchFamily="34" charset="0"/>
                  <a:sym typeface="Arial"/>
                </a:rPr>
                <a:t>should leverage distributed data management components — which may</a:t>
              </a:r>
              <a:r>
                <a:rPr lang="en-US" sz="3200" dirty="0">
                  <a:solidFill>
                    <a:srgbClr val="D8D8D8"/>
                  </a:solidFill>
                  <a:latin typeface="Carlito" panose="020F0502020204030204" pitchFamily="34" charset="0"/>
                  <a:cs typeface="Carlito" panose="020F0502020204030204" pitchFamily="34" charset="0"/>
                  <a:sym typeface="Arial"/>
                </a:rPr>
                <a:t> </a:t>
              </a:r>
              <a:r>
                <a:rPr lang="en-US" sz="3200" dirty="0">
                  <a:solidFill>
                    <a:srgbClr val="FF8300"/>
                  </a:solidFill>
                  <a:latin typeface="Carlito" panose="020F0502020204030204" pitchFamily="34" charset="0"/>
                  <a:cs typeface="Carlito" panose="020F0502020204030204" pitchFamily="34" charset="0"/>
                  <a:sym typeface="Arial"/>
                </a:rPr>
                <a:t>run on multiple clouds </a:t>
              </a:r>
              <a:br>
                <a:rPr lang="en-US" sz="3200" dirty="0">
                  <a:solidFill>
                    <a:srgbClr val="FF8300"/>
                  </a:solidFill>
                  <a:latin typeface="Carlito" panose="020F0502020204030204" pitchFamily="34" charset="0"/>
                  <a:cs typeface="Carlito" panose="020F0502020204030204" pitchFamily="34" charset="0"/>
                  <a:sym typeface="Arial"/>
                </a:rPr>
              </a:br>
              <a:r>
                <a:rPr lang="en-US" sz="3200" dirty="0">
                  <a:solidFill>
                    <a:srgbClr val="FF8300"/>
                  </a:solidFill>
                  <a:latin typeface="Carlito" panose="020F0502020204030204" pitchFamily="34" charset="0"/>
                  <a:cs typeface="Carlito" panose="020F0502020204030204" pitchFamily="34" charset="0"/>
                  <a:sym typeface="Arial"/>
                </a:rPr>
                <a:t>and/or on-premises</a:t>
              </a:r>
              <a:r>
                <a:rPr lang="en-US" sz="3200" dirty="0">
                  <a:solidFill>
                    <a:srgbClr val="D8D8D8"/>
                  </a:solidFill>
                  <a:latin typeface="Carlito" panose="020F0502020204030204" pitchFamily="34" charset="0"/>
                  <a:cs typeface="Carlito" panose="020F0502020204030204" pitchFamily="34" charset="0"/>
                  <a:sym typeface="Arial"/>
                </a:rPr>
                <a:t> </a:t>
              </a:r>
              <a:r>
                <a:rPr lang="en-US" sz="3200" dirty="0">
                  <a:solidFill>
                    <a:srgbClr val="000000"/>
                  </a:solidFill>
                  <a:latin typeface="Carlito" panose="020F0502020204030204" pitchFamily="34" charset="0"/>
                  <a:cs typeface="Carlito" panose="020F0502020204030204" pitchFamily="34" charset="0"/>
                  <a:sym typeface="Arial"/>
                </a:rPr>
                <a:t>— but are</a:t>
              </a:r>
              <a:r>
                <a:rPr lang="en-US" sz="3200" dirty="0">
                  <a:solidFill>
                    <a:srgbClr val="D8D8D8"/>
                  </a:solidFill>
                  <a:latin typeface="Carlito" panose="020F0502020204030204" pitchFamily="34" charset="0"/>
                  <a:cs typeface="Carlito" panose="020F0502020204030204" pitchFamily="34" charset="0"/>
                  <a:sym typeface="Arial"/>
                </a:rPr>
                <a:t> </a:t>
              </a:r>
              <a:r>
                <a:rPr lang="en-US" sz="3200" dirty="0">
                  <a:solidFill>
                    <a:srgbClr val="FF8300"/>
                  </a:solidFill>
                  <a:latin typeface="Carlito" panose="020F0502020204030204" pitchFamily="34" charset="0"/>
                  <a:cs typeface="Carlito" panose="020F0502020204030204" pitchFamily="34" charset="0"/>
                  <a:sym typeface="Arial"/>
                </a:rPr>
                <a:t>treated as a cohesive whole</a:t>
              </a:r>
              <a:r>
                <a:rPr lang="en-US" sz="3200" dirty="0">
                  <a:solidFill>
                    <a:srgbClr val="D8D8D8"/>
                  </a:solidFill>
                  <a:latin typeface="Carlito" panose="020F0502020204030204" pitchFamily="34" charset="0"/>
                  <a:cs typeface="Carlito" panose="020F0502020204030204" pitchFamily="34" charset="0"/>
                  <a:sym typeface="Arial"/>
                </a:rPr>
                <a:t> </a:t>
              </a:r>
              <a:r>
                <a:rPr lang="en-US" sz="3200" dirty="0">
                  <a:solidFill>
                    <a:srgbClr val="000000"/>
                  </a:solidFill>
                  <a:latin typeface="Carlito" panose="020F0502020204030204" pitchFamily="34" charset="0"/>
                  <a:cs typeface="Carlito" panose="020F0502020204030204" pitchFamily="34" charset="0"/>
                  <a:sym typeface="Arial"/>
                </a:rPr>
                <a:t>with a </a:t>
              </a:r>
              <a:br>
                <a:rPr lang="en-US" sz="3200" dirty="0">
                  <a:solidFill>
                    <a:srgbClr val="000000"/>
                  </a:solidFill>
                  <a:latin typeface="Carlito" panose="020F0502020204030204" pitchFamily="34" charset="0"/>
                  <a:cs typeface="Carlito" panose="020F0502020204030204" pitchFamily="34" charset="0"/>
                  <a:sym typeface="Arial"/>
                </a:rPr>
              </a:br>
              <a:r>
                <a:rPr lang="en-US" sz="3200" dirty="0">
                  <a:solidFill>
                    <a:srgbClr val="000000"/>
                  </a:solidFill>
                  <a:latin typeface="Carlito" panose="020F0502020204030204" pitchFamily="34" charset="0"/>
                  <a:cs typeface="Carlito" panose="020F0502020204030204" pitchFamily="34" charset="0"/>
                  <a:sym typeface="Arial"/>
                </a:rPr>
                <a:t>high degree of automation. Integration,</a:t>
              </a:r>
              <a:r>
                <a:rPr lang="en-US" sz="3200" dirty="0">
                  <a:solidFill>
                    <a:srgbClr val="D8D8D8"/>
                  </a:solidFill>
                  <a:latin typeface="Carlito" panose="020F0502020204030204" pitchFamily="34" charset="0"/>
                  <a:cs typeface="Carlito" panose="020F0502020204030204" pitchFamily="34" charset="0"/>
                  <a:sym typeface="Arial"/>
                </a:rPr>
                <a:t> </a:t>
              </a:r>
              <a:r>
                <a:rPr lang="en-US" sz="3200" dirty="0">
                  <a:solidFill>
                    <a:srgbClr val="FF8300"/>
                  </a:solidFill>
                  <a:latin typeface="Carlito" panose="020F0502020204030204" pitchFamily="34" charset="0"/>
                  <a:cs typeface="Carlito" panose="020F0502020204030204" pitchFamily="34" charset="0"/>
                  <a:sym typeface="Arial"/>
                </a:rPr>
                <a:t>metadata and governance capabilities</a:t>
              </a:r>
              <a:r>
                <a:rPr lang="en-US" sz="3200" dirty="0">
                  <a:solidFill>
                    <a:srgbClr val="D8D8D8"/>
                  </a:solidFill>
                  <a:latin typeface="Carlito" panose="020F0502020204030204" pitchFamily="34" charset="0"/>
                  <a:cs typeface="Carlito" panose="020F0502020204030204" pitchFamily="34" charset="0"/>
                  <a:sym typeface="Arial"/>
                </a:rPr>
                <a:t> </a:t>
              </a:r>
              <a:r>
                <a:rPr lang="en-US" sz="3200" dirty="0">
                  <a:solidFill>
                    <a:srgbClr val="000000"/>
                  </a:solidFill>
                  <a:latin typeface="Carlito" panose="020F0502020204030204" pitchFamily="34" charset="0"/>
                  <a:cs typeface="Carlito" panose="020F0502020204030204" pitchFamily="34" charset="0"/>
                  <a:sym typeface="Arial"/>
                </a:rPr>
                <a:t>glue the individual components together.”</a:t>
              </a:r>
              <a:r>
                <a:rPr lang="en-US" sz="3200" dirty="0">
                  <a:solidFill>
                    <a:srgbClr val="D8D8D8"/>
                  </a:solidFill>
                  <a:latin typeface="Carlito" panose="020F0502020204030204" pitchFamily="34" charset="0"/>
                  <a:cs typeface="Carlito" panose="020F0502020204030204" pitchFamily="34" charset="0"/>
                  <a:sym typeface="Arial"/>
                </a:rPr>
                <a:t> </a:t>
              </a:r>
              <a:endParaRPr sz="3200" dirty="0">
                <a:solidFill>
                  <a:srgbClr val="D8D8D8"/>
                </a:solidFill>
                <a:latin typeface="Carlito" panose="020F0502020204030204" pitchFamily="34" charset="0"/>
                <a:cs typeface="Carlito" panose="020F0502020204030204" pitchFamily="34" charset="0"/>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1"/>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A More Specific Definition of Hybrid</a:t>
            </a:r>
            <a:endParaRPr dirty="0"/>
          </a:p>
        </p:txBody>
      </p:sp>
      <p:grpSp>
        <p:nvGrpSpPr>
          <p:cNvPr id="139" name="Google Shape;139;p11"/>
          <p:cNvGrpSpPr/>
          <p:nvPr/>
        </p:nvGrpSpPr>
        <p:grpSpPr>
          <a:xfrm>
            <a:off x="708005" y="1519087"/>
            <a:ext cx="12157022" cy="5197105"/>
            <a:chOff x="419100" y="1072975"/>
            <a:chExt cx="8142671" cy="3480976"/>
          </a:xfrm>
        </p:grpSpPr>
        <p:sp>
          <p:nvSpPr>
            <p:cNvPr id="140" name="Google Shape;140;p11"/>
            <p:cNvSpPr txBox="1"/>
            <p:nvPr/>
          </p:nvSpPr>
          <p:spPr>
            <a:xfrm>
              <a:off x="1067000" y="1072975"/>
              <a:ext cx="7010100" cy="1094265"/>
            </a:xfrm>
            <a:prstGeom prst="rect">
              <a:avLst/>
            </a:prstGeom>
            <a:noFill/>
            <a:ln>
              <a:noFill/>
            </a:ln>
          </p:spPr>
          <p:txBody>
            <a:bodyPr spcFirstLastPara="1" wrap="square" lIns="0" tIns="45700" rIns="0" bIns="45700" anchor="t" anchorCtr="0">
              <a:spAutoFit/>
            </a:bodyPr>
            <a:lstStyle/>
            <a:p>
              <a:pPr marL="0" marR="0" lvl="0" indent="0" algn="ctr" rtl="0">
                <a:spcBef>
                  <a:spcPts val="500"/>
                </a:spcBef>
                <a:spcAft>
                  <a:spcPts val="0"/>
                </a:spcAft>
                <a:buClr>
                  <a:srgbClr val="FFFFFF"/>
                </a:buClr>
                <a:buSzPts val="1400"/>
                <a:buFont typeface="Roboto"/>
                <a:buNone/>
              </a:pPr>
              <a:r>
                <a:rPr lang="en-US" sz="3200" dirty="0">
                  <a:solidFill>
                    <a:srgbClr val="00A3AF"/>
                  </a:solidFill>
                  <a:latin typeface="Carlito" panose="020F0502020204030204" pitchFamily="34" charset="0"/>
                  <a:cs typeface="Carlito" panose="020F0502020204030204" pitchFamily="34" charset="0"/>
                  <a:sym typeface="Arial"/>
                </a:rPr>
                <a:t>Hybrid</a:t>
              </a:r>
              <a:r>
                <a:rPr lang="en-US" sz="3200" dirty="0">
                  <a:solidFill>
                    <a:srgbClr val="D8D8D8"/>
                  </a:solidFill>
                  <a:latin typeface="Carlito" panose="020F0502020204030204" pitchFamily="34" charset="0"/>
                  <a:cs typeface="Carlito" panose="020F0502020204030204" pitchFamily="34" charset="0"/>
                  <a:sym typeface="Arial"/>
                </a:rPr>
                <a:t> </a:t>
              </a:r>
              <a:r>
                <a:rPr lang="en-US" sz="3200" dirty="0">
                  <a:solidFill>
                    <a:srgbClr val="000000"/>
                  </a:solidFill>
                  <a:latin typeface="Carlito" panose="020F0502020204030204" pitchFamily="34" charset="0"/>
                  <a:cs typeface="Carlito" panose="020F0502020204030204" pitchFamily="34" charset="0"/>
                  <a:sym typeface="Arial"/>
                </a:rPr>
                <a:t>= Freedom to move existing and future</a:t>
              </a:r>
              <a:r>
                <a:rPr lang="en-US" sz="3200" dirty="0">
                  <a:solidFill>
                    <a:srgbClr val="D8D8D8"/>
                  </a:solidFill>
                  <a:latin typeface="Carlito" panose="020F0502020204030204" pitchFamily="34" charset="0"/>
                  <a:cs typeface="Carlito" panose="020F0502020204030204" pitchFamily="34" charset="0"/>
                  <a:sym typeface="Arial"/>
                </a:rPr>
                <a:t> </a:t>
              </a:r>
              <a:br>
                <a:rPr lang="en-US" sz="3200" dirty="0">
                  <a:solidFill>
                    <a:srgbClr val="D8D8D8"/>
                  </a:solidFill>
                  <a:latin typeface="Carlito" panose="020F0502020204030204" pitchFamily="34" charset="0"/>
                  <a:cs typeface="Carlito" panose="020F0502020204030204" pitchFamily="34" charset="0"/>
                  <a:sym typeface="Arial"/>
                </a:rPr>
              </a:br>
              <a:r>
                <a:rPr lang="en-US" sz="3200" dirty="0">
                  <a:solidFill>
                    <a:srgbClr val="FF8300"/>
                  </a:solidFill>
                  <a:latin typeface="Carlito" panose="020F0502020204030204" pitchFamily="34" charset="0"/>
                  <a:cs typeface="Carlito" panose="020F0502020204030204" pitchFamily="34" charset="0"/>
                  <a:sym typeface="Arial"/>
                </a:rPr>
                <a:t>applications</a:t>
              </a:r>
              <a:r>
                <a:rPr lang="en-US" sz="3200" dirty="0">
                  <a:solidFill>
                    <a:srgbClr val="000000"/>
                  </a:solidFill>
                  <a:latin typeface="Carlito" panose="020F0502020204030204" pitchFamily="34" charset="0"/>
                  <a:cs typeface="Carlito" panose="020F0502020204030204" pitchFamily="34" charset="0"/>
                  <a:sym typeface="Arial"/>
                </a:rPr>
                <a:t>, </a:t>
              </a:r>
              <a:r>
                <a:rPr lang="en-US" sz="3200" dirty="0">
                  <a:solidFill>
                    <a:srgbClr val="FF8300"/>
                  </a:solidFill>
                  <a:latin typeface="Carlito" panose="020F0502020204030204" pitchFamily="34" charset="0"/>
                  <a:cs typeface="Carlito" panose="020F0502020204030204" pitchFamily="34" charset="0"/>
                  <a:sym typeface="Arial"/>
                </a:rPr>
                <a:t>data</a:t>
              </a:r>
              <a:r>
                <a:rPr lang="en-US" sz="3200" dirty="0">
                  <a:solidFill>
                    <a:srgbClr val="000000"/>
                  </a:solidFill>
                  <a:latin typeface="Carlito" panose="020F0502020204030204" pitchFamily="34" charset="0"/>
                  <a:cs typeface="Carlito" panose="020F0502020204030204" pitchFamily="34" charset="0"/>
                  <a:sym typeface="Arial"/>
                </a:rPr>
                <a:t>, and </a:t>
              </a:r>
              <a:r>
                <a:rPr lang="en-US" sz="3200" dirty="0">
                  <a:solidFill>
                    <a:srgbClr val="FF8300"/>
                  </a:solidFill>
                  <a:latin typeface="Carlito" panose="020F0502020204030204" pitchFamily="34" charset="0"/>
                  <a:cs typeface="Carlito" panose="020F0502020204030204" pitchFamily="34" charset="0"/>
                  <a:sym typeface="Arial"/>
                </a:rPr>
                <a:t>users</a:t>
              </a:r>
              <a:r>
                <a:rPr lang="en-US" sz="3200" dirty="0">
                  <a:solidFill>
                    <a:srgbClr val="000000"/>
                  </a:solidFill>
                  <a:latin typeface="Carlito" panose="020F0502020204030204" pitchFamily="34" charset="0"/>
                  <a:cs typeface="Carlito" panose="020F0502020204030204" pitchFamily="34" charset="0"/>
                  <a:sym typeface="Arial"/>
                </a:rPr>
                <a:t> bi-directionally between</a:t>
              </a:r>
              <a:br>
                <a:rPr lang="en-US" sz="3200" dirty="0">
                  <a:solidFill>
                    <a:srgbClr val="000000"/>
                  </a:solidFill>
                  <a:latin typeface="Carlito" panose="020F0502020204030204" pitchFamily="34" charset="0"/>
                  <a:cs typeface="Carlito" panose="020F0502020204030204" pitchFamily="34" charset="0"/>
                  <a:sym typeface="Arial"/>
                </a:rPr>
              </a:br>
              <a:r>
                <a:rPr lang="en-US" sz="3200" dirty="0">
                  <a:solidFill>
                    <a:srgbClr val="000000"/>
                  </a:solidFill>
                  <a:latin typeface="Carlito" panose="020F0502020204030204" pitchFamily="34" charset="0"/>
                  <a:cs typeface="Carlito" panose="020F0502020204030204" pitchFamily="34" charset="0"/>
                  <a:sym typeface="Arial"/>
                </a:rPr>
                <a:t>the data center and multiple public clouds</a:t>
              </a:r>
              <a:endParaRPr sz="3200" dirty="0">
                <a:solidFill>
                  <a:srgbClr val="000000"/>
                </a:solidFill>
                <a:latin typeface="Carlito" panose="020F0502020204030204" pitchFamily="34" charset="0"/>
                <a:cs typeface="Carlito" panose="020F0502020204030204" pitchFamily="34" charset="0"/>
                <a:sym typeface="Arial"/>
              </a:endParaRPr>
            </a:p>
          </p:txBody>
        </p:sp>
        <p:sp>
          <p:nvSpPr>
            <p:cNvPr id="141" name="Google Shape;141;p11"/>
            <p:cNvSpPr txBox="1"/>
            <p:nvPr/>
          </p:nvSpPr>
          <p:spPr>
            <a:xfrm>
              <a:off x="419100" y="3183100"/>
              <a:ext cx="2451970" cy="1242009"/>
            </a:xfrm>
            <a:prstGeom prst="rect">
              <a:avLst/>
            </a:prstGeom>
            <a:noFill/>
            <a:ln>
              <a:noFill/>
            </a:ln>
          </p:spPr>
          <p:txBody>
            <a:bodyPr spcFirstLastPara="1" wrap="square" lIns="91425" tIns="91425" rIns="91425" bIns="91425" anchor="t" anchorCtr="0">
              <a:spAutoFit/>
            </a:bodyPr>
            <a:lstStyle/>
            <a:p>
              <a:pPr marL="0" marR="0" lvl="0" indent="0" algn="l" rtl="0">
                <a:spcBef>
                  <a:spcPts val="1500"/>
                </a:spcBef>
                <a:spcAft>
                  <a:spcPts val="0"/>
                </a:spcAft>
                <a:buClr>
                  <a:srgbClr val="000000"/>
                </a:buClr>
                <a:buSzPts val="2400"/>
                <a:buFont typeface="Arial"/>
                <a:buNone/>
              </a:pPr>
              <a:r>
                <a:rPr lang="en-US" sz="2400" dirty="0">
                  <a:solidFill>
                    <a:srgbClr val="FF8300"/>
                  </a:solidFill>
                  <a:latin typeface="Carlito" panose="020F0502020204030204" pitchFamily="34" charset="0"/>
                  <a:cs typeface="Carlito" panose="020F0502020204030204" pitchFamily="34" charset="0"/>
                  <a:sym typeface="Arial"/>
                </a:rPr>
                <a:t>Applications</a:t>
              </a:r>
              <a:r>
                <a:rPr lang="en-US" sz="2400" dirty="0">
                  <a:solidFill>
                    <a:srgbClr val="000000"/>
                  </a:solidFill>
                  <a:latin typeface="Carlito" panose="020F0502020204030204" pitchFamily="34" charset="0"/>
                  <a:cs typeface="Carlito" panose="020F0502020204030204" pitchFamily="34" charset="0"/>
                  <a:sym typeface="Arial"/>
                </a:rPr>
                <a:t> include streams, pipelines, workloads, workspaces,</a:t>
              </a:r>
              <a:br>
                <a:rPr lang="en-US" sz="2400" dirty="0">
                  <a:solidFill>
                    <a:srgbClr val="000000"/>
                  </a:solidFill>
                  <a:latin typeface="Carlito" panose="020F0502020204030204" pitchFamily="34" charset="0"/>
                  <a:cs typeface="Carlito" panose="020F0502020204030204" pitchFamily="34" charset="0"/>
                  <a:sym typeface="Arial"/>
                </a:rPr>
              </a:br>
              <a:r>
                <a:rPr lang="en-US" sz="2400" dirty="0">
                  <a:solidFill>
                    <a:srgbClr val="000000"/>
                  </a:solidFill>
                  <a:latin typeface="Carlito" panose="020F0502020204030204" pitchFamily="34" charset="0"/>
                  <a:cs typeface="Carlito" panose="020F0502020204030204" pitchFamily="34" charset="0"/>
                  <a:sym typeface="Arial"/>
                </a:rPr>
                <a:t>and other data products</a:t>
              </a:r>
              <a:endParaRPr sz="2400" dirty="0">
                <a:solidFill>
                  <a:srgbClr val="000000"/>
                </a:solidFill>
                <a:latin typeface="Carlito" panose="020F0502020204030204" pitchFamily="34" charset="0"/>
                <a:cs typeface="Carlito" panose="020F0502020204030204" pitchFamily="34" charset="0"/>
                <a:sym typeface="Arial"/>
              </a:endParaRPr>
            </a:p>
          </p:txBody>
        </p:sp>
        <p:sp>
          <p:nvSpPr>
            <p:cNvPr id="142" name="Google Shape;142;p11"/>
            <p:cNvSpPr txBox="1"/>
            <p:nvPr/>
          </p:nvSpPr>
          <p:spPr>
            <a:xfrm>
              <a:off x="3264451" y="3183100"/>
              <a:ext cx="2287821" cy="994635"/>
            </a:xfrm>
            <a:prstGeom prst="rect">
              <a:avLst/>
            </a:prstGeom>
            <a:noFill/>
            <a:ln>
              <a:noFill/>
            </a:ln>
          </p:spPr>
          <p:txBody>
            <a:bodyPr spcFirstLastPara="1" wrap="square" lIns="91425" tIns="91425" rIns="91425" bIns="91425" anchor="t" anchorCtr="0">
              <a:spAutoFit/>
            </a:bodyPr>
            <a:lstStyle/>
            <a:p>
              <a:pPr marL="0" marR="0" lvl="0" indent="0" algn="l" rtl="0">
                <a:spcBef>
                  <a:spcPts val="1500"/>
                </a:spcBef>
                <a:spcAft>
                  <a:spcPts val="0"/>
                </a:spcAft>
                <a:buClr>
                  <a:srgbClr val="000000"/>
                </a:buClr>
                <a:buSzPts val="2400"/>
                <a:buFont typeface="Arial"/>
                <a:buNone/>
              </a:pPr>
              <a:r>
                <a:rPr lang="en-US" sz="2400" dirty="0">
                  <a:solidFill>
                    <a:srgbClr val="FF8300"/>
                  </a:solidFill>
                  <a:latin typeface="Carlito" panose="020F0502020204030204" pitchFamily="34" charset="0"/>
                  <a:cs typeface="Carlito" panose="020F0502020204030204" pitchFamily="34" charset="0"/>
                  <a:sym typeface="Arial"/>
                </a:rPr>
                <a:t>Data</a:t>
              </a:r>
              <a:r>
                <a:rPr lang="en-US" sz="2400" dirty="0">
                  <a:solidFill>
                    <a:srgbClr val="000000"/>
                  </a:solidFill>
                  <a:latin typeface="Carlito" panose="020F0502020204030204" pitchFamily="34" charset="0"/>
                  <a:cs typeface="Carlito" panose="020F0502020204030204" pitchFamily="34" charset="0"/>
                  <a:sym typeface="Arial"/>
                </a:rPr>
                <a:t> considerations include formats, policies, metadata, replication etc.</a:t>
              </a:r>
              <a:endParaRPr sz="2400" dirty="0">
                <a:solidFill>
                  <a:srgbClr val="000000"/>
                </a:solidFill>
                <a:latin typeface="Carlito" panose="020F0502020204030204" pitchFamily="34" charset="0"/>
                <a:cs typeface="Carlito" panose="020F0502020204030204" pitchFamily="34" charset="0"/>
                <a:sym typeface="Arial"/>
              </a:endParaRPr>
            </a:p>
          </p:txBody>
        </p:sp>
        <p:sp>
          <p:nvSpPr>
            <p:cNvPr id="143" name="Google Shape;143;p11"/>
            <p:cNvSpPr txBox="1"/>
            <p:nvPr/>
          </p:nvSpPr>
          <p:spPr>
            <a:xfrm>
              <a:off x="6109801" y="3183100"/>
              <a:ext cx="2451970" cy="1370851"/>
            </a:xfrm>
            <a:prstGeom prst="rect">
              <a:avLst/>
            </a:prstGeom>
            <a:noFill/>
            <a:ln>
              <a:noFill/>
            </a:ln>
          </p:spPr>
          <p:txBody>
            <a:bodyPr spcFirstLastPara="1" wrap="square" lIns="91425" tIns="91425" rIns="91425" bIns="91425" anchor="t" anchorCtr="0">
              <a:spAutoFit/>
            </a:bodyPr>
            <a:lstStyle/>
            <a:p>
              <a:pPr marL="0" marR="0" lvl="0" indent="0" algn="l" rtl="0">
                <a:spcBef>
                  <a:spcPts val="1500"/>
                </a:spcBef>
                <a:spcAft>
                  <a:spcPts val="1500"/>
                </a:spcAft>
                <a:buClr>
                  <a:srgbClr val="000000"/>
                </a:buClr>
                <a:buSzPts val="2400"/>
                <a:buFont typeface="Arial"/>
                <a:buNone/>
              </a:pPr>
              <a:r>
                <a:rPr lang="en-US" sz="2400" dirty="0">
                  <a:solidFill>
                    <a:srgbClr val="FF8300"/>
                  </a:solidFill>
                  <a:latin typeface="Carlito" panose="020F0502020204030204" pitchFamily="34" charset="0"/>
                  <a:cs typeface="Carlito" panose="020F0502020204030204" pitchFamily="34" charset="0"/>
                  <a:sym typeface="Arial"/>
                </a:rPr>
                <a:t>Users</a:t>
              </a:r>
              <a:r>
                <a:rPr lang="en-US" sz="2400" dirty="0">
                  <a:solidFill>
                    <a:srgbClr val="000000"/>
                  </a:solidFill>
                  <a:latin typeface="Carlito" panose="020F0502020204030204" pitchFamily="34" charset="0"/>
                  <a:cs typeface="Carlito" panose="020F0502020204030204" pitchFamily="34" charset="0"/>
                  <a:sym typeface="Arial"/>
                </a:rPr>
                <a:t> need to leverage existing skills and processes, while continuously modernizing</a:t>
              </a:r>
              <a:endParaRPr sz="2400" dirty="0">
                <a:solidFill>
                  <a:srgbClr val="000000"/>
                </a:solidFill>
                <a:latin typeface="Carlito" panose="020F0502020204030204" pitchFamily="34" charset="0"/>
                <a:cs typeface="Carlito" panose="020F0502020204030204" pitchFamily="34" charset="0"/>
                <a:sym typeface="Arial"/>
              </a:endParaRPr>
            </a:p>
          </p:txBody>
        </p:sp>
        <p:grpSp>
          <p:nvGrpSpPr>
            <p:cNvPr id="144" name="Google Shape;144;p11"/>
            <p:cNvGrpSpPr/>
            <p:nvPr/>
          </p:nvGrpSpPr>
          <p:grpSpPr>
            <a:xfrm>
              <a:off x="495308" y="2701550"/>
              <a:ext cx="375285" cy="375284"/>
              <a:chOff x="11055984" y="4068445"/>
              <a:chExt cx="500380" cy="500379"/>
            </a:xfrm>
          </p:grpSpPr>
          <p:sp>
            <p:nvSpPr>
              <p:cNvPr id="145" name="Google Shape;145;p11"/>
              <p:cNvSpPr/>
              <p:nvPr/>
            </p:nvSpPr>
            <p:spPr>
              <a:xfrm>
                <a:off x="11055984" y="4068445"/>
                <a:ext cx="500380" cy="500379"/>
              </a:xfrm>
              <a:custGeom>
                <a:avLst/>
                <a:gdLst/>
                <a:ahLst/>
                <a:cxnLst/>
                <a:rect l="l" t="t" r="r" b="b"/>
                <a:pathLst>
                  <a:path w="500380" h="500379" extrusionOk="0">
                    <a:moveTo>
                      <a:pt x="0" y="0"/>
                    </a:moveTo>
                    <a:lnTo>
                      <a:pt x="0" y="500380"/>
                    </a:lnTo>
                    <a:lnTo>
                      <a:pt x="500380" y="500380"/>
                    </a:lnTo>
                    <a:lnTo>
                      <a:pt x="500380" y="0"/>
                    </a:lnTo>
                    <a:lnTo>
                      <a:pt x="0" y="0"/>
                    </a:lnTo>
                    <a:close/>
                    <a:moveTo>
                      <a:pt x="487045" y="487045"/>
                    </a:moveTo>
                    <a:lnTo>
                      <a:pt x="13335" y="487045"/>
                    </a:lnTo>
                    <a:lnTo>
                      <a:pt x="13335" y="13335"/>
                    </a:lnTo>
                    <a:lnTo>
                      <a:pt x="487045" y="13335"/>
                    </a:lnTo>
                    <a:lnTo>
                      <a:pt x="487045" y="487045"/>
                    </a:lnTo>
                    <a:close/>
                  </a:path>
                </a:pathLst>
              </a:custGeom>
              <a:solidFill>
                <a:srgbClr val="FF8300"/>
              </a:solid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46" name="Google Shape;146;p11"/>
              <p:cNvSpPr/>
              <p:nvPr/>
            </p:nvSpPr>
            <p:spPr>
              <a:xfrm>
                <a:off x="11266169" y="4277995"/>
                <a:ext cx="81280" cy="81279"/>
              </a:xfrm>
              <a:custGeom>
                <a:avLst/>
                <a:gdLst/>
                <a:ahLst/>
                <a:cxnLst/>
                <a:rect l="l" t="t" r="r" b="b"/>
                <a:pathLst>
                  <a:path w="81280" h="81279" extrusionOk="0">
                    <a:moveTo>
                      <a:pt x="81280" y="40640"/>
                    </a:moveTo>
                    <a:cubicBezTo>
                      <a:pt x="81280" y="63085"/>
                      <a:pt x="63085" y="81280"/>
                      <a:pt x="40640" y="81280"/>
                    </a:cubicBezTo>
                    <a:cubicBezTo>
                      <a:pt x="18195" y="81280"/>
                      <a:pt x="0" y="63085"/>
                      <a:pt x="0" y="40640"/>
                    </a:cubicBezTo>
                    <a:cubicBezTo>
                      <a:pt x="0" y="18195"/>
                      <a:pt x="18195" y="0"/>
                      <a:pt x="40640" y="0"/>
                    </a:cubicBezTo>
                    <a:cubicBezTo>
                      <a:pt x="63085" y="0"/>
                      <a:pt x="81280" y="18195"/>
                      <a:pt x="81280" y="40640"/>
                    </a:cubicBezTo>
                    <a:close/>
                  </a:path>
                </a:pathLst>
              </a:custGeom>
              <a:solidFill>
                <a:srgbClr val="FF8300"/>
              </a:solid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47" name="Google Shape;147;p11"/>
              <p:cNvSpPr/>
              <p:nvPr/>
            </p:nvSpPr>
            <p:spPr>
              <a:xfrm>
                <a:off x="11266169" y="4142740"/>
                <a:ext cx="81280" cy="81279"/>
              </a:xfrm>
              <a:custGeom>
                <a:avLst/>
                <a:gdLst/>
                <a:ahLst/>
                <a:cxnLst/>
                <a:rect l="l" t="t" r="r" b="b"/>
                <a:pathLst>
                  <a:path w="81280" h="81279" extrusionOk="0">
                    <a:moveTo>
                      <a:pt x="81280" y="40640"/>
                    </a:moveTo>
                    <a:cubicBezTo>
                      <a:pt x="81280" y="63085"/>
                      <a:pt x="63085" y="81280"/>
                      <a:pt x="40640" y="81280"/>
                    </a:cubicBezTo>
                    <a:cubicBezTo>
                      <a:pt x="18195" y="81280"/>
                      <a:pt x="0" y="63085"/>
                      <a:pt x="0" y="40640"/>
                    </a:cubicBezTo>
                    <a:cubicBezTo>
                      <a:pt x="0" y="18195"/>
                      <a:pt x="18195" y="0"/>
                      <a:pt x="40640" y="0"/>
                    </a:cubicBezTo>
                    <a:cubicBezTo>
                      <a:pt x="63085" y="0"/>
                      <a:pt x="81280" y="18195"/>
                      <a:pt x="81280" y="40640"/>
                    </a:cubicBezTo>
                    <a:close/>
                  </a:path>
                </a:pathLst>
              </a:custGeom>
              <a:solidFill>
                <a:srgbClr val="FF8300"/>
              </a:solid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48" name="Google Shape;148;p11"/>
              <p:cNvSpPr/>
              <p:nvPr/>
            </p:nvSpPr>
            <p:spPr>
              <a:xfrm>
                <a:off x="11266169" y="4413250"/>
                <a:ext cx="81280" cy="81279"/>
              </a:xfrm>
              <a:custGeom>
                <a:avLst/>
                <a:gdLst/>
                <a:ahLst/>
                <a:cxnLst/>
                <a:rect l="l" t="t" r="r" b="b"/>
                <a:pathLst>
                  <a:path w="81280" h="81279" extrusionOk="0">
                    <a:moveTo>
                      <a:pt x="81280" y="40640"/>
                    </a:moveTo>
                    <a:cubicBezTo>
                      <a:pt x="81280" y="63085"/>
                      <a:pt x="63085" y="81280"/>
                      <a:pt x="40640" y="81280"/>
                    </a:cubicBezTo>
                    <a:cubicBezTo>
                      <a:pt x="18195" y="81280"/>
                      <a:pt x="0" y="63085"/>
                      <a:pt x="0" y="40640"/>
                    </a:cubicBezTo>
                    <a:cubicBezTo>
                      <a:pt x="0" y="18195"/>
                      <a:pt x="18195" y="0"/>
                      <a:pt x="40640" y="0"/>
                    </a:cubicBezTo>
                    <a:cubicBezTo>
                      <a:pt x="63085" y="0"/>
                      <a:pt x="81280" y="18195"/>
                      <a:pt x="81280" y="40640"/>
                    </a:cubicBezTo>
                    <a:close/>
                  </a:path>
                </a:pathLst>
              </a:custGeom>
              <a:solidFill>
                <a:srgbClr val="FF8300"/>
              </a:solid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49" name="Google Shape;149;p11"/>
              <p:cNvSpPr/>
              <p:nvPr/>
            </p:nvSpPr>
            <p:spPr>
              <a:xfrm>
                <a:off x="11130280" y="4277995"/>
                <a:ext cx="81280" cy="81279"/>
              </a:xfrm>
              <a:custGeom>
                <a:avLst/>
                <a:gdLst/>
                <a:ahLst/>
                <a:cxnLst/>
                <a:rect l="l" t="t" r="r" b="b"/>
                <a:pathLst>
                  <a:path w="81280" h="81279" extrusionOk="0">
                    <a:moveTo>
                      <a:pt x="81280" y="40640"/>
                    </a:moveTo>
                    <a:cubicBezTo>
                      <a:pt x="81280" y="63085"/>
                      <a:pt x="63085" y="81280"/>
                      <a:pt x="40640" y="81280"/>
                    </a:cubicBezTo>
                    <a:cubicBezTo>
                      <a:pt x="18195" y="81280"/>
                      <a:pt x="0" y="63085"/>
                      <a:pt x="0" y="40640"/>
                    </a:cubicBezTo>
                    <a:cubicBezTo>
                      <a:pt x="0" y="18195"/>
                      <a:pt x="18195" y="0"/>
                      <a:pt x="40640" y="0"/>
                    </a:cubicBezTo>
                    <a:cubicBezTo>
                      <a:pt x="63085" y="0"/>
                      <a:pt x="81280" y="18195"/>
                      <a:pt x="81280" y="40640"/>
                    </a:cubicBezTo>
                    <a:close/>
                  </a:path>
                </a:pathLst>
              </a:custGeom>
              <a:solidFill>
                <a:srgbClr val="FF8300"/>
              </a:solid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50" name="Google Shape;150;p11"/>
              <p:cNvSpPr/>
              <p:nvPr/>
            </p:nvSpPr>
            <p:spPr>
              <a:xfrm>
                <a:off x="11130280" y="4142740"/>
                <a:ext cx="81280" cy="81279"/>
              </a:xfrm>
              <a:custGeom>
                <a:avLst/>
                <a:gdLst/>
                <a:ahLst/>
                <a:cxnLst/>
                <a:rect l="l" t="t" r="r" b="b"/>
                <a:pathLst>
                  <a:path w="81280" h="81279" extrusionOk="0">
                    <a:moveTo>
                      <a:pt x="81280" y="40640"/>
                    </a:moveTo>
                    <a:cubicBezTo>
                      <a:pt x="81280" y="63085"/>
                      <a:pt x="63085" y="81280"/>
                      <a:pt x="40640" y="81280"/>
                    </a:cubicBezTo>
                    <a:cubicBezTo>
                      <a:pt x="18195" y="81280"/>
                      <a:pt x="0" y="63085"/>
                      <a:pt x="0" y="40640"/>
                    </a:cubicBezTo>
                    <a:cubicBezTo>
                      <a:pt x="0" y="18195"/>
                      <a:pt x="18195" y="0"/>
                      <a:pt x="40640" y="0"/>
                    </a:cubicBezTo>
                    <a:cubicBezTo>
                      <a:pt x="63085" y="0"/>
                      <a:pt x="81280" y="18195"/>
                      <a:pt x="81280" y="40640"/>
                    </a:cubicBezTo>
                    <a:close/>
                  </a:path>
                </a:pathLst>
              </a:custGeom>
              <a:solidFill>
                <a:srgbClr val="FF8300"/>
              </a:solid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51" name="Google Shape;151;p11"/>
              <p:cNvSpPr/>
              <p:nvPr/>
            </p:nvSpPr>
            <p:spPr>
              <a:xfrm>
                <a:off x="11130280" y="4413250"/>
                <a:ext cx="81280" cy="81279"/>
              </a:xfrm>
              <a:custGeom>
                <a:avLst/>
                <a:gdLst/>
                <a:ahLst/>
                <a:cxnLst/>
                <a:rect l="l" t="t" r="r" b="b"/>
                <a:pathLst>
                  <a:path w="81280" h="81279" extrusionOk="0">
                    <a:moveTo>
                      <a:pt x="81280" y="40640"/>
                    </a:moveTo>
                    <a:cubicBezTo>
                      <a:pt x="81280" y="63085"/>
                      <a:pt x="63085" y="81280"/>
                      <a:pt x="40640" y="81280"/>
                    </a:cubicBezTo>
                    <a:cubicBezTo>
                      <a:pt x="18195" y="81280"/>
                      <a:pt x="0" y="63085"/>
                      <a:pt x="0" y="40640"/>
                    </a:cubicBezTo>
                    <a:cubicBezTo>
                      <a:pt x="0" y="18195"/>
                      <a:pt x="18195" y="0"/>
                      <a:pt x="40640" y="0"/>
                    </a:cubicBezTo>
                    <a:cubicBezTo>
                      <a:pt x="63085" y="0"/>
                      <a:pt x="81280" y="18195"/>
                      <a:pt x="81280" y="40640"/>
                    </a:cubicBezTo>
                    <a:close/>
                  </a:path>
                </a:pathLst>
              </a:custGeom>
              <a:solidFill>
                <a:srgbClr val="FF8300"/>
              </a:solid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52" name="Google Shape;152;p11"/>
              <p:cNvSpPr/>
              <p:nvPr/>
            </p:nvSpPr>
            <p:spPr>
              <a:xfrm>
                <a:off x="11401425" y="4277995"/>
                <a:ext cx="81280" cy="81279"/>
              </a:xfrm>
              <a:custGeom>
                <a:avLst/>
                <a:gdLst/>
                <a:ahLst/>
                <a:cxnLst/>
                <a:rect l="l" t="t" r="r" b="b"/>
                <a:pathLst>
                  <a:path w="81280" h="81279" extrusionOk="0">
                    <a:moveTo>
                      <a:pt x="81280" y="40640"/>
                    </a:moveTo>
                    <a:cubicBezTo>
                      <a:pt x="81280" y="63085"/>
                      <a:pt x="63085" y="81280"/>
                      <a:pt x="40640" y="81280"/>
                    </a:cubicBezTo>
                    <a:cubicBezTo>
                      <a:pt x="18195" y="81280"/>
                      <a:pt x="0" y="63085"/>
                      <a:pt x="0" y="40640"/>
                    </a:cubicBezTo>
                    <a:cubicBezTo>
                      <a:pt x="0" y="18195"/>
                      <a:pt x="18195" y="0"/>
                      <a:pt x="40640" y="0"/>
                    </a:cubicBezTo>
                    <a:cubicBezTo>
                      <a:pt x="63085" y="0"/>
                      <a:pt x="81280" y="18195"/>
                      <a:pt x="81280" y="40640"/>
                    </a:cubicBezTo>
                    <a:close/>
                  </a:path>
                </a:pathLst>
              </a:custGeom>
              <a:solidFill>
                <a:srgbClr val="FF8300"/>
              </a:solid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53" name="Google Shape;153;p11"/>
              <p:cNvSpPr/>
              <p:nvPr/>
            </p:nvSpPr>
            <p:spPr>
              <a:xfrm>
                <a:off x="11401425" y="4142740"/>
                <a:ext cx="81280" cy="81279"/>
              </a:xfrm>
              <a:custGeom>
                <a:avLst/>
                <a:gdLst/>
                <a:ahLst/>
                <a:cxnLst/>
                <a:rect l="l" t="t" r="r" b="b"/>
                <a:pathLst>
                  <a:path w="81280" h="81279" extrusionOk="0">
                    <a:moveTo>
                      <a:pt x="81280" y="40640"/>
                    </a:moveTo>
                    <a:cubicBezTo>
                      <a:pt x="81280" y="63085"/>
                      <a:pt x="63085" y="81280"/>
                      <a:pt x="40640" y="81280"/>
                    </a:cubicBezTo>
                    <a:cubicBezTo>
                      <a:pt x="18195" y="81280"/>
                      <a:pt x="0" y="63085"/>
                      <a:pt x="0" y="40640"/>
                    </a:cubicBezTo>
                    <a:cubicBezTo>
                      <a:pt x="0" y="18195"/>
                      <a:pt x="18195" y="0"/>
                      <a:pt x="40640" y="0"/>
                    </a:cubicBezTo>
                    <a:cubicBezTo>
                      <a:pt x="63085" y="0"/>
                      <a:pt x="81280" y="18195"/>
                      <a:pt x="81280" y="40640"/>
                    </a:cubicBezTo>
                    <a:close/>
                  </a:path>
                </a:pathLst>
              </a:custGeom>
              <a:solidFill>
                <a:srgbClr val="FF8300"/>
              </a:solid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54" name="Google Shape;154;p11"/>
              <p:cNvSpPr/>
              <p:nvPr/>
            </p:nvSpPr>
            <p:spPr>
              <a:xfrm>
                <a:off x="11401425" y="4413250"/>
                <a:ext cx="81280" cy="81279"/>
              </a:xfrm>
              <a:custGeom>
                <a:avLst/>
                <a:gdLst/>
                <a:ahLst/>
                <a:cxnLst/>
                <a:rect l="l" t="t" r="r" b="b"/>
                <a:pathLst>
                  <a:path w="81280" h="81279" extrusionOk="0">
                    <a:moveTo>
                      <a:pt x="81280" y="40640"/>
                    </a:moveTo>
                    <a:cubicBezTo>
                      <a:pt x="81280" y="63085"/>
                      <a:pt x="63085" y="81280"/>
                      <a:pt x="40640" y="81280"/>
                    </a:cubicBezTo>
                    <a:cubicBezTo>
                      <a:pt x="18195" y="81280"/>
                      <a:pt x="0" y="63085"/>
                      <a:pt x="0" y="40640"/>
                    </a:cubicBezTo>
                    <a:cubicBezTo>
                      <a:pt x="0" y="18195"/>
                      <a:pt x="18195" y="0"/>
                      <a:pt x="40640" y="0"/>
                    </a:cubicBezTo>
                    <a:cubicBezTo>
                      <a:pt x="63085" y="0"/>
                      <a:pt x="81280" y="18195"/>
                      <a:pt x="81280" y="40640"/>
                    </a:cubicBezTo>
                    <a:close/>
                  </a:path>
                </a:pathLst>
              </a:custGeom>
              <a:solidFill>
                <a:srgbClr val="FF8300"/>
              </a:solid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grpSp>
        <p:grpSp>
          <p:nvGrpSpPr>
            <p:cNvPr id="155" name="Google Shape;155;p11"/>
            <p:cNvGrpSpPr/>
            <p:nvPr/>
          </p:nvGrpSpPr>
          <p:grpSpPr>
            <a:xfrm>
              <a:off x="6200378" y="2691072"/>
              <a:ext cx="375300" cy="396239"/>
              <a:chOff x="3215639" y="4054475"/>
              <a:chExt cx="500400" cy="528319"/>
            </a:xfrm>
          </p:grpSpPr>
          <p:sp>
            <p:nvSpPr>
              <p:cNvPr id="156" name="Google Shape;156;p11"/>
              <p:cNvSpPr/>
              <p:nvPr/>
            </p:nvSpPr>
            <p:spPr>
              <a:xfrm>
                <a:off x="3364865" y="4054475"/>
                <a:ext cx="203200" cy="203200"/>
              </a:xfrm>
              <a:custGeom>
                <a:avLst/>
                <a:gdLst/>
                <a:ahLst/>
                <a:cxnLst/>
                <a:rect l="l" t="t" r="r" b="b"/>
                <a:pathLst>
                  <a:path w="203200" h="203200" extrusionOk="0">
                    <a:moveTo>
                      <a:pt x="101600" y="203200"/>
                    </a:moveTo>
                    <a:cubicBezTo>
                      <a:pt x="157480" y="203200"/>
                      <a:pt x="203200" y="157480"/>
                      <a:pt x="203200" y="101600"/>
                    </a:cubicBezTo>
                    <a:cubicBezTo>
                      <a:pt x="203200" y="45720"/>
                      <a:pt x="157480" y="0"/>
                      <a:pt x="101600" y="0"/>
                    </a:cubicBezTo>
                    <a:cubicBezTo>
                      <a:pt x="45720" y="0"/>
                      <a:pt x="0" y="45720"/>
                      <a:pt x="0" y="101600"/>
                    </a:cubicBezTo>
                    <a:cubicBezTo>
                      <a:pt x="0" y="158115"/>
                      <a:pt x="45720" y="203200"/>
                      <a:pt x="101600" y="203200"/>
                    </a:cubicBezTo>
                    <a:close/>
                    <a:moveTo>
                      <a:pt x="101600" y="13970"/>
                    </a:moveTo>
                    <a:cubicBezTo>
                      <a:pt x="149860" y="13970"/>
                      <a:pt x="189230" y="53340"/>
                      <a:pt x="189230" y="101600"/>
                    </a:cubicBezTo>
                    <a:cubicBezTo>
                      <a:pt x="189230" y="149860"/>
                      <a:pt x="149860" y="189230"/>
                      <a:pt x="101600" y="189230"/>
                    </a:cubicBezTo>
                    <a:cubicBezTo>
                      <a:pt x="53340" y="189230"/>
                      <a:pt x="13970" y="149860"/>
                      <a:pt x="13970" y="101600"/>
                    </a:cubicBezTo>
                    <a:cubicBezTo>
                      <a:pt x="13970" y="53340"/>
                      <a:pt x="53340" y="13970"/>
                      <a:pt x="101600" y="13970"/>
                    </a:cubicBez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57" name="Google Shape;157;p11"/>
              <p:cNvSpPr/>
              <p:nvPr/>
            </p:nvSpPr>
            <p:spPr>
              <a:xfrm>
                <a:off x="3215639" y="4291965"/>
                <a:ext cx="500400" cy="290829"/>
              </a:xfrm>
              <a:custGeom>
                <a:avLst/>
                <a:gdLst/>
                <a:ahLst/>
                <a:cxnLst/>
                <a:rect l="l" t="t" r="r" b="b"/>
                <a:pathLst>
                  <a:path w="500400" h="290829" extrusionOk="0">
                    <a:moveTo>
                      <a:pt x="467360" y="210185"/>
                    </a:moveTo>
                    <a:cubicBezTo>
                      <a:pt x="464185" y="93980"/>
                      <a:pt x="368300" y="0"/>
                      <a:pt x="250825" y="0"/>
                    </a:cubicBezTo>
                    <a:cubicBezTo>
                      <a:pt x="133350" y="0"/>
                      <a:pt x="38100" y="93980"/>
                      <a:pt x="34290" y="210185"/>
                    </a:cubicBezTo>
                    <a:cubicBezTo>
                      <a:pt x="15240" y="213360"/>
                      <a:pt x="0" y="229870"/>
                      <a:pt x="0" y="250190"/>
                    </a:cubicBezTo>
                    <a:cubicBezTo>
                      <a:pt x="0" y="272415"/>
                      <a:pt x="18415" y="290830"/>
                      <a:pt x="40640" y="290830"/>
                    </a:cubicBezTo>
                    <a:cubicBezTo>
                      <a:pt x="62865" y="290830"/>
                      <a:pt x="81280" y="272415"/>
                      <a:pt x="81280" y="250190"/>
                    </a:cubicBezTo>
                    <a:cubicBezTo>
                      <a:pt x="81280" y="229870"/>
                      <a:pt x="66675" y="213360"/>
                      <a:pt x="47625" y="210185"/>
                    </a:cubicBezTo>
                    <a:cubicBezTo>
                      <a:pt x="50800" y="100965"/>
                      <a:pt x="140335" y="13335"/>
                      <a:pt x="250190" y="13335"/>
                    </a:cubicBezTo>
                    <a:cubicBezTo>
                      <a:pt x="360045" y="13335"/>
                      <a:pt x="449580" y="100965"/>
                      <a:pt x="452755" y="210185"/>
                    </a:cubicBezTo>
                    <a:cubicBezTo>
                      <a:pt x="433705" y="213360"/>
                      <a:pt x="419100" y="229870"/>
                      <a:pt x="419100" y="250190"/>
                    </a:cubicBezTo>
                    <a:cubicBezTo>
                      <a:pt x="419100" y="272415"/>
                      <a:pt x="437515" y="290830"/>
                      <a:pt x="459740" y="290830"/>
                    </a:cubicBezTo>
                    <a:cubicBezTo>
                      <a:pt x="481965" y="290830"/>
                      <a:pt x="500380" y="272415"/>
                      <a:pt x="500380" y="250190"/>
                    </a:cubicBezTo>
                    <a:cubicBezTo>
                      <a:pt x="501015" y="229870"/>
                      <a:pt x="486410" y="212725"/>
                      <a:pt x="467360" y="210185"/>
                    </a:cubicBez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grpSp>
        <p:grpSp>
          <p:nvGrpSpPr>
            <p:cNvPr id="158" name="Google Shape;158;p11"/>
            <p:cNvGrpSpPr/>
            <p:nvPr/>
          </p:nvGrpSpPr>
          <p:grpSpPr>
            <a:xfrm>
              <a:off x="3301242" y="2701561"/>
              <a:ext cx="468502" cy="375270"/>
              <a:chOff x="1506219" y="3088639"/>
              <a:chExt cx="507366" cy="406400"/>
            </a:xfrm>
          </p:grpSpPr>
          <p:sp>
            <p:nvSpPr>
              <p:cNvPr id="159" name="Google Shape;159;p11"/>
              <p:cNvSpPr/>
              <p:nvPr/>
            </p:nvSpPr>
            <p:spPr>
              <a:xfrm>
                <a:off x="1615439" y="3330575"/>
                <a:ext cx="283845" cy="43815"/>
              </a:xfrm>
              <a:custGeom>
                <a:avLst/>
                <a:gdLst/>
                <a:ahLst/>
                <a:cxnLst/>
                <a:rect l="l" t="t" r="r" b="b"/>
                <a:pathLst>
                  <a:path w="283845" h="43815" extrusionOk="0">
                    <a:moveTo>
                      <a:pt x="215265" y="43815"/>
                    </a:moveTo>
                    <a:cubicBezTo>
                      <a:pt x="203200" y="43815"/>
                      <a:pt x="191135" y="40005"/>
                      <a:pt x="181610" y="32385"/>
                    </a:cubicBezTo>
                    <a:lnTo>
                      <a:pt x="168275" y="21590"/>
                    </a:lnTo>
                    <a:cubicBezTo>
                      <a:pt x="155575" y="12065"/>
                      <a:pt x="137795" y="12065"/>
                      <a:pt x="125095" y="21590"/>
                    </a:cubicBezTo>
                    <a:lnTo>
                      <a:pt x="111760" y="32385"/>
                    </a:lnTo>
                    <a:cubicBezTo>
                      <a:pt x="92075" y="47625"/>
                      <a:pt x="64135" y="47625"/>
                      <a:pt x="44450" y="32385"/>
                    </a:cubicBezTo>
                    <a:lnTo>
                      <a:pt x="31115" y="21590"/>
                    </a:lnTo>
                    <a:cubicBezTo>
                      <a:pt x="22860" y="15240"/>
                      <a:pt x="12065" y="12700"/>
                      <a:pt x="2540" y="15240"/>
                    </a:cubicBezTo>
                    <a:lnTo>
                      <a:pt x="0" y="2540"/>
                    </a:lnTo>
                    <a:cubicBezTo>
                      <a:pt x="13970" y="-635"/>
                      <a:pt x="27940" y="2540"/>
                      <a:pt x="39370" y="11430"/>
                    </a:cubicBezTo>
                    <a:lnTo>
                      <a:pt x="52705" y="22225"/>
                    </a:lnTo>
                    <a:cubicBezTo>
                      <a:pt x="67945" y="34290"/>
                      <a:pt x="88900" y="34290"/>
                      <a:pt x="104140" y="22225"/>
                    </a:cubicBezTo>
                    <a:lnTo>
                      <a:pt x="117475" y="11430"/>
                    </a:lnTo>
                    <a:cubicBezTo>
                      <a:pt x="134620" y="-1905"/>
                      <a:pt x="158750" y="-1905"/>
                      <a:pt x="175895" y="11430"/>
                    </a:cubicBezTo>
                    <a:lnTo>
                      <a:pt x="189230" y="22225"/>
                    </a:lnTo>
                    <a:cubicBezTo>
                      <a:pt x="204470" y="34290"/>
                      <a:pt x="225425" y="34290"/>
                      <a:pt x="240665" y="22225"/>
                    </a:cubicBezTo>
                    <a:lnTo>
                      <a:pt x="259080" y="8255"/>
                    </a:lnTo>
                    <a:cubicBezTo>
                      <a:pt x="266065" y="2540"/>
                      <a:pt x="274955" y="0"/>
                      <a:pt x="283845" y="0"/>
                    </a:cubicBezTo>
                    <a:lnTo>
                      <a:pt x="283845" y="12700"/>
                    </a:lnTo>
                    <a:cubicBezTo>
                      <a:pt x="277495" y="12700"/>
                      <a:pt x="271780" y="14605"/>
                      <a:pt x="267335" y="18415"/>
                    </a:cubicBezTo>
                    <a:lnTo>
                      <a:pt x="248920" y="32385"/>
                    </a:lnTo>
                    <a:cubicBezTo>
                      <a:pt x="239395" y="39370"/>
                      <a:pt x="227965" y="43815"/>
                      <a:pt x="215265" y="43815"/>
                    </a:cubicBez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60" name="Google Shape;160;p11"/>
              <p:cNvSpPr/>
              <p:nvPr/>
            </p:nvSpPr>
            <p:spPr>
              <a:xfrm>
                <a:off x="1950085" y="3139440"/>
                <a:ext cx="63500" cy="63500"/>
              </a:xfrm>
              <a:custGeom>
                <a:avLst/>
                <a:gdLst/>
                <a:ahLst/>
                <a:cxnLst/>
                <a:rect l="l" t="t" r="r" b="b"/>
                <a:pathLst>
                  <a:path w="63500" h="63500" extrusionOk="0">
                    <a:moveTo>
                      <a:pt x="63500" y="31750"/>
                    </a:moveTo>
                    <a:cubicBezTo>
                      <a:pt x="63500" y="49285"/>
                      <a:pt x="49285" y="63500"/>
                      <a:pt x="31750" y="63500"/>
                    </a:cubicBezTo>
                    <a:cubicBezTo>
                      <a:pt x="14215" y="63500"/>
                      <a:pt x="0" y="49285"/>
                      <a:pt x="0" y="31750"/>
                    </a:cubicBezTo>
                    <a:cubicBezTo>
                      <a:pt x="0" y="14215"/>
                      <a:pt x="14215" y="0"/>
                      <a:pt x="31750" y="0"/>
                    </a:cubicBezTo>
                    <a:cubicBezTo>
                      <a:pt x="49285" y="0"/>
                      <a:pt x="63500" y="14215"/>
                      <a:pt x="63500" y="31750"/>
                    </a:cubicBez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61" name="Google Shape;161;p11"/>
              <p:cNvSpPr/>
              <p:nvPr/>
            </p:nvSpPr>
            <p:spPr>
              <a:xfrm>
                <a:off x="1506219" y="3139439"/>
                <a:ext cx="63500" cy="63500"/>
              </a:xfrm>
              <a:custGeom>
                <a:avLst/>
                <a:gdLst/>
                <a:ahLst/>
                <a:cxnLst/>
                <a:rect l="l" t="t" r="r" b="b"/>
                <a:pathLst>
                  <a:path w="63500" h="63500" extrusionOk="0">
                    <a:moveTo>
                      <a:pt x="31750" y="12700"/>
                    </a:moveTo>
                    <a:cubicBezTo>
                      <a:pt x="42545" y="12700"/>
                      <a:pt x="50800" y="20955"/>
                      <a:pt x="50800" y="31750"/>
                    </a:cubicBezTo>
                    <a:cubicBezTo>
                      <a:pt x="50800" y="42545"/>
                      <a:pt x="42545" y="50800"/>
                      <a:pt x="31750" y="50800"/>
                    </a:cubicBezTo>
                    <a:cubicBezTo>
                      <a:pt x="20955" y="50800"/>
                      <a:pt x="12700" y="42545"/>
                      <a:pt x="12700" y="31750"/>
                    </a:cubicBezTo>
                    <a:cubicBezTo>
                      <a:pt x="12700" y="20955"/>
                      <a:pt x="20955" y="12700"/>
                      <a:pt x="31750" y="12700"/>
                    </a:cubicBezTo>
                    <a:moveTo>
                      <a:pt x="31750" y="0"/>
                    </a:moveTo>
                    <a:cubicBezTo>
                      <a:pt x="13970" y="0"/>
                      <a:pt x="0" y="13970"/>
                      <a:pt x="0" y="31750"/>
                    </a:cubicBezTo>
                    <a:cubicBezTo>
                      <a:pt x="0" y="49530"/>
                      <a:pt x="13970" y="63500"/>
                      <a:pt x="31750" y="63500"/>
                    </a:cubicBezTo>
                    <a:cubicBezTo>
                      <a:pt x="49530" y="63500"/>
                      <a:pt x="63500" y="49530"/>
                      <a:pt x="63500" y="31750"/>
                    </a:cubicBezTo>
                    <a:cubicBezTo>
                      <a:pt x="63500" y="13970"/>
                      <a:pt x="48895" y="0"/>
                      <a:pt x="31750" y="0"/>
                    </a:cubicBez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62" name="Google Shape;162;p11"/>
              <p:cNvSpPr/>
              <p:nvPr/>
            </p:nvSpPr>
            <p:spPr>
              <a:xfrm>
                <a:off x="1950085" y="3266440"/>
                <a:ext cx="63500" cy="63500"/>
              </a:xfrm>
              <a:custGeom>
                <a:avLst/>
                <a:gdLst/>
                <a:ahLst/>
                <a:cxnLst/>
                <a:rect l="l" t="t" r="r" b="b"/>
                <a:pathLst>
                  <a:path w="63500" h="63500" extrusionOk="0">
                    <a:moveTo>
                      <a:pt x="63500" y="31750"/>
                    </a:moveTo>
                    <a:cubicBezTo>
                      <a:pt x="63500" y="49285"/>
                      <a:pt x="49285" y="63500"/>
                      <a:pt x="31750" y="63500"/>
                    </a:cubicBezTo>
                    <a:cubicBezTo>
                      <a:pt x="14215" y="63500"/>
                      <a:pt x="0" y="49285"/>
                      <a:pt x="0" y="31750"/>
                    </a:cubicBezTo>
                    <a:cubicBezTo>
                      <a:pt x="0" y="14215"/>
                      <a:pt x="14215" y="0"/>
                      <a:pt x="31750" y="0"/>
                    </a:cubicBezTo>
                    <a:cubicBezTo>
                      <a:pt x="49285" y="0"/>
                      <a:pt x="63500" y="14215"/>
                      <a:pt x="63500" y="31750"/>
                    </a:cubicBez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63" name="Google Shape;163;p11"/>
              <p:cNvSpPr/>
              <p:nvPr/>
            </p:nvSpPr>
            <p:spPr>
              <a:xfrm>
                <a:off x="1950085" y="3393440"/>
                <a:ext cx="63500" cy="63500"/>
              </a:xfrm>
              <a:custGeom>
                <a:avLst/>
                <a:gdLst/>
                <a:ahLst/>
                <a:cxnLst/>
                <a:rect l="l" t="t" r="r" b="b"/>
                <a:pathLst>
                  <a:path w="63500" h="63500" extrusionOk="0">
                    <a:moveTo>
                      <a:pt x="63500" y="31750"/>
                    </a:moveTo>
                    <a:cubicBezTo>
                      <a:pt x="63500" y="49285"/>
                      <a:pt x="49285" y="63500"/>
                      <a:pt x="31750" y="63500"/>
                    </a:cubicBezTo>
                    <a:cubicBezTo>
                      <a:pt x="14215" y="63500"/>
                      <a:pt x="0" y="49285"/>
                      <a:pt x="0" y="31750"/>
                    </a:cubicBezTo>
                    <a:cubicBezTo>
                      <a:pt x="0" y="14215"/>
                      <a:pt x="14215" y="0"/>
                      <a:pt x="31750" y="0"/>
                    </a:cubicBezTo>
                    <a:cubicBezTo>
                      <a:pt x="49285" y="0"/>
                      <a:pt x="63500" y="14215"/>
                      <a:pt x="63500" y="31750"/>
                    </a:cubicBez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64" name="Google Shape;164;p11"/>
              <p:cNvSpPr/>
              <p:nvPr/>
            </p:nvSpPr>
            <p:spPr>
              <a:xfrm>
                <a:off x="1506219" y="3266440"/>
                <a:ext cx="63500" cy="63500"/>
              </a:xfrm>
              <a:custGeom>
                <a:avLst/>
                <a:gdLst/>
                <a:ahLst/>
                <a:cxnLst/>
                <a:rect l="l" t="t" r="r" b="b"/>
                <a:pathLst>
                  <a:path w="63500" h="63500" extrusionOk="0">
                    <a:moveTo>
                      <a:pt x="31750" y="12700"/>
                    </a:moveTo>
                    <a:cubicBezTo>
                      <a:pt x="42545" y="12700"/>
                      <a:pt x="50800" y="20955"/>
                      <a:pt x="50800" y="31750"/>
                    </a:cubicBezTo>
                    <a:cubicBezTo>
                      <a:pt x="50800" y="42545"/>
                      <a:pt x="42545" y="50800"/>
                      <a:pt x="31750" y="50800"/>
                    </a:cubicBezTo>
                    <a:cubicBezTo>
                      <a:pt x="20955" y="50800"/>
                      <a:pt x="12700" y="42545"/>
                      <a:pt x="12700" y="31750"/>
                    </a:cubicBezTo>
                    <a:cubicBezTo>
                      <a:pt x="12700" y="20955"/>
                      <a:pt x="20955" y="12700"/>
                      <a:pt x="31750" y="12700"/>
                    </a:cubicBezTo>
                    <a:moveTo>
                      <a:pt x="31750" y="0"/>
                    </a:moveTo>
                    <a:cubicBezTo>
                      <a:pt x="13970" y="0"/>
                      <a:pt x="0" y="13970"/>
                      <a:pt x="0" y="31750"/>
                    </a:cubicBezTo>
                    <a:cubicBezTo>
                      <a:pt x="0" y="49530"/>
                      <a:pt x="13970" y="63500"/>
                      <a:pt x="31750" y="63500"/>
                    </a:cubicBezTo>
                    <a:cubicBezTo>
                      <a:pt x="49530" y="63500"/>
                      <a:pt x="63500" y="49530"/>
                      <a:pt x="63500" y="31750"/>
                    </a:cubicBezTo>
                    <a:cubicBezTo>
                      <a:pt x="63500" y="13970"/>
                      <a:pt x="48895" y="0"/>
                      <a:pt x="31750" y="0"/>
                    </a:cubicBez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65" name="Google Shape;165;p11"/>
              <p:cNvSpPr/>
              <p:nvPr/>
            </p:nvSpPr>
            <p:spPr>
              <a:xfrm>
                <a:off x="1506219" y="3393440"/>
                <a:ext cx="63500" cy="63500"/>
              </a:xfrm>
              <a:custGeom>
                <a:avLst/>
                <a:gdLst/>
                <a:ahLst/>
                <a:cxnLst/>
                <a:rect l="l" t="t" r="r" b="b"/>
                <a:pathLst>
                  <a:path w="63500" h="63500" extrusionOk="0">
                    <a:moveTo>
                      <a:pt x="31750" y="12700"/>
                    </a:moveTo>
                    <a:cubicBezTo>
                      <a:pt x="42545" y="12700"/>
                      <a:pt x="50800" y="20955"/>
                      <a:pt x="50800" y="31750"/>
                    </a:cubicBezTo>
                    <a:cubicBezTo>
                      <a:pt x="50800" y="42545"/>
                      <a:pt x="42545" y="50800"/>
                      <a:pt x="31750" y="50800"/>
                    </a:cubicBezTo>
                    <a:cubicBezTo>
                      <a:pt x="20955" y="50800"/>
                      <a:pt x="12700" y="42545"/>
                      <a:pt x="12700" y="31750"/>
                    </a:cubicBezTo>
                    <a:cubicBezTo>
                      <a:pt x="12700" y="20955"/>
                      <a:pt x="20955" y="12700"/>
                      <a:pt x="31750" y="12700"/>
                    </a:cubicBezTo>
                    <a:moveTo>
                      <a:pt x="31750" y="0"/>
                    </a:moveTo>
                    <a:cubicBezTo>
                      <a:pt x="13970" y="0"/>
                      <a:pt x="0" y="13970"/>
                      <a:pt x="0" y="31750"/>
                    </a:cubicBezTo>
                    <a:cubicBezTo>
                      <a:pt x="0" y="49530"/>
                      <a:pt x="13970" y="63500"/>
                      <a:pt x="31750" y="63500"/>
                    </a:cubicBezTo>
                    <a:cubicBezTo>
                      <a:pt x="49530" y="63500"/>
                      <a:pt x="63500" y="49530"/>
                      <a:pt x="63500" y="31750"/>
                    </a:cubicBezTo>
                    <a:cubicBezTo>
                      <a:pt x="63500" y="13970"/>
                      <a:pt x="48895" y="0"/>
                      <a:pt x="31750" y="0"/>
                    </a:cubicBez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66" name="Google Shape;166;p11"/>
              <p:cNvSpPr/>
              <p:nvPr/>
            </p:nvSpPr>
            <p:spPr>
              <a:xfrm>
                <a:off x="1899920" y="3291840"/>
                <a:ext cx="63500" cy="12700"/>
              </a:xfrm>
              <a:custGeom>
                <a:avLst/>
                <a:gdLst/>
                <a:ahLst/>
                <a:cxnLst/>
                <a:rect l="l" t="t" r="r" b="b"/>
                <a:pathLst>
                  <a:path w="63500" h="12700" extrusionOk="0">
                    <a:moveTo>
                      <a:pt x="0" y="0"/>
                    </a:moveTo>
                    <a:lnTo>
                      <a:pt x="63500" y="0"/>
                    </a:lnTo>
                    <a:lnTo>
                      <a:pt x="63500" y="12700"/>
                    </a:lnTo>
                    <a:lnTo>
                      <a:pt x="0" y="12700"/>
                    </a:ln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67" name="Google Shape;167;p11"/>
              <p:cNvSpPr/>
              <p:nvPr/>
            </p:nvSpPr>
            <p:spPr>
              <a:xfrm>
                <a:off x="1557020" y="3291840"/>
                <a:ext cx="63500" cy="12700"/>
              </a:xfrm>
              <a:custGeom>
                <a:avLst/>
                <a:gdLst/>
                <a:ahLst/>
                <a:cxnLst/>
                <a:rect l="l" t="t" r="r" b="b"/>
                <a:pathLst>
                  <a:path w="63500" h="12700" extrusionOk="0">
                    <a:moveTo>
                      <a:pt x="0" y="0"/>
                    </a:moveTo>
                    <a:lnTo>
                      <a:pt x="63500" y="0"/>
                    </a:lnTo>
                    <a:lnTo>
                      <a:pt x="63500" y="12700"/>
                    </a:lnTo>
                    <a:lnTo>
                      <a:pt x="0" y="12700"/>
                    </a:ln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68" name="Google Shape;168;p11"/>
              <p:cNvSpPr/>
              <p:nvPr/>
            </p:nvSpPr>
            <p:spPr>
              <a:xfrm>
                <a:off x="1615439" y="3197225"/>
                <a:ext cx="283845" cy="43815"/>
              </a:xfrm>
              <a:custGeom>
                <a:avLst/>
                <a:gdLst/>
                <a:ahLst/>
                <a:cxnLst/>
                <a:rect l="l" t="t" r="r" b="b"/>
                <a:pathLst>
                  <a:path w="283845" h="43815" extrusionOk="0">
                    <a:moveTo>
                      <a:pt x="215265" y="43815"/>
                    </a:moveTo>
                    <a:cubicBezTo>
                      <a:pt x="203200" y="43815"/>
                      <a:pt x="191135" y="40005"/>
                      <a:pt x="181610" y="32385"/>
                    </a:cubicBezTo>
                    <a:lnTo>
                      <a:pt x="168275" y="21590"/>
                    </a:lnTo>
                    <a:cubicBezTo>
                      <a:pt x="155575" y="12065"/>
                      <a:pt x="137795" y="12065"/>
                      <a:pt x="125095" y="21590"/>
                    </a:cubicBezTo>
                    <a:lnTo>
                      <a:pt x="111760" y="32385"/>
                    </a:lnTo>
                    <a:cubicBezTo>
                      <a:pt x="92075" y="47625"/>
                      <a:pt x="64135" y="47625"/>
                      <a:pt x="44450" y="32385"/>
                    </a:cubicBezTo>
                    <a:lnTo>
                      <a:pt x="31115" y="21590"/>
                    </a:lnTo>
                    <a:cubicBezTo>
                      <a:pt x="22860" y="15240"/>
                      <a:pt x="12065" y="12700"/>
                      <a:pt x="2540" y="15240"/>
                    </a:cubicBezTo>
                    <a:lnTo>
                      <a:pt x="0" y="2540"/>
                    </a:lnTo>
                    <a:cubicBezTo>
                      <a:pt x="13970" y="-635"/>
                      <a:pt x="28575" y="3175"/>
                      <a:pt x="39370" y="12065"/>
                    </a:cubicBezTo>
                    <a:lnTo>
                      <a:pt x="52705" y="22860"/>
                    </a:lnTo>
                    <a:cubicBezTo>
                      <a:pt x="67945" y="34925"/>
                      <a:pt x="88900" y="34925"/>
                      <a:pt x="104140" y="22860"/>
                    </a:cubicBezTo>
                    <a:lnTo>
                      <a:pt x="117475" y="12065"/>
                    </a:lnTo>
                    <a:cubicBezTo>
                      <a:pt x="134620" y="-1270"/>
                      <a:pt x="158750" y="-1270"/>
                      <a:pt x="175895" y="12065"/>
                    </a:cubicBezTo>
                    <a:lnTo>
                      <a:pt x="189230" y="22860"/>
                    </a:lnTo>
                    <a:cubicBezTo>
                      <a:pt x="204470" y="34925"/>
                      <a:pt x="225425" y="34925"/>
                      <a:pt x="240665" y="22860"/>
                    </a:cubicBezTo>
                    <a:lnTo>
                      <a:pt x="259080" y="8890"/>
                    </a:lnTo>
                    <a:cubicBezTo>
                      <a:pt x="266065" y="3175"/>
                      <a:pt x="274955" y="0"/>
                      <a:pt x="283845" y="0"/>
                    </a:cubicBezTo>
                    <a:lnTo>
                      <a:pt x="283845" y="0"/>
                    </a:lnTo>
                    <a:lnTo>
                      <a:pt x="283845" y="12700"/>
                    </a:lnTo>
                    <a:cubicBezTo>
                      <a:pt x="277495" y="12700"/>
                      <a:pt x="271780" y="14605"/>
                      <a:pt x="267335" y="18415"/>
                    </a:cubicBezTo>
                    <a:lnTo>
                      <a:pt x="248920" y="32385"/>
                    </a:lnTo>
                    <a:cubicBezTo>
                      <a:pt x="239395" y="39370"/>
                      <a:pt x="227965" y="43815"/>
                      <a:pt x="215265" y="43815"/>
                    </a:cubicBez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69" name="Google Shape;169;p11"/>
              <p:cNvSpPr/>
              <p:nvPr/>
            </p:nvSpPr>
            <p:spPr>
              <a:xfrm>
                <a:off x="1899920" y="3164840"/>
                <a:ext cx="63500" cy="12700"/>
              </a:xfrm>
              <a:custGeom>
                <a:avLst/>
                <a:gdLst/>
                <a:ahLst/>
                <a:cxnLst/>
                <a:rect l="l" t="t" r="r" b="b"/>
                <a:pathLst>
                  <a:path w="63500" h="12700" extrusionOk="0">
                    <a:moveTo>
                      <a:pt x="0" y="0"/>
                    </a:moveTo>
                    <a:lnTo>
                      <a:pt x="63500" y="0"/>
                    </a:lnTo>
                    <a:lnTo>
                      <a:pt x="63500" y="12700"/>
                    </a:lnTo>
                    <a:lnTo>
                      <a:pt x="0" y="12700"/>
                    </a:ln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70" name="Google Shape;170;p11"/>
              <p:cNvSpPr/>
              <p:nvPr/>
            </p:nvSpPr>
            <p:spPr>
              <a:xfrm>
                <a:off x="1557020" y="3164840"/>
                <a:ext cx="63500" cy="12700"/>
              </a:xfrm>
              <a:custGeom>
                <a:avLst/>
                <a:gdLst/>
                <a:ahLst/>
                <a:cxnLst/>
                <a:rect l="l" t="t" r="r" b="b"/>
                <a:pathLst>
                  <a:path w="63500" h="12700" extrusionOk="0">
                    <a:moveTo>
                      <a:pt x="0" y="0"/>
                    </a:moveTo>
                    <a:lnTo>
                      <a:pt x="63500" y="0"/>
                    </a:lnTo>
                    <a:lnTo>
                      <a:pt x="63500" y="12700"/>
                    </a:lnTo>
                    <a:lnTo>
                      <a:pt x="0" y="12700"/>
                    </a:ln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71" name="Google Shape;171;p11"/>
              <p:cNvSpPr/>
              <p:nvPr/>
            </p:nvSpPr>
            <p:spPr>
              <a:xfrm>
                <a:off x="1607819" y="3088639"/>
                <a:ext cx="304800" cy="406400"/>
              </a:xfrm>
              <a:custGeom>
                <a:avLst/>
                <a:gdLst/>
                <a:ahLst/>
                <a:cxnLst/>
                <a:rect l="l" t="t" r="r" b="b"/>
                <a:pathLst>
                  <a:path w="304800" h="406400" extrusionOk="0">
                    <a:moveTo>
                      <a:pt x="79375" y="406400"/>
                    </a:moveTo>
                    <a:cubicBezTo>
                      <a:pt x="66675" y="406400"/>
                      <a:pt x="54610" y="402590"/>
                      <a:pt x="44450" y="394970"/>
                    </a:cubicBezTo>
                    <a:lnTo>
                      <a:pt x="29845" y="384175"/>
                    </a:lnTo>
                    <a:cubicBezTo>
                      <a:pt x="22225" y="380365"/>
                      <a:pt x="14605" y="377825"/>
                      <a:pt x="5715" y="377190"/>
                    </a:cubicBezTo>
                    <a:lnTo>
                      <a:pt x="0" y="376555"/>
                    </a:lnTo>
                    <a:lnTo>
                      <a:pt x="0" y="0"/>
                    </a:lnTo>
                    <a:lnTo>
                      <a:pt x="304800" y="0"/>
                    </a:lnTo>
                    <a:lnTo>
                      <a:pt x="304800" y="376555"/>
                    </a:lnTo>
                    <a:lnTo>
                      <a:pt x="298450" y="376555"/>
                    </a:lnTo>
                    <a:cubicBezTo>
                      <a:pt x="290830" y="376555"/>
                      <a:pt x="283210" y="378460"/>
                      <a:pt x="276860" y="382270"/>
                    </a:cubicBezTo>
                    <a:lnTo>
                      <a:pt x="260350" y="394335"/>
                    </a:lnTo>
                    <a:cubicBezTo>
                      <a:pt x="239395" y="409575"/>
                      <a:pt x="210820" y="409575"/>
                      <a:pt x="189865" y="394335"/>
                    </a:cubicBezTo>
                    <a:lnTo>
                      <a:pt x="175260" y="383540"/>
                    </a:lnTo>
                    <a:cubicBezTo>
                      <a:pt x="161290" y="373380"/>
                      <a:pt x="142875" y="373380"/>
                      <a:pt x="128905" y="383540"/>
                    </a:cubicBezTo>
                    <a:lnTo>
                      <a:pt x="114300" y="394335"/>
                    </a:lnTo>
                    <a:cubicBezTo>
                      <a:pt x="104140" y="401955"/>
                      <a:pt x="92075" y="406400"/>
                      <a:pt x="79375" y="406400"/>
                    </a:cubicBezTo>
                    <a:close/>
                    <a:moveTo>
                      <a:pt x="12700" y="364490"/>
                    </a:moveTo>
                    <a:cubicBezTo>
                      <a:pt x="21590" y="365760"/>
                      <a:pt x="29845" y="368935"/>
                      <a:pt x="36830" y="373380"/>
                    </a:cubicBezTo>
                    <a:lnTo>
                      <a:pt x="51435" y="384175"/>
                    </a:lnTo>
                    <a:cubicBezTo>
                      <a:pt x="67945" y="396240"/>
                      <a:pt x="90170" y="396240"/>
                      <a:pt x="106680" y="384175"/>
                    </a:cubicBezTo>
                    <a:lnTo>
                      <a:pt x="121285" y="373380"/>
                    </a:lnTo>
                    <a:cubicBezTo>
                      <a:pt x="139700" y="360045"/>
                      <a:pt x="164465" y="360045"/>
                      <a:pt x="182880" y="373380"/>
                    </a:cubicBezTo>
                    <a:lnTo>
                      <a:pt x="197485" y="384175"/>
                    </a:lnTo>
                    <a:cubicBezTo>
                      <a:pt x="213995" y="396240"/>
                      <a:pt x="236220" y="396240"/>
                      <a:pt x="252730" y="384175"/>
                    </a:cubicBezTo>
                    <a:lnTo>
                      <a:pt x="269240" y="372110"/>
                    </a:lnTo>
                    <a:cubicBezTo>
                      <a:pt x="276225" y="367665"/>
                      <a:pt x="283845" y="365125"/>
                      <a:pt x="292100" y="364490"/>
                    </a:cubicBezTo>
                    <a:lnTo>
                      <a:pt x="292100" y="12700"/>
                    </a:lnTo>
                    <a:lnTo>
                      <a:pt x="12700" y="12700"/>
                    </a:lnTo>
                    <a:lnTo>
                      <a:pt x="12700" y="364490"/>
                    </a:ln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72" name="Google Shape;172;p11"/>
              <p:cNvSpPr/>
              <p:nvPr/>
            </p:nvSpPr>
            <p:spPr>
              <a:xfrm>
                <a:off x="1899920" y="3418840"/>
                <a:ext cx="63500" cy="12700"/>
              </a:xfrm>
              <a:custGeom>
                <a:avLst/>
                <a:gdLst/>
                <a:ahLst/>
                <a:cxnLst/>
                <a:rect l="l" t="t" r="r" b="b"/>
                <a:pathLst>
                  <a:path w="63500" h="12700" extrusionOk="0">
                    <a:moveTo>
                      <a:pt x="0" y="0"/>
                    </a:moveTo>
                    <a:lnTo>
                      <a:pt x="63500" y="0"/>
                    </a:lnTo>
                    <a:lnTo>
                      <a:pt x="63500" y="12700"/>
                    </a:lnTo>
                    <a:lnTo>
                      <a:pt x="0" y="12700"/>
                    </a:ln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sp>
            <p:nvSpPr>
              <p:cNvPr id="173" name="Google Shape;173;p11"/>
              <p:cNvSpPr/>
              <p:nvPr/>
            </p:nvSpPr>
            <p:spPr>
              <a:xfrm>
                <a:off x="1557020" y="3418840"/>
                <a:ext cx="63500" cy="12700"/>
              </a:xfrm>
              <a:custGeom>
                <a:avLst/>
                <a:gdLst/>
                <a:ahLst/>
                <a:cxnLst/>
                <a:rect l="l" t="t" r="r" b="b"/>
                <a:pathLst>
                  <a:path w="63500" h="12700" extrusionOk="0">
                    <a:moveTo>
                      <a:pt x="0" y="0"/>
                    </a:moveTo>
                    <a:lnTo>
                      <a:pt x="63500" y="0"/>
                    </a:lnTo>
                    <a:lnTo>
                      <a:pt x="63500" y="12700"/>
                    </a:lnTo>
                    <a:lnTo>
                      <a:pt x="0" y="12700"/>
                    </a:lnTo>
                    <a:close/>
                  </a:path>
                </a:pathLst>
              </a:custGeom>
              <a:solidFill>
                <a:srgbClr val="FF8300"/>
              </a:solidFill>
              <a:ln>
                <a:noFill/>
              </a:ln>
            </p:spPr>
            <p:txBody>
              <a:bodyPr spcFirstLastPara="1" wrap="square" lIns="68575" tIns="34275" rIns="68575" bIns="342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000" b="0" i="0" u="none" strike="noStrike" cap="none">
                  <a:solidFill>
                    <a:srgbClr val="305868"/>
                  </a:solidFill>
                  <a:latin typeface="Calibri"/>
                  <a:ea typeface="Calibri"/>
                  <a:cs typeface="Calibri"/>
                  <a:sym typeface="Calibri"/>
                </a:endParaRPr>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2"/>
          <p:cNvSpPr txBox="1">
            <a:spLocks noGrp="1"/>
          </p:cNvSpPr>
          <p:nvPr>
            <p:ph type="body" idx="1"/>
          </p:nvPr>
        </p:nvSpPr>
        <p:spPr>
          <a:xfrm>
            <a:off x="402336" y="886968"/>
            <a:ext cx="13011912" cy="6309360"/>
          </a:xfrm>
          <a:prstGeom prst="rect">
            <a:avLst/>
          </a:prstGeom>
          <a:noFill/>
          <a:ln>
            <a:noFill/>
          </a:ln>
        </p:spPr>
        <p:txBody>
          <a:bodyPr spcFirstLastPara="1" wrap="square" lIns="0" tIns="45700" rIns="0" bIns="45700" anchor="t" anchorCtr="0">
            <a:noAutofit/>
          </a:bodyPr>
          <a:lstStyle/>
          <a:p>
            <a:pPr marL="0" lvl="0" indent="0" algn="ctr" rtl="0">
              <a:lnSpc>
                <a:spcPct val="110000"/>
              </a:lnSpc>
              <a:spcBef>
                <a:spcPts val="0"/>
              </a:spcBef>
              <a:spcAft>
                <a:spcPts val="0"/>
              </a:spcAft>
              <a:buSzPts val="2800"/>
              <a:buNone/>
            </a:pPr>
            <a:r>
              <a:rPr lang="en-US" sz="2800" dirty="0"/>
              <a:t>Portable – Interoperable – Open – Secure</a:t>
            </a:r>
            <a:endParaRPr dirty="0"/>
          </a:p>
        </p:txBody>
      </p:sp>
      <p:sp>
        <p:nvSpPr>
          <p:cNvPr id="179" name="Google Shape;179;p12"/>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Cloudera’s Hybrid Platform</a:t>
            </a:r>
            <a:endParaRPr dirty="0"/>
          </a:p>
        </p:txBody>
      </p:sp>
      <p:pic>
        <p:nvPicPr>
          <p:cNvPr id="180" name="Google Shape;180;p12"/>
          <p:cNvPicPr preferRelativeResize="0"/>
          <p:nvPr/>
        </p:nvPicPr>
        <p:blipFill rotWithShape="1">
          <a:blip r:embed="rId3">
            <a:alphaModFix/>
          </a:blip>
          <a:srcRect/>
          <a:stretch/>
        </p:blipFill>
        <p:spPr>
          <a:xfrm>
            <a:off x="402336" y="799365"/>
            <a:ext cx="13011912" cy="731925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a:spLocks noGrp="1"/>
          </p:cNvSpPr>
          <p:nvPr>
            <p:ph type="body" idx="1"/>
          </p:nvPr>
        </p:nvSpPr>
        <p:spPr>
          <a:xfrm>
            <a:off x="402336" y="886968"/>
            <a:ext cx="13011912" cy="6309360"/>
          </a:xfrm>
          <a:prstGeom prst="rect">
            <a:avLst/>
          </a:prstGeom>
          <a:noFill/>
          <a:ln>
            <a:noFill/>
          </a:ln>
        </p:spPr>
        <p:txBody>
          <a:bodyPr spcFirstLastPara="1" wrap="square" lIns="0" tIns="45700" rIns="0" bIns="45700" anchor="t" anchorCtr="0">
            <a:noAutofit/>
          </a:bodyPr>
          <a:lstStyle/>
          <a:p>
            <a:pPr marL="0" lvl="0" indent="0" algn="ctr" rtl="0">
              <a:lnSpc>
                <a:spcPct val="110000"/>
              </a:lnSpc>
              <a:spcBef>
                <a:spcPts val="0"/>
              </a:spcBef>
              <a:spcAft>
                <a:spcPts val="0"/>
              </a:spcAft>
              <a:buSzPts val="2800"/>
              <a:buNone/>
            </a:pPr>
            <a:r>
              <a:rPr lang="en-US" sz="2800" dirty="0"/>
              <a:t>Portable – Interoperable – Open – Secure</a:t>
            </a:r>
            <a:endParaRPr dirty="0"/>
          </a:p>
        </p:txBody>
      </p:sp>
      <p:sp>
        <p:nvSpPr>
          <p:cNvPr id="186" name="Google Shape;186;p13"/>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Cloudera’s Hybrid Platform (2)</a:t>
            </a:r>
            <a:endParaRPr dirty="0"/>
          </a:p>
        </p:txBody>
      </p:sp>
      <p:pic>
        <p:nvPicPr>
          <p:cNvPr id="187" name="Google Shape;187;p13"/>
          <p:cNvPicPr preferRelativeResize="0"/>
          <p:nvPr/>
        </p:nvPicPr>
        <p:blipFill rotWithShape="1">
          <a:blip r:embed="rId3">
            <a:alphaModFix/>
          </a:blip>
          <a:srcRect/>
          <a:stretch/>
        </p:blipFill>
        <p:spPr>
          <a:xfrm>
            <a:off x="402336" y="683732"/>
            <a:ext cx="13032048" cy="73305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pic>
        <p:nvPicPr>
          <p:cNvPr id="192" name="Google Shape;192;p14"/>
          <p:cNvPicPr preferRelativeResize="0"/>
          <p:nvPr/>
        </p:nvPicPr>
        <p:blipFill rotWithShape="1">
          <a:blip r:embed="rId3">
            <a:alphaModFix/>
          </a:blip>
          <a:srcRect/>
          <a:stretch/>
        </p:blipFill>
        <p:spPr>
          <a:xfrm>
            <a:off x="402336" y="692929"/>
            <a:ext cx="13011912" cy="7319230"/>
          </a:xfrm>
          <a:prstGeom prst="rect">
            <a:avLst/>
          </a:prstGeom>
          <a:noFill/>
          <a:ln>
            <a:noFill/>
          </a:ln>
        </p:spPr>
      </p:pic>
      <p:sp>
        <p:nvSpPr>
          <p:cNvPr id="193" name="Google Shape;193;p14"/>
          <p:cNvSpPr txBox="1">
            <a:spLocks noGrp="1"/>
          </p:cNvSpPr>
          <p:nvPr>
            <p:ph type="body" idx="1"/>
          </p:nvPr>
        </p:nvSpPr>
        <p:spPr>
          <a:xfrm>
            <a:off x="402336" y="886968"/>
            <a:ext cx="13011912" cy="6309360"/>
          </a:xfrm>
          <a:prstGeom prst="rect">
            <a:avLst/>
          </a:prstGeom>
          <a:noFill/>
          <a:ln>
            <a:noFill/>
          </a:ln>
        </p:spPr>
        <p:txBody>
          <a:bodyPr spcFirstLastPara="1" wrap="square" lIns="0" tIns="45700" rIns="0" bIns="45700" anchor="t" anchorCtr="0">
            <a:noAutofit/>
          </a:bodyPr>
          <a:lstStyle/>
          <a:p>
            <a:pPr marL="0" lvl="0" indent="0" algn="ctr" rtl="0">
              <a:lnSpc>
                <a:spcPct val="110000"/>
              </a:lnSpc>
              <a:spcBef>
                <a:spcPts val="0"/>
              </a:spcBef>
              <a:spcAft>
                <a:spcPts val="0"/>
              </a:spcAft>
              <a:buSzPts val="2800"/>
              <a:buNone/>
            </a:pPr>
            <a:r>
              <a:rPr lang="en-US" sz="2800" dirty="0"/>
              <a:t>Portable – Interoperable – Open – Secure</a:t>
            </a:r>
            <a:endParaRPr dirty="0"/>
          </a:p>
        </p:txBody>
      </p:sp>
      <p:sp>
        <p:nvSpPr>
          <p:cNvPr id="194" name="Google Shape;194;p14"/>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Cloudera’s Hybrid Platform (3)</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5"/>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Cloudera Hybrid Platform – Enabling Data Fabric</a:t>
            </a:r>
            <a:endParaRPr dirty="0"/>
          </a:p>
        </p:txBody>
      </p:sp>
      <p:sp>
        <p:nvSpPr>
          <p:cNvPr id="200" name="Google Shape;200;p15"/>
          <p:cNvSpPr txBox="1"/>
          <p:nvPr/>
        </p:nvSpPr>
        <p:spPr>
          <a:xfrm>
            <a:off x="402336" y="831088"/>
            <a:ext cx="8305800" cy="528320"/>
          </a:xfrm>
          <a:prstGeom prst="rect">
            <a:avLst/>
          </a:prstGeom>
          <a:noFill/>
          <a:ln>
            <a:noFill/>
          </a:ln>
        </p:spPr>
        <p:txBody>
          <a:bodyPr spcFirstLastPara="1" wrap="square" lIns="0" tIns="27425" rIns="0" bIns="45700" anchor="t" anchorCtr="0">
            <a:noAutofit/>
          </a:bodyPr>
          <a:lstStyle/>
          <a:p>
            <a:pPr marL="0" marR="0" lvl="0" indent="0" algn="l" rtl="0">
              <a:lnSpc>
                <a:spcPct val="100000"/>
              </a:lnSpc>
              <a:spcBef>
                <a:spcPts val="0"/>
              </a:spcBef>
              <a:spcAft>
                <a:spcPts val="0"/>
              </a:spcAft>
              <a:buClr>
                <a:srgbClr val="00A3AF"/>
              </a:buClr>
              <a:buSzPts val="1280"/>
              <a:buFont typeface="Roboto Medium"/>
              <a:buNone/>
            </a:pPr>
            <a:r>
              <a:rPr lang="en-US" sz="2800" u="none" strike="noStrike" cap="none" dirty="0">
                <a:solidFill>
                  <a:srgbClr val="00A3AF"/>
                </a:solidFill>
                <a:latin typeface="Carlito" panose="020F0502020204030204" pitchFamily="34" charset="0"/>
                <a:cs typeface="Carlito" panose="020F0502020204030204" pitchFamily="34" charset="0"/>
                <a:sym typeface="Arial"/>
              </a:rPr>
              <a:t>Forrester’s Definition</a:t>
            </a:r>
            <a:endParaRPr dirty="0">
              <a:latin typeface="Carlito" panose="020F0502020204030204" pitchFamily="34" charset="0"/>
              <a:cs typeface="Carlito" panose="020F0502020204030204" pitchFamily="34" charset="0"/>
            </a:endParaRPr>
          </a:p>
        </p:txBody>
      </p:sp>
      <p:sp>
        <p:nvSpPr>
          <p:cNvPr id="201" name="Google Shape;201;p15"/>
          <p:cNvSpPr txBox="1"/>
          <p:nvPr/>
        </p:nvSpPr>
        <p:spPr>
          <a:xfrm>
            <a:off x="849122" y="2182950"/>
            <a:ext cx="12118340" cy="3406500"/>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800"/>
              <a:buFont typeface="Arial"/>
              <a:buNone/>
            </a:pPr>
            <a:r>
              <a:rPr lang="en-US" sz="2800" u="none" strike="noStrike" cap="none" dirty="0">
                <a:solidFill>
                  <a:srgbClr val="000000"/>
                </a:solidFill>
                <a:latin typeface="Carlito" panose="020F0502020204030204" pitchFamily="34" charset="0"/>
                <a:cs typeface="Carlito" panose="020F0502020204030204" pitchFamily="34" charset="0"/>
                <a:sym typeface="Arial"/>
              </a:rPr>
              <a:t>A</a:t>
            </a:r>
            <a:r>
              <a:rPr lang="en-US" sz="2800" u="none" strike="noStrike" cap="none" dirty="0">
                <a:solidFill>
                  <a:srgbClr val="D8D8D8"/>
                </a:solidFill>
                <a:latin typeface="Carlito" panose="020F0502020204030204" pitchFamily="34" charset="0"/>
                <a:cs typeface="Carlito" panose="020F0502020204030204" pitchFamily="34" charset="0"/>
                <a:sym typeface="Arial"/>
              </a:rPr>
              <a:t> </a:t>
            </a:r>
            <a:r>
              <a:rPr lang="en-US" sz="2800" u="none" strike="noStrike" cap="none" dirty="0">
                <a:solidFill>
                  <a:srgbClr val="FF8300"/>
                </a:solidFill>
                <a:latin typeface="Carlito" panose="020F0502020204030204" pitchFamily="34" charset="0"/>
                <a:cs typeface="Carlito" panose="020F0502020204030204" pitchFamily="34" charset="0"/>
                <a:sym typeface="Arial"/>
              </a:rPr>
              <a:t>Data Fabric</a:t>
            </a:r>
            <a:r>
              <a:rPr lang="en-US" sz="2800" u="none" strike="noStrike" cap="none" dirty="0">
                <a:solidFill>
                  <a:srgbClr val="D8D8D8"/>
                </a:solidFill>
                <a:latin typeface="Carlito" panose="020F0502020204030204" pitchFamily="34" charset="0"/>
                <a:cs typeface="Carlito" panose="020F0502020204030204" pitchFamily="34" charset="0"/>
                <a:sym typeface="Arial"/>
              </a:rPr>
              <a:t> </a:t>
            </a:r>
            <a:r>
              <a:rPr lang="en-US" sz="2800" u="none" strike="noStrike" cap="none" dirty="0">
                <a:solidFill>
                  <a:srgbClr val="000000"/>
                </a:solidFill>
                <a:latin typeface="Carlito" panose="020F0502020204030204" pitchFamily="34" charset="0"/>
                <a:cs typeface="Carlito" panose="020F0502020204030204" pitchFamily="34" charset="0"/>
                <a:sym typeface="Arial"/>
              </a:rPr>
              <a:t>orchestrates disparate data sources intelligently and securely in a self-service manner, leveraging data platforms such as data lakes, data warehouses, NoSQL, </a:t>
            </a:r>
            <a:r>
              <a:rPr lang="en-US" sz="2800" u="none" strike="noStrike" cap="none" dirty="0" err="1">
                <a:solidFill>
                  <a:srgbClr val="000000"/>
                </a:solidFill>
                <a:latin typeface="Carlito" panose="020F0502020204030204" pitchFamily="34" charset="0"/>
                <a:cs typeface="Carlito" panose="020F0502020204030204" pitchFamily="34" charset="0"/>
                <a:sym typeface="Arial"/>
              </a:rPr>
              <a:t>translytical</a:t>
            </a:r>
            <a:r>
              <a:rPr lang="en-US" sz="2800" u="none" strike="noStrike" cap="none" dirty="0">
                <a:solidFill>
                  <a:srgbClr val="000000"/>
                </a:solidFill>
                <a:latin typeface="Carlito" panose="020F0502020204030204" pitchFamily="34" charset="0"/>
                <a:cs typeface="Carlito" panose="020F0502020204030204" pitchFamily="34" charset="0"/>
                <a:sym typeface="Arial"/>
              </a:rPr>
              <a:t>, and others to deliver a unified, trusted, and comprehensive view of customer and business data across the enterprise to support applications and insights.</a:t>
            </a:r>
            <a:endParaRPr sz="1800" u="none" strike="noStrike" cap="none" dirty="0">
              <a:solidFill>
                <a:srgbClr val="000000"/>
              </a:solidFill>
              <a:latin typeface="Carlito" panose="020F0502020204030204" pitchFamily="34" charset="0"/>
              <a:cs typeface="Carlito" panose="020F0502020204030204" pitchFamily="34" charset="0"/>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Cloudera Hybrid Platform – Enabling Data Fabric (2)</a:t>
            </a:r>
            <a:endParaRPr dirty="0"/>
          </a:p>
        </p:txBody>
      </p:sp>
      <p:sp>
        <p:nvSpPr>
          <p:cNvPr id="207" name="Google Shape;207;p16"/>
          <p:cNvSpPr txBox="1"/>
          <p:nvPr/>
        </p:nvSpPr>
        <p:spPr>
          <a:xfrm>
            <a:off x="414643" y="856335"/>
            <a:ext cx="13858420" cy="514072"/>
          </a:xfrm>
          <a:prstGeom prst="rect">
            <a:avLst/>
          </a:prstGeom>
          <a:noFill/>
          <a:ln>
            <a:noFill/>
          </a:ln>
        </p:spPr>
        <p:txBody>
          <a:bodyPr spcFirstLastPara="1" wrap="square" lIns="0" tIns="22850" rIns="0" bIns="45700" anchor="t" anchorCtr="0">
            <a:noAutofit/>
          </a:bodyPr>
          <a:lstStyle/>
          <a:p>
            <a:pPr marL="0" marR="0" lvl="0" indent="0" algn="l" rtl="0">
              <a:lnSpc>
                <a:spcPct val="100000"/>
              </a:lnSpc>
              <a:spcBef>
                <a:spcPts val="0"/>
              </a:spcBef>
              <a:spcAft>
                <a:spcPts val="0"/>
              </a:spcAft>
              <a:buClr>
                <a:srgbClr val="00A3AF"/>
              </a:buClr>
              <a:buSzPts val="1280"/>
              <a:buFont typeface="Roboto Medium"/>
              <a:buNone/>
            </a:pPr>
            <a:r>
              <a:rPr lang="en-US" sz="2400" b="0" i="0" u="none" strike="noStrike" cap="none" dirty="0">
                <a:solidFill>
                  <a:srgbClr val="00A3AF"/>
                </a:solidFill>
                <a:latin typeface="Roboto Medium"/>
                <a:ea typeface="Roboto Medium"/>
                <a:cs typeface="Roboto Medium"/>
                <a:sym typeface="Roboto Medium"/>
              </a:rPr>
              <a:t>Forrester’s Definition</a:t>
            </a:r>
            <a:endParaRPr dirty="0">
              <a:latin typeface="Carlito" panose="020F0502020204030204" pitchFamily="34" charset="0"/>
              <a:cs typeface="Carlito" panose="020F0502020204030204" pitchFamily="34" charset="0"/>
            </a:endParaRPr>
          </a:p>
        </p:txBody>
      </p:sp>
      <p:grpSp>
        <p:nvGrpSpPr>
          <p:cNvPr id="208" name="Google Shape;208;p16"/>
          <p:cNvGrpSpPr/>
          <p:nvPr/>
        </p:nvGrpSpPr>
        <p:grpSpPr>
          <a:xfrm>
            <a:off x="1882532" y="1681549"/>
            <a:ext cx="10540216" cy="5319411"/>
            <a:chOff x="1413450" y="1334838"/>
            <a:chExt cx="6317100" cy="3188098"/>
          </a:xfrm>
        </p:grpSpPr>
        <p:sp>
          <p:nvSpPr>
            <p:cNvPr id="209" name="Google Shape;209;p16"/>
            <p:cNvSpPr/>
            <p:nvPr/>
          </p:nvSpPr>
          <p:spPr>
            <a:xfrm>
              <a:off x="1413450" y="1334850"/>
              <a:ext cx="1477500" cy="2818800"/>
            </a:xfrm>
            <a:prstGeom prst="rect">
              <a:avLst/>
            </a:prstGeom>
            <a:noFill/>
            <a:ln w="19050" cap="flat" cmpd="sng">
              <a:solidFill>
                <a:srgbClr val="BFBFB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u="none" strike="noStrike" cap="none" dirty="0">
                <a:solidFill>
                  <a:srgbClr val="000000"/>
                </a:solidFill>
                <a:latin typeface="Carlito" panose="020F0502020204030204" pitchFamily="34" charset="0"/>
                <a:cs typeface="Carlito" panose="020F0502020204030204" pitchFamily="34" charset="0"/>
                <a:sym typeface="Arial"/>
              </a:endParaRPr>
            </a:p>
          </p:txBody>
        </p:sp>
        <p:sp>
          <p:nvSpPr>
            <p:cNvPr id="210" name="Google Shape;210;p16"/>
            <p:cNvSpPr txBox="1"/>
            <p:nvPr/>
          </p:nvSpPr>
          <p:spPr>
            <a:xfrm>
              <a:off x="1413450" y="1334850"/>
              <a:ext cx="274200" cy="274200"/>
            </a:xfrm>
            <a:prstGeom prst="rect">
              <a:avLst/>
            </a:prstGeom>
            <a:solidFill>
              <a:srgbClr val="BFBFB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333333"/>
                  </a:solidFill>
                  <a:latin typeface="Carlito" panose="020F0502020204030204" pitchFamily="34" charset="0"/>
                  <a:ea typeface="Lato"/>
                  <a:cs typeface="Carlito" panose="020F0502020204030204" pitchFamily="34" charset="0"/>
                  <a:sym typeface="Lato"/>
                </a:rPr>
                <a:t>1</a:t>
              </a:r>
              <a:endParaRPr sz="1600" b="1" i="0" u="none" strike="noStrike" cap="none">
                <a:solidFill>
                  <a:srgbClr val="333333"/>
                </a:solidFill>
                <a:latin typeface="Carlito" panose="020F0502020204030204" pitchFamily="34" charset="0"/>
                <a:ea typeface="Lato"/>
                <a:cs typeface="Carlito" panose="020F0502020204030204" pitchFamily="34" charset="0"/>
                <a:sym typeface="Lato"/>
              </a:endParaRPr>
            </a:p>
          </p:txBody>
        </p:sp>
        <p:sp>
          <p:nvSpPr>
            <p:cNvPr id="211" name="Google Shape;211;p16"/>
            <p:cNvSpPr txBox="1"/>
            <p:nvPr/>
          </p:nvSpPr>
          <p:spPr>
            <a:xfrm>
              <a:off x="2159550" y="3879450"/>
              <a:ext cx="731400" cy="274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Carlito" panose="020F0502020204030204" pitchFamily="34" charset="0"/>
                  <a:ea typeface="Lato"/>
                  <a:cs typeface="Carlito" panose="020F0502020204030204" pitchFamily="34" charset="0"/>
                  <a:sym typeface="Lato"/>
                </a:rPr>
                <a:t>AI/ML</a:t>
              </a:r>
              <a:endParaRPr sz="1600" b="1" i="0" u="none" strike="noStrike" cap="none">
                <a:solidFill>
                  <a:srgbClr val="000000"/>
                </a:solidFill>
                <a:latin typeface="Carlito" panose="020F0502020204030204" pitchFamily="34" charset="0"/>
                <a:ea typeface="Lato"/>
                <a:cs typeface="Carlito" panose="020F0502020204030204" pitchFamily="34" charset="0"/>
                <a:sym typeface="Lato"/>
              </a:endParaRPr>
            </a:p>
          </p:txBody>
        </p:sp>
        <p:sp>
          <p:nvSpPr>
            <p:cNvPr id="212" name="Google Shape;212;p16"/>
            <p:cNvSpPr/>
            <p:nvPr/>
          </p:nvSpPr>
          <p:spPr>
            <a:xfrm>
              <a:off x="2967150" y="3650850"/>
              <a:ext cx="3657600" cy="502800"/>
            </a:xfrm>
            <a:prstGeom prst="rect">
              <a:avLst/>
            </a:prstGeom>
            <a:noFill/>
            <a:ln w="19050" cap="flat" cmpd="sng">
              <a:solidFill>
                <a:srgbClr val="A4D65D"/>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dirty="0">
                <a:solidFill>
                  <a:srgbClr val="000000"/>
                </a:solidFill>
                <a:latin typeface="Carlito" panose="020F0502020204030204" pitchFamily="34" charset="0"/>
                <a:cs typeface="Carlito" panose="020F0502020204030204" pitchFamily="34" charset="0"/>
                <a:sym typeface="Arial"/>
              </a:endParaRPr>
            </a:p>
          </p:txBody>
        </p:sp>
        <p:sp>
          <p:nvSpPr>
            <p:cNvPr id="213" name="Google Shape;213;p16"/>
            <p:cNvSpPr txBox="1"/>
            <p:nvPr/>
          </p:nvSpPr>
          <p:spPr>
            <a:xfrm>
              <a:off x="2967150" y="3650850"/>
              <a:ext cx="274200" cy="274200"/>
            </a:xfrm>
            <a:prstGeom prst="rect">
              <a:avLst/>
            </a:prstGeom>
            <a:solidFill>
              <a:srgbClr val="A4D65D"/>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Carlito" panose="020F0502020204030204" pitchFamily="34" charset="0"/>
                  <a:ea typeface="Lato"/>
                  <a:cs typeface="Carlito" panose="020F0502020204030204" pitchFamily="34" charset="0"/>
                  <a:sym typeface="Lato"/>
                </a:rPr>
                <a:t>2</a:t>
              </a:r>
              <a:endParaRPr sz="1600" b="1" i="0" u="none" strike="noStrike" cap="none">
                <a:solidFill>
                  <a:srgbClr val="FFFFFF"/>
                </a:solidFill>
                <a:latin typeface="Carlito" panose="020F0502020204030204" pitchFamily="34" charset="0"/>
                <a:ea typeface="Lato"/>
                <a:cs typeface="Carlito" panose="020F0502020204030204" pitchFamily="34" charset="0"/>
                <a:sym typeface="Lato"/>
              </a:endParaRPr>
            </a:p>
          </p:txBody>
        </p:sp>
        <p:sp>
          <p:nvSpPr>
            <p:cNvPr id="214" name="Google Shape;214;p16"/>
            <p:cNvSpPr txBox="1"/>
            <p:nvPr/>
          </p:nvSpPr>
          <p:spPr>
            <a:xfrm>
              <a:off x="6040625" y="3879450"/>
              <a:ext cx="584100" cy="274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rgbClr val="A4D65D"/>
                  </a:solidFill>
                  <a:latin typeface="Carlito" panose="020F0502020204030204" pitchFamily="34" charset="0"/>
                  <a:ea typeface="Lato"/>
                  <a:cs typeface="Carlito" panose="020F0502020204030204" pitchFamily="34" charset="0"/>
                  <a:sym typeface="Lato"/>
                </a:rPr>
                <a:t>AI/ML</a:t>
              </a:r>
              <a:endParaRPr sz="1600" b="1" i="0" u="none" strike="noStrike" cap="none">
                <a:solidFill>
                  <a:srgbClr val="A4D65D"/>
                </a:solidFill>
                <a:latin typeface="Carlito" panose="020F0502020204030204" pitchFamily="34" charset="0"/>
                <a:ea typeface="Lato"/>
                <a:cs typeface="Carlito" panose="020F0502020204030204" pitchFamily="34" charset="0"/>
                <a:sym typeface="Lato"/>
              </a:endParaRPr>
            </a:p>
          </p:txBody>
        </p:sp>
        <p:sp>
          <p:nvSpPr>
            <p:cNvPr id="215" name="Google Shape;215;p16"/>
            <p:cNvSpPr/>
            <p:nvPr/>
          </p:nvSpPr>
          <p:spPr>
            <a:xfrm>
              <a:off x="2967150" y="3071850"/>
              <a:ext cx="3657600" cy="502800"/>
            </a:xfrm>
            <a:prstGeom prst="rect">
              <a:avLst/>
            </a:prstGeom>
            <a:noFill/>
            <a:ln w="19050" cap="flat" cmpd="sng">
              <a:solidFill>
                <a:srgbClr val="FF83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dirty="0">
                <a:solidFill>
                  <a:srgbClr val="000000"/>
                </a:solidFill>
                <a:latin typeface="Carlito" panose="020F0502020204030204" pitchFamily="34" charset="0"/>
                <a:cs typeface="Carlito" panose="020F0502020204030204" pitchFamily="34" charset="0"/>
                <a:sym typeface="Arial"/>
              </a:endParaRPr>
            </a:p>
          </p:txBody>
        </p:sp>
        <p:sp>
          <p:nvSpPr>
            <p:cNvPr id="216" name="Google Shape;216;p16"/>
            <p:cNvSpPr txBox="1"/>
            <p:nvPr/>
          </p:nvSpPr>
          <p:spPr>
            <a:xfrm>
              <a:off x="2967150" y="3071850"/>
              <a:ext cx="274200" cy="274200"/>
            </a:xfrm>
            <a:prstGeom prst="rect">
              <a:avLst/>
            </a:prstGeom>
            <a:solidFill>
              <a:srgbClr val="FF830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Carlito" panose="020F0502020204030204" pitchFamily="34" charset="0"/>
                  <a:ea typeface="Lato"/>
                  <a:cs typeface="Carlito" panose="020F0502020204030204" pitchFamily="34" charset="0"/>
                  <a:sym typeface="Lato"/>
                </a:rPr>
                <a:t>3</a:t>
              </a:r>
              <a:endParaRPr sz="1600" b="1" i="0" u="none" strike="noStrike" cap="none">
                <a:solidFill>
                  <a:srgbClr val="FFFFFF"/>
                </a:solidFill>
                <a:latin typeface="Carlito" panose="020F0502020204030204" pitchFamily="34" charset="0"/>
                <a:ea typeface="Lato"/>
                <a:cs typeface="Carlito" panose="020F0502020204030204" pitchFamily="34" charset="0"/>
                <a:sym typeface="Lato"/>
              </a:endParaRPr>
            </a:p>
          </p:txBody>
        </p:sp>
        <p:sp>
          <p:nvSpPr>
            <p:cNvPr id="217" name="Google Shape;217;p16"/>
            <p:cNvSpPr txBox="1"/>
            <p:nvPr/>
          </p:nvSpPr>
          <p:spPr>
            <a:xfrm>
              <a:off x="6040625" y="3300453"/>
              <a:ext cx="584100" cy="274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rgbClr val="FF8300"/>
                  </a:solidFill>
                  <a:latin typeface="Carlito" panose="020F0502020204030204" pitchFamily="34" charset="0"/>
                  <a:ea typeface="Lato"/>
                  <a:cs typeface="Carlito" panose="020F0502020204030204" pitchFamily="34" charset="0"/>
                  <a:sym typeface="Lato"/>
                </a:rPr>
                <a:t>AI/ML</a:t>
              </a:r>
              <a:endParaRPr sz="1600" b="1" i="0" u="none" strike="noStrike" cap="none">
                <a:solidFill>
                  <a:srgbClr val="FF8300"/>
                </a:solidFill>
                <a:latin typeface="Carlito" panose="020F0502020204030204" pitchFamily="34" charset="0"/>
                <a:ea typeface="Lato"/>
                <a:cs typeface="Carlito" panose="020F0502020204030204" pitchFamily="34" charset="0"/>
                <a:sym typeface="Lato"/>
              </a:endParaRPr>
            </a:p>
          </p:txBody>
        </p:sp>
        <p:sp>
          <p:nvSpPr>
            <p:cNvPr id="218" name="Google Shape;218;p16"/>
            <p:cNvSpPr/>
            <p:nvPr/>
          </p:nvSpPr>
          <p:spPr>
            <a:xfrm>
              <a:off x="2967150" y="2492850"/>
              <a:ext cx="3657600" cy="502800"/>
            </a:xfrm>
            <a:prstGeom prst="rect">
              <a:avLst/>
            </a:prstGeom>
            <a:noFill/>
            <a:ln w="19050" cap="flat" cmpd="sng">
              <a:solidFill>
                <a:srgbClr val="00A3A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dirty="0">
                <a:solidFill>
                  <a:srgbClr val="000000"/>
                </a:solidFill>
                <a:latin typeface="Carlito" panose="020F0502020204030204" pitchFamily="34" charset="0"/>
                <a:cs typeface="Carlito" panose="020F0502020204030204" pitchFamily="34" charset="0"/>
                <a:sym typeface="Arial"/>
              </a:endParaRPr>
            </a:p>
          </p:txBody>
        </p:sp>
        <p:sp>
          <p:nvSpPr>
            <p:cNvPr id="219" name="Google Shape;219;p16"/>
            <p:cNvSpPr txBox="1"/>
            <p:nvPr/>
          </p:nvSpPr>
          <p:spPr>
            <a:xfrm>
              <a:off x="2967150" y="2492850"/>
              <a:ext cx="274200" cy="274200"/>
            </a:xfrm>
            <a:prstGeom prst="rect">
              <a:avLst/>
            </a:prstGeom>
            <a:solidFill>
              <a:srgbClr val="00A3A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Carlito" panose="020F0502020204030204" pitchFamily="34" charset="0"/>
                  <a:ea typeface="Lato"/>
                  <a:cs typeface="Carlito" panose="020F0502020204030204" pitchFamily="34" charset="0"/>
                  <a:sym typeface="Lato"/>
                </a:rPr>
                <a:t>4</a:t>
              </a:r>
              <a:endParaRPr sz="1600" b="1" i="0" u="none" strike="noStrike" cap="none">
                <a:solidFill>
                  <a:srgbClr val="FFFFFF"/>
                </a:solidFill>
                <a:latin typeface="Carlito" panose="020F0502020204030204" pitchFamily="34" charset="0"/>
                <a:ea typeface="Lato"/>
                <a:cs typeface="Carlito" panose="020F0502020204030204" pitchFamily="34" charset="0"/>
                <a:sym typeface="Lato"/>
              </a:endParaRPr>
            </a:p>
          </p:txBody>
        </p:sp>
        <p:sp>
          <p:nvSpPr>
            <p:cNvPr id="220" name="Google Shape;220;p16"/>
            <p:cNvSpPr txBox="1"/>
            <p:nvPr/>
          </p:nvSpPr>
          <p:spPr>
            <a:xfrm>
              <a:off x="6040625" y="2721456"/>
              <a:ext cx="584100" cy="274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rgbClr val="00A3AF"/>
                  </a:solidFill>
                  <a:latin typeface="Carlito" panose="020F0502020204030204" pitchFamily="34" charset="0"/>
                  <a:ea typeface="Lato"/>
                  <a:cs typeface="Carlito" panose="020F0502020204030204" pitchFamily="34" charset="0"/>
                  <a:sym typeface="Lato"/>
                </a:rPr>
                <a:t>AI/ML</a:t>
              </a:r>
              <a:endParaRPr sz="1600" b="1" i="0" u="none" strike="noStrike" cap="none">
                <a:solidFill>
                  <a:srgbClr val="00A3AF"/>
                </a:solidFill>
                <a:latin typeface="Carlito" panose="020F0502020204030204" pitchFamily="34" charset="0"/>
                <a:ea typeface="Lato"/>
                <a:cs typeface="Carlito" panose="020F0502020204030204" pitchFamily="34" charset="0"/>
                <a:sym typeface="Lato"/>
              </a:endParaRPr>
            </a:p>
          </p:txBody>
        </p:sp>
        <p:sp>
          <p:nvSpPr>
            <p:cNvPr id="221" name="Google Shape;221;p16"/>
            <p:cNvSpPr/>
            <p:nvPr/>
          </p:nvSpPr>
          <p:spPr>
            <a:xfrm>
              <a:off x="2967150" y="1913850"/>
              <a:ext cx="3657600" cy="502800"/>
            </a:xfrm>
            <a:prstGeom prst="rect">
              <a:avLst/>
            </a:prstGeom>
            <a:noFill/>
            <a:ln w="19050" cap="flat" cmpd="sng">
              <a:solidFill>
                <a:srgbClr val="00A3A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dirty="0">
                <a:solidFill>
                  <a:srgbClr val="000000"/>
                </a:solidFill>
                <a:latin typeface="Carlito" panose="020F0502020204030204" pitchFamily="34" charset="0"/>
                <a:cs typeface="Carlito" panose="020F0502020204030204" pitchFamily="34" charset="0"/>
                <a:sym typeface="Arial"/>
              </a:endParaRPr>
            </a:p>
          </p:txBody>
        </p:sp>
        <p:sp>
          <p:nvSpPr>
            <p:cNvPr id="222" name="Google Shape;222;p16"/>
            <p:cNvSpPr txBox="1"/>
            <p:nvPr/>
          </p:nvSpPr>
          <p:spPr>
            <a:xfrm>
              <a:off x="2967150" y="1913850"/>
              <a:ext cx="274200" cy="274200"/>
            </a:xfrm>
            <a:prstGeom prst="rect">
              <a:avLst/>
            </a:prstGeom>
            <a:solidFill>
              <a:srgbClr val="00A3A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Carlito" panose="020F0502020204030204" pitchFamily="34" charset="0"/>
                  <a:ea typeface="Lato"/>
                  <a:cs typeface="Carlito" panose="020F0502020204030204" pitchFamily="34" charset="0"/>
                  <a:sym typeface="Lato"/>
                </a:rPr>
                <a:t>5</a:t>
              </a:r>
              <a:endParaRPr sz="1600" b="1" i="0" u="none" strike="noStrike" cap="none">
                <a:solidFill>
                  <a:srgbClr val="FFFFFF"/>
                </a:solidFill>
                <a:latin typeface="Carlito" panose="020F0502020204030204" pitchFamily="34" charset="0"/>
                <a:ea typeface="Lato"/>
                <a:cs typeface="Carlito" panose="020F0502020204030204" pitchFamily="34" charset="0"/>
                <a:sym typeface="Lato"/>
              </a:endParaRPr>
            </a:p>
          </p:txBody>
        </p:sp>
        <p:sp>
          <p:nvSpPr>
            <p:cNvPr id="223" name="Google Shape;223;p16"/>
            <p:cNvSpPr txBox="1"/>
            <p:nvPr/>
          </p:nvSpPr>
          <p:spPr>
            <a:xfrm>
              <a:off x="6040625" y="2142459"/>
              <a:ext cx="584100" cy="274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rgbClr val="00A3AF"/>
                  </a:solidFill>
                  <a:latin typeface="Carlito" panose="020F0502020204030204" pitchFamily="34" charset="0"/>
                  <a:ea typeface="Lato"/>
                  <a:cs typeface="Carlito" panose="020F0502020204030204" pitchFamily="34" charset="0"/>
                  <a:sym typeface="Lato"/>
                </a:rPr>
                <a:t>AI/ML</a:t>
              </a:r>
              <a:endParaRPr sz="1600" b="1" i="0" u="none" strike="noStrike" cap="none">
                <a:solidFill>
                  <a:srgbClr val="00A3AF"/>
                </a:solidFill>
                <a:latin typeface="Carlito" panose="020F0502020204030204" pitchFamily="34" charset="0"/>
                <a:ea typeface="Lato"/>
                <a:cs typeface="Carlito" panose="020F0502020204030204" pitchFamily="34" charset="0"/>
                <a:sym typeface="Lato"/>
              </a:endParaRPr>
            </a:p>
          </p:txBody>
        </p:sp>
        <p:sp>
          <p:nvSpPr>
            <p:cNvPr id="224" name="Google Shape;224;p16"/>
            <p:cNvSpPr/>
            <p:nvPr/>
          </p:nvSpPr>
          <p:spPr>
            <a:xfrm>
              <a:off x="2967150" y="1334850"/>
              <a:ext cx="3657600" cy="502800"/>
            </a:xfrm>
            <a:prstGeom prst="rect">
              <a:avLst/>
            </a:prstGeom>
            <a:noFill/>
            <a:ln w="19050" cap="flat" cmpd="sng">
              <a:solidFill>
                <a:srgbClr val="66B9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u="none" strike="noStrike" cap="none" dirty="0">
                <a:solidFill>
                  <a:srgbClr val="000000"/>
                </a:solidFill>
                <a:latin typeface="Carlito" panose="020F0502020204030204" pitchFamily="34" charset="0"/>
                <a:cs typeface="Carlito" panose="020F0502020204030204" pitchFamily="34" charset="0"/>
                <a:sym typeface="Arial"/>
              </a:endParaRPr>
            </a:p>
          </p:txBody>
        </p:sp>
        <p:sp>
          <p:nvSpPr>
            <p:cNvPr id="225" name="Google Shape;225;p16"/>
            <p:cNvSpPr txBox="1"/>
            <p:nvPr/>
          </p:nvSpPr>
          <p:spPr>
            <a:xfrm>
              <a:off x="2967150" y="1334850"/>
              <a:ext cx="274200" cy="274200"/>
            </a:xfrm>
            <a:prstGeom prst="rect">
              <a:avLst/>
            </a:prstGeom>
            <a:solidFill>
              <a:srgbClr val="66B9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FFFFFF"/>
                  </a:solidFill>
                  <a:latin typeface="Carlito" panose="020F0502020204030204" pitchFamily="34" charset="0"/>
                  <a:ea typeface="Lato"/>
                  <a:cs typeface="Carlito" panose="020F0502020204030204" pitchFamily="34" charset="0"/>
                  <a:sym typeface="Lato"/>
                </a:rPr>
                <a:t>6</a:t>
              </a:r>
              <a:endParaRPr sz="1600" b="1" i="0" u="none" strike="noStrike" cap="none">
                <a:solidFill>
                  <a:srgbClr val="FFFFFF"/>
                </a:solidFill>
                <a:latin typeface="Carlito" panose="020F0502020204030204" pitchFamily="34" charset="0"/>
                <a:ea typeface="Lato"/>
                <a:cs typeface="Carlito" panose="020F0502020204030204" pitchFamily="34" charset="0"/>
                <a:sym typeface="Lato"/>
              </a:endParaRPr>
            </a:p>
          </p:txBody>
        </p:sp>
        <p:sp>
          <p:nvSpPr>
            <p:cNvPr id="226" name="Google Shape;226;p16"/>
            <p:cNvSpPr txBox="1"/>
            <p:nvPr/>
          </p:nvSpPr>
          <p:spPr>
            <a:xfrm>
              <a:off x="6040625" y="1566675"/>
              <a:ext cx="584100" cy="2742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000000"/>
                </a:buClr>
                <a:buSzPts val="1600"/>
                <a:buFont typeface="Arial"/>
                <a:buNone/>
              </a:pPr>
              <a:r>
                <a:rPr lang="en-US" sz="1600" b="1" i="0" u="none" strike="noStrike" cap="none">
                  <a:solidFill>
                    <a:srgbClr val="66B9FF"/>
                  </a:solidFill>
                  <a:latin typeface="Carlito" panose="020F0502020204030204" pitchFamily="34" charset="0"/>
                  <a:ea typeface="Lato"/>
                  <a:cs typeface="Carlito" panose="020F0502020204030204" pitchFamily="34" charset="0"/>
                  <a:sym typeface="Lato"/>
                </a:rPr>
                <a:t>AI/ML</a:t>
              </a:r>
              <a:endParaRPr sz="1600" b="1" i="0" u="none" strike="noStrike" cap="none">
                <a:solidFill>
                  <a:srgbClr val="66B9FF"/>
                </a:solidFill>
                <a:latin typeface="Carlito" panose="020F0502020204030204" pitchFamily="34" charset="0"/>
                <a:ea typeface="Lato"/>
                <a:cs typeface="Carlito" panose="020F0502020204030204" pitchFamily="34" charset="0"/>
                <a:sym typeface="Lato"/>
              </a:endParaRPr>
            </a:p>
          </p:txBody>
        </p:sp>
        <p:sp>
          <p:nvSpPr>
            <p:cNvPr id="227" name="Google Shape;227;p16"/>
            <p:cNvSpPr txBox="1"/>
            <p:nvPr/>
          </p:nvSpPr>
          <p:spPr>
            <a:xfrm>
              <a:off x="6700950" y="1334850"/>
              <a:ext cx="1029600" cy="5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Global data access</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p:txBody>
        </p:sp>
        <p:sp>
          <p:nvSpPr>
            <p:cNvPr id="228" name="Google Shape;228;p16"/>
            <p:cNvSpPr txBox="1"/>
            <p:nvPr/>
          </p:nvSpPr>
          <p:spPr>
            <a:xfrm>
              <a:off x="6700950" y="1913850"/>
              <a:ext cx="1029600" cy="5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Data discovery</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p:txBody>
        </p:sp>
        <p:sp>
          <p:nvSpPr>
            <p:cNvPr id="229" name="Google Shape;229;p16"/>
            <p:cNvSpPr txBox="1"/>
            <p:nvPr/>
          </p:nvSpPr>
          <p:spPr>
            <a:xfrm>
              <a:off x="6700950" y="2492850"/>
              <a:ext cx="1029600" cy="5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Data</a:t>
              </a:r>
              <a:b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b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orchestration</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p:txBody>
        </p:sp>
        <p:sp>
          <p:nvSpPr>
            <p:cNvPr id="230" name="Google Shape;230;p16"/>
            <p:cNvSpPr txBox="1"/>
            <p:nvPr/>
          </p:nvSpPr>
          <p:spPr>
            <a:xfrm>
              <a:off x="6700950" y="3071850"/>
              <a:ext cx="1029600" cy="5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Data processing and persistence</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p:txBody>
        </p:sp>
        <p:sp>
          <p:nvSpPr>
            <p:cNvPr id="231" name="Google Shape;231;p16"/>
            <p:cNvSpPr txBox="1"/>
            <p:nvPr/>
          </p:nvSpPr>
          <p:spPr>
            <a:xfrm>
              <a:off x="6700950" y="3650850"/>
              <a:ext cx="1029600" cy="502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Data ingestion and streaming</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p:txBody>
        </p:sp>
        <p:sp>
          <p:nvSpPr>
            <p:cNvPr id="232" name="Google Shape;232;p16"/>
            <p:cNvSpPr txBox="1"/>
            <p:nvPr/>
          </p:nvSpPr>
          <p:spPr>
            <a:xfrm>
              <a:off x="1490100" y="1829312"/>
              <a:ext cx="1324200" cy="1906076"/>
            </a:xfrm>
            <a:prstGeom prst="rect">
              <a:avLst/>
            </a:prstGeom>
            <a:noFill/>
            <a:ln>
              <a:noFill/>
            </a:ln>
          </p:spPr>
          <p:txBody>
            <a:bodyPr spcFirstLastPara="1" wrap="square" lIns="0" tIns="91425" rIns="0" bIns="91425"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000000"/>
                  </a:solidFill>
                  <a:latin typeface="Carlito" panose="020F0502020204030204" pitchFamily="34" charset="0"/>
                  <a:ea typeface="Roboto"/>
                  <a:cs typeface="Carlito" panose="020F0502020204030204" pitchFamily="34" charset="0"/>
                  <a:sym typeface="Roboto"/>
                </a:rPr>
                <a:t>Data management</a:t>
              </a:r>
              <a:endParaRPr sz="1600" b="1" i="0" u="none" strike="noStrike" cap="none">
                <a:solidFill>
                  <a:srgbClr val="000000"/>
                </a:solidFill>
                <a:latin typeface="Carlito" panose="020F0502020204030204" pitchFamily="34" charset="0"/>
                <a:ea typeface="Roboto"/>
                <a:cs typeface="Carlito" panose="020F0502020204030204" pitchFamily="34" charset="0"/>
                <a:sym typeface="Roboto"/>
              </a:endParaRPr>
            </a:p>
            <a:p>
              <a:pPr marL="0" marR="0" lvl="0" indent="0" algn="ctr" rtl="0">
                <a:lnSpc>
                  <a:spcPct val="100000"/>
                </a:lnSpc>
                <a:spcBef>
                  <a:spcPts val="100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Metadata/catalog</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a:p>
              <a:pPr marL="0" marR="0" lvl="0" indent="0" algn="ctr" rtl="0">
                <a:lnSpc>
                  <a:spcPct val="100000"/>
                </a:lnSpc>
                <a:spcBef>
                  <a:spcPts val="100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Data security</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a:p>
              <a:pPr marL="0" marR="0" lvl="0" indent="0" algn="ctr" rtl="0">
                <a:lnSpc>
                  <a:spcPct val="100000"/>
                </a:lnSpc>
                <a:spcBef>
                  <a:spcPts val="100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Data governance</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a:p>
              <a:pPr marL="0" marR="0" lvl="0" indent="0" algn="ctr" rtl="0">
                <a:lnSpc>
                  <a:spcPct val="100000"/>
                </a:lnSpc>
                <a:spcBef>
                  <a:spcPts val="100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Data processing</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a:p>
              <a:pPr marL="0" marR="0" lvl="0" indent="0" algn="ctr" rtl="0">
                <a:lnSpc>
                  <a:spcPct val="100000"/>
                </a:lnSpc>
                <a:spcBef>
                  <a:spcPts val="100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Data quality</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a:p>
              <a:pPr marL="0" marR="0" lvl="0" indent="0" algn="ctr" rtl="0">
                <a:lnSpc>
                  <a:spcPct val="100000"/>
                </a:lnSpc>
                <a:spcBef>
                  <a:spcPts val="100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Data lineage</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a:p>
              <a:pPr marL="0" marR="0" lvl="0" indent="0" algn="ctr" rtl="0">
                <a:lnSpc>
                  <a:spcPct val="100000"/>
                </a:lnSpc>
                <a:spcBef>
                  <a:spcPts val="1000"/>
                </a:spcBef>
                <a:spcAft>
                  <a:spcPts val="100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Policies</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p:txBody>
        </p:sp>
        <p:sp>
          <p:nvSpPr>
            <p:cNvPr id="233" name="Google Shape;233;p16"/>
            <p:cNvSpPr txBox="1"/>
            <p:nvPr/>
          </p:nvSpPr>
          <p:spPr>
            <a:xfrm>
              <a:off x="3434400" y="3650850"/>
              <a:ext cx="2723100" cy="502800"/>
            </a:xfrm>
            <a:prstGeom prst="rect">
              <a:avLst/>
            </a:prstGeom>
            <a:no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Ingestion, streaming, data movement</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p:txBody>
        </p:sp>
        <p:sp>
          <p:nvSpPr>
            <p:cNvPr id="234" name="Google Shape;234;p16"/>
            <p:cNvSpPr txBox="1"/>
            <p:nvPr/>
          </p:nvSpPr>
          <p:spPr>
            <a:xfrm>
              <a:off x="3317550" y="3071850"/>
              <a:ext cx="445800" cy="502800"/>
            </a:xfrm>
            <a:prstGeom prst="rect">
              <a:avLst/>
            </a:prstGeom>
            <a:no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Hadoop</a:t>
              </a:r>
              <a:b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b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NoSQL</a:t>
              </a:r>
              <a:b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b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Spark</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p:txBody>
        </p:sp>
        <p:sp>
          <p:nvSpPr>
            <p:cNvPr id="235" name="Google Shape;235;p16"/>
            <p:cNvSpPr txBox="1"/>
            <p:nvPr/>
          </p:nvSpPr>
          <p:spPr>
            <a:xfrm>
              <a:off x="3434400" y="2492850"/>
              <a:ext cx="2723100" cy="502800"/>
            </a:xfrm>
            <a:prstGeom prst="rect">
              <a:avLst/>
            </a:prstGeom>
            <a:no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Transformation, integration, cleansing</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p:txBody>
        </p:sp>
        <p:sp>
          <p:nvSpPr>
            <p:cNvPr id="236" name="Google Shape;236;p16"/>
            <p:cNvSpPr txBox="1"/>
            <p:nvPr/>
          </p:nvSpPr>
          <p:spPr>
            <a:xfrm>
              <a:off x="3434400" y="1915463"/>
              <a:ext cx="2723100" cy="502800"/>
            </a:xfrm>
            <a:prstGeom prst="rect">
              <a:avLst/>
            </a:prstGeom>
            <a:no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Data modeling, preparation,</a:t>
              </a:r>
              <a:b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b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curation, graph engine</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p:txBody>
        </p:sp>
        <p:sp>
          <p:nvSpPr>
            <p:cNvPr id="237" name="Google Shape;237;p16"/>
            <p:cNvSpPr txBox="1"/>
            <p:nvPr/>
          </p:nvSpPr>
          <p:spPr>
            <a:xfrm>
              <a:off x="3434400" y="1334838"/>
              <a:ext cx="2723100" cy="502800"/>
            </a:xfrm>
            <a:prstGeom prst="rect">
              <a:avLst/>
            </a:prstGeom>
            <a:noFill/>
            <a:ln>
              <a:noFill/>
            </a:ln>
          </p:spPr>
          <p:txBody>
            <a:bodyPr spcFirstLastPara="1" wrap="square" lIns="0" tIns="91425" rIns="0" bIns="91425" anchor="ctr" anchorCtr="0">
              <a:no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Global distributed platform, in-memory,</a:t>
              </a:r>
              <a:b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b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embedded, self-service, APIs</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p:txBody>
        </p:sp>
        <p:sp>
          <p:nvSpPr>
            <p:cNvPr id="238" name="Google Shape;238;p16"/>
            <p:cNvSpPr txBox="1"/>
            <p:nvPr/>
          </p:nvSpPr>
          <p:spPr>
            <a:xfrm>
              <a:off x="4272295" y="3071850"/>
              <a:ext cx="701400" cy="502800"/>
            </a:xfrm>
            <a:prstGeom prst="rect">
              <a:avLst/>
            </a:prstGeom>
            <a:no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Data platform</a:t>
              </a:r>
              <a:b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b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—processing</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p:txBody>
        </p:sp>
        <p:sp>
          <p:nvSpPr>
            <p:cNvPr id="239" name="Google Shape;239;p16"/>
            <p:cNvSpPr txBox="1"/>
            <p:nvPr/>
          </p:nvSpPr>
          <p:spPr>
            <a:xfrm>
              <a:off x="5486600" y="3071850"/>
              <a:ext cx="554100" cy="502800"/>
            </a:xfrm>
            <a:prstGeom prst="rect">
              <a:avLst/>
            </a:prstGeom>
            <a:noFill/>
            <a:ln>
              <a:noFill/>
            </a:ln>
          </p:spPr>
          <p:txBody>
            <a:bodyPr spcFirstLastPara="1" wrap="square" lIns="0" tIns="91425" rIns="0" bIns="91425" anchor="ctr" anchorCtr="0">
              <a:no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Data lake</a:t>
              </a:r>
              <a:b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b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EDW/BDW</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p:txBody>
        </p:sp>
        <p:sp>
          <p:nvSpPr>
            <p:cNvPr id="240" name="Google Shape;240;p16"/>
            <p:cNvSpPr txBox="1"/>
            <p:nvPr/>
          </p:nvSpPr>
          <p:spPr>
            <a:xfrm>
              <a:off x="3241350" y="4262290"/>
              <a:ext cx="481800" cy="258227"/>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Cloud</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p:txBody>
        </p:sp>
        <p:sp>
          <p:nvSpPr>
            <p:cNvPr id="241" name="Google Shape;241;p16"/>
            <p:cNvSpPr txBox="1"/>
            <p:nvPr/>
          </p:nvSpPr>
          <p:spPr>
            <a:xfrm>
              <a:off x="4247250" y="4262290"/>
              <a:ext cx="878700" cy="258227"/>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Data sources</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p:txBody>
        </p:sp>
        <p:sp>
          <p:nvSpPr>
            <p:cNvPr id="242" name="Google Shape;242;p16"/>
            <p:cNvSpPr txBox="1"/>
            <p:nvPr/>
          </p:nvSpPr>
          <p:spPr>
            <a:xfrm>
              <a:off x="5650050" y="4262290"/>
              <a:ext cx="878700" cy="258227"/>
            </a:xfrm>
            <a:prstGeom prst="rect">
              <a:avLst/>
            </a:prstGeom>
            <a:noFill/>
            <a:ln>
              <a:noFill/>
            </a:ln>
          </p:spPr>
          <p:txBody>
            <a:bodyPr spcFirstLastPara="1" wrap="square" lIns="91425" tIns="91425" rIns="91425" bIns="91425" anchor="ctr"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Carlito" panose="020F0502020204030204" pitchFamily="34" charset="0"/>
                  <a:ea typeface="Roboto"/>
                  <a:cs typeface="Carlito" panose="020F0502020204030204" pitchFamily="34" charset="0"/>
                  <a:sym typeface="Roboto"/>
                </a:rPr>
                <a:t>On-premises</a:t>
              </a:r>
              <a:endParaRPr sz="1600" b="0" i="0" u="none" strike="noStrike" cap="none">
                <a:solidFill>
                  <a:srgbClr val="000000"/>
                </a:solidFill>
                <a:latin typeface="Carlito" panose="020F0502020204030204" pitchFamily="34" charset="0"/>
                <a:ea typeface="Roboto"/>
                <a:cs typeface="Carlito" panose="020F0502020204030204" pitchFamily="34" charset="0"/>
                <a:sym typeface="Roboto"/>
              </a:endParaRPr>
            </a:p>
          </p:txBody>
        </p:sp>
        <p:sp>
          <p:nvSpPr>
            <p:cNvPr id="243" name="Google Shape;243;p16"/>
            <p:cNvSpPr/>
            <p:nvPr/>
          </p:nvSpPr>
          <p:spPr>
            <a:xfrm rot="2700000">
              <a:off x="3916681" y="4357518"/>
              <a:ext cx="137037" cy="137037"/>
            </a:xfrm>
            <a:prstGeom prst="halfFrame">
              <a:avLst>
                <a:gd name="adj1" fmla="val 0"/>
                <a:gd name="adj2" fmla="val 0"/>
              </a:avLst>
            </a:prstGeom>
            <a:noFill/>
            <a:ln w="19050" cap="flat" cmpd="sng">
              <a:solidFill>
                <a:srgbClr val="D8D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u="none" strike="noStrike" cap="none" dirty="0">
                <a:solidFill>
                  <a:srgbClr val="000000"/>
                </a:solidFill>
                <a:latin typeface="Carlito" panose="020F0502020204030204" pitchFamily="34" charset="0"/>
                <a:cs typeface="Carlito" panose="020F0502020204030204" pitchFamily="34" charset="0"/>
                <a:sym typeface="Arial"/>
              </a:endParaRPr>
            </a:p>
          </p:txBody>
        </p:sp>
        <p:sp>
          <p:nvSpPr>
            <p:cNvPr id="244" name="Google Shape;244;p16"/>
            <p:cNvSpPr/>
            <p:nvPr/>
          </p:nvSpPr>
          <p:spPr>
            <a:xfrm rot="2700000">
              <a:off x="5319481" y="4357518"/>
              <a:ext cx="137037" cy="137037"/>
            </a:xfrm>
            <a:prstGeom prst="halfFrame">
              <a:avLst>
                <a:gd name="adj1" fmla="val 0"/>
                <a:gd name="adj2" fmla="val 0"/>
              </a:avLst>
            </a:prstGeom>
            <a:noFill/>
            <a:ln w="19050" cap="flat" cmpd="sng">
              <a:solidFill>
                <a:srgbClr val="D8D8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u="none" strike="noStrike" cap="none" dirty="0">
                <a:solidFill>
                  <a:srgbClr val="000000"/>
                </a:solidFill>
                <a:latin typeface="Carlito" panose="020F0502020204030204" pitchFamily="34" charset="0"/>
                <a:cs typeface="Carlito" panose="020F0502020204030204" pitchFamily="34" charset="0"/>
                <a:sym typeface="Arial"/>
              </a:endParaRPr>
            </a:p>
          </p:txBody>
        </p:sp>
        <p:sp>
          <p:nvSpPr>
            <p:cNvPr id="245" name="Google Shape;245;p16"/>
            <p:cNvSpPr/>
            <p:nvPr/>
          </p:nvSpPr>
          <p:spPr>
            <a:xfrm>
              <a:off x="5068148" y="3169200"/>
              <a:ext cx="324000" cy="308100"/>
            </a:xfrm>
            <a:prstGeom prst="pentagon">
              <a:avLst>
                <a:gd name="hf" fmla="val 105146"/>
                <a:gd name="vf" fmla="val 110557"/>
              </a:avLst>
            </a:prstGeom>
            <a:noFill/>
            <a:ln w="19050" cap="flat" cmpd="sng">
              <a:solidFill>
                <a:srgbClr val="FF83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u="none" strike="noStrike" cap="none" dirty="0">
                <a:solidFill>
                  <a:srgbClr val="000000"/>
                </a:solidFill>
                <a:latin typeface="Carlito" panose="020F0502020204030204" pitchFamily="34" charset="0"/>
                <a:cs typeface="Carlito" panose="020F0502020204030204" pitchFamily="34" charset="0"/>
                <a:sym typeface="Arial"/>
              </a:endParaRPr>
            </a:p>
          </p:txBody>
        </p:sp>
        <p:sp>
          <p:nvSpPr>
            <p:cNvPr id="246" name="Google Shape;246;p16"/>
            <p:cNvSpPr/>
            <p:nvPr/>
          </p:nvSpPr>
          <p:spPr>
            <a:xfrm>
              <a:off x="3857802" y="3167800"/>
              <a:ext cx="320040" cy="310896"/>
            </a:xfrm>
            <a:prstGeom prst="flowChartMagneticDisk">
              <a:avLst/>
            </a:prstGeom>
            <a:noFill/>
            <a:ln w="19050" cap="flat" cmpd="sng">
              <a:solidFill>
                <a:srgbClr val="FF83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3200"/>
                <a:buFont typeface="Arial"/>
                <a:buNone/>
              </a:pPr>
              <a:endParaRPr sz="3200" u="none" strike="noStrike" cap="none" dirty="0">
                <a:solidFill>
                  <a:srgbClr val="000000"/>
                </a:solidFill>
                <a:latin typeface="Carlito" panose="020F0502020204030204" pitchFamily="34" charset="0"/>
                <a:cs typeface="Carlito" panose="020F0502020204030204" pitchFamily="34" charset="0"/>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7"/>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Cloudera Hybrid Platform – Enabling Data Lakehouse</a:t>
            </a:r>
            <a:endParaRPr dirty="0"/>
          </a:p>
        </p:txBody>
      </p:sp>
      <p:sp>
        <p:nvSpPr>
          <p:cNvPr id="252" name="Google Shape;252;p17"/>
          <p:cNvSpPr txBox="1"/>
          <p:nvPr/>
        </p:nvSpPr>
        <p:spPr>
          <a:xfrm>
            <a:off x="402336" y="914077"/>
            <a:ext cx="12273280" cy="455272"/>
          </a:xfrm>
          <a:prstGeom prst="rect">
            <a:avLst/>
          </a:prstGeom>
          <a:noFill/>
          <a:ln>
            <a:noFill/>
          </a:ln>
        </p:spPr>
        <p:txBody>
          <a:bodyPr spcFirstLastPara="1" wrap="square" lIns="0" tIns="27425" rIns="0" bIns="45700" anchor="t" anchorCtr="0">
            <a:noAutofit/>
          </a:bodyPr>
          <a:lstStyle/>
          <a:p>
            <a:pPr marL="0" marR="0" lvl="0" indent="0" algn="l" rtl="0">
              <a:lnSpc>
                <a:spcPct val="100000"/>
              </a:lnSpc>
              <a:spcBef>
                <a:spcPts val="0"/>
              </a:spcBef>
              <a:spcAft>
                <a:spcPts val="0"/>
              </a:spcAft>
              <a:buClr>
                <a:srgbClr val="00A3AF"/>
              </a:buClr>
              <a:buSzPts val="1280"/>
              <a:buFont typeface="Roboto Medium"/>
              <a:buNone/>
            </a:pPr>
            <a:r>
              <a:rPr lang="en-US" sz="2400" u="none" strike="noStrike" cap="none" dirty="0">
                <a:solidFill>
                  <a:srgbClr val="00A3AF"/>
                </a:solidFill>
                <a:latin typeface="Carlito" panose="020F0502020204030204" pitchFamily="34" charset="0"/>
                <a:cs typeface="Carlito" panose="020F0502020204030204" pitchFamily="34" charset="0"/>
                <a:sym typeface="Arial"/>
              </a:rPr>
              <a:t>Gartner’s Definition</a:t>
            </a:r>
            <a:endParaRPr dirty="0">
              <a:latin typeface="Carlito" panose="020F0502020204030204" pitchFamily="34" charset="0"/>
              <a:cs typeface="Carlito" panose="020F0502020204030204" pitchFamily="34" charset="0"/>
            </a:endParaRPr>
          </a:p>
        </p:txBody>
      </p:sp>
      <p:sp>
        <p:nvSpPr>
          <p:cNvPr id="253" name="Google Shape;253;p17"/>
          <p:cNvSpPr txBox="1"/>
          <p:nvPr/>
        </p:nvSpPr>
        <p:spPr>
          <a:xfrm>
            <a:off x="771652" y="1369349"/>
            <a:ext cx="12273280" cy="5033702"/>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800"/>
              <a:buFont typeface="Arial"/>
              <a:buNone/>
            </a:pPr>
            <a:r>
              <a:rPr lang="en-US" sz="3200" u="none" strike="noStrike" cap="none" dirty="0">
                <a:solidFill>
                  <a:srgbClr val="FF8300"/>
                </a:solidFill>
                <a:latin typeface="Carlito" panose="020F0502020204030204" pitchFamily="34" charset="0"/>
                <a:cs typeface="Carlito" panose="020F0502020204030204" pitchFamily="34" charset="0"/>
                <a:sym typeface="Arial"/>
              </a:rPr>
              <a:t>Data </a:t>
            </a:r>
            <a:r>
              <a:rPr lang="en-US" sz="3200" u="none" strike="noStrike" cap="none" dirty="0" err="1">
                <a:solidFill>
                  <a:srgbClr val="FF8300"/>
                </a:solidFill>
                <a:latin typeface="Carlito" panose="020F0502020204030204" pitchFamily="34" charset="0"/>
                <a:cs typeface="Carlito" panose="020F0502020204030204" pitchFamily="34" charset="0"/>
                <a:sym typeface="Arial"/>
              </a:rPr>
              <a:t>lakehouses</a:t>
            </a:r>
            <a:r>
              <a:rPr lang="en-US" sz="3200" u="none" strike="noStrike" cap="none" dirty="0">
                <a:solidFill>
                  <a:srgbClr val="D8D8D8"/>
                </a:solidFill>
                <a:latin typeface="Carlito" panose="020F0502020204030204" pitchFamily="34" charset="0"/>
                <a:cs typeface="Carlito" panose="020F0502020204030204" pitchFamily="34" charset="0"/>
                <a:sym typeface="Arial"/>
              </a:rPr>
              <a:t> </a:t>
            </a:r>
            <a:r>
              <a:rPr lang="en-US" sz="3200" u="none" strike="noStrike" cap="none" dirty="0">
                <a:solidFill>
                  <a:srgbClr val="000000"/>
                </a:solidFill>
                <a:latin typeface="Carlito" panose="020F0502020204030204" pitchFamily="34" charset="0"/>
                <a:cs typeface="Carlito" panose="020F0502020204030204" pitchFamily="34" charset="0"/>
                <a:sym typeface="Arial"/>
              </a:rPr>
              <a:t>integrate and unify the capabilities of data</a:t>
            </a:r>
            <a:endParaRPr dirty="0">
              <a:latin typeface="Carlito" panose="020F0502020204030204" pitchFamily="34" charset="0"/>
              <a:cs typeface="Carlito" panose="020F0502020204030204" pitchFamily="34" charset="0"/>
            </a:endParaRPr>
          </a:p>
          <a:p>
            <a:pPr marL="0" marR="0" lvl="0" indent="0" algn="ctr" rtl="0">
              <a:lnSpc>
                <a:spcPct val="150000"/>
              </a:lnSpc>
              <a:spcBef>
                <a:spcPts val="0"/>
              </a:spcBef>
              <a:spcAft>
                <a:spcPts val="0"/>
              </a:spcAft>
              <a:buClr>
                <a:srgbClr val="000000"/>
              </a:buClr>
              <a:buSzPts val="1800"/>
              <a:buFont typeface="Arial"/>
              <a:buNone/>
            </a:pPr>
            <a:r>
              <a:rPr lang="en-US" sz="3200" u="none" strike="noStrike" cap="none" dirty="0">
                <a:solidFill>
                  <a:srgbClr val="000000"/>
                </a:solidFill>
                <a:latin typeface="Carlito" panose="020F0502020204030204" pitchFamily="34" charset="0"/>
                <a:cs typeface="Carlito" panose="020F0502020204030204" pitchFamily="34" charset="0"/>
                <a:sym typeface="Arial"/>
              </a:rPr>
              <a:t>warehouses and data lakes, aiming to support AI, BI, ML and data</a:t>
            </a:r>
            <a:endParaRPr dirty="0">
              <a:latin typeface="Carlito" panose="020F0502020204030204" pitchFamily="34" charset="0"/>
              <a:cs typeface="Carlito" panose="020F0502020204030204" pitchFamily="34" charset="0"/>
            </a:endParaRPr>
          </a:p>
          <a:p>
            <a:pPr marL="0" marR="0" lvl="0" indent="0" algn="ctr" rtl="0">
              <a:lnSpc>
                <a:spcPct val="150000"/>
              </a:lnSpc>
              <a:spcBef>
                <a:spcPts val="0"/>
              </a:spcBef>
              <a:spcAft>
                <a:spcPts val="0"/>
              </a:spcAft>
              <a:buClr>
                <a:srgbClr val="000000"/>
              </a:buClr>
              <a:buSzPts val="1800"/>
              <a:buFont typeface="Arial"/>
              <a:buNone/>
            </a:pPr>
            <a:r>
              <a:rPr lang="en-US" sz="3200" u="none" strike="noStrike" cap="none" dirty="0">
                <a:solidFill>
                  <a:srgbClr val="000000"/>
                </a:solidFill>
                <a:latin typeface="Carlito" panose="020F0502020204030204" pitchFamily="34" charset="0"/>
                <a:cs typeface="Carlito" panose="020F0502020204030204" pitchFamily="34" charset="0"/>
                <a:sym typeface="Arial"/>
              </a:rPr>
              <a:t>engineering (“multifunction analytics”) on a single platform.</a:t>
            </a:r>
            <a:endParaRPr sz="1800" u="none" strike="noStrike" cap="none" dirty="0">
              <a:solidFill>
                <a:srgbClr val="000000"/>
              </a:solidFill>
              <a:latin typeface="Carlito" panose="020F0502020204030204" pitchFamily="34" charset="0"/>
              <a:cs typeface="Carlito" panose="020F0502020204030204" pitchFamily="34" charset="0"/>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402336" y="1558298"/>
            <a:ext cx="9089136" cy="106082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accent3"/>
              </a:buClr>
              <a:buSzPts val="3000"/>
              <a:buFont typeface="Arial"/>
              <a:buNone/>
            </a:pPr>
            <a:r>
              <a:rPr lang="en-US" dirty="0"/>
              <a:t>Introduction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18"/>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The “Lakehouse” – Best of Both Worlds</a:t>
            </a:r>
            <a:endParaRPr dirty="0"/>
          </a:p>
        </p:txBody>
      </p:sp>
      <p:sp>
        <p:nvSpPr>
          <p:cNvPr id="259" name="Google Shape;259;p18"/>
          <p:cNvSpPr/>
          <p:nvPr/>
        </p:nvSpPr>
        <p:spPr>
          <a:xfrm>
            <a:off x="377388" y="2345803"/>
            <a:ext cx="4074167" cy="4339477"/>
          </a:xfrm>
          <a:prstGeom prst="roundRect">
            <a:avLst>
              <a:gd name="adj" fmla="val 0"/>
            </a:avLst>
          </a:prstGeom>
          <a:noFill/>
          <a:ln w="19050" cap="flat" cmpd="sng">
            <a:solidFill>
              <a:srgbClr val="FF83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700"/>
              <a:buFont typeface="Arial"/>
              <a:buNone/>
            </a:pPr>
            <a:r>
              <a:rPr lang="en-US" sz="2800" u="none" strike="noStrike" cap="none" dirty="0">
                <a:solidFill>
                  <a:srgbClr val="FF8300"/>
                </a:solidFill>
                <a:latin typeface="Carlito" panose="020F0502020204030204" pitchFamily="34" charset="0"/>
                <a:cs typeface="Carlito" panose="020F0502020204030204" pitchFamily="34" charset="0"/>
                <a:sym typeface="Arial"/>
              </a:rPr>
              <a:t>DATA WAREHOUSE</a:t>
            </a:r>
            <a:endParaRPr sz="2800" u="none" strike="noStrike" cap="none" dirty="0">
              <a:solidFill>
                <a:srgbClr val="FF8300"/>
              </a:solidFill>
              <a:latin typeface="Carlito" panose="020F0502020204030204" pitchFamily="34" charset="0"/>
              <a:cs typeface="Carlito" panose="020F0502020204030204" pitchFamily="34" charset="0"/>
              <a:sym typeface="Arial"/>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100"/>
              <a:buFont typeface="Arial"/>
              <a:buNone/>
            </a:pPr>
            <a:r>
              <a:rPr lang="en-US" sz="1800" u="none" strike="noStrike" cap="none" dirty="0">
                <a:solidFill>
                  <a:srgbClr val="000000"/>
                </a:solidFill>
                <a:latin typeface="Carlito" panose="020F0502020204030204" pitchFamily="34" charset="0"/>
                <a:cs typeface="Carlito" panose="020F0502020204030204" pitchFamily="34" charset="0"/>
                <a:sym typeface="Arial"/>
              </a:rPr>
              <a:t>HIGHLY CURATED</a:t>
            </a:r>
            <a:endParaRPr sz="1800" u="none" strike="noStrike" cap="none" dirty="0">
              <a:solidFill>
                <a:srgbClr val="000000"/>
              </a:solidFill>
              <a:latin typeface="Carlito" panose="020F0502020204030204" pitchFamily="34" charset="0"/>
              <a:cs typeface="Carlito" panose="020F0502020204030204" pitchFamily="34" charset="0"/>
              <a:sym typeface="Arial"/>
            </a:endParaRPr>
          </a:p>
          <a:p>
            <a:pPr marL="0" marR="0" lvl="0" indent="0" algn="ctr" rtl="0">
              <a:lnSpc>
                <a:spcPct val="100000"/>
              </a:lnSpc>
              <a:spcBef>
                <a:spcPts val="0"/>
              </a:spcBef>
              <a:spcAft>
                <a:spcPts val="0"/>
              </a:spcAft>
              <a:buClr>
                <a:srgbClr val="000000"/>
              </a:buClr>
              <a:buSzPts val="1100"/>
              <a:buFont typeface="Arial"/>
              <a:buNone/>
            </a:pPr>
            <a:r>
              <a:rPr lang="en-US" sz="1800" u="none" strike="noStrike" cap="none" dirty="0">
                <a:solidFill>
                  <a:srgbClr val="000000"/>
                </a:solidFill>
                <a:latin typeface="Carlito" panose="020F0502020204030204" pitchFamily="34" charset="0"/>
                <a:cs typeface="Carlito" panose="020F0502020204030204" pitchFamily="34" charset="0"/>
                <a:sym typeface="Arial"/>
              </a:rPr>
              <a:t>PRECISE</a:t>
            </a:r>
            <a:endParaRPr sz="1800" u="none" strike="noStrike" cap="none" dirty="0">
              <a:solidFill>
                <a:srgbClr val="000000"/>
              </a:solidFill>
              <a:latin typeface="Carlito" panose="020F0502020204030204" pitchFamily="34" charset="0"/>
              <a:cs typeface="Carlito" panose="020F0502020204030204" pitchFamily="34" charset="0"/>
              <a:sym typeface="Arial"/>
            </a:endParaRPr>
          </a:p>
          <a:p>
            <a:pPr marL="0" marR="0" lvl="0" indent="0" algn="ctr" rtl="0">
              <a:lnSpc>
                <a:spcPct val="100000"/>
              </a:lnSpc>
              <a:spcBef>
                <a:spcPts val="0"/>
              </a:spcBef>
              <a:spcAft>
                <a:spcPts val="0"/>
              </a:spcAft>
              <a:buClr>
                <a:srgbClr val="000000"/>
              </a:buClr>
              <a:buSzPts val="1100"/>
              <a:buFont typeface="Arial"/>
              <a:buNone/>
            </a:pPr>
            <a:r>
              <a:rPr lang="en-US" sz="1800" u="none" strike="noStrike" cap="none" dirty="0">
                <a:solidFill>
                  <a:srgbClr val="000000"/>
                </a:solidFill>
                <a:latin typeface="Carlito" panose="020F0502020204030204" pitchFamily="34" charset="0"/>
                <a:cs typeface="Carlito" panose="020F0502020204030204" pitchFamily="34" charset="0"/>
                <a:sym typeface="Arial"/>
              </a:rPr>
              <a:t>COMPLETE</a:t>
            </a:r>
            <a:endParaRPr sz="1800" u="none" strike="noStrike" cap="none" dirty="0">
              <a:solidFill>
                <a:srgbClr val="000000"/>
              </a:solidFill>
              <a:latin typeface="Carlito" panose="020F0502020204030204" pitchFamily="34" charset="0"/>
              <a:cs typeface="Carlito" panose="020F0502020204030204" pitchFamily="34" charset="0"/>
              <a:sym typeface="Arial"/>
            </a:endParaRPr>
          </a:p>
          <a:p>
            <a:pPr marL="0" marR="0" lvl="0" indent="0" algn="ctr" rtl="0">
              <a:lnSpc>
                <a:spcPct val="100000"/>
              </a:lnSpc>
              <a:spcBef>
                <a:spcPts val="0"/>
              </a:spcBef>
              <a:spcAft>
                <a:spcPts val="0"/>
              </a:spcAft>
              <a:buClr>
                <a:srgbClr val="000000"/>
              </a:buClr>
              <a:buSzPts val="1100"/>
              <a:buFont typeface="Arial"/>
              <a:buNone/>
            </a:pPr>
            <a:r>
              <a:rPr lang="en-US" sz="1800" u="none" strike="noStrike" cap="none" dirty="0">
                <a:solidFill>
                  <a:srgbClr val="000000"/>
                </a:solidFill>
                <a:latin typeface="Carlito" panose="020F0502020204030204" pitchFamily="34" charset="0"/>
                <a:cs typeface="Carlito" panose="020F0502020204030204" pitchFamily="34" charset="0"/>
                <a:sym typeface="Arial"/>
              </a:rPr>
              <a:t>WELL GOVERNED</a:t>
            </a:r>
            <a:endParaRPr sz="1800" u="none" strike="noStrike" cap="none" dirty="0">
              <a:solidFill>
                <a:srgbClr val="000000"/>
              </a:solidFill>
              <a:latin typeface="Carlito" panose="020F0502020204030204" pitchFamily="34" charset="0"/>
              <a:cs typeface="Carlito" panose="020F0502020204030204" pitchFamily="34" charset="0"/>
              <a:sym typeface="Arial"/>
            </a:endParaRPr>
          </a:p>
        </p:txBody>
      </p:sp>
      <p:sp>
        <p:nvSpPr>
          <p:cNvPr id="260" name="Google Shape;260;p18"/>
          <p:cNvSpPr/>
          <p:nvPr/>
        </p:nvSpPr>
        <p:spPr>
          <a:xfrm>
            <a:off x="4840743" y="2345803"/>
            <a:ext cx="4045445" cy="4339477"/>
          </a:xfrm>
          <a:prstGeom prst="roundRect">
            <a:avLst>
              <a:gd name="adj" fmla="val 0"/>
            </a:avLst>
          </a:prstGeom>
          <a:noFill/>
          <a:ln w="19050" cap="flat" cmpd="sng">
            <a:solidFill>
              <a:srgbClr val="FF83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solidFill>
                  <a:srgbClr val="FF8300"/>
                </a:solidFill>
                <a:latin typeface="Carlito" panose="020F0502020204030204" pitchFamily="34" charset="0"/>
                <a:cs typeface="Carlito" panose="020F0502020204030204" pitchFamily="34" charset="0"/>
                <a:sym typeface="Arial"/>
              </a:rPr>
              <a:t>LAKEHOUSE</a:t>
            </a:r>
            <a:endParaRPr sz="2800" u="none" strike="noStrike" cap="none" dirty="0">
              <a:solidFill>
                <a:srgbClr val="FF8300"/>
              </a:solidFill>
              <a:latin typeface="Carlito" panose="020F0502020204030204" pitchFamily="34" charset="0"/>
              <a:cs typeface="Carlito" panose="020F0502020204030204" pitchFamily="34" charset="0"/>
              <a:sym typeface="Arial"/>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100"/>
              <a:buFont typeface="Arial"/>
              <a:buNone/>
            </a:pPr>
            <a:r>
              <a:rPr lang="en-US" sz="1800" u="none" strike="noStrike" cap="none" dirty="0">
                <a:solidFill>
                  <a:srgbClr val="000000"/>
                </a:solidFill>
                <a:latin typeface="Carlito" panose="020F0502020204030204" pitchFamily="34" charset="0"/>
                <a:cs typeface="Carlito" panose="020F0502020204030204" pitchFamily="34" charset="0"/>
                <a:sym typeface="Arial"/>
              </a:rPr>
              <a:t>EXPLORE AND DISCOVER</a:t>
            </a:r>
            <a:endParaRPr sz="1800" u="none" strike="noStrike" cap="none" dirty="0">
              <a:solidFill>
                <a:srgbClr val="000000"/>
              </a:solidFill>
              <a:latin typeface="Carlito" panose="020F0502020204030204" pitchFamily="34" charset="0"/>
              <a:cs typeface="Carlito" panose="020F0502020204030204" pitchFamily="34" charset="0"/>
              <a:sym typeface="Arial"/>
            </a:endParaRPr>
          </a:p>
          <a:p>
            <a:pPr marL="0" marR="0" lvl="0" indent="0" algn="ctr" rtl="0">
              <a:lnSpc>
                <a:spcPct val="100000"/>
              </a:lnSpc>
              <a:spcBef>
                <a:spcPts val="0"/>
              </a:spcBef>
              <a:spcAft>
                <a:spcPts val="0"/>
              </a:spcAft>
              <a:buClr>
                <a:srgbClr val="000000"/>
              </a:buClr>
              <a:buSzPts val="1100"/>
              <a:buFont typeface="Arial"/>
              <a:buNone/>
            </a:pPr>
            <a:r>
              <a:rPr lang="en-US" sz="1800" u="none" strike="noStrike" cap="none" dirty="0">
                <a:solidFill>
                  <a:srgbClr val="000000"/>
                </a:solidFill>
                <a:latin typeface="Carlito" panose="020F0502020204030204" pitchFamily="34" charset="0"/>
                <a:cs typeface="Carlito" panose="020F0502020204030204" pitchFamily="34" charset="0"/>
                <a:sym typeface="Arial"/>
              </a:rPr>
              <a:t>TRENDS AND STATISTICS</a:t>
            </a:r>
            <a:endParaRPr sz="1800" u="none" strike="noStrike" cap="none" dirty="0">
              <a:solidFill>
                <a:srgbClr val="000000"/>
              </a:solidFill>
              <a:latin typeface="Carlito" panose="020F0502020204030204" pitchFamily="34" charset="0"/>
              <a:cs typeface="Carlito" panose="020F0502020204030204" pitchFamily="34" charset="0"/>
              <a:sym typeface="Arial"/>
            </a:endParaRPr>
          </a:p>
          <a:p>
            <a:pPr marL="0" marR="0" lvl="0" indent="0" algn="ctr" rtl="0">
              <a:lnSpc>
                <a:spcPct val="100000"/>
              </a:lnSpc>
              <a:spcBef>
                <a:spcPts val="0"/>
              </a:spcBef>
              <a:spcAft>
                <a:spcPts val="0"/>
              </a:spcAft>
              <a:buClr>
                <a:srgbClr val="000000"/>
              </a:buClr>
              <a:buSzPts val="1100"/>
              <a:buFont typeface="Arial"/>
              <a:buNone/>
            </a:pPr>
            <a:r>
              <a:rPr lang="en-US" sz="1800" u="none" strike="noStrike" cap="none" dirty="0">
                <a:solidFill>
                  <a:srgbClr val="000000"/>
                </a:solidFill>
                <a:latin typeface="Carlito" panose="020F0502020204030204" pitchFamily="34" charset="0"/>
                <a:cs typeface="Carlito" panose="020F0502020204030204" pitchFamily="34" charset="0"/>
                <a:sym typeface="Arial"/>
              </a:rPr>
              <a:t>PREDICT AND LEARN</a:t>
            </a:r>
            <a:endParaRPr sz="1800" u="none" strike="noStrike" cap="none" dirty="0">
              <a:solidFill>
                <a:srgbClr val="000000"/>
              </a:solidFill>
              <a:latin typeface="Carlito" panose="020F0502020204030204" pitchFamily="34" charset="0"/>
              <a:cs typeface="Carlito" panose="020F0502020204030204" pitchFamily="34" charset="0"/>
              <a:sym typeface="Arial"/>
            </a:endParaRPr>
          </a:p>
          <a:p>
            <a:pPr marL="0" marR="0" lvl="0" indent="0" algn="ctr" rtl="0">
              <a:lnSpc>
                <a:spcPct val="100000"/>
              </a:lnSpc>
              <a:spcBef>
                <a:spcPts val="0"/>
              </a:spcBef>
              <a:spcAft>
                <a:spcPts val="0"/>
              </a:spcAft>
              <a:buClr>
                <a:srgbClr val="000000"/>
              </a:buClr>
              <a:buSzPts val="1100"/>
              <a:buFont typeface="Arial"/>
              <a:buNone/>
            </a:pPr>
            <a:r>
              <a:rPr lang="en-US" sz="1800" u="none" strike="noStrike" cap="none" dirty="0">
                <a:solidFill>
                  <a:srgbClr val="000000"/>
                </a:solidFill>
                <a:latin typeface="Carlito" panose="020F0502020204030204" pitchFamily="34" charset="0"/>
                <a:cs typeface="Carlito" panose="020F0502020204030204" pitchFamily="34" charset="0"/>
                <a:sym typeface="Arial"/>
              </a:rPr>
              <a:t>RAPID TIME TO INSIGHT</a:t>
            </a:r>
            <a:endParaRPr sz="2800" u="none" strike="noStrike" cap="none" dirty="0">
              <a:solidFill>
                <a:srgbClr val="000000"/>
              </a:solidFill>
              <a:latin typeface="Carlito" panose="020F0502020204030204" pitchFamily="34" charset="0"/>
              <a:cs typeface="Carlito" panose="020F0502020204030204" pitchFamily="34" charset="0"/>
              <a:sym typeface="Arial"/>
            </a:endParaRPr>
          </a:p>
        </p:txBody>
      </p:sp>
      <p:sp>
        <p:nvSpPr>
          <p:cNvPr id="261" name="Google Shape;261;p18"/>
          <p:cNvSpPr/>
          <p:nvPr/>
        </p:nvSpPr>
        <p:spPr>
          <a:xfrm>
            <a:off x="9149353" y="2345803"/>
            <a:ext cx="4169159" cy="4339477"/>
          </a:xfrm>
          <a:prstGeom prst="roundRect">
            <a:avLst>
              <a:gd name="adj" fmla="val 0"/>
            </a:avLst>
          </a:prstGeom>
          <a:noFill/>
          <a:ln w="19050" cap="flat" cmpd="sng">
            <a:solidFill>
              <a:srgbClr val="FF8300"/>
            </a:solidFill>
            <a:prstDash val="solid"/>
            <a:round/>
            <a:headEnd type="none" w="sm" len="sm"/>
            <a:tailEnd type="none" w="sm" len="sm"/>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a:solidFill>
                  <a:srgbClr val="FF8300"/>
                </a:solidFill>
                <a:latin typeface="Carlito" panose="020F0502020204030204" pitchFamily="34" charset="0"/>
                <a:cs typeface="Carlito" panose="020F0502020204030204" pitchFamily="34" charset="0"/>
                <a:sym typeface="Arial"/>
              </a:rPr>
              <a:t>DATA LAKE</a:t>
            </a:r>
            <a:endParaRPr sz="2800" u="none" strike="noStrike" cap="none" dirty="0">
              <a:solidFill>
                <a:srgbClr val="FF8300"/>
              </a:solidFill>
              <a:latin typeface="Carlito" panose="020F0502020204030204" pitchFamily="34" charset="0"/>
              <a:cs typeface="Carlito" panose="020F0502020204030204" pitchFamily="34" charset="0"/>
              <a:sym typeface="Arial"/>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700"/>
              <a:buFont typeface="Arial"/>
              <a:buNone/>
            </a:pPr>
            <a:endParaRPr sz="2800" b="1" i="0" u="none" strike="noStrike" cap="none" dirty="0">
              <a:solidFill>
                <a:srgbClr val="FF8300"/>
              </a:solidFill>
              <a:latin typeface="Roboto"/>
              <a:ea typeface="Roboto"/>
              <a:cs typeface="Roboto"/>
              <a:sym typeface="Roboto"/>
            </a:endParaRPr>
          </a:p>
          <a:p>
            <a:pPr marL="0" marR="0" lvl="0" indent="0" algn="ctr" rtl="0">
              <a:lnSpc>
                <a:spcPct val="100000"/>
              </a:lnSpc>
              <a:spcBef>
                <a:spcPts val="0"/>
              </a:spcBef>
              <a:spcAft>
                <a:spcPts val="0"/>
              </a:spcAft>
              <a:buClr>
                <a:srgbClr val="000000"/>
              </a:buClr>
              <a:buSzPts val="1100"/>
              <a:buFont typeface="Arial"/>
              <a:buNone/>
            </a:pPr>
            <a:r>
              <a:rPr lang="en-US" sz="1800" u="none" strike="noStrike" cap="none" dirty="0">
                <a:solidFill>
                  <a:srgbClr val="000000"/>
                </a:solidFill>
                <a:latin typeface="Carlito" panose="020F0502020204030204" pitchFamily="34" charset="0"/>
                <a:cs typeface="Carlito" panose="020F0502020204030204" pitchFamily="34" charset="0"/>
                <a:sym typeface="Arial"/>
              </a:rPr>
              <a:t>VARYING CURATION</a:t>
            </a:r>
            <a:endParaRPr sz="1800" u="none" strike="noStrike" cap="none" dirty="0">
              <a:solidFill>
                <a:srgbClr val="000000"/>
              </a:solidFill>
              <a:latin typeface="Carlito" panose="020F0502020204030204" pitchFamily="34" charset="0"/>
              <a:cs typeface="Carlito" panose="020F0502020204030204" pitchFamily="34" charset="0"/>
              <a:sym typeface="Arial"/>
            </a:endParaRPr>
          </a:p>
          <a:p>
            <a:pPr marL="0" marR="0" lvl="0" indent="0" algn="ctr" rtl="0">
              <a:lnSpc>
                <a:spcPct val="100000"/>
              </a:lnSpc>
              <a:spcBef>
                <a:spcPts val="0"/>
              </a:spcBef>
              <a:spcAft>
                <a:spcPts val="0"/>
              </a:spcAft>
              <a:buClr>
                <a:srgbClr val="000000"/>
              </a:buClr>
              <a:buSzPts val="1100"/>
              <a:buFont typeface="Arial"/>
              <a:buNone/>
            </a:pPr>
            <a:r>
              <a:rPr lang="en-US" sz="1800" u="none" strike="noStrike" cap="none" dirty="0">
                <a:solidFill>
                  <a:srgbClr val="000000"/>
                </a:solidFill>
                <a:latin typeface="Carlito" panose="020F0502020204030204" pitchFamily="34" charset="0"/>
                <a:cs typeface="Carlito" panose="020F0502020204030204" pitchFamily="34" charset="0"/>
                <a:sym typeface="Arial"/>
              </a:rPr>
              <a:t>DEGREES OF ACCURACY</a:t>
            </a:r>
            <a:endParaRPr sz="1800" u="none" strike="noStrike" cap="none" dirty="0">
              <a:solidFill>
                <a:srgbClr val="000000"/>
              </a:solidFill>
              <a:latin typeface="Carlito" panose="020F0502020204030204" pitchFamily="34" charset="0"/>
              <a:cs typeface="Carlito" panose="020F0502020204030204" pitchFamily="34" charset="0"/>
              <a:sym typeface="Arial"/>
            </a:endParaRPr>
          </a:p>
          <a:p>
            <a:pPr marL="0" marR="0" lvl="0" indent="0" algn="ctr" rtl="0">
              <a:lnSpc>
                <a:spcPct val="100000"/>
              </a:lnSpc>
              <a:spcBef>
                <a:spcPts val="0"/>
              </a:spcBef>
              <a:spcAft>
                <a:spcPts val="0"/>
              </a:spcAft>
              <a:buClr>
                <a:srgbClr val="000000"/>
              </a:buClr>
              <a:buSzPts val="1100"/>
              <a:buFont typeface="Arial"/>
              <a:buNone/>
            </a:pPr>
            <a:r>
              <a:rPr lang="en-US" sz="1800" u="none" strike="noStrike" cap="none" dirty="0">
                <a:solidFill>
                  <a:srgbClr val="000000"/>
                </a:solidFill>
                <a:latin typeface="Carlito" panose="020F0502020204030204" pitchFamily="34" charset="0"/>
                <a:cs typeface="Carlito" panose="020F0502020204030204" pitchFamily="34" charset="0"/>
                <a:sym typeface="Arial"/>
              </a:rPr>
              <a:t>SEMI, UNSTRUCTURED</a:t>
            </a:r>
            <a:endParaRPr sz="1800" u="none" strike="noStrike" cap="none" dirty="0">
              <a:solidFill>
                <a:srgbClr val="000000"/>
              </a:solidFill>
              <a:latin typeface="Carlito" panose="020F0502020204030204" pitchFamily="34" charset="0"/>
              <a:cs typeface="Carlito" panose="020F0502020204030204" pitchFamily="34" charset="0"/>
              <a:sym typeface="Arial"/>
            </a:endParaRPr>
          </a:p>
          <a:p>
            <a:pPr marL="0" marR="0" lvl="0" indent="0" algn="ctr" rtl="0">
              <a:lnSpc>
                <a:spcPct val="100000"/>
              </a:lnSpc>
              <a:spcBef>
                <a:spcPts val="0"/>
              </a:spcBef>
              <a:spcAft>
                <a:spcPts val="0"/>
              </a:spcAft>
              <a:buClr>
                <a:srgbClr val="000000"/>
              </a:buClr>
              <a:buSzPts val="1100"/>
              <a:buFont typeface="Arial"/>
              <a:buNone/>
            </a:pPr>
            <a:r>
              <a:rPr lang="en-US" sz="1800" u="none" strike="noStrike" cap="none" dirty="0">
                <a:solidFill>
                  <a:srgbClr val="000000"/>
                </a:solidFill>
                <a:latin typeface="Carlito" panose="020F0502020204030204" pitchFamily="34" charset="0"/>
                <a:cs typeface="Carlito" panose="020F0502020204030204" pitchFamily="34" charset="0"/>
                <a:sym typeface="Arial"/>
              </a:rPr>
              <a:t>HIGH GRANULARITY</a:t>
            </a:r>
            <a:endParaRPr sz="2800" u="none" strike="noStrike" cap="none" dirty="0">
              <a:solidFill>
                <a:srgbClr val="000000"/>
              </a:solidFill>
              <a:latin typeface="Carlito" panose="020F0502020204030204" pitchFamily="34" charset="0"/>
              <a:cs typeface="Carlito" panose="020F0502020204030204" pitchFamily="34" charset="0"/>
              <a:sym typeface="Arial"/>
            </a:endParaRPr>
          </a:p>
        </p:txBody>
      </p:sp>
      <p:sp>
        <p:nvSpPr>
          <p:cNvPr id="262" name="Google Shape;262;p18"/>
          <p:cNvSpPr txBox="1"/>
          <p:nvPr/>
        </p:nvSpPr>
        <p:spPr>
          <a:xfrm>
            <a:off x="365642" y="1268874"/>
            <a:ext cx="12964376" cy="480908"/>
          </a:xfrm>
          <a:prstGeom prst="rect">
            <a:avLst/>
          </a:prstGeom>
          <a:noFill/>
          <a:ln>
            <a:noFill/>
          </a:ln>
        </p:spPr>
        <p:txBody>
          <a:bodyPr spcFirstLastPara="1" wrap="square" lIns="0" tIns="22850" rIns="91425" bIns="45700" anchor="t" anchorCtr="0">
            <a:noAutofit/>
          </a:bodyPr>
          <a:lstStyle/>
          <a:p>
            <a:pPr marL="0" marR="0" lvl="0" indent="0" algn="l" rtl="0">
              <a:lnSpc>
                <a:spcPct val="100000"/>
              </a:lnSpc>
              <a:spcBef>
                <a:spcPts val="0"/>
              </a:spcBef>
              <a:spcAft>
                <a:spcPts val="0"/>
              </a:spcAft>
              <a:buClr>
                <a:srgbClr val="00A3AF"/>
              </a:buClr>
              <a:buSzPts val="1300"/>
              <a:buFont typeface="Roboto Medium"/>
              <a:buNone/>
            </a:pPr>
            <a:r>
              <a:rPr lang="en-US" sz="2400" u="none" strike="noStrike" cap="none" dirty="0">
                <a:solidFill>
                  <a:srgbClr val="00A3AF"/>
                </a:solidFill>
                <a:latin typeface="Carlito" panose="020F0502020204030204" pitchFamily="34" charset="0"/>
                <a:cs typeface="Carlito" panose="020F0502020204030204" pitchFamily="34" charset="0"/>
                <a:sym typeface="Arial"/>
              </a:rPr>
              <a:t>When ALL data needs to come together to answer critical business challenges</a:t>
            </a:r>
            <a:endParaRPr dirty="0">
              <a:latin typeface="Carlito" panose="020F0502020204030204" pitchFamily="34" charset="0"/>
              <a:cs typeface="Carlito" panose="020F0502020204030204" pitchFamily="34" charset="0"/>
            </a:endParaRPr>
          </a:p>
        </p:txBody>
      </p:sp>
      <p:grpSp>
        <p:nvGrpSpPr>
          <p:cNvPr id="263" name="Google Shape;263;p18"/>
          <p:cNvGrpSpPr/>
          <p:nvPr/>
        </p:nvGrpSpPr>
        <p:grpSpPr>
          <a:xfrm>
            <a:off x="5702302" y="3262622"/>
            <a:ext cx="2291750" cy="1890074"/>
            <a:chOff x="6142066" y="2773958"/>
            <a:chExt cx="761891" cy="683777"/>
          </a:xfrm>
        </p:grpSpPr>
        <p:sp>
          <p:nvSpPr>
            <p:cNvPr id="264" name="Google Shape;264;p18"/>
            <p:cNvSpPr/>
            <p:nvPr/>
          </p:nvSpPr>
          <p:spPr>
            <a:xfrm>
              <a:off x="6142066" y="2773958"/>
              <a:ext cx="642900" cy="191400"/>
            </a:xfrm>
            <a:custGeom>
              <a:avLst/>
              <a:gdLst/>
              <a:ahLst/>
              <a:cxnLst/>
              <a:rect l="l" t="t" r="r" b="b"/>
              <a:pathLst>
                <a:path w="120000" h="120000" extrusionOk="0">
                  <a:moveTo>
                    <a:pt x="119917" y="60000"/>
                  </a:moveTo>
                  <a:cubicBezTo>
                    <a:pt x="119917" y="70883"/>
                    <a:pt x="117355" y="80372"/>
                    <a:pt x="111818" y="89860"/>
                  </a:cubicBezTo>
                  <a:cubicBezTo>
                    <a:pt x="106363" y="99348"/>
                    <a:pt x="99504" y="106325"/>
                    <a:pt x="89917" y="111906"/>
                  </a:cubicBezTo>
                  <a:cubicBezTo>
                    <a:pt x="80330" y="117209"/>
                    <a:pt x="70991" y="119720"/>
                    <a:pt x="59917" y="119720"/>
                  </a:cubicBezTo>
                  <a:cubicBezTo>
                    <a:pt x="48925" y="119720"/>
                    <a:pt x="39586" y="117209"/>
                    <a:pt x="30000" y="111906"/>
                  </a:cubicBezTo>
                  <a:cubicBezTo>
                    <a:pt x="20495" y="106325"/>
                    <a:pt x="13553" y="99348"/>
                    <a:pt x="8016" y="89860"/>
                  </a:cubicBezTo>
                  <a:cubicBezTo>
                    <a:pt x="2479" y="80372"/>
                    <a:pt x="0" y="70883"/>
                    <a:pt x="0" y="60000"/>
                  </a:cubicBezTo>
                  <a:cubicBezTo>
                    <a:pt x="0" y="48837"/>
                    <a:pt x="2479" y="39627"/>
                    <a:pt x="8016" y="30139"/>
                  </a:cubicBezTo>
                  <a:cubicBezTo>
                    <a:pt x="13553" y="20372"/>
                    <a:pt x="20495" y="13674"/>
                    <a:pt x="30000" y="8093"/>
                  </a:cubicBezTo>
                  <a:cubicBezTo>
                    <a:pt x="39586" y="2511"/>
                    <a:pt x="48925" y="0"/>
                    <a:pt x="59917" y="0"/>
                  </a:cubicBezTo>
                  <a:cubicBezTo>
                    <a:pt x="70991" y="0"/>
                    <a:pt x="80330" y="2511"/>
                    <a:pt x="89917" y="8093"/>
                  </a:cubicBezTo>
                  <a:cubicBezTo>
                    <a:pt x="99504" y="13674"/>
                    <a:pt x="106363" y="20372"/>
                    <a:pt x="111818" y="30139"/>
                  </a:cubicBezTo>
                  <a:cubicBezTo>
                    <a:pt x="117355" y="39627"/>
                    <a:pt x="119917" y="48837"/>
                    <a:pt x="119917" y="60000"/>
                  </a:cubicBezTo>
                </a:path>
              </a:pathLst>
            </a:custGeom>
            <a:noFill/>
            <a:ln w="19050" cap="flat" cmpd="sng">
              <a:solidFill>
                <a:srgbClr val="66B9FF"/>
              </a:solidFill>
              <a:prstDash val="solid"/>
              <a:round/>
              <a:headEnd type="none" w="sm" len="sm"/>
              <a:tailEnd type="none" w="sm" len="sm"/>
            </a:ln>
          </p:spPr>
          <p:txBody>
            <a:bodyPr spcFirstLastPara="1" wrap="square" lIns="46650" tIns="23325" rIns="46650" bIns="23325" anchor="ctr" anchorCtr="0">
              <a:noAutofit/>
            </a:bodyPr>
            <a:lstStyle/>
            <a:p>
              <a:pPr marL="0" marR="0" lvl="0" indent="0" algn="l" rtl="0">
                <a:spcBef>
                  <a:spcPts val="0"/>
                </a:spcBef>
                <a:spcAft>
                  <a:spcPts val="0"/>
                </a:spcAft>
                <a:buClr>
                  <a:srgbClr val="000000"/>
                </a:buClr>
                <a:buSzPts val="1400"/>
                <a:buFont typeface="Arial"/>
                <a:buNone/>
              </a:pPr>
              <a:endParaRPr sz="2400">
                <a:solidFill>
                  <a:srgbClr val="293C46"/>
                </a:solidFill>
                <a:latin typeface="Roboto Light"/>
                <a:ea typeface="Roboto Light"/>
                <a:cs typeface="Roboto Light"/>
                <a:sym typeface="Roboto Light"/>
              </a:endParaRPr>
            </a:p>
          </p:txBody>
        </p:sp>
        <p:sp>
          <p:nvSpPr>
            <p:cNvPr id="265" name="Google Shape;265;p18"/>
            <p:cNvSpPr/>
            <p:nvPr/>
          </p:nvSpPr>
          <p:spPr>
            <a:xfrm>
              <a:off x="6142066" y="2916595"/>
              <a:ext cx="642900" cy="289200"/>
            </a:xfrm>
            <a:custGeom>
              <a:avLst/>
              <a:gdLst/>
              <a:ahLst/>
              <a:cxnLst/>
              <a:rect l="l" t="t" r="r" b="b"/>
              <a:pathLst>
                <a:path w="120000" h="120000" extrusionOk="0">
                  <a:moveTo>
                    <a:pt x="109586" y="67442"/>
                  </a:moveTo>
                  <a:cubicBezTo>
                    <a:pt x="113140" y="67442"/>
                    <a:pt x="116611" y="68545"/>
                    <a:pt x="119917" y="70566"/>
                  </a:cubicBezTo>
                  <a:lnTo>
                    <a:pt x="119917" y="0"/>
                  </a:lnTo>
                  <a:cubicBezTo>
                    <a:pt x="119917" y="21868"/>
                    <a:pt x="93057" y="39509"/>
                    <a:pt x="59917" y="39509"/>
                  </a:cubicBezTo>
                  <a:cubicBezTo>
                    <a:pt x="26859" y="39509"/>
                    <a:pt x="0" y="21868"/>
                    <a:pt x="0" y="0"/>
                  </a:cubicBezTo>
                  <a:lnTo>
                    <a:pt x="0" y="80490"/>
                  </a:lnTo>
                  <a:cubicBezTo>
                    <a:pt x="0" y="102174"/>
                    <a:pt x="26859" y="119816"/>
                    <a:pt x="59917" y="119816"/>
                  </a:cubicBezTo>
                  <a:cubicBezTo>
                    <a:pt x="64876" y="119816"/>
                    <a:pt x="69752" y="119264"/>
                    <a:pt x="74380" y="118713"/>
                  </a:cubicBezTo>
                  <a:cubicBezTo>
                    <a:pt x="80247" y="88208"/>
                    <a:pt x="93801" y="67442"/>
                    <a:pt x="109586" y="67442"/>
                  </a:cubicBezTo>
                </a:path>
              </a:pathLst>
            </a:custGeom>
            <a:noFill/>
            <a:ln w="19050" cap="flat" cmpd="sng">
              <a:solidFill>
                <a:srgbClr val="66B9FF"/>
              </a:solidFill>
              <a:prstDash val="solid"/>
              <a:round/>
              <a:headEnd type="none" w="sm" len="sm"/>
              <a:tailEnd type="none" w="sm" len="sm"/>
            </a:ln>
          </p:spPr>
          <p:txBody>
            <a:bodyPr spcFirstLastPara="1" wrap="square" lIns="46650" tIns="23325" rIns="46650" bIns="23325" anchor="ctr" anchorCtr="0">
              <a:noAutofit/>
            </a:bodyPr>
            <a:lstStyle/>
            <a:p>
              <a:pPr marL="0" marR="0" lvl="0" indent="0" algn="l" rtl="0">
                <a:spcBef>
                  <a:spcPts val="0"/>
                </a:spcBef>
                <a:spcAft>
                  <a:spcPts val="0"/>
                </a:spcAft>
                <a:buClr>
                  <a:srgbClr val="000000"/>
                </a:buClr>
                <a:buSzPts val="1400"/>
                <a:buFont typeface="Arial"/>
                <a:buNone/>
              </a:pPr>
              <a:endParaRPr sz="2400">
                <a:solidFill>
                  <a:srgbClr val="293C46"/>
                </a:solidFill>
                <a:latin typeface="Roboto Light"/>
                <a:ea typeface="Roboto Light"/>
                <a:cs typeface="Roboto Light"/>
                <a:sym typeface="Roboto Light"/>
              </a:endParaRPr>
            </a:p>
          </p:txBody>
        </p:sp>
        <p:sp>
          <p:nvSpPr>
            <p:cNvPr id="266" name="Google Shape;266;p18"/>
            <p:cNvSpPr/>
            <p:nvPr/>
          </p:nvSpPr>
          <p:spPr>
            <a:xfrm>
              <a:off x="6556257" y="3110035"/>
              <a:ext cx="347700" cy="347700"/>
            </a:xfrm>
            <a:custGeom>
              <a:avLst/>
              <a:gdLst/>
              <a:ahLst/>
              <a:cxnLst/>
              <a:rect l="l" t="t" r="r" b="b"/>
              <a:pathLst>
                <a:path w="120000" h="120000" extrusionOk="0">
                  <a:moveTo>
                    <a:pt x="119847" y="59923"/>
                  </a:moveTo>
                  <a:cubicBezTo>
                    <a:pt x="119847" y="70929"/>
                    <a:pt x="117251" y="80254"/>
                    <a:pt x="111755" y="89885"/>
                  </a:cubicBezTo>
                  <a:cubicBezTo>
                    <a:pt x="106259" y="99363"/>
                    <a:pt x="99541" y="106242"/>
                    <a:pt x="89923" y="111898"/>
                  </a:cubicBezTo>
                  <a:cubicBezTo>
                    <a:pt x="80458" y="117401"/>
                    <a:pt x="71145" y="119847"/>
                    <a:pt x="60000" y="119847"/>
                  </a:cubicBezTo>
                  <a:cubicBezTo>
                    <a:pt x="49007" y="119847"/>
                    <a:pt x="39541" y="117401"/>
                    <a:pt x="29923" y="111898"/>
                  </a:cubicBezTo>
                  <a:cubicBezTo>
                    <a:pt x="20458" y="106242"/>
                    <a:pt x="13587" y="99363"/>
                    <a:pt x="8091" y="89885"/>
                  </a:cubicBezTo>
                  <a:cubicBezTo>
                    <a:pt x="2595" y="80254"/>
                    <a:pt x="0" y="70929"/>
                    <a:pt x="0" y="59923"/>
                  </a:cubicBezTo>
                  <a:cubicBezTo>
                    <a:pt x="0" y="48917"/>
                    <a:pt x="2595" y="39439"/>
                    <a:pt x="8091" y="29961"/>
                  </a:cubicBezTo>
                  <a:cubicBezTo>
                    <a:pt x="13587" y="20331"/>
                    <a:pt x="20458" y="13452"/>
                    <a:pt x="29923" y="7949"/>
                  </a:cubicBezTo>
                  <a:cubicBezTo>
                    <a:pt x="39541" y="2445"/>
                    <a:pt x="48854" y="0"/>
                    <a:pt x="60000" y="0"/>
                  </a:cubicBezTo>
                  <a:cubicBezTo>
                    <a:pt x="70992" y="0"/>
                    <a:pt x="80458" y="2445"/>
                    <a:pt x="89923" y="7949"/>
                  </a:cubicBezTo>
                  <a:cubicBezTo>
                    <a:pt x="99541" y="13452"/>
                    <a:pt x="106259" y="20331"/>
                    <a:pt x="111755" y="29961"/>
                  </a:cubicBezTo>
                  <a:cubicBezTo>
                    <a:pt x="117251" y="39439"/>
                    <a:pt x="119847" y="48917"/>
                    <a:pt x="119847" y="59923"/>
                  </a:cubicBezTo>
                </a:path>
              </a:pathLst>
            </a:custGeom>
            <a:noFill/>
            <a:ln w="19050" cap="flat" cmpd="sng">
              <a:solidFill>
                <a:srgbClr val="66B9FF"/>
              </a:solidFill>
              <a:prstDash val="solid"/>
              <a:bevel/>
              <a:headEnd type="none" w="sm" len="sm"/>
              <a:tailEnd type="none" w="sm" len="sm"/>
            </a:ln>
          </p:spPr>
          <p:txBody>
            <a:bodyPr spcFirstLastPara="1" wrap="square" lIns="46650" tIns="23325" rIns="46650" bIns="23325" anchor="ctr" anchorCtr="0">
              <a:noAutofit/>
            </a:bodyPr>
            <a:lstStyle/>
            <a:p>
              <a:pPr marL="0" marR="0" lvl="0" indent="0" algn="l" rtl="0">
                <a:spcBef>
                  <a:spcPts val="0"/>
                </a:spcBef>
                <a:spcAft>
                  <a:spcPts val="0"/>
                </a:spcAft>
                <a:buClr>
                  <a:srgbClr val="000000"/>
                </a:buClr>
                <a:buSzPts val="1400"/>
                <a:buFont typeface="Arial"/>
                <a:buNone/>
              </a:pPr>
              <a:endParaRPr sz="2400">
                <a:solidFill>
                  <a:srgbClr val="293C46"/>
                </a:solidFill>
                <a:latin typeface="Roboto Light"/>
                <a:ea typeface="Roboto Light"/>
                <a:cs typeface="Roboto Light"/>
                <a:sym typeface="Roboto Light"/>
              </a:endParaRPr>
            </a:p>
          </p:txBody>
        </p:sp>
        <p:sp>
          <p:nvSpPr>
            <p:cNvPr id="267" name="Google Shape;267;p18"/>
            <p:cNvSpPr/>
            <p:nvPr/>
          </p:nvSpPr>
          <p:spPr>
            <a:xfrm>
              <a:off x="6144020" y="3154975"/>
              <a:ext cx="443400" cy="289200"/>
            </a:xfrm>
            <a:custGeom>
              <a:avLst/>
              <a:gdLst/>
              <a:ahLst/>
              <a:cxnLst/>
              <a:rect l="l" t="t" r="r" b="b"/>
              <a:pathLst>
                <a:path w="120000" h="120000" extrusionOk="0">
                  <a:moveTo>
                    <a:pt x="101280" y="53476"/>
                  </a:moveTo>
                  <a:cubicBezTo>
                    <a:pt x="101280" y="48330"/>
                    <a:pt x="101520" y="43552"/>
                    <a:pt x="102240" y="38958"/>
                  </a:cubicBezTo>
                  <a:cubicBezTo>
                    <a:pt x="97200" y="39509"/>
                    <a:pt x="92040" y="39509"/>
                    <a:pt x="87000" y="39509"/>
                  </a:cubicBezTo>
                  <a:cubicBezTo>
                    <a:pt x="38880" y="39509"/>
                    <a:pt x="0" y="21868"/>
                    <a:pt x="0" y="0"/>
                  </a:cubicBezTo>
                  <a:lnTo>
                    <a:pt x="0" y="80490"/>
                  </a:lnTo>
                  <a:cubicBezTo>
                    <a:pt x="0" y="102174"/>
                    <a:pt x="38880" y="119816"/>
                    <a:pt x="87000" y="119816"/>
                  </a:cubicBezTo>
                  <a:cubicBezTo>
                    <a:pt x="98520" y="119816"/>
                    <a:pt x="109680" y="118897"/>
                    <a:pt x="119880" y="116692"/>
                  </a:cubicBezTo>
                  <a:cubicBezTo>
                    <a:pt x="108360" y="101255"/>
                    <a:pt x="101280" y="78836"/>
                    <a:pt x="101280" y="53476"/>
                  </a:cubicBezTo>
                </a:path>
              </a:pathLst>
            </a:custGeom>
            <a:noFill/>
            <a:ln w="19050" cap="flat" cmpd="sng">
              <a:solidFill>
                <a:srgbClr val="66B9FF"/>
              </a:solidFill>
              <a:prstDash val="solid"/>
              <a:round/>
              <a:headEnd type="none" w="sm" len="sm"/>
              <a:tailEnd type="none" w="sm" len="sm"/>
            </a:ln>
          </p:spPr>
          <p:txBody>
            <a:bodyPr spcFirstLastPara="1" wrap="square" lIns="46650" tIns="23325" rIns="46650" bIns="23325" anchor="ctr" anchorCtr="0">
              <a:noAutofit/>
            </a:bodyPr>
            <a:lstStyle/>
            <a:p>
              <a:pPr marL="0" marR="0" lvl="0" indent="0" algn="l" rtl="0">
                <a:spcBef>
                  <a:spcPts val="0"/>
                </a:spcBef>
                <a:spcAft>
                  <a:spcPts val="0"/>
                </a:spcAft>
                <a:buClr>
                  <a:srgbClr val="000000"/>
                </a:buClr>
                <a:buSzPts val="1400"/>
                <a:buFont typeface="Arial"/>
                <a:buNone/>
              </a:pPr>
              <a:endParaRPr sz="2400">
                <a:solidFill>
                  <a:srgbClr val="293C46"/>
                </a:solidFill>
                <a:latin typeface="Roboto Light"/>
                <a:ea typeface="Roboto Light"/>
                <a:cs typeface="Roboto Light"/>
                <a:sym typeface="Roboto Light"/>
              </a:endParaRPr>
            </a:p>
          </p:txBody>
        </p:sp>
      </p:grpSp>
      <p:grpSp>
        <p:nvGrpSpPr>
          <p:cNvPr id="268" name="Google Shape;268;p18"/>
          <p:cNvGrpSpPr/>
          <p:nvPr/>
        </p:nvGrpSpPr>
        <p:grpSpPr>
          <a:xfrm>
            <a:off x="10154745" y="3262734"/>
            <a:ext cx="2250831" cy="1890101"/>
            <a:chOff x="8941025" y="3212675"/>
            <a:chExt cx="1922700" cy="1754700"/>
          </a:xfrm>
        </p:grpSpPr>
        <p:sp>
          <p:nvSpPr>
            <p:cNvPr id="269" name="Google Shape;269;p18"/>
            <p:cNvSpPr/>
            <p:nvPr/>
          </p:nvSpPr>
          <p:spPr>
            <a:xfrm>
              <a:off x="8941025" y="3212675"/>
              <a:ext cx="1922700" cy="1754700"/>
            </a:xfrm>
            <a:prstGeom prst="roundRect">
              <a:avLst>
                <a:gd name="adj" fmla="val 16667"/>
              </a:avLst>
            </a:prstGeom>
            <a:noFill/>
            <a:ln w="19050" cap="flat" cmpd="sng">
              <a:solidFill>
                <a:srgbClr val="66B9FF"/>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Clr>
                  <a:srgbClr val="000000"/>
                </a:buClr>
                <a:buSzPts val="1400"/>
                <a:buFont typeface="Arial"/>
                <a:buNone/>
              </a:pPr>
              <a:endParaRPr sz="2400" dirty="0">
                <a:solidFill>
                  <a:srgbClr val="000000"/>
                </a:solidFill>
                <a:latin typeface="Carlito" panose="020F0502020204030204" pitchFamily="34" charset="0"/>
                <a:cs typeface="Carlito" panose="020F0502020204030204" pitchFamily="34" charset="0"/>
                <a:sym typeface="Arial"/>
              </a:endParaRPr>
            </a:p>
          </p:txBody>
        </p:sp>
        <p:grpSp>
          <p:nvGrpSpPr>
            <p:cNvPr id="270" name="Google Shape;270;p18"/>
            <p:cNvGrpSpPr/>
            <p:nvPr/>
          </p:nvGrpSpPr>
          <p:grpSpPr>
            <a:xfrm>
              <a:off x="9115414" y="3533344"/>
              <a:ext cx="1573925" cy="1113385"/>
              <a:chOff x="8835827" y="3229383"/>
              <a:chExt cx="2147824" cy="1334674"/>
            </a:xfrm>
          </p:grpSpPr>
          <p:sp>
            <p:nvSpPr>
              <p:cNvPr id="271" name="Google Shape;271;p18"/>
              <p:cNvSpPr/>
              <p:nvPr/>
            </p:nvSpPr>
            <p:spPr>
              <a:xfrm>
                <a:off x="9051524" y="3722076"/>
                <a:ext cx="1716429" cy="349287"/>
              </a:xfrm>
              <a:prstGeom prst="flowChartPunchedTape">
                <a:avLst/>
              </a:prstGeom>
              <a:noFill/>
              <a:ln w="19050" cap="flat" cmpd="sng">
                <a:solidFill>
                  <a:srgbClr val="66B9FF"/>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Clr>
                    <a:srgbClr val="000000"/>
                  </a:buClr>
                  <a:buSzPts val="1400"/>
                  <a:buFont typeface="Arial"/>
                  <a:buNone/>
                </a:pPr>
                <a:endParaRPr sz="2400" dirty="0">
                  <a:solidFill>
                    <a:srgbClr val="000000"/>
                  </a:solidFill>
                  <a:latin typeface="Carlito" panose="020F0502020204030204" pitchFamily="34" charset="0"/>
                  <a:cs typeface="Carlito" panose="020F0502020204030204" pitchFamily="34" charset="0"/>
                  <a:sym typeface="Arial"/>
                </a:endParaRPr>
              </a:p>
            </p:txBody>
          </p:sp>
          <p:sp>
            <p:nvSpPr>
              <p:cNvPr id="272" name="Google Shape;272;p18"/>
              <p:cNvSpPr/>
              <p:nvPr/>
            </p:nvSpPr>
            <p:spPr>
              <a:xfrm>
                <a:off x="8835827" y="4214770"/>
                <a:ext cx="1716429" cy="349287"/>
              </a:xfrm>
              <a:prstGeom prst="flowChartPunchedTape">
                <a:avLst/>
              </a:prstGeom>
              <a:noFill/>
              <a:ln w="19050" cap="flat" cmpd="sng">
                <a:solidFill>
                  <a:srgbClr val="66B9FF"/>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Clr>
                    <a:srgbClr val="000000"/>
                  </a:buClr>
                  <a:buSzPts val="1400"/>
                  <a:buFont typeface="Arial"/>
                  <a:buNone/>
                </a:pPr>
                <a:endParaRPr sz="2400" dirty="0">
                  <a:solidFill>
                    <a:srgbClr val="000000"/>
                  </a:solidFill>
                  <a:latin typeface="Carlito" panose="020F0502020204030204" pitchFamily="34" charset="0"/>
                  <a:cs typeface="Carlito" panose="020F0502020204030204" pitchFamily="34" charset="0"/>
                  <a:sym typeface="Arial"/>
                </a:endParaRPr>
              </a:p>
            </p:txBody>
          </p:sp>
          <p:sp>
            <p:nvSpPr>
              <p:cNvPr id="273" name="Google Shape;273;p18"/>
              <p:cNvSpPr/>
              <p:nvPr/>
            </p:nvSpPr>
            <p:spPr>
              <a:xfrm>
                <a:off x="9267222" y="3229383"/>
                <a:ext cx="1716429" cy="349287"/>
              </a:xfrm>
              <a:prstGeom prst="flowChartPunchedTape">
                <a:avLst/>
              </a:prstGeom>
              <a:noFill/>
              <a:ln w="19050" cap="flat" cmpd="sng">
                <a:solidFill>
                  <a:srgbClr val="66B9FF"/>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Clr>
                    <a:srgbClr val="000000"/>
                  </a:buClr>
                  <a:buSzPts val="1400"/>
                  <a:buFont typeface="Arial"/>
                  <a:buNone/>
                </a:pPr>
                <a:endParaRPr sz="2400" dirty="0">
                  <a:solidFill>
                    <a:srgbClr val="000000"/>
                  </a:solidFill>
                  <a:latin typeface="Carlito" panose="020F0502020204030204" pitchFamily="34" charset="0"/>
                  <a:cs typeface="Carlito" panose="020F0502020204030204" pitchFamily="34" charset="0"/>
                  <a:sym typeface="Arial"/>
                </a:endParaRPr>
              </a:p>
            </p:txBody>
          </p:sp>
        </p:grpSp>
      </p:grpSp>
      <p:grpSp>
        <p:nvGrpSpPr>
          <p:cNvPr id="274" name="Google Shape;274;p18"/>
          <p:cNvGrpSpPr/>
          <p:nvPr/>
        </p:nvGrpSpPr>
        <p:grpSpPr>
          <a:xfrm>
            <a:off x="1438920" y="3282533"/>
            <a:ext cx="1953351" cy="1850180"/>
            <a:chOff x="3013670" y="2004446"/>
            <a:chExt cx="931200" cy="1025737"/>
          </a:xfrm>
        </p:grpSpPr>
        <p:sp>
          <p:nvSpPr>
            <p:cNvPr id="275" name="Google Shape;275;p18"/>
            <p:cNvSpPr/>
            <p:nvPr/>
          </p:nvSpPr>
          <p:spPr>
            <a:xfrm>
              <a:off x="3013670" y="2004446"/>
              <a:ext cx="928500" cy="292800"/>
            </a:xfrm>
            <a:custGeom>
              <a:avLst/>
              <a:gdLst/>
              <a:ahLst/>
              <a:cxnLst/>
              <a:rect l="l" t="t" r="r" b="b"/>
              <a:pathLst>
                <a:path w="120000" h="120000" extrusionOk="0">
                  <a:moveTo>
                    <a:pt x="119917" y="60000"/>
                  </a:moveTo>
                  <a:cubicBezTo>
                    <a:pt x="119917" y="70883"/>
                    <a:pt x="117436" y="80372"/>
                    <a:pt x="111895" y="89860"/>
                  </a:cubicBezTo>
                  <a:cubicBezTo>
                    <a:pt x="106354" y="99348"/>
                    <a:pt x="99490" y="106046"/>
                    <a:pt x="89979" y="111627"/>
                  </a:cubicBezTo>
                  <a:cubicBezTo>
                    <a:pt x="80385" y="116930"/>
                    <a:pt x="70957" y="119720"/>
                    <a:pt x="59958" y="119720"/>
                  </a:cubicBezTo>
                  <a:cubicBezTo>
                    <a:pt x="48876" y="119720"/>
                    <a:pt x="39448" y="116930"/>
                    <a:pt x="29937" y="111627"/>
                  </a:cubicBezTo>
                  <a:cubicBezTo>
                    <a:pt x="20344" y="106046"/>
                    <a:pt x="13563" y="99348"/>
                    <a:pt x="8022" y="89860"/>
                  </a:cubicBezTo>
                  <a:cubicBezTo>
                    <a:pt x="2481" y="80372"/>
                    <a:pt x="0" y="70883"/>
                    <a:pt x="0" y="60000"/>
                  </a:cubicBezTo>
                  <a:cubicBezTo>
                    <a:pt x="0" y="48837"/>
                    <a:pt x="2481" y="39627"/>
                    <a:pt x="8022" y="30139"/>
                  </a:cubicBezTo>
                  <a:cubicBezTo>
                    <a:pt x="13563" y="20372"/>
                    <a:pt x="20344" y="13674"/>
                    <a:pt x="29937" y="8093"/>
                  </a:cubicBezTo>
                  <a:cubicBezTo>
                    <a:pt x="39448" y="2511"/>
                    <a:pt x="48959" y="0"/>
                    <a:pt x="59958" y="0"/>
                  </a:cubicBezTo>
                  <a:cubicBezTo>
                    <a:pt x="71040" y="0"/>
                    <a:pt x="80385" y="2511"/>
                    <a:pt x="89979" y="8093"/>
                  </a:cubicBezTo>
                  <a:cubicBezTo>
                    <a:pt x="99490" y="13674"/>
                    <a:pt x="106354" y="20372"/>
                    <a:pt x="111895" y="30139"/>
                  </a:cubicBezTo>
                  <a:cubicBezTo>
                    <a:pt x="117436" y="39627"/>
                    <a:pt x="119917" y="48837"/>
                    <a:pt x="119917" y="60000"/>
                  </a:cubicBezTo>
                </a:path>
              </a:pathLst>
            </a:custGeom>
            <a:noFill/>
            <a:ln w="19050" cap="flat" cmpd="sng">
              <a:solidFill>
                <a:srgbClr val="66B9FF"/>
              </a:solidFill>
              <a:prstDash val="solid"/>
              <a:round/>
              <a:headEnd type="none" w="sm" len="sm"/>
              <a:tailEnd type="none" w="sm" len="sm"/>
            </a:ln>
          </p:spPr>
          <p:txBody>
            <a:bodyPr spcFirstLastPara="1" wrap="square" lIns="46650" tIns="23325" rIns="46650" bIns="23325" anchor="ctr" anchorCtr="0">
              <a:noAutofit/>
            </a:bodyPr>
            <a:lstStyle/>
            <a:p>
              <a:pPr marL="0" marR="0" lvl="0" indent="0" algn="l" rtl="0">
                <a:spcBef>
                  <a:spcPts val="0"/>
                </a:spcBef>
                <a:spcAft>
                  <a:spcPts val="0"/>
                </a:spcAft>
                <a:buClr>
                  <a:srgbClr val="000000"/>
                </a:buClr>
                <a:buSzPts val="1400"/>
                <a:buFont typeface="Arial"/>
                <a:buNone/>
              </a:pPr>
              <a:endParaRPr sz="2400">
                <a:solidFill>
                  <a:srgbClr val="005586"/>
                </a:solidFill>
                <a:latin typeface="Calibri"/>
                <a:ea typeface="Calibri"/>
                <a:cs typeface="Calibri"/>
                <a:sym typeface="Calibri"/>
              </a:endParaRPr>
            </a:p>
          </p:txBody>
        </p:sp>
        <p:sp>
          <p:nvSpPr>
            <p:cNvPr id="276" name="Google Shape;276;p18"/>
            <p:cNvSpPr/>
            <p:nvPr/>
          </p:nvSpPr>
          <p:spPr>
            <a:xfrm>
              <a:off x="3013670" y="2222784"/>
              <a:ext cx="931200" cy="442500"/>
            </a:xfrm>
            <a:custGeom>
              <a:avLst/>
              <a:gdLst/>
              <a:ahLst/>
              <a:cxnLst/>
              <a:rect l="l" t="t" r="r" b="b"/>
              <a:pathLst>
                <a:path w="120000" h="120000" extrusionOk="0">
                  <a:moveTo>
                    <a:pt x="59834" y="39509"/>
                  </a:moveTo>
                  <a:cubicBezTo>
                    <a:pt x="26740" y="39509"/>
                    <a:pt x="0" y="21868"/>
                    <a:pt x="0" y="0"/>
                  </a:cubicBezTo>
                  <a:lnTo>
                    <a:pt x="0" y="80490"/>
                  </a:lnTo>
                  <a:cubicBezTo>
                    <a:pt x="0" y="102174"/>
                    <a:pt x="26740" y="119816"/>
                    <a:pt x="59834" y="119816"/>
                  </a:cubicBezTo>
                  <a:cubicBezTo>
                    <a:pt x="92929" y="119816"/>
                    <a:pt x="119669" y="102174"/>
                    <a:pt x="119669" y="80490"/>
                  </a:cubicBezTo>
                  <a:lnTo>
                    <a:pt x="119669" y="0"/>
                  </a:lnTo>
                  <a:cubicBezTo>
                    <a:pt x="119917" y="21868"/>
                    <a:pt x="92929" y="39509"/>
                    <a:pt x="59834" y="39509"/>
                  </a:cubicBezTo>
                </a:path>
              </a:pathLst>
            </a:custGeom>
            <a:noFill/>
            <a:ln w="19050" cap="flat" cmpd="sng">
              <a:solidFill>
                <a:srgbClr val="66B9FF"/>
              </a:solidFill>
              <a:prstDash val="solid"/>
              <a:round/>
              <a:headEnd type="none" w="sm" len="sm"/>
              <a:tailEnd type="none" w="sm" len="sm"/>
            </a:ln>
          </p:spPr>
          <p:txBody>
            <a:bodyPr spcFirstLastPara="1" wrap="square" lIns="46650" tIns="23325" rIns="46650" bIns="23325" anchor="ctr" anchorCtr="0">
              <a:noAutofit/>
            </a:bodyPr>
            <a:lstStyle/>
            <a:p>
              <a:pPr marL="0" marR="0" lvl="0" indent="0" algn="l" rtl="0">
                <a:spcBef>
                  <a:spcPts val="0"/>
                </a:spcBef>
                <a:spcAft>
                  <a:spcPts val="0"/>
                </a:spcAft>
                <a:buClr>
                  <a:srgbClr val="000000"/>
                </a:buClr>
                <a:buSzPts val="1400"/>
                <a:buFont typeface="Arial"/>
                <a:buNone/>
              </a:pPr>
              <a:endParaRPr sz="2400">
                <a:solidFill>
                  <a:srgbClr val="005586"/>
                </a:solidFill>
                <a:latin typeface="Calibri"/>
                <a:ea typeface="Calibri"/>
                <a:cs typeface="Calibri"/>
                <a:sym typeface="Calibri"/>
              </a:endParaRPr>
            </a:p>
          </p:txBody>
        </p:sp>
        <p:sp>
          <p:nvSpPr>
            <p:cNvPr id="277" name="Google Shape;277;p18"/>
            <p:cNvSpPr/>
            <p:nvPr/>
          </p:nvSpPr>
          <p:spPr>
            <a:xfrm>
              <a:off x="3013670" y="2584683"/>
              <a:ext cx="931200" cy="445500"/>
            </a:xfrm>
            <a:custGeom>
              <a:avLst/>
              <a:gdLst/>
              <a:ahLst/>
              <a:cxnLst/>
              <a:rect l="l" t="t" r="r" b="b"/>
              <a:pathLst>
                <a:path w="120000" h="120000" extrusionOk="0">
                  <a:moveTo>
                    <a:pt x="59834" y="39329"/>
                  </a:moveTo>
                  <a:cubicBezTo>
                    <a:pt x="26740" y="39329"/>
                    <a:pt x="0" y="21768"/>
                    <a:pt x="0" y="0"/>
                  </a:cubicBezTo>
                  <a:lnTo>
                    <a:pt x="0" y="80670"/>
                  </a:lnTo>
                  <a:cubicBezTo>
                    <a:pt x="0" y="102256"/>
                    <a:pt x="26740" y="119817"/>
                    <a:pt x="59834" y="119817"/>
                  </a:cubicBezTo>
                  <a:cubicBezTo>
                    <a:pt x="92929" y="119817"/>
                    <a:pt x="119669" y="102256"/>
                    <a:pt x="119669" y="80670"/>
                  </a:cubicBezTo>
                  <a:lnTo>
                    <a:pt x="119669" y="548"/>
                  </a:lnTo>
                  <a:cubicBezTo>
                    <a:pt x="119917" y="21768"/>
                    <a:pt x="92929" y="39329"/>
                    <a:pt x="59834" y="39329"/>
                  </a:cubicBezTo>
                </a:path>
              </a:pathLst>
            </a:custGeom>
            <a:noFill/>
            <a:ln w="19050" cap="flat" cmpd="sng">
              <a:solidFill>
                <a:srgbClr val="66B9FF"/>
              </a:solidFill>
              <a:prstDash val="solid"/>
              <a:round/>
              <a:headEnd type="none" w="sm" len="sm"/>
              <a:tailEnd type="none" w="sm" len="sm"/>
            </a:ln>
          </p:spPr>
          <p:txBody>
            <a:bodyPr spcFirstLastPara="1" wrap="square" lIns="46650" tIns="23325" rIns="46650" bIns="23325" anchor="ctr" anchorCtr="0">
              <a:noAutofit/>
            </a:bodyPr>
            <a:lstStyle/>
            <a:p>
              <a:pPr marL="0" marR="0" lvl="0" indent="0" algn="l" rtl="0">
                <a:spcBef>
                  <a:spcPts val="0"/>
                </a:spcBef>
                <a:spcAft>
                  <a:spcPts val="0"/>
                </a:spcAft>
                <a:buClr>
                  <a:srgbClr val="000000"/>
                </a:buClr>
                <a:buSzPts val="1400"/>
                <a:buFont typeface="Arial"/>
                <a:buNone/>
              </a:pPr>
              <a:endParaRPr sz="2400">
                <a:solidFill>
                  <a:srgbClr val="005586"/>
                </a:solidFill>
                <a:latin typeface="Calibri"/>
                <a:ea typeface="Calibri"/>
                <a:cs typeface="Calibri"/>
                <a:sym typeface="Calibri"/>
              </a:endParaRPr>
            </a:p>
          </p:txBody>
        </p:sp>
      </p:grpSp>
      <p:grpSp>
        <p:nvGrpSpPr>
          <p:cNvPr id="278" name="Google Shape;278;p18"/>
          <p:cNvGrpSpPr/>
          <p:nvPr/>
        </p:nvGrpSpPr>
        <p:grpSpPr>
          <a:xfrm>
            <a:off x="7055843" y="4372263"/>
            <a:ext cx="826056" cy="538734"/>
            <a:chOff x="8835827" y="3229383"/>
            <a:chExt cx="2147824" cy="1334674"/>
          </a:xfrm>
        </p:grpSpPr>
        <p:sp>
          <p:nvSpPr>
            <p:cNvPr id="279" name="Google Shape;279;p18"/>
            <p:cNvSpPr/>
            <p:nvPr/>
          </p:nvSpPr>
          <p:spPr>
            <a:xfrm>
              <a:off x="9051524" y="3722076"/>
              <a:ext cx="1716429" cy="349287"/>
            </a:xfrm>
            <a:prstGeom prst="flowChartPunchedTape">
              <a:avLst/>
            </a:prstGeom>
            <a:noFill/>
            <a:ln w="19050" cap="flat" cmpd="sng">
              <a:solidFill>
                <a:srgbClr val="66B9FF"/>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Clr>
                  <a:srgbClr val="000000"/>
                </a:buClr>
                <a:buSzPts val="1400"/>
                <a:buFont typeface="Arial"/>
                <a:buNone/>
              </a:pPr>
              <a:endParaRPr sz="2400" dirty="0">
                <a:solidFill>
                  <a:srgbClr val="000000"/>
                </a:solidFill>
                <a:latin typeface="Carlito" panose="020F0502020204030204" pitchFamily="34" charset="0"/>
                <a:cs typeface="Carlito" panose="020F0502020204030204" pitchFamily="34" charset="0"/>
                <a:sym typeface="Arial"/>
              </a:endParaRPr>
            </a:p>
          </p:txBody>
        </p:sp>
        <p:sp>
          <p:nvSpPr>
            <p:cNvPr id="280" name="Google Shape;280;p18"/>
            <p:cNvSpPr/>
            <p:nvPr/>
          </p:nvSpPr>
          <p:spPr>
            <a:xfrm>
              <a:off x="8835827" y="4214770"/>
              <a:ext cx="1716429" cy="349287"/>
            </a:xfrm>
            <a:prstGeom prst="flowChartPunchedTape">
              <a:avLst/>
            </a:prstGeom>
            <a:noFill/>
            <a:ln w="19050" cap="flat" cmpd="sng">
              <a:solidFill>
                <a:srgbClr val="66B9FF"/>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Clr>
                  <a:srgbClr val="000000"/>
                </a:buClr>
                <a:buSzPts val="1400"/>
                <a:buFont typeface="Arial"/>
                <a:buNone/>
              </a:pPr>
              <a:endParaRPr sz="2400" dirty="0">
                <a:solidFill>
                  <a:srgbClr val="000000"/>
                </a:solidFill>
                <a:latin typeface="Carlito" panose="020F0502020204030204" pitchFamily="34" charset="0"/>
                <a:cs typeface="Carlito" panose="020F0502020204030204" pitchFamily="34" charset="0"/>
                <a:sym typeface="Arial"/>
              </a:endParaRPr>
            </a:p>
          </p:txBody>
        </p:sp>
        <p:sp>
          <p:nvSpPr>
            <p:cNvPr id="281" name="Google Shape;281;p18"/>
            <p:cNvSpPr/>
            <p:nvPr/>
          </p:nvSpPr>
          <p:spPr>
            <a:xfrm>
              <a:off x="9267222" y="3229383"/>
              <a:ext cx="1716429" cy="349287"/>
            </a:xfrm>
            <a:prstGeom prst="flowChartPunchedTape">
              <a:avLst/>
            </a:prstGeom>
            <a:noFill/>
            <a:ln w="19050" cap="flat" cmpd="sng">
              <a:solidFill>
                <a:srgbClr val="66B9FF"/>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spcBef>
                  <a:spcPts val="0"/>
                </a:spcBef>
                <a:spcAft>
                  <a:spcPts val="0"/>
                </a:spcAft>
                <a:buClr>
                  <a:srgbClr val="000000"/>
                </a:buClr>
                <a:buSzPts val="1400"/>
                <a:buFont typeface="Arial"/>
                <a:buNone/>
              </a:pPr>
              <a:endParaRPr sz="2400" dirty="0">
                <a:solidFill>
                  <a:srgbClr val="000000"/>
                </a:solidFill>
                <a:latin typeface="Carlito" panose="020F0502020204030204" pitchFamily="34" charset="0"/>
                <a:cs typeface="Carlito" panose="020F0502020204030204" pitchFamily="34" charset="0"/>
                <a:sym typeface="Arial"/>
              </a:endParaRPr>
            </a:p>
          </p:txBody>
        </p:sp>
      </p:grpSp>
      <p:sp>
        <p:nvSpPr>
          <p:cNvPr id="282" name="Google Shape;282;p18"/>
          <p:cNvSpPr/>
          <p:nvPr/>
        </p:nvSpPr>
        <p:spPr>
          <a:xfrm>
            <a:off x="4274101" y="4416520"/>
            <a:ext cx="900473" cy="450471"/>
          </a:xfrm>
          <a:prstGeom prst="rightArrow">
            <a:avLst>
              <a:gd name="adj1" fmla="val 50000"/>
              <a:gd name="adj2" fmla="val 50000"/>
            </a:avLst>
          </a:prstGeom>
          <a:solidFill>
            <a:srgbClr val="FF8300"/>
          </a:solidFill>
          <a:ln w="28575" cap="flat" cmpd="sng">
            <a:solidFill>
              <a:srgbClr val="FF830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u="none" strike="noStrike" cap="none" dirty="0">
              <a:solidFill>
                <a:srgbClr val="000000"/>
              </a:solidFill>
              <a:latin typeface="Carlito" panose="020F0502020204030204" pitchFamily="34" charset="0"/>
              <a:cs typeface="Carlito" panose="020F0502020204030204" pitchFamily="34" charset="0"/>
              <a:sym typeface="Arial"/>
            </a:endParaRPr>
          </a:p>
        </p:txBody>
      </p:sp>
      <p:sp>
        <p:nvSpPr>
          <p:cNvPr id="283" name="Google Shape;283;p18"/>
          <p:cNvSpPr/>
          <p:nvPr/>
        </p:nvSpPr>
        <p:spPr>
          <a:xfrm rot="10800000">
            <a:off x="8520720" y="4416286"/>
            <a:ext cx="900473" cy="450471"/>
          </a:xfrm>
          <a:prstGeom prst="rightArrow">
            <a:avLst>
              <a:gd name="adj1" fmla="val 50000"/>
              <a:gd name="adj2" fmla="val 50000"/>
            </a:avLst>
          </a:prstGeom>
          <a:solidFill>
            <a:srgbClr val="FF8300"/>
          </a:solidFill>
          <a:ln w="28575" cap="flat" cmpd="sng">
            <a:solidFill>
              <a:srgbClr val="FF8300"/>
            </a:solidFill>
            <a:prstDash val="solid"/>
            <a:round/>
            <a:headEnd type="none" w="sm" len="sm"/>
            <a:tailEnd type="none" w="sm" len="sm"/>
          </a:ln>
        </p:spPr>
        <p:txBody>
          <a:bodyPr spcFirstLastPara="1" wrap="square" lIns="68575" tIns="68575" rIns="68575" bIns="685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2400" u="none" strike="noStrike" cap="none" dirty="0">
              <a:solidFill>
                <a:srgbClr val="000000"/>
              </a:solidFill>
              <a:latin typeface="Carlito" panose="020F0502020204030204" pitchFamily="34" charset="0"/>
              <a:cs typeface="Carlito" panose="020F0502020204030204" pitchFamily="34" charset="0"/>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19"/>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Cloudera Hybrid Platform – Enabling Data Mesh</a:t>
            </a:r>
            <a:endParaRPr dirty="0"/>
          </a:p>
        </p:txBody>
      </p:sp>
      <p:sp>
        <p:nvSpPr>
          <p:cNvPr id="289" name="Google Shape;289;p19"/>
          <p:cNvSpPr txBox="1"/>
          <p:nvPr/>
        </p:nvSpPr>
        <p:spPr>
          <a:xfrm>
            <a:off x="419100" y="914400"/>
            <a:ext cx="8305800" cy="308100"/>
          </a:xfrm>
          <a:prstGeom prst="rect">
            <a:avLst/>
          </a:prstGeom>
          <a:noFill/>
          <a:ln>
            <a:noFill/>
          </a:ln>
        </p:spPr>
        <p:txBody>
          <a:bodyPr spcFirstLastPara="1" wrap="square" lIns="0" tIns="27425" rIns="0" bIns="45700" anchor="t" anchorCtr="0">
            <a:noAutofit/>
          </a:bodyPr>
          <a:lstStyle/>
          <a:p>
            <a:pPr marL="0" marR="0" lvl="0" indent="0" algn="l" rtl="0">
              <a:lnSpc>
                <a:spcPct val="100000"/>
              </a:lnSpc>
              <a:spcBef>
                <a:spcPts val="0"/>
              </a:spcBef>
              <a:spcAft>
                <a:spcPts val="0"/>
              </a:spcAft>
              <a:buClr>
                <a:srgbClr val="00A3AF"/>
              </a:buClr>
              <a:buSzPts val="1280"/>
              <a:buFont typeface="Roboto Medium"/>
              <a:buNone/>
            </a:pPr>
            <a:r>
              <a:rPr lang="en-US" sz="2400" u="none" strike="noStrike" cap="none" dirty="0">
                <a:solidFill>
                  <a:srgbClr val="00A3AF"/>
                </a:solidFill>
                <a:latin typeface="Carlito" panose="020F0502020204030204" pitchFamily="34" charset="0"/>
                <a:cs typeface="Carlito" panose="020F0502020204030204" pitchFamily="34" charset="0"/>
                <a:sym typeface="Arial"/>
              </a:rPr>
              <a:t>Data as a Product</a:t>
            </a:r>
            <a:endParaRPr dirty="0">
              <a:latin typeface="Carlito" panose="020F0502020204030204" pitchFamily="34" charset="0"/>
              <a:cs typeface="Carlito" panose="020F0502020204030204" pitchFamily="34" charset="0"/>
            </a:endParaRPr>
          </a:p>
        </p:txBody>
      </p:sp>
      <p:sp>
        <p:nvSpPr>
          <p:cNvPr id="290" name="Google Shape;290;p19"/>
          <p:cNvSpPr txBox="1"/>
          <p:nvPr/>
        </p:nvSpPr>
        <p:spPr>
          <a:xfrm>
            <a:off x="1391412" y="2182950"/>
            <a:ext cx="11033760" cy="3406500"/>
          </a:xfrm>
          <a:prstGeom prst="rect">
            <a:avLst/>
          </a:prstGeom>
          <a:noFill/>
          <a:ln>
            <a:noFill/>
          </a:ln>
        </p:spPr>
        <p:txBody>
          <a:bodyPr spcFirstLastPara="1" wrap="square" lIns="91425" tIns="45700" rIns="91425" bIns="45700" anchor="ctr" anchorCtr="0">
            <a:noAutofit/>
          </a:bodyPr>
          <a:lstStyle/>
          <a:p>
            <a:pPr marL="0" marR="0" lvl="0" indent="0" algn="ctr" rtl="0">
              <a:lnSpc>
                <a:spcPct val="150000"/>
              </a:lnSpc>
              <a:spcBef>
                <a:spcPts val="0"/>
              </a:spcBef>
              <a:spcAft>
                <a:spcPts val="0"/>
              </a:spcAft>
              <a:buClr>
                <a:srgbClr val="000000"/>
              </a:buClr>
              <a:buSzPts val="1800"/>
              <a:buFont typeface="Arial"/>
              <a:buNone/>
            </a:pPr>
            <a:r>
              <a:rPr lang="en-US" sz="2800" u="none" strike="noStrike" cap="none" dirty="0">
                <a:solidFill>
                  <a:srgbClr val="000000"/>
                </a:solidFill>
                <a:latin typeface="Carlito" panose="020F0502020204030204" pitchFamily="34" charset="0"/>
                <a:cs typeface="Carlito" panose="020F0502020204030204" pitchFamily="34" charset="0"/>
                <a:sym typeface="Arial"/>
              </a:rPr>
              <a:t>Distributed data products oriented around domains and owned by independent cross-functional teams who have embedded data engineers and data product owners, using common data infrastructure as a platform to host, prep and serve their data assets.</a:t>
            </a:r>
            <a:endParaRPr sz="1600" u="none" strike="noStrike" cap="none" dirty="0">
              <a:solidFill>
                <a:srgbClr val="000000"/>
              </a:solidFill>
              <a:latin typeface="Carlito" panose="020F0502020204030204" pitchFamily="34" charset="0"/>
              <a:cs typeface="Carlito" panose="020F0502020204030204" pitchFamily="34" charset="0"/>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20"/>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Cloudera Hybrid Platform – Enabling Data Mesh (2)</a:t>
            </a:r>
            <a:endParaRPr dirty="0"/>
          </a:p>
        </p:txBody>
      </p:sp>
      <p:grpSp>
        <p:nvGrpSpPr>
          <p:cNvPr id="296" name="Google Shape;296;p20"/>
          <p:cNvGrpSpPr/>
          <p:nvPr/>
        </p:nvGrpSpPr>
        <p:grpSpPr>
          <a:xfrm>
            <a:off x="668528" y="1097280"/>
            <a:ext cx="12745721" cy="5577840"/>
            <a:chOff x="257702" y="918650"/>
            <a:chExt cx="9075795" cy="3735563"/>
          </a:xfrm>
        </p:grpSpPr>
        <p:sp>
          <p:nvSpPr>
            <p:cNvPr id="297" name="Google Shape;297;p20"/>
            <p:cNvSpPr/>
            <p:nvPr/>
          </p:nvSpPr>
          <p:spPr>
            <a:xfrm>
              <a:off x="450238" y="930058"/>
              <a:ext cx="8025000" cy="281400"/>
            </a:xfrm>
            <a:prstGeom prst="roundRect">
              <a:avLst>
                <a:gd name="adj" fmla="val 16667"/>
              </a:avLst>
            </a:prstGeom>
            <a:solidFill>
              <a:srgbClr val="FFFFFF"/>
            </a:solid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800" u="none" strike="noStrike" cap="none" dirty="0">
                <a:solidFill>
                  <a:srgbClr val="000000"/>
                </a:solidFill>
                <a:latin typeface="Carlito" panose="020F0502020204030204" pitchFamily="34" charset="0"/>
                <a:cs typeface="Carlito" panose="020F0502020204030204" pitchFamily="34" charset="0"/>
                <a:sym typeface="Arial"/>
              </a:endParaRPr>
            </a:p>
          </p:txBody>
        </p:sp>
        <p:sp>
          <p:nvSpPr>
            <p:cNvPr id="298" name="Google Shape;298;p20"/>
            <p:cNvSpPr/>
            <p:nvPr/>
          </p:nvSpPr>
          <p:spPr>
            <a:xfrm>
              <a:off x="450250" y="918650"/>
              <a:ext cx="8019300" cy="309880"/>
            </a:xfrm>
            <a:custGeom>
              <a:avLst/>
              <a:gdLst/>
              <a:ahLst/>
              <a:cxnLst/>
              <a:rect l="l" t="t" r="r" b="b"/>
              <a:pathLst>
                <a:path w="9779634" h="508000" extrusionOk="0">
                  <a:moveTo>
                    <a:pt x="9779000" y="180340"/>
                  </a:moveTo>
                  <a:lnTo>
                    <a:pt x="9451340" y="508000"/>
                  </a:lnTo>
                  <a:lnTo>
                    <a:pt x="9438640" y="508000"/>
                  </a:lnTo>
                  <a:lnTo>
                    <a:pt x="9779000" y="167640"/>
                  </a:lnTo>
                  <a:lnTo>
                    <a:pt x="9779000" y="180340"/>
                  </a:lnTo>
                  <a:close/>
                  <a:moveTo>
                    <a:pt x="4313555" y="0"/>
                  </a:moveTo>
                  <a:lnTo>
                    <a:pt x="3805555" y="508000"/>
                  </a:lnTo>
                  <a:lnTo>
                    <a:pt x="3818255" y="508000"/>
                  </a:lnTo>
                  <a:lnTo>
                    <a:pt x="4326255" y="0"/>
                  </a:lnTo>
                  <a:lnTo>
                    <a:pt x="4313555" y="0"/>
                  </a:lnTo>
                  <a:close/>
                  <a:moveTo>
                    <a:pt x="6857365" y="0"/>
                  </a:moveTo>
                  <a:lnTo>
                    <a:pt x="6349365" y="508000"/>
                  </a:lnTo>
                  <a:lnTo>
                    <a:pt x="6362065" y="508000"/>
                  </a:lnTo>
                  <a:lnTo>
                    <a:pt x="6870065" y="0"/>
                  </a:lnTo>
                  <a:lnTo>
                    <a:pt x="6857365" y="0"/>
                  </a:lnTo>
                  <a:close/>
                  <a:moveTo>
                    <a:pt x="9740900" y="0"/>
                  </a:moveTo>
                  <a:lnTo>
                    <a:pt x="9232900" y="508000"/>
                  </a:lnTo>
                  <a:lnTo>
                    <a:pt x="9245600" y="508000"/>
                  </a:lnTo>
                  <a:lnTo>
                    <a:pt x="9753600" y="0"/>
                  </a:lnTo>
                  <a:lnTo>
                    <a:pt x="9740900" y="0"/>
                  </a:lnTo>
                  <a:close/>
                  <a:moveTo>
                    <a:pt x="3970655" y="0"/>
                  </a:moveTo>
                  <a:lnTo>
                    <a:pt x="3462655" y="508000"/>
                  </a:lnTo>
                  <a:lnTo>
                    <a:pt x="3475355" y="508000"/>
                  </a:lnTo>
                  <a:lnTo>
                    <a:pt x="3983355" y="0"/>
                  </a:lnTo>
                  <a:lnTo>
                    <a:pt x="3970655" y="0"/>
                  </a:lnTo>
                  <a:close/>
                  <a:moveTo>
                    <a:pt x="9779000" y="30480"/>
                  </a:moveTo>
                  <a:lnTo>
                    <a:pt x="9301480" y="508000"/>
                  </a:lnTo>
                  <a:lnTo>
                    <a:pt x="9314180" y="508000"/>
                  </a:lnTo>
                  <a:lnTo>
                    <a:pt x="9779000" y="43180"/>
                  </a:lnTo>
                  <a:lnTo>
                    <a:pt x="9779000" y="30480"/>
                  </a:lnTo>
                  <a:close/>
                  <a:moveTo>
                    <a:pt x="4107815" y="0"/>
                  </a:moveTo>
                  <a:lnTo>
                    <a:pt x="3599815" y="508000"/>
                  </a:lnTo>
                  <a:lnTo>
                    <a:pt x="3612515" y="508000"/>
                  </a:lnTo>
                  <a:lnTo>
                    <a:pt x="4120515" y="0"/>
                  </a:lnTo>
                  <a:lnTo>
                    <a:pt x="4107815" y="0"/>
                  </a:lnTo>
                  <a:close/>
                  <a:moveTo>
                    <a:pt x="9779000" y="454660"/>
                  </a:moveTo>
                  <a:lnTo>
                    <a:pt x="9779000" y="441960"/>
                  </a:lnTo>
                  <a:lnTo>
                    <a:pt x="9713595" y="507365"/>
                  </a:lnTo>
                  <a:lnTo>
                    <a:pt x="9726295" y="507365"/>
                  </a:lnTo>
                  <a:lnTo>
                    <a:pt x="9779000" y="454660"/>
                  </a:lnTo>
                  <a:close/>
                  <a:moveTo>
                    <a:pt x="4039235" y="0"/>
                  </a:moveTo>
                  <a:lnTo>
                    <a:pt x="3531235" y="508000"/>
                  </a:lnTo>
                  <a:lnTo>
                    <a:pt x="3543935" y="508000"/>
                  </a:lnTo>
                  <a:lnTo>
                    <a:pt x="4051935" y="0"/>
                  </a:lnTo>
                  <a:lnTo>
                    <a:pt x="4039235" y="0"/>
                  </a:lnTo>
                  <a:close/>
                  <a:moveTo>
                    <a:pt x="9779000" y="374015"/>
                  </a:moveTo>
                  <a:lnTo>
                    <a:pt x="9645015" y="508000"/>
                  </a:lnTo>
                  <a:lnTo>
                    <a:pt x="9657715" y="508000"/>
                  </a:lnTo>
                  <a:lnTo>
                    <a:pt x="9779635" y="386080"/>
                  </a:lnTo>
                  <a:lnTo>
                    <a:pt x="9779635" y="374015"/>
                  </a:lnTo>
                  <a:close/>
                  <a:moveTo>
                    <a:pt x="4244975" y="0"/>
                  </a:moveTo>
                  <a:lnTo>
                    <a:pt x="3736975" y="508000"/>
                  </a:lnTo>
                  <a:lnTo>
                    <a:pt x="3749675" y="508000"/>
                  </a:lnTo>
                  <a:lnTo>
                    <a:pt x="4257675" y="0"/>
                  </a:lnTo>
                  <a:lnTo>
                    <a:pt x="4244975" y="0"/>
                  </a:lnTo>
                  <a:close/>
                  <a:moveTo>
                    <a:pt x="9779000" y="304800"/>
                  </a:moveTo>
                  <a:lnTo>
                    <a:pt x="9575800" y="508000"/>
                  </a:lnTo>
                  <a:lnTo>
                    <a:pt x="9588500" y="508000"/>
                  </a:lnTo>
                  <a:lnTo>
                    <a:pt x="9779000" y="317500"/>
                  </a:lnTo>
                  <a:lnTo>
                    <a:pt x="9779000" y="304800"/>
                  </a:lnTo>
                  <a:close/>
                  <a:moveTo>
                    <a:pt x="9779000" y="99060"/>
                  </a:moveTo>
                  <a:lnTo>
                    <a:pt x="9370060" y="508000"/>
                  </a:lnTo>
                  <a:lnTo>
                    <a:pt x="9382760" y="508000"/>
                  </a:lnTo>
                  <a:lnTo>
                    <a:pt x="9779000" y="111760"/>
                  </a:lnTo>
                  <a:lnTo>
                    <a:pt x="9779000" y="99060"/>
                  </a:lnTo>
                  <a:close/>
                  <a:moveTo>
                    <a:pt x="9779000" y="236220"/>
                  </a:moveTo>
                  <a:lnTo>
                    <a:pt x="9507220" y="508000"/>
                  </a:lnTo>
                  <a:lnTo>
                    <a:pt x="9519920" y="508000"/>
                  </a:lnTo>
                  <a:lnTo>
                    <a:pt x="9779000" y="248920"/>
                  </a:lnTo>
                  <a:lnTo>
                    <a:pt x="9779000" y="236220"/>
                  </a:lnTo>
                  <a:close/>
                  <a:moveTo>
                    <a:pt x="4176395" y="0"/>
                  </a:moveTo>
                  <a:lnTo>
                    <a:pt x="3668395" y="508000"/>
                  </a:lnTo>
                  <a:lnTo>
                    <a:pt x="3681095" y="508000"/>
                  </a:lnTo>
                  <a:lnTo>
                    <a:pt x="4189095" y="0"/>
                  </a:lnTo>
                  <a:lnTo>
                    <a:pt x="4176395" y="0"/>
                  </a:lnTo>
                  <a:close/>
                  <a:moveTo>
                    <a:pt x="6925945" y="0"/>
                  </a:moveTo>
                  <a:lnTo>
                    <a:pt x="6417945" y="508000"/>
                  </a:lnTo>
                  <a:lnTo>
                    <a:pt x="6430645" y="508000"/>
                  </a:lnTo>
                  <a:lnTo>
                    <a:pt x="6938645" y="0"/>
                  </a:lnTo>
                  <a:lnTo>
                    <a:pt x="6925945" y="0"/>
                  </a:lnTo>
                  <a:close/>
                  <a:moveTo>
                    <a:pt x="5962650" y="0"/>
                  </a:moveTo>
                  <a:lnTo>
                    <a:pt x="5454650" y="508000"/>
                  </a:lnTo>
                  <a:lnTo>
                    <a:pt x="5467350" y="508000"/>
                  </a:lnTo>
                  <a:lnTo>
                    <a:pt x="5975350" y="0"/>
                  </a:lnTo>
                  <a:lnTo>
                    <a:pt x="5962650" y="0"/>
                  </a:lnTo>
                  <a:close/>
                  <a:moveTo>
                    <a:pt x="6513831" y="0"/>
                  </a:moveTo>
                  <a:lnTo>
                    <a:pt x="6005831" y="508000"/>
                  </a:lnTo>
                  <a:lnTo>
                    <a:pt x="6018531" y="508000"/>
                  </a:lnTo>
                  <a:lnTo>
                    <a:pt x="6526531" y="0"/>
                  </a:lnTo>
                  <a:lnTo>
                    <a:pt x="6513831" y="0"/>
                  </a:lnTo>
                  <a:close/>
                  <a:moveTo>
                    <a:pt x="5688331" y="0"/>
                  </a:moveTo>
                  <a:lnTo>
                    <a:pt x="5180330" y="508000"/>
                  </a:lnTo>
                  <a:lnTo>
                    <a:pt x="5193030" y="508000"/>
                  </a:lnTo>
                  <a:lnTo>
                    <a:pt x="5701031" y="0"/>
                  </a:lnTo>
                  <a:lnTo>
                    <a:pt x="5688331" y="0"/>
                  </a:lnTo>
                  <a:close/>
                  <a:moveTo>
                    <a:pt x="5551170" y="0"/>
                  </a:moveTo>
                  <a:lnTo>
                    <a:pt x="5043170" y="508000"/>
                  </a:lnTo>
                  <a:lnTo>
                    <a:pt x="5055870" y="508000"/>
                  </a:lnTo>
                  <a:lnTo>
                    <a:pt x="5563870" y="0"/>
                  </a:lnTo>
                  <a:lnTo>
                    <a:pt x="5551170" y="0"/>
                  </a:lnTo>
                  <a:close/>
                  <a:moveTo>
                    <a:pt x="6376670" y="0"/>
                  </a:moveTo>
                  <a:lnTo>
                    <a:pt x="5868670" y="508000"/>
                  </a:lnTo>
                  <a:lnTo>
                    <a:pt x="5881370" y="508000"/>
                  </a:lnTo>
                  <a:lnTo>
                    <a:pt x="6389370" y="0"/>
                  </a:lnTo>
                  <a:lnTo>
                    <a:pt x="6376670" y="0"/>
                  </a:lnTo>
                  <a:close/>
                  <a:moveTo>
                    <a:pt x="5756910" y="0"/>
                  </a:moveTo>
                  <a:lnTo>
                    <a:pt x="5248910" y="508000"/>
                  </a:lnTo>
                  <a:lnTo>
                    <a:pt x="5261610" y="508000"/>
                  </a:lnTo>
                  <a:lnTo>
                    <a:pt x="5769610" y="0"/>
                  </a:lnTo>
                  <a:lnTo>
                    <a:pt x="5756910" y="0"/>
                  </a:lnTo>
                  <a:close/>
                  <a:moveTo>
                    <a:pt x="6445250" y="0"/>
                  </a:moveTo>
                  <a:lnTo>
                    <a:pt x="5937250" y="508000"/>
                  </a:lnTo>
                  <a:lnTo>
                    <a:pt x="5949950" y="508000"/>
                  </a:lnTo>
                  <a:lnTo>
                    <a:pt x="6457950" y="0"/>
                  </a:lnTo>
                  <a:lnTo>
                    <a:pt x="6445250" y="0"/>
                  </a:lnTo>
                  <a:close/>
                  <a:moveTo>
                    <a:pt x="5345431" y="0"/>
                  </a:moveTo>
                  <a:lnTo>
                    <a:pt x="4837430" y="508000"/>
                  </a:lnTo>
                  <a:lnTo>
                    <a:pt x="4850130" y="508000"/>
                  </a:lnTo>
                  <a:lnTo>
                    <a:pt x="5358131" y="0"/>
                  </a:lnTo>
                  <a:lnTo>
                    <a:pt x="5345431" y="0"/>
                  </a:lnTo>
                  <a:close/>
                  <a:moveTo>
                    <a:pt x="5414010" y="0"/>
                  </a:moveTo>
                  <a:lnTo>
                    <a:pt x="4906010" y="508000"/>
                  </a:lnTo>
                  <a:lnTo>
                    <a:pt x="4918710" y="508000"/>
                  </a:lnTo>
                  <a:lnTo>
                    <a:pt x="5426710" y="0"/>
                  </a:lnTo>
                  <a:lnTo>
                    <a:pt x="5414010" y="0"/>
                  </a:lnTo>
                  <a:close/>
                  <a:moveTo>
                    <a:pt x="5482590" y="0"/>
                  </a:moveTo>
                  <a:lnTo>
                    <a:pt x="4974590" y="508000"/>
                  </a:lnTo>
                  <a:lnTo>
                    <a:pt x="4987290" y="508000"/>
                  </a:lnTo>
                  <a:lnTo>
                    <a:pt x="5495290" y="0"/>
                  </a:lnTo>
                  <a:lnTo>
                    <a:pt x="5482590" y="0"/>
                  </a:lnTo>
                  <a:close/>
                  <a:moveTo>
                    <a:pt x="5619750" y="0"/>
                  </a:moveTo>
                  <a:lnTo>
                    <a:pt x="5111750" y="508000"/>
                  </a:lnTo>
                  <a:lnTo>
                    <a:pt x="5124450" y="508000"/>
                  </a:lnTo>
                  <a:lnTo>
                    <a:pt x="5632450" y="0"/>
                  </a:lnTo>
                  <a:lnTo>
                    <a:pt x="5619750" y="0"/>
                  </a:lnTo>
                  <a:close/>
                  <a:moveTo>
                    <a:pt x="4382135" y="0"/>
                  </a:moveTo>
                  <a:lnTo>
                    <a:pt x="3874135" y="508000"/>
                  </a:lnTo>
                  <a:lnTo>
                    <a:pt x="3886835" y="508000"/>
                  </a:lnTo>
                  <a:lnTo>
                    <a:pt x="4394835" y="0"/>
                  </a:lnTo>
                  <a:lnTo>
                    <a:pt x="4382135" y="0"/>
                  </a:lnTo>
                  <a:close/>
                  <a:moveTo>
                    <a:pt x="6100445" y="0"/>
                  </a:moveTo>
                  <a:lnTo>
                    <a:pt x="5592445" y="508000"/>
                  </a:lnTo>
                  <a:lnTo>
                    <a:pt x="5605145" y="508000"/>
                  </a:lnTo>
                  <a:lnTo>
                    <a:pt x="6113145" y="0"/>
                  </a:lnTo>
                  <a:lnTo>
                    <a:pt x="6100445" y="0"/>
                  </a:lnTo>
                  <a:close/>
                  <a:moveTo>
                    <a:pt x="6169025" y="0"/>
                  </a:moveTo>
                  <a:lnTo>
                    <a:pt x="5661025" y="508000"/>
                  </a:lnTo>
                  <a:lnTo>
                    <a:pt x="5673725" y="508000"/>
                  </a:lnTo>
                  <a:lnTo>
                    <a:pt x="6181725" y="0"/>
                  </a:lnTo>
                  <a:lnTo>
                    <a:pt x="6169025" y="0"/>
                  </a:lnTo>
                  <a:close/>
                  <a:moveTo>
                    <a:pt x="5825490" y="0"/>
                  </a:moveTo>
                  <a:lnTo>
                    <a:pt x="5317490" y="508000"/>
                  </a:lnTo>
                  <a:lnTo>
                    <a:pt x="5330190" y="508000"/>
                  </a:lnTo>
                  <a:lnTo>
                    <a:pt x="5838190" y="0"/>
                  </a:lnTo>
                  <a:lnTo>
                    <a:pt x="5825490" y="0"/>
                  </a:lnTo>
                  <a:close/>
                  <a:moveTo>
                    <a:pt x="6031865" y="0"/>
                  </a:moveTo>
                  <a:lnTo>
                    <a:pt x="5523865" y="508000"/>
                  </a:lnTo>
                  <a:lnTo>
                    <a:pt x="5536565" y="508000"/>
                  </a:lnTo>
                  <a:lnTo>
                    <a:pt x="6044565" y="0"/>
                  </a:lnTo>
                  <a:lnTo>
                    <a:pt x="6031865" y="0"/>
                  </a:lnTo>
                  <a:close/>
                  <a:moveTo>
                    <a:pt x="5894070" y="0"/>
                  </a:moveTo>
                  <a:lnTo>
                    <a:pt x="5386070" y="508000"/>
                  </a:lnTo>
                  <a:lnTo>
                    <a:pt x="5398770" y="508000"/>
                  </a:lnTo>
                  <a:lnTo>
                    <a:pt x="5906770" y="0"/>
                  </a:lnTo>
                  <a:lnTo>
                    <a:pt x="5894070" y="0"/>
                  </a:lnTo>
                  <a:close/>
                  <a:moveTo>
                    <a:pt x="9672320" y="0"/>
                  </a:moveTo>
                  <a:lnTo>
                    <a:pt x="9164320" y="508000"/>
                  </a:lnTo>
                  <a:lnTo>
                    <a:pt x="9177020" y="508000"/>
                  </a:lnTo>
                  <a:lnTo>
                    <a:pt x="9685020" y="0"/>
                  </a:lnTo>
                  <a:lnTo>
                    <a:pt x="9672320" y="0"/>
                  </a:lnTo>
                  <a:close/>
                  <a:moveTo>
                    <a:pt x="6308090" y="0"/>
                  </a:moveTo>
                  <a:lnTo>
                    <a:pt x="5800090" y="508000"/>
                  </a:lnTo>
                  <a:lnTo>
                    <a:pt x="5812790" y="508000"/>
                  </a:lnTo>
                  <a:lnTo>
                    <a:pt x="6320790" y="0"/>
                  </a:lnTo>
                  <a:lnTo>
                    <a:pt x="6308090" y="0"/>
                  </a:lnTo>
                  <a:close/>
                  <a:moveTo>
                    <a:pt x="6237606" y="0"/>
                  </a:moveTo>
                  <a:lnTo>
                    <a:pt x="5729606" y="508000"/>
                  </a:lnTo>
                  <a:lnTo>
                    <a:pt x="5742306" y="508000"/>
                  </a:lnTo>
                  <a:lnTo>
                    <a:pt x="6250306" y="0"/>
                  </a:lnTo>
                  <a:lnTo>
                    <a:pt x="6237606" y="0"/>
                  </a:lnTo>
                  <a:close/>
                  <a:moveTo>
                    <a:pt x="6720206" y="0"/>
                  </a:moveTo>
                  <a:lnTo>
                    <a:pt x="6212206" y="508000"/>
                  </a:lnTo>
                  <a:lnTo>
                    <a:pt x="6224906" y="508000"/>
                  </a:lnTo>
                  <a:lnTo>
                    <a:pt x="6732906" y="0"/>
                  </a:lnTo>
                  <a:lnTo>
                    <a:pt x="6720206" y="0"/>
                  </a:lnTo>
                  <a:close/>
                  <a:moveTo>
                    <a:pt x="4794250" y="0"/>
                  </a:moveTo>
                  <a:lnTo>
                    <a:pt x="4286250" y="508000"/>
                  </a:lnTo>
                  <a:lnTo>
                    <a:pt x="4298950" y="508000"/>
                  </a:lnTo>
                  <a:lnTo>
                    <a:pt x="4806950" y="0"/>
                  </a:lnTo>
                  <a:lnTo>
                    <a:pt x="4794250" y="0"/>
                  </a:lnTo>
                  <a:close/>
                  <a:moveTo>
                    <a:pt x="4725670" y="0"/>
                  </a:moveTo>
                  <a:lnTo>
                    <a:pt x="4217670" y="508000"/>
                  </a:lnTo>
                  <a:lnTo>
                    <a:pt x="4230370" y="508000"/>
                  </a:lnTo>
                  <a:lnTo>
                    <a:pt x="4738370" y="0"/>
                  </a:lnTo>
                  <a:lnTo>
                    <a:pt x="4725670" y="0"/>
                  </a:lnTo>
                  <a:close/>
                  <a:moveTo>
                    <a:pt x="4588510" y="0"/>
                  </a:moveTo>
                  <a:lnTo>
                    <a:pt x="4080510" y="508000"/>
                  </a:lnTo>
                  <a:lnTo>
                    <a:pt x="4093210" y="508000"/>
                  </a:lnTo>
                  <a:lnTo>
                    <a:pt x="4601210" y="0"/>
                  </a:lnTo>
                  <a:lnTo>
                    <a:pt x="4588510" y="0"/>
                  </a:lnTo>
                  <a:close/>
                  <a:moveTo>
                    <a:pt x="4657090" y="0"/>
                  </a:moveTo>
                  <a:lnTo>
                    <a:pt x="4149090" y="508000"/>
                  </a:lnTo>
                  <a:lnTo>
                    <a:pt x="4161790" y="508000"/>
                  </a:lnTo>
                  <a:lnTo>
                    <a:pt x="4669790" y="0"/>
                  </a:lnTo>
                  <a:lnTo>
                    <a:pt x="4657090" y="0"/>
                  </a:lnTo>
                  <a:close/>
                  <a:moveTo>
                    <a:pt x="4450715" y="0"/>
                  </a:moveTo>
                  <a:lnTo>
                    <a:pt x="3942715" y="508000"/>
                  </a:lnTo>
                  <a:lnTo>
                    <a:pt x="3955415" y="508000"/>
                  </a:lnTo>
                  <a:lnTo>
                    <a:pt x="4463415" y="0"/>
                  </a:lnTo>
                  <a:lnTo>
                    <a:pt x="4450715" y="0"/>
                  </a:lnTo>
                  <a:close/>
                  <a:moveTo>
                    <a:pt x="6788785" y="0"/>
                  </a:moveTo>
                  <a:lnTo>
                    <a:pt x="6280785" y="508000"/>
                  </a:lnTo>
                  <a:lnTo>
                    <a:pt x="6293485" y="508000"/>
                  </a:lnTo>
                  <a:lnTo>
                    <a:pt x="6801485" y="0"/>
                  </a:lnTo>
                  <a:lnTo>
                    <a:pt x="6788785" y="0"/>
                  </a:lnTo>
                  <a:close/>
                  <a:moveTo>
                    <a:pt x="4519930" y="0"/>
                  </a:moveTo>
                  <a:lnTo>
                    <a:pt x="4011930" y="508000"/>
                  </a:lnTo>
                  <a:lnTo>
                    <a:pt x="4024630" y="508000"/>
                  </a:lnTo>
                  <a:lnTo>
                    <a:pt x="4532630" y="0"/>
                  </a:lnTo>
                  <a:lnTo>
                    <a:pt x="4519930" y="0"/>
                  </a:lnTo>
                  <a:close/>
                  <a:moveTo>
                    <a:pt x="4931410" y="0"/>
                  </a:moveTo>
                  <a:lnTo>
                    <a:pt x="4423410" y="508000"/>
                  </a:lnTo>
                  <a:lnTo>
                    <a:pt x="4436110" y="508000"/>
                  </a:lnTo>
                  <a:lnTo>
                    <a:pt x="4944110" y="0"/>
                  </a:lnTo>
                  <a:lnTo>
                    <a:pt x="4931410" y="0"/>
                  </a:lnTo>
                  <a:close/>
                  <a:moveTo>
                    <a:pt x="6582410" y="0"/>
                  </a:moveTo>
                  <a:lnTo>
                    <a:pt x="6074410" y="508000"/>
                  </a:lnTo>
                  <a:lnTo>
                    <a:pt x="6087110" y="508000"/>
                  </a:lnTo>
                  <a:lnTo>
                    <a:pt x="6595110" y="0"/>
                  </a:lnTo>
                  <a:lnTo>
                    <a:pt x="6582410" y="0"/>
                  </a:lnTo>
                  <a:close/>
                  <a:moveTo>
                    <a:pt x="5068570" y="0"/>
                  </a:moveTo>
                  <a:lnTo>
                    <a:pt x="4560570" y="508000"/>
                  </a:lnTo>
                  <a:lnTo>
                    <a:pt x="4573270" y="508000"/>
                  </a:lnTo>
                  <a:lnTo>
                    <a:pt x="5081270" y="0"/>
                  </a:lnTo>
                  <a:lnTo>
                    <a:pt x="5068570" y="0"/>
                  </a:lnTo>
                  <a:close/>
                  <a:moveTo>
                    <a:pt x="5137150" y="0"/>
                  </a:moveTo>
                  <a:lnTo>
                    <a:pt x="4629150" y="508000"/>
                  </a:lnTo>
                  <a:lnTo>
                    <a:pt x="4641850" y="508000"/>
                  </a:lnTo>
                  <a:lnTo>
                    <a:pt x="5149850" y="0"/>
                  </a:lnTo>
                  <a:lnTo>
                    <a:pt x="5137150" y="0"/>
                  </a:lnTo>
                  <a:close/>
                  <a:moveTo>
                    <a:pt x="4862830" y="0"/>
                  </a:moveTo>
                  <a:lnTo>
                    <a:pt x="4354830" y="508000"/>
                  </a:lnTo>
                  <a:lnTo>
                    <a:pt x="4367530" y="508000"/>
                  </a:lnTo>
                  <a:lnTo>
                    <a:pt x="4875530" y="0"/>
                  </a:lnTo>
                  <a:lnTo>
                    <a:pt x="4862830" y="0"/>
                  </a:lnTo>
                  <a:close/>
                  <a:moveTo>
                    <a:pt x="5205730" y="0"/>
                  </a:moveTo>
                  <a:lnTo>
                    <a:pt x="4697730" y="508000"/>
                  </a:lnTo>
                  <a:lnTo>
                    <a:pt x="4710430" y="508000"/>
                  </a:lnTo>
                  <a:lnTo>
                    <a:pt x="5218430" y="0"/>
                  </a:lnTo>
                  <a:lnTo>
                    <a:pt x="5205730" y="0"/>
                  </a:lnTo>
                  <a:close/>
                  <a:moveTo>
                    <a:pt x="6650990" y="0"/>
                  </a:moveTo>
                  <a:lnTo>
                    <a:pt x="6142990" y="508000"/>
                  </a:lnTo>
                  <a:lnTo>
                    <a:pt x="6155690" y="508000"/>
                  </a:lnTo>
                  <a:lnTo>
                    <a:pt x="6663690" y="0"/>
                  </a:lnTo>
                  <a:lnTo>
                    <a:pt x="6650990" y="0"/>
                  </a:lnTo>
                  <a:close/>
                  <a:moveTo>
                    <a:pt x="4999990" y="0"/>
                  </a:moveTo>
                  <a:lnTo>
                    <a:pt x="4491990" y="508000"/>
                  </a:lnTo>
                  <a:lnTo>
                    <a:pt x="4504690" y="508000"/>
                  </a:lnTo>
                  <a:lnTo>
                    <a:pt x="5012690" y="0"/>
                  </a:lnTo>
                  <a:lnTo>
                    <a:pt x="4999990" y="0"/>
                  </a:lnTo>
                  <a:close/>
                  <a:moveTo>
                    <a:pt x="5274945" y="0"/>
                  </a:moveTo>
                  <a:lnTo>
                    <a:pt x="4766945" y="508000"/>
                  </a:lnTo>
                  <a:lnTo>
                    <a:pt x="4779645" y="508000"/>
                  </a:lnTo>
                  <a:lnTo>
                    <a:pt x="5287645" y="0"/>
                  </a:lnTo>
                  <a:lnTo>
                    <a:pt x="5274945" y="0"/>
                  </a:lnTo>
                  <a:close/>
                  <a:moveTo>
                    <a:pt x="7818756" y="0"/>
                  </a:moveTo>
                  <a:lnTo>
                    <a:pt x="7310756" y="508000"/>
                  </a:lnTo>
                  <a:lnTo>
                    <a:pt x="7323456" y="508000"/>
                  </a:lnTo>
                  <a:lnTo>
                    <a:pt x="7831456" y="0"/>
                  </a:lnTo>
                  <a:lnTo>
                    <a:pt x="7818756" y="0"/>
                  </a:lnTo>
                  <a:close/>
                  <a:moveTo>
                    <a:pt x="7475856" y="0"/>
                  </a:moveTo>
                  <a:lnTo>
                    <a:pt x="6967856" y="508000"/>
                  </a:lnTo>
                  <a:lnTo>
                    <a:pt x="6980556" y="508000"/>
                  </a:lnTo>
                  <a:lnTo>
                    <a:pt x="7488556" y="0"/>
                  </a:lnTo>
                  <a:lnTo>
                    <a:pt x="7475856" y="0"/>
                  </a:lnTo>
                  <a:close/>
                  <a:moveTo>
                    <a:pt x="744220" y="0"/>
                  </a:moveTo>
                  <a:lnTo>
                    <a:pt x="236220" y="508000"/>
                  </a:lnTo>
                  <a:lnTo>
                    <a:pt x="248920" y="508000"/>
                  </a:lnTo>
                  <a:lnTo>
                    <a:pt x="756920" y="0"/>
                  </a:lnTo>
                  <a:lnTo>
                    <a:pt x="744220" y="0"/>
                  </a:lnTo>
                  <a:close/>
                  <a:moveTo>
                    <a:pt x="8025131" y="0"/>
                  </a:moveTo>
                  <a:lnTo>
                    <a:pt x="7517131" y="508000"/>
                  </a:lnTo>
                  <a:lnTo>
                    <a:pt x="7529831" y="508000"/>
                  </a:lnTo>
                  <a:lnTo>
                    <a:pt x="8037831" y="0"/>
                  </a:lnTo>
                  <a:lnTo>
                    <a:pt x="8025131" y="0"/>
                  </a:lnTo>
                  <a:close/>
                  <a:moveTo>
                    <a:pt x="2392045" y="0"/>
                  </a:moveTo>
                  <a:lnTo>
                    <a:pt x="1884045" y="508000"/>
                  </a:lnTo>
                  <a:lnTo>
                    <a:pt x="1896745" y="508000"/>
                  </a:lnTo>
                  <a:lnTo>
                    <a:pt x="2404745" y="0"/>
                  </a:lnTo>
                  <a:lnTo>
                    <a:pt x="2392045" y="0"/>
                  </a:lnTo>
                  <a:close/>
                  <a:moveTo>
                    <a:pt x="675640" y="0"/>
                  </a:moveTo>
                  <a:lnTo>
                    <a:pt x="167640" y="508000"/>
                  </a:lnTo>
                  <a:lnTo>
                    <a:pt x="180340" y="508000"/>
                  </a:lnTo>
                  <a:lnTo>
                    <a:pt x="688340" y="0"/>
                  </a:lnTo>
                  <a:lnTo>
                    <a:pt x="675640" y="0"/>
                  </a:lnTo>
                  <a:close/>
                  <a:moveTo>
                    <a:pt x="2460625" y="0"/>
                  </a:moveTo>
                  <a:lnTo>
                    <a:pt x="1952625" y="508000"/>
                  </a:lnTo>
                  <a:lnTo>
                    <a:pt x="1965325" y="508000"/>
                  </a:lnTo>
                  <a:lnTo>
                    <a:pt x="2473325" y="0"/>
                  </a:lnTo>
                  <a:lnTo>
                    <a:pt x="2460625" y="0"/>
                  </a:lnTo>
                  <a:close/>
                  <a:moveTo>
                    <a:pt x="950595" y="0"/>
                  </a:moveTo>
                  <a:lnTo>
                    <a:pt x="442595" y="508000"/>
                  </a:lnTo>
                  <a:lnTo>
                    <a:pt x="455295" y="508000"/>
                  </a:lnTo>
                  <a:lnTo>
                    <a:pt x="963295" y="0"/>
                  </a:lnTo>
                  <a:lnTo>
                    <a:pt x="950595" y="0"/>
                  </a:lnTo>
                  <a:close/>
                  <a:moveTo>
                    <a:pt x="812800" y="0"/>
                  </a:moveTo>
                  <a:lnTo>
                    <a:pt x="304800" y="508000"/>
                  </a:lnTo>
                  <a:lnTo>
                    <a:pt x="317500" y="508000"/>
                  </a:lnTo>
                  <a:lnTo>
                    <a:pt x="825500" y="0"/>
                  </a:lnTo>
                  <a:lnTo>
                    <a:pt x="812800" y="0"/>
                  </a:lnTo>
                  <a:close/>
                  <a:moveTo>
                    <a:pt x="2254250" y="0"/>
                  </a:moveTo>
                  <a:lnTo>
                    <a:pt x="1746250" y="508000"/>
                  </a:lnTo>
                  <a:lnTo>
                    <a:pt x="1758950" y="508000"/>
                  </a:lnTo>
                  <a:lnTo>
                    <a:pt x="2266950" y="0"/>
                  </a:lnTo>
                  <a:lnTo>
                    <a:pt x="2254250" y="0"/>
                  </a:lnTo>
                  <a:close/>
                  <a:moveTo>
                    <a:pt x="607060" y="0"/>
                  </a:moveTo>
                  <a:lnTo>
                    <a:pt x="99060" y="508000"/>
                  </a:lnTo>
                  <a:lnTo>
                    <a:pt x="111760" y="508000"/>
                  </a:lnTo>
                  <a:lnTo>
                    <a:pt x="619760" y="0"/>
                  </a:lnTo>
                  <a:lnTo>
                    <a:pt x="607060" y="0"/>
                  </a:lnTo>
                  <a:close/>
                  <a:moveTo>
                    <a:pt x="882015" y="0"/>
                  </a:moveTo>
                  <a:lnTo>
                    <a:pt x="374015" y="508000"/>
                  </a:lnTo>
                  <a:lnTo>
                    <a:pt x="386715" y="508000"/>
                  </a:lnTo>
                  <a:lnTo>
                    <a:pt x="894715" y="0"/>
                  </a:lnTo>
                  <a:lnTo>
                    <a:pt x="882015" y="0"/>
                  </a:lnTo>
                  <a:close/>
                  <a:moveTo>
                    <a:pt x="2323465" y="0"/>
                  </a:moveTo>
                  <a:lnTo>
                    <a:pt x="1815465" y="508000"/>
                  </a:lnTo>
                  <a:lnTo>
                    <a:pt x="1828165" y="508000"/>
                  </a:lnTo>
                  <a:lnTo>
                    <a:pt x="2336165" y="0"/>
                  </a:lnTo>
                  <a:lnTo>
                    <a:pt x="2323465" y="0"/>
                  </a:lnTo>
                  <a:close/>
                  <a:moveTo>
                    <a:pt x="469900" y="0"/>
                  </a:moveTo>
                  <a:lnTo>
                    <a:pt x="0" y="469900"/>
                  </a:lnTo>
                  <a:lnTo>
                    <a:pt x="0" y="482600"/>
                  </a:lnTo>
                  <a:lnTo>
                    <a:pt x="482600" y="0"/>
                  </a:lnTo>
                  <a:lnTo>
                    <a:pt x="469900" y="0"/>
                  </a:lnTo>
                  <a:close/>
                  <a:moveTo>
                    <a:pt x="332740" y="0"/>
                  </a:moveTo>
                  <a:lnTo>
                    <a:pt x="0" y="332740"/>
                  </a:lnTo>
                  <a:lnTo>
                    <a:pt x="0" y="345440"/>
                  </a:lnTo>
                  <a:lnTo>
                    <a:pt x="344805" y="635"/>
                  </a:lnTo>
                  <a:lnTo>
                    <a:pt x="332740" y="635"/>
                  </a:lnTo>
                  <a:close/>
                  <a:moveTo>
                    <a:pt x="7407275" y="0"/>
                  </a:moveTo>
                  <a:lnTo>
                    <a:pt x="6899275" y="508000"/>
                  </a:lnTo>
                  <a:lnTo>
                    <a:pt x="6911975" y="508000"/>
                  </a:lnTo>
                  <a:lnTo>
                    <a:pt x="7419975" y="0"/>
                  </a:lnTo>
                  <a:lnTo>
                    <a:pt x="7407275" y="0"/>
                  </a:lnTo>
                  <a:close/>
                  <a:moveTo>
                    <a:pt x="264160" y="0"/>
                  </a:moveTo>
                  <a:lnTo>
                    <a:pt x="0" y="264160"/>
                  </a:lnTo>
                  <a:lnTo>
                    <a:pt x="0" y="276860"/>
                  </a:lnTo>
                  <a:lnTo>
                    <a:pt x="276225" y="635"/>
                  </a:lnTo>
                  <a:lnTo>
                    <a:pt x="264160" y="635"/>
                  </a:lnTo>
                  <a:close/>
                  <a:moveTo>
                    <a:pt x="8093710" y="0"/>
                  </a:moveTo>
                  <a:lnTo>
                    <a:pt x="7585710" y="508000"/>
                  </a:lnTo>
                  <a:lnTo>
                    <a:pt x="7598410" y="508000"/>
                  </a:lnTo>
                  <a:lnTo>
                    <a:pt x="8106410" y="0"/>
                  </a:lnTo>
                  <a:lnTo>
                    <a:pt x="8093710" y="0"/>
                  </a:lnTo>
                  <a:close/>
                  <a:moveTo>
                    <a:pt x="8162290" y="0"/>
                  </a:moveTo>
                  <a:lnTo>
                    <a:pt x="7654290" y="508000"/>
                  </a:lnTo>
                  <a:lnTo>
                    <a:pt x="7666990" y="508000"/>
                  </a:lnTo>
                  <a:lnTo>
                    <a:pt x="8174990" y="0"/>
                  </a:lnTo>
                  <a:lnTo>
                    <a:pt x="8162290" y="0"/>
                  </a:lnTo>
                  <a:close/>
                  <a:moveTo>
                    <a:pt x="2666365" y="0"/>
                  </a:moveTo>
                  <a:lnTo>
                    <a:pt x="2158365" y="508000"/>
                  </a:lnTo>
                  <a:lnTo>
                    <a:pt x="2171065" y="508000"/>
                  </a:lnTo>
                  <a:lnTo>
                    <a:pt x="2679065" y="0"/>
                  </a:lnTo>
                  <a:lnTo>
                    <a:pt x="2666365" y="0"/>
                  </a:lnTo>
                  <a:close/>
                  <a:moveTo>
                    <a:pt x="2529205" y="0"/>
                  </a:moveTo>
                  <a:lnTo>
                    <a:pt x="2021205" y="508000"/>
                  </a:lnTo>
                  <a:lnTo>
                    <a:pt x="2033905" y="508000"/>
                  </a:lnTo>
                  <a:lnTo>
                    <a:pt x="2541905" y="0"/>
                  </a:lnTo>
                  <a:lnTo>
                    <a:pt x="2529205" y="0"/>
                  </a:lnTo>
                  <a:close/>
                  <a:moveTo>
                    <a:pt x="3902075" y="0"/>
                  </a:moveTo>
                  <a:lnTo>
                    <a:pt x="3394075" y="508000"/>
                  </a:lnTo>
                  <a:lnTo>
                    <a:pt x="3406775" y="508000"/>
                  </a:lnTo>
                  <a:lnTo>
                    <a:pt x="3914775" y="0"/>
                  </a:lnTo>
                  <a:lnTo>
                    <a:pt x="3902075" y="0"/>
                  </a:lnTo>
                  <a:close/>
                  <a:moveTo>
                    <a:pt x="401320" y="0"/>
                  </a:moveTo>
                  <a:lnTo>
                    <a:pt x="0" y="401320"/>
                  </a:lnTo>
                  <a:lnTo>
                    <a:pt x="0" y="414020"/>
                  </a:lnTo>
                  <a:lnTo>
                    <a:pt x="414020" y="0"/>
                  </a:lnTo>
                  <a:lnTo>
                    <a:pt x="401320" y="0"/>
                  </a:lnTo>
                  <a:close/>
                  <a:moveTo>
                    <a:pt x="7956550" y="0"/>
                  </a:moveTo>
                  <a:lnTo>
                    <a:pt x="7448550" y="508000"/>
                  </a:lnTo>
                  <a:lnTo>
                    <a:pt x="7461250" y="508000"/>
                  </a:lnTo>
                  <a:lnTo>
                    <a:pt x="7969250" y="0"/>
                  </a:lnTo>
                  <a:lnTo>
                    <a:pt x="7956550" y="0"/>
                  </a:lnTo>
                  <a:close/>
                  <a:moveTo>
                    <a:pt x="2597785" y="0"/>
                  </a:moveTo>
                  <a:lnTo>
                    <a:pt x="2089785" y="508000"/>
                  </a:lnTo>
                  <a:lnTo>
                    <a:pt x="2102485" y="508000"/>
                  </a:lnTo>
                  <a:lnTo>
                    <a:pt x="2610485" y="0"/>
                  </a:lnTo>
                  <a:lnTo>
                    <a:pt x="2597785" y="0"/>
                  </a:lnTo>
                  <a:close/>
                  <a:moveTo>
                    <a:pt x="7887335" y="0"/>
                  </a:moveTo>
                  <a:lnTo>
                    <a:pt x="7379335" y="508000"/>
                  </a:lnTo>
                  <a:lnTo>
                    <a:pt x="7392035" y="508000"/>
                  </a:lnTo>
                  <a:lnTo>
                    <a:pt x="7900035" y="0"/>
                  </a:lnTo>
                  <a:lnTo>
                    <a:pt x="7887335" y="0"/>
                  </a:lnTo>
                  <a:close/>
                  <a:moveTo>
                    <a:pt x="1911350" y="0"/>
                  </a:moveTo>
                  <a:lnTo>
                    <a:pt x="1403350" y="508000"/>
                  </a:lnTo>
                  <a:lnTo>
                    <a:pt x="1416050" y="508000"/>
                  </a:lnTo>
                  <a:lnTo>
                    <a:pt x="1924050" y="0"/>
                  </a:lnTo>
                  <a:lnTo>
                    <a:pt x="1911350" y="0"/>
                  </a:lnTo>
                  <a:close/>
                  <a:moveTo>
                    <a:pt x="1499235" y="0"/>
                  </a:moveTo>
                  <a:lnTo>
                    <a:pt x="991235" y="508000"/>
                  </a:lnTo>
                  <a:lnTo>
                    <a:pt x="1003935" y="508000"/>
                  </a:lnTo>
                  <a:lnTo>
                    <a:pt x="1511935" y="0"/>
                  </a:lnTo>
                  <a:lnTo>
                    <a:pt x="1499235" y="0"/>
                  </a:lnTo>
                  <a:close/>
                  <a:moveTo>
                    <a:pt x="1979930" y="0"/>
                  </a:moveTo>
                  <a:lnTo>
                    <a:pt x="1471930" y="508000"/>
                  </a:lnTo>
                  <a:lnTo>
                    <a:pt x="1484630" y="508000"/>
                  </a:lnTo>
                  <a:lnTo>
                    <a:pt x="1992630" y="0"/>
                  </a:lnTo>
                  <a:lnTo>
                    <a:pt x="1979930" y="0"/>
                  </a:lnTo>
                  <a:close/>
                  <a:moveTo>
                    <a:pt x="1567815" y="0"/>
                  </a:moveTo>
                  <a:lnTo>
                    <a:pt x="1059815" y="508000"/>
                  </a:lnTo>
                  <a:lnTo>
                    <a:pt x="1072515" y="508000"/>
                  </a:lnTo>
                  <a:lnTo>
                    <a:pt x="1580515" y="0"/>
                  </a:lnTo>
                  <a:lnTo>
                    <a:pt x="1567815" y="0"/>
                  </a:lnTo>
                  <a:close/>
                  <a:moveTo>
                    <a:pt x="1430655" y="0"/>
                  </a:moveTo>
                  <a:lnTo>
                    <a:pt x="922655" y="508000"/>
                  </a:lnTo>
                  <a:lnTo>
                    <a:pt x="935355" y="508000"/>
                  </a:lnTo>
                  <a:lnTo>
                    <a:pt x="1443355" y="0"/>
                  </a:lnTo>
                  <a:lnTo>
                    <a:pt x="1430655" y="0"/>
                  </a:lnTo>
                  <a:close/>
                  <a:moveTo>
                    <a:pt x="7750175" y="0"/>
                  </a:moveTo>
                  <a:lnTo>
                    <a:pt x="7242175" y="508000"/>
                  </a:lnTo>
                  <a:lnTo>
                    <a:pt x="7254875" y="508000"/>
                  </a:lnTo>
                  <a:lnTo>
                    <a:pt x="7762875" y="0"/>
                  </a:lnTo>
                  <a:lnTo>
                    <a:pt x="7750175" y="0"/>
                  </a:lnTo>
                  <a:close/>
                  <a:moveTo>
                    <a:pt x="7681595" y="0"/>
                  </a:moveTo>
                  <a:lnTo>
                    <a:pt x="7173595" y="508000"/>
                  </a:lnTo>
                  <a:lnTo>
                    <a:pt x="7186295" y="508000"/>
                  </a:lnTo>
                  <a:lnTo>
                    <a:pt x="7694295" y="0"/>
                  </a:lnTo>
                  <a:lnTo>
                    <a:pt x="7681595" y="0"/>
                  </a:lnTo>
                  <a:close/>
                  <a:moveTo>
                    <a:pt x="1705610" y="0"/>
                  </a:moveTo>
                  <a:lnTo>
                    <a:pt x="1197610" y="508000"/>
                  </a:lnTo>
                  <a:lnTo>
                    <a:pt x="1210310" y="508000"/>
                  </a:lnTo>
                  <a:lnTo>
                    <a:pt x="1718310" y="0"/>
                  </a:lnTo>
                  <a:lnTo>
                    <a:pt x="1705610" y="0"/>
                  </a:lnTo>
                  <a:close/>
                  <a:moveTo>
                    <a:pt x="1637030" y="0"/>
                  </a:moveTo>
                  <a:lnTo>
                    <a:pt x="1129030" y="508000"/>
                  </a:lnTo>
                  <a:lnTo>
                    <a:pt x="1141730" y="508000"/>
                  </a:lnTo>
                  <a:lnTo>
                    <a:pt x="1649730" y="0"/>
                  </a:lnTo>
                  <a:lnTo>
                    <a:pt x="1637030" y="0"/>
                  </a:lnTo>
                  <a:close/>
                  <a:moveTo>
                    <a:pt x="1774190" y="0"/>
                  </a:moveTo>
                  <a:lnTo>
                    <a:pt x="1266190" y="508000"/>
                  </a:lnTo>
                  <a:lnTo>
                    <a:pt x="1278890" y="508000"/>
                  </a:lnTo>
                  <a:lnTo>
                    <a:pt x="1786890" y="0"/>
                  </a:lnTo>
                  <a:lnTo>
                    <a:pt x="1774190" y="0"/>
                  </a:lnTo>
                  <a:close/>
                  <a:moveTo>
                    <a:pt x="1842770" y="0"/>
                  </a:moveTo>
                  <a:lnTo>
                    <a:pt x="1334770" y="508000"/>
                  </a:lnTo>
                  <a:lnTo>
                    <a:pt x="1347470" y="508000"/>
                  </a:lnTo>
                  <a:lnTo>
                    <a:pt x="1855470" y="0"/>
                  </a:lnTo>
                  <a:lnTo>
                    <a:pt x="1842770" y="0"/>
                  </a:lnTo>
                  <a:close/>
                  <a:moveTo>
                    <a:pt x="1224915" y="0"/>
                  </a:moveTo>
                  <a:lnTo>
                    <a:pt x="716915" y="508000"/>
                  </a:lnTo>
                  <a:lnTo>
                    <a:pt x="729615" y="508000"/>
                  </a:lnTo>
                  <a:lnTo>
                    <a:pt x="1237615" y="0"/>
                  </a:lnTo>
                  <a:lnTo>
                    <a:pt x="1224915" y="0"/>
                  </a:lnTo>
                  <a:close/>
                  <a:moveTo>
                    <a:pt x="2734945" y="0"/>
                  </a:moveTo>
                  <a:lnTo>
                    <a:pt x="2226945" y="508000"/>
                  </a:lnTo>
                  <a:lnTo>
                    <a:pt x="2239645" y="508000"/>
                  </a:lnTo>
                  <a:lnTo>
                    <a:pt x="2747645" y="0"/>
                  </a:lnTo>
                  <a:lnTo>
                    <a:pt x="2734945" y="0"/>
                  </a:lnTo>
                  <a:close/>
                  <a:moveTo>
                    <a:pt x="1156335" y="0"/>
                  </a:moveTo>
                  <a:lnTo>
                    <a:pt x="648335" y="508000"/>
                  </a:lnTo>
                  <a:lnTo>
                    <a:pt x="661035" y="508000"/>
                  </a:lnTo>
                  <a:lnTo>
                    <a:pt x="1169035" y="0"/>
                  </a:lnTo>
                  <a:lnTo>
                    <a:pt x="1156335" y="0"/>
                  </a:lnTo>
                  <a:close/>
                  <a:moveTo>
                    <a:pt x="2185670" y="0"/>
                  </a:moveTo>
                  <a:lnTo>
                    <a:pt x="1677670" y="508000"/>
                  </a:lnTo>
                  <a:lnTo>
                    <a:pt x="1690370" y="508000"/>
                  </a:lnTo>
                  <a:lnTo>
                    <a:pt x="2198370" y="0"/>
                  </a:lnTo>
                  <a:lnTo>
                    <a:pt x="2185670" y="0"/>
                  </a:lnTo>
                  <a:close/>
                  <a:moveTo>
                    <a:pt x="1362075" y="0"/>
                  </a:moveTo>
                  <a:lnTo>
                    <a:pt x="854075" y="508000"/>
                  </a:lnTo>
                  <a:lnTo>
                    <a:pt x="866775" y="508000"/>
                  </a:lnTo>
                  <a:lnTo>
                    <a:pt x="1374775" y="0"/>
                  </a:lnTo>
                  <a:lnTo>
                    <a:pt x="1362075" y="0"/>
                  </a:lnTo>
                  <a:close/>
                  <a:moveTo>
                    <a:pt x="1087755" y="0"/>
                  </a:moveTo>
                  <a:lnTo>
                    <a:pt x="579755" y="508000"/>
                  </a:lnTo>
                  <a:lnTo>
                    <a:pt x="592455" y="508000"/>
                  </a:lnTo>
                  <a:lnTo>
                    <a:pt x="1100455" y="0"/>
                  </a:lnTo>
                  <a:lnTo>
                    <a:pt x="1087755" y="0"/>
                  </a:lnTo>
                  <a:close/>
                  <a:moveTo>
                    <a:pt x="7544435" y="0"/>
                  </a:moveTo>
                  <a:lnTo>
                    <a:pt x="7036435" y="508000"/>
                  </a:lnTo>
                  <a:lnTo>
                    <a:pt x="7049135" y="508000"/>
                  </a:lnTo>
                  <a:lnTo>
                    <a:pt x="7557135" y="0"/>
                  </a:lnTo>
                  <a:lnTo>
                    <a:pt x="7544435" y="0"/>
                  </a:lnTo>
                  <a:close/>
                  <a:moveTo>
                    <a:pt x="1019175" y="0"/>
                  </a:moveTo>
                  <a:lnTo>
                    <a:pt x="511175" y="508000"/>
                  </a:lnTo>
                  <a:lnTo>
                    <a:pt x="523875" y="508000"/>
                  </a:lnTo>
                  <a:lnTo>
                    <a:pt x="1031875" y="0"/>
                  </a:lnTo>
                  <a:lnTo>
                    <a:pt x="1019175" y="0"/>
                  </a:lnTo>
                  <a:close/>
                  <a:moveTo>
                    <a:pt x="2048510" y="0"/>
                  </a:moveTo>
                  <a:lnTo>
                    <a:pt x="1540510" y="508000"/>
                  </a:lnTo>
                  <a:lnTo>
                    <a:pt x="1553210" y="508000"/>
                  </a:lnTo>
                  <a:lnTo>
                    <a:pt x="2061210" y="0"/>
                  </a:lnTo>
                  <a:lnTo>
                    <a:pt x="2048510" y="0"/>
                  </a:lnTo>
                  <a:close/>
                  <a:moveTo>
                    <a:pt x="7613015" y="0"/>
                  </a:moveTo>
                  <a:lnTo>
                    <a:pt x="7105015" y="508000"/>
                  </a:lnTo>
                  <a:lnTo>
                    <a:pt x="7117715" y="508000"/>
                  </a:lnTo>
                  <a:lnTo>
                    <a:pt x="7625715" y="0"/>
                  </a:lnTo>
                  <a:lnTo>
                    <a:pt x="7613015" y="0"/>
                  </a:lnTo>
                  <a:close/>
                  <a:moveTo>
                    <a:pt x="1293495" y="0"/>
                  </a:moveTo>
                  <a:lnTo>
                    <a:pt x="785495" y="508000"/>
                  </a:lnTo>
                  <a:lnTo>
                    <a:pt x="798195" y="508000"/>
                  </a:lnTo>
                  <a:lnTo>
                    <a:pt x="1306195" y="0"/>
                  </a:lnTo>
                  <a:lnTo>
                    <a:pt x="1293495" y="0"/>
                  </a:lnTo>
                  <a:close/>
                  <a:moveTo>
                    <a:pt x="2117090" y="0"/>
                  </a:moveTo>
                  <a:lnTo>
                    <a:pt x="1609090" y="508000"/>
                  </a:lnTo>
                  <a:lnTo>
                    <a:pt x="1621790" y="508000"/>
                  </a:lnTo>
                  <a:lnTo>
                    <a:pt x="2129790" y="0"/>
                  </a:lnTo>
                  <a:lnTo>
                    <a:pt x="2117090" y="0"/>
                  </a:lnTo>
                  <a:close/>
                  <a:moveTo>
                    <a:pt x="538480" y="0"/>
                  </a:moveTo>
                  <a:lnTo>
                    <a:pt x="30480" y="508000"/>
                  </a:lnTo>
                  <a:lnTo>
                    <a:pt x="43180" y="508000"/>
                  </a:lnTo>
                  <a:lnTo>
                    <a:pt x="551180" y="0"/>
                  </a:lnTo>
                  <a:lnTo>
                    <a:pt x="538480" y="0"/>
                  </a:lnTo>
                  <a:close/>
                  <a:moveTo>
                    <a:pt x="3489960" y="0"/>
                  </a:moveTo>
                  <a:lnTo>
                    <a:pt x="2981960" y="508000"/>
                  </a:lnTo>
                  <a:lnTo>
                    <a:pt x="2994660" y="508000"/>
                  </a:lnTo>
                  <a:lnTo>
                    <a:pt x="3502660" y="0"/>
                  </a:lnTo>
                  <a:lnTo>
                    <a:pt x="3489960" y="0"/>
                  </a:lnTo>
                  <a:close/>
                  <a:moveTo>
                    <a:pt x="9123045" y="0"/>
                  </a:moveTo>
                  <a:lnTo>
                    <a:pt x="8615045" y="508000"/>
                  </a:lnTo>
                  <a:lnTo>
                    <a:pt x="8627745" y="508000"/>
                  </a:lnTo>
                  <a:lnTo>
                    <a:pt x="9135745" y="0"/>
                  </a:lnTo>
                  <a:lnTo>
                    <a:pt x="9123045" y="0"/>
                  </a:lnTo>
                  <a:close/>
                  <a:moveTo>
                    <a:pt x="3558540" y="0"/>
                  </a:moveTo>
                  <a:lnTo>
                    <a:pt x="3050540" y="508000"/>
                  </a:lnTo>
                  <a:lnTo>
                    <a:pt x="3063240" y="508000"/>
                  </a:lnTo>
                  <a:lnTo>
                    <a:pt x="3571240" y="0"/>
                  </a:lnTo>
                  <a:lnTo>
                    <a:pt x="3558540" y="0"/>
                  </a:lnTo>
                  <a:close/>
                  <a:moveTo>
                    <a:pt x="9191625" y="0"/>
                  </a:moveTo>
                  <a:lnTo>
                    <a:pt x="8683625" y="508000"/>
                  </a:lnTo>
                  <a:lnTo>
                    <a:pt x="8696325" y="508000"/>
                  </a:lnTo>
                  <a:lnTo>
                    <a:pt x="9204325" y="0"/>
                  </a:lnTo>
                  <a:lnTo>
                    <a:pt x="9191625" y="0"/>
                  </a:lnTo>
                  <a:close/>
                  <a:moveTo>
                    <a:pt x="7131685" y="0"/>
                  </a:moveTo>
                  <a:lnTo>
                    <a:pt x="6623685" y="508000"/>
                  </a:lnTo>
                  <a:lnTo>
                    <a:pt x="6636385" y="508000"/>
                  </a:lnTo>
                  <a:lnTo>
                    <a:pt x="7144385" y="0"/>
                  </a:lnTo>
                  <a:lnTo>
                    <a:pt x="7131685" y="0"/>
                  </a:lnTo>
                  <a:close/>
                  <a:moveTo>
                    <a:pt x="3421380" y="0"/>
                  </a:moveTo>
                  <a:lnTo>
                    <a:pt x="2913380" y="508000"/>
                  </a:lnTo>
                  <a:lnTo>
                    <a:pt x="2926080" y="508000"/>
                  </a:lnTo>
                  <a:lnTo>
                    <a:pt x="3434080" y="0"/>
                  </a:lnTo>
                  <a:lnTo>
                    <a:pt x="3421380" y="0"/>
                  </a:lnTo>
                  <a:close/>
                  <a:moveTo>
                    <a:pt x="3352800" y="0"/>
                  </a:moveTo>
                  <a:lnTo>
                    <a:pt x="2844800" y="508000"/>
                  </a:lnTo>
                  <a:lnTo>
                    <a:pt x="2857500" y="508000"/>
                  </a:lnTo>
                  <a:lnTo>
                    <a:pt x="3365500" y="0"/>
                  </a:lnTo>
                  <a:lnTo>
                    <a:pt x="3352800" y="0"/>
                  </a:lnTo>
                  <a:close/>
                  <a:moveTo>
                    <a:pt x="9054465" y="0"/>
                  </a:moveTo>
                  <a:lnTo>
                    <a:pt x="8546465" y="508000"/>
                  </a:lnTo>
                  <a:lnTo>
                    <a:pt x="8559165" y="508000"/>
                  </a:lnTo>
                  <a:lnTo>
                    <a:pt x="9067165" y="0"/>
                  </a:lnTo>
                  <a:lnTo>
                    <a:pt x="9054465" y="0"/>
                  </a:lnTo>
                  <a:close/>
                  <a:moveTo>
                    <a:pt x="8848725" y="0"/>
                  </a:moveTo>
                  <a:lnTo>
                    <a:pt x="8340725" y="508000"/>
                  </a:lnTo>
                  <a:lnTo>
                    <a:pt x="8353425" y="508000"/>
                  </a:lnTo>
                  <a:lnTo>
                    <a:pt x="8861425" y="0"/>
                  </a:lnTo>
                  <a:lnTo>
                    <a:pt x="8848725" y="0"/>
                  </a:lnTo>
                  <a:close/>
                  <a:moveTo>
                    <a:pt x="9260205" y="0"/>
                  </a:moveTo>
                  <a:lnTo>
                    <a:pt x="8752205" y="508000"/>
                  </a:lnTo>
                  <a:lnTo>
                    <a:pt x="8764905" y="508000"/>
                  </a:lnTo>
                  <a:lnTo>
                    <a:pt x="9272905" y="0"/>
                  </a:lnTo>
                  <a:lnTo>
                    <a:pt x="9260205" y="0"/>
                  </a:lnTo>
                  <a:close/>
                  <a:moveTo>
                    <a:pt x="8985885" y="0"/>
                  </a:moveTo>
                  <a:lnTo>
                    <a:pt x="8477885" y="508000"/>
                  </a:lnTo>
                  <a:lnTo>
                    <a:pt x="8490585" y="508000"/>
                  </a:lnTo>
                  <a:lnTo>
                    <a:pt x="8998585" y="0"/>
                  </a:lnTo>
                  <a:lnTo>
                    <a:pt x="8985885" y="0"/>
                  </a:lnTo>
                  <a:close/>
                  <a:moveTo>
                    <a:pt x="8917305" y="0"/>
                  </a:moveTo>
                  <a:lnTo>
                    <a:pt x="8409305" y="508000"/>
                  </a:lnTo>
                  <a:lnTo>
                    <a:pt x="8422005" y="508000"/>
                  </a:lnTo>
                  <a:lnTo>
                    <a:pt x="8930005" y="0"/>
                  </a:lnTo>
                  <a:lnTo>
                    <a:pt x="8917305" y="0"/>
                  </a:lnTo>
                  <a:close/>
                  <a:moveTo>
                    <a:pt x="3833495" y="0"/>
                  </a:moveTo>
                  <a:lnTo>
                    <a:pt x="3325495" y="508000"/>
                  </a:lnTo>
                  <a:lnTo>
                    <a:pt x="3338195" y="508000"/>
                  </a:lnTo>
                  <a:lnTo>
                    <a:pt x="3846195" y="0"/>
                  </a:lnTo>
                  <a:lnTo>
                    <a:pt x="3833495" y="0"/>
                  </a:lnTo>
                  <a:close/>
                  <a:moveTo>
                    <a:pt x="9466580" y="0"/>
                  </a:moveTo>
                  <a:lnTo>
                    <a:pt x="8958580" y="508000"/>
                  </a:lnTo>
                  <a:lnTo>
                    <a:pt x="8971280" y="508000"/>
                  </a:lnTo>
                  <a:lnTo>
                    <a:pt x="9479280" y="0"/>
                  </a:lnTo>
                  <a:lnTo>
                    <a:pt x="9466580" y="0"/>
                  </a:lnTo>
                  <a:close/>
                  <a:moveTo>
                    <a:pt x="9535160" y="0"/>
                  </a:moveTo>
                  <a:lnTo>
                    <a:pt x="9027160" y="508000"/>
                  </a:lnTo>
                  <a:lnTo>
                    <a:pt x="9039860" y="508000"/>
                  </a:lnTo>
                  <a:lnTo>
                    <a:pt x="9547860" y="0"/>
                  </a:lnTo>
                  <a:lnTo>
                    <a:pt x="9535160" y="0"/>
                  </a:lnTo>
                  <a:close/>
                  <a:moveTo>
                    <a:pt x="6994525" y="0"/>
                  </a:moveTo>
                  <a:lnTo>
                    <a:pt x="6486525" y="508000"/>
                  </a:lnTo>
                  <a:lnTo>
                    <a:pt x="6499225" y="508000"/>
                  </a:lnTo>
                  <a:lnTo>
                    <a:pt x="7007225" y="0"/>
                  </a:lnTo>
                  <a:lnTo>
                    <a:pt x="6994525" y="0"/>
                  </a:lnTo>
                  <a:close/>
                  <a:moveTo>
                    <a:pt x="9603740" y="0"/>
                  </a:moveTo>
                  <a:lnTo>
                    <a:pt x="9095740" y="508000"/>
                  </a:lnTo>
                  <a:lnTo>
                    <a:pt x="9108440" y="508000"/>
                  </a:lnTo>
                  <a:lnTo>
                    <a:pt x="9616440" y="0"/>
                  </a:lnTo>
                  <a:lnTo>
                    <a:pt x="9603740" y="0"/>
                  </a:lnTo>
                  <a:close/>
                  <a:moveTo>
                    <a:pt x="3764280" y="0"/>
                  </a:moveTo>
                  <a:lnTo>
                    <a:pt x="3256280" y="508000"/>
                  </a:lnTo>
                  <a:lnTo>
                    <a:pt x="3268980" y="508000"/>
                  </a:lnTo>
                  <a:lnTo>
                    <a:pt x="3776980" y="0"/>
                  </a:lnTo>
                  <a:lnTo>
                    <a:pt x="3764280" y="0"/>
                  </a:lnTo>
                  <a:close/>
                  <a:moveTo>
                    <a:pt x="7063106" y="0"/>
                  </a:moveTo>
                  <a:lnTo>
                    <a:pt x="6555106" y="508000"/>
                  </a:lnTo>
                  <a:lnTo>
                    <a:pt x="6567806" y="508000"/>
                  </a:lnTo>
                  <a:lnTo>
                    <a:pt x="7075806" y="0"/>
                  </a:lnTo>
                  <a:lnTo>
                    <a:pt x="7063106" y="0"/>
                  </a:lnTo>
                  <a:close/>
                  <a:moveTo>
                    <a:pt x="9328785" y="0"/>
                  </a:moveTo>
                  <a:lnTo>
                    <a:pt x="8820785" y="508000"/>
                  </a:lnTo>
                  <a:lnTo>
                    <a:pt x="8833485" y="508000"/>
                  </a:lnTo>
                  <a:lnTo>
                    <a:pt x="9341485" y="0"/>
                  </a:lnTo>
                  <a:lnTo>
                    <a:pt x="9328785" y="0"/>
                  </a:lnTo>
                  <a:close/>
                  <a:moveTo>
                    <a:pt x="3627120" y="0"/>
                  </a:moveTo>
                  <a:lnTo>
                    <a:pt x="3119120" y="508000"/>
                  </a:lnTo>
                  <a:lnTo>
                    <a:pt x="3131820" y="508000"/>
                  </a:lnTo>
                  <a:lnTo>
                    <a:pt x="3639820" y="0"/>
                  </a:lnTo>
                  <a:lnTo>
                    <a:pt x="3627120" y="0"/>
                  </a:lnTo>
                  <a:close/>
                  <a:moveTo>
                    <a:pt x="3695700" y="0"/>
                  </a:moveTo>
                  <a:lnTo>
                    <a:pt x="3187700" y="508000"/>
                  </a:lnTo>
                  <a:lnTo>
                    <a:pt x="3200400" y="508000"/>
                  </a:lnTo>
                  <a:lnTo>
                    <a:pt x="3708400" y="0"/>
                  </a:lnTo>
                  <a:lnTo>
                    <a:pt x="3695700" y="0"/>
                  </a:lnTo>
                  <a:close/>
                  <a:moveTo>
                    <a:pt x="9397365" y="0"/>
                  </a:moveTo>
                  <a:lnTo>
                    <a:pt x="8889365" y="508000"/>
                  </a:lnTo>
                  <a:lnTo>
                    <a:pt x="8902065" y="508000"/>
                  </a:lnTo>
                  <a:lnTo>
                    <a:pt x="9410065" y="0"/>
                  </a:lnTo>
                  <a:lnTo>
                    <a:pt x="9397365" y="0"/>
                  </a:lnTo>
                  <a:close/>
                  <a:moveTo>
                    <a:pt x="7200265" y="0"/>
                  </a:moveTo>
                  <a:lnTo>
                    <a:pt x="6692265" y="508000"/>
                  </a:lnTo>
                  <a:lnTo>
                    <a:pt x="6704965" y="508000"/>
                  </a:lnTo>
                  <a:lnTo>
                    <a:pt x="7212965" y="0"/>
                  </a:lnTo>
                  <a:lnTo>
                    <a:pt x="7200265" y="0"/>
                  </a:lnTo>
                  <a:close/>
                  <a:moveTo>
                    <a:pt x="2872105" y="0"/>
                  </a:moveTo>
                  <a:lnTo>
                    <a:pt x="2364105" y="508000"/>
                  </a:lnTo>
                  <a:lnTo>
                    <a:pt x="2376805" y="508000"/>
                  </a:lnTo>
                  <a:lnTo>
                    <a:pt x="2884805" y="0"/>
                  </a:lnTo>
                  <a:lnTo>
                    <a:pt x="2872105" y="0"/>
                  </a:lnTo>
                  <a:close/>
                  <a:moveTo>
                    <a:pt x="8299450" y="0"/>
                  </a:moveTo>
                  <a:lnTo>
                    <a:pt x="7791450" y="508000"/>
                  </a:lnTo>
                  <a:lnTo>
                    <a:pt x="7804150" y="508000"/>
                  </a:lnTo>
                  <a:lnTo>
                    <a:pt x="8312150" y="0"/>
                  </a:lnTo>
                  <a:lnTo>
                    <a:pt x="8299450" y="0"/>
                  </a:lnTo>
                  <a:close/>
                  <a:moveTo>
                    <a:pt x="0" y="0"/>
                  </a:moveTo>
                  <a:lnTo>
                    <a:pt x="0" y="1905"/>
                  </a:lnTo>
                  <a:lnTo>
                    <a:pt x="1905" y="0"/>
                  </a:lnTo>
                  <a:lnTo>
                    <a:pt x="0" y="0"/>
                  </a:lnTo>
                  <a:close/>
                  <a:moveTo>
                    <a:pt x="2940685" y="0"/>
                  </a:moveTo>
                  <a:lnTo>
                    <a:pt x="2432685" y="508000"/>
                  </a:lnTo>
                  <a:lnTo>
                    <a:pt x="2445385" y="508000"/>
                  </a:lnTo>
                  <a:lnTo>
                    <a:pt x="2953385" y="0"/>
                  </a:lnTo>
                  <a:lnTo>
                    <a:pt x="2940685" y="0"/>
                  </a:lnTo>
                  <a:close/>
                  <a:moveTo>
                    <a:pt x="8436610" y="0"/>
                  </a:moveTo>
                  <a:lnTo>
                    <a:pt x="7928610" y="508000"/>
                  </a:lnTo>
                  <a:lnTo>
                    <a:pt x="7941310" y="508000"/>
                  </a:lnTo>
                  <a:lnTo>
                    <a:pt x="8449310" y="0"/>
                  </a:lnTo>
                  <a:lnTo>
                    <a:pt x="8436610" y="0"/>
                  </a:lnTo>
                  <a:close/>
                  <a:moveTo>
                    <a:pt x="8368031" y="0"/>
                  </a:moveTo>
                  <a:lnTo>
                    <a:pt x="7860031" y="508000"/>
                  </a:lnTo>
                  <a:lnTo>
                    <a:pt x="7872731" y="508000"/>
                  </a:lnTo>
                  <a:lnTo>
                    <a:pt x="8380731" y="0"/>
                  </a:lnTo>
                  <a:lnTo>
                    <a:pt x="8368031" y="0"/>
                  </a:lnTo>
                  <a:close/>
                  <a:moveTo>
                    <a:pt x="8230870" y="0"/>
                  </a:moveTo>
                  <a:lnTo>
                    <a:pt x="7722870" y="508000"/>
                  </a:lnTo>
                  <a:lnTo>
                    <a:pt x="7735570" y="508000"/>
                  </a:lnTo>
                  <a:lnTo>
                    <a:pt x="8243570" y="0"/>
                  </a:lnTo>
                  <a:lnTo>
                    <a:pt x="8230870" y="0"/>
                  </a:lnTo>
                  <a:close/>
                  <a:moveTo>
                    <a:pt x="127000" y="0"/>
                  </a:moveTo>
                  <a:lnTo>
                    <a:pt x="0" y="127000"/>
                  </a:lnTo>
                  <a:lnTo>
                    <a:pt x="0" y="139700"/>
                  </a:lnTo>
                  <a:lnTo>
                    <a:pt x="139065" y="635"/>
                  </a:lnTo>
                  <a:lnTo>
                    <a:pt x="127000" y="635"/>
                  </a:lnTo>
                  <a:close/>
                  <a:moveTo>
                    <a:pt x="7338695" y="0"/>
                  </a:moveTo>
                  <a:lnTo>
                    <a:pt x="6830695" y="508000"/>
                  </a:lnTo>
                  <a:lnTo>
                    <a:pt x="6843395" y="508000"/>
                  </a:lnTo>
                  <a:lnTo>
                    <a:pt x="7351395" y="0"/>
                  </a:lnTo>
                  <a:lnTo>
                    <a:pt x="7338695" y="0"/>
                  </a:lnTo>
                  <a:close/>
                  <a:moveTo>
                    <a:pt x="57785" y="0"/>
                  </a:moveTo>
                  <a:lnTo>
                    <a:pt x="0" y="57785"/>
                  </a:lnTo>
                  <a:lnTo>
                    <a:pt x="0" y="70485"/>
                  </a:lnTo>
                  <a:lnTo>
                    <a:pt x="70485" y="0"/>
                  </a:lnTo>
                  <a:lnTo>
                    <a:pt x="57785" y="0"/>
                  </a:lnTo>
                  <a:close/>
                  <a:moveTo>
                    <a:pt x="2803525" y="0"/>
                  </a:moveTo>
                  <a:lnTo>
                    <a:pt x="2295525" y="508000"/>
                  </a:lnTo>
                  <a:lnTo>
                    <a:pt x="2308225" y="508000"/>
                  </a:lnTo>
                  <a:lnTo>
                    <a:pt x="2816225" y="0"/>
                  </a:lnTo>
                  <a:lnTo>
                    <a:pt x="2803525" y="0"/>
                  </a:lnTo>
                  <a:close/>
                  <a:moveTo>
                    <a:pt x="8711565" y="0"/>
                  </a:moveTo>
                  <a:lnTo>
                    <a:pt x="8203565" y="508000"/>
                  </a:lnTo>
                  <a:lnTo>
                    <a:pt x="8216265" y="508000"/>
                  </a:lnTo>
                  <a:lnTo>
                    <a:pt x="8724265" y="0"/>
                  </a:lnTo>
                  <a:lnTo>
                    <a:pt x="8711565" y="0"/>
                  </a:lnTo>
                  <a:close/>
                  <a:moveTo>
                    <a:pt x="3284220" y="0"/>
                  </a:moveTo>
                  <a:lnTo>
                    <a:pt x="2776220" y="508000"/>
                  </a:lnTo>
                  <a:lnTo>
                    <a:pt x="2788920" y="508000"/>
                  </a:lnTo>
                  <a:lnTo>
                    <a:pt x="3296920" y="0"/>
                  </a:lnTo>
                  <a:lnTo>
                    <a:pt x="3284220" y="0"/>
                  </a:lnTo>
                  <a:close/>
                  <a:moveTo>
                    <a:pt x="8642350" y="0"/>
                  </a:moveTo>
                  <a:lnTo>
                    <a:pt x="8134350" y="508000"/>
                  </a:lnTo>
                  <a:lnTo>
                    <a:pt x="8147050" y="508000"/>
                  </a:lnTo>
                  <a:lnTo>
                    <a:pt x="8655050" y="0"/>
                  </a:lnTo>
                  <a:lnTo>
                    <a:pt x="8642350" y="0"/>
                  </a:lnTo>
                  <a:close/>
                  <a:moveTo>
                    <a:pt x="3009265" y="0"/>
                  </a:moveTo>
                  <a:lnTo>
                    <a:pt x="2501265" y="508000"/>
                  </a:lnTo>
                  <a:lnTo>
                    <a:pt x="2513965" y="508000"/>
                  </a:lnTo>
                  <a:lnTo>
                    <a:pt x="3021965" y="0"/>
                  </a:lnTo>
                  <a:lnTo>
                    <a:pt x="3009265" y="0"/>
                  </a:lnTo>
                  <a:close/>
                  <a:moveTo>
                    <a:pt x="8780145" y="0"/>
                  </a:moveTo>
                  <a:lnTo>
                    <a:pt x="8272145" y="508000"/>
                  </a:lnTo>
                  <a:lnTo>
                    <a:pt x="8284845" y="508000"/>
                  </a:lnTo>
                  <a:lnTo>
                    <a:pt x="8792845" y="0"/>
                  </a:lnTo>
                  <a:lnTo>
                    <a:pt x="8780145" y="0"/>
                  </a:lnTo>
                  <a:close/>
                  <a:moveTo>
                    <a:pt x="195580" y="0"/>
                  </a:moveTo>
                  <a:lnTo>
                    <a:pt x="0" y="195580"/>
                  </a:lnTo>
                  <a:lnTo>
                    <a:pt x="0" y="208280"/>
                  </a:lnTo>
                  <a:lnTo>
                    <a:pt x="207645" y="635"/>
                  </a:lnTo>
                  <a:lnTo>
                    <a:pt x="195580" y="635"/>
                  </a:lnTo>
                  <a:close/>
                  <a:moveTo>
                    <a:pt x="3215640" y="0"/>
                  </a:moveTo>
                  <a:lnTo>
                    <a:pt x="2707640" y="508000"/>
                  </a:lnTo>
                  <a:lnTo>
                    <a:pt x="2720340" y="508000"/>
                  </a:lnTo>
                  <a:lnTo>
                    <a:pt x="3228340" y="0"/>
                  </a:lnTo>
                  <a:lnTo>
                    <a:pt x="3215640" y="0"/>
                  </a:lnTo>
                  <a:close/>
                  <a:moveTo>
                    <a:pt x="8505190" y="0"/>
                  </a:moveTo>
                  <a:lnTo>
                    <a:pt x="7997190" y="508000"/>
                  </a:lnTo>
                  <a:lnTo>
                    <a:pt x="8009890" y="508000"/>
                  </a:lnTo>
                  <a:lnTo>
                    <a:pt x="8517890" y="0"/>
                  </a:lnTo>
                  <a:lnTo>
                    <a:pt x="8505190" y="0"/>
                  </a:lnTo>
                  <a:close/>
                  <a:moveTo>
                    <a:pt x="7270115" y="0"/>
                  </a:moveTo>
                  <a:lnTo>
                    <a:pt x="6762115" y="508000"/>
                  </a:lnTo>
                  <a:lnTo>
                    <a:pt x="6774815" y="508000"/>
                  </a:lnTo>
                  <a:lnTo>
                    <a:pt x="7282815" y="0"/>
                  </a:lnTo>
                  <a:lnTo>
                    <a:pt x="7270115" y="0"/>
                  </a:lnTo>
                  <a:close/>
                  <a:moveTo>
                    <a:pt x="3078480" y="0"/>
                  </a:moveTo>
                  <a:lnTo>
                    <a:pt x="2570480" y="508000"/>
                  </a:lnTo>
                  <a:lnTo>
                    <a:pt x="2583180" y="508000"/>
                  </a:lnTo>
                  <a:lnTo>
                    <a:pt x="3091180" y="0"/>
                  </a:lnTo>
                  <a:lnTo>
                    <a:pt x="3078480" y="0"/>
                  </a:lnTo>
                  <a:close/>
                  <a:moveTo>
                    <a:pt x="3147060" y="0"/>
                  </a:moveTo>
                  <a:lnTo>
                    <a:pt x="2639060" y="508000"/>
                  </a:lnTo>
                  <a:lnTo>
                    <a:pt x="2651760" y="508000"/>
                  </a:lnTo>
                  <a:lnTo>
                    <a:pt x="3159760" y="0"/>
                  </a:lnTo>
                  <a:lnTo>
                    <a:pt x="3147060" y="0"/>
                  </a:lnTo>
                  <a:close/>
                  <a:moveTo>
                    <a:pt x="8573770" y="0"/>
                  </a:moveTo>
                  <a:lnTo>
                    <a:pt x="8065770" y="508000"/>
                  </a:lnTo>
                  <a:lnTo>
                    <a:pt x="8078470" y="508000"/>
                  </a:lnTo>
                  <a:lnTo>
                    <a:pt x="8586470" y="0"/>
                  </a:lnTo>
                  <a:lnTo>
                    <a:pt x="8573770" y="0"/>
                  </a:lnTo>
                  <a:close/>
                </a:path>
              </a:pathLst>
            </a:custGeom>
            <a:solidFill>
              <a:srgbClr val="C8C8C8"/>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3600">
                <a:solidFill>
                  <a:srgbClr val="000000"/>
                </a:solidFill>
                <a:latin typeface="Calibri"/>
                <a:ea typeface="Calibri"/>
                <a:cs typeface="Calibri"/>
                <a:sym typeface="Calibri"/>
              </a:endParaRPr>
            </a:p>
          </p:txBody>
        </p:sp>
        <p:sp>
          <p:nvSpPr>
            <p:cNvPr id="299" name="Google Shape;299;p20"/>
            <p:cNvSpPr/>
            <p:nvPr/>
          </p:nvSpPr>
          <p:spPr>
            <a:xfrm>
              <a:off x="2150144" y="3054901"/>
              <a:ext cx="229800" cy="239100"/>
            </a:xfrm>
            <a:prstGeom prst="ellipse">
              <a:avLst/>
            </a:prstGeom>
            <a:noFill/>
            <a:ln w="25400" cap="flat" cmpd="sng">
              <a:solidFill>
                <a:srgbClr val="FFC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2800" dirty="0">
                <a:solidFill>
                  <a:srgbClr val="FFFFFF"/>
                </a:solidFill>
                <a:latin typeface="Carlito" panose="020F0502020204030204" pitchFamily="34" charset="0"/>
                <a:cs typeface="Carlito" panose="020F0502020204030204" pitchFamily="34" charset="0"/>
                <a:sym typeface="Arial"/>
              </a:endParaRPr>
            </a:p>
          </p:txBody>
        </p:sp>
        <p:sp>
          <p:nvSpPr>
            <p:cNvPr id="300" name="Google Shape;300;p20"/>
            <p:cNvSpPr/>
            <p:nvPr/>
          </p:nvSpPr>
          <p:spPr>
            <a:xfrm>
              <a:off x="6596038" y="3767216"/>
              <a:ext cx="229800" cy="239100"/>
            </a:xfrm>
            <a:prstGeom prst="ellipse">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2800" dirty="0">
                <a:solidFill>
                  <a:srgbClr val="FFFFFF"/>
                </a:solidFill>
                <a:latin typeface="Carlito" panose="020F0502020204030204" pitchFamily="34" charset="0"/>
                <a:cs typeface="Carlito" panose="020F0502020204030204" pitchFamily="34" charset="0"/>
                <a:sym typeface="Arial"/>
              </a:endParaRPr>
            </a:p>
          </p:txBody>
        </p:sp>
        <p:sp>
          <p:nvSpPr>
            <p:cNvPr id="301" name="Google Shape;301;p20"/>
            <p:cNvSpPr/>
            <p:nvPr/>
          </p:nvSpPr>
          <p:spPr>
            <a:xfrm>
              <a:off x="5113910" y="2612933"/>
              <a:ext cx="229800" cy="239100"/>
            </a:xfrm>
            <a:prstGeom prst="ellipse">
              <a:avLst/>
            </a:prstGeom>
            <a:noFill/>
            <a:ln w="25400" cap="flat" cmpd="sng">
              <a:solidFill>
                <a:srgbClr val="0070C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2800" dirty="0">
                <a:solidFill>
                  <a:srgbClr val="FFFFFF"/>
                </a:solidFill>
                <a:latin typeface="Carlito" panose="020F0502020204030204" pitchFamily="34" charset="0"/>
                <a:cs typeface="Carlito" panose="020F0502020204030204" pitchFamily="34" charset="0"/>
                <a:sym typeface="Arial"/>
              </a:endParaRPr>
            </a:p>
          </p:txBody>
        </p:sp>
        <p:sp>
          <p:nvSpPr>
            <p:cNvPr id="302" name="Google Shape;302;p20"/>
            <p:cNvSpPr/>
            <p:nvPr/>
          </p:nvSpPr>
          <p:spPr>
            <a:xfrm>
              <a:off x="3566265" y="1834424"/>
              <a:ext cx="229800" cy="239100"/>
            </a:xfrm>
            <a:prstGeom prst="ellipse">
              <a:avLst/>
            </a:prstGeom>
            <a:noFill/>
            <a:ln w="25400" cap="flat" cmpd="sng">
              <a:solidFill>
                <a:srgbClr val="7030A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2800" dirty="0">
                <a:solidFill>
                  <a:srgbClr val="FFFFFF"/>
                </a:solidFill>
                <a:latin typeface="Carlito" panose="020F0502020204030204" pitchFamily="34" charset="0"/>
                <a:cs typeface="Carlito" panose="020F0502020204030204" pitchFamily="34" charset="0"/>
                <a:sym typeface="Arial"/>
              </a:endParaRPr>
            </a:p>
          </p:txBody>
        </p:sp>
        <p:cxnSp>
          <p:nvCxnSpPr>
            <p:cNvPr id="303" name="Google Shape;303;p20"/>
            <p:cNvCxnSpPr>
              <a:stCxn id="304" idx="2"/>
              <a:endCxn id="301" idx="6"/>
            </p:cNvCxnSpPr>
            <p:nvPr/>
          </p:nvCxnSpPr>
          <p:spPr>
            <a:xfrm rot="10800000">
              <a:off x="5343662" y="2732494"/>
              <a:ext cx="1019700" cy="309600"/>
            </a:xfrm>
            <a:prstGeom prst="straightConnector1">
              <a:avLst/>
            </a:prstGeom>
            <a:noFill/>
            <a:ln w="9525" cap="flat" cmpd="sng">
              <a:solidFill>
                <a:srgbClr val="0070C0"/>
              </a:solidFill>
              <a:prstDash val="dash"/>
              <a:round/>
              <a:headEnd type="none" w="sm" len="sm"/>
              <a:tailEnd type="none" w="sm" len="sm"/>
            </a:ln>
          </p:spPr>
        </p:cxnSp>
        <p:cxnSp>
          <p:nvCxnSpPr>
            <p:cNvPr id="305" name="Google Shape;305;p20"/>
            <p:cNvCxnSpPr>
              <a:stCxn id="306" idx="2"/>
              <a:endCxn id="302" idx="6"/>
            </p:cNvCxnSpPr>
            <p:nvPr/>
          </p:nvCxnSpPr>
          <p:spPr>
            <a:xfrm flipH="1">
              <a:off x="3796183" y="1936488"/>
              <a:ext cx="1099800" cy="17400"/>
            </a:xfrm>
            <a:prstGeom prst="straightConnector1">
              <a:avLst/>
            </a:prstGeom>
            <a:noFill/>
            <a:ln w="9525" cap="flat" cmpd="sng">
              <a:solidFill>
                <a:srgbClr val="7030A0"/>
              </a:solidFill>
              <a:prstDash val="dash"/>
              <a:round/>
              <a:headEnd type="none" w="sm" len="sm"/>
              <a:tailEnd type="none" w="sm" len="sm"/>
            </a:ln>
          </p:spPr>
        </p:cxnSp>
        <p:cxnSp>
          <p:nvCxnSpPr>
            <p:cNvPr id="307" name="Google Shape;307;p20"/>
            <p:cNvCxnSpPr>
              <a:stCxn id="301" idx="0"/>
              <a:endCxn id="306" idx="4"/>
            </p:cNvCxnSpPr>
            <p:nvPr/>
          </p:nvCxnSpPr>
          <p:spPr>
            <a:xfrm rot="10800000" flipH="1">
              <a:off x="5228810" y="2267933"/>
              <a:ext cx="5400" cy="345000"/>
            </a:xfrm>
            <a:prstGeom prst="straightConnector1">
              <a:avLst/>
            </a:prstGeom>
            <a:noFill/>
            <a:ln w="9525" cap="flat" cmpd="sng">
              <a:solidFill>
                <a:srgbClr val="0070C0"/>
              </a:solidFill>
              <a:prstDash val="solid"/>
              <a:round/>
              <a:headEnd type="none" w="sm" len="sm"/>
              <a:tailEnd type="none" w="sm" len="sm"/>
            </a:ln>
          </p:spPr>
        </p:cxnSp>
        <p:sp>
          <p:nvSpPr>
            <p:cNvPr id="308" name="Google Shape;308;p20"/>
            <p:cNvSpPr txBox="1"/>
            <p:nvPr/>
          </p:nvSpPr>
          <p:spPr>
            <a:xfrm>
              <a:off x="450238" y="3528927"/>
              <a:ext cx="1513800" cy="5541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US" sz="1600">
                  <a:solidFill>
                    <a:srgbClr val="000000"/>
                  </a:solidFill>
                  <a:latin typeface="Roboto"/>
                  <a:ea typeface="Roboto"/>
                  <a:cs typeface="Roboto"/>
                  <a:sym typeface="Roboto"/>
                </a:rPr>
                <a:t>Customer Data owned by the CRM team</a:t>
              </a:r>
              <a:endParaRPr sz="1600">
                <a:solidFill>
                  <a:srgbClr val="000000"/>
                </a:solidFill>
                <a:latin typeface="Roboto"/>
                <a:ea typeface="Roboto"/>
                <a:cs typeface="Roboto"/>
                <a:sym typeface="Roboto"/>
              </a:endParaRPr>
            </a:p>
          </p:txBody>
        </p:sp>
        <p:sp>
          <p:nvSpPr>
            <p:cNvPr id="309" name="Google Shape;309;p20"/>
            <p:cNvSpPr txBox="1"/>
            <p:nvPr/>
          </p:nvSpPr>
          <p:spPr>
            <a:xfrm>
              <a:off x="257702" y="1595850"/>
              <a:ext cx="13932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US" sz="1600">
                  <a:solidFill>
                    <a:srgbClr val="000000"/>
                  </a:solidFill>
                  <a:latin typeface="Roboto"/>
                  <a:ea typeface="Roboto"/>
                  <a:cs typeface="Roboto"/>
                  <a:sym typeface="Roboto"/>
                </a:rPr>
                <a:t>Sales Order Domain owned by revenue team</a:t>
              </a:r>
              <a:endParaRPr sz="1600">
                <a:solidFill>
                  <a:srgbClr val="000000"/>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000"/>
                <a:buFont typeface="Arial"/>
                <a:buNone/>
              </a:pPr>
              <a:endParaRPr sz="1600">
                <a:solidFill>
                  <a:srgbClr val="D8D8D8"/>
                </a:solidFill>
                <a:latin typeface="Roboto"/>
                <a:ea typeface="Roboto"/>
                <a:cs typeface="Roboto"/>
                <a:sym typeface="Roboto"/>
              </a:endParaRPr>
            </a:p>
          </p:txBody>
        </p:sp>
        <p:sp>
          <p:nvSpPr>
            <p:cNvPr id="310" name="Google Shape;310;p20"/>
            <p:cNvSpPr txBox="1"/>
            <p:nvPr/>
          </p:nvSpPr>
          <p:spPr>
            <a:xfrm>
              <a:off x="6420547" y="1534825"/>
              <a:ext cx="1730400" cy="4002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US" sz="1600">
                  <a:solidFill>
                    <a:srgbClr val="000000"/>
                  </a:solidFill>
                  <a:latin typeface="Roboto"/>
                  <a:ea typeface="Roboto"/>
                  <a:cs typeface="Roboto"/>
                  <a:sym typeface="Roboto"/>
                </a:rPr>
                <a:t>User Shopping History served as a product</a:t>
              </a:r>
              <a:endParaRPr sz="1600">
                <a:solidFill>
                  <a:srgbClr val="000000"/>
                </a:solidFill>
                <a:latin typeface="Roboto"/>
                <a:ea typeface="Roboto"/>
                <a:cs typeface="Roboto"/>
                <a:sym typeface="Roboto"/>
              </a:endParaRPr>
            </a:p>
          </p:txBody>
        </p:sp>
        <p:cxnSp>
          <p:nvCxnSpPr>
            <p:cNvPr id="311" name="Google Shape;311;p20"/>
            <p:cNvCxnSpPr>
              <a:stCxn id="300" idx="2"/>
              <a:endCxn id="312" idx="3"/>
            </p:cNvCxnSpPr>
            <p:nvPr/>
          </p:nvCxnSpPr>
          <p:spPr>
            <a:xfrm flipH="1">
              <a:off x="6103138" y="3886766"/>
              <a:ext cx="492900" cy="45900"/>
            </a:xfrm>
            <a:prstGeom prst="straightConnector1">
              <a:avLst/>
            </a:prstGeom>
            <a:noFill/>
            <a:ln w="9525" cap="flat" cmpd="sng">
              <a:solidFill>
                <a:srgbClr val="7F7F7F"/>
              </a:solidFill>
              <a:prstDash val="dash"/>
              <a:round/>
              <a:headEnd type="none" w="sm" len="sm"/>
              <a:tailEnd type="triangle" w="med" len="med"/>
            </a:ln>
          </p:spPr>
        </p:cxnSp>
        <p:cxnSp>
          <p:nvCxnSpPr>
            <p:cNvPr id="313" name="Google Shape;313;p20"/>
            <p:cNvCxnSpPr/>
            <p:nvPr/>
          </p:nvCxnSpPr>
          <p:spPr>
            <a:xfrm>
              <a:off x="419100" y="4197047"/>
              <a:ext cx="8056200" cy="12300"/>
            </a:xfrm>
            <a:prstGeom prst="straightConnector1">
              <a:avLst/>
            </a:prstGeom>
            <a:noFill/>
            <a:ln w="28575" cap="flat" cmpd="sng">
              <a:solidFill>
                <a:srgbClr val="FF9900"/>
              </a:solidFill>
              <a:prstDash val="solid"/>
              <a:round/>
              <a:headEnd type="none" w="sm" len="sm"/>
              <a:tailEnd type="none" w="sm" len="sm"/>
            </a:ln>
          </p:spPr>
        </p:cxnSp>
        <p:pic>
          <p:nvPicPr>
            <p:cNvPr id="312" name="Google Shape;312;p20" descr="Group of men outline"/>
            <p:cNvPicPr preferRelativeResize="0"/>
            <p:nvPr/>
          </p:nvPicPr>
          <p:blipFill rotWithShape="1">
            <a:blip r:embed="rId3">
              <a:alphaModFix/>
            </a:blip>
            <a:srcRect/>
            <a:stretch/>
          </p:blipFill>
          <p:spPr>
            <a:xfrm>
              <a:off x="5490711" y="3626420"/>
              <a:ext cx="612549" cy="612549"/>
            </a:xfrm>
            <a:prstGeom prst="rect">
              <a:avLst/>
            </a:prstGeom>
            <a:noFill/>
            <a:ln>
              <a:noFill/>
            </a:ln>
          </p:spPr>
        </p:pic>
        <p:cxnSp>
          <p:nvCxnSpPr>
            <p:cNvPr id="314" name="Google Shape;314;p20"/>
            <p:cNvCxnSpPr/>
            <p:nvPr/>
          </p:nvCxnSpPr>
          <p:spPr>
            <a:xfrm>
              <a:off x="450250" y="4209424"/>
              <a:ext cx="863400" cy="239100"/>
            </a:xfrm>
            <a:prstGeom prst="bentConnector3">
              <a:avLst>
                <a:gd name="adj1" fmla="val -4694"/>
              </a:avLst>
            </a:prstGeom>
            <a:noFill/>
            <a:ln w="9525" cap="flat" cmpd="sng">
              <a:solidFill>
                <a:srgbClr val="FF9900"/>
              </a:solidFill>
              <a:prstDash val="solid"/>
              <a:round/>
              <a:headEnd type="none" w="sm" len="sm"/>
              <a:tailEnd type="none" w="sm" len="sm"/>
            </a:ln>
          </p:spPr>
        </p:cxnSp>
        <p:cxnSp>
          <p:nvCxnSpPr>
            <p:cNvPr id="315" name="Google Shape;315;p20"/>
            <p:cNvCxnSpPr/>
            <p:nvPr/>
          </p:nvCxnSpPr>
          <p:spPr>
            <a:xfrm flipH="1">
              <a:off x="7684200" y="4214718"/>
              <a:ext cx="759900" cy="233700"/>
            </a:xfrm>
            <a:prstGeom prst="bentConnector3">
              <a:avLst>
                <a:gd name="adj1" fmla="val 384287"/>
              </a:avLst>
            </a:prstGeom>
            <a:noFill/>
            <a:ln w="9525" cap="flat" cmpd="sng">
              <a:solidFill>
                <a:srgbClr val="FF9900"/>
              </a:solidFill>
              <a:prstDash val="solid"/>
              <a:round/>
              <a:headEnd type="none" w="sm" len="sm"/>
              <a:tailEnd type="none" w="sm" len="sm"/>
            </a:ln>
          </p:spPr>
        </p:cxnSp>
        <p:cxnSp>
          <p:nvCxnSpPr>
            <p:cNvPr id="316" name="Google Shape;316;p20"/>
            <p:cNvCxnSpPr/>
            <p:nvPr/>
          </p:nvCxnSpPr>
          <p:spPr>
            <a:xfrm rot="10800000" flipH="1">
              <a:off x="2676223" y="4440461"/>
              <a:ext cx="600600" cy="9900"/>
            </a:xfrm>
            <a:prstGeom prst="straightConnector1">
              <a:avLst/>
            </a:prstGeom>
            <a:noFill/>
            <a:ln w="9525" cap="flat" cmpd="sng">
              <a:solidFill>
                <a:srgbClr val="FF9900"/>
              </a:solidFill>
              <a:prstDash val="solid"/>
              <a:round/>
              <a:headEnd type="none" w="sm" len="sm"/>
              <a:tailEnd type="none" w="sm" len="sm"/>
            </a:ln>
          </p:spPr>
        </p:cxnSp>
        <p:cxnSp>
          <p:nvCxnSpPr>
            <p:cNvPr id="317" name="Google Shape;317;p20"/>
            <p:cNvCxnSpPr/>
            <p:nvPr/>
          </p:nvCxnSpPr>
          <p:spPr>
            <a:xfrm rot="10800000" flipH="1">
              <a:off x="4225844" y="4440461"/>
              <a:ext cx="600600" cy="9900"/>
            </a:xfrm>
            <a:prstGeom prst="straightConnector1">
              <a:avLst/>
            </a:prstGeom>
            <a:noFill/>
            <a:ln w="9525" cap="flat" cmpd="sng">
              <a:solidFill>
                <a:srgbClr val="FF9900"/>
              </a:solidFill>
              <a:prstDash val="solid"/>
              <a:round/>
              <a:headEnd type="none" w="sm" len="sm"/>
              <a:tailEnd type="none" w="sm" len="sm"/>
            </a:ln>
          </p:spPr>
        </p:cxnSp>
        <p:cxnSp>
          <p:nvCxnSpPr>
            <p:cNvPr id="318" name="Google Shape;318;p20"/>
            <p:cNvCxnSpPr/>
            <p:nvPr/>
          </p:nvCxnSpPr>
          <p:spPr>
            <a:xfrm rot="10800000" flipH="1">
              <a:off x="6188963" y="4440461"/>
              <a:ext cx="600600" cy="9900"/>
            </a:xfrm>
            <a:prstGeom prst="straightConnector1">
              <a:avLst/>
            </a:prstGeom>
            <a:noFill/>
            <a:ln w="9525" cap="flat" cmpd="sng">
              <a:solidFill>
                <a:srgbClr val="FF9900"/>
              </a:solidFill>
              <a:prstDash val="solid"/>
              <a:round/>
              <a:headEnd type="none" w="sm" len="sm"/>
              <a:tailEnd type="none" w="sm" len="sm"/>
            </a:ln>
          </p:spPr>
        </p:cxnSp>
        <p:grpSp>
          <p:nvGrpSpPr>
            <p:cNvPr id="319" name="Google Shape;319;p20"/>
            <p:cNvGrpSpPr/>
            <p:nvPr/>
          </p:nvGrpSpPr>
          <p:grpSpPr>
            <a:xfrm>
              <a:off x="2391682" y="976271"/>
              <a:ext cx="449933" cy="193145"/>
              <a:chOff x="3543934" y="3491865"/>
              <a:chExt cx="605155" cy="316943"/>
            </a:xfrm>
          </p:grpSpPr>
          <p:sp>
            <p:nvSpPr>
              <p:cNvPr id="320" name="Google Shape;320;p20"/>
              <p:cNvSpPr/>
              <p:nvPr/>
            </p:nvSpPr>
            <p:spPr>
              <a:xfrm>
                <a:off x="3549650" y="3491865"/>
                <a:ext cx="587375" cy="72389"/>
              </a:xfrm>
              <a:custGeom>
                <a:avLst/>
                <a:gdLst/>
                <a:ahLst/>
                <a:cxnLst/>
                <a:rect l="l" t="t" r="r" b="b"/>
                <a:pathLst>
                  <a:path w="587375" h="72389" extrusionOk="0">
                    <a:moveTo>
                      <a:pt x="371475" y="1905"/>
                    </a:moveTo>
                    <a:lnTo>
                      <a:pt x="431165" y="1905"/>
                    </a:lnTo>
                    <a:lnTo>
                      <a:pt x="431165" y="15875"/>
                    </a:lnTo>
                    <a:lnTo>
                      <a:pt x="381000" y="15875"/>
                    </a:lnTo>
                    <a:cubicBezTo>
                      <a:pt x="379095" y="10795"/>
                      <a:pt x="375285" y="6350"/>
                      <a:pt x="371475" y="1905"/>
                    </a:cubicBezTo>
                    <a:moveTo>
                      <a:pt x="422910" y="43180"/>
                    </a:moveTo>
                    <a:lnTo>
                      <a:pt x="422910" y="29210"/>
                    </a:lnTo>
                    <a:lnTo>
                      <a:pt x="384810" y="29210"/>
                    </a:lnTo>
                    <a:cubicBezTo>
                      <a:pt x="385445" y="31750"/>
                      <a:pt x="385445" y="34290"/>
                      <a:pt x="385445" y="36830"/>
                    </a:cubicBezTo>
                    <a:cubicBezTo>
                      <a:pt x="385445" y="39370"/>
                      <a:pt x="385445" y="41275"/>
                      <a:pt x="384810" y="43180"/>
                    </a:cubicBezTo>
                    <a:lnTo>
                      <a:pt x="422910" y="43180"/>
                    </a:lnTo>
                    <a:close/>
                    <a:moveTo>
                      <a:pt x="372110" y="70485"/>
                    </a:moveTo>
                    <a:lnTo>
                      <a:pt x="431165" y="70485"/>
                    </a:lnTo>
                    <a:lnTo>
                      <a:pt x="431165" y="56515"/>
                    </a:lnTo>
                    <a:lnTo>
                      <a:pt x="381000" y="56515"/>
                    </a:lnTo>
                    <a:cubicBezTo>
                      <a:pt x="379095" y="61595"/>
                      <a:pt x="375920" y="66675"/>
                      <a:pt x="372110" y="70485"/>
                    </a:cubicBezTo>
                    <a:moveTo>
                      <a:pt x="203200" y="36830"/>
                    </a:moveTo>
                    <a:cubicBezTo>
                      <a:pt x="203200" y="57150"/>
                      <a:pt x="187960" y="72390"/>
                      <a:pt x="167005" y="72390"/>
                    </a:cubicBezTo>
                    <a:cubicBezTo>
                      <a:pt x="146050" y="72390"/>
                      <a:pt x="130810" y="56515"/>
                      <a:pt x="130810" y="36830"/>
                    </a:cubicBezTo>
                    <a:cubicBezTo>
                      <a:pt x="130810" y="16510"/>
                      <a:pt x="146050" y="635"/>
                      <a:pt x="167005" y="635"/>
                    </a:cubicBezTo>
                    <a:cubicBezTo>
                      <a:pt x="187960" y="635"/>
                      <a:pt x="203200" y="16510"/>
                      <a:pt x="203200" y="36830"/>
                    </a:cubicBezTo>
                    <a:moveTo>
                      <a:pt x="186690" y="36830"/>
                    </a:moveTo>
                    <a:cubicBezTo>
                      <a:pt x="186690" y="24130"/>
                      <a:pt x="178435" y="15240"/>
                      <a:pt x="167005" y="15240"/>
                    </a:cubicBezTo>
                    <a:cubicBezTo>
                      <a:pt x="155575" y="15240"/>
                      <a:pt x="147320" y="24130"/>
                      <a:pt x="147320" y="36830"/>
                    </a:cubicBezTo>
                    <a:cubicBezTo>
                      <a:pt x="147320" y="48895"/>
                      <a:pt x="155575" y="58420"/>
                      <a:pt x="167005" y="58420"/>
                    </a:cubicBezTo>
                    <a:cubicBezTo>
                      <a:pt x="178435" y="57785"/>
                      <a:pt x="186690" y="48895"/>
                      <a:pt x="186690" y="36830"/>
                    </a:cubicBezTo>
                    <a:moveTo>
                      <a:pt x="365125" y="36195"/>
                    </a:moveTo>
                    <a:cubicBezTo>
                      <a:pt x="365125" y="56515"/>
                      <a:pt x="349885" y="70485"/>
                      <a:pt x="327660" y="70485"/>
                    </a:cubicBezTo>
                    <a:lnTo>
                      <a:pt x="300355" y="70485"/>
                    </a:lnTo>
                    <a:lnTo>
                      <a:pt x="300355" y="1905"/>
                    </a:lnTo>
                    <a:lnTo>
                      <a:pt x="327025" y="1905"/>
                    </a:lnTo>
                    <a:cubicBezTo>
                      <a:pt x="349250" y="1905"/>
                      <a:pt x="365125" y="15875"/>
                      <a:pt x="365125" y="36195"/>
                    </a:cubicBezTo>
                    <a:moveTo>
                      <a:pt x="348615" y="36195"/>
                    </a:moveTo>
                    <a:cubicBezTo>
                      <a:pt x="348615" y="24130"/>
                      <a:pt x="339725" y="15875"/>
                      <a:pt x="326390" y="15875"/>
                    </a:cubicBezTo>
                    <a:lnTo>
                      <a:pt x="316230" y="15875"/>
                    </a:lnTo>
                    <a:lnTo>
                      <a:pt x="316230" y="57150"/>
                    </a:lnTo>
                    <a:lnTo>
                      <a:pt x="326390" y="57150"/>
                    </a:lnTo>
                    <a:cubicBezTo>
                      <a:pt x="339725" y="57150"/>
                      <a:pt x="348615" y="48895"/>
                      <a:pt x="348615" y="36195"/>
                    </a:cubicBezTo>
                    <a:moveTo>
                      <a:pt x="36195" y="57785"/>
                    </a:moveTo>
                    <a:cubicBezTo>
                      <a:pt x="24765" y="57785"/>
                      <a:pt x="15875" y="48260"/>
                      <a:pt x="15875" y="36195"/>
                    </a:cubicBezTo>
                    <a:cubicBezTo>
                      <a:pt x="15875" y="24130"/>
                      <a:pt x="24130" y="14605"/>
                      <a:pt x="36195" y="14605"/>
                    </a:cubicBezTo>
                    <a:cubicBezTo>
                      <a:pt x="41910" y="14605"/>
                      <a:pt x="46355" y="16510"/>
                      <a:pt x="50800" y="20320"/>
                    </a:cubicBezTo>
                    <a:lnTo>
                      <a:pt x="60960" y="10160"/>
                    </a:lnTo>
                    <a:cubicBezTo>
                      <a:pt x="54610" y="3810"/>
                      <a:pt x="46355" y="0"/>
                      <a:pt x="36195" y="0"/>
                    </a:cubicBezTo>
                    <a:cubicBezTo>
                      <a:pt x="15875" y="0"/>
                      <a:pt x="0" y="15875"/>
                      <a:pt x="0" y="35560"/>
                    </a:cubicBezTo>
                    <a:cubicBezTo>
                      <a:pt x="0" y="55880"/>
                      <a:pt x="15875" y="71120"/>
                      <a:pt x="36195" y="71120"/>
                    </a:cubicBezTo>
                    <a:cubicBezTo>
                      <a:pt x="46355" y="71120"/>
                      <a:pt x="55880" y="66675"/>
                      <a:pt x="62230" y="59690"/>
                    </a:cubicBezTo>
                    <a:lnTo>
                      <a:pt x="52070" y="49530"/>
                    </a:lnTo>
                    <a:cubicBezTo>
                      <a:pt x="46990" y="55245"/>
                      <a:pt x="42545" y="57785"/>
                      <a:pt x="36195" y="57785"/>
                    </a:cubicBezTo>
                    <a:moveTo>
                      <a:pt x="92710" y="1905"/>
                    </a:moveTo>
                    <a:lnTo>
                      <a:pt x="76835" y="1905"/>
                    </a:lnTo>
                    <a:lnTo>
                      <a:pt x="76835" y="70485"/>
                    </a:lnTo>
                    <a:lnTo>
                      <a:pt x="125095" y="70485"/>
                    </a:lnTo>
                    <a:lnTo>
                      <a:pt x="125095" y="56515"/>
                    </a:lnTo>
                    <a:lnTo>
                      <a:pt x="92710" y="56515"/>
                    </a:lnTo>
                    <a:lnTo>
                      <a:pt x="92710" y="1905"/>
                    </a:lnTo>
                    <a:close/>
                    <a:moveTo>
                      <a:pt x="491490" y="47625"/>
                    </a:moveTo>
                    <a:lnTo>
                      <a:pt x="511175" y="70485"/>
                    </a:lnTo>
                    <a:lnTo>
                      <a:pt x="492760" y="70485"/>
                    </a:lnTo>
                    <a:lnTo>
                      <a:pt x="474345" y="48895"/>
                    </a:lnTo>
                    <a:lnTo>
                      <a:pt x="465455" y="48895"/>
                    </a:lnTo>
                    <a:lnTo>
                      <a:pt x="465455" y="70485"/>
                    </a:lnTo>
                    <a:lnTo>
                      <a:pt x="450215" y="70485"/>
                    </a:lnTo>
                    <a:lnTo>
                      <a:pt x="450215" y="1905"/>
                    </a:lnTo>
                    <a:lnTo>
                      <a:pt x="481965" y="1905"/>
                    </a:lnTo>
                    <a:cubicBezTo>
                      <a:pt x="490855" y="1905"/>
                      <a:pt x="497205" y="3810"/>
                      <a:pt x="501650" y="8255"/>
                    </a:cubicBezTo>
                    <a:cubicBezTo>
                      <a:pt x="506095" y="12065"/>
                      <a:pt x="509270" y="18415"/>
                      <a:pt x="509270" y="25400"/>
                    </a:cubicBezTo>
                    <a:cubicBezTo>
                      <a:pt x="508635" y="34925"/>
                      <a:pt x="504825" y="43815"/>
                      <a:pt x="491490" y="47625"/>
                    </a:cubicBezTo>
                    <a:moveTo>
                      <a:pt x="492760" y="26035"/>
                    </a:moveTo>
                    <a:cubicBezTo>
                      <a:pt x="492760" y="22860"/>
                      <a:pt x="491490" y="20320"/>
                      <a:pt x="489585" y="18415"/>
                    </a:cubicBezTo>
                    <a:cubicBezTo>
                      <a:pt x="487680" y="16510"/>
                      <a:pt x="484505" y="15875"/>
                      <a:pt x="480060" y="15875"/>
                    </a:cubicBezTo>
                    <a:lnTo>
                      <a:pt x="464820" y="15875"/>
                    </a:lnTo>
                    <a:lnTo>
                      <a:pt x="464820" y="36195"/>
                    </a:lnTo>
                    <a:lnTo>
                      <a:pt x="480060" y="36195"/>
                    </a:lnTo>
                    <a:cubicBezTo>
                      <a:pt x="483870" y="36195"/>
                      <a:pt x="487045" y="35560"/>
                      <a:pt x="488950" y="33655"/>
                    </a:cubicBezTo>
                    <a:cubicBezTo>
                      <a:pt x="491490" y="31750"/>
                      <a:pt x="492760" y="29210"/>
                      <a:pt x="492760" y="26035"/>
                    </a:cubicBezTo>
                    <a:moveTo>
                      <a:pt x="587375" y="70485"/>
                    </a:moveTo>
                    <a:lnTo>
                      <a:pt x="571500" y="70485"/>
                    </a:lnTo>
                    <a:lnTo>
                      <a:pt x="565785" y="56515"/>
                    </a:lnTo>
                    <a:lnTo>
                      <a:pt x="536575" y="56515"/>
                    </a:lnTo>
                    <a:lnTo>
                      <a:pt x="530860" y="70485"/>
                    </a:lnTo>
                    <a:lnTo>
                      <a:pt x="514985" y="70485"/>
                    </a:lnTo>
                    <a:lnTo>
                      <a:pt x="544195" y="1905"/>
                    </a:lnTo>
                    <a:lnTo>
                      <a:pt x="558165" y="1905"/>
                    </a:lnTo>
                    <a:lnTo>
                      <a:pt x="587375" y="70485"/>
                    </a:lnTo>
                    <a:close/>
                    <a:moveTo>
                      <a:pt x="560705" y="43815"/>
                    </a:moveTo>
                    <a:lnTo>
                      <a:pt x="551180" y="19685"/>
                    </a:lnTo>
                    <a:lnTo>
                      <a:pt x="541655" y="43815"/>
                    </a:lnTo>
                    <a:lnTo>
                      <a:pt x="560705" y="43815"/>
                    </a:lnTo>
                    <a:close/>
                    <a:moveTo>
                      <a:pt x="264160" y="40640"/>
                    </a:moveTo>
                    <a:cubicBezTo>
                      <a:pt x="264160" y="51435"/>
                      <a:pt x="257810" y="57785"/>
                      <a:pt x="248920" y="57785"/>
                    </a:cubicBezTo>
                    <a:cubicBezTo>
                      <a:pt x="240030" y="57785"/>
                      <a:pt x="233680" y="51435"/>
                      <a:pt x="233680" y="40640"/>
                    </a:cubicBezTo>
                    <a:lnTo>
                      <a:pt x="233680" y="2540"/>
                    </a:lnTo>
                    <a:lnTo>
                      <a:pt x="217805" y="2540"/>
                    </a:lnTo>
                    <a:lnTo>
                      <a:pt x="217805" y="40005"/>
                    </a:lnTo>
                    <a:cubicBezTo>
                      <a:pt x="217805" y="59690"/>
                      <a:pt x="230505" y="72390"/>
                      <a:pt x="248920" y="72390"/>
                    </a:cubicBezTo>
                    <a:cubicBezTo>
                      <a:pt x="267335" y="72390"/>
                      <a:pt x="280035" y="59690"/>
                      <a:pt x="280035" y="40005"/>
                    </a:cubicBezTo>
                    <a:lnTo>
                      <a:pt x="280035" y="2540"/>
                    </a:lnTo>
                    <a:lnTo>
                      <a:pt x="264160" y="2540"/>
                    </a:lnTo>
                    <a:lnTo>
                      <a:pt x="264160" y="40640"/>
                    </a:lnTo>
                    <a:close/>
                  </a:path>
                </a:pathLst>
              </a:custGeom>
              <a:solidFill>
                <a:srgbClr val="F9670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3600">
                  <a:solidFill>
                    <a:srgbClr val="000000"/>
                  </a:solidFill>
                  <a:latin typeface="Calibri"/>
                  <a:ea typeface="Calibri"/>
                  <a:cs typeface="Calibri"/>
                  <a:sym typeface="Calibri"/>
                </a:endParaRPr>
              </a:p>
            </p:txBody>
          </p:sp>
          <p:sp>
            <p:nvSpPr>
              <p:cNvPr id="321" name="Google Shape;321;p20"/>
              <p:cNvSpPr/>
              <p:nvPr/>
            </p:nvSpPr>
            <p:spPr>
              <a:xfrm>
                <a:off x="3543934" y="3597909"/>
                <a:ext cx="188595" cy="210899"/>
              </a:xfrm>
              <a:custGeom>
                <a:avLst/>
                <a:gdLst/>
                <a:ahLst/>
                <a:cxnLst/>
                <a:rect l="l" t="t" r="r" b="b"/>
                <a:pathLst>
                  <a:path w="188595" h="210899" extrusionOk="0">
                    <a:moveTo>
                      <a:pt x="5715" y="170815"/>
                    </a:moveTo>
                    <a:cubicBezTo>
                      <a:pt x="1905" y="162560"/>
                      <a:pt x="0" y="153035"/>
                      <a:pt x="0" y="142240"/>
                    </a:cubicBezTo>
                    <a:lnTo>
                      <a:pt x="48260" y="142240"/>
                    </a:lnTo>
                    <a:cubicBezTo>
                      <a:pt x="48260" y="147955"/>
                      <a:pt x="49530" y="153035"/>
                      <a:pt x="51435" y="158115"/>
                    </a:cubicBezTo>
                    <a:cubicBezTo>
                      <a:pt x="57150" y="171450"/>
                      <a:pt x="73660" y="177800"/>
                      <a:pt x="95885" y="177800"/>
                    </a:cubicBezTo>
                    <a:cubicBezTo>
                      <a:pt x="115570" y="177800"/>
                      <a:pt x="131445" y="172720"/>
                      <a:pt x="136525" y="161925"/>
                    </a:cubicBezTo>
                    <a:cubicBezTo>
                      <a:pt x="137795" y="158750"/>
                      <a:pt x="138430" y="155575"/>
                      <a:pt x="138430" y="152400"/>
                    </a:cubicBezTo>
                    <a:cubicBezTo>
                      <a:pt x="138430" y="149225"/>
                      <a:pt x="137795" y="146050"/>
                      <a:pt x="136525" y="143510"/>
                    </a:cubicBezTo>
                    <a:cubicBezTo>
                      <a:pt x="129540" y="127635"/>
                      <a:pt x="99060" y="124460"/>
                      <a:pt x="70485" y="118110"/>
                    </a:cubicBezTo>
                    <a:cubicBezTo>
                      <a:pt x="41275" y="111760"/>
                      <a:pt x="18415" y="102235"/>
                      <a:pt x="8890" y="81915"/>
                    </a:cubicBezTo>
                    <a:cubicBezTo>
                      <a:pt x="6350" y="76200"/>
                      <a:pt x="5080" y="69215"/>
                      <a:pt x="5080" y="60960"/>
                    </a:cubicBezTo>
                    <a:cubicBezTo>
                      <a:pt x="5080" y="52705"/>
                      <a:pt x="6985" y="45085"/>
                      <a:pt x="9525" y="38735"/>
                    </a:cubicBezTo>
                    <a:cubicBezTo>
                      <a:pt x="20320" y="13970"/>
                      <a:pt x="53340" y="0"/>
                      <a:pt x="92710" y="0"/>
                    </a:cubicBezTo>
                    <a:cubicBezTo>
                      <a:pt x="132080" y="0"/>
                      <a:pt x="163830" y="13335"/>
                      <a:pt x="175895" y="39370"/>
                    </a:cubicBezTo>
                    <a:cubicBezTo>
                      <a:pt x="179070" y="46990"/>
                      <a:pt x="180975" y="55880"/>
                      <a:pt x="180975" y="66040"/>
                    </a:cubicBezTo>
                    <a:lnTo>
                      <a:pt x="133985" y="66040"/>
                    </a:lnTo>
                    <a:cubicBezTo>
                      <a:pt x="133985" y="60325"/>
                      <a:pt x="132715" y="55245"/>
                      <a:pt x="130810" y="50800"/>
                    </a:cubicBezTo>
                    <a:cubicBezTo>
                      <a:pt x="125095" y="38100"/>
                      <a:pt x="111760" y="32385"/>
                      <a:pt x="92075" y="32385"/>
                    </a:cubicBezTo>
                    <a:cubicBezTo>
                      <a:pt x="74930" y="32385"/>
                      <a:pt x="59055" y="37465"/>
                      <a:pt x="54610" y="47625"/>
                    </a:cubicBezTo>
                    <a:cubicBezTo>
                      <a:pt x="53340" y="50165"/>
                      <a:pt x="53340" y="52705"/>
                      <a:pt x="53340" y="55245"/>
                    </a:cubicBezTo>
                    <a:cubicBezTo>
                      <a:pt x="53340" y="57785"/>
                      <a:pt x="53340" y="60325"/>
                      <a:pt x="54610" y="62865"/>
                    </a:cubicBezTo>
                    <a:cubicBezTo>
                      <a:pt x="60960" y="76835"/>
                      <a:pt x="87630" y="80010"/>
                      <a:pt x="115570" y="86360"/>
                    </a:cubicBezTo>
                    <a:cubicBezTo>
                      <a:pt x="146050" y="92710"/>
                      <a:pt x="173355" y="101600"/>
                      <a:pt x="184150" y="124460"/>
                    </a:cubicBezTo>
                    <a:cubicBezTo>
                      <a:pt x="186690" y="130810"/>
                      <a:pt x="188595" y="138430"/>
                      <a:pt x="188595" y="147320"/>
                    </a:cubicBezTo>
                    <a:cubicBezTo>
                      <a:pt x="188595" y="156210"/>
                      <a:pt x="186690" y="164465"/>
                      <a:pt x="183515" y="171450"/>
                    </a:cubicBezTo>
                    <a:cubicBezTo>
                      <a:pt x="171450" y="198120"/>
                      <a:pt x="137795" y="210820"/>
                      <a:pt x="95250" y="210820"/>
                    </a:cubicBezTo>
                    <a:cubicBezTo>
                      <a:pt x="50165" y="212090"/>
                      <a:pt x="18415" y="198120"/>
                      <a:pt x="5715" y="170815"/>
                    </a:cubicBezTo>
                  </a:path>
                </a:pathLst>
              </a:custGeom>
              <a:solidFill>
                <a:srgbClr val="646464"/>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3600">
                  <a:solidFill>
                    <a:srgbClr val="000000"/>
                  </a:solidFill>
                  <a:latin typeface="Calibri"/>
                  <a:ea typeface="Calibri"/>
                  <a:cs typeface="Calibri"/>
                  <a:sym typeface="Calibri"/>
                </a:endParaRPr>
              </a:p>
            </p:txBody>
          </p:sp>
          <p:sp>
            <p:nvSpPr>
              <p:cNvPr id="322" name="Google Shape;322;p20"/>
              <p:cNvSpPr/>
              <p:nvPr/>
            </p:nvSpPr>
            <p:spPr>
              <a:xfrm>
                <a:off x="3758565" y="3604259"/>
                <a:ext cx="189229" cy="199390"/>
              </a:xfrm>
              <a:custGeom>
                <a:avLst/>
                <a:gdLst/>
                <a:ahLst/>
                <a:cxnLst/>
                <a:rect l="l" t="t" r="r" b="b"/>
                <a:pathLst>
                  <a:path w="189229" h="199390" extrusionOk="0">
                    <a:moveTo>
                      <a:pt x="0" y="0"/>
                    </a:moveTo>
                    <a:lnTo>
                      <a:pt x="80645" y="0"/>
                    </a:lnTo>
                    <a:cubicBezTo>
                      <a:pt x="130175" y="0"/>
                      <a:pt x="165100" y="18415"/>
                      <a:pt x="180340" y="52705"/>
                    </a:cubicBezTo>
                    <a:cubicBezTo>
                      <a:pt x="186055" y="66040"/>
                      <a:pt x="189230" y="81280"/>
                      <a:pt x="189230" y="99695"/>
                    </a:cubicBezTo>
                    <a:cubicBezTo>
                      <a:pt x="189230" y="118110"/>
                      <a:pt x="186690" y="133985"/>
                      <a:pt x="180340" y="147320"/>
                    </a:cubicBezTo>
                    <a:cubicBezTo>
                      <a:pt x="164465" y="181610"/>
                      <a:pt x="130175" y="199390"/>
                      <a:pt x="80645" y="199390"/>
                    </a:cubicBezTo>
                    <a:lnTo>
                      <a:pt x="0" y="199390"/>
                    </a:lnTo>
                    <a:lnTo>
                      <a:pt x="0" y="0"/>
                    </a:lnTo>
                    <a:close/>
                    <a:moveTo>
                      <a:pt x="75565" y="161925"/>
                    </a:moveTo>
                    <a:cubicBezTo>
                      <a:pt x="106680" y="161925"/>
                      <a:pt x="125730" y="151765"/>
                      <a:pt x="135255" y="131445"/>
                    </a:cubicBezTo>
                    <a:cubicBezTo>
                      <a:pt x="139065" y="123190"/>
                      <a:pt x="140970" y="113030"/>
                      <a:pt x="140970" y="99695"/>
                    </a:cubicBezTo>
                    <a:cubicBezTo>
                      <a:pt x="140970" y="86360"/>
                      <a:pt x="139065" y="76200"/>
                      <a:pt x="135255" y="67945"/>
                    </a:cubicBezTo>
                    <a:cubicBezTo>
                      <a:pt x="126365" y="48260"/>
                      <a:pt x="106680" y="38100"/>
                      <a:pt x="75565" y="38100"/>
                    </a:cubicBezTo>
                    <a:lnTo>
                      <a:pt x="45720" y="38100"/>
                    </a:lnTo>
                    <a:lnTo>
                      <a:pt x="45720" y="161925"/>
                    </a:lnTo>
                    <a:lnTo>
                      <a:pt x="75565" y="161925"/>
                    </a:lnTo>
                    <a:close/>
                  </a:path>
                </a:pathLst>
              </a:custGeom>
              <a:solidFill>
                <a:srgbClr val="646464"/>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3600">
                  <a:solidFill>
                    <a:srgbClr val="000000"/>
                  </a:solidFill>
                  <a:latin typeface="Calibri"/>
                  <a:ea typeface="Calibri"/>
                  <a:cs typeface="Calibri"/>
                  <a:sym typeface="Calibri"/>
                </a:endParaRPr>
              </a:p>
            </p:txBody>
          </p:sp>
          <p:sp>
            <p:nvSpPr>
              <p:cNvPr id="323" name="Google Shape;323;p20"/>
              <p:cNvSpPr/>
              <p:nvPr/>
            </p:nvSpPr>
            <p:spPr>
              <a:xfrm>
                <a:off x="3937634" y="3604259"/>
                <a:ext cx="211455" cy="200025"/>
              </a:xfrm>
              <a:custGeom>
                <a:avLst/>
                <a:gdLst/>
                <a:ahLst/>
                <a:cxnLst/>
                <a:rect l="l" t="t" r="r" b="b"/>
                <a:pathLst>
                  <a:path w="211455" h="200025" extrusionOk="0">
                    <a:moveTo>
                      <a:pt x="133350" y="97790"/>
                    </a:moveTo>
                    <a:lnTo>
                      <a:pt x="207010" y="0"/>
                    </a:lnTo>
                    <a:lnTo>
                      <a:pt x="151765" y="0"/>
                    </a:lnTo>
                    <a:lnTo>
                      <a:pt x="105410" y="60960"/>
                    </a:lnTo>
                    <a:lnTo>
                      <a:pt x="59690" y="0"/>
                    </a:lnTo>
                    <a:lnTo>
                      <a:pt x="3810" y="0"/>
                    </a:lnTo>
                    <a:lnTo>
                      <a:pt x="50165" y="60960"/>
                    </a:lnTo>
                    <a:lnTo>
                      <a:pt x="105410" y="60960"/>
                    </a:lnTo>
                    <a:lnTo>
                      <a:pt x="77470" y="97790"/>
                    </a:lnTo>
                    <a:lnTo>
                      <a:pt x="0" y="200025"/>
                    </a:lnTo>
                    <a:lnTo>
                      <a:pt x="56515" y="200025"/>
                    </a:lnTo>
                    <a:lnTo>
                      <a:pt x="106045" y="134620"/>
                    </a:lnTo>
                    <a:lnTo>
                      <a:pt x="154940" y="200025"/>
                    </a:lnTo>
                    <a:lnTo>
                      <a:pt x="211455" y="200025"/>
                    </a:lnTo>
                    <a:close/>
                  </a:path>
                </a:pathLst>
              </a:custGeom>
              <a:solidFill>
                <a:srgbClr val="F96702"/>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1800"/>
                  <a:buFont typeface="Arial"/>
                  <a:buNone/>
                </a:pPr>
                <a:endParaRPr sz="3600">
                  <a:solidFill>
                    <a:srgbClr val="000000"/>
                  </a:solidFill>
                  <a:latin typeface="Calibri"/>
                  <a:ea typeface="Calibri"/>
                  <a:cs typeface="Calibri"/>
                  <a:sym typeface="Calibri"/>
                </a:endParaRPr>
              </a:p>
            </p:txBody>
          </p:sp>
        </p:grpSp>
        <p:sp>
          <p:nvSpPr>
            <p:cNvPr id="324" name="Google Shape;324;p20"/>
            <p:cNvSpPr txBox="1"/>
            <p:nvPr/>
          </p:nvSpPr>
          <p:spPr>
            <a:xfrm>
              <a:off x="2855579" y="949856"/>
              <a:ext cx="4097034" cy="283671"/>
            </a:xfrm>
            <a:prstGeom prst="rect">
              <a:avLst/>
            </a:prstGeom>
            <a:noFill/>
            <a:ln>
              <a:noFill/>
            </a:ln>
          </p:spPr>
          <p:txBody>
            <a:bodyPr spcFirstLastPara="1" wrap="square" lIns="0" tIns="45725" rIns="0" bIns="45725" anchor="ctr" anchorCtr="0">
              <a:noAutofit/>
            </a:bodyPr>
            <a:lstStyle/>
            <a:p>
              <a:pPr marL="0" marR="0" lvl="0" indent="0" algn="ctr" rtl="0">
                <a:spcBef>
                  <a:spcPts val="0"/>
                </a:spcBef>
                <a:spcAft>
                  <a:spcPts val="0"/>
                </a:spcAft>
                <a:buClr>
                  <a:srgbClr val="000000"/>
                </a:buClr>
                <a:buSzPts val="700"/>
                <a:buFont typeface="Arial"/>
                <a:buNone/>
              </a:pPr>
              <a:r>
                <a:rPr lang="en-US" sz="1200" b="1">
                  <a:solidFill>
                    <a:srgbClr val="7F7F7F"/>
                  </a:solidFill>
                  <a:latin typeface="Lato"/>
                  <a:ea typeface="Lato"/>
                  <a:cs typeface="Lato"/>
                  <a:sym typeface="Lato"/>
                </a:rPr>
                <a:t>METADATA | SECURITY | | CONTROL | GOVERNANCEENCRYPTION</a:t>
              </a:r>
              <a:endParaRPr sz="1200" b="1">
                <a:solidFill>
                  <a:srgbClr val="7F7F7F"/>
                </a:solidFill>
                <a:latin typeface="Lato"/>
                <a:ea typeface="Lato"/>
                <a:cs typeface="Lato"/>
                <a:sym typeface="Lato"/>
              </a:endParaRPr>
            </a:p>
          </p:txBody>
        </p:sp>
        <p:grpSp>
          <p:nvGrpSpPr>
            <p:cNvPr id="325" name="Google Shape;325;p20"/>
            <p:cNvGrpSpPr/>
            <p:nvPr/>
          </p:nvGrpSpPr>
          <p:grpSpPr>
            <a:xfrm>
              <a:off x="6304399" y="2472788"/>
              <a:ext cx="1463100" cy="937670"/>
              <a:chOff x="6304399" y="2472788"/>
              <a:chExt cx="1463100" cy="937670"/>
            </a:xfrm>
          </p:grpSpPr>
          <p:sp>
            <p:nvSpPr>
              <p:cNvPr id="326" name="Google Shape;326;p20"/>
              <p:cNvSpPr/>
              <p:nvPr/>
            </p:nvSpPr>
            <p:spPr>
              <a:xfrm>
                <a:off x="6304399" y="2487058"/>
                <a:ext cx="1463100" cy="923400"/>
              </a:xfrm>
              <a:prstGeom prst="rect">
                <a:avLst/>
              </a:prstGeom>
              <a:noFill/>
              <a:ln w="19050" cap="flat" cmpd="sng">
                <a:solidFill>
                  <a:srgbClr val="00B050"/>
                </a:solidFill>
                <a:prstDash val="solid"/>
                <a:round/>
                <a:headEnd type="none" w="sm" len="sm"/>
                <a:tailEnd type="none" w="sm" len="sm"/>
              </a:ln>
            </p:spPr>
            <p:txBody>
              <a:bodyPr spcFirstLastPara="1" wrap="square" lIns="51400" tIns="25700" rIns="51400" bIns="25700" anchor="ctr" anchorCtr="0">
                <a:noAutofit/>
              </a:bodyPr>
              <a:lstStyle/>
              <a:p>
                <a:pPr marL="0" marR="0" lvl="0" indent="0" algn="ctr" rtl="0">
                  <a:spcBef>
                    <a:spcPts val="0"/>
                  </a:spcBef>
                  <a:spcAft>
                    <a:spcPts val="0"/>
                  </a:spcAft>
                  <a:buClr>
                    <a:srgbClr val="000000"/>
                  </a:buClr>
                  <a:buSzPts val="843"/>
                  <a:buFont typeface="Arial"/>
                  <a:buNone/>
                </a:pPr>
                <a:endParaRPr sz="1200" dirty="0">
                  <a:solidFill>
                    <a:srgbClr val="FFC000"/>
                  </a:solidFill>
                  <a:latin typeface="Carlito" panose="020F0502020204030204" pitchFamily="34" charset="0"/>
                  <a:cs typeface="Carlito" panose="020F0502020204030204" pitchFamily="34" charset="0"/>
                  <a:sym typeface="Arial"/>
                </a:endParaRPr>
              </a:p>
            </p:txBody>
          </p:sp>
          <p:sp>
            <p:nvSpPr>
              <p:cNvPr id="327" name="Google Shape;327;p20"/>
              <p:cNvSpPr txBox="1"/>
              <p:nvPr/>
            </p:nvSpPr>
            <p:spPr>
              <a:xfrm>
                <a:off x="6590590" y="2472788"/>
                <a:ext cx="890700" cy="246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1000"/>
                  <a:buFont typeface="Arial"/>
                  <a:buNone/>
                </a:pPr>
                <a:r>
                  <a:rPr lang="en-US" sz="1600" dirty="0">
                    <a:solidFill>
                      <a:srgbClr val="00B050"/>
                    </a:solidFill>
                    <a:latin typeface="Carlito" panose="020F0502020204030204" pitchFamily="34" charset="0"/>
                    <a:cs typeface="Carlito" panose="020F0502020204030204" pitchFamily="34" charset="0"/>
                    <a:sym typeface="Arial"/>
                  </a:rPr>
                  <a:t>Domain D</a:t>
                </a:r>
                <a:endParaRPr sz="2800" dirty="0">
                  <a:solidFill>
                    <a:srgbClr val="000000"/>
                  </a:solidFill>
                  <a:latin typeface="Carlito" panose="020F0502020204030204" pitchFamily="34" charset="0"/>
                  <a:cs typeface="Carlito" panose="020F0502020204030204" pitchFamily="34" charset="0"/>
                  <a:sym typeface="Arial"/>
                </a:endParaRPr>
              </a:p>
            </p:txBody>
          </p:sp>
          <p:grpSp>
            <p:nvGrpSpPr>
              <p:cNvPr id="328" name="Google Shape;328;p20"/>
              <p:cNvGrpSpPr/>
              <p:nvPr/>
            </p:nvGrpSpPr>
            <p:grpSpPr>
              <a:xfrm>
                <a:off x="6363362" y="2714238"/>
                <a:ext cx="676654" cy="655711"/>
                <a:chOff x="7030655" y="2811371"/>
                <a:chExt cx="1140300" cy="1178700"/>
              </a:xfrm>
            </p:grpSpPr>
            <p:pic>
              <p:nvPicPr>
                <p:cNvPr id="329" name="Google Shape;329;p20"/>
                <p:cNvPicPr preferRelativeResize="0"/>
                <p:nvPr/>
              </p:nvPicPr>
              <p:blipFill rotWithShape="1">
                <a:blip r:embed="rId4">
                  <a:alphaModFix/>
                </a:blip>
                <a:srcRect l="12330" t="15286" r="23480" b="19554"/>
                <a:stretch/>
              </p:blipFill>
              <p:spPr>
                <a:xfrm>
                  <a:off x="7176561" y="2926576"/>
                  <a:ext cx="417000" cy="437307"/>
                </a:xfrm>
                <a:prstGeom prst="rect">
                  <a:avLst/>
                </a:prstGeom>
                <a:noFill/>
                <a:ln>
                  <a:noFill/>
                </a:ln>
              </p:spPr>
            </p:pic>
            <p:pic>
              <p:nvPicPr>
                <p:cNvPr id="330" name="Google Shape;330;p20"/>
                <p:cNvPicPr preferRelativeResize="0"/>
                <p:nvPr/>
              </p:nvPicPr>
              <p:blipFill rotWithShape="1">
                <a:blip r:embed="rId5">
                  <a:alphaModFix/>
                </a:blip>
                <a:srcRect l="12946" t="19617" r="22864" b="19610"/>
                <a:stretch/>
              </p:blipFill>
              <p:spPr>
                <a:xfrm>
                  <a:off x="7593561" y="2926576"/>
                  <a:ext cx="417000" cy="437306"/>
                </a:xfrm>
                <a:prstGeom prst="rect">
                  <a:avLst/>
                </a:prstGeom>
                <a:noFill/>
                <a:ln>
                  <a:noFill/>
                </a:ln>
              </p:spPr>
            </p:pic>
            <p:pic>
              <p:nvPicPr>
                <p:cNvPr id="331" name="Google Shape;331;p20"/>
                <p:cNvPicPr preferRelativeResize="0"/>
                <p:nvPr/>
              </p:nvPicPr>
              <p:blipFill rotWithShape="1">
                <a:blip r:embed="rId6">
                  <a:alphaModFix/>
                </a:blip>
                <a:srcRect l="12523" t="17372" r="22554" b="17825"/>
                <a:stretch/>
              </p:blipFill>
              <p:spPr>
                <a:xfrm>
                  <a:off x="7176561" y="3437341"/>
                  <a:ext cx="417001" cy="437307"/>
                </a:xfrm>
                <a:prstGeom prst="rect">
                  <a:avLst/>
                </a:prstGeom>
                <a:noFill/>
                <a:ln>
                  <a:noFill/>
                </a:ln>
              </p:spPr>
            </p:pic>
            <p:pic>
              <p:nvPicPr>
                <p:cNvPr id="332" name="Google Shape;332;p20"/>
                <p:cNvPicPr preferRelativeResize="0"/>
                <p:nvPr/>
              </p:nvPicPr>
              <p:blipFill rotWithShape="1">
                <a:blip r:embed="rId7">
                  <a:alphaModFix/>
                </a:blip>
                <a:srcRect l="14486" t="20720" r="23975" b="16414"/>
                <a:stretch/>
              </p:blipFill>
              <p:spPr>
                <a:xfrm>
                  <a:off x="7593561" y="3437341"/>
                  <a:ext cx="417000" cy="437307"/>
                </a:xfrm>
                <a:prstGeom prst="rect">
                  <a:avLst/>
                </a:prstGeom>
                <a:noFill/>
                <a:ln>
                  <a:noFill/>
                </a:ln>
              </p:spPr>
            </p:pic>
            <p:sp>
              <p:nvSpPr>
                <p:cNvPr id="304" name="Google Shape;304;p20"/>
                <p:cNvSpPr/>
                <p:nvPr/>
              </p:nvSpPr>
              <p:spPr>
                <a:xfrm>
                  <a:off x="7030655" y="2811371"/>
                  <a:ext cx="1140300" cy="1178700"/>
                </a:xfrm>
                <a:prstGeom prst="ellipse">
                  <a:avLst/>
                </a:prstGeom>
                <a:noFill/>
                <a:ln w="25400" cap="flat" cmpd="sng">
                  <a:solidFill>
                    <a:srgbClr val="00B05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2800" dirty="0">
                    <a:solidFill>
                      <a:srgbClr val="FFFFFF"/>
                    </a:solidFill>
                    <a:highlight>
                      <a:srgbClr val="FF00FF"/>
                    </a:highlight>
                    <a:latin typeface="Carlito" panose="020F0502020204030204" pitchFamily="34" charset="0"/>
                    <a:cs typeface="Carlito" panose="020F0502020204030204" pitchFamily="34" charset="0"/>
                    <a:sym typeface="Arial"/>
                  </a:endParaRPr>
                </a:p>
              </p:txBody>
            </p:sp>
          </p:grpSp>
          <p:grpSp>
            <p:nvGrpSpPr>
              <p:cNvPr id="333" name="Google Shape;333;p20"/>
              <p:cNvGrpSpPr/>
              <p:nvPr/>
            </p:nvGrpSpPr>
            <p:grpSpPr>
              <a:xfrm>
                <a:off x="7153823" y="2818050"/>
                <a:ext cx="530382" cy="448082"/>
                <a:chOff x="1983725" y="4567976"/>
                <a:chExt cx="722100" cy="641400"/>
              </a:xfrm>
            </p:grpSpPr>
            <p:sp>
              <p:nvSpPr>
                <p:cNvPr id="334" name="Google Shape;334;p20"/>
                <p:cNvSpPr/>
                <p:nvPr/>
              </p:nvSpPr>
              <p:spPr>
                <a:xfrm>
                  <a:off x="1983725" y="4567976"/>
                  <a:ext cx="722100" cy="641400"/>
                </a:xfrm>
                <a:prstGeom prst="roundRect">
                  <a:avLst>
                    <a:gd name="adj" fmla="val 7272"/>
                  </a:avLst>
                </a:prstGeom>
                <a:solidFill>
                  <a:srgbClr val="B4B4B4"/>
                </a:solidFill>
                <a:ln w="9525" cap="flat" cmpd="sng">
                  <a:solidFill>
                    <a:srgbClr val="FF8300"/>
                  </a:solidFill>
                  <a:prstDash val="solid"/>
                  <a:round/>
                  <a:headEnd type="none" w="sm" len="sm"/>
                  <a:tailEnd type="none" w="sm" len="sm"/>
                </a:ln>
              </p:spPr>
              <p:txBody>
                <a:bodyPr spcFirstLastPara="1" wrap="square" lIns="34275" tIns="68550" rIns="68550" bIns="68550" anchor="ctr" anchorCtr="0">
                  <a:noAutofit/>
                </a:bodyPr>
                <a:lstStyle/>
                <a:p>
                  <a:pPr marL="0" marR="0" lvl="0" indent="0" algn="l" rtl="0">
                    <a:spcBef>
                      <a:spcPts val="0"/>
                    </a:spcBef>
                    <a:spcAft>
                      <a:spcPts val="0"/>
                    </a:spcAft>
                    <a:buClr>
                      <a:srgbClr val="000000"/>
                    </a:buClr>
                    <a:buSzPts val="750"/>
                    <a:buFont typeface="Arial"/>
                    <a:buNone/>
                  </a:pPr>
                  <a:r>
                    <a:rPr lang="en-US" sz="1100" b="1">
                      <a:solidFill>
                        <a:srgbClr val="FF8300"/>
                      </a:solidFill>
                      <a:latin typeface="Roboto"/>
                      <a:ea typeface="Roboto"/>
                      <a:cs typeface="Roboto"/>
                      <a:sym typeface="Roboto"/>
                    </a:rPr>
                    <a:t>CDP</a:t>
                  </a:r>
                  <a:endParaRPr sz="1100" b="1">
                    <a:solidFill>
                      <a:srgbClr val="FF8300"/>
                    </a:solidFill>
                    <a:latin typeface="Roboto"/>
                    <a:ea typeface="Roboto"/>
                    <a:cs typeface="Roboto"/>
                    <a:sym typeface="Roboto"/>
                  </a:endParaRPr>
                </a:p>
              </p:txBody>
            </p:sp>
            <p:sp>
              <p:nvSpPr>
                <p:cNvPr id="335" name="Google Shape;335;p20"/>
                <p:cNvSpPr/>
                <p:nvPr/>
              </p:nvSpPr>
              <p:spPr>
                <a:xfrm>
                  <a:off x="2454130" y="4995239"/>
                  <a:ext cx="175429" cy="174177"/>
                </a:xfrm>
                <a:custGeom>
                  <a:avLst/>
                  <a:gdLst/>
                  <a:ahLst/>
                  <a:cxnLst/>
                  <a:rect l="l" t="t" r="r" b="b"/>
                  <a:pathLst>
                    <a:path w="3952" h="3942" extrusionOk="0">
                      <a:moveTo>
                        <a:pt x="3471" y="244"/>
                      </a:moveTo>
                      <a:cubicBezTo>
                        <a:pt x="3471" y="110"/>
                        <a:pt x="3577" y="4"/>
                        <a:pt x="3711" y="4"/>
                      </a:cubicBezTo>
                      <a:cubicBezTo>
                        <a:pt x="3845" y="4"/>
                        <a:pt x="3951" y="110"/>
                        <a:pt x="3951" y="244"/>
                      </a:cubicBezTo>
                      <a:cubicBezTo>
                        <a:pt x="3951" y="376"/>
                        <a:pt x="3843" y="483"/>
                        <a:pt x="3711" y="483"/>
                      </a:cubicBezTo>
                      <a:cubicBezTo>
                        <a:pt x="3577" y="483"/>
                        <a:pt x="3471" y="379"/>
                        <a:pt x="3471" y="244"/>
                      </a:cubicBezTo>
                      <a:close/>
                      <a:moveTo>
                        <a:pt x="3711" y="867"/>
                      </a:moveTo>
                      <a:cubicBezTo>
                        <a:pt x="3577" y="867"/>
                        <a:pt x="3471" y="973"/>
                        <a:pt x="3471" y="1107"/>
                      </a:cubicBezTo>
                      <a:cubicBezTo>
                        <a:pt x="3471" y="1241"/>
                        <a:pt x="3577" y="1347"/>
                        <a:pt x="3711" y="1347"/>
                      </a:cubicBezTo>
                      <a:cubicBezTo>
                        <a:pt x="3843" y="1347"/>
                        <a:pt x="3951" y="1239"/>
                        <a:pt x="3951" y="1107"/>
                      </a:cubicBezTo>
                      <a:cubicBezTo>
                        <a:pt x="3951" y="973"/>
                        <a:pt x="3845" y="867"/>
                        <a:pt x="3711" y="867"/>
                      </a:cubicBezTo>
                      <a:close/>
                      <a:moveTo>
                        <a:pt x="3711" y="1731"/>
                      </a:moveTo>
                      <a:cubicBezTo>
                        <a:pt x="3579" y="1731"/>
                        <a:pt x="3471" y="1838"/>
                        <a:pt x="3471" y="1971"/>
                      </a:cubicBezTo>
                      <a:cubicBezTo>
                        <a:pt x="3471" y="2104"/>
                        <a:pt x="3577" y="2210"/>
                        <a:pt x="3711" y="2210"/>
                      </a:cubicBezTo>
                      <a:cubicBezTo>
                        <a:pt x="3843" y="2210"/>
                        <a:pt x="3951" y="2103"/>
                        <a:pt x="3951" y="1971"/>
                      </a:cubicBezTo>
                      <a:cubicBezTo>
                        <a:pt x="3951" y="1837"/>
                        <a:pt x="3845" y="1731"/>
                        <a:pt x="3711" y="1731"/>
                      </a:cubicBezTo>
                      <a:close/>
                      <a:moveTo>
                        <a:pt x="2842" y="0"/>
                      </a:moveTo>
                      <a:cubicBezTo>
                        <a:pt x="2710" y="0"/>
                        <a:pt x="2603" y="108"/>
                        <a:pt x="2603" y="240"/>
                      </a:cubicBezTo>
                      <a:cubicBezTo>
                        <a:pt x="2603" y="374"/>
                        <a:pt x="2708" y="480"/>
                        <a:pt x="2842" y="480"/>
                      </a:cubicBezTo>
                      <a:cubicBezTo>
                        <a:pt x="2974" y="480"/>
                        <a:pt x="3082" y="372"/>
                        <a:pt x="3082" y="240"/>
                      </a:cubicBezTo>
                      <a:cubicBezTo>
                        <a:pt x="3082" y="106"/>
                        <a:pt x="2978" y="0"/>
                        <a:pt x="2842" y="0"/>
                      </a:cubicBezTo>
                      <a:close/>
                      <a:moveTo>
                        <a:pt x="3711" y="2600"/>
                      </a:moveTo>
                      <a:cubicBezTo>
                        <a:pt x="3577" y="2600"/>
                        <a:pt x="3471" y="2705"/>
                        <a:pt x="3471" y="2839"/>
                      </a:cubicBezTo>
                      <a:cubicBezTo>
                        <a:pt x="3471" y="2973"/>
                        <a:pt x="3577" y="3079"/>
                        <a:pt x="3711" y="3079"/>
                      </a:cubicBezTo>
                      <a:cubicBezTo>
                        <a:pt x="3845" y="3079"/>
                        <a:pt x="3951" y="2973"/>
                        <a:pt x="3951" y="2839"/>
                      </a:cubicBezTo>
                      <a:cubicBezTo>
                        <a:pt x="3951" y="2704"/>
                        <a:pt x="3845" y="2600"/>
                        <a:pt x="3711" y="2600"/>
                      </a:cubicBezTo>
                      <a:close/>
                      <a:moveTo>
                        <a:pt x="3951" y="3701"/>
                      </a:moveTo>
                      <a:cubicBezTo>
                        <a:pt x="3951" y="3833"/>
                        <a:pt x="3843" y="3941"/>
                        <a:pt x="3711" y="3941"/>
                      </a:cubicBezTo>
                      <a:cubicBezTo>
                        <a:pt x="3577" y="3941"/>
                        <a:pt x="3471" y="3835"/>
                        <a:pt x="3471" y="3701"/>
                      </a:cubicBezTo>
                      <a:cubicBezTo>
                        <a:pt x="3471" y="3569"/>
                        <a:pt x="3579" y="3461"/>
                        <a:pt x="3711" y="3461"/>
                      </a:cubicBezTo>
                      <a:cubicBezTo>
                        <a:pt x="3845" y="3461"/>
                        <a:pt x="3951" y="3567"/>
                        <a:pt x="3951" y="3701"/>
                      </a:cubicBezTo>
                      <a:close/>
                      <a:moveTo>
                        <a:pt x="3905" y="3701"/>
                      </a:moveTo>
                      <a:cubicBezTo>
                        <a:pt x="3905" y="3592"/>
                        <a:pt x="3820" y="3507"/>
                        <a:pt x="3711" y="3507"/>
                      </a:cubicBezTo>
                      <a:cubicBezTo>
                        <a:pt x="3603" y="3507"/>
                        <a:pt x="3517" y="3594"/>
                        <a:pt x="3517" y="3701"/>
                      </a:cubicBezTo>
                      <a:cubicBezTo>
                        <a:pt x="3517" y="3810"/>
                        <a:pt x="3602" y="3895"/>
                        <a:pt x="3711" y="3895"/>
                      </a:cubicBezTo>
                      <a:cubicBezTo>
                        <a:pt x="3818" y="3897"/>
                        <a:pt x="3905" y="3808"/>
                        <a:pt x="3905" y="3701"/>
                      </a:cubicBezTo>
                      <a:close/>
                      <a:moveTo>
                        <a:pt x="2842" y="867"/>
                      </a:moveTo>
                      <a:cubicBezTo>
                        <a:pt x="2708" y="867"/>
                        <a:pt x="2603" y="973"/>
                        <a:pt x="2603" y="1107"/>
                      </a:cubicBezTo>
                      <a:cubicBezTo>
                        <a:pt x="2603" y="1241"/>
                        <a:pt x="2708" y="1347"/>
                        <a:pt x="2842" y="1347"/>
                      </a:cubicBezTo>
                      <a:cubicBezTo>
                        <a:pt x="2974" y="1347"/>
                        <a:pt x="3082" y="1239"/>
                        <a:pt x="3082" y="1107"/>
                      </a:cubicBezTo>
                      <a:cubicBezTo>
                        <a:pt x="3082" y="973"/>
                        <a:pt x="2978" y="867"/>
                        <a:pt x="2842" y="867"/>
                      </a:cubicBezTo>
                      <a:close/>
                      <a:moveTo>
                        <a:pt x="2842" y="1731"/>
                      </a:moveTo>
                      <a:cubicBezTo>
                        <a:pt x="2710" y="1731"/>
                        <a:pt x="2603" y="1838"/>
                        <a:pt x="2603" y="1971"/>
                      </a:cubicBezTo>
                      <a:cubicBezTo>
                        <a:pt x="2603" y="2104"/>
                        <a:pt x="2708" y="2210"/>
                        <a:pt x="2842" y="2210"/>
                      </a:cubicBezTo>
                      <a:cubicBezTo>
                        <a:pt x="2974" y="2210"/>
                        <a:pt x="3082" y="2103"/>
                        <a:pt x="3082" y="1971"/>
                      </a:cubicBezTo>
                      <a:cubicBezTo>
                        <a:pt x="3082" y="1837"/>
                        <a:pt x="2978" y="1731"/>
                        <a:pt x="2842" y="1731"/>
                      </a:cubicBezTo>
                      <a:close/>
                      <a:moveTo>
                        <a:pt x="3082" y="2838"/>
                      </a:moveTo>
                      <a:cubicBezTo>
                        <a:pt x="3082" y="2971"/>
                        <a:pt x="2976" y="3077"/>
                        <a:pt x="2842" y="3077"/>
                      </a:cubicBezTo>
                      <a:cubicBezTo>
                        <a:pt x="2708" y="3077"/>
                        <a:pt x="2603" y="2971"/>
                        <a:pt x="2603" y="2838"/>
                      </a:cubicBezTo>
                      <a:cubicBezTo>
                        <a:pt x="2603" y="2704"/>
                        <a:pt x="2708" y="2598"/>
                        <a:pt x="2842" y="2598"/>
                      </a:cubicBezTo>
                      <a:cubicBezTo>
                        <a:pt x="2978" y="2600"/>
                        <a:pt x="3082" y="2704"/>
                        <a:pt x="3082" y="2838"/>
                      </a:cubicBezTo>
                      <a:close/>
                      <a:moveTo>
                        <a:pt x="3038" y="2838"/>
                      </a:moveTo>
                      <a:cubicBezTo>
                        <a:pt x="3038" y="2728"/>
                        <a:pt x="2953" y="2644"/>
                        <a:pt x="2844" y="2644"/>
                      </a:cubicBezTo>
                      <a:cubicBezTo>
                        <a:pt x="2735" y="2644"/>
                        <a:pt x="2650" y="2728"/>
                        <a:pt x="2650" y="2838"/>
                      </a:cubicBezTo>
                      <a:cubicBezTo>
                        <a:pt x="2650" y="2947"/>
                        <a:pt x="2735" y="3031"/>
                        <a:pt x="2844" y="3031"/>
                      </a:cubicBezTo>
                      <a:cubicBezTo>
                        <a:pt x="2951" y="3033"/>
                        <a:pt x="3038" y="2947"/>
                        <a:pt x="3038" y="2838"/>
                      </a:cubicBezTo>
                      <a:close/>
                      <a:moveTo>
                        <a:pt x="2842" y="3461"/>
                      </a:moveTo>
                      <a:cubicBezTo>
                        <a:pt x="2710" y="3461"/>
                        <a:pt x="2603" y="3569"/>
                        <a:pt x="2603" y="3701"/>
                      </a:cubicBezTo>
                      <a:cubicBezTo>
                        <a:pt x="2603" y="3835"/>
                        <a:pt x="2708" y="3941"/>
                        <a:pt x="2842" y="3941"/>
                      </a:cubicBezTo>
                      <a:cubicBezTo>
                        <a:pt x="2974" y="3941"/>
                        <a:pt x="3082" y="3833"/>
                        <a:pt x="3082" y="3701"/>
                      </a:cubicBezTo>
                      <a:cubicBezTo>
                        <a:pt x="3082" y="3567"/>
                        <a:pt x="2978" y="3461"/>
                        <a:pt x="2842" y="3461"/>
                      </a:cubicBezTo>
                      <a:close/>
                      <a:moveTo>
                        <a:pt x="1975" y="4"/>
                      </a:moveTo>
                      <a:cubicBezTo>
                        <a:pt x="1841" y="4"/>
                        <a:pt x="1736" y="110"/>
                        <a:pt x="1736" y="244"/>
                      </a:cubicBezTo>
                      <a:cubicBezTo>
                        <a:pt x="1736" y="378"/>
                        <a:pt x="1841" y="483"/>
                        <a:pt x="1975" y="483"/>
                      </a:cubicBezTo>
                      <a:cubicBezTo>
                        <a:pt x="2107" y="483"/>
                        <a:pt x="2215" y="376"/>
                        <a:pt x="2215" y="244"/>
                      </a:cubicBezTo>
                      <a:cubicBezTo>
                        <a:pt x="2215" y="110"/>
                        <a:pt x="2109" y="4"/>
                        <a:pt x="1975" y="4"/>
                      </a:cubicBezTo>
                      <a:close/>
                      <a:moveTo>
                        <a:pt x="1975" y="867"/>
                      </a:moveTo>
                      <a:cubicBezTo>
                        <a:pt x="1841" y="867"/>
                        <a:pt x="1736" y="973"/>
                        <a:pt x="1736" y="1107"/>
                      </a:cubicBezTo>
                      <a:cubicBezTo>
                        <a:pt x="1736" y="1241"/>
                        <a:pt x="1841" y="1347"/>
                        <a:pt x="1975" y="1347"/>
                      </a:cubicBezTo>
                      <a:cubicBezTo>
                        <a:pt x="2107" y="1347"/>
                        <a:pt x="2215" y="1239"/>
                        <a:pt x="2215" y="1107"/>
                      </a:cubicBezTo>
                      <a:cubicBezTo>
                        <a:pt x="2215" y="973"/>
                        <a:pt x="2109" y="867"/>
                        <a:pt x="1975" y="867"/>
                      </a:cubicBezTo>
                      <a:close/>
                      <a:moveTo>
                        <a:pt x="2215" y="1971"/>
                      </a:moveTo>
                      <a:cubicBezTo>
                        <a:pt x="2215" y="2103"/>
                        <a:pt x="2107" y="2210"/>
                        <a:pt x="1975" y="2210"/>
                      </a:cubicBezTo>
                      <a:cubicBezTo>
                        <a:pt x="1841" y="2210"/>
                        <a:pt x="1736" y="2104"/>
                        <a:pt x="1736" y="1971"/>
                      </a:cubicBezTo>
                      <a:cubicBezTo>
                        <a:pt x="1736" y="1838"/>
                        <a:pt x="1843" y="1731"/>
                        <a:pt x="1975" y="1731"/>
                      </a:cubicBezTo>
                      <a:cubicBezTo>
                        <a:pt x="2109" y="1731"/>
                        <a:pt x="2215" y="1837"/>
                        <a:pt x="2215" y="1971"/>
                      </a:cubicBezTo>
                      <a:close/>
                      <a:moveTo>
                        <a:pt x="2169" y="1971"/>
                      </a:moveTo>
                      <a:cubicBezTo>
                        <a:pt x="2169" y="1861"/>
                        <a:pt x="2084" y="1777"/>
                        <a:pt x="1975" y="1777"/>
                      </a:cubicBezTo>
                      <a:cubicBezTo>
                        <a:pt x="1868" y="1777"/>
                        <a:pt x="1781" y="1863"/>
                        <a:pt x="1781" y="1971"/>
                      </a:cubicBezTo>
                      <a:cubicBezTo>
                        <a:pt x="1781" y="2080"/>
                        <a:pt x="1866" y="2164"/>
                        <a:pt x="1975" y="2164"/>
                      </a:cubicBezTo>
                      <a:cubicBezTo>
                        <a:pt x="2083" y="2164"/>
                        <a:pt x="2169" y="2078"/>
                        <a:pt x="2169" y="1971"/>
                      </a:cubicBezTo>
                      <a:close/>
                      <a:moveTo>
                        <a:pt x="1975" y="2600"/>
                      </a:moveTo>
                      <a:cubicBezTo>
                        <a:pt x="1841" y="2600"/>
                        <a:pt x="1736" y="2705"/>
                        <a:pt x="1736" y="2839"/>
                      </a:cubicBezTo>
                      <a:cubicBezTo>
                        <a:pt x="1736" y="2973"/>
                        <a:pt x="1841" y="3079"/>
                        <a:pt x="1975" y="3079"/>
                      </a:cubicBezTo>
                      <a:cubicBezTo>
                        <a:pt x="2109" y="3079"/>
                        <a:pt x="2215" y="2973"/>
                        <a:pt x="2215" y="2839"/>
                      </a:cubicBezTo>
                      <a:cubicBezTo>
                        <a:pt x="2215" y="2704"/>
                        <a:pt x="2109" y="2600"/>
                        <a:pt x="1975" y="2600"/>
                      </a:cubicBezTo>
                      <a:close/>
                      <a:moveTo>
                        <a:pt x="1975" y="3461"/>
                      </a:moveTo>
                      <a:cubicBezTo>
                        <a:pt x="1843" y="3461"/>
                        <a:pt x="1736" y="3569"/>
                        <a:pt x="1736" y="3701"/>
                      </a:cubicBezTo>
                      <a:cubicBezTo>
                        <a:pt x="1736" y="3835"/>
                        <a:pt x="1841" y="3941"/>
                        <a:pt x="1975" y="3941"/>
                      </a:cubicBezTo>
                      <a:cubicBezTo>
                        <a:pt x="2107" y="3941"/>
                        <a:pt x="2215" y="3833"/>
                        <a:pt x="2215" y="3701"/>
                      </a:cubicBezTo>
                      <a:cubicBezTo>
                        <a:pt x="2215" y="3567"/>
                        <a:pt x="2109" y="3461"/>
                        <a:pt x="1975" y="3461"/>
                      </a:cubicBezTo>
                      <a:close/>
                      <a:moveTo>
                        <a:pt x="1108" y="4"/>
                      </a:moveTo>
                      <a:cubicBezTo>
                        <a:pt x="974" y="4"/>
                        <a:pt x="869" y="110"/>
                        <a:pt x="869" y="244"/>
                      </a:cubicBezTo>
                      <a:cubicBezTo>
                        <a:pt x="869" y="378"/>
                        <a:pt x="974" y="483"/>
                        <a:pt x="1108" y="483"/>
                      </a:cubicBezTo>
                      <a:cubicBezTo>
                        <a:pt x="1240" y="483"/>
                        <a:pt x="1348" y="376"/>
                        <a:pt x="1348" y="244"/>
                      </a:cubicBezTo>
                      <a:cubicBezTo>
                        <a:pt x="1346" y="110"/>
                        <a:pt x="1242" y="4"/>
                        <a:pt x="1108" y="4"/>
                      </a:cubicBezTo>
                      <a:close/>
                      <a:moveTo>
                        <a:pt x="1346" y="1107"/>
                      </a:moveTo>
                      <a:cubicBezTo>
                        <a:pt x="1346" y="1239"/>
                        <a:pt x="1239" y="1347"/>
                        <a:pt x="1106" y="1347"/>
                      </a:cubicBezTo>
                      <a:cubicBezTo>
                        <a:pt x="973" y="1347"/>
                        <a:pt x="867" y="1241"/>
                        <a:pt x="867" y="1107"/>
                      </a:cubicBezTo>
                      <a:cubicBezTo>
                        <a:pt x="867" y="973"/>
                        <a:pt x="973" y="867"/>
                        <a:pt x="1106" y="867"/>
                      </a:cubicBezTo>
                      <a:cubicBezTo>
                        <a:pt x="1242" y="867"/>
                        <a:pt x="1346" y="973"/>
                        <a:pt x="1346" y="1107"/>
                      </a:cubicBezTo>
                      <a:close/>
                      <a:moveTo>
                        <a:pt x="1302" y="1107"/>
                      </a:moveTo>
                      <a:cubicBezTo>
                        <a:pt x="1302" y="998"/>
                        <a:pt x="1217" y="913"/>
                        <a:pt x="1108" y="913"/>
                      </a:cubicBezTo>
                      <a:cubicBezTo>
                        <a:pt x="999" y="913"/>
                        <a:pt x="914" y="998"/>
                        <a:pt x="914" y="1107"/>
                      </a:cubicBezTo>
                      <a:cubicBezTo>
                        <a:pt x="914" y="1216"/>
                        <a:pt x="999" y="1301"/>
                        <a:pt x="1108" y="1301"/>
                      </a:cubicBezTo>
                      <a:cubicBezTo>
                        <a:pt x="1214" y="1301"/>
                        <a:pt x="1302" y="1215"/>
                        <a:pt x="1302" y="1107"/>
                      </a:cubicBezTo>
                      <a:close/>
                      <a:moveTo>
                        <a:pt x="1108" y="1731"/>
                      </a:moveTo>
                      <a:cubicBezTo>
                        <a:pt x="976" y="1731"/>
                        <a:pt x="869" y="1838"/>
                        <a:pt x="869" y="1971"/>
                      </a:cubicBezTo>
                      <a:cubicBezTo>
                        <a:pt x="869" y="2104"/>
                        <a:pt x="974" y="2210"/>
                        <a:pt x="1108" y="2210"/>
                      </a:cubicBezTo>
                      <a:cubicBezTo>
                        <a:pt x="1240" y="2210"/>
                        <a:pt x="1348" y="2103"/>
                        <a:pt x="1348" y="1971"/>
                      </a:cubicBezTo>
                      <a:cubicBezTo>
                        <a:pt x="1346" y="1837"/>
                        <a:pt x="1242" y="1731"/>
                        <a:pt x="1108" y="1731"/>
                      </a:cubicBezTo>
                      <a:close/>
                      <a:moveTo>
                        <a:pt x="1108" y="2600"/>
                      </a:moveTo>
                      <a:cubicBezTo>
                        <a:pt x="974" y="2600"/>
                        <a:pt x="869" y="2705"/>
                        <a:pt x="869" y="2839"/>
                      </a:cubicBezTo>
                      <a:cubicBezTo>
                        <a:pt x="869" y="2973"/>
                        <a:pt x="974" y="3079"/>
                        <a:pt x="1108" y="3079"/>
                      </a:cubicBezTo>
                      <a:cubicBezTo>
                        <a:pt x="1242" y="3079"/>
                        <a:pt x="1348" y="2973"/>
                        <a:pt x="1348" y="2839"/>
                      </a:cubicBezTo>
                      <a:cubicBezTo>
                        <a:pt x="1346" y="2704"/>
                        <a:pt x="1242" y="2600"/>
                        <a:pt x="1108" y="2600"/>
                      </a:cubicBezTo>
                      <a:close/>
                      <a:moveTo>
                        <a:pt x="1108" y="3461"/>
                      </a:moveTo>
                      <a:cubicBezTo>
                        <a:pt x="976" y="3461"/>
                        <a:pt x="869" y="3569"/>
                        <a:pt x="869" y="3701"/>
                      </a:cubicBezTo>
                      <a:cubicBezTo>
                        <a:pt x="869" y="3835"/>
                        <a:pt x="974" y="3941"/>
                        <a:pt x="1108" y="3941"/>
                      </a:cubicBezTo>
                      <a:cubicBezTo>
                        <a:pt x="1240" y="3941"/>
                        <a:pt x="1348" y="3833"/>
                        <a:pt x="1348" y="3701"/>
                      </a:cubicBezTo>
                      <a:cubicBezTo>
                        <a:pt x="1346" y="3567"/>
                        <a:pt x="1242" y="3461"/>
                        <a:pt x="1108" y="3461"/>
                      </a:cubicBezTo>
                      <a:close/>
                      <a:moveTo>
                        <a:pt x="479" y="244"/>
                      </a:moveTo>
                      <a:cubicBezTo>
                        <a:pt x="479" y="376"/>
                        <a:pt x="372" y="483"/>
                        <a:pt x="239" y="483"/>
                      </a:cubicBezTo>
                      <a:cubicBezTo>
                        <a:pt x="106" y="483"/>
                        <a:pt x="0" y="378"/>
                        <a:pt x="0" y="244"/>
                      </a:cubicBezTo>
                      <a:cubicBezTo>
                        <a:pt x="0" y="110"/>
                        <a:pt x="106" y="4"/>
                        <a:pt x="239" y="4"/>
                      </a:cubicBezTo>
                      <a:cubicBezTo>
                        <a:pt x="373" y="4"/>
                        <a:pt x="479" y="110"/>
                        <a:pt x="479" y="244"/>
                      </a:cubicBezTo>
                      <a:close/>
                      <a:moveTo>
                        <a:pt x="433" y="244"/>
                      </a:moveTo>
                      <a:cubicBezTo>
                        <a:pt x="433" y="134"/>
                        <a:pt x="348" y="50"/>
                        <a:pt x="239" y="50"/>
                      </a:cubicBezTo>
                      <a:cubicBezTo>
                        <a:pt x="129" y="50"/>
                        <a:pt x="46" y="134"/>
                        <a:pt x="46" y="244"/>
                      </a:cubicBezTo>
                      <a:cubicBezTo>
                        <a:pt x="46" y="353"/>
                        <a:pt x="130" y="437"/>
                        <a:pt x="239" y="437"/>
                      </a:cubicBezTo>
                      <a:cubicBezTo>
                        <a:pt x="347" y="439"/>
                        <a:pt x="433" y="351"/>
                        <a:pt x="433" y="244"/>
                      </a:cubicBezTo>
                      <a:close/>
                      <a:moveTo>
                        <a:pt x="239" y="867"/>
                      </a:moveTo>
                      <a:cubicBezTo>
                        <a:pt x="106" y="867"/>
                        <a:pt x="0" y="973"/>
                        <a:pt x="0" y="1107"/>
                      </a:cubicBezTo>
                      <a:cubicBezTo>
                        <a:pt x="0" y="1241"/>
                        <a:pt x="106" y="1347"/>
                        <a:pt x="239" y="1347"/>
                      </a:cubicBezTo>
                      <a:cubicBezTo>
                        <a:pt x="372" y="1347"/>
                        <a:pt x="479" y="1239"/>
                        <a:pt x="479" y="1107"/>
                      </a:cubicBezTo>
                      <a:cubicBezTo>
                        <a:pt x="479" y="973"/>
                        <a:pt x="373" y="867"/>
                        <a:pt x="239" y="867"/>
                      </a:cubicBezTo>
                      <a:close/>
                      <a:moveTo>
                        <a:pt x="239" y="1731"/>
                      </a:moveTo>
                      <a:cubicBezTo>
                        <a:pt x="107" y="1731"/>
                        <a:pt x="0" y="1838"/>
                        <a:pt x="0" y="1971"/>
                      </a:cubicBezTo>
                      <a:cubicBezTo>
                        <a:pt x="0" y="2104"/>
                        <a:pt x="106" y="2210"/>
                        <a:pt x="239" y="2210"/>
                      </a:cubicBezTo>
                      <a:cubicBezTo>
                        <a:pt x="372" y="2210"/>
                        <a:pt x="479" y="2103"/>
                        <a:pt x="479" y="1971"/>
                      </a:cubicBezTo>
                      <a:cubicBezTo>
                        <a:pt x="479" y="1837"/>
                        <a:pt x="373" y="1731"/>
                        <a:pt x="239" y="1731"/>
                      </a:cubicBezTo>
                      <a:close/>
                      <a:moveTo>
                        <a:pt x="239" y="2600"/>
                      </a:moveTo>
                      <a:cubicBezTo>
                        <a:pt x="106" y="2600"/>
                        <a:pt x="0" y="2705"/>
                        <a:pt x="0" y="2839"/>
                      </a:cubicBezTo>
                      <a:cubicBezTo>
                        <a:pt x="0" y="2973"/>
                        <a:pt x="105" y="3079"/>
                        <a:pt x="239" y="3079"/>
                      </a:cubicBezTo>
                      <a:cubicBezTo>
                        <a:pt x="372" y="3079"/>
                        <a:pt x="479" y="2973"/>
                        <a:pt x="479" y="2839"/>
                      </a:cubicBezTo>
                      <a:cubicBezTo>
                        <a:pt x="479" y="2704"/>
                        <a:pt x="373" y="2600"/>
                        <a:pt x="239" y="2600"/>
                      </a:cubicBezTo>
                      <a:close/>
                      <a:moveTo>
                        <a:pt x="239" y="3461"/>
                      </a:moveTo>
                      <a:cubicBezTo>
                        <a:pt x="107" y="3461"/>
                        <a:pt x="0" y="3569"/>
                        <a:pt x="0" y="3701"/>
                      </a:cubicBezTo>
                      <a:cubicBezTo>
                        <a:pt x="0" y="3835"/>
                        <a:pt x="106" y="3941"/>
                        <a:pt x="239" y="3941"/>
                      </a:cubicBezTo>
                      <a:cubicBezTo>
                        <a:pt x="372" y="3941"/>
                        <a:pt x="479" y="3833"/>
                        <a:pt x="479" y="3701"/>
                      </a:cubicBezTo>
                      <a:cubicBezTo>
                        <a:pt x="479" y="3567"/>
                        <a:pt x="373" y="3461"/>
                        <a:pt x="239" y="3461"/>
                      </a:cubicBezTo>
                      <a:close/>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1350"/>
                    <a:buFont typeface="Arial"/>
                    <a:buNone/>
                  </a:pPr>
                  <a:endParaRPr sz="2400">
                    <a:solidFill>
                      <a:srgbClr val="000000"/>
                    </a:solidFill>
                    <a:latin typeface="Roboto"/>
                    <a:ea typeface="Roboto"/>
                    <a:cs typeface="Roboto"/>
                    <a:sym typeface="Roboto"/>
                  </a:endParaRPr>
                </a:p>
              </p:txBody>
            </p:sp>
            <p:sp>
              <p:nvSpPr>
                <p:cNvPr id="336" name="Google Shape;336;p20"/>
                <p:cNvSpPr/>
                <p:nvPr/>
              </p:nvSpPr>
              <p:spPr>
                <a:xfrm>
                  <a:off x="2449653" y="4798690"/>
                  <a:ext cx="184372" cy="182879"/>
                </a:xfrm>
                <a:custGeom>
                  <a:avLst/>
                  <a:gdLst/>
                  <a:ahLst/>
                  <a:cxnLst/>
                  <a:rect l="l" t="t" r="r" b="b"/>
                  <a:pathLst>
                    <a:path w="985" h="984" extrusionOk="0">
                      <a:moveTo>
                        <a:pt x="984" y="491"/>
                      </a:moveTo>
                      <a:cubicBezTo>
                        <a:pt x="984" y="532"/>
                        <a:pt x="952" y="566"/>
                        <a:pt x="907" y="569"/>
                      </a:cubicBezTo>
                      <a:cubicBezTo>
                        <a:pt x="895" y="627"/>
                        <a:pt x="872" y="682"/>
                        <a:pt x="837" y="732"/>
                      </a:cubicBezTo>
                      <a:cubicBezTo>
                        <a:pt x="851" y="745"/>
                        <a:pt x="860" y="764"/>
                        <a:pt x="860" y="786"/>
                      </a:cubicBezTo>
                      <a:cubicBezTo>
                        <a:pt x="860" y="827"/>
                        <a:pt x="827" y="862"/>
                        <a:pt x="784" y="862"/>
                      </a:cubicBezTo>
                      <a:cubicBezTo>
                        <a:pt x="763" y="862"/>
                        <a:pt x="744" y="853"/>
                        <a:pt x="729" y="838"/>
                      </a:cubicBezTo>
                      <a:cubicBezTo>
                        <a:pt x="678" y="872"/>
                        <a:pt x="624" y="895"/>
                        <a:pt x="566" y="905"/>
                      </a:cubicBezTo>
                      <a:lnTo>
                        <a:pt x="566" y="907"/>
                      </a:lnTo>
                      <a:cubicBezTo>
                        <a:pt x="566" y="948"/>
                        <a:pt x="531" y="983"/>
                        <a:pt x="490" y="983"/>
                      </a:cubicBezTo>
                      <a:cubicBezTo>
                        <a:pt x="449" y="983"/>
                        <a:pt x="414" y="949"/>
                        <a:pt x="414" y="907"/>
                      </a:cubicBezTo>
                      <a:lnTo>
                        <a:pt x="414" y="905"/>
                      </a:lnTo>
                      <a:cubicBezTo>
                        <a:pt x="354" y="894"/>
                        <a:pt x="299" y="870"/>
                        <a:pt x="251" y="838"/>
                      </a:cubicBezTo>
                      <a:cubicBezTo>
                        <a:pt x="238" y="853"/>
                        <a:pt x="219" y="862"/>
                        <a:pt x="197" y="862"/>
                      </a:cubicBezTo>
                      <a:cubicBezTo>
                        <a:pt x="156" y="862"/>
                        <a:pt x="121" y="828"/>
                        <a:pt x="121" y="786"/>
                      </a:cubicBezTo>
                      <a:cubicBezTo>
                        <a:pt x="121" y="764"/>
                        <a:pt x="130" y="745"/>
                        <a:pt x="143" y="732"/>
                      </a:cubicBezTo>
                      <a:cubicBezTo>
                        <a:pt x="109" y="684"/>
                        <a:pt x="84" y="628"/>
                        <a:pt x="73" y="567"/>
                      </a:cubicBezTo>
                      <a:cubicBezTo>
                        <a:pt x="32" y="566"/>
                        <a:pt x="0" y="531"/>
                        <a:pt x="0" y="491"/>
                      </a:cubicBezTo>
                      <a:cubicBezTo>
                        <a:pt x="0" y="450"/>
                        <a:pt x="32" y="418"/>
                        <a:pt x="71" y="416"/>
                      </a:cubicBezTo>
                      <a:cubicBezTo>
                        <a:pt x="82" y="353"/>
                        <a:pt x="106" y="296"/>
                        <a:pt x="140" y="246"/>
                      </a:cubicBezTo>
                      <a:cubicBezTo>
                        <a:pt x="128" y="233"/>
                        <a:pt x="121" y="216"/>
                        <a:pt x="121" y="197"/>
                      </a:cubicBezTo>
                      <a:cubicBezTo>
                        <a:pt x="121" y="156"/>
                        <a:pt x="154" y="121"/>
                        <a:pt x="197" y="121"/>
                      </a:cubicBezTo>
                      <a:cubicBezTo>
                        <a:pt x="214" y="121"/>
                        <a:pt x="232" y="128"/>
                        <a:pt x="245" y="138"/>
                      </a:cubicBezTo>
                      <a:cubicBezTo>
                        <a:pt x="296" y="103"/>
                        <a:pt x="353" y="79"/>
                        <a:pt x="415" y="67"/>
                      </a:cubicBezTo>
                      <a:cubicBezTo>
                        <a:pt x="420" y="29"/>
                        <a:pt x="451" y="0"/>
                        <a:pt x="491" y="0"/>
                      </a:cubicBezTo>
                      <a:cubicBezTo>
                        <a:pt x="530" y="0"/>
                        <a:pt x="563" y="29"/>
                        <a:pt x="567" y="67"/>
                      </a:cubicBezTo>
                      <a:cubicBezTo>
                        <a:pt x="628" y="79"/>
                        <a:pt x="685" y="102"/>
                        <a:pt x="738" y="138"/>
                      </a:cubicBezTo>
                      <a:cubicBezTo>
                        <a:pt x="751" y="127"/>
                        <a:pt x="768" y="121"/>
                        <a:pt x="786" y="121"/>
                      </a:cubicBezTo>
                      <a:cubicBezTo>
                        <a:pt x="827" y="121"/>
                        <a:pt x="862" y="155"/>
                        <a:pt x="862" y="197"/>
                      </a:cubicBezTo>
                      <a:cubicBezTo>
                        <a:pt x="862" y="216"/>
                        <a:pt x="856" y="233"/>
                        <a:pt x="844" y="246"/>
                      </a:cubicBezTo>
                      <a:cubicBezTo>
                        <a:pt x="879" y="297"/>
                        <a:pt x="903" y="354"/>
                        <a:pt x="913" y="416"/>
                      </a:cubicBezTo>
                      <a:cubicBezTo>
                        <a:pt x="952" y="418"/>
                        <a:pt x="984" y="451"/>
                        <a:pt x="984" y="491"/>
                      </a:cubicBezTo>
                      <a:close/>
                      <a:moveTo>
                        <a:pt x="532" y="841"/>
                      </a:moveTo>
                      <a:cubicBezTo>
                        <a:pt x="639" y="717"/>
                        <a:pt x="730" y="573"/>
                        <a:pt x="777" y="446"/>
                      </a:cubicBezTo>
                      <a:cubicBezTo>
                        <a:pt x="744" y="440"/>
                        <a:pt x="706" y="436"/>
                        <a:pt x="668" y="436"/>
                      </a:cubicBezTo>
                      <a:cubicBezTo>
                        <a:pt x="634" y="436"/>
                        <a:pt x="598" y="439"/>
                        <a:pt x="561" y="442"/>
                      </a:cubicBezTo>
                      <a:cubicBezTo>
                        <a:pt x="553" y="519"/>
                        <a:pt x="538" y="599"/>
                        <a:pt x="526" y="669"/>
                      </a:cubicBezTo>
                      <a:cubicBezTo>
                        <a:pt x="515" y="736"/>
                        <a:pt x="504" y="795"/>
                        <a:pt x="503" y="831"/>
                      </a:cubicBezTo>
                      <a:cubicBezTo>
                        <a:pt x="513" y="833"/>
                        <a:pt x="523" y="835"/>
                        <a:pt x="532" y="841"/>
                      </a:cubicBezTo>
                      <a:close/>
                      <a:moveTo>
                        <a:pt x="668" y="414"/>
                      </a:moveTo>
                      <a:cubicBezTo>
                        <a:pt x="700" y="414"/>
                        <a:pt x="744" y="418"/>
                        <a:pt x="784" y="426"/>
                      </a:cubicBezTo>
                      <a:cubicBezTo>
                        <a:pt x="803" y="367"/>
                        <a:pt x="812" y="315"/>
                        <a:pt x="808" y="270"/>
                      </a:cubicBezTo>
                      <a:cubicBezTo>
                        <a:pt x="802" y="271"/>
                        <a:pt x="795" y="273"/>
                        <a:pt x="787" y="273"/>
                      </a:cubicBezTo>
                      <a:cubicBezTo>
                        <a:pt x="746" y="273"/>
                        <a:pt x="711" y="239"/>
                        <a:pt x="711" y="197"/>
                      </a:cubicBezTo>
                      <a:cubicBezTo>
                        <a:pt x="711" y="190"/>
                        <a:pt x="713" y="184"/>
                        <a:pt x="714" y="176"/>
                      </a:cubicBezTo>
                      <a:cubicBezTo>
                        <a:pt x="671" y="171"/>
                        <a:pt x="618" y="179"/>
                        <a:pt x="558" y="198"/>
                      </a:cubicBezTo>
                      <a:cubicBezTo>
                        <a:pt x="566" y="241"/>
                        <a:pt x="570" y="283"/>
                        <a:pt x="570" y="316"/>
                      </a:cubicBezTo>
                      <a:cubicBezTo>
                        <a:pt x="570" y="348"/>
                        <a:pt x="567" y="383"/>
                        <a:pt x="564" y="420"/>
                      </a:cubicBezTo>
                      <a:cubicBezTo>
                        <a:pt x="599" y="417"/>
                        <a:pt x="634" y="414"/>
                        <a:pt x="668" y="414"/>
                      </a:cubicBezTo>
                      <a:close/>
                      <a:moveTo>
                        <a:pt x="153" y="480"/>
                      </a:moveTo>
                      <a:cubicBezTo>
                        <a:pt x="188" y="478"/>
                        <a:pt x="246" y="468"/>
                        <a:pt x="313" y="458"/>
                      </a:cubicBezTo>
                      <a:cubicBezTo>
                        <a:pt x="382" y="445"/>
                        <a:pt x="462" y="432"/>
                        <a:pt x="541" y="423"/>
                      </a:cubicBezTo>
                      <a:cubicBezTo>
                        <a:pt x="544" y="386"/>
                        <a:pt x="547" y="350"/>
                        <a:pt x="547" y="316"/>
                      </a:cubicBezTo>
                      <a:cubicBezTo>
                        <a:pt x="547" y="278"/>
                        <a:pt x="542" y="239"/>
                        <a:pt x="536" y="206"/>
                      </a:cubicBezTo>
                      <a:cubicBezTo>
                        <a:pt x="417" y="249"/>
                        <a:pt x="274" y="335"/>
                        <a:pt x="141" y="449"/>
                      </a:cubicBezTo>
                      <a:cubicBezTo>
                        <a:pt x="147" y="458"/>
                        <a:pt x="152" y="468"/>
                        <a:pt x="153" y="480"/>
                      </a:cubicBezTo>
                      <a:close/>
                      <a:moveTo>
                        <a:pt x="198" y="274"/>
                      </a:moveTo>
                      <a:cubicBezTo>
                        <a:pt x="184" y="274"/>
                        <a:pt x="169" y="268"/>
                        <a:pt x="157" y="264"/>
                      </a:cubicBezTo>
                      <a:cubicBezTo>
                        <a:pt x="127" y="311"/>
                        <a:pt x="105" y="363"/>
                        <a:pt x="95" y="420"/>
                      </a:cubicBezTo>
                      <a:cubicBezTo>
                        <a:pt x="106" y="423"/>
                        <a:pt x="118" y="429"/>
                        <a:pt x="127" y="436"/>
                      </a:cubicBezTo>
                      <a:cubicBezTo>
                        <a:pt x="262" y="319"/>
                        <a:pt x="410" y="230"/>
                        <a:pt x="534" y="187"/>
                      </a:cubicBezTo>
                      <a:cubicBezTo>
                        <a:pt x="531" y="173"/>
                        <a:pt x="526" y="160"/>
                        <a:pt x="523" y="149"/>
                      </a:cubicBezTo>
                      <a:cubicBezTo>
                        <a:pt x="513" y="152"/>
                        <a:pt x="503" y="155"/>
                        <a:pt x="493" y="155"/>
                      </a:cubicBezTo>
                      <a:cubicBezTo>
                        <a:pt x="455" y="155"/>
                        <a:pt x="423" y="127"/>
                        <a:pt x="417" y="90"/>
                      </a:cubicBezTo>
                      <a:cubicBezTo>
                        <a:pt x="360" y="101"/>
                        <a:pt x="308" y="124"/>
                        <a:pt x="261" y="156"/>
                      </a:cubicBezTo>
                      <a:cubicBezTo>
                        <a:pt x="270" y="168"/>
                        <a:pt x="274" y="182"/>
                        <a:pt x="274" y="198"/>
                      </a:cubicBezTo>
                      <a:cubicBezTo>
                        <a:pt x="274" y="239"/>
                        <a:pt x="240" y="274"/>
                        <a:pt x="198" y="274"/>
                      </a:cubicBezTo>
                      <a:close/>
                      <a:moveTo>
                        <a:pt x="723" y="155"/>
                      </a:moveTo>
                      <a:cubicBezTo>
                        <a:pt x="723" y="155"/>
                        <a:pt x="723" y="155"/>
                        <a:pt x="725" y="153"/>
                      </a:cubicBezTo>
                      <a:cubicBezTo>
                        <a:pt x="676" y="120"/>
                        <a:pt x="624" y="98"/>
                        <a:pt x="569" y="87"/>
                      </a:cubicBezTo>
                      <a:cubicBezTo>
                        <a:pt x="566" y="105"/>
                        <a:pt x="555" y="121"/>
                        <a:pt x="542" y="133"/>
                      </a:cubicBezTo>
                      <a:cubicBezTo>
                        <a:pt x="547" y="146"/>
                        <a:pt x="551" y="160"/>
                        <a:pt x="554" y="176"/>
                      </a:cubicBezTo>
                      <a:cubicBezTo>
                        <a:pt x="618" y="156"/>
                        <a:pt x="676" y="147"/>
                        <a:pt x="723" y="155"/>
                      </a:cubicBezTo>
                      <a:close/>
                      <a:moveTo>
                        <a:pt x="828" y="261"/>
                      </a:moveTo>
                      <a:cubicBezTo>
                        <a:pt x="834" y="305"/>
                        <a:pt x="827" y="363"/>
                        <a:pt x="805" y="430"/>
                      </a:cubicBezTo>
                      <a:cubicBezTo>
                        <a:pt x="821" y="433"/>
                        <a:pt x="835" y="437"/>
                        <a:pt x="850" y="442"/>
                      </a:cubicBezTo>
                      <a:cubicBezTo>
                        <a:pt x="860" y="430"/>
                        <a:pt x="875" y="421"/>
                        <a:pt x="891" y="417"/>
                      </a:cubicBezTo>
                      <a:cubicBezTo>
                        <a:pt x="882" y="360"/>
                        <a:pt x="860" y="308"/>
                        <a:pt x="828" y="261"/>
                      </a:cubicBezTo>
                      <a:lnTo>
                        <a:pt x="828" y="261"/>
                      </a:lnTo>
                      <a:close/>
                      <a:moveTo>
                        <a:pt x="787" y="143"/>
                      </a:moveTo>
                      <a:cubicBezTo>
                        <a:pt x="757" y="143"/>
                        <a:pt x="732" y="167"/>
                        <a:pt x="732" y="198"/>
                      </a:cubicBezTo>
                      <a:cubicBezTo>
                        <a:pt x="732" y="228"/>
                        <a:pt x="756" y="254"/>
                        <a:pt x="787" y="254"/>
                      </a:cubicBezTo>
                      <a:cubicBezTo>
                        <a:pt x="817" y="254"/>
                        <a:pt x="843" y="228"/>
                        <a:pt x="843" y="198"/>
                      </a:cubicBezTo>
                      <a:cubicBezTo>
                        <a:pt x="843" y="167"/>
                        <a:pt x="818" y="143"/>
                        <a:pt x="787" y="143"/>
                      </a:cubicBezTo>
                      <a:close/>
                      <a:moveTo>
                        <a:pt x="22" y="491"/>
                      </a:moveTo>
                      <a:cubicBezTo>
                        <a:pt x="22" y="521"/>
                        <a:pt x="46" y="547"/>
                        <a:pt x="77" y="547"/>
                      </a:cubicBezTo>
                      <a:cubicBezTo>
                        <a:pt x="107" y="547"/>
                        <a:pt x="133" y="521"/>
                        <a:pt x="133" y="491"/>
                      </a:cubicBezTo>
                      <a:cubicBezTo>
                        <a:pt x="133" y="460"/>
                        <a:pt x="107" y="436"/>
                        <a:pt x="77" y="436"/>
                      </a:cubicBezTo>
                      <a:cubicBezTo>
                        <a:pt x="46" y="436"/>
                        <a:pt x="22" y="461"/>
                        <a:pt x="22" y="491"/>
                      </a:cubicBezTo>
                      <a:close/>
                      <a:moveTo>
                        <a:pt x="265" y="821"/>
                      </a:moveTo>
                      <a:cubicBezTo>
                        <a:pt x="312" y="852"/>
                        <a:pt x="364" y="873"/>
                        <a:pt x="418" y="887"/>
                      </a:cubicBezTo>
                      <a:cubicBezTo>
                        <a:pt x="427" y="859"/>
                        <a:pt x="452" y="838"/>
                        <a:pt x="481" y="834"/>
                      </a:cubicBezTo>
                      <a:cubicBezTo>
                        <a:pt x="483" y="796"/>
                        <a:pt x="493" y="738"/>
                        <a:pt x="504" y="669"/>
                      </a:cubicBezTo>
                      <a:cubicBezTo>
                        <a:pt x="516" y="602"/>
                        <a:pt x="529" y="523"/>
                        <a:pt x="538" y="448"/>
                      </a:cubicBezTo>
                      <a:cubicBezTo>
                        <a:pt x="462" y="456"/>
                        <a:pt x="383" y="469"/>
                        <a:pt x="316" y="481"/>
                      </a:cubicBezTo>
                      <a:cubicBezTo>
                        <a:pt x="248" y="493"/>
                        <a:pt x="189" y="503"/>
                        <a:pt x="152" y="504"/>
                      </a:cubicBezTo>
                      <a:cubicBezTo>
                        <a:pt x="147" y="535"/>
                        <a:pt x="124" y="560"/>
                        <a:pt x="95" y="567"/>
                      </a:cubicBezTo>
                      <a:cubicBezTo>
                        <a:pt x="106" y="623"/>
                        <a:pt x="128" y="675"/>
                        <a:pt x="160" y="720"/>
                      </a:cubicBezTo>
                      <a:cubicBezTo>
                        <a:pt x="172" y="714"/>
                        <a:pt x="185" y="710"/>
                        <a:pt x="198" y="710"/>
                      </a:cubicBezTo>
                      <a:cubicBezTo>
                        <a:pt x="239" y="710"/>
                        <a:pt x="274" y="744"/>
                        <a:pt x="274" y="786"/>
                      </a:cubicBezTo>
                      <a:cubicBezTo>
                        <a:pt x="274" y="798"/>
                        <a:pt x="271" y="811"/>
                        <a:pt x="265" y="821"/>
                      </a:cubicBezTo>
                      <a:close/>
                      <a:moveTo>
                        <a:pt x="841" y="784"/>
                      </a:moveTo>
                      <a:cubicBezTo>
                        <a:pt x="841" y="755"/>
                        <a:pt x="816" y="729"/>
                        <a:pt x="786" y="729"/>
                      </a:cubicBezTo>
                      <a:cubicBezTo>
                        <a:pt x="755" y="729"/>
                        <a:pt x="730" y="753"/>
                        <a:pt x="730" y="784"/>
                      </a:cubicBezTo>
                      <a:cubicBezTo>
                        <a:pt x="730" y="814"/>
                        <a:pt x="755" y="840"/>
                        <a:pt x="786" y="840"/>
                      </a:cubicBezTo>
                      <a:cubicBezTo>
                        <a:pt x="816" y="840"/>
                        <a:pt x="841" y="815"/>
                        <a:pt x="841" y="784"/>
                      </a:cubicBezTo>
                      <a:close/>
                      <a:moveTo>
                        <a:pt x="787" y="709"/>
                      </a:moveTo>
                      <a:cubicBezTo>
                        <a:pt x="800" y="709"/>
                        <a:pt x="812" y="712"/>
                        <a:pt x="825" y="717"/>
                      </a:cubicBezTo>
                      <a:cubicBezTo>
                        <a:pt x="857" y="671"/>
                        <a:pt x="879" y="620"/>
                        <a:pt x="891" y="564"/>
                      </a:cubicBezTo>
                      <a:cubicBezTo>
                        <a:pt x="859" y="556"/>
                        <a:pt x="834" y="525"/>
                        <a:pt x="834" y="490"/>
                      </a:cubicBezTo>
                      <a:cubicBezTo>
                        <a:pt x="834" y="478"/>
                        <a:pt x="835" y="468"/>
                        <a:pt x="840" y="459"/>
                      </a:cubicBezTo>
                      <a:cubicBezTo>
                        <a:pt x="827" y="455"/>
                        <a:pt x="814" y="452"/>
                        <a:pt x="799" y="449"/>
                      </a:cubicBezTo>
                      <a:cubicBezTo>
                        <a:pt x="757" y="567"/>
                        <a:pt x="675" y="710"/>
                        <a:pt x="551" y="854"/>
                      </a:cubicBezTo>
                      <a:cubicBezTo>
                        <a:pt x="557" y="863"/>
                        <a:pt x="563" y="872"/>
                        <a:pt x="566" y="882"/>
                      </a:cubicBezTo>
                      <a:cubicBezTo>
                        <a:pt x="621" y="872"/>
                        <a:pt x="674" y="852"/>
                        <a:pt x="720" y="819"/>
                      </a:cubicBezTo>
                      <a:cubicBezTo>
                        <a:pt x="714" y="809"/>
                        <a:pt x="711" y="798"/>
                        <a:pt x="711" y="784"/>
                      </a:cubicBezTo>
                      <a:cubicBezTo>
                        <a:pt x="711" y="744"/>
                        <a:pt x="745" y="709"/>
                        <a:pt x="787" y="709"/>
                      </a:cubicBezTo>
                      <a:close/>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sp>
              <p:nvSpPr>
                <p:cNvPr id="337" name="Google Shape;337;p20"/>
                <p:cNvSpPr/>
                <p:nvPr/>
              </p:nvSpPr>
              <p:spPr>
                <a:xfrm>
                  <a:off x="2452654" y="4615109"/>
                  <a:ext cx="31693" cy="169907"/>
                </a:xfrm>
                <a:custGeom>
                  <a:avLst/>
                  <a:gdLst/>
                  <a:ahLst/>
                  <a:cxnLst/>
                  <a:rect l="l" t="t" r="r" b="b"/>
                  <a:pathLst>
                    <a:path w="958" h="5162" extrusionOk="0">
                      <a:moveTo>
                        <a:pt x="528" y="1397"/>
                      </a:moveTo>
                      <a:lnTo>
                        <a:pt x="528" y="0"/>
                      </a:lnTo>
                      <a:lnTo>
                        <a:pt x="429" y="0"/>
                      </a:lnTo>
                      <a:lnTo>
                        <a:pt x="429" y="1397"/>
                      </a:lnTo>
                      <a:cubicBezTo>
                        <a:pt x="189" y="1422"/>
                        <a:pt x="0" y="1626"/>
                        <a:pt x="0" y="1874"/>
                      </a:cubicBezTo>
                      <a:cubicBezTo>
                        <a:pt x="0" y="2122"/>
                        <a:pt x="189" y="2325"/>
                        <a:pt x="429" y="2351"/>
                      </a:cubicBezTo>
                      <a:lnTo>
                        <a:pt x="429" y="5161"/>
                      </a:lnTo>
                      <a:lnTo>
                        <a:pt x="528" y="5161"/>
                      </a:lnTo>
                      <a:lnTo>
                        <a:pt x="528" y="2351"/>
                      </a:lnTo>
                      <a:cubicBezTo>
                        <a:pt x="768" y="2325"/>
                        <a:pt x="957" y="2122"/>
                        <a:pt x="957" y="1874"/>
                      </a:cubicBezTo>
                      <a:cubicBezTo>
                        <a:pt x="957" y="1628"/>
                        <a:pt x="768" y="1422"/>
                        <a:pt x="528" y="1397"/>
                      </a:cubicBezTo>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sp>
              <p:nvSpPr>
                <p:cNvPr id="338" name="Google Shape;338;p20"/>
                <p:cNvSpPr/>
                <p:nvPr/>
              </p:nvSpPr>
              <p:spPr>
                <a:xfrm>
                  <a:off x="2489605" y="4615109"/>
                  <a:ext cx="31693" cy="169907"/>
                </a:xfrm>
                <a:custGeom>
                  <a:avLst/>
                  <a:gdLst/>
                  <a:ahLst/>
                  <a:cxnLst/>
                  <a:rect l="l" t="t" r="r" b="b"/>
                  <a:pathLst>
                    <a:path w="957" h="5162" extrusionOk="0">
                      <a:moveTo>
                        <a:pt x="527" y="2441"/>
                      </a:moveTo>
                      <a:lnTo>
                        <a:pt x="527" y="0"/>
                      </a:lnTo>
                      <a:lnTo>
                        <a:pt x="429" y="0"/>
                      </a:lnTo>
                      <a:lnTo>
                        <a:pt x="429" y="2441"/>
                      </a:lnTo>
                      <a:cubicBezTo>
                        <a:pt x="189" y="2467"/>
                        <a:pt x="0" y="2669"/>
                        <a:pt x="0" y="2917"/>
                      </a:cubicBezTo>
                      <a:cubicBezTo>
                        <a:pt x="0" y="3165"/>
                        <a:pt x="189" y="3369"/>
                        <a:pt x="429" y="3394"/>
                      </a:cubicBezTo>
                      <a:lnTo>
                        <a:pt x="429" y="5161"/>
                      </a:lnTo>
                      <a:lnTo>
                        <a:pt x="527" y="5161"/>
                      </a:lnTo>
                      <a:lnTo>
                        <a:pt x="527" y="3394"/>
                      </a:lnTo>
                      <a:cubicBezTo>
                        <a:pt x="767" y="3369"/>
                        <a:pt x="956" y="3165"/>
                        <a:pt x="956" y="2917"/>
                      </a:cubicBezTo>
                      <a:cubicBezTo>
                        <a:pt x="956" y="2669"/>
                        <a:pt x="767" y="2467"/>
                        <a:pt x="527" y="2441"/>
                      </a:cubicBezTo>
                      <a:close/>
                      <a:moveTo>
                        <a:pt x="477" y="3298"/>
                      </a:moveTo>
                      <a:cubicBezTo>
                        <a:pt x="268" y="3298"/>
                        <a:pt x="96" y="3126"/>
                        <a:pt x="96" y="2917"/>
                      </a:cubicBezTo>
                      <a:cubicBezTo>
                        <a:pt x="96" y="2708"/>
                        <a:pt x="269" y="2537"/>
                        <a:pt x="477" y="2537"/>
                      </a:cubicBezTo>
                      <a:cubicBezTo>
                        <a:pt x="686" y="2537"/>
                        <a:pt x="858" y="2708"/>
                        <a:pt x="858" y="2917"/>
                      </a:cubicBezTo>
                      <a:cubicBezTo>
                        <a:pt x="858" y="3129"/>
                        <a:pt x="688" y="3298"/>
                        <a:pt x="477" y="3298"/>
                      </a:cubicBezTo>
                      <a:close/>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sp>
              <p:nvSpPr>
                <p:cNvPr id="339" name="Google Shape;339;p20"/>
                <p:cNvSpPr/>
                <p:nvPr/>
              </p:nvSpPr>
              <p:spPr>
                <a:xfrm>
                  <a:off x="2526848" y="4615109"/>
                  <a:ext cx="31838" cy="169907"/>
                </a:xfrm>
                <a:custGeom>
                  <a:avLst/>
                  <a:gdLst/>
                  <a:ahLst/>
                  <a:cxnLst/>
                  <a:rect l="l" t="t" r="r" b="b"/>
                  <a:pathLst>
                    <a:path w="960" h="5162" extrusionOk="0">
                      <a:moveTo>
                        <a:pt x="528" y="353"/>
                      </a:moveTo>
                      <a:lnTo>
                        <a:pt x="528" y="0"/>
                      </a:lnTo>
                      <a:lnTo>
                        <a:pt x="429" y="0"/>
                      </a:lnTo>
                      <a:lnTo>
                        <a:pt x="429" y="353"/>
                      </a:lnTo>
                      <a:cubicBezTo>
                        <a:pt x="189" y="378"/>
                        <a:pt x="0" y="581"/>
                        <a:pt x="0" y="830"/>
                      </a:cubicBezTo>
                      <a:cubicBezTo>
                        <a:pt x="0" y="1078"/>
                        <a:pt x="189" y="1281"/>
                        <a:pt x="429" y="1307"/>
                      </a:cubicBezTo>
                      <a:lnTo>
                        <a:pt x="429" y="5161"/>
                      </a:lnTo>
                      <a:lnTo>
                        <a:pt x="528" y="5161"/>
                      </a:lnTo>
                      <a:lnTo>
                        <a:pt x="528" y="1307"/>
                      </a:lnTo>
                      <a:cubicBezTo>
                        <a:pt x="767" y="1281"/>
                        <a:pt x="956" y="1078"/>
                        <a:pt x="956" y="830"/>
                      </a:cubicBezTo>
                      <a:cubicBezTo>
                        <a:pt x="959" y="581"/>
                        <a:pt x="770" y="378"/>
                        <a:pt x="528" y="353"/>
                      </a:cubicBezTo>
                      <a:close/>
                      <a:moveTo>
                        <a:pt x="480" y="1211"/>
                      </a:moveTo>
                      <a:cubicBezTo>
                        <a:pt x="271" y="1211"/>
                        <a:pt x="99" y="1039"/>
                        <a:pt x="99" y="830"/>
                      </a:cubicBezTo>
                      <a:cubicBezTo>
                        <a:pt x="99" y="621"/>
                        <a:pt x="272" y="449"/>
                        <a:pt x="480" y="449"/>
                      </a:cubicBezTo>
                      <a:cubicBezTo>
                        <a:pt x="689" y="449"/>
                        <a:pt x="861" y="621"/>
                        <a:pt x="861" y="830"/>
                      </a:cubicBezTo>
                      <a:cubicBezTo>
                        <a:pt x="861" y="1039"/>
                        <a:pt x="688" y="1211"/>
                        <a:pt x="480" y="1211"/>
                      </a:cubicBezTo>
                      <a:close/>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sp>
              <p:nvSpPr>
                <p:cNvPr id="340" name="Google Shape;340;p20"/>
                <p:cNvSpPr/>
                <p:nvPr/>
              </p:nvSpPr>
              <p:spPr>
                <a:xfrm>
                  <a:off x="2563944" y="4615109"/>
                  <a:ext cx="31693" cy="169907"/>
                </a:xfrm>
                <a:custGeom>
                  <a:avLst/>
                  <a:gdLst/>
                  <a:ahLst/>
                  <a:cxnLst/>
                  <a:rect l="l" t="t" r="r" b="b"/>
                  <a:pathLst>
                    <a:path w="958" h="5162" extrusionOk="0">
                      <a:moveTo>
                        <a:pt x="528" y="3608"/>
                      </a:moveTo>
                      <a:lnTo>
                        <a:pt x="528" y="0"/>
                      </a:lnTo>
                      <a:lnTo>
                        <a:pt x="429" y="0"/>
                      </a:lnTo>
                      <a:lnTo>
                        <a:pt x="429" y="3608"/>
                      </a:lnTo>
                      <a:cubicBezTo>
                        <a:pt x="189" y="3634"/>
                        <a:pt x="0" y="3837"/>
                        <a:pt x="0" y="4085"/>
                      </a:cubicBezTo>
                      <a:cubicBezTo>
                        <a:pt x="0" y="4334"/>
                        <a:pt x="189" y="4537"/>
                        <a:pt x="429" y="4562"/>
                      </a:cubicBezTo>
                      <a:lnTo>
                        <a:pt x="429" y="5161"/>
                      </a:lnTo>
                      <a:lnTo>
                        <a:pt x="528" y="5161"/>
                      </a:lnTo>
                      <a:lnTo>
                        <a:pt x="528" y="4562"/>
                      </a:lnTo>
                      <a:cubicBezTo>
                        <a:pt x="768" y="4537"/>
                        <a:pt x="957" y="4334"/>
                        <a:pt x="957" y="4085"/>
                      </a:cubicBezTo>
                      <a:cubicBezTo>
                        <a:pt x="957" y="3837"/>
                        <a:pt x="768" y="3634"/>
                        <a:pt x="528" y="3608"/>
                      </a:cubicBezTo>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sp>
              <p:nvSpPr>
                <p:cNvPr id="341" name="Google Shape;341;p20"/>
                <p:cNvSpPr/>
                <p:nvPr/>
              </p:nvSpPr>
              <p:spPr>
                <a:xfrm>
                  <a:off x="2601187" y="4615254"/>
                  <a:ext cx="31838" cy="169770"/>
                </a:xfrm>
                <a:custGeom>
                  <a:avLst/>
                  <a:gdLst/>
                  <a:ahLst/>
                  <a:cxnLst/>
                  <a:rect l="l" t="t" r="r" b="b"/>
                  <a:pathLst>
                    <a:path w="961" h="5159" extrusionOk="0">
                      <a:moveTo>
                        <a:pt x="960" y="2303"/>
                      </a:moveTo>
                      <a:cubicBezTo>
                        <a:pt x="960" y="2054"/>
                        <a:pt x="771" y="1851"/>
                        <a:pt x="531" y="1826"/>
                      </a:cubicBezTo>
                      <a:lnTo>
                        <a:pt x="531" y="0"/>
                      </a:lnTo>
                      <a:lnTo>
                        <a:pt x="429" y="0"/>
                      </a:lnTo>
                      <a:lnTo>
                        <a:pt x="429" y="1826"/>
                      </a:lnTo>
                      <a:cubicBezTo>
                        <a:pt x="189" y="1851"/>
                        <a:pt x="0" y="2054"/>
                        <a:pt x="0" y="2303"/>
                      </a:cubicBezTo>
                      <a:cubicBezTo>
                        <a:pt x="0" y="2551"/>
                        <a:pt x="189" y="2753"/>
                        <a:pt x="429" y="2779"/>
                      </a:cubicBezTo>
                      <a:lnTo>
                        <a:pt x="429" y="5158"/>
                      </a:lnTo>
                      <a:lnTo>
                        <a:pt x="528" y="5158"/>
                      </a:lnTo>
                      <a:lnTo>
                        <a:pt x="528" y="2779"/>
                      </a:lnTo>
                      <a:cubicBezTo>
                        <a:pt x="771" y="2753"/>
                        <a:pt x="960" y="2548"/>
                        <a:pt x="960" y="2303"/>
                      </a:cubicBezTo>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grpSp>
        </p:grpSp>
        <p:sp>
          <p:nvSpPr>
            <p:cNvPr id="342" name="Google Shape;342;p20"/>
            <p:cNvSpPr txBox="1"/>
            <p:nvPr/>
          </p:nvSpPr>
          <p:spPr>
            <a:xfrm>
              <a:off x="7865049" y="2594750"/>
              <a:ext cx="1468448" cy="708000"/>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0"/>
                </a:spcBef>
                <a:spcAft>
                  <a:spcPts val="0"/>
                </a:spcAft>
                <a:buClr>
                  <a:srgbClr val="000000"/>
                </a:buClr>
                <a:buSzPts val="1000"/>
                <a:buFont typeface="Arial"/>
                <a:buNone/>
              </a:pPr>
              <a:r>
                <a:rPr lang="en-US" sz="1600">
                  <a:solidFill>
                    <a:srgbClr val="000000"/>
                  </a:solidFill>
                  <a:latin typeface="Roboto"/>
                  <a:ea typeface="Roboto"/>
                  <a:cs typeface="Roboto"/>
                  <a:sym typeface="Roboto"/>
                </a:rPr>
                <a:t>Recommendation/</a:t>
              </a:r>
              <a:br>
                <a:rPr lang="en-US" sz="1600">
                  <a:solidFill>
                    <a:srgbClr val="000000"/>
                  </a:solidFill>
                  <a:latin typeface="Roboto"/>
                  <a:ea typeface="Roboto"/>
                  <a:cs typeface="Roboto"/>
                  <a:sym typeface="Roboto"/>
                </a:rPr>
              </a:br>
              <a:r>
                <a:rPr lang="en-US" sz="1600">
                  <a:solidFill>
                    <a:srgbClr val="000000"/>
                  </a:solidFill>
                  <a:latin typeface="Roboto"/>
                  <a:ea typeface="Roboto"/>
                  <a:cs typeface="Roboto"/>
                  <a:sym typeface="Roboto"/>
                </a:rPr>
                <a:t>Personalization Data Domain served for downstream users</a:t>
              </a:r>
              <a:endParaRPr sz="1600">
                <a:solidFill>
                  <a:srgbClr val="000000"/>
                </a:solidFill>
                <a:latin typeface="Roboto"/>
                <a:ea typeface="Roboto"/>
                <a:cs typeface="Roboto"/>
                <a:sym typeface="Roboto"/>
              </a:endParaRPr>
            </a:p>
            <a:p>
              <a:pPr marL="0" marR="0" lvl="0" indent="0" algn="l" rtl="0">
                <a:lnSpc>
                  <a:spcPct val="115000"/>
                </a:lnSpc>
                <a:spcBef>
                  <a:spcPts val="0"/>
                </a:spcBef>
                <a:spcAft>
                  <a:spcPts val="0"/>
                </a:spcAft>
                <a:buClr>
                  <a:srgbClr val="000000"/>
                </a:buClr>
                <a:buSzPts val="1000"/>
                <a:buFont typeface="Arial"/>
                <a:buNone/>
              </a:pPr>
              <a:endParaRPr sz="1600">
                <a:solidFill>
                  <a:srgbClr val="D8D8D8"/>
                </a:solidFill>
                <a:latin typeface="Roboto"/>
                <a:ea typeface="Roboto"/>
                <a:cs typeface="Roboto"/>
                <a:sym typeface="Roboto"/>
              </a:endParaRPr>
            </a:p>
          </p:txBody>
        </p:sp>
        <p:grpSp>
          <p:nvGrpSpPr>
            <p:cNvPr id="343" name="Google Shape;343;p20"/>
            <p:cNvGrpSpPr/>
            <p:nvPr/>
          </p:nvGrpSpPr>
          <p:grpSpPr>
            <a:xfrm>
              <a:off x="4841311" y="1349425"/>
              <a:ext cx="1463100" cy="932483"/>
              <a:chOff x="4841311" y="1273225"/>
              <a:chExt cx="1463100" cy="932483"/>
            </a:xfrm>
          </p:grpSpPr>
          <p:sp>
            <p:nvSpPr>
              <p:cNvPr id="344" name="Google Shape;344;p20"/>
              <p:cNvSpPr/>
              <p:nvPr/>
            </p:nvSpPr>
            <p:spPr>
              <a:xfrm>
                <a:off x="4841311" y="1282308"/>
                <a:ext cx="1463100" cy="923400"/>
              </a:xfrm>
              <a:prstGeom prst="rect">
                <a:avLst/>
              </a:prstGeom>
              <a:noFill/>
              <a:ln w="19050" cap="flat" cmpd="sng">
                <a:solidFill>
                  <a:srgbClr val="0068BF"/>
                </a:solidFill>
                <a:prstDash val="solid"/>
                <a:round/>
                <a:headEnd type="none" w="sm" len="sm"/>
                <a:tailEnd type="none" w="sm" len="sm"/>
              </a:ln>
            </p:spPr>
            <p:txBody>
              <a:bodyPr spcFirstLastPara="1" wrap="square" lIns="51400" tIns="25700" rIns="51400" bIns="25700" anchor="ctr" anchorCtr="0">
                <a:noAutofit/>
              </a:bodyPr>
              <a:lstStyle/>
              <a:p>
                <a:pPr marL="0" marR="0" lvl="0" indent="0" algn="ctr" rtl="0">
                  <a:spcBef>
                    <a:spcPts val="0"/>
                  </a:spcBef>
                  <a:spcAft>
                    <a:spcPts val="0"/>
                  </a:spcAft>
                  <a:buClr>
                    <a:srgbClr val="000000"/>
                  </a:buClr>
                  <a:buSzPts val="843"/>
                  <a:buFont typeface="Arial"/>
                  <a:buNone/>
                </a:pPr>
                <a:endParaRPr sz="1200" dirty="0">
                  <a:solidFill>
                    <a:srgbClr val="FFC000"/>
                  </a:solidFill>
                  <a:latin typeface="Carlito" panose="020F0502020204030204" pitchFamily="34" charset="0"/>
                  <a:cs typeface="Carlito" panose="020F0502020204030204" pitchFamily="34" charset="0"/>
                  <a:sym typeface="Arial"/>
                </a:endParaRPr>
              </a:p>
            </p:txBody>
          </p:sp>
          <p:grpSp>
            <p:nvGrpSpPr>
              <p:cNvPr id="345" name="Google Shape;345;p20"/>
              <p:cNvGrpSpPr/>
              <p:nvPr/>
            </p:nvGrpSpPr>
            <p:grpSpPr>
              <a:xfrm>
                <a:off x="4895983" y="1528778"/>
                <a:ext cx="676654" cy="663019"/>
                <a:chOff x="5135368" y="1452219"/>
                <a:chExt cx="1140300" cy="1178700"/>
              </a:xfrm>
            </p:grpSpPr>
            <p:pic>
              <p:nvPicPr>
                <p:cNvPr id="346" name="Google Shape;346;p20"/>
                <p:cNvPicPr preferRelativeResize="0"/>
                <p:nvPr/>
              </p:nvPicPr>
              <p:blipFill rotWithShape="1">
                <a:blip r:embed="rId4">
                  <a:alphaModFix/>
                </a:blip>
                <a:srcRect l="12330" t="15286" r="23480" b="19554"/>
                <a:stretch/>
              </p:blipFill>
              <p:spPr>
                <a:xfrm>
                  <a:off x="5281274" y="1567424"/>
                  <a:ext cx="417000" cy="437307"/>
                </a:xfrm>
                <a:prstGeom prst="rect">
                  <a:avLst/>
                </a:prstGeom>
                <a:noFill/>
                <a:ln>
                  <a:noFill/>
                </a:ln>
              </p:spPr>
            </p:pic>
            <p:pic>
              <p:nvPicPr>
                <p:cNvPr id="347" name="Google Shape;347;p20"/>
                <p:cNvPicPr preferRelativeResize="0"/>
                <p:nvPr/>
              </p:nvPicPr>
              <p:blipFill rotWithShape="1">
                <a:blip r:embed="rId5">
                  <a:alphaModFix/>
                </a:blip>
                <a:srcRect l="12946" t="19617" r="22864" b="19610"/>
                <a:stretch/>
              </p:blipFill>
              <p:spPr>
                <a:xfrm>
                  <a:off x="5698274" y="1567424"/>
                  <a:ext cx="417000" cy="437306"/>
                </a:xfrm>
                <a:prstGeom prst="rect">
                  <a:avLst/>
                </a:prstGeom>
                <a:noFill/>
                <a:ln>
                  <a:noFill/>
                </a:ln>
              </p:spPr>
            </p:pic>
            <p:pic>
              <p:nvPicPr>
                <p:cNvPr id="348" name="Google Shape;348;p20"/>
                <p:cNvPicPr preferRelativeResize="0"/>
                <p:nvPr/>
              </p:nvPicPr>
              <p:blipFill rotWithShape="1">
                <a:blip r:embed="rId6">
                  <a:alphaModFix/>
                </a:blip>
                <a:srcRect l="12523" t="17372" r="22554" b="17825"/>
                <a:stretch/>
              </p:blipFill>
              <p:spPr>
                <a:xfrm>
                  <a:off x="5281274" y="2078189"/>
                  <a:ext cx="417001" cy="437307"/>
                </a:xfrm>
                <a:prstGeom prst="rect">
                  <a:avLst/>
                </a:prstGeom>
                <a:noFill/>
                <a:ln>
                  <a:noFill/>
                </a:ln>
              </p:spPr>
            </p:pic>
            <p:pic>
              <p:nvPicPr>
                <p:cNvPr id="349" name="Google Shape;349;p20"/>
                <p:cNvPicPr preferRelativeResize="0"/>
                <p:nvPr/>
              </p:nvPicPr>
              <p:blipFill rotWithShape="1">
                <a:blip r:embed="rId7">
                  <a:alphaModFix/>
                </a:blip>
                <a:srcRect l="14486" t="20720" r="23975" b="16414"/>
                <a:stretch/>
              </p:blipFill>
              <p:spPr>
                <a:xfrm>
                  <a:off x="5698274" y="2078189"/>
                  <a:ext cx="417000" cy="437307"/>
                </a:xfrm>
                <a:prstGeom prst="rect">
                  <a:avLst/>
                </a:prstGeom>
                <a:noFill/>
                <a:ln>
                  <a:noFill/>
                </a:ln>
              </p:spPr>
            </p:pic>
            <p:sp>
              <p:nvSpPr>
                <p:cNvPr id="306" name="Google Shape;306;p20"/>
                <p:cNvSpPr/>
                <p:nvPr/>
              </p:nvSpPr>
              <p:spPr>
                <a:xfrm>
                  <a:off x="5135368" y="1452219"/>
                  <a:ext cx="1140300" cy="1178700"/>
                </a:xfrm>
                <a:prstGeom prst="ellipse">
                  <a:avLst/>
                </a:prstGeom>
                <a:noFill/>
                <a:ln w="25400" cap="flat" cmpd="sng">
                  <a:solidFill>
                    <a:srgbClr val="0068BF"/>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2800" dirty="0">
                    <a:solidFill>
                      <a:srgbClr val="FFFFFF"/>
                    </a:solidFill>
                    <a:latin typeface="Carlito" panose="020F0502020204030204" pitchFamily="34" charset="0"/>
                    <a:cs typeface="Carlito" panose="020F0502020204030204" pitchFamily="34" charset="0"/>
                    <a:sym typeface="Arial"/>
                  </a:endParaRPr>
                </a:p>
              </p:txBody>
            </p:sp>
          </p:grpSp>
          <p:sp>
            <p:nvSpPr>
              <p:cNvPr id="350" name="Google Shape;350;p20"/>
              <p:cNvSpPr txBox="1"/>
              <p:nvPr/>
            </p:nvSpPr>
            <p:spPr>
              <a:xfrm>
                <a:off x="5127490" y="1273225"/>
                <a:ext cx="890700" cy="246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1000"/>
                  <a:buFont typeface="Arial"/>
                  <a:buNone/>
                </a:pPr>
                <a:r>
                  <a:rPr lang="en-US" sz="1600" dirty="0">
                    <a:solidFill>
                      <a:srgbClr val="0070C0"/>
                    </a:solidFill>
                    <a:latin typeface="Carlito" panose="020F0502020204030204" pitchFamily="34" charset="0"/>
                    <a:cs typeface="Carlito" panose="020F0502020204030204" pitchFamily="34" charset="0"/>
                    <a:sym typeface="Arial"/>
                  </a:rPr>
                  <a:t>Domain C</a:t>
                </a:r>
                <a:endParaRPr sz="2800" dirty="0">
                  <a:solidFill>
                    <a:srgbClr val="000000"/>
                  </a:solidFill>
                  <a:latin typeface="Carlito" panose="020F0502020204030204" pitchFamily="34" charset="0"/>
                  <a:cs typeface="Carlito" panose="020F0502020204030204" pitchFamily="34" charset="0"/>
                  <a:sym typeface="Arial"/>
                </a:endParaRPr>
              </a:p>
            </p:txBody>
          </p:sp>
          <p:grpSp>
            <p:nvGrpSpPr>
              <p:cNvPr id="351" name="Google Shape;351;p20"/>
              <p:cNvGrpSpPr/>
              <p:nvPr/>
            </p:nvGrpSpPr>
            <p:grpSpPr>
              <a:xfrm>
                <a:off x="5711444" y="1617463"/>
                <a:ext cx="530382" cy="448082"/>
                <a:chOff x="1983725" y="4567976"/>
                <a:chExt cx="722100" cy="641400"/>
              </a:xfrm>
            </p:grpSpPr>
            <p:sp>
              <p:nvSpPr>
                <p:cNvPr id="352" name="Google Shape;352;p20"/>
                <p:cNvSpPr/>
                <p:nvPr/>
              </p:nvSpPr>
              <p:spPr>
                <a:xfrm>
                  <a:off x="1983725" y="4567976"/>
                  <a:ext cx="722100" cy="641400"/>
                </a:xfrm>
                <a:prstGeom prst="roundRect">
                  <a:avLst>
                    <a:gd name="adj" fmla="val 7272"/>
                  </a:avLst>
                </a:prstGeom>
                <a:solidFill>
                  <a:srgbClr val="B4B4B4"/>
                </a:solidFill>
                <a:ln w="9525" cap="flat" cmpd="sng">
                  <a:solidFill>
                    <a:srgbClr val="FF8300"/>
                  </a:solidFill>
                  <a:prstDash val="solid"/>
                  <a:round/>
                  <a:headEnd type="none" w="sm" len="sm"/>
                  <a:tailEnd type="none" w="sm" len="sm"/>
                </a:ln>
              </p:spPr>
              <p:txBody>
                <a:bodyPr spcFirstLastPara="1" wrap="square" lIns="34275" tIns="68550" rIns="68550" bIns="68550" anchor="ctr" anchorCtr="0">
                  <a:noAutofit/>
                </a:bodyPr>
                <a:lstStyle/>
                <a:p>
                  <a:pPr marL="0" marR="0" lvl="0" indent="0" algn="l" rtl="0">
                    <a:spcBef>
                      <a:spcPts val="0"/>
                    </a:spcBef>
                    <a:spcAft>
                      <a:spcPts val="0"/>
                    </a:spcAft>
                    <a:buClr>
                      <a:srgbClr val="000000"/>
                    </a:buClr>
                    <a:buSzPts val="750"/>
                    <a:buFont typeface="Arial"/>
                    <a:buNone/>
                  </a:pPr>
                  <a:r>
                    <a:rPr lang="en-US" sz="1100" b="1">
                      <a:solidFill>
                        <a:srgbClr val="FF8300"/>
                      </a:solidFill>
                      <a:latin typeface="Roboto"/>
                      <a:ea typeface="Roboto"/>
                      <a:cs typeface="Roboto"/>
                      <a:sym typeface="Roboto"/>
                    </a:rPr>
                    <a:t>CDP</a:t>
                  </a:r>
                  <a:endParaRPr sz="1100" b="1">
                    <a:solidFill>
                      <a:srgbClr val="FF8300"/>
                    </a:solidFill>
                    <a:latin typeface="Roboto"/>
                    <a:ea typeface="Roboto"/>
                    <a:cs typeface="Roboto"/>
                    <a:sym typeface="Roboto"/>
                  </a:endParaRPr>
                </a:p>
              </p:txBody>
            </p:sp>
            <p:sp>
              <p:nvSpPr>
                <p:cNvPr id="353" name="Google Shape;353;p20"/>
                <p:cNvSpPr/>
                <p:nvPr/>
              </p:nvSpPr>
              <p:spPr>
                <a:xfrm>
                  <a:off x="2454130" y="4995239"/>
                  <a:ext cx="175429" cy="174177"/>
                </a:xfrm>
                <a:custGeom>
                  <a:avLst/>
                  <a:gdLst/>
                  <a:ahLst/>
                  <a:cxnLst/>
                  <a:rect l="l" t="t" r="r" b="b"/>
                  <a:pathLst>
                    <a:path w="3952" h="3942" extrusionOk="0">
                      <a:moveTo>
                        <a:pt x="3471" y="244"/>
                      </a:moveTo>
                      <a:cubicBezTo>
                        <a:pt x="3471" y="110"/>
                        <a:pt x="3577" y="4"/>
                        <a:pt x="3711" y="4"/>
                      </a:cubicBezTo>
                      <a:cubicBezTo>
                        <a:pt x="3845" y="4"/>
                        <a:pt x="3951" y="110"/>
                        <a:pt x="3951" y="244"/>
                      </a:cubicBezTo>
                      <a:cubicBezTo>
                        <a:pt x="3951" y="376"/>
                        <a:pt x="3843" y="483"/>
                        <a:pt x="3711" y="483"/>
                      </a:cubicBezTo>
                      <a:cubicBezTo>
                        <a:pt x="3577" y="483"/>
                        <a:pt x="3471" y="379"/>
                        <a:pt x="3471" y="244"/>
                      </a:cubicBezTo>
                      <a:close/>
                      <a:moveTo>
                        <a:pt x="3711" y="867"/>
                      </a:moveTo>
                      <a:cubicBezTo>
                        <a:pt x="3577" y="867"/>
                        <a:pt x="3471" y="973"/>
                        <a:pt x="3471" y="1107"/>
                      </a:cubicBezTo>
                      <a:cubicBezTo>
                        <a:pt x="3471" y="1241"/>
                        <a:pt x="3577" y="1347"/>
                        <a:pt x="3711" y="1347"/>
                      </a:cubicBezTo>
                      <a:cubicBezTo>
                        <a:pt x="3843" y="1347"/>
                        <a:pt x="3951" y="1239"/>
                        <a:pt x="3951" y="1107"/>
                      </a:cubicBezTo>
                      <a:cubicBezTo>
                        <a:pt x="3951" y="973"/>
                        <a:pt x="3845" y="867"/>
                        <a:pt x="3711" y="867"/>
                      </a:cubicBezTo>
                      <a:close/>
                      <a:moveTo>
                        <a:pt x="3711" y="1731"/>
                      </a:moveTo>
                      <a:cubicBezTo>
                        <a:pt x="3579" y="1731"/>
                        <a:pt x="3471" y="1838"/>
                        <a:pt x="3471" y="1971"/>
                      </a:cubicBezTo>
                      <a:cubicBezTo>
                        <a:pt x="3471" y="2104"/>
                        <a:pt x="3577" y="2210"/>
                        <a:pt x="3711" y="2210"/>
                      </a:cubicBezTo>
                      <a:cubicBezTo>
                        <a:pt x="3843" y="2210"/>
                        <a:pt x="3951" y="2103"/>
                        <a:pt x="3951" y="1971"/>
                      </a:cubicBezTo>
                      <a:cubicBezTo>
                        <a:pt x="3951" y="1837"/>
                        <a:pt x="3845" y="1731"/>
                        <a:pt x="3711" y="1731"/>
                      </a:cubicBezTo>
                      <a:close/>
                      <a:moveTo>
                        <a:pt x="2842" y="0"/>
                      </a:moveTo>
                      <a:cubicBezTo>
                        <a:pt x="2710" y="0"/>
                        <a:pt x="2603" y="108"/>
                        <a:pt x="2603" y="240"/>
                      </a:cubicBezTo>
                      <a:cubicBezTo>
                        <a:pt x="2603" y="374"/>
                        <a:pt x="2708" y="480"/>
                        <a:pt x="2842" y="480"/>
                      </a:cubicBezTo>
                      <a:cubicBezTo>
                        <a:pt x="2974" y="480"/>
                        <a:pt x="3082" y="372"/>
                        <a:pt x="3082" y="240"/>
                      </a:cubicBezTo>
                      <a:cubicBezTo>
                        <a:pt x="3082" y="106"/>
                        <a:pt x="2978" y="0"/>
                        <a:pt x="2842" y="0"/>
                      </a:cubicBezTo>
                      <a:close/>
                      <a:moveTo>
                        <a:pt x="3711" y="2600"/>
                      </a:moveTo>
                      <a:cubicBezTo>
                        <a:pt x="3577" y="2600"/>
                        <a:pt x="3471" y="2705"/>
                        <a:pt x="3471" y="2839"/>
                      </a:cubicBezTo>
                      <a:cubicBezTo>
                        <a:pt x="3471" y="2973"/>
                        <a:pt x="3577" y="3079"/>
                        <a:pt x="3711" y="3079"/>
                      </a:cubicBezTo>
                      <a:cubicBezTo>
                        <a:pt x="3845" y="3079"/>
                        <a:pt x="3951" y="2973"/>
                        <a:pt x="3951" y="2839"/>
                      </a:cubicBezTo>
                      <a:cubicBezTo>
                        <a:pt x="3951" y="2704"/>
                        <a:pt x="3845" y="2600"/>
                        <a:pt x="3711" y="2600"/>
                      </a:cubicBezTo>
                      <a:close/>
                      <a:moveTo>
                        <a:pt x="3951" y="3701"/>
                      </a:moveTo>
                      <a:cubicBezTo>
                        <a:pt x="3951" y="3833"/>
                        <a:pt x="3843" y="3941"/>
                        <a:pt x="3711" y="3941"/>
                      </a:cubicBezTo>
                      <a:cubicBezTo>
                        <a:pt x="3577" y="3941"/>
                        <a:pt x="3471" y="3835"/>
                        <a:pt x="3471" y="3701"/>
                      </a:cubicBezTo>
                      <a:cubicBezTo>
                        <a:pt x="3471" y="3569"/>
                        <a:pt x="3579" y="3461"/>
                        <a:pt x="3711" y="3461"/>
                      </a:cubicBezTo>
                      <a:cubicBezTo>
                        <a:pt x="3845" y="3461"/>
                        <a:pt x="3951" y="3567"/>
                        <a:pt x="3951" y="3701"/>
                      </a:cubicBezTo>
                      <a:close/>
                      <a:moveTo>
                        <a:pt x="3905" y="3701"/>
                      </a:moveTo>
                      <a:cubicBezTo>
                        <a:pt x="3905" y="3592"/>
                        <a:pt x="3820" y="3507"/>
                        <a:pt x="3711" y="3507"/>
                      </a:cubicBezTo>
                      <a:cubicBezTo>
                        <a:pt x="3603" y="3507"/>
                        <a:pt x="3517" y="3594"/>
                        <a:pt x="3517" y="3701"/>
                      </a:cubicBezTo>
                      <a:cubicBezTo>
                        <a:pt x="3517" y="3810"/>
                        <a:pt x="3602" y="3895"/>
                        <a:pt x="3711" y="3895"/>
                      </a:cubicBezTo>
                      <a:cubicBezTo>
                        <a:pt x="3818" y="3897"/>
                        <a:pt x="3905" y="3808"/>
                        <a:pt x="3905" y="3701"/>
                      </a:cubicBezTo>
                      <a:close/>
                      <a:moveTo>
                        <a:pt x="2842" y="867"/>
                      </a:moveTo>
                      <a:cubicBezTo>
                        <a:pt x="2708" y="867"/>
                        <a:pt x="2603" y="973"/>
                        <a:pt x="2603" y="1107"/>
                      </a:cubicBezTo>
                      <a:cubicBezTo>
                        <a:pt x="2603" y="1241"/>
                        <a:pt x="2708" y="1347"/>
                        <a:pt x="2842" y="1347"/>
                      </a:cubicBezTo>
                      <a:cubicBezTo>
                        <a:pt x="2974" y="1347"/>
                        <a:pt x="3082" y="1239"/>
                        <a:pt x="3082" y="1107"/>
                      </a:cubicBezTo>
                      <a:cubicBezTo>
                        <a:pt x="3082" y="973"/>
                        <a:pt x="2978" y="867"/>
                        <a:pt x="2842" y="867"/>
                      </a:cubicBezTo>
                      <a:close/>
                      <a:moveTo>
                        <a:pt x="2842" y="1731"/>
                      </a:moveTo>
                      <a:cubicBezTo>
                        <a:pt x="2710" y="1731"/>
                        <a:pt x="2603" y="1838"/>
                        <a:pt x="2603" y="1971"/>
                      </a:cubicBezTo>
                      <a:cubicBezTo>
                        <a:pt x="2603" y="2104"/>
                        <a:pt x="2708" y="2210"/>
                        <a:pt x="2842" y="2210"/>
                      </a:cubicBezTo>
                      <a:cubicBezTo>
                        <a:pt x="2974" y="2210"/>
                        <a:pt x="3082" y="2103"/>
                        <a:pt x="3082" y="1971"/>
                      </a:cubicBezTo>
                      <a:cubicBezTo>
                        <a:pt x="3082" y="1837"/>
                        <a:pt x="2978" y="1731"/>
                        <a:pt x="2842" y="1731"/>
                      </a:cubicBezTo>
                      <a:close/>
                      <a:moveTo>
                        <a:pt x="3082" y="2838"/>
                      </a:moveTo>
                      <a:cubicBezTo>
                        <a:pt x="3082" y="2971"/>
                        <a:pt x="2976" y="3077"/>
                        <a:pt x="2842" y="3077"/>
                      </a:cubicBezTo>
                      <a:cubicBezTo>
                        <a:pt x="2708" y="3077"/>
                        <a:pt x="2603" y="2971"/>
                        <a:pt x="2603" y="2838"/>
                      </a:cubicBezTo>
                      <a:cubicBezTo>
                        <a:pt x="2603" y="2704"/>
                        <a:pt x="2708" y="2598"/>
                        <a:pt x="2842" y="2598"/>
                      </a:cubicBezTo>
                      <a:cubicBezTo>
                        <a:pt x="2978" y="2600"/>
                        <a:pt x="3082" y="2704"/>
                        <a:pt x="3082" y="2838"/>
                      </a:cubicBezTo>
                      <a:close/>
                      <a:moveTo>
                        <a:pt x="3038" y="2838"/>
                      </a:moveTo>
                      <a:cubicBezTo>
                        <a:pt x="3038" y="2728"/>
                        <a:pt x="2953" y="2644"/>
                        <a:pt x="2844" y="2644"/>
                      </a:cubicBezTo>
                      <a:cubicBezTo>
                        <a:pt x="2735" y="2644"/>
                        <a:pt x="2650" y="2728"/>
                        <a:pt x="2650" y="2838"/>
                      </a:cubicBezTo>
                      <a:cubicBezTo>
                        <a:pt x="2650" y="2947"/>
                        <a:pt x="2735" y="3031"/>
                        <a:pt x="2844" y="3031"/>
                      </a:cubicBezTo>
                      <a:cubicBezTo>
                        <a:pt x="2951" y="3033"/>
                        <a:pt x="3038" y="2947"/>
                        <a:pt x="3038" y="2838"/>
                      </a:cubicBezTo>
                      <a:close/>
                      <a:moveTo>
                        <a:pt x="2842" y="3461"/>
                      </a:moveTo>
                      <a:cubicBezTo>
                        <a:pt x="2710" y="3461"/>
                        <a:pt x="2603" y="3569"/>
                        <a:pt x="2603" y="3701"/>
                      </a:cubicBezTo>
                      <a:cubicBezTo>
                        <a:pt x="2603" y="3835"/>
                        <a:pt x="2708" y="3941"/>
                        <a:pt x="2842" y="3941"/>
                      </a:cubicBezTo>
                      <a:cubicBezTo>
                        <a:pt x="2974" y="3941"/>
                        <a:pt x="3082" y="3833"/>
                        <a:pt x="3082" y="3701"/>
                      </a:cubicBezTo>
                      <a:cubicBezTo>
                        <a:pt x="3082" y="3567"/>
                        <a:pt x="2978" y="3461"/>
                        <a:pt x="2842" y="3461"/>
                      </a:cubicBezTo>
                      <a:close/>
                      <a:moveTo>
                        <a:pt x="1975" y="4"/>
                      </a:moveTo>
                      <a:cubicBezTo>
                        <a:pt x="1841" y="4"/>
                        <a:pt x="1736" y="110"/>
                        <a:pt x="1736" y="244"/>
                      </a:cubicBezTo>
                      <a:cubicBezTo>
                        <a:pt x="1736" y="378"/>
                        <a:pt x="1841" y="483"/>
                        <a:pt x="1975" y="483"/>
                      </a:cubicBezTo>
                      <a:cubicBezTo>
                        <a:pt x="2107" y="483"/>
                        <a:pt x="2215" y="376"/>
                        <a:pt x="2215" y="244"/>
                      </a:cubicBezTo>
                      <a:cubicBezTo>
                        <a:pt x="2215" y="110"/>
                        <a:pt x="2109" y="4"/>
                        <a:pt x="1975" y="4"/>
                      </a:cubicBezTo>
                      <a:close/>
                      <a:moveTo>
                        <a:pt x="1975" y="867"/>
                      </a:moveTo>
                      <a:cubicBezTo>
                        <a:pt x="1841" y="867"/>
                        <a:pt x="1736" y="973"/>
                        <a:pt x="1736" y="1107"/>
                      </a:cubicBezTo>
                      <a:cubicBezTo>
                        <a:pt x="1736" y="1241"/>
                        <a:pt x="1841" y="1347"/>
                        <a:pt x="1975" y="1347"/>
                      </a:cubicBezTo>
                      <a:cubicBezTo>
                        <a:pt x="2107" y="1347"/>
                        <a:pt x="2215" y="1239"/>
                        <a:pt x="2215" y="1107"/>
                      </a:cubicBezTo>
                      <a:cubicBezTo>
                        <a:pt x="2215" y="973"/>
                        <a:pt x="2109" y="867"/>
                        <a:pt x="1975" y="867"/>
                      </a:cubicBezTo>
                      <a:close/>
                      <a:moveTo>
                        <a:pt x="2215" y="1971"/>
                      </a:moveTo>
                      <a:cubicBezTo>
                        <a:pt x="2215" y="2103"/>
                        <a:pt x="2107" y="2210"/>
                        <a:pt x="1975" y="2210"/>
                      </a:cubicBezTo>
                      <a:cubicBezTo>
                        <a:pt x="1841" y="2210"/>
                        <a:pt x="1736" y="2104"/>
                        <a:pt x="1736" y="1971"/>
                      </a:cubicBezTo>
                      <a:cubicBezTo>
                        <a:pt x="1736" y="1838"/>
                        <a:pt x="1843" y="1731"/>
                        <a:pt x="1975" y="1731"/>
                      </a:cubicBezTo>
                      <a:cubicBezTo>
                        <a:pt x="2109" y="1731"/>
                        <a:pt x="2215" y="1837"/>
                        <a:pt x="2215" y="1971"/>
                      </a:cubicBezTo>
                      <a:close/>
                      <a:moveTo>
                        <a:pt x="2169" y="1971"/>
                      </a:moveTo>
                      <a:cubicBezTo>
                        <a:pt x="2169" y="1861"/>
                        <a:pt x="2084" y="1777"/>
                        <a:pt x="1975" y="1777"/>
                      </a:cubicBezTo>
                      <a:cubicBezTo>
                        <a:pt x="1868" y="1777"/>
                        <a:pt x="1781" y="1863"/>
                        <a:pt x="1781" y="1971"/>
                      </a:cubicBezTo>
                      <a:cubicBezTo>
                        <a:pt x="1781" y="2080"/>
                        <a:pt x="1866" y="2164"/>
                        <a:pt x="1975" y="2164"/>
                      </a:cubicBezTo>
                      <a:cubicBezTo>
                        <a:pt x="2083" y="2164"/>
                        <a:pt x="2169" y="2078"/>
                        <a:pt x="2169" y="1971"/>
                      </a:cubicBezTo>
                      <a:close/>
                      <a:moveTo>
                        <a:pt x="1975" y="2600"/>
                      </a:moveTo>
                      <a:cubicBezTo>
                        <a:pt x="1841" y="2600"/>
                        <a:pt x="1736" y="2705"/>
                        <a:pt x="1736" y="2839"/>
                      </a:cubicBezTo>
                      <a:cubicBezTo>
                        <a:pt x="1736" y="2973"/>
                        <a:pt x="1841" y="3079"/>
                        <a:pt x="1975" y="3079"/>
                      </a:cubicBezTo>
                      <a:cubicBezTo>
                        <a:pt x="2109" y="3079"/>
                        <a:pt x="2215" y="2973"/>
                        <a:pt x="2215" y="2839"/>
                      </a:cubicBezTo>
                      <a:cubicBezTo>
                        <a:pt x="2215" y="2704"/>
                        <a:pt x="2109" y="2600"/>
                        <a:pt x="1975" y="2600"/>
                      </a:cubicBezTo>
                      <a:close/>
                      <a:moveTo>
                        <a:pt x="1975" y="3461"/>
                      </a:moveTo>
                      <a:cubicBezTo>
                        <a:pt x="1843" y="3461"/>
                        <a:pt x="1736" y="3569"/>
                        <a:pt x="1736" y="3701"/>
                      </a:cubicBezTo>
                      <a:cubicBezTo>
                        <a:pt x="1736" y="3835"/>
                        <a:pt x="1841" y="3941"/>
                        <a:pt x="1975" y="3941"/>
                      </a:cubicBezTo>
                      <a:cubicBezTo>
                        <a:pt x="2107" y="3941"/>
                        <a:pt x="2215" y="3833"/>
                        <a:pt x="2215" y="3701"/>
                      </a:cubicBezTo>
                      <a:cubicBezTo>
                        <a:pt x="2215" y="3567"/>
                        <a:pt x="2109" y="3461"/>
                        <a:pt x="1975" y="3461"/>
                      </a:cubicBezTo>
                      <a:close/>
                      <a:moveTo>
                        <a:pt x="1108" y="4"/>
                      </a:moveTo>
                      <a:cubicBezTo>
                        <a:pt x="974" y="4"/>
                        <a:pt x="869" y="110"/>
                        <a:pt x="869" y="244"/>
                      </a:cubicBezTo>
                      <a:cubicBezTo>
                        <a:pt x="869" y="378"/>
                        <a:pt x="974" y="483"/>
                        <a:pt x="1108" y="483"/>
                      </a:cubicBezTo>
                      <a:cubicBezTo>
                        <a:pt x="1240" y="483"/>
                        <a:pt x="1348" y="376"/>
                        <a:pt x="1348" y="244"/>
                      </a:cubicBezTo>
                      <a:cubicBezTo>
                        <a:pt x="1346" y="110"/>
                        <a:pt x="1242" y="4"/>
                        <a:pt x="1108" y="4"/>
                      </a:cubicBezTo>
                      <a:close/>
                      <a:moveTo>
                        <a:pt x="1346" y="1107"/>
                      </a:moveTo>
                      <a:cubicBezTo>
                        <a:pt x="1346" y="1239"/>
                        <a:pt x="1239" y="1347"/>
                        <a:pt x="1106" y="1347"/>
                      </a:cubicBezTo>
                      <a:cubicBezTo>
                        <a:pt x="973" y="1347"/>
                        <a:pt x="867" y="1241"/>
                        <a:pt x="867" y="1107"/>
                      </a:cubicBezTo>
                      <a:cubicBezTo>
                        <a:pt x="867" y="973"/>
                        <a:pt x="973" y="867"/>
                        <a:pt x="1106" y="867"/>
                      </a:cubicBezTo>
                      <a:cubicBezTo>
                        <a:pt x="1242" y="867"/>
                        <a:pt x="1346" y="973"/>
                        <a:pt x="1346" y="1107"/>
                      </a:cubicBezTo>
                      <a:close/>
                      <a:moveTo>
                        <a:pt x="1302" y="1107"/>
                      </a:moveTo>
                      <a:cubicBezTo>
                        <a:pt x="1302" y="998"/>
                        <a:pt x="1217" y="913"/>
                        <a:pt x="1108" y="913"/>
                      </a:cubicBezTo>
                      <a:cubicBezTo>
                        <a:pt x="999" y="913"/>
                        <a:pt x="914" y="998"/>
                        <a:pt x="914" y="1107"/>
                      </a:cubicBezTo>
                      <a:cubicBezTo>
                        <a:pt x="914" y="1216"/>
                        <a:pt x="999" y="1301"/>
                        <a:pt x="1108" y="1301"/>
                      </a:cubicBezTo>
                      <a:cubicBezTo>
                        <a:pt x="1214" y="1301"/>
                        <a:pt x="1302" y="1215"/>
                        <a:pt x="1302" y="1107"/>
                      </a:cubicBezTo>
                      <a:close/>
                      <a:moveTo>
                        <a:pt x="1108" y="1731"/>
                      </a:moveTo>
                      <a:cubicBezTo>
                        <a:pt x="976" y="1731"/>
                        <a:pt x="869" y="1838"/>
                        <a:pt x="869" y="1971"/>
                      </a:cubicBezTo>
                      <a:cubicBezTo>
                        <a:pt x="869" y="2104"/>
                        <a:pt x="974" y="2210"/>
                        <a:pt x="1108" y="2210"/>
                      </a:cubicBezTo>
                      <a:cubicBezTo>
                        <a:pt x="1240" y="2210"/>
                        <a:pt x="1348" y="2103"/>
                        <a:pt x="1348" y="1971"/>
                      </a:cubicBezTo>
                      <a:cubicBezTo>
                        <a:pt x="1346" y="1837"/>
                        <a:pt x="1242" y="1731"/>
                        <a:pt x="1108" y="1731"/>
                      </a:cubicBezTo>
                      <a:close/>
                      <a:moveTo>
                        <a:pt x="1108" y="2600"/>
                      </a:moveTo>
                      <a:cubicBezTo>
                        <a:pt x="974" y="2600"/>
                        <a:pt x="869" y="2705"/>
                        <a:pt x="869" y="2839"/>
                      </a:cubicBezTo>
                      <a:cubicBezTo>
                        <a:pt x="869" y="2973"/>
                        <a:pt x="974" y="3079"/>
                        <a:pt x="1108" y="3079"/>
                      </a:cubicBezTo>
                      <a:cubicBezTo>
                        <a:pt x="1242" y="3079"/>
                        <a:pt x="1348" y="2973"/>
                        <a:pt x="1348" y="2839"/>
                      </a:cubicBezTo>
                      <a:cubicBezTo>
                        <a:pt x="1346" y="2704"/>
                        <a:pt x="1242" y="2600"/>
                        <a:pt x="1108" y="2600"/>
                      </a:cubicBezTo>
                      <a:close/>
                      <a:moveTo>
                        <a:pt x="1108" y="3461"/>
                      </a:moveTo>
                      <a:cubicBezTo>
                        <a:pt x="976" y="3461"/>
                        <a:pt x="869" y="3569"/>
                        <a:pt x="869" y="3701"/>
                      </a:cubicBezTo>
                      <a:cubicBezTo>
                        <a:pt x="869" y="3835"/>
                        <a:pt x="974" y="3941"/>
                        <a:pt x="1108" y="3941"/>
                      </a:cubicBezTo>
                      <a:cubicBezTo>
                        <a:pt x="1240" y="3941"/>
                        <a:pt x="1348" y="3833"/>
                        <a:pt x="1348" y="3701"/>
                      </a:cubicBezTo>
                      <a:cubicBezTo>
                        <a:pt x="1346" y="3567"/>
                        <a:pt x="1242" y="3461"/>
                        <a:pt x="1108" y="3461"/>
                      </a:cubicBezTo>
                      <a:close/>
                      <a:moveTo>
                        <a:pt x="479" y="244"/>
                      </a:moveTo>
                      <a:cubicBezTo>
                        <a:pt x="479" y="376"/>
                        <a:pt x="372" y="483"/>
                        <a:pt x="239" y="483"/>
                      </a:cubicBezTo>
                      <a:cubicBezTo>
                        <a:pt x="106" y="483"/>
                        <a:pt x="0" y="378"/>
                        <a:pt x="0" y="244"/>
                      </a:cubicBezTo>
                      <a:cubicBezTo>
                        <a:pt x="0" y="110"/>
                        <a:pt x="106" y="4"/>
                        <a:pt x="239" y="4"/>
                      </a:cubicBezTo>
                      <a:cubicBezTo>
                        <a:pt x="373" y="4"/>
                        <a:pt x="479" y="110"/>
                        <a:pt x="479" y="244"/>
                      </a:cubicBezTo>
                      <a:close/>
                      <a:moveTo>
                        <a:pt x="433" y="244"/>
                      </a:moveTo>
                      <a:cubicBezTo>
                        <a:pt x="433" y="134"/>
                        <a:pt x="348" y="50"/>
                        <a:pt x="239" y="50"/>
                      </a:cubicBezTo>
                      <a:cubicBezTo>
                        <a:pt x="129" y="50"/>
                        <a:pt x="46" y="134"/>
                        <a:pt x="46" y="244"/>
                      </a:cubicBezTo>
                      <a:cubicBezTo>
                        <a:pt x="46" y="353"/>
                        <a:pt x="130" y="437"/>
                        <a:pt x="239" y="437"/>
                      </a:cubicBezTo>
                      <a:cubicBezTo>
                        <a:pt x="347" y="439"/>
                        <a:pt x="433" y="351"/>
                        <a:pt x="433" y="244"/>
                      </a:cubicBezTo>
                      <a:close/>
                      <a:moveTo>
                        <a:pt x="239" y="867"/>
                      </a:moveTo>
                      <a:cubicBezTo>
                        <a:pt x="106" y="867"/>
                        <a:pt x="0" y="973"/>
                        <a:pt x="0" y="1107"/>
                      </a:cubicBezTo>
                      <a:cubicBezTo>
                        <a:pt x="0" y="1241"/>
                        <a:pt x="106" y="1347"/>
                        <a:pt x="239" y="1347"/>
                      </a:cubicBezTo>
                      <a:cubicBezTo>
                        <a:pt x="372" y="1347"/>
                        <a:pt x="479" y="1239"/>
                        <a:pt x="479" y="1107"/>
                      </a:cubicBezTo>
                      <a:cubicBezTo>
                        <a:pt x="479" y="973"/>
                        <a:pt x="373" y="867"/>
                        <a:pt x="239" y="867"/>
                      </a:cubicBezTo>
                      <a:close/>
                      <a:moveTo>
                        <a:pt x="239" y="1731"/>
                      </a:moveTo>
                      <a:cubicBezTo>
                        <a:pt x="107" y="1731"/>
                        <a:pt x="0" y="1838"/>
                        <a:pt x="0" y="1971"/>
                      </a:cubicBezTo>
                      <a:cubicBezTo>
                        <a:pt x="0" y="2104"/>
                        <a:pt x="106" y="2210"/>
                        <a:pt x="239" y="2210"/>
                      </a:cubicBezTo>
                      <a:cubicBezTo>
                        <a:pt x="372" y="2210"/>
                        <a:pt x="479" y="2103"/>
                        <a:pt x="479" y="1971"/>
                      </a:cubicBezTo>
                      <a:cubicBezTo>
                        <a:pt x="479" y="1837"/>
                        <a:pt x="373" y="1731"/>
                        <a:pt x="239" y="1731"/>
                      </a:cubicBezTo>
                      <a:close/>
                      <a:moveTo>
                        <a:pt x="239" y="2600"/>
                      </a:moveTo>
                      <a:cubicBezTo>
                        <a:pt x="106" y="2600"/>
                        <a:pt x="0" y="2705"/>
                        <a:pt x="0" y="2839"/>
                      </a:cubicBezTo>
                      <a:cubicBezTo>
                        <a:pt x="0" y="2973"/>
                        <a:pt x="105" y="3079"/>
                        <a:pt x="239" y="3079"/>
                      </a:cubicBezTo>
                      <a:cubicBezTo>
                        <a:pt x="372" y="3079"/>
                        <a:pt x="479" y="2973"/>
                        <a:pt x="479" y="2839"/>
                      </a:cubicBezTo>
                      <a:cubicBezTo>
                        <a:pt x="479" y="2704"/>
                        <a:pt x="373" y="2600"/>
                        <a:pt x="239" y="2600"/>
                      </a:cubicBezTo>
                      <a:close/>
                      <a:moveTo>
                        <a:pt x="239" y="3461"/>
                      </a:moveTo>
                      <a:cubicBezTo>
                        <a:pt x="107" y="3461"/>
                        <a:pt x="0" y="3569"/>
                        <a:pt x="0" y="3701"/>
                      </a:cubicBezTo>
                      <a:cubicBezTo>
                        <a:pt x="0" y="3835"/>
                        <a:pt x="106" y="3941"/>
                        <a:pt x="239" y="3941"/>
                      </a:cubicBezTo>
                      <a:cubicBezTo>
                        <a:pt x="372" y="3941"/>
                        <a:pt x="479" y="3833"/>
                        <a:pt x="479" y="3701"/>
                      </a:cubicBezTo>
                      <a:cubicBezTo>
                        <a:pt x="479" y="3567"/>
                        <a:pt x="373" y="3461"/>
                        <a:pt x="239" y="3461"/>
                      </a:cubicBezTo>
                      <a:close/>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1350"/>
                    <a:buFont typeface="Arial"/>
                    <a:buNone/>
                  </a:pPr>
                  <a:endParaRPr sz="2400">
                    <a:solidFill>
                      <a:srgbClr val="000000"/>
                    </a:solidFill>
                    <a:latin typeface="Roboto"/>
                    <a:ea typeface="Roboto"/>
                    <a:cs typeface="Roboto"/>
                    <a:sym typeface="Roboto"/>
                  </a:endParaRPr>
                </a:p>
              </p:txBody>
            </p:sp>
            <p:sp>
              <p:nvSpPr>
                <p:cNvPr id="354" name="Google Shape;354;p20"/>
                <p:cNvSpPr/>
                <p:nvPr/>
              </p:nvSpPr>
              <p:spPr>
                <a:xfrm>
                  <a:off x="2449653" y="4798690"/>
                  <a:ext cx="184372" cy="182879"/>
                </a:xfrm>
                <a:custGeom>
                  <a:avLst/>
                  <a:gdLst/>
                  <a:ahLst/>
                  <a:cxnLst/>
                  <a:rect l="l" t="t" r="r" b="b"/>
                  <a:pathLst>
                    <a:path w="985" h="984" extrusionOk="0">
                      <a:moveTo>
                        <a:pt x="984" y="491"/>
                      </a:moveTo>
                      <a:cubicBezTo>
                        <a:pt x="984" y="532"/>
                        <a:pt x="952" y="566"/>
                        <a:pt x="907" y="569"/>
                      </a:cubicBezTo>
                      <a:cubicBezTo>
                        <a:pt x="895" y="627"/>
                        <a:pt x="872" y="682"/>
                        <a:pt x="837" y="732"/>
                      </a:cubicBezTo>
                      <a:cubicBezTo>
                        <a:pt x="851" y="745"/>
                        <a:pt x="860" y="764"/>
                        <a:pt x="860" y="786"/>
                      </a:cubicBezTo>
                      <a:cubicBezTo>
                        <a:pt x="860" y="827"/>
                        <a:pt x="827" y="862"/>
                        <a:pt x="784" y="862"/>
                      </a:cubicBezTo>
                      <a:cubicBezTo>
                        <a:pt x="763" y="862"/>
                        <a:pt x="744" y="853"/>
                        <a:pt x="729" y="838"/>
                      </a:cubicBezTo>
                      <a:cubicBezTo>
                        <a:pt x="678" y="872"/>
                        <a:pt x="624" y="895"/>
                        <a:pt x="566" y="905"/>
                      </a:cubicBezTo>
                      <a:lnTo>
                        <a:pt x="566" y="907"/>
                      </a:lnTo>
                      <a:cubicBezTo>
                        <a:pt x="566" y="948"/>
                        <a:pt x="531" y="983"/>
                        <a:pt x="490" y="983"/>
                      </a:cubicBezTo>
                      <a:cubicBezTo>
                        <a:pt x="449" y="983"/>
                        <a:pt x="414" y="949"/>
                        <a:pt x="414" y="907"/>
                      </a:cubicBezTo>
                      <a:lnTo>
                        <a:pt x="414" y="905"/>
                      </a:lnTo>
                      <a:cubicBezTo>
                        <a:pt x="354" y="894"/>
                        <a:pt x="299" y="870"/>
                        <a:pt x="251" y="838"/>
                      </a:cubicBezTo>
                      <a:cubicBezTo>
                        <a:pt x="238" y="853"/>
                        <a:pt x="219" y="862"/>
                        <a:pt x="197" y="862"/>
                      </a:cubicBezTo>
                      <a:cubicBezTo>
                        <a:pt x="156" y="862"/>
                        <a:pt x="121" y="828"/>
                        <a:pt x="121" y="786"/>
                      </a:cubicBezTo>
                      <a:cubicBezTo>
                        <a:pt x="121" y="764"/>
                        <a:pt x="130" y="745"/>
                        <a:pt x="143" y="732"/>
                      </a:cubicBezTo>
                      <a:cubicBezTo>
                        <a:pt x="109" y="684"/>
                        <a:pt x="84" y="628"/>
                        <a:pt x="73" y="567"/>
                      </a:cubicBezTo>
                      <a:cubicBezTo>
                        <a:pt x="32" y="566"/>
                        <a:pt x="0" y="531"/>
                        <a:pt x="0" y="491"/>
                      </a:cubicBezTo>
                      <a:cubicBezTo>
                        <a:pt x="0" y="450"/>
                        <a:pt x="32" y="418"/>
                        <a:pt x="71" y="416"/>
                      </a:cubicBezTo>
                      <a:cubicBezTo>
                        <a:pt x="82" y="353"/>
                        <a:pt x="106" y="296"/>
                        <a:pt x="140" y="246"/>
                      </a:cubicBezTo>
                      <a:cubicBezTo>
                        <a:pt x="128" y="233"/>
                        <a:pt x="121" y="216"/>
                        <a:pt x="121" y="197"/>
                      </a:cubicBezTo>
                      <a:cubicBezTo>
                        <a:pt x="121" y="156"/>
                        <a:pt x="154" y="121"/>
                        <a:pt x="197" y="121"/>
                      </a:cubicBezTo>
                      <a:cubicBezTo>
                        <a:pt x="214" y="121"/>
                        <a:pt x="232" y="128"/>
                        <a:pt x="245" y="138"/>
                      </a:cubicBezTo>
                      <a:cubicBezTo>
                        <a:pt x="296" y="103"/>
                        <a:pt x="353" y="79"/>
                        <a:pt x="415" y="67"/>
                      </a:cubicBezTo>
                      <a:cubicBezTo>
                        <a:pt x="420" y="29"/>
                        <a:pt x="451" y="0"/>
                        <a:pt x="491" y="0"/>
                      </a:cubicBezTo>
                      <a:cubicBezTo>
                        <a:pt x="530" y="0"/>
                        <a:pt x="563" y="29"/>
                        <a:pt x="567" y="67"/>
                      </a:cubicBezTo>
                      <a:cubicBezTo>
                        <a:pt x="628" y="79"/>
                        <a:pt x="685" y="102"/>
                        <a:pt x="738" y="138"/>
                      </a:cubicBezTo>
                      <a:cubicBezTo>
                        <a:pt x="751" y="127"/>
                        <a:pt x="768" y="121"/>
                        <a:pt x="786" y="121"/>
                      </a:cubicBezTo>
                      <a:cubicBezTo>
                        <a:pt x="827" y="121"/>
                        <a:pt x="862" y="155"/>
                        <a:pt x="862" y="197"/>
                      </a:cubicBezTo>
                      <a:cubicBezTo>
                        <a:pt x="862" y="216"/>
                        <a:pt x="856" y="233"/>
                        <a:pt x="844" y="246"/>
                      </a:cubicBezTo>
                      <a:cubicBezTo>
                        <a:pt x="879" y="297"/>
                        <a:pt x="903" y="354"/>
                        <a:pt x="913" y="416"/>
                      </a:cubicBezTo>
                      <a:cubicBezTo>
                        <a:pt x="952" y="418"/>
                        <a:pt x="984" y="451"/>
                        <a:pt x="984" y="491"/>
                      </a:cubicBezTo>
                      <a:close/>
                      <a:moveTo>
                        <a:pt x="532" y="841"/>
                      </a:moveTo>
                      <a:cubicBezTo>
                        <a:pt x="639" y="717"/>
                        <a:pt x="730" y="573"/>
                        <a:pt x="777" y="446"/>
                      </a:cubicBezTo>
                      <a:cubicBezTo>
                        <a:pt x="744" y="440"/>
                        <a:pt x="706" y="436"/>
                        <a:pt x="668" y="436"/>
                      </a:cubicBezTo>
                      <a:cubicBezTo>
                        <a:pt x="634" y="436"/>
                        <a:pt x="598" y="439"/>
                        <a:pt x="561" y="442"/>
                      </a:cubicBezTo>
                      <a:cubicBezTo>
                        <a:pt x="553" y="519"/>
                        <a:pt x="538" y="599"/>
                        <a:pt x="526" y="669"/>
                      </a:cubicBezTo>
                      <a:cubicBezTo>
                        <a:pt x="515" y="736"/>
                        <a:pt x="504" y="795"/>
                        <a:pt x="503" y="831"/>
                      </a:cubicBezTo>
                      <a:cubicBezTo>
                        <a:pt x="513" y="833"/>
                        <a:pt x="523" y="835"/>
                        <a:pt x="532" y="841"/>
                      </a:cubicBezTo>
                      <a:close/>
                      <a:moveTo>
                        <a:pt x="668" y="414"/>
                      </a:moveTo>
                      <a:cubicBezTo>
                        <a:pt x="700" y="414"/>
                        <a:pt x="744" y="418"/>
                        <a:pt x="784" y="426"/>
                      </a:cubicBezTo>
                      <a:cubicBezTo>
                        <a:pt x="803" y="367"/>
                        <a:pt x="812" y="315"/>
                        <a:pt x="808" y="270"/>
                      </a:cubicBezTo>
                      <a:cubicBezTo>
                        <a:pt x="802" y="271"/>
                        <a:pt x="795" y="273"/>
                        <a:pt x="787" y="273"/>
                      </a:cubicBezTo>
                      <a:cubicBezTo>
                        <a:pt x="746" y="273"/>
                        <a:pt x="711" y="239"/>
                        <a:pt x="711" y="197"/>
                      </a:cubicBezTo>
                      <a:cubicBezTo>
                        <a:pt x="711" y="190"/>
                        <a:pt x="713" y="184"/>
                        <a:pt x="714" y="176"/>
                      </a:cubicBezTo>
                      <a:cubicBezTo>
                        <a:pt x="671" y="171"/>
                        <a:pt x="618" y="179"/>
                        <a:pt x="558" y="198"/>
                      </a:cubicBezTo>
                      <a:cubicBezTo>
                        <a:pt x="566" y="241"/>
                        <a:pt x="570" y="283"/>
                        <a:pt x="570" y="316"/>
                      </a:cubicBezTo>
                      <a:cubicBezTo>
                        <a:pt x="570" y="348"/>
                        <a:pt x="567" y="383"/>
                        <a:pt x="564" y="420"/>
                      </a:cubicBezTo>
                      <a:cubicBezTo>
                        <a:pt x="599" y="417"/>
                        <a:pt x="634" y="414"/>
                        <a:pt x="668" y="414"/>
                      </a:cubicBezTo>
                      <a:close/>
                      <a:moveTo>
                        <a:pt x="153" y="480"/>
                      </a:moveTo>
                      <a:cubicBezTo>
                        <a:pt x="188" y="478"/>
                        <a:pt x="246" y="468"/>
                        <a:pt x="313" y="458"/>
                      </a:cubicBezTo>
                      <a:cubicBezTo>
                        <a:pt x="382" y="445"/>
                        <a:pt x="462" y="432"/>
                        <a:pt x="541" y="423"/>
                      </a:cubicBezTo>
                      <a:cubicBezTo>
                        <a:pt x="544" y="386"/>
                        <a:pt x="547" y="350"/>
                        <a:pt x="547" y="316"/>
                      </a:cubicBezTo>
                      <a:cubicBezTo>
                        <a:pt x="547" y="278"/>
                        <a:pt x="542" y="239"/>
                        <a:pt x="536" y="206"/>
                      </a:cubicBezTo>
                      <a:cubicBezTo>
                        <a:pt x="417" y="249"/>
                        <a:pt x="274" y="335"/>
                        <a:pt x="141" y="449"/>
                      </a:cubicBezTo>
                      <a:cubicBezTo>
                        <a:pt x="147" y="458"/>
                        <a:pt x="152" y="468"/>
                        <a:pt x="153" y="480"/>
                      </a:cubicBezTo>
                      <a:close/>
                      <a:moveTo>
                        <a:pt x="198" y="274"/>
                      </a:moveTo>
                      <a:cubicBezTo>
                        <a:pt x="184" y="274"/>
                        <a:pt x="169" y="268"/>
                        <a:pt x="157" y="264"/>
                      </a:cubicBezTo>
                      <a:cubicBezTo>
                        <a:pt x="127" y="311"/>
                        <a:pt x="105" y="363"/>
                        <a:pt x="95" y="420"/>
                      </a:cubicBezTo>
                      <a:cubicBezTo>
                        <a:pt x="106" y="423"/>
                        <a:pt x="118" y="429"/>
                        <a:pt x="127" y="436"/>
                      </a:cubicBezTo>
                      <a:cubicBezTo>
                        <a:pt x="262" y="319"/>
                        <a:pt x="410" y="230"/>
                        <a:pt x="534" y="187"/>
                      </a:cubicBezTo>
                      <a:cubicBezTo>
                        <a:pt x="531" y="173"/>
                        <a:pt x="526" y="160"/>
                        <a:pt x="523" y="149"/>
                      </a:cubicBezTo>
                      <a:cubicBezTo>
                        <a:pt x="513" y="152"/>
                        <a:pt x="503" y="155"/>
                        <a:pt x="493" y="155"/>
                      </a:cubicBezTo>
                      <a:cubicBezTo>
                        <a:pt x="455" y="155"/>
                        <a:pt x="423" y="127"/>
                        <a:pt x="417" y="90"/>
                      </a:cubicBezTo>
                      <a:cubicBezTo>
                        <a:pt x="360" y="101"/>
                        <a:pt x="308" y="124"/>
                        <a:pt x="261" y="156"/>
                      </a:cubicBezTo>
                      <a:cubicBezTo>
                        <a:pt x="270" y="168"/>
                        <a:pt x="274" y="182"/>
                        <a:pt x="274" y="198"/>
                      </a:cubicBezTo>
                      <a:cubicBezTo>
                        <a:pt x="274" y="239"/>
                        <a:pt x="240" y="274"/>
                        <a:pt x="198" y="274"/>
                      </a:cubicBezTo>
                      <a:close/>
                      <a:moveTo>
                        <a:pt x="723" y="155"/>
                      </a:moveTo>
                      <a:cubicBezTo>
                        <a:pt x="723" y="155"/>
                        <a:pt x="723" y="155"/>
                        <a:pt x="725" y="153"/>
                      </a:cubicBezTo>
                      <a:cubicBezTo>
                        <a:pt x="676" y="120"/>
                        <a:pt x="624" y="98"/>
                        <a:pt x="569" y="87"/>
                      </a:cubicBezTo>
                      <a:cubicBezTo>
                        <a:pt x="566" y="105"/>
                        <a:pt x="555" y="121"/>
                        <a:pt x="542" y="133"/>
                      </a:cubicBezTo>
                      <a:cubicBezTo>
                        <a:pt x="547" y="146"/>
                        <a:pt x="551" y="160"/>
                        <a:pt x="554" y="176"/>
                      </a:cubicBezTo>
                      <a:cubicBezTo>
                        <a:pt x="618" y="156"/>
                        <a:pt x="676" y="147"/>
                        <a:pt x="723" y="155"/>
                      </a:cubicBezTo>
                      <a:close/>
                      <a:moveTo>
                        <a:pt x="828" y="261"/>
                      </a:moveTo>
                      <a:cubicBezTo>
                        <a:pt x="834" y="305"/>
                        <a:pt x="827" y="363"/>
                        <a:pt x="805" y="430"/>
                      </a:cubicBezTo>
                      <a:cubicBezTo>
                        <a:pt x="821" y="433"/>
                        <a:pt x="835" y="437"/>
                        <a:pt x="850" y="442"/>
                      </a:cubicBezTo>
                      <a:cubicBezTo>
                        <a:pt x="860" y="430"/>
                        <a:pt x="875" y="421"/>
                        <a:pt x="891" y="417"/>
                      </a:cubicBezTo>
                      <a:cubicBezTo>
                        <a:pt x="882" y="360"/>
                        <a:pt x="860" y="308"/>
                        <a:pt x="828" y="261"/>
                      </a:cubicBezTo>
                      <a:lnTo>
                        <a:pt x="828" y="261"/>
                      </a:lnTo>
                      <a:close/>
                      <a:moveTo>
                        <a:pt x="787" y="143"/>
                      </a:moveTo>
                      <a:cubicBezTo>
                        <a:pt x="757" y="143"/>
                        <a:pt x="732" y="167"/>
                        <a:pt x="732" y="198"/>
                      </a:cubicBezTo>
                      <a:cubicBezTo>
                        <a:pt x="732" y="228"/>
                        <a:pt x="756" y="254"/>
                        <a:pt x="787" y="254"/>
                      </a:cubicBezTo>
                      <a:cubicBezTo>
                        <a:pt x="817" y="254"/>
                        <a:pt x="843" y="228"/>
                        <a:pt x="843" y="198"/>
                      </a:cubicBezTo>
                      <a:cubicBezTo>
                        <a:pt x="843" y="167"/>
                        <a:pt x="818" y="143"/>
                        <a:pt x="787" y="143"/>
                      </a:cubicBezTo>
                      <a:close/>
                      <a:moveTo>
                        <a:pt x="22" y="491"/>
                      </a:moveTo>
                      <a:cubicBezTo>
                        <a:pt x="22" y="521"/>
                        <a:pt x="46" y="547"/>
                        <a:pt x="77" y="547"/>
                      </a:cubicBezTo>
                      <a:cubicBezTo>
                        <a:pt x="107" y="547"/>
                        <a:pt x="133" y="521"/>
                        <a:pt x="133" y="491"/>
                      </a:cubicBezTo>
                      <a:cubicBezTo>
                        <a:pt x="133" y="460"/>
                        <a:pt x="107" y="436"/>
                        <a:pt x="77" y="436"/>
                      </a:cubicBezTo>
                      <a:cubicBezTo>
                        <a:pt x="46" y="436"/>
                        <a:pt x="22" y="461"/>
                        <a:pt x="22" y="491"/>
                      </a:cubicBezTo>
                      <a:close/>
                      <a:moveTo>
                        <a:pt x="265" y="821"/>
                      </a:moveTo>
                      <a:cubicBezTo>
                        <a:pt x="312" y="852"/>
                        <a:pt x="364" y="873"/>
                        <a:pt x="418" y="887"/>
                      </a:cubicBezTo>
                      <a:cubicBezTo>
                        <a:pt x="427" y="859"/>
                        <a:pt x="452" y="838"/>
                        <a:pt x="481" y="834"/>
                      </a:cubicBezTo>
                      <a:cubicBezTo>
                        <a:pt x="483" y="796"/>
                        <a:pt x="493" y="738"/>
                        <a:pt x="504" y="669"/>
                      </a:cubicBezTo>
                      <a:cubicBezTo>
                        <a:pt x="516" y="602"/>
                        <a:pt x="529" y="523"/>
                        <a:pt x="538" y="448"/>
                      </a:cubicBezTo>
                      <a:cubicBezTo>
                        <a:pt x="462" y="456"/>
                        <a:pt x="383" y="469"/>
                        <a:pt x="316" y="481"/>
                      </a:cubicBezTo>
                      <a:cubicBezTo>
                        <a:pt x="248" y="493"/>
                        <a:pt x="189" y="503"/>
                        <a:pt x="152" y="504"/>
                      </a:cubicBezTo>
                      <a:cubicBezTo>
                        <a:pt x="147" y="535"/>
                        <a:pt x="124" y="560"/>
                        <a:pt x="95" y="567"/>
                      </a:cubicBezTo>
                      <a:cubicBezTo>
                        <a:pt x="106" y="623"/>
                        <a:pt x="128" y="675"/>
                        <a:pt x="160" y="720"/>
                      </a:cubicBezTo>
                      <a:cubicBezTo>
                        <a:pt x="172" y="714"/>
                        <a:pt x="185" y="710"/>
                        <a:pt x="198" y="710"/>
                      </a:cubicBezTo>
                      <a:cubicBezTo>
                        <a:pt x="239" y="710"/>
                        <a:pt x="274" y="744"/>
                        <a:pt x="274" y="786"/>
                      </a:cubicBezTo>
                      <a:cubicBezTo>
                        <a:pt x="274" y="798"/>
                        <a:pt x="271" y="811"/>
                        <a:pt x="265" y="821"/>
                      </a:cubicBezTo>
                      <a:close/>
                      <a:moveTo>
                        <a:pt x="841" y="784"/>
                      </a:moveTo>
                      <a:cubicBezTo>
                        <a:pt x="841" y="755"/>
                        <a:pt x="816" y="729"/>
                        <a:pt x="786" y="729"/>
                      </a:cubicBezTo>
                      <a:cubicBezTo>
                        <a:pt x="755" y="729"/>
                        <a:pt x="730" y="753"/>
                        <a:pt x="730" y="784"/>
                      </a:cubicBezTo>
                      <a:cubicBezTo>
                        <a:pt x="730" y="814"/>
                        <a:pt x="755" y="840"/>
                        <a:pt x="786" y="840"/>
                      </a:cubicBezTo>
                      <a:cubicBezTo>
                        <a:pt x="816" y="840"/>
                        <a:pt x="841" y="815"/>
                        <a:pt x="841" y="784"/>
                      </a:cubicBezTo>
                      <a:close/>
                      <a:moveTo>
                        <a:pt x="787" y="709"/>
                      </a:moveTo>
                      <a:cubicBezTo>
                        <a:pt x="800" y="709"/>
                        <a:pt x="812" y="712"/>
                        <a:pt x="825" y="717"/>
                      </a:cubicBezTo>
                      <a:cubicBezTo>
                        <a:pt x="857" y="671"/>
                        <a:pt x="879" y="620"/>
                        <a:pt x="891" y="564"/>
                      </a:cubicBezTo>
                      <a:cubicBezTo>
                        <a:pt x="859" y="556"/>
                        <a:pt x="834" y="525"/>
                        <a:pt x="834" y="490"/>
                      </a:cubicBezTo>
                      <a:cubicBezTo>
                        <a:pt x="834" y="478"/>
                        <a:pt x="835" y="468"/>
                        <a:pt x="840" y="459"/>
                      </a:cubicBezTo>
                      <a:cubicBezTo>
                        <a:pt x="827" y="455"/>
                        <a:pt x="814" y="452"/>
                        <a:pt x="799" y="449"/>
                      </a:cubicBezTo>
                      <a:cubicBezTo>
                        <a:pt x="757" y="567"/>
                        <a:pt x="675" y="710"/>
                        <a:pt x="551" y="854"/>
                      </a:cubicBezTo>
                      <a:cubicBezTo>
                        <a:pt x="557" y="863"/>
                        <a:pt x="563" y="872"/>
                        <a:pt x="566" y="882"/>
                      </a:cubicBezTo>
                      <a:cubicBezTo>
                        <a:pt x="621" y="872"/>
                        <a:pt x="674" y="852"/>
                        <a:pt x="720" y="819"/>
                      </a:cubicBezTo>
                      <a:cubicBezTo>
                        <a:pt x="714" y="809"/>
                        <a:pt x="711" y="798"/>
                        <a:pt x="711" y="784"/>
                      </a:cubicBezTo>
                      <a:cubicBezTo>
                        <a:pt x="711" y="744"/>
                        <a:pt x="745" y="709"/>
                        <a:pt x="787" y="709"/>
                      </a:cubicBezTo>
                      <a:close/>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sp>
              <p:nvSpPr>
                <p:cNvPr id="355" name="Google Shape;355;p20"/>
                <p:cNvSpPr/>
                <p:nvPr/>
              </p:nvSpPr>
              <p:spPr>
                <a:xfrm>
                  <a:off x="2452654" y="4615109"/>
                  <a:ext cx="31693" cy="169907"/>
                </a:xfrm>
                <a:custGeom>
                  <a:avLst/>
                  <a:gdLst/>
                  <a:ahLst/>
                  <a:cxnLst/>
                  <a:rect l="l" t="t" r="r" b="b"/>
                  <a:pathLst>
                    <a:path w="958" h="5162" extrusionOk="0">
                      <a:moveTo>
                        <a:pt x="528" y="1397"/>
                      </a:moveTo>
                      <a:lnTo>
                        <a:pt x="528" y="0"/>
                      </a:lnTo>
                      <a:lnTo>
                        <a:pt x="429" y="0"/>
                      </a:lnTo>
                      <a:lnTo>
                        <a:pt x="429" y="1397"/>
                      </a:lnTo>
                      <a:cubicBezTo>
                        <a:pt x="189" y="1422"/>
                        <a:pt x="0" y="1626"/>
                        <a:pt x="0" y="1874"/>
                      </a:cubicBezTo>
                      <a:cubicBezTo>
                        <a:pt x="0" y="2122"/>
                        <a:pt x="189" y="2325"/>
                        <a:pt x="429" y="2351"/>
                      </a:cubicBezTo>
                      <a:lnTo>
                        <a:pt x="429" y="5161"/>
                      </a:lnTo>
                      <a:lnTo>
                        <a:pt x="528" y="5161"/>
                      </a:lnTo>
                      <a:lnTo>
                        <a:pt x="528" y="2351"/>
                      </a:lnTo>
                      <a:cubicBezTo>
                        <a:pt x="768" y="2325"/>
                        <a:pt x="957" y="2122"/>
                        <a:pt x="957" y="1874"/>
                      </a:cubicBezTo>
                      <a:cubicBezTo>
                        <a:pt x="957" y="1628"/>
                        <a:pt x="768" y="1422"/>
                        <a:pt x="528" y="1397"/>
                      </a:cubicBezTo>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sp>
              <p:nvSpPr>
                <p:cNvPr id="356" name="Google Shape;356;p20"/>
                <p:cNvSpPr/>
                <p:nvPr/>
              </p:nvSpPr>
              <p:spPr>
                <a:xfrm>
                  <a:off x="2489605" y="4615109"/>
                  <a:ext cx="31693" cy="169907"/>
                </a:xfrm>
                <a:custGeom>
                  <a:avLst/>
                  <a:gdLst/>
                  <a:ahLst/>
                  <a:cxnLst/>
                  <a:rect l="l" t="t" r="r" b="b"/>
                  <a:pathLst>
                    <a:path w="957" h="5162" extrusionOk="0">
                      <a:moveTo>
                        <a:pt x="527" y="2441"/>
                      </a:moveTo>
                      <a:lnTo>
                        <a:pt x="527" y="0"/>
                      </a:lnTo>
                      <a:lnTo>
                        <a:pt x="429" y="0"/>
                      </a:lnTo>
                      <a:lnTo>
                        <a:pt x="429" y="2441"/>
                      </a:lnTo>
                      <a:cubicBezTo>
                        <a:pt x="189" y="2467"/>
                        <a:pt x="0" y="2669"/>
                        <a:pt x="0" y="2917"/>
                      </a:cubicBezTo>
                      <a:cubicBezTo>
                        <a:pt x="0" y="3165"/>
                        <a:pt x="189" y="3369"/>
                        <a:pt x="429" y="3394"/>
                      </a:cubicBezTo>
                      <a:lnTo>
                        <a:pt x="429" y="5161"/>
                      </a:lnTo>
                      <a:lnTo>
                        <a:pt x="527" y="5161"/>
                      </a:lnTo>
                      <a:lnTo>
                        <a:pt x="527" y="3394"/>
                      </a:lnTo>
                      <a:cubicBezTo>
                        <a:pt x="767" y="3369"/>
                        <a:pt x="956" y="3165"/>
                        <a:pt x="956" y="2917"/>
                      </a:cubicBezTo>
                      <a:cubicBezTo>
                        <a:pt x="956" y="2669"/>
                        <a:pt x="767" y="2467"/>
                        <a:pt x="527" y="2441"/>
                      </a:cubicBezTo>
                      <a:close/>
                      <a:moveTo>
                        <a:pt x="477" y="3298"/>
                      </a:moveTo>
                      <a:cubicBezTo>
                        <a:pt x="268" y="3298"/>
                        <a:pt x="96" y="3126"/>
                        <a:pt x="96" y="2917"/>
                      </a:cubicBezTo>
                      <a:cubicBezTo>
                        <a:pt x="96" y="2708"/>
                        <a:pt x="269" y="2537"/>
                        <a:pt x="477" y="2537"/>
                      </a:cubicBezTo>
                      <a:cubicBezTo>
                        <a:pt x="686" y="2537"/>
                        <a:pt x="858" y="2708"/>
                        <a:pt x="858" y="2917"/>
                      </a:cubicBezTo>
                      <a:cubicBezTo>
                        <a:pt x="858" y="3129"/>
                        <a:pt x="688" y="3298"/>
                        <a:pt x="477" y="3298"/>
                      </a:cubicBezTo>
                      <a:close/>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sp>
              <p:nvSpPr>
                <p:cNvPr id="357" name="Google Shape;357;p20"/>
                <p:cNvSpPr/>
                <p:nvPr/>
              </p:nvSpPr>
              <p:spPr>
                <a:xfrm>
                  <a:off x="2526848" y="4615109"/>
                  <a:ext cx="31838" cy="169907"/>
                </a:xfrm>
                <a:custGeom>
                  <a:avLst/>
                  <a:gdLst/>
                  <a:ahLst/>
                  <a:cxnLst/>
                  <a:rect l="l" t="t" r="r" b="b"/>
                  <a:pathLst>
                    <a:path w="960" h="5162" extrusionOk="0">
                      <a:moveTo>
                        <a:pt x="528" y="353"/>
                      </a:moveTo>
                      <a:lnTo>
                        <a:pt x="528" y="0"/>
                      </a:lnTo>
                      <a:lnTo>
                        <a:pt x="429" y="0"/>
                      </a:lnTo>
                      <a:lnTo>
                        <a:pt x="429" y="353"/>
                      </a:lnTo>
                      <a:cubicBezTo>
                        <a:pt x="189" y="378"/>
                        <a:pt x="0" y="581"/>
                        <a:pt x="0" y="830"/>
                      </a:cubicBezTo>
                      <a:cubicBezTo>
                        <a:pt x="0" y="1078"/>
                        <a:pt x="189" y="1281"/>
                        <a:pt x="429" y="1307"/>
                      </a:cubicBezTo>
                      <a:lnTo>
                        <a:pt x="429" y="5161"/>
                      </a:lnTo>
                      <a:lnTo>
                        <a:pt x="528" y="5161"/>
                      </a:lnTo>
                      <a:lnTo>
                        <a:pt x="528" y="1307"/>
                      </a:lnTo>
                      <a:cubicBezTo>
                        <a:pt x="767" y="1281"/>
                        <a:pt x="956" y="1078"/>
                        <a:pt x="956" y="830"/>
                      </a:cubicBezTo>
                      <a:cubicBezTo>
                        <a:pt x="959" y="581"/>
                        <a:pt x="770" y="378"/>
                        <a:pt x="528" y="353"/>
                      </a:cubicBezTo>
                      <a:close/>
                      <a:moveTo>
                        <a:pt x="480" y="1211"/>
                      </a:moveTo>
                      <a:cubicBezTo>
                        <a:pt x="271" y="1211"/>
                        <a:pt x="99" y="1039"/>
                        <a:pt x="99" y="830"/>
                      </a:cubicBezTo>
                      <a:cubicBezTo>
                        <a:pt x="99" y="621"/>
                        <a:pt x="272" y="449"/>
                        <a:pt x="480" y="449"/>
                      </a:cubicBezTo>
                      <a:cubicBezTo>
                        <a:pt x="689" y="449"/>
                        <a:pt x="861" y="621"/>
                        <a:pt x="861" y="830"/>
                      </a:cubicBezTo>
                      <a:cubicBezTo>
                        <a:pt x="861" y="1039"/>
                        <a:pt x="688" y="1211"/>
                        <a:pt x="480" y="1211"/>
                      </a:cubicBezTo>
                      <a:close/>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sp>
              <p:nvSpPr>
                <p:cNvPr id="358" name="Google Shape;358;p20"/>
                <p:cNvSpPr/>
                <p:nvPr/>
              </p:nvSpPr>
              <p:spPr>
                <a:xfrm>
                  <a:off x="2563944" y="4615109"/>
                  <a:ext cx="31693" cy="169907"/>
                </a:xfrm>
                <a:custGeom>
                  <a:avLst/>
                  <a:gdLst/>
                  <a:ahLst/>
                  <a:cxnLst/>
                  <a:rect l="l" t="t" r="r" b="b"/>
                  <a:pathLst>
                    <a:path w="958" h="5162" extrusionOk="0">
                      <a:moveTo>
                        <a:pt x="528" y="3608"/>
                      </a:moveTo>
                      <a:lnTo>
                        <a:pt x="528" y="0"/>
                      </a:lnTo>
                      <a:lnTo>
                        <a:pt x="429" y="0"/>
                      </a:lnTo>
                      <a:lnTo>
                        <a:pt x="429" y="3608"/>
                      </a:lnTo>
                      <a:cubicBezTo>
                        <a:pt x="189" y="3634"/>
                        <a:pt x="0" y="3837"/>
                        <a:pt x="0" y="4085"/>
                      </a:cubicBezTo>
                      <a:cubicBezTo>
                        <a:pt x="0" y="4334"/>
                        <a:pt x="189" y="4537"/>
                        <a:pt x="429" y="4562"/>
                      </a:cubicBezTo>
                      <a:lnTo>
                        <a:pt x="429" y="5161"/>
                      </a:lnTo>
                      <a:lnTo>
                        <a:pt x="528" y="5161"/>
                      </a:lnTo>
                      <a:lnTo>
                        <a:pt x="528" y="4562"/>
                      </a:lnTo>
                      <a:cubicBezTo>
                        <a:pt x="768" y="4537"/>
                        <a:pt x="957" y="4334"/>
                        <a:pt x="957" y="4085"/>
                      </a:cubicBezTo>
                      <a:cubicBezTo>
                        <a:pt x="957" y="3837"/>
                        <a:pt x="768" y="3634"/>
                        <a:pt x="528" y="3608"/>
                      </a:cubicBezTo>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sp>
              <p:nvSpPr>
                <p:cNvPr id="359" name="Google Shape;359;p20"/>
                <p:cNvSpPr/>
                <p:nvPr/>
              </p:nvSpPr>
              <p:spPr>
                <a:xfrm>
                  <a:off x="2601187" y="4615254"/>
                  <a:ext cx="31838" cy="169770"/>
                </a:xfrm>
                <a:custGeom>
                  <a:avLst/>
                  <a:gdLst/>
                  <a:ahLst/>
                  <a:cxnLst/>
                  <a:rect l="l" t="t" r="r" b="b"/>
                  <a:pathLst>
                    <a:path w="961" h="5159" extrusionOk="0">
                      <a:moveTo>
                        <a:pt x="960" y="2303"/>
                      </a:moveTo>
                      <a:cubicBezTo>
                        <a:pt x="960" y="2054"/>
                        <a:pt x="771" y="1851"/>
                        <a:pt x="531" y="1826"/>
                      </a:cubicBezTo>
                      <a:lnTo>
                        <a:pt x="531" y="0"/>
                      </a:lnTo>
                      <a:lnTo>
                        <a:pt x="429" y="0"/>
                      </a:lnTo>
                      <a:lnTo>
                        <a:pt x="429" y="1826"/>
                      </a:lnTo>
                      <a:cubicBezTo>
                        <a:pt x="189" y="1851"/>
                        <a:pt x="0" y="2054"/>
                        <a:pt x="0" y="2303"/>
                      </a:cubicBezTo>
                      <a:cubicBezTo>
                        <a:pt x="0" y="2551"/>
                        <a:pt x="189" y="2753"/>
                        <a:pt x="429" y="2779"/>
                      </a:cubicBezTo>
                      <a:lnTo>
                        <a:pt x="429" y="5158"/>
                      </a:lnTo>
                      <a:lnTo>
                        <a:pt x="528" y="5158"/>
                      </a:lnTo>
                      <a:lnTo>
                        <a:pt x="528" y="2779"/>
                      </a:lnTo>
                      <a:cubicBezTo>
                        <a:pt x="771" y="2753"/>
                        <a:pt x="960" y="2548"/>
                        <a:pt x="960" y="2303"/>
                      </a:cubicBezTo>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grpSp>
        </p:grpSp>
        <p:grpSp>
          <p:nvGrpSpPr>
            <p:cNvPr id="360" name="Google Shape;360;p20"/>
            <p:cNvGrpSpPr/>
            <p:nvPr/>
          </p:nvGrpSpPr>
          <p:grpSpPr>
            <a:xfrm>
              <a:off x="1702550" y="1378600"/>
              <a:ext cx="1463100" cy="925800"/>
              <a:chOff x="1702550" y="1378600"/>
              <a:chExt cx="1463100" cy="925800"/>
            </a:xfrm>
          </p:grpSpPr>
          <p:sp>
            <p:nvSpPr>
              <p:cNvPr id="361" name="Google Shape;361;p20"/>
              <p:cNvSpPr/>
              <p:nvPr/>
            </p:nvSpPr>
            <p:spPr>
              <a:xfrm>
                <a:off x="1702550" y="1378600"/>
                <a:ext cx="1463100" cy="925800"/>
              </a:xfrm>
              <a:prstGeom prst="rect">
                <a:avLst/>
              </a:prstGeom>
              <a:noFill/>
              <a:ln w="19050" cap="flat" cmpd="sng">
                <a:solidFill>
                  <a:srgbClr val="7030A0"/>
                </a:solidFill>
                <a:prstDash val="solid"/>
                <a:round/>
                <a:headEnd type="none" w="sm" len="sm"/>
                <a:tailEnd type="none" w="sm" len="sm"/>
              </a:ln>
            </p:spPr>
            <p:txBody>
              <a:bodyPr spcFirstLastPara="1" wrap="square" lIns="51400" tIns="25700" rIns="51400" bIns="25700" anchor="ctr" anchorCtr="0">
                <a:noAutofit/>
              </a:bodyPr>
              <a:lstStyle/>
              <a:p>
                <a:pPr marL="0" marR="0" lvl="0" indent="0" algn="ctr" rtl="0">
                  <a:spcBef>
                    <a:spcPts val="0"/>
                  </a:spcBef>
                  <a:spcAft>
                    <a:spcPts val="0"/>
                  </a:spcAft>
                  <a:buClr>
                    <a:srgbClr val="000000"/>
                  </a:buClr>
                  <a:buSzPts val="843"/>
                  <a:buFont typeface="Arial"/>
                  <a:buNone/>
                </a:pPr>
                <a:endParaRPr sz="1200" dirty="0">
                  <a:solidFill>
                    <a:srgbClr val="FFC000"/>
                  </a:solidFill>
                  <a:latin typeface="Carlito" panose="020F0502020204030204" pitchFamily="34" charset="0"/>
                  <a:cs typeface="Carlito" panose="020F0502020204030204" pitchFamily="34" charset="0"/>
                  <a:sym typeface="Arial"/>
                </a:endParaRPr>
              </a:p>
            </p:txBody>
          </p:sp>
          <p:grpSp>
            <p:nvGrpSpPr>
              <p:cNvPr id="362" name="Google Shape;362;p20"/>
              <p:cNvGrpSpPr/>
              <p:nvPr/>
            </p:nvGrpSpPr>
            <p:grpSpPr>
              <a:xfrm>
                <a:off x="2439674" y="1639645"/>
                <a:ext cx="676654" cy="638030"/>
                <a:chOff x="2536006" y="1452219"/>
                <a:chExt cx="1140300" cy="1178700"/>
              </a:xfrm>
            </p:grpSpPr>
            <p:pic>
              <p:nvPicPr>
                <p:cNvPr id="363" name="Google Shape;363;p20"/>
                <p:cNvPicPr preferRelativeResize="0"/>
                <p:nvPr/>
              </p:nvPicPr>
              <p:blipFill rotWithShape="1">
                <a:blip r:embed="rId4">
                  <a:alphaModFix/>
                </a:blip>
                <a:srcRect l="12330" t="15286" r="23480" b="19554"/>
                <a:stretch/>
              </p:blipFill>
              <p:spPr>
                <a:xfrm>
                  <a:off x="2681912" y="1567424"/>
                  <a:ext cx="417000" cy="437307"/>
                </a:xfrm>
                <a:prstGeom prst="rect">
                  <a:avLst/>
                </a:prstGeom>
                <a:noFill/>
                <a:ln>
                  <a:noFill/>
                </a:ln>
              </p:spPr>
            </p:pic>
            <p:pic>
              <p:nvPicPr>
                <p:cNvPr id="364" name="Google Shape;364;p20"/>
                <p:cNvPicPr preferRelativeResize="0"/>
                <p:nvPr/>
              </p:nvPicPr>
              <p:blipFill rotWithShape="1">
                <a:blip r:embed="rId5">
                  <a:alphaModFix/>
                </a:blip>
                <a:srcRect l="12946" t="19617" r="22864" b="19610"/>
                <a:stretch/>
              </p:blipFill>
              <p:spPr>
                <a:xfrm>
                  <a:off x="3098912" y="1567424"/>
                  <a:ext cx="417000" cy="437306"/>
                </a:xfrm>
                <a:prstGeom prst="rect">
                  <a:avLst/>
                </a:prstGeom>
                <a:noFill/>
                <a:ln>
                  <a:noFill/>
                </a:ln>
              </p:spPr>
            </p:pic>
            <p:pic>
              <p:nvPicPr>
                <p:cNvPr id="365" name="Google Shape;365;p20"/>
                <p:cNvPicPr preferRelativeResize="0"/>
                <p:nvPr/>
              </p:nvPicPr>
              <p:blipFill rotWithShape="1">
                <a:blip r:embed="rId6">
                  <a:alphaModFix/>
                </a:blip>
                <a:srcRect l="12523" t="17372" r="22554" b="17825"/>
                <a:stretch/>
              </p:blipFill>
              <p:spPr>
                <a:xfrm>
                  <a:off x="2681912" y="2078189"/>
                  <a:ext cx="417001" cy="437307"/>
                </a:xfrm>
                <a:prstGeom prst="rect">
                  <a:avLst/>
                </a:prstGeom>
                <a:noFill/>
                <a:ln>
                  <a:noFill/>
                </a:ln>
              </p:spPr>
            </p:pic>
            <p:pic>
              <p:nvPicPr>
                <p:cNvPr id="366" name="Google Shape;366;p20"/>
                <p:cNvPicPr preferRelativeResize="0"/>
                <p:nvPr/>
              </p:nvPicPr>
              <p:blipFill rotWithShape="1">
                <a:blip r:embed="rId7">
                  <a:alphaModFix/>
                </a:blip>
                <a:srcRect l="14486" t="20720" r="23975" b="16414"/>
                <a:stretch/>
              </p:blipFill>
              <p:spPr>
                <a:xfrm>
                  <a:off x="3098912" y="2078189"/>
                  <a:ext cx="417000" cy="437307"/>
                </a:xfrm>
                <a:prstGeom prst="rect">
                  <a:avLst/>
                </a:prstGeom>
                <a:noFill/>
                <a:ln>
                  <a:noFill/>
                </a:ln>
              </p:spPr>
            </p:pic>
            <p:sp>
              <p:nvSpPr>
                <p:cNvPr id="367" name="Google Shape;367;p20"/>
                <p:cNvSpPr/>
                <p:nvPr/>
              </p:nvSpPr>
              <p:spPr>
                <a:xfrm>
                  <a:off x="2536006" y="1452219"/>
                  <a:ext cx="1140300" cy="1178700"/>
                </a:xfrm>
                <a:prstGeom prst="ellipse">
                  <a:avLst/>
                </a:prstGeom>
                <a:noFill/>
                <a:ln w="25400" cap="flat" cmpd="sng">
                  <a:solidFill>
                    <a:srgbClr val="7030A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Clr>
                      <a:srgbClr val="000000"/>
                    </a:buClr>
                    <a:buSzPts val="1400"/>
                    <a:buFont typeface="Arial"/>
                    <a:buNone/>
                  </a:pPr>
                  <a:endParaRPr sz="2800" dirty="0">
                    <a:solidFill>
                      <a:srgbClr val="FFFFFF"/>
                    </a:solidFill>
                    <a:latin typeface="Carlito" panose="020F0502020204030204" pitchFamily="34" charset="0"/>
                    <a:cs typeface="Carlito" panose="020F0502020204030204" pitchFamily="34" charset="0"/>
                    <a:sym typeface="Arial"/>
                  </a:endParaRPr>
                </a:p>
              </p:txBody>
            </p:sp>
          </p:grpSp>
          <p:sp>
            <p:nvSpPr>
              <p:cNvPr id="368" name="Google Shape;368;p20"/>
              <p:cNvSpPr txBox="1"/>
              <p:nvPr/>
            </p:nvSpPr>
            <p:spPr>
              <a:xfrm>
                <a:off x="1988740" y="1378609"/>
                <a:ext cx="890700" cy="2463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000000"/>
                  </a:buClr>
                  <a:buSzPts val="1000"/>
                  <a:buFont typeface="Arial"/>
                  <a:buNone/>
                </a:pPr>
                <a:r>
                  <a:rPr lang="en-US" sz="1600" dirty="0">
                    <a:solidFill>
                      <a:srgbClr val="7030A0"/>
                    </a:solidFill>
                    <a:latin typeface="Carlito" panose="020F0502020204030204" pitchFamily="34" charset="0"/>
                    <a:cs typeface="Carlito" panose="020F0502020204030204" pitchFamily="34" charset="0"/>
                    <a:sym typeface="Arial"/>
                  </a:rPr>
                  <a:t>Domain B</a:t>
                </a:r>
                <a:endParaRPr sz="2800" dirty="0">
                  <a:solidFill>
                    <a:srgbClr val="000000"/>
                  </a:solidFill>
                  <a:latin typeface="Carlito" panose="020F0502020204030204" pitchFamily="34" charset="0"/>
                  <a:cs typeface="Carlito" panose="020F0502020204030204" pitchFamily="34" charset="0"/>
                  <a:sym typeface="Arial"/>
                </a:endParaRPr>
              </a:p>
            </p:txBody>
          </p:sp>
          <p:grpSp>
            <p:nvGrpSpPr>
              <p:cNvPr id="369" name="Google Shape;369;p20"/>
              <p:cNvGrpSpPr/>
              <p:nvPr/>
            </p:nvGrpSpPr>
            <p:grpSpPr>
              <a:xfrm>
                <a:off x="1780098" y="1734617"/>
                <a:ext cx="530382" cy="448082"/>
                <a:chOff x="1983725" y="4567976"/>
                <a:chExt cx="722100" cy="641400"/>
              </a:xfrm>
            </p:grpSpPr>
            <p:sp>
              <p:nvSpPr>
                <p:cNvPr id="370" name="Google Shape;370;p20"/>
                <p:cNvSpPr/>
                <p:nvPr/>
              </p:nvSpPr>
              <p:spPr>
                <a:xfrm>
                  <a:off x="1983725" y="4567976"/>
                  <a:ext cx="722100" cy="641400"/>
                </a:xfrm>
                <a:prstGeom prst="roundRect">
                  <a:avLst>
                    <a:gd name="adj" fmla="val 7272"/>
                  </a:avLst>
                </a:prstGeom>
                <a:solidFill>
                  <a:srgbClr val="B4B4B4"/>
                </a:solidFill>
                <a:ln w="9525" cap="flat" cmpd="sng">
                  <a:solidFill>
                    <a:srgbClr val="FF8300"/>
                  </a:solidFill>
                  <a:prstDash val="solid"/>
                  <a:round/>
                  <a:headEnd type="none" w="sm" len="sm"/>
                  <a:tailEnd type="none" w="sm" len="sm"/>
                </a:ln>
              </p:spPr>
              <p:txBody>
                <a:bodyPr spcFirstLastPara="1" wrap="square" lIns="34275" tIns="68550" rIns="68550" bIns="68550" anchor="ctr" anchorCtr="0">
                  <a:noAutofit/>
                </a:bodyPr>
                <a:lstStyle/>
                <a:p>
                  <a:pPr marL="0" marR="0" lvl="0" indent="0" algn="l" rtl="0">
                    <a:spcBef>
                      <a:spcPts val="0"/>
                    </a:spcBef>
                    <a:spcAft>
                      <a:spcPts val="0"/>
                    </a:spcAft>
                    <a:buClr>
                      <a:srgbClr val="000000"/>
                    </a:buClr>
                    <a:buSzPts val="750"/>
                    <a:buFont typeface="Arial"/>
                    <a:buNone/>
                  </a:pPr>
                  <a:r>
                    <a:rPr lang="en-US" sz="1100" b="1">
                      <a:solidFill>
                        <a:srgbClr val="FF8300"/>
                      </a:solidFill>
                      <a:latin typeface="Roboto"/>
                      <a:ea typeface="Roboto"/>
                      <a:cs typeface="Roboto"/>
                      <a:sym typeface="Roboto"/>
                    </a:rPr>
                    <a:t>CDP</a:t>
                  </a:r>
                  <a:endParaRPr sz="1100" b="1">
                    <a:solidFill>
                      <a:srgbClr val="FF8300"/>
                    </a:solidFill>
                    <a:latin typeface="Roboto"/>
                    <a:ea typeface="Roboto"/>
                    <a:cs typeface="Roboto"/>
                    <a:sym typeface="Roboto"/>
                  </a:endParaRPr>
                </a:p>
              </p:txBody>
            </p:sp>
            <p:sp>
              <p:nvSpPr>
                <p:cNvPr id="371" name="Google Shape;371;p20"/>
                <p:cNvSpPr/>
                <p:nvPr/>
              </p:nvSpPr>
              <p:spPr>
                <a:xfrm>
                  <a:off x="2454130" y="4995239"/>
                  <a:ext cx="175429" cy="174177"/>
                </a:xfrm>
                <a:custGeom>
                  <a:avLst/>
                  <a:gdLst/>
                  <a:ahLst/>
                  <a:cxnLst/>
                  <a:rect l="l" t="t" r="r" b="b"/>
                  <a:pathLst>
                    <a:path w="3952" h="3942" extrusionOk="0">
                      <a:moveTo>
                        <a:pt x="3471" y="244"/>
                      </a:moveTo>
                      <a:cubicBezTo>
                        <a:pt x="3471" y="110"/>
                        <a:pt x="3577" y="4"/>
                        <a:pt x="3711" y="4"/>
                      </a:cubicBezTo>
                      <a:cubicBezTo>
                        <a:pt x="3845" y="4"/>
                        <a:pt x="3951" y="110"/>
                        <a:pt x="3951" y="244"/>
                      </a:cubicBezTo>
                      <a:cubicBezTo>
                        <a:pt x="3951" y="376"/>
                        <a:pt x="3843" y="483"/>
                        <a:pt x="3711" y="483"/>
                      </a:cubicBezTo>
                      <a:cubicBezTo>
                        <a:pt x="3577" y="483"/>
                        <a:pt x="3471" y="379"/>
                        <a:pt x="3471" y="244"/>
                      </a:cubicBezTo>
                      <a:close/>
                      <a:moveTo>
                        <a:pt x="3711" y="867"/>
                      </a:moveTo>
                      <a:cubicBezTo>
                        <a:pt x="3577" y="867"/>
                        <a:pt x="3471" y="973"/>
                        <a:pt x="3471" y="1107"/>
                      </a:cubicBezTo>
                      <a:cubicBezTo>
                        <a:pt x="3471" y="1241"/>
                        <a:pt x="3577" y="1347"/>
                        <a:pt x="3711" y="1347"/>
                      </a:cubicBezTo>
                      <a:cubicBezTo>
                        <a:pt x="3843" y="1347"/>
                        <a:pt x="3951" y="1239"/>
                        <a:pt x="3951" y="1107"/>
                      </a:cubicBezTo>
                      <a:cubicBezTo>
                        <a:pt x="3951" y="973"/>
                        <a:pt x="3845" y="867"/>
                        <a:pt x="3711" y="867"/>
                      </a:cubicBezTo>
                      <a:close/>
                      <a:moveTo>
                        <a:pt x="3711" y="1731"/>
                      </a:moveTo>
                      <a:cubicBezTo>
                        <a:pt x="3579" y="1731"/>
                        <a:pt x="3471" y="1838"/>
                        <a:pt x="3471" y="1971"/>
                      </a:cubicBezTo>
                      <a:cubicBezTo>
                        <a:pt x="3471" y="2104"/>
                        <a:pt x="3577" y="2210"/>
                        <a:pt x="3711" y="2210"/>
                      </a:cubicBezTo>
                      <a:cubicBezTo>
                        <a:pt x="3843" y="2210"/>
                        <a:pt x="3951" y="2103"/>
                        <a:pt x="3951" y="1971"/>
                      </a:cubicBezTo>
                      <a:cubicBezTo>
                        <a:pt x="3951" y="1837"/>
                        <a:pt x="3845" y="1731"/>
                        <a:pt x="3711" y="1731"/>
                      </a:cubicBezTo>
                      <a:close/>
                      <a:moveTo>
                        <a:pt x="2842" y="0"/>
                      </a:moveTo>
                      <a:cubicBezTo>
                        <a:pt x="2710" y="0"/>
                        <a:pt x="2603" y="108"/>
                        <a:pt x="2603" y="240"/>
                      </a:cubicBezTo>
                      <a:cubicBezTo>
                        <a:pt x="2603" y="374"/>
                        <a:pt x="2708" y="480"/>
                        <a:pt x="2842" y="480"/>
                      </a:cubicBezTo>
                      <a:cubicBezTo>
                        <a:pt x="2974" y="480"/>
                        <a:pt x="3082" y="372"/>
                        <a:pt x="3082" y="240"/>
                      </a:cubicBezTo>
                      <a:cubicBezTo>
                        <a:pt x="3082" y="106"/>
                        <a:pt x="2978" y="0"/>
                        <a:pt x="2842" y="0"/>
                      </a:cubicBezTo>
                      <a:close/>
                      <a:moveTo>
                        <a:pt x="3711" y="2600"/>
                      </a:moveTo>
                      <a:cubicBezTo>
                        <a:pt x="3577" y="2600"/>
                        <a:pt x="3471" y="2705"/>
                        <a:pt x="3471" y="2839"/>
                      </a:cubicBezTo>
                      <a:cubicBezTo>
                        <a:pt x="3471" y="2973"/>
                        <a:pt x="3577" y="3079"/>
                        <a:pt x="3711" y="3079"/>
                      </a:cubicBezTo>
                      <a:cubicBezTo>
                        <a:pt x="3845" y="3079"/>
                        <a:pt x="3951" y="2973"/>
                        <a:pt x="3951" y="2839"/>
                      </a:cubicBezTo>
                      <a:cubicBezTo>
                        <a:pt x="3951" y="2704"/>
                        <a:pt x="3845" y="2600"/>
                        <a:pt x="3711" y="2600"/>
                      </a:cubicBezTo>
                      <a:close/>
                      <a:moveTo>
                        <a:pt x="3951" y="3701"/>
                      </a:moveTo>
                      <a:cubicBezTo>
                        <a:pt x="3951" y="3833"/>
                        <a:pt x="3843" y="3941"/>
                        <a:pt x="3711" y="3941"/>
                      </a:cubicBezTo>
                      <a:cubicBezTo>
                        <a:pt x="3577" y="3941"/>
                        <a:pt x="3471" y="3835"/>
                        <a:pt x="3471" y="3701"/>
                      </a:cubicBezTo>
                      <a:cubicBezTo>
                        <a:pt x="3471" y="3569"/>
                        <a:pt x="3579" y="3461"/>
                        <a:pt x="3711" y="3461"/>
                      </a:cubicBezTo>
                      <a:cubicBezTo>
                        <a:pt x="3845" y="3461"/>
                        <a:pt x="3951" y="3567"/>
                        <a:pt x="3951" y="3701"/>
                      </a:cubicBezTo>
                      <a:close/>
                      <a:moveTo>
                        <a:pt x="3905" y="3701"/>
                      </a:moveTo>
                      <a:cubicBezTo>
                        <a:pt x="3905" y="3592"/>
                        <a:pt x="3820" y="3507"/>
                        <a:pt x="3711" y="3507"/>
                      </a:cubicBezTo>
                      <a:cubicBezTo>
                        <a:pt x="3603" y="3507"/>
                        <a:pt x="3517" y="3594"/>
                        <a:pt x="3517" y="3701"/>
                      </a:cubicBezTo>
                      <a:cubicBezTo>
                        <a:pt x="3517" y="3810"/>
                        <a:pt x="3602" y="3895"/>
                        <a:pt x="3711" y="3895"/>
                      </a:cubicBezTo>
                      <a:cubicBezTo>
                        <a:pt x="3818" y="3897"/>
                        <a:pt x="3905" y="3808"/>
                        <a:pt x="3905" y="3701"/>
                      </a:cubicBezTo>
                      <a:close/>
                      <a:moveTo>
                        <a:pt x="2842" y="867"/>
                      </a:moveTo>
                      <a:cubicBezTo>
                        <a:pt x="2708" y="867"/>
                        <a:pt x="2603" y="973"/>
                        <a:pt x="2603" y="1107"/>
                      </a:cubicBezTo>
                      <a:cubicBezTo>
                        <a:pt x="2603" y="1241"/>
                        <a:pt x="2708" y="1347"/>
                        <a:pt x="2842" y="1347"/>
                      </a:cubicBezTo>
                      <a:cubicBezTo>
                        <a:pt x="2974" y="1347"/>
                        <a:pt x="3082" y="1239"/>
                        <a:pt x="3082" y="1107"/>
                      </a:cubicBezTo>
                      <a:cubicBezTo>
                        <a:pt x="3082" y="973"/>
                        <a:pt x="2978" y="867"/>
                        <a:pt x="2842" y="867"/>
                      </a:cubicBezTo>
                      <a:close/>
                      <a:moveTo>
                        <a:pt x="2842" y="1731"/>
                      </a:moveTo>
                      <a:cubicBezTo>
                        <a:pt x="2710" y="1731"/>
                        <a:pt x="2603" y="1838"/>
                        <a:pt x="2603" y="1971"/>
                      </a:cubicBezTo>
                      <a:cubicBezTo>
                        <a:pt x="2603" y="2104"/>
                        <a:pt x="2708" y="2210"/>
                        <a:pt x="2842" y="2210"/>
                      </a:cubicBezTo>
                      <a:cubicBezTo>
                        <a:pt x="2974" y="2210"/>
                        <a:pt x="3082" y="2103"/>
                        <a:pt x="3082" y="1971"/>
                      </a:cubicBezTo>
                      <a:cubicBezTo>
                        <a:pt x="3082" y="1837"/>
                        <a:pt x="2978" y="1731"/>
                        <a:pt x="2842" y="1731"/>
                      </a:cubicBezTo>
                      <a:close/>
                      <a:moveTo>
                        <a:pt x="3082" y="2838"/>
                      </a:moveTo>
                      <a:cubicBezTo>
                        <a:pt x="3082" y="2971"/>
                        <a:pt x="2976" y="3077"/>
                        <a:pt x="2842" y="3077"/>
                      </a:cubicBezTo>
                      <a:cubicBezTo>
                        <a:pt x="2708" y="3077"/>
                        <a:pt x="2603" y="2971"/>
                        <a:pt x="2603" y="2838"/>
                      </a:cubicBezTo>
                      <a:cubicBezTo>
                        <a:pt x="2603" y="2704"/>
                        <a:pt x="2708" y="2598"/>
                        <a:pt x="2842" y="2598"/>
                      </a:cubicBezTo>
                      <a:cubicBezTo>
                        <a:pt x="2978" y="2600"/>
                        <a:pt x="3082" y="2704"/>
                        <a:pt x="3082" y="2838"/>
                      </a:cubicBezTo>
                      <a:close/>
                      <a:moveTo>
                        <a:pt x="3038" y="2838"/>
                      </a:moveTo>
                      <a:cubicBezTo>
                        <a:pt x="3038" y="2728"/>
                        <a:pt x="2953" y="2644"/>
                        <a:pt x="2844" y="2644"/>
                      </a:cubicBezTo>
                      <a:cubicBezTo>
                        <a:pt x="2735" y="2644"/>
                        <a:pt x="2650" y="2728"/>
                        <a:pt x="2650" y="2838"/>
                      </a:cubicBezTo>
                      <a:cubicBezTo>
                        <a:pt x="2650" y="2947"/>
                        <a:pt x="2735" y="3031"/>
                        <a:pt x="2844" y="3031"/>
                      </a:cubicBezTo>
                      <a:cubicBezTo>
                        <a:pt x="2951" y="3033"/>
                        <a:pt x="3038" y="2947"/>
                        <a:pt x="3038" y="2838"/>
                      </a:cubicBezTo>
                      <a:close/>
                      <a:moveTo>
                        <a:pt x="2842" y="3461"/>
                      </a:moveTo>
                      <a:cubicBezTo>
                        <a:pt x="2710" y="3461"/>
                        <a:pt x="2603" y="3569"/>
                        <a:pt x="2603" y="3701"/>
                      </a:cubicBezTo>
                      <a:cubicBezTo>
                        <a:pt x="2603" y="3835"/>
                        <a:pt x="2708" y="3941"/>
                        <a:pt x="2842" y="3941"/>
                      </a:cubicBezTo>
                      <a:cubicBezTo>
                        <a:pt x="2974" y="3941"/>
                        <a:pt x="3082" y="3833"/>
                        <a:pt x="3082" y="3701"/>
                      </a:cubicBezTo>
                      <a:cubicBezTo>
                        <a:pt x="3082" y="3567"/>
                        <a:pt x="2978" y="3461"/>
                        <a:pt x="2842" y="3461"/>
                      </a:cubicBezTo>
                      <a:close/>
                      <a:moveTo>
                        <a:pt x="1975" y="4"/>
                      </a:moveTo>
                      <a:cubicBezTo>
                        <a:pt x="1841" y="4"/>
                        <a:pt x="1736" y="110"/>
                        <a:pt x="1736" y="244"/>
                      </a:cubicBezTo>
                      <a:cubicBezTo>
                        <a:pt x="1736" y="378"/>
                        <a:pt x="1841" y="483"/>
                        <a:pt x="1975" y="483"/>
                      </a:cubicBezTo>
                      <a:cubicBezTo>
                        <a:pt x="2107" y="483"/>
                        <a:pt x="2215" y="376"/>
                        <a:pt x="2215" y="244"/>
                      </a:cubicBezTo>
                      <a:cubicBezTo>
                        <a:pt x="2215" y="110"/>
                        <a:pt x="2109" y="4"/>
                        <a:pt x="1975" y="4"/>
                      </a:cubicBezTo>
                      <a:close/>
                      <a:moveTo>
                        <a:pt x="1975" y="867"/>
                      </a:moveTo>
                      <a:cubicBezTo>
                        <a:pt x="1841" y="867"/>
                        <a:pt x="1736" y="973"/>
                        <a:pt x="1736" y="1107"/>
                      </a:cubicBezTo>
                      <a:cubicBezTo>
                        <a:pt x="1736" y="1241"/>
                        <a:pt x="1841" y="1347"/>
                        <a:pt x="1975" y="1347"/>
                      </a:cubicBezTo>
                      <a:cubicBezTo>
                        <a:pt x="2107" y="1347"/>
                        <a:pt x="2215" y="1239"/>
                        <a:pt x="2215" y="1107"/>
                      </a:cubicBezTo>
                      <a:cubicBezTo>
                        <a:pt x="2215" y="973"/>
                        <a:pt x="2109" y="867"/>
                        <a:pt x="1975" y="867"/>
                      </a:cubicBezTo>
                      <a:close/>
                      <a:moveTo>
                        <a:pt x="2215" y="1971"/>
                      </a:moveTo>
                      <a:cubicBezTo>
                        <a:pt x="2215" y="2103"/>
                        <a:pt x="2107" y="2210"/>
                        <a:pt x="1975" y="2210"/>
                      </a:cubicBezTo>
                      <a:cubicBezTo>
                        <a:pt x="1841" y="2210"/>
                        <a:pt x="1736" y="2104"/>
                        <a:pt x="1736" y="1971"/>
                      </a:cubicBezTo>
                      <a:cubicBezTo>
                        <a:pt x="1736" y="1838"/>
                        <a:pt x="1843" y="1731"/>
                        <a:pt x="1975" y="1731"/>
                      </a:cubicBezTo>
                      <a:cubicBezTo>
                        <a:pt x="2109" y="1731"/>
                        <a:pt x="2215" y="1837"/>
                        <a:pt x="2215" y="1971"/>
                      </a:cubicBezTo>
                      <a:close/>
                      <a:moveTo>
                        <a:pt x="2169" y="1971"/>
                      </a:moveTo>
                      <a:cubicBezTo>
                        <a:pt x="2169" y="1861"/>
                        <a:pt x="2084" y="1777"/>
                        <a:pt x="1975" y="1777"/>
                      </a:cubicBezTo>
                      <a:cubicBezTo>
                        <a:pt x="1868" y="1777"/>
                        <a:pt x="1781" y="1863"/>
                        <a:pt x="1781" y="1971"/>
                      </a:cubicBezTo>
                      <a:cubicBezTo>
                        <a:pt x="1781" y="2080"/>
                        <a:pt x="1866" y="2164"/>
                        <a:pt x="1975" y="2164"/>
                      </a:cubicBezTo>
                      <a:cubicBezTo>
                        <a:pt x="2083" y="2164"/>
                        <a:pt x="2169" y="2078"/>
                        <a:pt x="2169" y="1971"/>
                      </a:cubicBezTo>
                      <a:close/>
                      <a:moveTo>
                        <a:pt x="1975" y="2600"/>
                      </a:moveTo>
                      <a:cubicBezTo>
                        <a:pt x="1841" y="2600"/>
                        <a:pt x="1736" y="2705"/>
                        <a:pt x="1736" y="2839"/>
                      </a:cubicBezTo>
                      <a:cubicBezTo>
                        <a:pt x="1736" y="2973"/>
                        <a:pt x="1841" y="3079"/>
                        <a:pt x="1975" y="3079"/>
                      </a:cubicBezTo>
                      <a:cubicBezTo>
                        <a:pt x="2109" y="3079"/>
                        <a:pt x="2215" y="2973"/>
                        <a:pt x="2215" y="2839"/>
                      </a:cubicBezTo>
                      <a:cubicBezTo>
                        <a:pt x="2215" y="2704"/>
                        <a:pt x="2109" y="2600"/>
                        <a:pt x="1975" y="2600"/>
                      </a:cubicBezTo>
                      <a:close/>
                      <a:moveTo>
                        <a:pt x="1975" y="3461"/>
                      </a:moveTo>
                      <a:cubicBezTo>
                        <a:pt x="1843" y="3461"/>
                        <a:pt x="1736" y="3569"/>
                        <a:pt x="1736" y="3701"/>
                      </a:cubicBezTo>
                      <a:cubicBezTo>
                        <a:pt x="1736" y="3835"/>
                        <a:pt x="1841" y="3941"/>
                        <a:pt x="1975" y="3941"/>
                      </a:cubicBezTo>
                      <a:cubicBezTo>
                        <a:pt x="2107" y="3941"/>
                        <a:pt x="2215" y="3833"/>
                        <a:pt x="2215" y="3701"/>
                      </a:cubicBezTo>
                      <a:cubicBezTo>
                        <a:pt x="2215" y="3567"/>
                        <a:pt x="2109" y="3461"/>
                        <a:pt x="1975" y="3461"/>
                      </a:cubicBezTo>
                      <a:close/>
                      <a:moveTo>
                        <a:pt x="1108" y="4"/>
                      </a:moveTo>
                      <a:cubicBezTo>
                        <a:pt x="974" y="4"/>
                        <a:pt x="869" y="110"/>
                        <a:pt x="869" y="244"/>
                      </a:cubicBezTo>
                      <a:cubicBezTo>
                        <a:pt x="869" y="378"/>
                        <a:pt x="974" y="483"/>
                        <a:pt x="1108" y="483"/>
                      </a:cubicBezTo>
                      <a:cubicBezTo>
                        <a:pt x="1240" y="483"/>
                        <a:pt x="1348" y="376"/>
                        <a:pt x="1348" y="244"/>
                      </a:cubicBezTo>
                      <a:cubicBezTo>
                        <a:pt x="1346" y="110"/>
                        <a:pt x="1242" y="4"/>
                        <a:pt x="1108" y="4"/>
                      </a:cubicBezTo>
                      <a:close/>
                      <a:moveTo>
                        <a:pt x="1346" y="1107"/>
                      </a:moveTo>
                      <a:cubicBezTo>
                        <a:pt x="1346" y="1239"/>
                        <a:pt x="1239" y="1347"/>
                        <a:pt x="1106" y="1347"/>
                      </a:cubicBezTo>
                      <a:cubicBezTo>
                        <a:pt x="973" y="1347"/>
                        <a:pt x="867" y="1241"/>
                        <a:pt x="867" y="1107"/>
                      </a:cubicBezTo>
                      <a:cubicBezTo>
                        <a:pt x="867" y="973"/>
                        <a:pt x="973" y="867"/>
                        <a:pt x="1106" y="867"/>
                      </a:cubicBezTo>
                      <a:cubicBezTo>
                        <a:pt x="1242" y="867"/>
                        <a:pt x="1346" y="973"/>
                        <a:pt x="1346" y="1107"/>
                      </a:cubicBezTo>
                      <a:close/>
                      <a:moveTo>
                        <a:pt x="1302" y="1107"/>
                      </a:moveTo>
                      <a:cubicBezTo>
                        <a:pt x="1302" y="998"/>
                        <a:pt x="1217" y="913"/>
                        <a:pt x="1108" y="913"/>
                      </a:cubicBezTo>
                      <a:cubicBezTo>
                        <a:pt x="999" y="913"/>
                        <a:pt x="914" y="998"/>
                        <a:pt x="914" y="1107"/>
                      </a:cubicBezTo>
                      <a:cubicBezTo>
                        <a:pt x="914" y="1216"/>
                        <a:pt x="999" y="1301"/>
                        <a:pt x="1108" y="1301"/>
                      </a:cubicBezTo>
                      <a:cubicBezTo>
                        <a:pt x="1214" y="1301"/>
                        <a:pt x="1302" y="1215"/>
                        <a:pt x="1302" y="1107"/>
                      </a:cubicBezTo>
                      <a:close/>
                      <a:moveTo>
                        <a:pt x="1108" y="1731"/>
                      </a:moveTo>
                      <a:cubicBezTo>
                        <a:pt x="976" y="1731"/>
                        <a:pt x="869" y="1838"/>
                        <a:pt x="869" y="1971"/>
                      </a:cubicBezTo>
                      <a:cubicBezTo>
                        <a:pt x="869" y="2104"/>
                        <a:pt x="974" y="2210"/>
                        <a:pt x="1108" y="2210"/>
                      </a:cubicBezTo>
                      <a:cubicBezTo>
                        <a:pt x="1240" y="2210"/>
                        <a:pt x="1348" y="2103"/>
                        <a:pt x="1348" y="1971"/>
                      </a:cubicBezTo>
                      <a:cubicBezTo>
                        <a:pt x="1346" y="1837"/>
                        <a:pt x="1242" y="1731"/>
                        <a:pt x="1108" y="1731"/>
                      </a:cubicBezTo>
                      <a:close/>
                      <a:moveTo>
                        <a:pt x="1108" y="2600"/>
                      </a:moveTo>
                      <a:cubicBezTo>
                        <a:pt x="974" y="2600"/>
                        <a:pt x="869" y="2705"/>
                        <a:pt x="869" y="2839"/>
                      </a:cubicBezTo>
                      <a:cubicBezTo>
                        <a:pt x="869" y="2973"/>
                        <a:pt x="974" y="3079"/>
                        <a:pt x="1108" y="3079"/>
                      </a:cubicBezTo>
                      <a:cubicBezTo>
                        <a:pt x="1242" y="3079"/>
                        <a:pt x="1348" y="2973"/>
                        <a:pt x="1348" y="2839"/>
                      </a:cubicBezTo>
                      <a:cubicBezTo>
                        <a:pt x="1346" y="2704"/>
                        <a:pt x="1242" y="2600"/>
                        <a:pt x="1108" y="2600"/>
                      </a:cubicBezTo>
                      <a:close/>
                      <a:moveTo>
                        <a:pt x="1108" y="3461"/>
                      </a:moveTo>
                      <a:cubicBezTo>
                        <a:pt x="976" y="3461"/>
                        <a:pt x="869" y="3569"/>
                        <a:pt x="869" y="3701"/>
                      </a:cubicBezTo>
                      <a:cubicBezTo>
                        <a:pt x="869" y="3835"/>
                        <a:pt x="974" y="3941"/>
                        <a:pt x="1108" y="3941"/>
                      </a:cubicBezTo>
                      <a:cubicBezTo>
                        <a:pt x="1240" y="3941"/>
                        <a:pt x="1348" y="3833"/>
                        <a:pt x="1348" y="3701"/>
                      </a:cubicBezTo>
                      <a:cubicBezTo>
                        <a:pt x="1346" y="3567"/>
                        <a:pt x="1242" y="3461"/>
                        <a:pt x="1108" y="3461"/>
                      </a:cubicBezTo>
                      <a:close/>
                      <a:moveTo>
                        <a:pt x="479" y="244"/>
                      </a:moveTo>
                      <a:cubicBezTo>
                        <a:pt x="479" y="376"/>
                        <a:pt x="372" y="483"/>
                        <a:pt x="239" y="483"/>
                      </a:cubicBezTo>
                      <a:cubicBezTo>
                        <a:pt x="106" y="483"/>
                        <a:pt x="0" y="378"/>
                        <a:pt x="0" y="244"/>
                      </a:cubicBezTo>
                      <a:cubicBezTo>
                        <a:pt x="0" y="110"/>
                        <a:pt x="106" y="4"/>
                        <a:pt x="239" y="4"/>
                      </a:cubicBezTo>
                      <a:cubicBezTo>
                        <a:pt x="373" y="4"/>
                        <a:pt x="479" y="110"/>
                        <a:pt x="479" y="244"/>
                      </a:cubicBezTo>
                      <a:close/>
                      <a:moveTo>
                        <a:pt x="433" y="244"/>
                      </a:moveTo>
                      <a:cubicBezTo>
                        <a:pt x="433" y="134"/>
                        <a:pt x="348" y="50"/>
                        <a:pt x="239" y="50"/>
                      </a:cubicBezTo>
                      <a:cubicBezTo>
                        <a:pt x="129" y="50"/>
                        <a:pt x="46" y="134"/>
                        <a:pt x="46" y="244"/>
                      </a:cubicBezTo>
                      <a:cubicBezTo>
                        <a:pt x="46" y="353"/>
                        <a:pt x="130" y="437"/>
                        <a:pt x="239" y="437"/>
                      </a:cubicBezTo>
                      <a:cubicBezTo>
                        <a:pt x="347" y="439"/>
                        <a:pt x="433" y="351"/>
                        <a:pt x="433" y="244"/>
                      </a:cubicBezTo>
                      <a:close/>
                      <a:moveTo>
                        <a:pt x="239" y="867"/>
                      </a:moveTo>
                      <a:cubicBezTo>
                        <a:pt x="106" y="867"/>
                        <a:pt x="0" y="973"/>
                        <a:pt x="0" y="1107"/>
                      </a:cubicBezTo>
                      <a:cubicBezTo>
                        <a:pt x="0" y="1241"/>
                        <a:pt x="106" y="1347"/>
                        <a:pt x="239" y="1347"/>
                      </a:cubicBezTo>
                      <a:cubicBezTo>
                        <a:pt x="372" y="1347"/>
                        <a:pt x="479" y="1239"/>
                        <a:pt x="479" y="1107"/>
                      </a:cubicBezTo>
                      <a:cubicBezTo>
                        <a:pt x="479" y="973"/>
                        <a:pt x="373" y="867"/>
                        <a:pt x="239" y="867"/>
                      </a:cubicBezTo>
                      <a:close/>
                      <a:moveTo>
                        <a:pt x="239" y="1731"/>
                      </a:moveTo>
                      <a:cubicBezTo>
                        <a:pt x="107" y="1731"/>
                        <a:pt x="0" y="1838"/>
                        <a:pt x="0" y="1971"/>
                      </a:cubicBezTo>
                      <a:cubicBezTo>
                        <a:pt x="0" y="2104"/>
                        <a:pt x="106" y="2210"/>
                        <a:pt x="239" y="2210"/>
                      </a:cubicBezTo>
                      <a:cubicBezTo>
                        <a:pt x="372" y="2210"/>
                        <a:pt x="479" y="2103"/>
                        <a:pt x="479" y="1971"/>
                      </a:cubicBezTo>
                      <a:cubicBezTo>
                        <a:pt x="479" y="1837"/>
                        <a:pt x="373" y="1731"/>
                        <a:pt x="239" y="1731"/>
                      </a:cubicBezTo>
                      <a:close/>
                      <a:moveTo>
                        <a:pt x="239" y="2600"/>
                      </a:moveTo>
                      <a:cubicBezTo>
                        <a:pt x="106" y="2600"/>
                        <a:pt x="0" y="2705"/>
                        <a:pt x="0" y="2839"/>
                      </a:cubicBezTo>
                      <a:cubicBezTo>
                        <a:pt x="0" y="2973"/>
                        <a:pt x="105" y="3079"/>
                        <a:pt x="239" y="3079"/>
                      </a:cubicBezTo>
                      <a:cubicBezTo>
                        <a:pt x="372" y="3079"/>
                        <a:pt x="479" y="2973"/>
                        <a:pt x="479" y="2839"/>
                      </a:cubicBezTo>
                      <a:cubicBezTo>
                        <a:pt x="479" y="2704"/>
                        <a:pt x="373" y="2600"/>
                        <a:pt x="239" y="2600"/>
                      </a:cubicBezTo>
                      <a:close/>
                      <a:moveTo>
                        <a:pt x="239" y="3461"/>
                      </a:moveTo>
                      <a:cubicBezTo>
                        <a:pt x="107" y="3461"/>
                        <a:pt x="0" y="3569"/>
                        <a:pt x="0" y="3701"/>
                      </a:cubicBezTo>
                      <a:cubicBezTo>
                        <a:pt x="0" y="3835"/>
                        <a:pt x="106" y="3941"/>
                        <a:pt x="239" y="3941"/>
                      </a:cubicBezTo>
                      <a:cubicBezTo>
                        <a:pt x="372" y="3941"/>
                        <a:pt x="479" y="3833"/>
                        <a:pt x="479" y="3701"/>
                      </a:cubicBezTo>
                      <a:cubicBezTo>
                        <a:pt x="479" y="3567"/>
                        <a:pt x="373" y="3461"/>
                        <a:pt x="239" y="3461"/>
                      </a:cubicBezTo>
                      <a:close/>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1350"/>
                    <a:buFont typeface="Arial"/>
                    <a:buNone/>
                  </a:pPr>
                  <a:endParaRPr sz="2400">
                    <a:solidFill>
                      <a:srgbClr val="000000"/>
                    </a:solidFill>
                    <a:latin typeface="Roboto"/>
                    <a:ea typeface="Roboto"/>
                    <a:cs typeface="Roboto"/>
                    <a:sym typeface="Roboto"/>
                  </a:endParaRPr>
                </a:p>
              </p:txBody>
            </p:sp>
            <p:sp>
              <p:nvSpPr>
                <p:cNvPr id="372" name="Google Shape;372;p20"/>
                <p:cNvSpPr/>
                <p:nvPr/>
              </p:nvSpPr>
              <p:spPr>
                <a:xfrm>
                  <a:off x="2449653" y="4798690"/>
                  <a:ext cx="184372" cy="182879"/>
                </a:xfrm>
                <a:custGeom>
                  <a:avLst/>
                  <a:gdLst/>
                  <a:ahLst/>
                  <a:cxnLst/>
                  <a:rect l="l" t="t" r="r" b="b"/>
                  <a:pathLst>
                    <a:path w="985" h="984" extrusionOk="0">
                      <a:moveTo>
                        <a:pt x="984" y="491"/>
                      </a:moveTo>
                      <a:cubicBezTo>
                        <a:pt x="984" y="532"/>
                        <a:pt x="952" y="566"/>
                        <a:pt x="907" y="569"/>
                      </a:cubicBezTo>
                      <a:cubicBezTo>
                        <a:pt x="895" y="627"/>
                        <a:pt x="872" y="682"/>
                        <a:pt x="837" y="732"/>
                      </a:cubicBezTo>
                      <a:cubicBezTo>
                        <a:pt x="851" y="745"/>
                        <a:pt x="860" y="764"/>
                        <a:pt x="860" y="786"/>
                      </a:cubicBezTo>
                      <a:cubicBezTo>
                        <a:pt x="860" y="827"/>
                        <a:pt x="827" y="862"/>
                        <a:pt x="784" y="862"/>
                      </a:cubicBezTo>
                      <a:cubicBezTo>
                        <a:pt x="763" y="862"/>
                        <a:pt x="744" y="853"/>
                        <a:pt x="729" y="838"/>
                      </a:cubicBezTo>
                      <a:cubicBezTo>
                        <a:pt x="678" y="872"/>
                        <a:pt x="624" y="895"/>
                        <a:pt x="566" y="905"/>
                      </a:cubicBezTo>
                      <a:lnTo>
                        <a:pt x="566" y="907"/>
                      </a:lnTo>
                      <a:cubicBezTo>
                        <a:pt x="566" y="948"/>
                        <a:pt x="531" y="983"/>
                        <a:pt x="490" y="983"/>
                      </a:cubicBezTo>
                      <a:cubicBezTo>
                        <a:pt x="449" y="983"/>
                        <a:pt x="414" y="949"/>
                        <a:pt x="414" y="907"/>
                      </a:cubicBezTo>
                      <a:lnTo>
                        <a:pt x="414" y="905"/>
                      </a:lnTo>
                      <a:cubicBezTo>
                        <a:pt x="354" y="894"/>
                        <a:pt x="299" y="870"/>
                        <a:pt x="251" y="838"/>
                      </a:cubicBezTo>
                      <a:cubicBezTo>
                        <a:pt x="238" y="853"/>
                        <a:pt x="219" y="862"/>
                        <a:pt x="197" y="862"/>
                      </a:cubicBezTo>
                      <a:cubicBezTo>
                        <a:pt x="156" y="862"/>
                        <a:pt x="121" y="828"/>
                        <a:pt x="121" y="786"/>
                      </a:cubicBezTo>
                      <a:cubicBezTo>
                        <a:pt x="121" y="764"/>
                        <a:pt x="130" y="745"/>
                        <a:pt x="143" y="732"/>
                      </a:cubicBezTo>
                      <a:cubicBezTo>
                        <a:pt x="109" y="684"/>
                        <a:pt x="84" y="628"/>
                        <a:pt x="73" y="567"/>
                      </a:cubicBezTo>
                      <a:cubicBezTo>
                        <a:pt x="32" y="566"/>
                        <a:pt x="0" y="531"/>
                        <a:pt x="0" y="491"/>
                      </a:cubicBezTo>
                      <a:cubicBezTo>
                        <a:pt x="0" y="450"/>
                        <a:pt x="32" y="418"/>
                        <a:pt x="71" y="416"/>
                      </a:cubicBezTo>
                      <a:cubicBezTo>
                        <a:pt x="82" y="353"/>
                        <a:pt x="106" y="296"/>
                        <a:pt x="140" y="246"/>
                      </a:cubicBezTo>
                      <a:cubicBezTo>
                        <a:pt x="128" y="233"/>
                        <a:pt x="121" y="216"/>
                        <a:pt x="121" y="197"/>
                      </a:cubicBezTo>
                      <a:cubicBezTo>
                        <a:pt x="121" y="156"/>
                        <a:pt x="154" y="121"/>
                        <a:pt x="197" y="121"/>
                      </a:cubicBezTo>
                      <a:cubicBezTo>
                        <a:pt x="214" y="121"/>
                        <a:pt x="232" y="128"/>
                        <a:pt x="245" y="138"/>
                      </a:cubicBezTo>
                      <a:cubicBezTo>
                        <a:pt x="296" y="103"/>
                        <a:pt x="353" y="79"/>
                        <a:pt x="415" y="67"/>
                      </a:cubicBezTo>
                      <a:cubicBezTo>
                        <a:pt x="420" y="29"/>
                        <a:pt x="451" y="0"/>
                        <a:pt x="491" y="0"/>
                      </a:cubicBezTo>
                      <a:cubicBezTo>
                        <a:pt x="530" y="0"/>
                        <a:pt x="563" y="29"/>
                        <a:pt x="567" y="67"/>
                      </a:cubicBezTo>
                      <a:cubicBezTo>
                        <a:pt x="628" y="79"/>
                        <a:pt x="685" y="102"/>
                        <a:pt x="738" y="138"/>
                      </a:cubicBezTo>
                      <a:cubicBezTo>
                        <a:pt x="751" y="127"/>
                        <a:pt x="768" y="121"/>
                        <a:pt x="786" y="121"/>
                      </a:cubicBezTo>
                      <a:cubicBezTo>
                        <a:pt x="827" y="121"/>
                        <a:pt x="862" y="155"/>
                        <a:pt x="862" y="197"/>
                      </a:cubicBezTo>
                      <a:cubicBezTo>
                        <a:pt x="862" y="216"/>
                        <a:pt x="856" y="233"/>
                        <a:pt x="844" y="246"/>
                      </a:cubicBezTo>
                      <a:cubicBezTo>
                        <a:pt x="879" y="297"/>
                        <a:pt x="903" y="354"/>
                        <a:pt x="913" y="416"/>
                      </a:cubicBezTo>
                      <a:cubicBezTo>
                        <a:pt x="952" y="418"/>
                        <a:pt x="984" y="451"/>
                        <a:pt x="984" y="491"/>
                      </a:cubicBezTo>
                      <a:close/>
                      <a:moveTo>
                        <a:pt x="532" y="841"/>
                      </a:moveTo>
                      <a:cubicBezTo>
                        <a:pt x="639" y="717"/>
                        <a:pt x="730" y="573"/>
                        <a:pt x="777" y="446"/>
                      </a:cubicBezTo>
                      <a:cubicBezTo>
                        <a:pt x="744" y="440"/>
                        <a:pt x="706" y="436"/>
                        <a:pt x="668" y="436"/>
                      </a:cubicBezTo>
                      <a:cubicBezTo>
                        <a:pt x="634" y="436"/>
                        <a:pt x="598" y="439"/>
                        <a:pt x="561" y="442"/>
                      </a:cubicBezTo>
                      <a:cubicBezTo>
                        <a:pt x="553" y="519"/>
                        <a:pt x="538" y="599"/>
                        <a:pt x="526" y="669"/>
                      </a:cubicBezTo>
                      <a:cubicBezTo>
                        <a:pt x="515" y="736"/>
                        <a:pt x="504" y="795"/>
                        <a:pt x="503" y="831"/>
                      </a:cubicBezTo>
                      <a:cubicBezTo>
                        <a:pt x="513" y="833"/>
                        <a:pt x="523" y="835"/>
                        <a:pt x="532" y="841"/>
                      </a:cubicBezTo>
                      <a:close/>
                      <a:moveTo>
                        <a:pt x="668" y="414"/>
                      </a:moveTo>
                      <a:cubicBezTo>
                        <a:pt x="700" y="414"/>
                        <a:pt x="744" y="418"/>
                        <a:pt x="784" y="426"/>
                      </a:cubicBezTo>
                      <a:cubicBezTo>
                        <a:pt x="803" y="367"/>
                        <a:pt x="812" y="315"/>
                        <a:pt x="808" y="270"/>
                      </a:cubicBezTo>
                      <a:cubicBezTo>
                        <a:pt x="802" y="271"/>
                        <a:pt x="795" y="273"/>
                        <a:pt x="787" y="273"/>
                      </a:cubicBezTo>
                      <a:cubicBezTo>
                        <a:pt x="746" y="273"/>
                        <a:pt x="711" y="239"/>
                        <a:pt x="711" y="197"/>
                      </a:cubicBezTo>
                      <a:cubicBezTo>
                        <a:pt x="711" y="190"/>
                        <a:pt x="713" y="184"/>
                        <a:pt x="714" y="176"/>
                      </a:cubicBezTo>
                      <a:cubicBezTo>
                        <a:pt x="671" y="171"/>
                        <a:pt x="618" y="179"/>
                        <a:pt x="558" y="198"/>
                      </a:cubicBezTo>
                      <a:cubicBezTo>
                        <a:pt x="566" y="241"/>
                        <a:pt x="570" y="283"/>
                        <a:pt x="570" y="316"/>
                      </a:cubicBezTo>
                      <a:cubicBezTo>
                        <a:pt x="570" y="348"/>
                        <a:pt x="567" y="383"/>
                        <a:pt x="564" y="420"/>
                      </a:cubicBezTo>
                      <a:cubicBezTo>
                        <a:pt x="599" y="417"/>
                        <a:pt x="634" y="414"/>
                        <a:pt x="668" y="414"/>
                      </a:cubicBezTo>
                      <a:close/>
                      <a:moveTo>
                        <a:pt x="153" y="480"/>
                      </a:moveTo>
                      <a:cubicBezTo>
                        <a:pt x="188" y="478"/>
                        <a:pt x="246" y="468"/>
                        <a:pt x="313" y="458"/>
                      </a:cubicBezTo>
                      <a:cubicBezTo>
                        <a:pt x="382" y="445"/>
                        <a:pt x="462" y="432"/>
                        <a:pt x="541" y="423"/>
                      </a:cubicBezTo>
                      <a:cubicBezTo>
                        <a:pt x="544" y="386"/>
                        <a:pt x="547" y="350"/>
                        <a:pt x="547" y="316"/>
                      </a:cubicBezTo>
                      <a:cubicBezTo>
                        <a:pt x="547" y="278"/>
                        <a:pt x="542" y="239"/>
                        <a:pt x="536" y="206"/>
                      </a:cubicBezTo>
                      <a:cubicBezTo>
                        <a:pt x="417" y="249"/>
                        <a:pt x="274" y="335"/>
                        <a:pt x="141" y="449"/>
                      </a:cubicBezTo>
                      <a:cubicBezTo>
                        <a:pt x="147" y="458"/>
                        <a:pt x="152" y="468"/>
                        <a:pt x="153" y="480"/>
                      </a:cubicBezTo>
                      <a:close/>
                      <a:moveTo>
                        <a:pt x="198" y="274"/>
                      </a:moveTo>
                      <a:cubicBezTo>
                        <a:pt x="184" y="274"/>
                        <a:pt x="169" y="268"/>
                        <a:pt x="157" y="264"/>
                      </a:cubicBezTo>
                      <a:cubicBezTo>
                        <a:pt x="127" y="311"/>
                        <a:pt x="105" y="363"/>
                        <a:pt x="95" y="420"/>
                      </a:cubicBezTo>
                      <a:cubicBezTo>
                        <a:pt x="106" y="423"/>
                        <a:pt x="118" y="429"/>
                        <a:pt x="127" y="436"/>
                      </a:cubicBezTo>
                      <a:cubicBezTo>
                        <a:pt x="262" y="319"/>
                        <a:pt x="410" y="230"/>
                        <a:pt x="534" y="187"/>
                      </a:cubicBezTo>
                      <a:cubicBezTo>
                        <a:pt x="531" y="173"/>
                        <a:pt x="526" y="160"/>
                        <a:pt x="523" y="149"/>
                      </a:cubicBezTo>
                      <a:cubicBezTo>
                        <a:pt x="513" y="152"/>
                        <a:pt x="503" y="155"/>
                        <a:pt x="493" y="155"/>
                      </a:cubicBezTo>
                      <a:cubicBezTo>
                        <a:pt x="455" y="155"/>
                        <a:pt x="423" y="127"/>
                        <a:pt x="417" y="90"/>
                      </a:cubicBezTo>
                      <a:cubicBezTo>
                        <a:pt x="360" y="101"/>
                        <a:pt x="308" y="124"/>
                        <a:pt x="261" y="156"/>
                      </a:cubicBezTo>
                      <a:cubicBezTo>
                        <a:pt x="270" y="168"/>
                        <a:pt x="274" y="182"/>
                        <a:pt x="274" y="198"/>
                      </a:cubicBezTo>
                      <a:cubicBezTo>
                        <a:pt x="274" y="239"/>
                        <a:pt x="240" y="274"/>
                        <a:pt x="198" y="274"/>
                      </a:cubicBezTo>
                      <a:close/>
                      <a:moveTo>
                        <a:pt x="723" y="155"/>
                      </a:moveTo>
                      <a:cubicBezTo>
                        <a:pt x="723" y="155"/>
                        <a:pt x="723" y="155"/>
                        <a:pt x="725" y="153"/>
                      </a:cubicBezTo>
                      <a:cubicBezTo>
                        <a:pt x="676" y="120"/>
                        <a:pt x="624" y="98"/>
                        <a:pt x="569" y="87"/>
                      </a:cubicBezTo>
                      <a:cubicBezTo>
                        <a:pt x="566" y="105"/>
                        <a:pt x="555" y="121"/>
                        <a:pt x="542" y="133"/>
                      </a:cubicBezTo>
                      <a:cubicBezTo>
                        <a:pt x="547" y="146"/>
                        <a:pt x="551" y="160"/>
                        <a:pt x="554" y="176"/>
                      </a:cubicBezTo>
                      <a:cubicBezTo>
                        <a:pt x="618" y="156"/>
                        <a:pt x="676" y="147"/>
                        <a:pt x="723" y="155"/>
                      </a:cubicBezTo>
                      <a:close/>
                      <a:moveTo>
                        <a:pt x="828" y="261"/>
                      </a:moveTo>
                      <a:cubicBezTo>
                        <a:pt x="834" y="305"/>
                        <a:pt x="827" y="363"/>
                        <a:pt x="805" y="430"/>
                      </a:cubicBezTo>
                      <a:cubicBezTo>
                        <a:pt x="821" y="433"/>
                        <a:pt x="835" y="437"/>
                        <a:pt x="850" y="442"/>
                      </a:cubicBezTo>
                      <a:cubicBezTo>
                        <a:pt x="860" y="430"/>
                        <a:pt x="875" y="421"/>
                        <a:pt x="891" y="417"/>
                      </a:cubicBezTo>
                      <a:cubicBezTo>
                        <a:pt x="882" y="360"/>
                        <a:pt x="860" y="308"/>
                        <a:pt x="828" y="261"/>
                      </a:cubicBezTo>
                      <a:lnTo>
                        <a:pt x="828" y="261"/>
                      </a:lnTo>
                      <a:close/>
                      <a:moveTo>
                        <a:pt x="787" y="143"/>
                      </a:moveTo>
                      <a:cubicBezTo>
                        <a:pt x="757" y="143"/>
                        <a:pt x="732" y="167"/>
                        <a:pt x="732" y="198"/>
                      </a:cubicBezTo>
                      <a:cubicBezTo>
                        <a:pt x="732" y="228"/>
                        <a:pt x="756" y="254"/>
                        <a:pt x="787" y="254"/>
                      </a:cubicBezTo>
                      <a:cubicBezTo>
                        <a:pt x="817" y="254"/>
                        <a:pt x="843" y="228"/>
                        <a:pt x="843" y="198"/>
                      </a:cubicBezTo>
                      <a:cubicBezTo>
                        <a:pt x="843" y="167"/>
                        <a:pt x="818" y="143"/>
                        <a:pt x="787" y="143"/>
                      </a:cubicBezTo>
                      <a:close/>
                      <a:moveTo>
                        <a:pt x="22" y="491"/>
                      </a:moveTo>
                      <a:cubicBezTo>
                        <a:pt x="22" y="521"/>
                        <a:pt x="46" y="547"/>
                        <a:pt x="77" y="547"/>
                      </a:cubicBezTo>
                      <a:cubicBezTo>
                        <a:pt x="107" y="547"/>
                        <a:pt x="133" y="521"/>
                        <a:pt x="133" y="491"/>
                      </a:cubicBezTo>
                      <a:cubicBezTo>
                        <a:pt x="133" y="460"/>
                        <a:pt x="107" y="436"/>
                        <a:pt x="77" y="436"/>
                      </a:cubicBezTo>
                      <a:cubicBezTo>
                        <a:pt x="46" y="436"/>
                        <a:pt x="22" y="461"/>
                        <a:pt x="22" y="491"/>
                      </a:cubicBezTo>
                      <a:close/>
                      <a:moveTo>
                        <a:pt x="265" y="821"/>
                      </a:moveTo>
                      <a:cubicBezTo>
                        <a:pt x="312" y="852"/>
                        <a:pt x="364" y="873"/>
                        <a:pt x="418" y="887"/>
                      </a:cubicBezTo>
                      <a:cubicBezTo>
                        <a:pt x="427" y="859"/>
                        <a:pt x="452" y="838"/>
                        <a:pt x="481" y="834"/>
                      </a:cubicBezTo>
                      <a:cubicBezTo>
                        <a:pt x="483" y="796"/>
                        <a:pt x="493" y="738"/>
                        <a:pt x="504" y="669"/>
                      </a:cubicBezTo>
                      <a:cubicBezTo>
                        <a:pt x="516" y="602"/>
                        <a:pt x="529" y="523"/>
                        <a:pt x="538" y="448"/>
                      </a:cubicBezTo>
                      <a:cubicBezTo>
                        <a:pt x="462" y="456"/>
                        <a:pt x="383" y="469"/>
                        <a:pt x="316" y="481"/>
                      </a:cubicBezTo>
                      <a:cubicBezTo>
                        <a:pt x="248" y="493"/>
                        <a:pt x="189" y="503"/>
                        <a:pt x="152" y="504"/>
                      </a:cubicBezTo>
                      <a:cubicBezTo>
                        <a:pt x="147" y="535"/>
                        <a:pt x="124" y="560"/>
                        <a:pt x="95" y="567"/>
                      </a:cubicBezTo>
                      <a:cubicBezTo>
                        <a:pt x="106" y="623"/>
                        <a:pt x="128" y="675"/>
                        <a:pt x="160" y="720"/>
                      </a:cubicBezTo>
                      <a:cubicBezTo>
                        <a:pt x="172" y="714"/>
                        <a:pt x="185" y="710"/>
                        <a:pt x="198" y="710"/>
                      </a:cubicBezTo>
                      <a:cubicBezTo>
                        <a:pt x="239" y="710"/>
                        <a:pt x="274" y="744"/>
                        <a:pt x="274" y="786"/>
                      </a:cubicBezTo>
                      <a:cubicBezTo>
                        <a:pt x="274" y="798"/>
                        <a:pt x="271" y="811"/>
                        <a:pt x="265" y="821"/>
                      </a:cubicBezTo>
                      <a:close/>
                      <a:moveTo>
                        <a:pt x="841" y="784"/>
                      </a:moveTo>
                      <a:cubicBezTo>
                        <a:pt x="841" y="755"/>
                        <a:pt x="816" y="729"/>
                        <a:pt x="786" y="729"/>
                      </a:cubicBezTo>
                      <a:cubicBezTo>
                        <a:pt x="755" y="729"/>
                        <a:pt x="730" y="753"/>
                        <a:pt x="730" y="784"/>
                      </a:cubicBezTo>
                      <a:cubicBezTo>
                        <a:pt x="730" y="814"/>
                        <a:pt x="755" y="840"/>
                        <a:pt x="786" y="840"/>
                      </a:cubicBezTo>
                      <a:cubicBezTo>
                        <a:pt x="816" y="840"/>
                        <a:pt x="841" y="815"/>
                        <a:pt x="841" y="784"/>
                      </a:cubicBezTo>
                      <a:close/>
                      <a:moveTo>
                        <a:pt x="787" y="709"/>
                      </a:moveTo>
                      <a:cubicBezTo>
                        <a:pt x="800" y="709"/>
                        <a:pt x="812" y="712"/>
                        <a:pt x="825" y="717"/>
                      </a:cubicBezTo>
                      <a:cubicBezTo>
                        <a:pt x="857" y="671"/>
                        <a:pt x="879" y="620"/>
                        <a:pt x="891" y="564"/>
                      </a:cubicBezTo>
                      <a:cubicBezTo>
                        <a:pt x="859" y="556"/>
                        <a:pt x="834" y="525"/>
                        <a:pt x="834" y="490"/>
                      </a:cubicBezTo>
                      <a:cubicBezTo>
                        <a:pt x="834" y="478"/>
                        <a:pt x="835" y="468"/>
                        <a:pt x="840" y="459"/>
                      </a:cubicBezTo>
                      <a:cubicBezTo>
                        <a:pt x="827" y="455"/>
                        <a:pt x="814" y="452"/>
                        <a:pt x="799" y="449"/>
                      </a:cubicBezTo>
                      <a:cubicBezTo>
                        <a:pt x="757" y="567"/>
                        <a:pt x="675" y="710"/>
                        <a:pt x="551" y="854"/>
                      </a:cubicBezTo>
                      <a:cubicBezTo>
                        <a:pt x="557" y="863"/>
                        <a:pt x="563" y="872"/>
                        <a:pt x="566" y="882"/>
                      </a:cubicBezTo>
                      <a:cubicBezTo>
                        <a:pt x="621" y="872"/>
                        <a:pt x="674" y="852"/>
                        <a:pt x="720" y="819"/>
                      </a:cubicBezTo>
                      <a:cubicBezTo>
                        <a:pt x="714" y="809"/>
                        <a:pt x="711" y="798"/>
                        <a:pt x="711" y="784"/>
                      </a:cubicBezTo>
                      <a:cubicBezTo>
                        <a:pt x="711" y="744"/>
                        <a:pt x="745" y="709"/>
                        <a:pt x="787" y="709"/>
                      </a:cubicBezTo>
                      <a:close/>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sp>
              <p:nvSpPr>
                <p:cNvPr id="373" name="Google Shape;373;p20"/>
                <p:cNvSpPr/>
                <p:nvPr/>
              </p:nvSpPr>
              <p:spPr>
                <a:xfrm>
                  <a:off x="2452654" y="4615109"/>
                  <a:ext cx="31693" cy="169907"/>
                </a:xfrm>
                <a:custGeom>
                  <a:avLst/>
                  <a:gdLst/>
                  <a:ahLst/>
                  <a:cxnLst/>
                  <a:rect l="l" t="t" r="r" b="b"/>
                  <a:pathLst>
                    <a:path w="958" h="5162" extrusionOk="0">
                      <a:moveTo>
                        <a:pt x="528" y="1397"/>
                      </a:moveTo>
                      <a:lnTo>
                        <a:pt x="528" y="0"/>
                      </a:lnTo>
                      <a:lnTo>
                        <a:pt x="429" y="0"/>
                      </a:lnTo>
                      <a:lnTo>
                        <a:pt x="429" y="1397"/>
                      </a:lnTo>
                      <a:cubicBezTo>
                        <a:pt x="189" y="1422"/>
                        <a:pt x="0" y="1626"/>
                        <a:pt x="0" y="1874"/>
                      </a:cubicBezTo>
                      <a:cubicBezTo>
                        <a:pt x="0" y="2122"/>
                        <a:pt x="189" y="2325"/>
                        <a:pt x="429" y="2351"/>
                      </a:cubicBezTo>
                      <a:lnTo>
                        <a:pt x="429" y="5161"/>
                      </a:lnTo>
                      <a:lnTo>
                        <a:pt x="528" y="5161"/>
                      </a:lnTo>
                      <a:lnTo>
                        <a:pt x="528" y="2351"/>
                      </a:lnTo>
                      <a:cubicBezTo>
                        <a:pt x="768" y="2325"/>
                        <a:pt x="957" y="2122"/>
                        <a:pt x="957" y="1874"/>
                      </a:cubicBezTo>
                      <a:cubicBezTo>
                        <a:pt x="957" y="1628"/>
                        <a:pt x="768" y="1422"/>
                        <a:pt x="528" y="1397"/>
                      </a:cubicBezTo>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sp>
              <p:nvSpPr>
                <p:cNvPr id="374" name="Google Shape;374;p20"/>
                <p:cNvSpPr/>
                <p:nvPr/>
              </p:nvSpPr>
              <p:spPr>
                <a:xfrm>
                  <a:off x="2489605" y="4615109"/>
                  <a:ext cx="31693" cy="169907"/>
                </a:xfrm>
                <a:custGeom>
                  <a:avLst/>
                  <a:gdLst/>
                  <a:ahLst/>
                  <a:cxnLst/>
                  <a:rect l="l" t="t" r="r" b="b"/>
                  <a:pathLst>
                    <a:path w="957" h="5162" extrusionOk="0">
                      <a:moveTo>
                        <a:pt x="527" y="2441"/>
                      </a:moveTo>
                      <a:lnTo>
                        <a:pt x="527" y="0"/>
                      </a:lnTo>
                      <a:lnTo>
                        <a:pt x="429" y="0"/>
                      </a:lnTo>
                      <a:lnTo>
                        <a:pt x="429" y="2441"/>
                      </a:lnTo>
                      <a:cubicBezTo>
                        <a:pt x="189" y="2467"/>
                        <a:pt x="0" y="2669"/>
                        <a:pt x="0" y="2917"/>
                      </a:cubicBezTo>
                      <a:cubicBezTo>
                        <a:pt x="0" y="3165"/>
                        <a:pt x="189" y="3369"/>
                        <a:pt x="429" y="3394"/>
                      </a:cubicBezTo>
                      <a:lnTo>
                        <a:pt x="429" y="5161"/>
                      </a:lnTo>
                      <a:lnTo>
                        <a:pt x="527" y="5161"/>
                      </a:lnTo>
                      <a:lnTo>
                        <a:pt x="527" y="3394"/>
                      </a:lnTo>
                      <a:cubicBezTo>
                        <a:pt x="767" y="3369"/>
                        <a:pt x="956" y="3165"/>
                        <a:pt x="956" y="2917"/>
                      </a:cubicBezTo>
                      <a:cubicBezTo>
                        <a:pt x="956" y="2669"/>
                        <a:pt x="767" y="2467"/>
                        <a:pt x="527" y="2441"/>
                      </a:cubicBezTo>
                      <a:close/>
                      <a:moveTo>
                        <a:pt x="477" y="3298"/>
                      </a:moveTo>
                      <a:cubicBezTo>
                        <a:pt x="268" y="3298"/>
                        <a:pt x="96" y="3126"/>
                        <a:pt x="96" y="2917"/>
                      </a:cubicBezTo>
                      <a:cubicBezTo>
                        <a:pt x="96" y="2708"/>
                        <a:pt x="269" y="2537"/>
                        <a:pt x="477" y="2537"/>
                      </a:cubicBezTo>
                      <a:cubicBezTo>
                        <a:pt x="686" y="2537"/>
                        <a:pt x="858" y="2708"/>
                        <a:pt x="858" y="2917"/>
                      </a:cubicBezTo>
                      <a:cubicBezTo>
                        <a:pt x="858" y="3129"/>
                        <a:pt x="688" y="3298"/>
                        <a:pt x="477" y="3298"/>
                      </a:cubicBezTo>
                      <a:close/>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sp>
              <p:nvSpPr>
                <p:cNvPr id="375" name="Google Shape;375;p20"/>
                <p:cNvSpPr/>
                <p:nvPr/>
              </p:nvSpPr>
              <p:spPr>
                <a:xfrm>
                  <a:off x="2526848" y="4615109"/>
                  <a:ext cx="31838" cy="169907"/>
                </a:xfrm>
                <a:custGeom>
                  <a:avLst/>
                  <a:gdLst/>
                  <a:ahLst/>
                  <a:cxnLst/>
                  <a:rect l="l" t="t" r="r" b="b"/>
                  <a:pathLst>
                    <a:path w="960" h="5162" extrusionOk="0">
                      <a:moveTo>
                        <a:pt x="528" y="353"/>
                      </a:moveTo>
                      <a:lnTo>
                        <a:pt x="528" y="0"/>
                      </a:lnTo>
                      <a:lnTo>
                        <a:pt x="429" y="0"/>
                      </a:lnTo>
                      <a:lnTo>
                        <a:pt x="429" y="353"/>
                      </a:lnTo>
                      <a:cubicBezTo>
                        <a:pt x="189" y="378"/>
                        <a:pt x="0" y="581"/>
                        <a:pt x="0" y="830"/>
                      </a:cubicBezTo>
                      <a:cubicBezTo>
                        <a:pt x="0" y="1078"/>
                        <a:pt x="189" y="1281"/>
                        <a:pt x="429" y="1307"/>
                      </a:cubicBezTo>
                      <a:lnTo>
                        <a:pt x="429" y="5161"/>
                      </a:lnTo>
                      <a:lnTo>
                        <a:pt x="528" y="5161"/>
                      </a:lnTo>
                      <a:lnTo>
                        <a:pt x="528" y="1307"/>
                      </a:lnTo>
                      <a:cubicBezTo>
                        <a:pt x="767" y="1281"/>
                        <a:pt x="956" y="1078"/>
                        <a:pt x="956" y="830"/>
                      </a:cubicBezTo>
                      <a:cubicBezTo>
                        <a:pt x="959" y="581"/>
                        <a:pt x="770" y="378"/>
                        <a:pt x="528" y="353"/>
                      </a:cubicBezTo>
                      <a:close/>
                      <a:moveTo>
                        <a:pt x="480" y="1211"/>
                      </a:moveTo>
                      <a:cubicBezTo>
                        <a:pt x="271" y="1211"/>
                        <a:pt x="99" y="1039"/>
                        <a:pt x="99" y="830"/>
                      </a:cubicBezTo>
                      <a:cubicBezTo>
                        <a:pt x="99" y="621"/>
                        <a:pt x="272" y="449"/>
                        <a:pt x="480" y="449"/>
                      </a:cubicBezTo>
                      <a:cubicBezTo>
                        <a:pt x="689" y="449"/>
                        <a:pt x="861" y="621"/>
                        <a:pt x="861" y="830"/>
                      </a:cubicBezTo>
                      <a:cubicBezTo>
                        <a:pt x="861" y="1039"/>
                        <a:pt x="688" y="1211"/>
                        <a:pt x="480" y="1211"/>
                      </a:cubicBezTo>
                      <a:close/>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sp>
              <p:nvSpPr>
                <p:cNvPr id="376" name="Google Shape;376;p20"/>
                <p:cNvSpPr/>
                <p:nvPr/>
              </p:nvSpPr>
              <p:spPr>
                <a:xfrm>
                  <a:off x="2563944" y="4615109"/>
                  <a:ext cx="31693" cy="169907"/>
                </a:xfrm>
                <a:custGeom>
                  <a:avLst/>
                  <a:gdLst/>
                  <a:ahLst/>
                  <a:cxnLst/>
                  <a:rect l="l" t="t" r="r" b="b"/>
                  <a:pathLst>
                    <a:path w="958" h="5162" extrusionOk="0">
                      <a:moveTo>
                        <a:pt x="528" y="3608"/>
                      </a:moveTo>
                      <a:lnTo>
                        <a:pt x="528" y="0"/>
                      </a:lnTo>
                      <a:lnTo>
                        <a:pt x="429" y="0"/>
                      </a:lnTo>
                      <a:lnTo>
                        <a:pt x="429" y="3608"/>
                      </a:lnTo>
                      <a:cubicBezTo>
                        <a:pt x="189" y="3634"/>
                        <a:pt x="0" y="3837"/>
                        <a:pt x="0" y="4085"/>
                      </a:cubicBezTo>
                      <a:cubicBezTo>
                        <a:pt x="0" y="4334"/>
                        <a:pt x="189" y="4537"/>
                        <a:pt x="429" y="4562"/>
                      </a:cubicBezTo>
                      <a:lnTo>
                        <a:pt x="429" y="5161"/>
                      </a:lnTo>
                      <a:lnTo>
                        <a:pt x="528" y="5161"/>
                      </a:lnTo>
                      <a:lnTo>
                        <a:pt x="528" y="4562"/>
                      </a:lnTo>
                      <a:cubicBezTo>
                        <a:pt x="768" y="4537"/>
                        <a:pt x="957" y="4334"/>
                        <a:pt x="957" y="4085"/>
                      </a:cubicBezTo>
                      <a:cubicBezTo>
                        <a:pt x="957" y="3837"/>
                        <a:pt x="768" y="3634"/>
                        <a:pt x="528" y="3608"/>
                      </a:cubicBezTo>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sp>
              <p:nvSpPr>
                <p:cNvPr id="377" name="Google Shape;377;p20"/>
                <p:cNvSpPr/>
                <p:nvPr/>
              </p:nvSpPr>
              <p:spPr>
                <a:xfrm>
                  <a:off x="2601187" y="4615254"/>
                  <a:ext cx="31838" cy="169770"/>
                </a:xfrm>
                <a:custGeom>
                  <a:avLst/>
                  <a:gdLst/>
                  <a:ahLst/>
                  <a:cxnLst/>
                  <a:rect l="l" t="t" r="r" b="b"/>
                  <a:pathLst>
                    <a:path w="961" h="5159" extrusionOk="0">
                      <a:moveTo>
                        <a:pt x="960" y="2303"/>
                      </a:moveTo>
                      <a:cubicBezTo>
                        <a:pt x="960" y="2054"/>
                        <a:pt x="771" y="1851"/>
                        <a:pt x="531" y="1826"/>
                      </a:cubicBezTo>
                      <a:lnTo>
                        <a:pt x="531" y="0"/>
                      </a:lnTo>
                      <a:lnTo>
                        <a:pt x="429" y="0"/>
                      </a:lnTo>
                      <a:lnTo>
                        <a:pt x="429" y="1826"/>
                      </a:lnTo>
                      <a:cubicBezTo>
                        <a:pt x="189" y="1851"/>
                        <a:pt x="0" y="2054"/>
                        <a:pt x="0" y="2303"/>
                      </a:cubicBezTo>
                      <a:cubicBezTo>
                        <a:pt x="0" y="2551"/>
                        <a:pt x="189" y="2753"/>
                        <a:pt x="429" y="2779"/>
                      </a:cubicBezTo>
                      <a:lnTo>
                        <a:pt x="429" y="5158"/>
                      </a:lnTo>
                      <a:lnTo>
                        <a:pt x="528" y="5158"/>
                      </a:lnTo>
                      <a:lnTo>
                        <a:pt x="528" y="2779"/>
                      </a:lnTo>
                      <a:cubicBezTo>
                        <a:pt x="771" y="2753"/>
                        <a:pt x="960" y="2548"/>
                        <a:pt x="960" y="2303"/>
                      </a:cubicBezTo>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spcBef>
                      <a:spcPts val="0"/>
                    </a:spcBef>
                    <a:spcAft>
                      <a:spcPts val="0"/>
                    </a:spcAft>
                    <a:buClr>
                      <a:srgbClr val="000000"/>
                    </a:buClr>
                    <a:buSzPts val="570"/>
                    <a:buFont typeface="Arial"/>
                    <a:buNone/>
                  </a:pPr>
                  <a:endParaRPr sz="1050">
                    <a:solidFill>
                      <a:srgbClr val="000000"/>
                    </a:solidFill>
                    <a:latin typeface="Roboto"/>
                    <a:ea typeface="Roboto"/>
                    <a:cs typeface="Roboto"/>
                    <a:sym typeface="Roboto"/>
                  </a:endParaRPr>
                </a:p>
              </p:txBody>
            </p:sp>
          </p:grpSp>
        </p:grpSp>
        <p:grpSp>
          <p:nvGrpSpPr>
            <p:cNvPr id="378" name="Google Shape;378;p20"/>
            <p:cNvGrpSpPr/>
            <p:nvPr/>
          </p:nvGrpSpPr>
          <p:grpSpPr>
            <a:xfrm>
              <a:off x="539925" y="2565565"/>
              <a:ext cx="1459500" cy="962960"/>
              <a:chOff x="539925" y="2565565"/>
              <a:chExt cx="1459500" cy="962960"/>
            </a:xfrm>
          </p:grpSpPr>
          <p:sp>
            <p:nvSpPr>
              <p:cNvPr id="379" name="Google Shape;379;p20"/>
              <p:cNvSpPr/>
              <p:nvPr/>
            </p:nvSpPr>
            <p:spPr>
              <a:xfrm>
                <a:off x="539925" y="2605125"/>
                <a:ext cx="1459500" cy="923400"/>
              </a:xfrm>
              <a:prstGeom prst="rect">
                <a:avLst/>
              </a:prstGeom>
              <a:noFill/>
              <a:ln w="19050" cap="flat" cmpd="sng">
                <a:solidFill>
                  <a:srgbClr val="FFD664"/>
                </a:solidFill>
                <a:prstDash val="solid"/>
                <a:round/>
                <a:headEnd type="none" w="sm" len="sm"/>
                <a:tailEnd type="none" w="sm" len="sm"/>
              </a:ln>
            </p:spPr>
            <p:txBody>
              <a:bodyPr spcFirstLastPara="1" wrap="square" lIns="51400" tIns="25700" rIns="51400" bIns="25700" anchor="ctr" anchorCtr="0">
                <a:noAutofit/>
              </a:bodyPr>
              <a:lstStyle/>
              <a:p>
                <a:pPr marL="0" marR="0" lvl="0" indent="0" algn="ctr" rtl="0">
                  <a:lnSpc>
                    <a:spcPct val="100000"/>
                  </a:lnSpc>
                  <a:spcBef>
                    <a:spcPts val="0"/>
                  </a:spcBef>
                  <a:spcAft>
                    <a:spcPts val="0"/>
                  </a:spcAft>
                  <a:buClr>
                    <a:srgbClr val="000000"/>
                  </a:buClr>
                  <a:buSzPts val="843"/>
                  <a:buFont typeface="Arial"/>
                  <a:buNone/>
                </a:pPr>
                <a:endParaRPr sz="1200" u="none" strike="noStrike" cap="none" dirty="0">
                  <a:solidFill>
                    <a:srgbClr val="FFC000"/>
                  </a:solidFill>
                  <a:latin typeface="Carlito" panose="020F0502020204030204" pitchFamily="34" charset="0"/>
                  <a:cs typeface="Carlito" panose="020F0502020204030204" pitchFamily="34" charset="0"/>
                  <a:sym typeface="Arial"/>
                </a:endParaRPr>
              </a:p>
            </p:txBody>
          </p:sp>
          <p:grpSp>
            <p:nvGrpSpPr>
              <p:cNvPr id="380" name="Google Shape;380;p20"/>
              <p:cNvGrpSpPr/>
              <p:nvPr/>
            </p:nvGrpSpPr>
            <p:grpSpPr>
              <a:xfrm>
                <a:off x="1204058" y="2852082"/>
                <a:ext cx="677680" cy="644749"/>
                <a:chOff x="1119885" y="2811371"/>
                <a:chExt cx="1140300" cy="1178700"/>
              </a:xfrm>
            </p:grpSpPr>
            <p:pic>
              <p:nvPicPr>
                <p:cNvPr id="381" name="Google Shape;381;p20"/>
                <p:cNvPicPr preferRelativeResize="0"/>
                <p:nvPr/>
              </p:nvPicPr>
              <p:blipFill rotWithShape="1">
                <a:blip r:embed="rId4">
                  <a:alphaModFix/>
                </a:blip>
                <a:srcRect l="12330" t="15286" r="23480" b="19554"/>
                <a:stretch/>
              </p:blipFill>
              <p:spPr>
                <a:xfrm>
                  <a:off x="1265791" y="2926576"/>
                  <a:ext cx="417000" cy="437307"/>
                </a:xfrm>
                <a:prstGeom prst="rect">
                  <a:avLst/>
                </a:prstGeom>
                <a:noFill/>
                <a:ln>
                  <a:noFill/>
                </a:ln>
              </p:spPr>
            </p:pic>
            <p:pic>
              <p:nvPicPr>
                <p:cNvPr id="382" name="Google Shape;382;p20"/>
                <p:cNvPicPr preferRelativeResize="0"/>
                <p:nvPr/>
              </p:nvPicPr>
              <p:blipFill rotWithShape="1">
                <a:blip r:embed="rId5">
                  <a:alphaModFix/>
                </a:blip>
                <a:srcRect l="12946" t="19617" r="22864" b="19610"/>
                <a:stretch/>
              </p:blipFill>
              <p:spPr>
                <a:xfrm>
                  <a:off x="1682791" y="2926576"/>
                  <a:ext cx="417000" cy="437306"/>
                </a:xfrm>
                <a:prstGeom prst="rect">
                  <a:avLst/>
                </a:prstGeom>
                <a:noFill/>
                <a:ln>
                  <a:noFill/>
                </a:ln>
              </p:spPr>
            </p:pic>
            <p:pic>
              <p:nvPicPr>
                <p:cNvPr id="383" name="Google Shape;383;p20"/>
                <p:cNvPicPr preferRelativeResize="0"/>
                <p:nvPr/>
              </p:nvPicPr>
              <p:blipFill rotWithShape="1">
                <a:blip r:embed="rId6">
                  <a:alphaModFix/>
                </a:blip>
                <a:srcRect l="12523" t="17372" r="22554" b="17825"/>
                <a:stretch/>
              </p:blipFill>
              <p:spPr>
                <a:xfrm>
                  <a:off x="1265791" y="3437341"/>
                  <a:ext cx="417001" cy="437307"/>
                </a:xfrm>
                <a:prstGeom prst="rect">
                  <a:avLst/>
                </a:prstGeom>
                <a:noFill/>
                <a:ln>
                  <a:noFill/>
                </a:ln>
              </p:spPr>
            </p:pic>
            <p:pic>
              <p:nvPicPr>
                <p:cNvPr id="384" name="Google Shape;384;p20"/>
                <p:cNvPicPr preferRelativeResize="0"/>
                <p:nvPr/>
              </p:nvPicPr>
              <p:blipFill rotWithShape="1">
                <a:blip r:embed="rId7">
                  <a:alphaModFix/>
                </a:blip>
                <a:srcRect l="14486" t="20720" r="23975" b="16414"/>
                <a:stretch/>
              </p:blipFill>
              <p:spPr>
                <a:xfrm>
                  <a:off x="1682791" y="3437341"/>
                  <a:ext cx="417000" cy="437307"/>
                </a:xfrm>
                <a:prstGeom prst="rect">
                  <a:avLst/>
                </a:prstGeom>
                <a:noFill/>
                <a:ln>
                  <a:noFill/>
                </a:ln>
              </p:spPr>
            </p:pic>
            <p:sp>
              <p:nvSpPr>
                <p:cNvPr id="385" name="Google Shape;385;p20"/>
                <p:cNvSpPr/>
                <p:nvPr/>
              </p:nvSpPr>
              <p:spPr>
                <a:xfrm>
                  <a:off x="1119885" y="2811371"/>
                  <a:ext cx="1140300" cy="1178700"/>
                </a:xfrm>
                <a:prstGeom prst="ellipse">
                  <a:avLst/>
                </a:prstGeom>
                <a:noFill/>
                <a:ln w="25400" cap="flat" cmpd="sng">
                  <a:solidFill>
                    <a:srgbClr val="FFC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2800" u="none" strike="noStrike" cap="none" dirty="0">
                    <a:solidFill>
                      <a:srgbClr val="FFFFFF"/>
                    </a:solidFill>
                    <a:latin typeface="Carlito" panose="020F0502020204030204" pitchFamily="34" charset="0"/>
                    <a:cs typeface="Carlito" panose="020F0502020204030204" pitchFamily="34" charset="0"/>
                    <a:sym typeface="Arial"/>
                  </a:endParaRPr>
                </a:p>
              </p:txBody>
            </p:sp>
          </p:grpSp>
          <p:sp>
            <p:nvSpPr>
              <p:cNvPr id="386" name="Google Shape;386;p20"/>
              <p:cNvSpPr txBox="1"/>
              <p:nvPr/>
            </p:nvSpPr>
            <p:spPr>
              <a:xfrm>
                <a:off x="824320" y="2565565"/>
                <a:ext cx="890700" cy="2463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000"/>
                  <a:buFont typeface="Arial"/>
                  <a:buNone/>
                </a:pPr>
                <a:r>
                  <a:rPr lang="en-US" sz="1600" u="none" strike="noStrike" cap="none" dirty="0">
                    <a:solidFill>
                      <a:srgbClr val="FFC000"/>
                    </a:solidFill>
                    <a:latin typeface="Carlito" panose="020F0502020204030204" pitchFamily="34" charset="0"/>
                    <a:cs typeface="Carlito" panose="020F0502020204030204" pitchFamily="34" charset="0"/>
                    <a:sym typeface="Arial"/>
                  </a:rPr>
                  <a:t>Domain A</a:t>
                </a:r>
                <a:endParaRPr sz="2800" u="none" strike="noStrike" cap="none" dirty="0">
                  <a:solidFill>
                    <a:srgbClr val="000000"/>
                  </a:solidFill>
                  <a:latin typeface="Carlito" panose="020F0502020204030204" pitchFamily="34" charset="0"/>
                  <a:cs typeface="Carlito" panose="020F0502020204030204" pitchFamily="34" charset="0"/>
                  <a:sym typeface="Arial"/>
                </a:endParaRPr>
              </a:p>
            </p:txBody>
          </p:sp>
          <p:grpSp>
            <p:nvGrpSpPr>
              <p:cNvPr id="387" name="Google Shape;387;p20"/>
              <p:cNvGrpSpPr/>
              <p:nvPr/>
            </p:nvGrpSpPr>
            <p:grpSpPr>
              <a:xfrm>
                <a:off x="618422" y="2913431"/>
                <a:ext cx="527061" cy="443721"/>
                <a:chOff x="1983725" y="4567976"/>
                <a:chExt cx="722100" cy="641400"/>
              </a:xfrm>
            </p:grpSpPr>
            <p:sp>
              <p:nvSpPr>
                <p:cNvPr id="388" name="Google Shape;388;p20"/>
                <p:cNvSpPr/>
                <p:nvPr/>
              </p:nvSpPr>
              <p:spPr>
                <a:xfrm>
                  <a:off x="1983725" y="4567976"/>
                  <a:ext cx="722100" cy="641400"/>
                </a:xfrm>
                <a:prstGeom prst="roundRect">
                  <a:avLst>
                    <a:gd name="adj" fmla="val 7272"/>
                  </a:avLst>
                </a:prstGeom>
                <a:solidFill>
                  <a:srgbClr val="B4B4B4"/>
                </a:solidFill>
                <a:ln w="9525" cap="flat" cmpd="sng">
                  <a:solidFill>
                    <a:srgbClr val="FF8300"/>
                  </a:solidFill>
                  <a:prstDash val="solid"/>
                  <a:round/>
                  <a:headEnd type="none" w="sm" len="sm"/>
                  <a:tailEnd type="none" w="sm" len="sm"/>
                </a:ln>
              </p:spPr>
              <p:txBody>
                <a:bodyPr spcFirstLastPara="1" wrap="square" lIns="34275" tIns="68550" rIns="68550" bIns="68550" anchor="ctr" anchorCtr="0">
                  <a:noAutofit/>
                </a:bodyPr>
                <a:lstStyle/>
                <a:p>
                  <a:pPr marL="0" marR="0" lvl="0" indent="0" algn="l" rtl="0">
                    <a:lnSpc>
                      <a:spcPct val="100000"/>
                    </a:lnSpc>
                    <a:spcBef>
                      <a:spcPts val="0"/>
                    </a:spcBef>
                    <a:spcAft>
                      <a:spcPts val="0"/>
                    </a:spcAft>
                    <a:buClr>
                      <a:srgbClr val="000000"/>
                    </a:buClr>
                    <a:buSzPts val="750"/>
                    <a:buFont typeface="Arial"/>
                    <a:buNone/>
                  </a:pPr>
                  <a:r>
                    <a:rPr lang="en-US" sz="1100" b="1" i="0" u="none" strike="noStrike" cap="none">
                      <a:solidFill>
                        <a:srgbClr val="FF8300"/>
                      </a:solidFill>
                      <a:latin typeface="Roboto"/>
                      <a:ea typeface="Roboto"/>
                      <a:cs typeface="Roboto"/>
                      <a:sym typeface="Roboto"/>
                    </a:rPr>
                    <a:t>CDP</a:t>
                  </a:r>
                  <a:endParaRPr sz="1100" b="1" i="0" u="none" strike="noStrike" cap="none">
                    <a:solidFill>
                      <a:srgbClr val="FF8300"/>
                    </a:solidFill>
                    <a:latin typeface="Roboto"/>
                    <a:ea typeface="Roboto"/>
                    <a:cs typeface="Roboto"/>
                    <a:sym typeface="Roboto"/>
                  </a:endParaRPr>
                </a:p>
              </p:txBody>
            </p:sp>
            <p:sp>
              <p:nvSpPr>
                <p:cNvPr id="389" name="Google Shape;389;p20"/>
                <p:cNvSpPr/>
                <p:nvPr/>
              </p:nvSpPr>
              <p:spPr>
                <a:xfrm>
                  <a:off x="2454130" y="4995239"/>
                  <a:ext cx="175429" cy="174177"/>
                </a:xfrm>
                <a:custGeom>
                  <a:avLst/>
                  <a:gdLst/>
                  <a:ahLst/>
                  <a:cxnLst/>
                  <a:rect l="l" t="t" r="r" b="b"/>
                  <a:pathLst>
                    <a:path w="3952" h="3942" extrusionOk="0">
                      <a:moveTo>
                        <a:pt x="3471" y="244"/>
                      </a:moveTo>
                      <a:cubicBezTo>
                        <a:pt x="3471" y="110"/>
                        <a:pt x="3577" y="4"/>
                        <a:pt x="3711" y="4"/>
                      </a:cubicBezTo>
                      <a:cubicBezTo>
                        <a:pt x="3845" y="4"/>
                        <a:pt x="3951" y="110"/>
                        <a:pt x="3951" y="244"/>
                      </a:cubicBezTo>
                      <a:cubicBezTo>
                        <a:pt x="3951" y="376"/>
                        <a:pt x="3843" y="483"/>
                        <a:pt x="3711" y="483"/>
                      </a:cubicBezTo>
                      <a:cubicBezTo>
                        <a:pt x="3577" y="483"/>
                        <a:pt x="3471" y="379"/>
                        <a:pt x="3471" y="244"/>
                      </a:cubicBezTo>
                      <a:close/>
                      <a:moveTo>
                        <a:pt x="3711" y="867"/>
                      </a:moveTo>
                      <a:cubicBezTo>
                        <a:pt x="3577" y="867"/>
                        <a:pt x="3471" y="973"/>
                        <a:pt x="3471" y="1107"/>
                      </a:cubicBezTo>
                      <a:cubicBezTo>
                        <a:pt x="3471" y="1241"/>
                        <a:pt x="3577" y="1347"/>
                        <a:pt x="3711" y="1347"/>
                      </a:cubicBezTo>
                      <a:cubicBezTo>
                        <a:pt x="3843" y="1347"/>
                        <a:pt x="3951" y="1239"/>
                        <a:pt x="3951" y="1107"/>
                      </a:cubicBezTo>
                      <a:cubicBezTo>
                        <a:pt x="3951" y="973"/>
                        <a:pt x="3845" y="867"/>
                        <a:pt x="3711" y="867"/>
                      </a:cubicBezTo>
                      <a:close/>
                      <a:moveTo>
                        <a:pt x="3711" y="1731"/>
                      </a:moveTo>
                      <a:cubicBezTo>
                        <a:pt x="3579" y="1731"/>
                        <a:pt x="3471" y="1838"/>
                        <a:pt x="3471" y="1971"/>
                      </a:cubicBezTo>
                      <a:cubicBezTo>
                        <a:pt x="3471" y="2104"/>
                        <a:pt x="3577" y="2210"/>
                        <a:pt x="3711" y="2210"/>
                      </a:cubicBezTo>
                      <a:cubicBezTo>
                        <a:pt x="3843" y="2210"/>
                        <a:pt x="3951" y="2103"/>
                        <a:pt x="3951" y="1971"/>
                      </a:cubicBezTo>
                      <a:cubicBezTo>
                        <a:pt x="3951" y="1837"/>
                        <a:pt x="3845" y="1731"/>
                        <a:pt x="3711" y="1731"/>
                      </a:cubicBezTo>
                      <a:close/>
                      <a:moveTo>
                        <a:pt x="2842" y="0"/>
                      </a:moveTo>
                      <a:cubicBezTo>
                        <a:pt x="2710" y="0"/>
                        <a:pt x="2603" y="108"/>
                        <a:pt x="2603" y="240"/>
                      </a:cubicBezTo>
                      <a:cubicBezTo>
                        <a:pt x="2603" y="374"/>
                        <a:pt x="2708" y="480"/>
                        <a:pt x="2842" y="480"/>
                      </a:cubicBezTo>
                      <a:cubicBezTo>
                        <a:pt x="2974" y="480"/>
                        <a:pt x="3082" y="372"/>
                        <a:pt x="3082" y="240"/>
                      </a:cubicBezTo>
                      <a:cubicBezTo>
                        <a:pt x="3082" y="106"/>
                        <a:pt x="2978" y="0"/>
                        <a:pt x="2842" y="0"/>
                      </a:cubicBezTo>
                      <a:close/>
                      <a:moveTo>
                        <a:pt x="3711" y="2600"/>
                      </a:moveTo>
                      <a:cubicBezTo>
                        <a:pt x="3577" y="2600"/>
                        <a:pt x="3471" y="2705"/>
                        <a:pt x="3471" y="2839"/>
                      </a:cubicBezTo>
                      <a:cubicBezTo>
                        <a:pt x="3471" y="2973"/>
                        <a:pt x="3577" y="3079"/>
                        <a:pt x="3711" y="3079"/>
                      </a:cubicBezTo>
                      <a:cubicBezTo>
                        <a:pt x="3845" y="3079"/>
                        <a:pt x="3951" y="2973"/>
                        <a:pt x="3951" y="2839"/>
                      </a:cubicBezTo>
                      <a:cubicBezTo>
                        <a:pt x="3951" y="2704"/>
                        <a:pt x="3845" y="2600"/>
                        <a:pt x="3711" y="2600"/>
                      </a:cubicBezTo>
                      <a:close/>
                      <a:moveTo>
                        <a:pt x="3951" y="3701"/>
                      </a:moveTo>
                      <a:cubicBezTo>
                        <a:pt x="3951" y="3833"/>
                        <a:pt x="3843" y="3941"/>
                        <a:pt x="3711" y="3941"/>
                      </a:cubicBezTo>
                      <a:cubicBezTo>
                        <a:pt x="3577" y="3941"/>
                        <a:pt x="3471" y="3835"/>
                        <a:pt x="3471" y="3701"/>
                      </a:cubicBezTo>
                      <a:cubicBezTo>
                        <a:pt x="3471" y="3569"/>
                        <a:pt x="3579" y="3461"/>
                        <a:pt x="3711" y="3461"/>
                      </a:cubicBezTo>
                      <a:cubicBezTo>
                        <a:pt x="3845" y="3461"/>
                        <a:pt x="3951" y="3567"/>
                        <a:pt x="3951" y="3701"/>
                      </a:cubicBezTo>
                      <a:close/>
                      <a:moveTo>
                        <a:pt x="3905" y="3701"/>
                      </a:moveTo>
                      <a:cubicBezTo>
                        <a:pt x="3905" y="3592"/>
                        <a:pt x="3820" y="3507"/>
                        <a:pt x="3711" y="3507"/>
                      </a:cubicBezTo>
                      <a:cubicBezTo>
                        <a:pt x="3603" y="3507"/>
                        <a:pt x="3517" y="3594"/>
                        <a:pt x="3517" y="3701"/>
                      </a:cubicBezTo>
                      <a:cubicBezTo>
                        <a:pt x="3517" y="3810"/>
                        <a:pt x="3602" y="3895"/>
                        <a:pt x="3711" y="3895"/>
                      </a:cubicBezTo>
                      <a:cubicBezTo>
                        <a:pt x="3818" y="3897"/>
                        <a:pt x="3905" y="3808"/>
                        <a:pt x="3905" y="3701"/>
                      </a:cubicBezTo>
                      <a:close/>
                      <a:moveTo>
                        <a:pt x="2842" y="867"/>
                      </a:moveTo>
                      <a:cubicBezTo>
                        <a:pt x="2708" y="867"/>
                        <a:pt x="2603" y="973"/>
                        <a:pt x="2603" y="1107"/>
                      </a:cubicBezTo>
                      <a:cubicBezTo>
                        <a:pt x="2603" y="1241"/>
                        <a:pt x="2708" y="1347"/>
                        <a:pt x="2842" y="1347"/>
                      </a:cubicBezTo>
                      <a:cubicBezTo>
                        <a:pt x="2974" y="1347"/>
                        <a:pt x="3082" y="1239"/>
                        <a:pt x="3082" y="1107"/>
                      </a:cubicBezTo>
                      <a:cubicBezTo>
                        <a:pt x="3082" y="973"/>
                        <a:pt x="2978" y="867"/>
                        <a:pt x="2842" y="867"/>
                      </a:cubicBezTo>
                      <a:close/>
                      <a:moveTo>
                        <a:pt x="2842" y="1731"/>
                      </a:moveTo>
                      <a:cubicBezTo>
                        <a:pt x="2710" y="1731"/>
                        <a:pt x="2603" y="1838"/>
                        <a:pt x="2603" y="1971"/>
                      </a:cubicBezTo>
                      <a:cubicBezTo>
                        <a:pt x="2603" y="2104"/>
                        <a:pt x="2708" y="2210"/>
                        <a:pt x="2842" y="2210"/>
                      </a:cubicBezTo>
                      <a:cubicBezTo>
                        <a:pt x="2974" y="2210"/>
                        <a:pt x="3082" y="2103"/>
                        <a:pt x="3082" y="1971"/>
                      </a:cubicBezTo>
                      <a:cubicBezTo>
                        <a:pt x="3082" y="1837"/>
                        <a:pt x="2978" y="1731"/>
                        <a:pt x="2842" y="1731"/>
                      </a:cubicBezTo>
                      <a:close/>
                      <a:moveTo>
                        <a:pt x="3082" y="2838"/>
                      </a:moveTo>
                      <a:cubicBezTo>
                        <a:pt x="3082" y="2971"/>
                        <a:pt x="2976" y="3077"/>
                        <a:pt x="2842" y="3077"/>
                      </a:cubicBezTo>
                      <a:cubicBezTo>
                        <a:pt x="2708" y="3077"/>
                        <a:pt x="2603" y="2971"/>
                        <a:pt x="2603" y="2838"/>
                      </a:cubicBezTo>
                      <a:cubicBezTo>
                        <a:pt x="2603" y="2704"/>
                        <a:pt x="2708" y="2598"/>
                        <a:pt x="2842" y="2598"/>
                      </a:cubicBezTo>
                      <a:cubicBezTo>
                        <a:pt x="2978" y="2600"/>
                        <a:pt x="3082" y="2704"/>
                        <a:pt x="3082" y="2838"/>
                      </a:cubicBezTo>
                      <a:close/>
                      <a:moveTo>
                        <a:pt x="3038" y="2838"/>
                      </a:moveTo>
                      <a:cubicBezTo>
                        <a:pt x="3038" y="2728"/>
                        <a:pt x="2953" y="2644"/>
                        <a:pt x="2844" y="2644"/>
                      </a:cubicBezTo>
                      <a:cubicBezTo>
                        <a:pt x="2735" y="2644"/>
                        <a:pt x="2650" y="2728"/>
                        <a:pt x="2650" y="2838"/>
                      </a:cubicBezTo>
                      <a:cubicBezTo>
                        <a:pt x="2650" y="2947"/>
                        <a:pt x="2735" y="3031"/>
                        <a:pt x="2844" y="3031"/>
                      </a:cubicBezTo>
                      <a:cubicBezTo>
                        <a:pt x="2951" y="3033"/>
                        <a:pt x="3038" y="2947"/>
                        <a:pt x="3038" y="2838"/>
                      </a:cubicBezTo>
                      <a:close/>
                      <a:moveTo>
                        <a:pt x="2842" y="3461"/>
                      </a:moveTo>
                      <a:cubicBezTo>
                        <a:pt x="2710" y="3461"/>
                        <a:pt x="2603" y="3569"/>
                        <a:pt x="2603" y="3701"/>
                      </a:cubicBezTo>
                      <a:cubicBezTo>
                        <a:pt x="2603" y="3835"/>
                        <a:pt x="2708" y="3941"/>
                        <a:pt x="2842" y="3941"/>
                      </a:cubicBezTo>
                      <a:cubicBezTo>
                        <a:pt x="2974" y="3941"/>
                        <a:pt x="3082" y="3833"/>
                        <a:pt x="3082" y="3701"/>
                      </a:cubicBezTo>
                      <a:cubicBezTo>
                        <a:pt x="3082" y="3567"/>
                        <a:pt x="2978" y="3461"/>
                        <a:pt x="2842" y="3461"/>
                      </a:cubicBezTo>
                      <a:close/>
                      <a:moveTo>
                        <a:pt x="1975" y="4"/>
                      </a:moveTo>
                      <a:cubicBezTo>
                        <a:pt x="1841" y="4"/>
                        <a:pt x="1736" y="110"/>
                        <a:pt x="1736" y="244"/>
                      </a:cubicBezTo>
                      <a:cubicBezTo>
                        <a:pt x="1736" y="378"/>
                        <a:pt x="1841" y="483"/>
                        <a:pt x="1975" y="483"/>
                      </a:cubicBezTo>
                      <a:cubicBezTo>
                        <a:pt x="2107" y="483"/>
                        <a:pt x="2215" y="376"/>
                        <a:pt x="2215" y="244"/>
                      </a:cubicBezTo>
                      <a:cubicBezTo>
                        <a:pt x="2215" y="110"/>
                        <a:pt x="2109" y="4"/>
                        <a:pt x="1975" y="4"/>
                      </a:cubicBezTo>
                      <a:close/>
                      <a:moveTo>
                        <a:pt x="1975" y="867"/>
                      </a:moveTo>
                      <a:cubicBezTo>
                        <a:pt x="1841" y="867"/>
                        <a:pt x="1736" y="973"/>
                        <a:pt x="1736" y="1107"/>
                      </a:cubicBezTo>
                      <a:cubicBezTo>
                        <a:pt x="1736" y="1241"/>
                        <a:pt x="1841" y="1347"/>
                        <a:pt x="1975" y="1347"/>
                      </a:cubicBezTo>
                      <a:cubicBezTo>
                        <a:pt x="2107" y="1347"/>
                        <a:pt x="2215" y="1239"/>
                        <a:pt x="2215" y="1107"/>
                      </a:cubicBezTo>
                      <a:cubicBezTo>
                        <a:pt x="2215" y="973"/>
                        <a:pt x="2109" y="867"/>
                        <a:pt x="1975" y="867"/>
                      </a:cubicBezTo>
                      <a:close/>
                      <a:moveTo>
                        <a:pt x="2215" y="1971"/>
                      </a:moveTo>
                      <a:cubicBezTo>
                        <a:pt x="2215" y="2103"/>
                        <a:pt x="2107" y="2210"/>
                        <a:pt x="1975" y="2210"/>
                      </a:cubicBezTo>
                      <a:cubicBezTo>
                        <a:pt x="1841" y="2210"/>
                        <a:pt x="1736" y="2104"/>
                        <a:pt x="1736" y="1971"/>
                      </a:cubicBezTo>
                      <a:cubicBezTo>
                        <a:pt x="1736" y="1838"/>
                        <a:pt x="1843" y="1731"/>
                        <a:pt x="1975" y="1731"/>
                      </a:cubicBezTo>
                      <a:cubicBezTo>
                        <a:pt x="2109" y="1731"/>
                        <a:pt x="2215" y="1837"/>
                        <a:pt x="2215" y="1971"/>
                      </a:cubicBezTo>
                      <a:close/>
                      <a:moveTo>
                        <a:pt x="2169" y="1971"/>
                      </a:moveTo>
                      <a:cubicBezTo>
                        <a:pt x="2169" y="1861"/>
                        <a:pt x="2084" y="1777"/>
                        <a:pt x="1975" y="1777"/>
                      </a:cubicBezTo>
                      <a:cubicBezTo>
                        <a:pt x="1868" y="1777"/>
                        <a:pt x="1781" y="1863"/>
                        <a:pt x="1781" y="1971"/>
                      </a:cubicBezTo>
                      <a:cubicBezTo>
                        <a:pt x="1781" y="2080"/>
                        <a:pt x="1866" y="2164"/>
                        <a:pt x="1975" y="2164"/>
                      </a:cubicBezTo>
                      <a:cubicBezTo>
                        <a:pt x="2083" y="2164"/>
                        <a:pt x="2169" y="2078"/>
                        <a:pt x="2169" y="1971"/>
                      </a:cubicBezTo>
                      <a:close/>
                      <a:moveTo>
                        <a:pt x="1975" y="2600"/>
                      </a:moveTo>
                      <a:cubicBezTo>
                        <a:pt x="1841" y="2600"/>
                        <a:pt x="1736" y="2705"/>
                        <a:pt x="1736" y="2839"/>
                      </a:cubicBezTo>
                      <a:cubicBezTo>
                        <a:pt x="1736" y="2973"/>
                        <a:pt x="1841" y="3079"/>
                        <a:pt x="1975" y="3079"/>
                      </a:cubicBezTo>
                      <a:cubicBezTo>
                        <a:pt x="2109" y="3079"/>
                        <a:pt x="2215" y="2973"/>
                        <a:pt x="2215" y="2839"/>
                      </a:cubicBezTo>
                      <a:cubicBezTo>
                        <a:pt x="2215" y="2704"/>
                        <a:pt x="2109" y="2600"/>
                        <a:pt x="1975" y="2600"/>
                      </a:cubicBezTo>
                      <a:close/>
                      <a:moveTo>
                        <a:pt x="1975" y="3461"/>
                      </a:moveTo>
                      <a:cubicBezTo>
                        <a:pt x="1843" y="3461"/>
                        <a:pt x="1736" y="3569"/>
                        <a:pt x="1736" y="3701"/>
                      </a:cubicBezTo>
                      <a:cubicBezTo>
                        <a:pt x="1736" y="3835"/>
                        <a:pt x="1841" y="3941"/>
                        <a:pt x="1975" y="3941"/>
                      </a:cubicBezTo>
                      <a:cubicBezTo>
                        <a:pt x="2107" y="3941"/>
                        <a:pt x="2215" y="3833"/>
                        <a:pt x="2215" y="3701"/>
                      </a:cubicBezTo>
                      <a:cubicBezTo>
                        <a:pt x="2215" y="3567"/>
                        <a:pt x="2109" y="3461"/>
                        <a:pt x="1975" y="3461"/>
                      </a:cubicBezTo>
                      <a:close/>
                      <a:moveTo>
                        <a:pt x="1108" y="4"/>
                      </a:moveTo>
                      <a:cubicBezTo>
                        <a:pt x="974" y="4"/>
                        <a:pt x="869" y="110"/>
                        <a:pt x="869" y="244"/>
                      </a:cubicBezTo>
                      <a:cubicBezTo>
                        <a:pt x="869" y="378"/>
                        <a:pt x="974" y="483"/>
                        <a:pt x="1108" y="483"/>
                      </a:cubicBezTo>
                      <a:cubicBezTo>
                        <a:pt x="1240" y="483"/>
                        <a:pt x="1348" y="376"/>
                        <a:pt x="1348" y="244"/>
                      </a:cubicBezTo>
                      <a:cubicBezTo>
                        <a:pt x="1346" y="110"/>
                        <a:pt x="1242" y="4"/>
                        <a:pt x="1108" y="4"/>
                      </a:cubicBezTo>
                      <a:close/>
                      <a:moveTo>
                        <a:pt x="1346" y="1107"/>
                      </a:moveTo>
                      <a:cubicBezTo>
                        <a:pt x="1346" y="1239"/>
                        <a:pt x="1239" y="1347"/>
                        <a:pt x="1106" y="1347"/>
                      </a:cubicBezTo>
                      <a:cubicBezTo>
                        <a:pt x="973" y="1347"/>
                        <a:pt x="867" y="1241"/>
                        <a:pt x="867" y="1107"/>
                      </a:cubicBezTo>
                      <a:cubicBezTo>
                        <a:pt x="867" y="973"/>
                        <a:pt x="973" y="867"/>
                        <a:pt x="1106" y="867"/>
                      </a:cubicBezTo>
                      <a:cubicBezTo>
                        <a:pt x="1242" y="867"/>
                        <a:pt x="1346" y="973"/>
                        <a:pt x="1346" y="1107"/>
                      </a:cubicBezTo>
                      <a:close/>
                      <a:moveTo>
                        <a:pt x="1302" y="1107"/>
                      </a:moveTo>
                      <a:cubicBezTo>
                        <a:pt x="1302" y="998"/>
                        <a:pt x="1217" y="913"/>
                        <a:pt x="1108" y="913"/>
                      </a:cubicBezTo>
                      <a:cubicBezTo>
                        <a:pt x="999" y="913"/>
                        <a:pt x="914" y="998"/>
                        <a:pt x="914" y="1107"/>
                      </a:cubicBezTo>
                      <a:cubicBezTo>
                        <a:pt x="914" y="1216"/>
                        <a:pt x="999" y="1301"/>
                        <a:pt x="1108" y="1301"/>
                      </a:cubicBezTo>
                      <a:cubicBezTo>
                        <a:pt x="1214" y="1301"/>
                        <a:pt x="1302" y="1215"/>
                        <a:pt x="1302" y="1107"/>
                      </a:cubicBezTo>
                      <a:close/>
                      <a:moveTo>
                        <a:pt x="1108" y="1731"/>
                      </a:moveTo>
                      <a:cubicBezTo>
                        <a:pt x="976" y="1731"/>
                        <a:pt x="869" y="1838"/>
                        <a:pt x="869" y="1971"/>
                      </a:cubicBezTo>
                      <a:cubicBezTo>
                        <a:pt x="869" y="2104"/>
                        <a:pt x="974" y="2210"/>
                        <a:pt x="1108" y="2210"/>
                      </a:cubicBezTo>
                      <a:cubicBezTo>
                        <a:pt x="1240" y="2210"/>
                        <a:pt x="1348" y="2103"/>
                        <a:pt x="1348" y="1971"/>
                      </a:cubicBezTo>
                      <a:cubicBezTo>
                        <a:pt x="1346" y="1837"/>
                        <a:pt x="1242" y="1731"/>
                        <a:pt x="1108" y="1731"/>
                      </a:cubicBezTo>
                      <a:close/>
                      <a:moveTo>
                        <a:pt x="1108" y="2600"/>
                      </a:moveTo>
                      <a:cubicBezTo>
                        <a:pt x="974" y="2600"/>
                        <a:pt x="869" y="2705"/>
                        <a:pt x="869" y="2839"/>
                      </a:cubicBezTo>
                      <a:cubicBezTo>
                        <a:pt x="869" y="2973"/>
                        <a:pt x="974" y="3079"/>
                        <a:pt x="1108" y="3079"/>
                      </a:cubicBezTo>
                      <a:cubicBezTo>
                        <a:pt x="1242" y="3079"/>
                        <a:pt x="1348" y="2973"/>
                        <a:pt x="1348" y="2839"/>
                      </a:cubicBezTo>
                      <a:cubicBezTo>
                        <a:pt x="1346" y="2704"/>
                        <a:pt x="1242" y="2600"/>
                        <a:pt x="1108" y="2600"/>
                      </a:cubicBezTo>
                      <a:close/>
                      <a:moveTo>
                        <a:pt x="1108" y="3461"/>
                      </a:moveTo>
                      <a:cubicBezTo>
                        <a:pt x="976" y="3461"/>
                        <a:pt x="869" y="3569"/>
                        <a:pt x="869" y="3701"/>
                      </a:cubicBezTo>
                      <a:cubicBezTo>
                        <a:pt x="869" y="3835"/>
                        <a:pt x="974" y="3941"/>
                        <a:pt x="1108" y="3941"/>
                      </a:cubicBezTo>
                      <a:cubicBezTo>
                        <a:pt x="1240" y="3941"/>
                        <a:pt x="1348" y="3833"/>
                        <a:pt x="1348" y="3701"/>
                      </a:cubicBezTo>
                      <a:cubicBezTo>
                        <a:pt x="1346" y="3567"/>
                        <a:pt x="1242" y="3461"/>
                        <a:pt x="1108" y="3461"/>
                      </a:cubicBezTo>
                      <a:close/>
                      <a:moveTo>
                        <a:pt x="479" y="244"/>
                      </a:moveTo>
                      <a:cubicBezTo>
                        <a:pt x="479" y="376"/>
                        <a:pt x="372" y="483"/>
                        <a:pt x="239" y="483"/>
                      </a:cubicBezTo>
                      <a:cubicBezTo>
                        <a:pt x="106" y="483"/>
                        <a:pt x="0" y="378"/>
                        <a:pt x="0" y="244"/>
                      </a:cubicBezTo>
                      <a:cubicBezTo>
                        <a:pt x="0" y="110"/>
                        <a:pt x="106" y="4"/>
                        <a:pt x="239" y="4"/>
                      </a:cubicBezTo>
                      <a:cubicBezTo>
                        <a:pt x="373" y="4"/>
                        <a:pt x="479" y="110"/>
                        <a:pt x="479" y="244"/>
                      </a:cubicBezTo>
                      <a:close/>
                      <a:moveTo>
                        <a:pt x="433" y="244"/>
                      </a:moveTo>
                      <a:cubicBezTo>
                        <a:pt x="433" y="134"/>
                        <a:pt x="348" y="50"/>
                        <a:pt x="239" y="50"/>
                      </a:cubicBezTo>
                      <a:cubicBezTo>
                        <a:pt x="129" y="50"/>
                        <a:pt x="46" y="134"/>
                        <a:pt x="46" y="244"/>
                      </a:cubicBezTo>
                      <a:cubicBezTo>
                        <a:pt x="46" y="353"/>
                        <a:pt x="130" y="437"/>
                        <a:pt x="239" y="437"/>
                      </a:cubicBezTo>
                      <a:cubicBezTo>
                        <a:pt x="347" y="439"/>
                        <a:pt x="433" y="351"/>
                        <a:pt x="433" y="244"/>
                      </a:cubicBezTo>
                      <a:close/>
                      <a:moveTo>
                        <a:pt x="239" y="867"/>
                      </a:moveTo>
                      <a:cubicBezTo>
                        <a:pt x="106" y="867"/>
                        <a:pt x="0" y="973"/>
                        <a:pt x="0" y="1107"/>
                      </a:cubicBezTo>
                      <a:cubicBezTo>
                        <a:pt x="0" y="1241"/>
                        <a:pt x="106" y="1347"/>
                        <a:pt x="239" y="1347"/>
                      </a:cubicBezTo>
                      <a:cubicBezTo>
                        <a:pt x="372" y="1347"/>
                        <a:pt x="479" y="1239"/>
                        <a:pt x="479" y="1107"/>
                      </a:cubicBezTo>
                      <a:cubicBezTo>
                        <a:pt x="479" y="973"/>
                        <a:pt x="373" y="867"/>
                        <a:pt x="239" y="867"/>
                      </a:cubicBezTo>
                      <a:close/>
                      <a:moveTo>
                        <a:pt x="239" y="1731"/>
                      </a:moveTo>
                      <a:cubicBezTo>
                        <a:pt x="107" y="1731"/>
                        <a:pt x="0" y="1838"/>
                        <a:pt x="0" y="1971"/>
                      </a:cubicBezTo>
                      <a:cubicBezTo>
                        <a:pt x="0" y="2104"/>
                        <a:pt x="106" y="2210"/>
                        <a:pt x="239" y="2210"/>
                      </a:cubicBezTo>
                      <a:cubicBezTo>
                        <a:pt x="372" y="2210"/>
                        <a:pt x="479" y="2103"/>
                        <a:pt x="479" y="1971"/>
                      </a:cubicBezTo>
                      <a:cubicBezTo>
                        <a:pt x="479" y="1837"/>
                        <a:pt x="373" y="1731"/>
                        <a:pt x="239" y="1731"/>
                      </a:cubicBezTo>
                      <a:close/>
                      <a:moveTo>
                        <a:pt x="239" y="2600"/>
                      </a:moveTo>
                      <a:cubicBezTo>
                        <a:pt x="106" y="2600"/>
                        <a:pt x="0" y="2705"/>
                        <a:pt x="0" y="2839"/>
                      </a:cubicBezTo>
                      <a:cubicBezTo>
                        <a:pt x="0" y="2973"/>
                        <a:pt x="105" y="3079"/>
                        <a:pt x="239" y="3079"/>
                      </a:cubicBezTo>
                      <a:cubicBezTo>
                        <a:pt x="372" y="3079"/>
                        <a:pt x="479" y="2973"/>
                        <a:pt x="479" y="2839"/>
                      </a:cubicBezTo>
                      <a:cubicBezTo>
                        <a:pt x="479" y="2704"/>
                        <a:pt x="373" y="2600"/>
                        <a:pt x="239" y="2600"/>
                      </a:cubicBezTo>
                      <a:close/>
                      <a:moveTo>
                        <a:pt x="239" y="3461"/>
                      </a:moveTo>
                      <a:cubicBezTo>
                        <a:pt x="107" y="3461"/>
                        <a:pt x="0" y="3569"/>
                        <a:pt x="0" y="3701"/>
                      </a:cubicBezTo>
                      <a:cubicBezTo>
                        <a:pt x="0" y="3835"/>
                        <a:pt x="106" y="3941"/>
                        <a:pt x="239" y="3941"/>
                      </a:cubicBezTo>
                      <a:cubicBezTo>
                        <a:pt x="372" y="3941"/>
                        <a:pt x="479" y="3833"/>
                        <a:pt x="479" y="3701"/>
                      </a:cubicBezTo>
                      <a:cubicBezTo>
                        <a:pt x="479" y="3567"/>
                        <a:pt x="373" y="3461"/>
                        <a:pt x="239" y="3461"/>
                      </a:cubicBezTo>
                      <a:close/>
                    </a:path>
                  </a:pathLst>
                </a:custGeom>
                <a:solidFill>
                  <a:srgbClr val="A5A5A5"/>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lnSpc>
                      <a:spcPct val="100000"/>
                    </a:lnSpc>
                    <a:spcBef>
                      <a:spcPts val="0"/>
                    </a:spcBef>
                    <a:spcAft>
                      <a:spcPts val="0"/>
                    </a:spcAft>
                    <a:buClr>
                      <a:srgbClr val="000000"/>
                    </a:buClr>
                    <a:buSzPts val="1350"/>
                    <a:buFont typeface="Arial"/>
                    <a:buNone/>
                  </a:pPr>
                  <a:endParaRPr sz="2400" b="0" i="0" u="none" strike="noStrike" cap="none">
                    <a:solidFill>
                      <a:srgbClr val="000000"/>
                    </a:solidFill>
                    <a:latin typeface="Roboto"/>
                    <a:ea typeface="Roboto"/>
                    <a:cs typeface="Roboto"/>
                    <a:sym typeface="Roboto"/>
                  </a:endParaRPr>
                </a:p>
              </p:txBody>
            </p:sp>
            <p:sp>
              <p:nvSpPr>
                <p:cNvPr id="390" name="Google Shape;390;p20"/>
                <p:cNvSpPr/>
                <p:nvPr/>
              </p:nvSpPr>
              <p:spPr>
                <a:xfrm>
                  <a:off x="2449653" y="4798690"/>
                  <a:ext cx="184372" cy="182879"/>
                </a:xfrm>
                <a:custGeom>
                  <a:avLst/>
                  <a:gdLst/>
                  <a:ahLst/>
                  <a:cxnLst/>
                  <a:rect l="l" t="t" r="r" b="b"/>
                  <a:pathLst>
                    <a:path w="985" h="984" extrusionOk="0">
                      <a:moveTo>
                        <a:pt x="984" y="491"/>
                      </a:moveTo>
                      <a:cubicBezTo>
                        <a:pt x="984" y="532"/>
                        <a:pt x="952" y="566"/>
                        <a:pt x="907" y="569"/>
                      </a:cubicBezTo>
                      <a:cubicBezTo>
                        <a:pt x="895" y="627"/>
                        <a:pt x="872" y="682"/>
                        <a:pt x="837" y="732"/>
                      </a:cubicBezTo>
                      <a:cubicBezTo>
                        <a:pt x="851" y="745"/>
                        <a:pt x="860" y="764"/>
                        <a:pt x="860" y="786"/>
                      </a:cubicBezTo>
                      <a:cubicBezTo>
                        <a:pt x="860" y="827"/>
                        <a:pt x="827" y="862"/>
                        <a:pt x="784" y="862"/>
                      </a:cubicBezTo>
                      <a:cubicBezTo>
                        <a:pt x="763" y="862"/>
                        <a:pt x="744" y="853"/>
                        <a:pt x="729" y="838"/>
                      </a:cubicBezTo>
                      <a:cubicBezTo>
                        <a:pt x="678" y="872"/>
                        <a:pt x="624" y="895"/>
                        <a:pt x="566" y="905"/>
                      </a:cubicBezTo>
                      <a:lnTo>
                        <a:pt x="566" y="907"/>
                      </a:lnTo>
                      <a:cubicBezTo>
                        <a:pt x="566" y="948"/>
                        <a:pt x="531" y="983"/>
                        <a:pt x="490" y="983"/>
                      </a:cubicBezTo>
                      <a:cubicBezTo>
                        <a:pt x="449" y="983"/>
                        <a:pt x="414" y="949"/>
                        <a:pt x="414" y="907"/>
                      </a:cubicBezTo>
                      <a:lnTo>
                        <a:pt x="414" y="905"/>
                      </a:lnTo>
                      <a:cubicBezTo>
                        <a:pt x="354" y="894"/>
                        <a:pt x="299" y="870"/>
                        <a:pt x="251" y="838"/>
                      </a:cubicBezTo>
                      <a:cubicBezTo>
                        <a:pt x="238" y="853"/>
                        <a:pt x="219" y="862"/>
                        <a:pt x="197" y="862"/>
                      </a:cubicBezTo>
                      <a:cubicBezTo>
                        <a:pt x="156" y="862"/>
                        <a:pt x="121" y="828"/>
                        <a:pt x="121" y="786"/>
                      </a:cubicBezTo>
                      <a:cubicBezTo>
                        <a:pt x="121" y="764"/>
                        <a:pt x="130" y="745"/>
                        <a:pt x="143" y="732"/>
                      </a:cubicBezTo>
                      <a:cubicBezTo>
                        <a:pt x="109" y="684"/>
                        <a:pt x="84" y="628"/>
                        <a:pt x="73" y="567"/>
                      </a:cubicBezTo>
                      <a:cubicBezTo>
                        <a:pt x="32" y="566"/>
                        <a:pt x="0" y="531"/>
                        <a:pt x="0" y="491"/>
                      </a:cubicBezTo>
                      <a:cubicBezTo>
                        <a:pt x="0" y="450"/>
                        <a:pt x="32" y="418"/>
                        <a:pt x="71" y="416"/>
                      </a:cubicBezTo>
                      <a:cubicBezTo>
                        <a:pt x="82" y="353"/>
                        <a:pt x="106" y="296"/>
                        <a:pt x="140" y="246"/>
                      </a:cubicBezTo>
                      <a:cubicBezTo>
                        <a:pt x="128" y="233"/>
                        <a:pt x="121" y="216"/>
                        <a:pt x="121" y="197"/>
                      </a:cubicBezTo>
                      <a:cubicBezTo>
                        <a:pt x="121" y="156"/>
                        <a:pt x="154" y="121"/>
                        <a:pt x="197" y="121"/>
                      </a:cubicBezTo>
                      <a:cubicBezTo>
                        <a:pt x="214" y="121"/>
                        <a:pt x="232" y="128"/>
                        <a:pt x="245" y="138"/>
                      </a:cubicBezTo>
                      <a:cubicBezTo>
                        <a:pt x="296" y="103"/>
                        <a:pt x="353" y="79"/>
                        <a:pt x="415" y="67"/>
                      </a:cubicBezTo>
                      <a:cubicBezTo>
                        <a:pt x="420" y="29"/>
                        <a:pt x="451" y="0"/>
                        <a:pt x="491" y="0"/>
                      </a:cubicBezTo>
                      <a:cubicBezTo>
                        <a:pt x="530" y="0"/>
                        <a:pt x="563" y="29"/>
                        <a:pt x="567" y="67"/>
                      </a:cubicBezTo>
                      <a:cubicBezTo>
                        <a:pt x="628" y="79"/>
                        <a:pt x="685" y="102"/>
                        <a:pt x="738" y="138"/>
                      </a:cubicBezTo>
                      <a:cubicBezTo>
                        <a:pt x="751" y="127"/>
                        <a:pt x="768" y="121"/>
                        <a:pt x="786" y="121"/>
                      </a:cubicBezTo>
                      <a:cubicBezTo>
                        <a:pt x="827" y="121"/>
                        <a:pt x="862" y="155"/>
                        <a:pt x="862" y="197"/>
                      </a:cubicBezTo>
                      <a:cubicBezTo>
                        <a:pt x="862" y="216"/>
                        <a:pt x="856" y="233"/>
                        <a:pt x="844" y="246"/>
                      </a:cubicBezTo>
                      <a:cubicBezTo>
                        <a:pt x="879" y="297"/>
                        <a:pt x="903" y="354"/>
                        <a:pt x="913" y="416"/>
                      </a:cubicBezTo>
                      <a:cubicBezTo>
                        <a:pt x="952" y="418"/>
                        <a:pt x="984" y="451"/>
                        <a:pt x="984" y="491"/>
                      </a:cubicBezTo>
                      <a:close/>
                      <a:moveTo>
                        <a:pt x="532" y="841"/>
                      </a:moveTo>
                      <a:cubicBezTo>
                        <a:pt x="639" y="717"/>
                        <a:pt x="730" y="573"/>
                        <a:pt x="777" y="446"/>
                      </a:cubicBezTo>
                      <a:cubicBezTo>
                        <a:pt x="744" y="440"/>
                        <a:pt x="706" y="436"/>
                        <a:pt x="668" y="436"/>
                      </a:cubicBezTo>
                      <a:cubicBezTo>
                        <a:pt x="634" y="436"/>
                        <a:pt x="598" y="439"/>
                        <a:pt x="561" y="442"/>
                      </a:cubicBezTo>
                      <a:cubicBezTo>
                        <a:pt x="553" y="519"/>
                        <a:pt x="538" y="599"/>
                        <a:pt x="526" y="669"/>
                      </a:cubicBezTo>
                      <a:cubicBezTo>
                        <a:pt x="515" y="736"/>
                        <a:pt x="504" y="795"/>
                        <a:pt x="503" y="831"/>
                      </a:cubicBezTo>
                      <a:cubicBezTo>
                        <a:pt x="513" y="833"/>
                        <a:pt x="523" y="835"/>
                        <a:pt x="532" y="841"/>
                      </a:cubicBezTo>
                      <a:close/>
                      <a:moveTo>
                        <a:pt x="668" y="414"/>
                      </a:moveTo>
                      <a:cubicBezTo>
                        <a:pt x="700" y="414"/>
                        <a:pt x="744" y="418"/>
                        <a:pt x="784" y="426"/>
                      </a:cubicBezTo>
                      <a:cubicBezTo>
                        <a:pt x="803" y="367"/>
                        <a:pt x="812" y="315"/>
                        <a:pt x="808" y="270"/>
                      </a:cubicBezTo>
                      <a:cubicBezTo>
                        <a:pt x="802" y="271"/>
                        <a:pt x="795" y="273"/>
                        <a:pt x="787" y="273"/>
                      </a:cubicBezTo>
                      <a:cubicBezTo>
                        <a:pt x="746" y="273"/>
                        <a:pt x="711" y="239"/>
                        <a:pt x="711" y="197"/>
                      </a:cubicBezTo>
                      <a:cubicBezTo>
                        <a:pt x="711" y="190"/>
                        <a:pt x="713" y="184"/>
                        <a:pt x="714" y="176"/>
                      </a:cubicBezTo>
                      <a:cubicBezTo>
                        <a:pt x="671" y="171"/>
                        <a:pt x="618" y="179"/>
                        <a:pt x="558" y="198"/>
                      </a:cubicBezTo>
                      <a:cubicBezTo>
                        <a:pt x="566" y="241"/>
                        <a:pt x="570" y="283"/>
                        <a:pt x="570" y="316"/>
                      </a:cubicBezTo>
                      <a:cubicBezTo>
                        <a:pt x="570" y="348"/>
                        <a:pt x="567" y="383"/>
                        <a:pt x="564" y="420"/>
                      </a:cubicBezTo>
                      <a:cubicBezTo>
                        <a:pt x="599" y="417"/>
                        <a:pt x="634" y="414"/>
                        <a:pt x="668" y="414"/>
                      </a:cubicBezTo>
                      <a:close/>
                      <a:moveTo>
                        <a:pt x="153" y="480"/>
                      </a:moveTo>
                      <a:cubicBezTo>
                        <a:pt x="188" y="478"/>
                        <a:pt x="246" y="468"/>
                        <a:pt x="313" y="458"/>
                      </a:cubicBezTo>
                      <a:cubicBezTo>
                        <a:pt x="382" y="445"/>
                        <a:pt x="462" y="432"/>
                        <a:pt x="541" y="423"/>
                      </a:cubicBezTo>
                      <a:cubicBezTo>
                        <a:pt x="544" y="386"/>
                        <a:pt x="547" y="350"/>
                        <a:pt x="547" y="316"/>
                      </a:cubicBezTo>
                      <a:cubicBezTo>
                        <a:pt x="547" y="278"/>
                        <a:pt x="542" y="239"/>
                        <a:pt x="536" y="206"/>
                      </a:cubicBezTo>
                      <a:cubicBezTo>
                        <a:pt x="417" y="249"/>
                        <a:pt x="274" y="335"/>
                        <a:pt x="141" y="449"/>
                      </a:cubicBezTo>
                      <a:cubicBezTo>
                        <a:pt x="147" y="458"/>
                        <a:pt x="152" y="468"/>
                        <a:pt x="153" y="480"/>
                      </a:cubicBezTo>
                      <a:close/>
                      <a:moveTo>
                        <a:pt x="198" y="274"/>
                      </a:moveTo>
                      <a:cubicBezTo>
                        <a:pt x="184" y="274"/>
                        <a:pt x="169" y="268"/>
                        <a:pt x="157" y="264"/>
                      </a:cubicBezTo>
                      <a:cubicBezTo>
                        <a:pt x="127" y="311"/>
                        <a:pt x="105" y="363"/>
                        <a:pt x="95" y="420"/>
                      </a:cubicBezTo>
                      <a:cubicBezTo>
                        <a:pt x="106" y="423"/>
                        <a:pt x="118" y="429"/>
                        <a:pt x="127" y="436"/>
                      </a:cubicBezTo>
                      <a:cubicBezTo>
                        <a:pt x="262" y="319"/>
                        <a:pt x="410" y="230"/>
                        <a:pt x="534" y="187"/>
                      </a:cubicBezTo>
                      <a:cubicBezTo>
                        <a:pt x="531" y="173"/>
                        <a:pt x="526" y="160"/>
                        <a:pt x="523" y="149"/>
                      </a:cubicBezTo>
                      <a:cubicBezTo>
                        <a:pt x="513" y="152"/>
                        <a:pt x="503" y="155"/>
                        <a:pt x="493" y="155"/>
                      </a:cubicBezTo>
                      <a:cubicBezTo>
                        <a:pt x="455" y="155"/>
                        <a:pt x="423" y="127"/>
                        <a:pt x="417" y="90"/>
                      </a:cubicBezTo>
                      <a:cubicBezTo>
                        <a:pt x="360" y="101"/>
                        <a:pt x="308" y="124"/>
                        <a:pt x="261" y="156"/>
                      </a:cubicBezTo>
                      <a:cubicBezTo>
                        <a:pt x="270" y="168"/>
                        <a:pt x="274" y="182"/>
                        <a:pt x="274" y="198"/>
                      </a:cubicBezTo>
                      <a:cubicBezTo>
                        <a:pt x="274" y="239"/>
                        <a:pt x="240" y="274"/>
                        <a:pt x="198" y="274"/>
                      </a:cubicBezTo>
                      <a:close/>
                      <a:moveTo>
                        <a:pt x="723" y="155"/>
                      </a:moveTo>
                      <a:cubicBezTo>
                        <a:pt x="723" y="155"/>
                        <a:pt x="723" y="155"/>
                        <a:pt x="725" y="153"/>
                      </a:cubicBezTo>
                      <a:cubicBezTo>
                        <a:pt x="676" y="120"/>
                        <a:pt x="624" y="98"/>
                        <a:pt x="569" y="87"/>
                      </a:cubicBezTo>
                      <a:cubicBezTo>
                        <a:pt x="566" y="105"/>
                        <a:pt x="555" y="121"/>
                        <a:pt x="542" y="133"/>
                      </a:cubicBezTo>
                      <a:cubicBezTo>
                        <a:pt x="547" y="146"/>
                        <a:pt x="551" y="160"/>
                        <a:pt x="554" y="176"/>
                      </a:cubicBezTo>
                      <a:cubicBezTo>
                        <a:pt x="618" y="156"/>
                        <a:pt x="676" y="147"/>
                        <a:pt x="723" y="155"/>
                      </a:cubicBezTo>
                      <a:close/>
                      <a:moveTo>
                        <a:pt x="828" y="261"/>
                      </a:moveTo>
                      <a:cubicBezTo>
                        <a:pt x="834" y="305"/>
                        <a:pt x="827" y="363"/>
                        <a:pt x="805" y="430"/>
                      </a:cubicBezTo>
                      <a:cubicBezTo>
                        <a:pt x="821" y="433"/>
                        <a:pt x="835" y="437"/>
                        <a:pt x="850" y="442"/>
                      </a:cubicBezTo>
                      <a:cubicBezTo>
                        <a:pt x="860" y="430"/>
                        <a:pt x="875" y="421"/>
                        <a:pt x="891" y="417"/>
                      </a:cubicBezTo>
                      <a:cubicBezTo>
                        <a:pt x="882" y="360"/>
                        <a:pt x="860" y="308"/>
                        <a:pt x="828" y="261"/>
                      </a:cubicBezTo>
                      <a:lnTo>
                        <a:pt x="828" y="261"/>
                      </a:lnTo>
                      <a:close/>
                      <a:moveTo>
                        <a:pt x="787" y="143"/>
                      </a:moveTo>
                      <a:cubicBezTo>
                        <a:pt x="757" y="143"/>
                        <a:pt x="732" y="167"/>
                        <a:pt x="732" y="198"/>
                      </a:cubicBezTo>
                      <a:cubicBezTo>
                        <a:pt x="732" y="228"/>
                        <a:pt x="756" y="254"/>
                        <a:pt x="787" y="254"/>
                      </a:cubicBezTo>
                      <a:cubicBezTo>
                        <a:pt x="817" y="254"/>
                        <a:pt x="843" y="228"/>
                        <a:pt x="843" y="198"/>
                      </a:cubicBezTo>
                      <a:cubicBezTo>
                        <a:pt x="843" y="167"/>
                        <a:pt x="818" y="143"/>
                        <a:pt x="787" y="143"/>
                      </a:cubicBezTo>
                      <a:close/>
                      <a:moveTo>
                        <a:pt x="22" y="491"/>
                      </a:moveTo>
                      <a:cubicBezTo>
                        <a:pt x="22" y="521"/>
                        <a:pt x="46" y="547"/>
                        <a:pt x="77" y="547"/>
                      </a:cubicBezTo>
                      <a:cubicBezTo>
                        <a:pt x="107" y="547"/>
                        <a:pt x="133" y="521"/>
                        <a:pt x="133" y="491"/>
                      </a:cubicBezTo>
                      <a:cubicBezTo>
                        <a:pt x="133" y="460"/>
                        <a:pt x="107" y="436"/>
                        <a:pt x="77" y="436"/>
                      </a:cubicBezTo>
                      <a:cubicBezTo>
                        <a:pt x="46" y="436"/>
                        <a:pt x="22" y="461"/>
                        <a:pt x="22" y="491"/>
                      </a:cubicBezTo>
                      <a:close/>
                      <a:moveTo>
                        <a:pt x="265" y="821"/>
                      </a:moveTo>
                      <a:cubicBezTo>
                        <a:pt x="312" y="852"/>
                        <a:pt x="364" y="873"/>
                        <a:pt x="418" y="887"/>
                      </a:cubicBezTo>
                      <a:cubicBezTo>
                        <a:pt x="427" y="859"/>
                        <a:pt x="452" y="838"/>
                        <a:pt x="481" y="834"/>
                      </a:cubicBezTo>
                      <a:cubicBezTo>
                        <a:pt x="483" y="796"/>
                        <a:pt x="493" y="738"/>
                        <a:pt x="504" y="669"/>
                      </a:cubicBezTo>
                      <a:cubicBezTo>
                        <a:pt x="516" y="602"/>
                        <a:pt x="529" y="523"/>
                        <a:pt x="538" y="448"/>
                      </a:cubicBezTo>
                      <a:cubicBezTo>
                        <a:pt x="462" y="456"/>
                        <a:pt x="383" y="469"/>
                        <a:pt x="316" y="481"/>
                      </a:cubicBezTo>
                      <a:cubicBezTo>
                        <a:pt x="248" y="493"/>
                        <a:pt x="189" y="503"/>
                        <a:pt x="152" y="504"/>
                      </a:cubicBezTo>
                      <a:cubicBezTo>
                        <a:pt x="147" y="535"/>
                        <a:pt x="124" y="560"/>
                        <a:pt x="95" y="567"/>
                      </a:cubicBezTo>
                      <a:cubicBezTo>
                        <a:pt x="106" y="623"/>
                        <a:pt x="128" y="675"/>
                        <a:pt x="160" y="720"/>
                      </a:cubicBezTo>
                      <a:cubicBezTo>
                        <a:pt x="172" y="714"/>
                        <a:pt x="185" y="710"/>
                        <a:pt x="198" y="710"/>
                      </a:cubicBezTo>
                      <a:cubicBezTo>
                        <a:pt x="239" y="710"/>
                        <a:pt x="274" y="744"/>
                        <a:pt x="274" y="786"/>
                      </a:cubicBezTo>
                      <a:cubicBezTo>
                        <a:pt x="274" y="798"/>
                        <a:pt x="271" y="811"/>
                        <a:pt x="265" y="821"/>
                      </a:cubicBezTo>
                      <a:close/>
                      <a:moveTo>
                        <a:pt x="841" y="784"/>
                      </a:moveTo>
                      <a:cubicBezTo>
                        <a:pt x="841" y="755"/>
                        <a:pt x="816" y="729"/>
                        <a:pt x="786" y="729"/>
                      </a:cubicBezTo>
                      <a:cubicBezTo>
                        <a:pt x="755" y="729"/>
                        <a:pt x="730" y="753"/>
                        <a:pt x="730" y="784"/>
                      </a:cubicBezTo>
                      <a:cubicBezTo>
                        <a:pt x="730" y="814"/>
                        <a:pt x="755" y="840"/>
                        <a:pt x="786" y="840"/>
                      </a:cubicBezTo>
                      <a:cubicBezTo>
                        <a:pt x="816" y="840"/>
                        <a:pt x="841" y="815"/>
                        <a:pt x="841" y="784"/>
                      </a:cubicBezTo>
                      <a:close/>
                      <a:moveTo>
                        <a:pt x="787" y="709"/>
                      </a:moveTo>
                      <a:cubicBezTo>
                        <a:pt x="800" y="709"/>
                        <a:pt x="812" y="712"/>
                        <a:pt x="825" y="717"/>
                      </a:cubicBezTo>
                      <a:cubicBezTo>
                        <a:pt x="857" y="671"/>
                        <a:pt x="879" y="620"/>
                        <a:pt x="891" y="564"/>
                      </a:cubicBezTo>
                      <a:cubicBezTo>
                        <a:pt x="859" y="556"/>
                        <a:pt x="834" y="525"/>
                        <a:pt x="834" y="490"/>
                      </a:cubicBezTo>
                      <a:cubicBezTo>
                        <a:pt x="834" y="478"/>
                        <a:pt x="835" y="468"/>
                        <a:pt x="840" y="459"/>
                      </a:cubicBezTo>
                      <a:cubicBezTo>
                        <a:pt x="827" y="455"/>
                        <a:pt x="814" y="452"/>
                        <a:pt x="799" y="449"/>
                      </a:cubicBezTo>
                      <a:cubicBezTo>
                        <a:pt x="757" y="567"/>
                        <a:pt x="675" y="710"/>
                        <a:pt x="551" y="854"/>
                      </a:cubicBezTo>
                      <a:cubicBezTo>
                        <a:pt x="557" y="863"/>
                        <a:pt x="563" y="872"/>
                        <a:pt x="566" y="882"/>
                      </a:cubicBezTo>
                      <a:cubicBezTo>
                        <a:pt x="621" y="872"/>
                        <a:pt x="674" y="852"/>
                        <a:pt x="720" y="819"/>
                      </a:cubicBezTo>
                      <a:cubicBezTo>
                        <a:pt x="714" y="809"/>
                        <a:pt x="711" y="798"/>
                        <a:pt x="711" y="784"/>
                      </a:cubicBezTo>
                      <a:cubicBezTo>
                        <a:pt x="711" y="744"/>
                        <a:pt x="745" y="709"/>
                        <a:pt x="787" y="709"/>
                      </a:cubicBezTo>
                      <a:close/>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lnSpc>
                      <a:spcPct val="100000"/>
                    </a:lnSpc>
                    <a:spcBef>
                      <a:spcPts val="0"/>
                    </a:spcBef>
                    <a:spcAft>
                      <a:spcPts val="0"/>
                    </a:spcAft>
                    <a:buClr>
                      <a:srgbClr val="000000"/>
                    </a:buClr>
                    <a:buSzPts val="570"/>
                    <a:buFont typeface="Arial"/>
                    <a:buNone/>
                  </a:pPr>
                  <a:endParaRPr sz="1050" b="0" i="0" u="none" strike="noStrike" cap="none">
                    <a:solidFill>
                      <a:srgbClr val="000000"/>
                    </a:solidFill>
                    <a:latin typeface="Roboto"/>
                    <a:ea typeface="Roboto"/>
                    <a:cs typeface="Roboto"/>
                    <a:sym typeface="Roboto"/>
                  </a:endParaRPr>
                </a:p>
              </p:txBody>
            </p:sp>
            <p:sp>
              <p:nvSpPr>
                <p:cNvPr id="391" name="Google Shape;391;p20"/>
                <p:cNvSpPr/>
                <p:nvPr/>
              </p:nvSpPr>
              <p:spPr>
                <a:xfrm>
                  <a:off x="2452654" y="4615109"/>
                  <a:ext cx="31693" cy="169907"/>
                </a:xfrm>
                <a:custGeom>
                  <a:avLst/>
                  <a:gdLst/>
                  <a:ahLst/>
                  <a:cxnLst/>
                  <a:rect l="l" t="t" r="r" b="b"/>
                  <a:pathLst>
                    <a:path w="958" h="5162" extrusionOk="0">
                      <a:moveTo>
                        <a:pt x="528" y="1397"/>
                      </a:moveTo>
                      <a:lnTo>
                        <a:pt x="528" y="0"/>
                      </a:lnTo>
                      <a:lnTo>
                        <a:pt x="429" y="0"/>
                      </a:lnTo>
                      <a:lnTo>
                        <a:pt x="429" y="1397"/>
                      </a:lnTo>
                      <a:cubicBezTo>
                        <a:pt x="189" y="1422"/>
                        <a:pt x="0" y="1626"/>
                        <a:pt x="0" y="1874"/>
                      </a:cubicBezTo>
                      <a:cubicBezTo>
                        <a:pt x="0" y="2122"/>
                        <a:pt x="189" y="2325"/>
                        <a:pt x="429" y="2351"/>
                      </a:cubicBezTo>
                      <a:lnTo>
                        <a:pt x="429" y="5161"/>
                      </a:lnTo>
                      <a:lnTo>
                        <a:pt x="528" y="5161"/>
                      </a:lnTo>
                      <a:lnTo>
                        <a:pt x="528" y="2351"/>
                      </a:lnTo>
                      <a:cubicBezTo>
                        <a:pt x="768" y="2325"/>
                        <a:pt x="957" y="2122"/>
                        <a:pt x="957" y="1874"/>
                      </a:cubicBezTo>
                      <a:cubicBezTo>
                        <a:pt x="957" y="1628"/>
                        <a:pt x="768" y="1422"/>
                        <a:pt x="528" y="1397"/>
                      </a:cubicBezTo>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lnSpc>
                      <a:spcPct val="100000"/>
                    </a:lnSpc>
                    <a:spcBef>
                      <a:spcPts val="0"/>
                    </a:spcBef>
                    <a:spcAft>
                      <a:spcPts val="0"/>
                    </a:spcAft>
                    <a:buClr>
                      <a:srgbClr val="000000"/>
                    </a:buClr>
                    <a:buSzPts val="570"/>
                    <a:buFont typeface="Arial"/>
                    <a:buNone/>
                  </a:pPr>
                  <a:endParaRPr sz="1050" b="0" i="0" u="none" strike="noStrike" cap="none">
                    <a:solidFill>
                      <a:srgbClr val="000000"/>
                    </a:solidFill>
                    <a:latin typeface="Roboto"/>
                    <a:ea typeface="Roboto"/>
                    <a:cs typeface="Roboto"/>
                    <a:sym typeface="Roboto"/>
                  </a:endParaRPr>
                </a:p>
              </p:txBody>
            </p:sp>
            <p:sp>
              <p:nvSpPr>
                <p:cNvPr id="392" name="Google Shape;392;p20"/>
                <p:cNvSpPr/>
                <p:nvPr/>
              </p:nvSpPr>
              <p:spPr>
                <a:xfrm>
                  <a:off x="2489605" y="4615109"/>
                  <a:ext cx="31693" cy="169907"/>
                </a:xfrm>
                <a:custGeom>
                  <a:avLst/>
                  <a:gdLst/>
                  <a:ahLst/>
                  <a:cxnLst/>
                  <a:rect l="l" t="t" r="r" b="b"/>
                  <a:pathLst>
                    <a:path w="957" h="5162" extrusionOk="0">
                      <a:moveTo>
                        <a:pt x="527" y="2441"/>
                      </a:moveTo>
                      <a:lnTo>
                        <a:pt x="527" y="0"/>
                      </a:lnTo>
                      <a:lnTo>
                        <a:pt x="429" y="0"/>
                      </a:lnTo>
                      <a:lnTo>
                        <a:pt x="429" y="2441"/>
                      </a:lnTo>
                      <a:cubicBezTo>
                        <a:pt x="189" y="2467"/>
                        <a:pt x="0" y="2669"/>
                        <a:pt x="0" y="2917"/>
                      </a:cubicBezTo>
                      <a:cubicBezTo>
                        <a:pt x="0" y="3165"/>
                        <a:pt x="189" y="3369"/>
                        <a:pt x="429" y="3394"/>
                      </a:cubicBezTo>
                      <a:lnTo>
                        <a:pt x="429" y="5161"/>
                      </a:lnTo>
                      <a:lnTo>
                        <a:pt x="527" y="5161"/>
                      </a:lnTo>
                      <a:lnTo>
                        <a:pt x="527" y="3394"/>
                      </a:lnTo>
                      <a:cubicBezTo>
                        <a:pt x="767" y="3369"/>
                        <a:pt x="956" y="3165"/>
                        <a:pt x="956" y="2917"/>
                      </a:cubicBezTo>
                      <a:cubicBezTo>
                        <a:pt x="956" y="2669"/>
                        <a:pt x="767" y="2467"/>
                        <a:pt x="527" y="2441"/>
                      </a:cubicBezTo>
                      <a:close/>
                      <a:moveTo>
                        <a:pt x="477" y="3298"/>
                      </a:moveTo>
                      <a:cubicBezTo>
                        <a:pt x="268" y="3298"/>
                        <a:pt x="96" y="3126"/>
                        <a:pt x="96" y="2917"/>
                      </a:cubicBezTo>
                      <a:cubicBezTo>
                        <a:pt x="96" y="2708"/>
                        <a:pt x="269" y="2537"/>
                        <a:pt x="477" y="2537"/>
                      </a:cubicBezTo>
                      <a:cubicBezTo>
                        <a:pt x="686" y="2537"/>
                        <a:pt x="858" y="2708"/>
                        <a:pt x="858" y="2917"/>
                      </a:cubicBezTo>
                      <a:cubicBezTo>
                        <a:pt x="858" y="3129"/>
                        <a:pt x="688" y="3298"/>
                        <a:pt x="477" y="3298"/>
                      </a:cubicBezTo>
                      <a:close/>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lnSpc>
                      <a:spcPct val="100000"/>
                    </a:lnSpc>
                    <a:spcBef>
                      <a:spcPts val="0"/>
                    </a:spcBef>
                    <a:spcAft>
                      <a:spcPts val="0"/>
                    </a:spcAft>
                    <a:buClr>
                      <a:srgbClr val="000000"/>
                    </a:buClr>
                    <a:buSzPts val="570"/>
                    <a:buFont typeface="Arial"/>
                    <a:buNone/>
                  </a:pPr>
                  <a:endParaRPr sz="1050" b="0" i="0" u="none" strike="noStrike" cap="none">
                    <a:solidFill>
                      <a:srgbClr val="000000"/>
                    </a:solidFill>
                    <a:latin typeface="Roboto"/>
                    <a:ea typeface="Roboto"/>
                    <a:cs typeface="Roboto"/>
                    <a:sym typeface="Roboto"/>
                  </a:endParaRPr>
                </a:p>
              </p:txBody>
            </p:sp>
            <p:sp>
              <p:nvSpPr>
                <p:cNvPr id="393" name="Google Shape;393;p20"/>
                <p:cNvSpPr/>
                <p:nvPr/>
              </p:nvSpPr>
              <p:spPr>
                <a:xfrm>
                  <a:off x="2526848" y="4615109"/>
                  <a:ext cx="31838" cy="169907"/>
                </a:xfrm>
                <a:custGeom>
                  <a:avLst/>
                  <a:gdLst/>
                  <a:ahLst/>
                  <a:cxnLst/>
                  <a:rect l="l" t="t" r="r" b="b"/>
                  <a:pathLst>
                    <a:path w="960" h="5162" extrusionOk="0">
                      <a:moveTo>
                        <a:pt x="528" y="353"/>
                      </a:moveTo>
                      <a:lnTo>
                        <a:pt x="528" y="0"/>
                      </a:lnTo>
                      <a:lnTo>
                        <a:pt x="429" y="0"/>
                      </a:lnTo>
                      <a:lnTo>
                        <a:pt x="429" y="353"/>
                      </a:lnTo>
                      <a:cubicBezTo>
                        <a:pt x="189" y="378"/>
                        <a:pt x="0" y="581"/>
                        <a:pt x="0" y="830"/>
                      </a:cubicBezTo>
                      <a:cubicBezTo>
                        <a:pt x="0" y="1078"/>
                        <a:pt x="189" y="1281"/>
                        <a:pt x="429" y="1307"/>
                      </a:cubicBezTo>
                      <a:lnTo>
                        <a:pt x="429" y="5161"/>
                      </a:lnTo>
                      <a:lnTo>
                        <a:pt x="528" y="5161"/>
                      </a:lnTo>
                      <a:lnTo>
                        <a:pt x="528" y="1307"/>
                      </a:lnTo>
                      <a:cubicBezTo>
                        <a:pt x="767" y="1281"/>
                        <a:pt x="956" y="1078"/>
                        <a:pt x="956" y="830"/>
                      </a:cubicBezTo>
                      <a:cubicBezTo>
                        <a:pt x="959" y="581"/>
                        <a:pt x="770" y="378"/>
                        <a:pt x="528" y="353"/>
                      </a:cubicBezTo>
                      <a:close/>
                      <a:moveTo>
                        <a:pt x="480" y="1211"/>
                      </a:moveTo>
                      <a:cubicBezTo>
                        <a:pt x="271" y="1211"/>
                        <a:pt x="99" y="1039"/>
                        <a:pt x="99" y="830"/>
                      </a:cubicBezTo>
                      <a:cubicBezTo>
                        <a:pt x="99" y="621"/>
                        <a:pt x="272" y="449"/>
                        <a:pt x="480" y="449"/>
                      </a:cubicBezTo>
                      <a:cubicBezTo>
                        <a:pt x="689" y="449"/>
                        <a:pt x="861" y="621"/>
                        <a:pt x="861" y="830"/>
                      </a:cubicBezTo>
                      <a:cubicBezTo>
                        <a:pt x="861" y="1039"/>
                        <a:pt x="688" y="1211"/>
                        <a:pt x="480" y="1211"/>
                      </a:cubicBezTo>
                      <a:close/>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lnSpc>
                      <a:spcPct val="100000"/>
                    </a:lnSpc>
                    <a:spcBef>
                      <a:spcPts val="0"/>
                    </a:spcBef>
                    <a:spcAft>
                      <a:spcPts val="0"/>
                    </a:spcAft>
                    <a:buClr>
                      <a:srgbClr val="000000"/>
                    </a:buClr>
                    <a:buSzPts val="570"/>
                    <a:buFont typeface="Arial"/>
                    <a:buNone/>
                  </a:pPr>
                  <a:endParaRPr sz="1050" b="0" i="0" u="none" strike="noStrike" cap="none">
                    <a:solidFill>
                      <a:srgbClr val="000000"/>
                    </a:solidFill>
                    <a:latin typeface="Roboto"/>
                    <a:ea typeface="Roboto"/>
                    <a:cs typeface="Roboto"/>
                    <a:sym typeface="Roboto"/>
                  </a:endParaRPr>
                </a:p>
              </p:txBody>
            </p:sp>
            <p:sp>
              <p:nvSpPr>
                <p:cNvPr id="394" name="Google Shape;394;p20"/>
                <p:cNvSpPr/>
                <p:nvPr/>
              </p:nvSpPr>
              <p:spPr>
                <a:xfrm>
                  <a:off x="2563944" y="4615109"/>
                  <a:ext cx="31693" cy="169907"/>
                </a:xfrm>
                <a:custGeom>
                  <a:avLst/>
                  <a:gdLst/>
                  <a:ahLst/>
                  <a:cxnLst/>
                  <a:rect l="l" t="t" r="r" b="b"/>
                  <a:pathLst>
                    <a:path w="958" h="5162" extrusionOk="0">
                      <a:moveTo>
                        <a:pt x="528" y="3608"/>
                      </a:moveTo>
                      <a:lnTo>
                        <a:pt x="528" y="0"/>
                      </a:lnTo>
                      <a:lnTo>
                        <a:pt x="429" y="0"/>
                      </a:lnTo>
                      <a:lnTo>
                        <a:pt x="429" y="3608"/>
                      </a:lnTo>
                      <a:cubicBezTo>
                        <a:pt x="189" y="3634"/>
                        <a:pt x="0" y="3837"/>
                        <a:pt x="0" y="4085"/>
                      </a:cubicBezTo>
                      <a:cubicBezTo>
                        <a:pt x="0" y="4334"/>
                        <a:pt x="189" y="4537"/>
                        <a:pt x="429" y="4562"/>
                      </a:cubicBezTo>
                      <a:lnTo>
                        <a:pt x="429" y="5161"/>
                      </a:lnTo>
                      <a:lnTo>
                        <a:pt x="528" y="5161"/>
                      </a:lnTo>
                      <a:lnTo>
                        <a:pt x="528" y="4562"/>
                      </a:lnTo>
                      <a:cubicBezTo>
                        <a:pt x="768" y="4537"/>
                        <a:pt x="957" y="4334"/>
                        <a:pt x="957" y="4085"/>
                      </a:cubicBezTo>
                      <a:cubicBezTo>
                        <a:pt x="957" y="3837"/>
                        <a:pt x="768" y="3634"/>
                        <a:pt x="528" y="3608"/>
                      </a:cubicBezTo>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lnSpc>
                      <a:spcPct val="100000"/>
                    </a:lnSpc>
                    <a:spcBef>
                      <a:spcPts val="0"/>
                    </a:spcBef>
                    <a:spcAft>
                      <a:spcPts val="0"/>
                    </a:spcAft>
                    <a:buClr>
                      <a:srgbClr val="000000"/>
                    </a:buClr>
                    <a:buSzPts val="570"/>
                    <a:buFont typeface="Arial"/>
                    <a:buNone/>
                  </a:pPr>
                  <a:endParaRPr sz="1050" b="0" i="0" u="none" strike="noStrike" cap="none">
                    <a:solidFill>
                      <a:srgbClr val="000000"/>
                    </a:solidFill>
                    <a:latin typeface="Roboto"/>
                    <a:ea typeface="Roboto"/>
                    <a:cs typeface="Roboto"/>
                    <a:sym typeface="Roboto"/>
                  </a:endParaRPr>
                </a:p>
              </p:txBody>
            </p:sp>
            <p:sp>
              <p:nvSpPr>
                <p:cNvPr id="395" name="Google Shape;395;p20"/>
                <p:cNvSpPr/>
                <p:nvPr/>
              </p:nvSpPr>
              <p:spPr>
                <a:xfrm>
                  <a:off x="2601187" y="4615254"/>
                  <a:ext cx="31838" cy="169770"/>
                </a:xfrm>
                <a:custGeom>
                  <a:avLst/>
                  <a:gdLst/>
                  <a:ahLst/>
                  <a:cxnLst/>
                  <a:rect l="l" t="t" r="r" b="b"/>
                  <a:pathLst>
                    <a:path w="961" h="5159" extrusionOk="0">
                      <a:moveTo>
                        <a:pt x="960" y="2303"/>
                      </a:moveTo>
                      <a:cubicBezTo>
                        <a:pt x="960" y="2054"/>
                        <a:pt x="771" y="1851"/>
                        <a:pt x="531" y="1826"/>
                      </a:cubicBezTo>
                      <a:lnTo>
                        <a:pt x="531" y="0"/>
                      </a:lnTo>
                      <a:lnTo>
                        <a:pt x="429" y="0"/>
                      </a:lnTo>
                      <a:lnTo>
                        <a:pt x="429" y="1826"/>
                      </a:lnTo>
                      <a:cubicBezTo>
                        <a:pt x="189" y="1851"/>
                        <a:pt x="0" y="2054"/>
                        <a:pt x="0" y="2303"/>
                      </a:cubicBezTo>
                      <a:cubicBezTo>
                        <a:pt x="0" y="2551"/>
                        <a:pt x="189" y="2753"/>
                        <a:pt x="429" y="2779"/>
                      </a:cubicBezTo>
                      <a:lnTo>
                        <a:pt x="429" y="5158"/>
                      </a:lnTo>
                      <a:lnTo>
                        <a:pt x="528" y="5158"/>
                      </a:lnTo>
                      <a:lnTo>
                        <a:pt x="528" y="2779"/>
                      </a:lnTo>
                      <a:cubicBezTo>
                        <a:pt x="771" y="2753"/>
                        <a:pt x="960" y="2548"/>
                        <a:pt x="960" y="2303"/>
                      </a:cubicBezTo>
                    </a:path>
                  </a:pathLst>
                </a:custGeom>
                <a:solidFill>
                  <a:srgbClr val="305868"/>
                </a:solidFill>
                <a:ln w="9525" cap="flat" cmpd="sng">
                  <a:solidFill>
                    <a:srgbClr val="305868"/>
                  </a:solidFill>
                  <a:prstDash val="solid"/>
                  <a:round/>
                  <a:headEnd type="none" w="sm" len="sm"/>
                  <a:tailEnd type="none" w="sm" len="sm"/>
                </a:ln>
              </p:spPr>
              <p:txBody>
                <a:bodyPr spcFirstLastPara="1" wrap="square" lIns="51400" tIns="25700" rIns="51400" bIns="25700" anchor="ctr" anchorCtr="0">
                  <a:noAutofit/>
                </a:bodyPr>
                <a:lstStyle/>
                <a:p>
                  <a:pPr marL="0" marR="0" lvl="0" indent="0" algn="l" rtl="0">
                    <a:lnSpc>
                      <a:spcPct val="100000"/>
                    </a:lnSpc>
                    <a:spcBef>
                      <a:spcPts val="0"/>
                    </a:spcBef>
                    <a:spcAft>
                      <a:spcPts val="0"/>
                    </a:spcAft>
                    <a:buClr>
                      <a:srgbClr val="000000"/>
                    </a:buClr>
                    <a:buSzPts val="570"/>
                    <a:buFont typeface="Arial"/>
                    <a:buNone/>
                  </a:pPr>
                  <a:endParaRPr sz="1050" b="0" i="0" u="none" strike="noStrike" cap="none">
                    <a:solidFill>
                      <a:srgbClr val="000000"/>
                    </a:solidFill>
                    <a:latin typeface="Roboto"/>
                    <a:ea typeface="Roboto"/>
                    <a:cs typeface="Roboto"/>
                    <a:sym typeface="Roboto"/>
                  </a:endParaRPr>
                </a:p>
              </p:txBody>
            </p:sp>
          </p:grpSp>
        </p:grpSp>
        <p:cxnSp>
          <p:nvCxnSpPr>
            <p:cNvPr id="396" name="Google Shape;396;p20"/>
            <p:cNvCxnSpPr>
              <a:stCxn id="299" idx="6"/>
              <a:endCxn id="306" idx="2"/>
            </p:cNvCxnSpPr>
            <p:nvPr/>
          </p:nvCxnSpPr>
          <p:spPr>
            <a:xfrm rot="10800000" flipH="1">
              <a:off x="2379944" y="1936351"/>
              <a:ext cx="2516100" cy="1238100"/>
            </a:xfrm>
            <a:prstGeom prst="straightConnector1">
              <a:avLst/>
            </a:prstGeom>
            <a:noFill/>
            <a:ln w="9525" cap="flat" cmpd="sng">
              <a:solidFill>
                <a:srgbClr val="FFC000"/>
              </a:solidFill>
              <a:prstDash val="dash"/>
              <a:round/>
              <a:headEnd type="none" w="sm" len="sm"/>
              <a:tailEnd type="none" w="sm" len="sm"/>
            </a:ln>
          </p:spPr>
        </p:cxnSp>
        <p:cxnSp>
          <p:nvCxnSpPr>
            <p:cNvPr id="397" name="Google Shape;397;p20"/>
            <p:cNvCxnSpPr>
              <a:stCxn id="385" idx="6"/>
              <a:endCxn id="299" idx="2"/>
            </p:cNvCxnSpPr>
            <p:nvPr/>
          </p:nvCxnSpPr>
          <p:spPr>
            <a:xfrm>
              <a:off x="1881738" y="3174457"/>
              <a:ext cx="268500" cy="0"/>
            </a:xfrm>
            <a:prstGeom prst="straightConnector1">
              <a:avLst/>
            </a:prstGeom>
            <a:noFill/>
            <a:ln w="9525" cap="flat" cmpd="sng">
              <a:solidFill>
                <a:srgbClr val="FFC000"/>
              </a:solidFill>
              <a:prstDash val="solid"/>
              <a:round/>
              <a:headEnd type="none" w="sm" len="sm"/>
              <a:tailEnd type="none" w="sm" len="sm"/>
            </a:ln>
          </p:spPr>
        </p:cxnSp>
        <p:cxnSp>
          <p:nvCxnSpPr>
            <p:cNvPr id="398" name="Google Shape;398;p20"/>
            <p:cNvCxnSpPr>
              <a:stCxn id="367" idx="6"/>
              <a:endCxn id="302" idx="2"/>
            </p:cNvCxnSpPr>
            <p:nvPr/>
          </p:nvCxnSpPr>
          <p:spPr>
            <a:xfrm rot="10800000" flipH="1">
              <a:off x="3116328" y="1953860"/>
              <a:ext cx="450000" cy="4800"/>
            </a:xfrm>
            <a:prstGeom prst="straightConnector1">
              <a:avLst/>
            </a:prstGeom>
            <a:noFill/>
            <a:ln w="9525" cap="flat" cmpd="sng">
              <a:solidFill>
                <a:srgbClr val="7030A0"/>
              </a:solidFill>
              <a:prstDash val="solid"/>
              <a:round/>
              <a:headEnd type="none" w="sm" len="sm"/>
              <a:tailEnd type="none" w="sm" len="sm"/>
            </a:ln>
          </p:spPr>
        </p:cxnSp>
        <p:cxnSp>
          <p:nvCxnSpPr>
            <p:cNvPr id="399" name="Google Shape;399;p20"/>
            <p:cNvCxnSpPr>
              <a:stCxn id="300" idx="0"/>
              <a:endCxn id="304" idx="4"/>
            </p:cNvCxnSpPr>
            <p:nvPr/>
          </p:nvCxnSpPr>
          <p:spPr>
            <a:xfrm rot="10800000">
              <a:off x="6701638" y="3370016"/>
              <a:ext cx="9300" cy="397200"/>
            </a:xfrm>
            <a:prstGeom prst="straightConnector1">
              <a:avLst/>
            </a:prstGeom>
            <a:noFill/>
            <a:ln w="9525" cap="flat" cmpd="sng">
              <a:solidFill>
                <a:srgbClr val="00B050"/>
              </a:solidFill>
              <a:prstDash val="solid"/>
              <a:round/>
              <a:headEnd type="none" w="sm" len="sm"/>
              <a:tailEnd type="none" w="sm" len="sm"/>
            </a:ln>
          </p:spPr>
        </p:cxnSp>
        <p:cxnSp>
          <p:nvCxnSpPr>
            <p:cNvPr id="400" name="Google Shape;400;p20"/>
            <p:cNvCxnSpPr/>
            <p:nvPr/>
          </p:nvCxnSpPr>
          <p:spPr>
            <a:xfrm>
              <a:off x="419100" y="4197047"/>
              <a:ext cx="8056200" cy="12300"/>
            </a:xfrm>
            <a:prstGeom prst="straightConnector1">
              <a:avLst/>
            </a:prstGeom>
            <a:noFill/>
            <a:ln w="28575" cap="flat" cmpd="sng">
              <a:solidFill>
                <a:srgbClr val="FF9900"/>
              </a:solidFill>
              <a:prstDash val="solid"/>
              <a:round/>
              <a:headEnd type="none" w="sm" len="sm"/>
              <a:tailEnd type="none" w="sm" len="sm"/>
            </a:ln>
          </p:spPr>
        </p:cxnSp>
        <p:grpSp>
          <p:nvGrpSpPr>
            <p:cNvPr id="401" name="Google Shape;401;p20"/>
            <p:cNvGrpSpPr/>
            <p:nvPr/>
          </p:nvGrpSpPr>
          <p:grpSpPr>
            <a:xfrm>
              <a:off x="5075997" y="4325244"/>
              <a:ext cx="863414" cy="240335"/>
              <a:chOff x="1221680" y="2974657"/>
              <a:chExt cx="1368761" cy="381000"/>
            </a:xfrm>
          </p:grpSpPr>
          <p:sp>
            <p:nvSpPr>
              <p:cNvPr id="402" name="Google Shape;402;p20"/>
              <p:cNvSpPr/>
              <p:nvPr/>
            </p:nvSpPr>
            <p:spPr>
              <a:xfrm>
                <a:off x="1221680" y="2974657"/>
                <a:ext cx="485262" cy="381000"/>
              </a:xfrm>
              <a:custGeom>
                <a:avLst/>
                <a:gdLst/>
                <a:ahLst/>
                <a:cxnLst/>
                <a:rect l="l" t="t" r="r" b="b"/>
                <a:pathLst>
                  <a:path w="485262" h="381000" extrusionOk="0">
                    <a:moveTo>
                      <a:pt x="111620" y="340112"/>
                    </a:moveTo>
                    <a:lnTo>
                      <a:pt x="267698" y="0"/>
                    </a:lnTo>
                    <a:lnTo>
                      <a:pt x="122971" y="122663"/>
                    </a:lnTo>
                    <a:lnTo>
                      <a:pt x="0" y="339183"/>
                    </a:lnTo>
                    <a:lnTo>
                      <a:pt x="111620" y="340112"/>
                    </a:lnTo>
                    <a:lnTo>
                      <a:pt x="111620" y="340112"/>
                    </a:lnTo>
                    <a:close/>
                    <a:moveTo>
                      <a:pt x="339589" y="340112"/>
                    </a:moveTo>
                    <a:lnTo>
                      <a:pt x="110674" y="381000"/>
                    </a:lnTo>
                    <a:lnTo>
                      <a:pt x="485263" y="381000"/>
                    </a:lnTo>
                    <a:lnTo>
                      <a:pt x="283779" y="27878"/>
                    </a:lnTo>
                    <a:lnTo>
                      <a:pt x="222294" y="198863"/>
                    </a:lnTo>
                    <a:lnTo>
                      <a:pt x="339589" y="340112"/>
                    </a:lnTo>
                    <a:close/>
                  </a:path>
                </a:pathLst>
              </a:custGeom>
              <a:solidFill>
                <a:srgbClr val="0071CE"/>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3600"/>
                  <a:buFont typeface="Arial"/>
                  <a:buNone/>
                </a:pPr>
                <a:endParaRPr sz="3600">
                  <a:solidFill>
                    <a:srgbClr val="000000"/>
                  </a:solidFill>
                  <a:latin typeface="Calibri"/>
                  <a:ea typeface="Calibri"/>
                  <a:cs typeface="Calibri"/>
                  <a:sym typeface="Calibri"/>
                </a:endParaRPr>
              </a:p>
            </p:txBody>
          </p:sp>
          <p:grpSp>
            <p:nvGrpSpPr>
              <p:cNvPr id="403" name="Google Shape;403;p20"/>
              <p:cNvGrpSpPr/>
              <p:nvPr/>
            </p:nvGrpSpPr>
            <p:grpSpPr>
              <a:xfrm>
                <a:off x="1812886" y="3035059"/>
                <a:ext cx="777555" cy="229528"/>
                <a:chOff x="1812886" y="3035059"/>
                <a:chExt cx="777555" cy="229528"/>
              </a:xfrm>
            </p:grpSpPr>
            <p:sp>
              <p:nvSpPr>
                <p:cNvPr id="404" name="Google Shape;404;p20"/>
                <p:cNvSpPr/>
                <p:nvPr/>
              </p:nvSpPr>
              <p:spPr>
                <a:xfrm>
                  <a:off x="1812886" y="3035059"/>
                  <a:ext cx="205267" cy="225812"/>
                </a:xfrm>
                <a:custGeom>
                  <a:avLst/>
                  <a:gdLst/>
                  <a:ahLst/>
                  <a:cxnLst/>
                  <a:rect l="l" t="t" r="r" b="b"/>
                  <a:pathLst>
                    <a:path w="205267" h="225812" extrusionOk="0">
                      <a:moveTo>
                        <a:pt x="205267" y="225812"/>
                      </a:moveTo>
                      <a:lnTo>
                        <a:pt x="174997" y="225812"/>
                      </a:lnTo>
                      <a:lnTo>
                        <a:pt x="150403" y="161693"/>
                      </a:lnTo>
                      <a:lnTo>
                        <a:pt x="53918" y="161693"/>
                      </a:lnTo>
                      <a:lnTo>
                        <a:pt x="30270" y="225812"/>
                      </a:lnTo>
                      <a:lnTo>
                        <a:pt x="0" y="225812"/>
                      </a:lnTo>
                      <a:lnTo>
                        <a:pt x="89863" y="0"/>
                      </a:lnTo>
                      <a:lnTo>
                        <a:pt x="117295" y="0"/>
                      </a:lnTo>
                      <a:lnTo>
                        <a:pt x="205267" y="225812"/>
                      </a:lnTo>
                      <a:close/>
                      <a:moveTo>
                        <a:pt x="142836" y="137532"/>
                      </a:moveTo>
                      <a:lnTo>
                        <a:pt x="106890" y="41817"/>
                      </a:lnTo>
                      <a:cubicBezTo>
                        <a:pt x="105944" y="39029"/>
                        <a:pt x="104052" y="34383"/>
                        <a:pt x="103107" y="26949"/>
                      </a:cubicBezTo>
                      <a:lnTo>
                        <a:pt x="103107" y="26949"/>
                      </a:lnTo>
                      <a:cubicBezTo>
                        <a:pt x="102161" y="33454"/>
                        <a:pt x="100269" y="38100"/>
                        <a:pt x="99323" y="41817"/>
                      </a:cubicBezTo>
                      <a:lnTo>
                        <a:pt x="64323" y="137532"/>
                      </a:lnTo>
                      <a:lnTo>
                        <a:pt x="142836" y="137532"/>
                      </a:lnTo>
                      <a:close/>
                    </a:path>
                  </a:pathLst>
                </a:custGeom>
                <a:solidFill>
                  <a:srgbClr val="0071CE"/>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3600"/>
                    <a:buFont typeface="Arial"/>
                    <a:buNone/>
                  </a:pPr>
                  <a:endParaRPr sz="3600">
                    <a:solidFill>
                      <a:srgbClr val="000000"/>
                    </a:solidFill>
                    <a:latin typeface="Calibri"/>
                    <a:ea typeface="Calibri"/>
                    <a:cs typeface="Calibri"/>
                    <a:sym typeface="Calibri"/>
                  </a:endParaRPr>
                </a:p>
              </p:txBody>
            </p:sp>
            <p:sp>
              <p:nvSpPr>
                <p:cNvPr id="405" name="Google Shape;405;p20"/>
                <p:cNvSpPr/>
                <p:nvPr/>
              </p:nvSpPr>
              <p:spPr>
                <a:xfrm>
                  <a:off x="2020045" y="3099178"/>
                  <a:ext cx="135268" cy="161692"/>
                </a:xfrm>
                <a:custGeom>
                  <a:avLst/>
                  <a:gdLst/>
                  <a:ahLst/>
                  <a:cxnLst/>
                  <a:rect l="l" t="t" r="r" b="b"/>
                  <a:pathLst>
                    <a:path w="135268" h="161692" extrusionOk="0">
                      <a:moveTo>
                        <a:pt x="134322" y="7434"/>
                      </a:moveTo>
                      <a:lnTo>
                        <a:pt x="36891" y="138461"/>
                      </a:lnTo>
                      <a:lnTo>
                        <a:pt x="133376" y="138461"/>
                      </a:lnTo>
                      <a:lnTo>
                        <a:pt x="133376" y="161693"/>
                      </a:lnTo>
                      <a:lnTo>
                        <a:pt x="0" y="161693"/>
                      </a:lnTo>
                      <a:lnTo>
                        <a:pt x="0" y="154259"/>
                      </a:lnTo>
                      <a:lnTo>
                        <a:pt x="97431" y="23232"/>
                      </a:lnTo>
                      <a:lnTo>
                        <a:pt x="9459" y="23232"/>
                      </a:lnTo>
                      <a:lnTo>
                        <a:pt x="9459" y="0"/>
                      </a:lnTo>
                      <a:lnTo>
                        <a:pt x="135268" y="0"/>
                      </a:lnTo>
                      <a:lnTo>
                        <a:pt x="134322" y="7434"/>
                      </a:lnTo>
                      <a:lnTo>
                        <a:pt x="134322" y="7434"/>
                      </a:lnTo>
                      <a:close/>
                    </a:path>
                  </a:pathLst>
                </a:custGeom>
                <a:solidFill>
                  <a:srgbClr val="0071CE"/>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3600"/>
                    <a:buFont typeface="Arial"/>
                    <a:buNone/>
                  </a:pPr>
                  <a:endParaRPr sz="3600">
                    <a:solidFill>
                      <a:srgbClr val="000000"/>
                    </a:solidFill>
                    <a:latin typeface="Calibri"/>
                    <a:ea typeface="Calibri"/>
                    <a:cs typeface="Calibri"/>
                    <a:sym typeface="Calibri"/>
                  </a:endParaRPr>
                </a:p>
              </p:txBody>
            </p:sp>
            <p:sp>
              <p:nvSpPr>
                <p:cNvPr id="406" name="Google Shape;406;p20"/>
                <p:cNvSpPr/>
                <p:nvPr/>
              </p:nvSpPr>
              <p:spPr>
                <a:xfrm>
                  <a:off x="2178016" y="3099178"/>
                  <a:ext cx="136214" cy="165409"/>
                </a:xfrm>
                <a:custGeom>
                  <a:avLst/>
                  <a:gdLst/>
                  <a:ahLst/>
                  <a:cxnLst/>
                  <a:rect l="l" t="t" r="r" b="b"/>
                  <a:pathLst>
                    <a:path w="136214" h="165409" extrusionOk="0">
                      <a:moveTo>
                        <a:pt x="135268" y="161693"/>
                      </a:moveTo>
                      <a:lnTo>
                        <a:pt x="109728" y="161693"/>
                      </a:lnTo>
                      <a:lnTo>
                        <a:pt x="109728" y="135673"/>
                      </a:lnTo>
                      <a:lnTo>
                        <a:pt x="109728" y="135673"/>
                      </a:lnTo>
                      <a:cubicBezTo>
                        <a:pt x="99323" y="155188"/>
                        <a:pt x="82296" y="165410"/>
                        <a:pt x="58648" y="165410"/>
                      </a:cubicBezTo>
                      <a:cubicBezTo>
                        <a:pt x="19865" y="165410"/>
                        <a:pt x="0" y="142178"/>
                        <a:pt x="0" y="96644"/>
                      </a:cubicBezTo>
                      <a:lnTo>
                        <a:pt x="0" y="0"/>
                      </a:lnTo>
                      <a:lnTo>
                        <a:pt x="25540" y="0"/>
                      </a:lnTo>
                      <a:lnTo>
                        <a:pt x="25540" y="91998"/>
                      </a:lnTo>
                      <a:cubicBezTo>
                        <a:pt x="25540" y="126380"/>
                        <a:pt x="38783" y="143107"/>
                        <a:pt x="66215" y="143107"/>
                      </a:cubicBezTo>
                      <a:cubicBezTo>
                        <a:pt x="79458" y="143107"/>
                        <a:pt x="89863" y="138461"/>
                        <a:pt x="97431" y="129168"/>
                      </a:cubicBezTo>
                      <a:cubicBezTo>
                        <a:pt x="104998" y="119876"/>
                        <a:pt x="110674" y="107795"/>
                        <a:pt x="110674" y="91998"/>
                      </a:cubicBezTo>
                      <a:lnTo>
                        <a:pt x="110674" y="0"/>
                      </a:lnTo>
                      <a:lnTo>
                        <a:pt x="136214" y="0"/>
                      </a:lnTo>
                      <a:lnTo>
                        <a:pt x="136214" y="161693"/>
                      </a:lnTo>
                      <a:lnTo>
                        <a:pt x="135268" y="161693"/>
                      </a:lnTo>
                      <a:close/>
                    </a:path>
                  </a:pathLst>
                </a:custGeom>
                <a:solidFill>
                  <a:srgbClr val="0071CE"/>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3600"/>
                    <a:buFont typeface="Arial"/>
                    <a:buNone/>
                  </a:pPr>
                  <a:endParaRPr sz="3600">
                    <a:solidFill>
                      <a:srgbClr val="000000"/>
                    </a:solidFill>
                    <a:latin typeface="Calibri"/>
                    <a:ea typeface="Calibri"/>
                    <a:cs typeface="Calibri"/>
                    <a:sym typeface="Calibri"/>
                  </a:endParaRPr>
                </a:p>
              </p:txBody>
            </p:sp>
            <p:sp>
              <p:nvSpPr>
                <p:cNvPr id="407" name="Google Shape;407;p20"/>
                <p:cNvSpPr/>
                <p:nvPr/>
              </p:nvSpPr>
              <p:spPr>
                <a:xfrm>
                  <a:off x="2356797" y="3096391"/>
                  <a:ext cx="86079" cy="163551"/>
                </a:xfrm>
                <a:custGeom>
                  <a:avLst/>
                  <a:gdLst/>
                  <a:ahLst/>
                  <a:cxnLst/>
                  <a:rect l="l" t="t" r="r" b="b"/>
                  <a:pathLst>
                    <a:path w="86079" h="163551" extrusionOk="0">
                      <a:moveTo>
                        <a:pt x="86080" y="28807"/>
                      </a:moveTo>
                      <a:cubicBezTo>
                        <a:pt x="81350" y="25090"/>
                        <a:pt x="74729" y="24161"/>
                        <a:pt x="66215" y="24161"/>
                      </a:cubicBezTo>
                      <a:cubicBezTo>
                        <a:pt x="54864" y="24161"/>
                        <a:pt x="45405" y="28807"/>
                        <a:pt x="37837" y="39029"/>
                      </a:cubicBezTo>
                      <a:cubicBezTo>
                        <a:pt x="30270" y="49251"/>
                        <a:pt x="26486" y="63190"/>
                        <a:pt x="26486" y="80846"/>
                      </a:cubicBezTo>
                      <a:lnTo>
                        <a:pt x="26486" y="163551"/>
                      </a:lnTo>
                      <a:lnTo>
                        <a:pt x="0" y="163551"/>
                      </a:lnTo>
                      <a:lnTo>
                        <a:pt x="0" y="2788"/>
                      </a:lnTo>
                      <a:lnTo>
                        <a:pt x="25540" y="2788"/>
                      </a:lnTo>
                      <a:lnTo>
                        <a:pt x="25540" y="36241"/>
                      </a:lnTo>
                      <a:lnTo>
                        <a:pt x="25540" y="36241"/>
                      </a:lnTo>
                      <a:cubicBezTo>
                        <a:pt x="29324" y="25090"/>
                        <a:pt x="34999" y="15798"/>
                        <a:pt x="42567" y="9293"/>
                      </a:cubicBezTo>
                      <a:cubicBezTo>
                        <a:pt x="50134" y="2788"/>
                        <a:pt x="59594" y="0"/>
                        <a:pt x="68107" y="0"/>
                      </a:cubicBezTo>
                      <a:cubicBezTo>
                        <a:pt x="74729" y="0"/>
                        <a:pt x="79458" y="929"/>
                        <a:pt x="83242" y="2788"/>
                      </a:cubicBezTo>
                      <a:lnTo>
                        <a:pt x="86080" y="28807"/>
                      </a:lnTo>
                      <a:lnTo>
                        <a:pt x="86080" y="28807"/>
                      </a:lnTo>
                      <a:close/>
                    </a:path>
                  </a:pathLst>
                </a:custGeom>
                <a:solidFill>
                  <a:srgbClr val="0071CE"/>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3600"/>
                    <a:buFont typeface="Arial"/>
                    <a:buNone/>
                  </a:pPr>
                  <a:endParaRPr sz="3600">
                    <a:solidFill>
                      <a:srgbClr val="000000"/>
                    </a:solidFill>
                    <a:latin typeface="Calibri"/>
                    <a:ea typeface="Calibri"/>
                    <a:cs typeface="Calibri"/>
                    <a:sym typeface="Calibri"/>
                  </a:endParaRPr>
                </a:p>
              </p:txBody>
            </p:sp>
            <p:sp>
              <p:nvSpPr>
                <p:cNvPr id="408" name="Google Shape;408;p20"/>
                <p:cNvSpPr/>
                <p:nvPr/>
              </p:nvSpPr>
              <p:spPr>
                <a:xfrm>
                  <a:off x="2447606" y="3094532"/>
                  <a:ext cx="142835" cy="168197"/>
                </a:xfrm>
                <a:custGeom>
                  <a:avLst/>
                  <a:gdLst/>
                  <a:ahLst/>
                  <a:cxnLst/>
                  <a:rect l="l" t="t" r="r" b="b"/>
                  <a:pathLst>
                    <a:path w="142835" h="168197" extrusionOk="0">
                      <a:moveTo>
                        <a:pt x="142836" y="91068"/>
                      </a:moveTo>
                      <a:lnTo>
                        <a:pt x="27432" y="91068"/>
                      </a:lnTo>
                      <a:cubicBezTo>
                        <a:pt x="27432" y="108724"/>
                        <a:pt x="32162" y="122663"/>
                        <a:pt x="41621" y="132885"/>
                      </a:cubicBezTo>
                      <a:cubicBezTo>
                        <a:pt x="51080" y="143107"/>
                        <a:pt x="63377" y="146824"/>
                        <a:pt x="80404" y="146824"/>
                      </a:cubicBezTo>
                      <a:cubicBezTo>
                        <a:pt x="98377" y="146824"/>
                        <a:pt x="115404" y="140320"/>
                        <a:pt x="131484" y="129168"/>
                      </a:cubicBezTo>
                      <a:lnTo>
                        <a:pt x="131484" y="153329"/>
                      </a:lnTo>
                      <a:cubicBezTo>
                        <a:pt x="117295" y="163551"/>
                        <a:pt x="97431" y="168198"/>
                        <a:pt x="74728" y="168198"/>
                      </a:cubicBezTo>
                      <a:cubicBezTo>
                        <a:pt x="51080" y="168198"/>
                        <a:pt x="33108" y="160763"/>
                        <a:pt x="19864" y="146824"/>
                      </a:cubicBezTo>
                      <a:cubicBezTo>
                        <a:pt x="6621" y="132885"/>
                        <a:pt x="0" y="111512"/>
                        <a:pt x="0" y="85493"/>
                      </a:cubicBezTo>
                      <a:cubicBezTo>
                        <a:pt x="0" y="59473"/>
                        <a:pt x="7567" y="39959"/>
                        <a:pt x="21756" y="24161"/>
                      </a:cubicBezTo>
                      <a:cubicBezTo>
                        <a:pt x="35945" y="9293"/>
                        <a:pt x="53918" y="0"/>
                        <a:pt x="74728" y="0"/>
                      </a:cubicBezTo>
                      <a:cubicBezTo>
                        <a:pt x="95539" y="0"/>
                        <a:pt x="112566" y="6505"/>
                        <a:pt x="123917" y="20444"/>
                      </a:cubicBezTo>
                      <a:cubicBezTo>
                        <a:pt x="135268" y="34383"/>
                        <a:pt x="141890" y="53898"/>
                        <a:pt x="141890" y="76200"/>
                      </a:cubicBezTo>
                      <a:lnTo>
                        <a:pt x="142836" y="91068"/>
                      </a:lnTo>
                      <a:lnTo>
                        <a:pt x="142836" y="91068"/>
                      </a:lnTo>
                      <a:close/>
                      <a:moveTo>
                        <a:pt x="116349" y="69695"/>
                      </a:moveTo>
                      <a:cubicBezTo>
                        <a:pt x="116349" y="54827"/>
                        <a:pt x="112566" y="42746"/>
                        <a:pt x="105944" y="35312"/>
                      </a:cubicBezTo>
                      <a:cubicBezTo>
                        <a:pt x="98377" y="27878"/>
                        <a:pt x="88917" y="22302"/>
                        <a:pt x="75674" y="22302"/>
                      </a:cubicBezTo>
                      <a:cubicBezTo>
                        <a:pt x="62431" y="22302"/>
                        <a:pt x="52026" y="26020"/>
                        <a:pt x="44459" y="35312"/>
                      </a:cubicBezTo>
                      <a:cubicBezTo>
                        <a:pt x="34999" y="44605"/>
                        <a:pt x="30270" y="55756"/>
                        <a:pt x="29324" y="69695"/>
                      </a:cubicBezTo>
                      <a:lnTo>
                        <a:pt x="116349" y="69695"/>
                      </a:lnTo>
                      <a:close/>
                    </a:path>
                  </a:pathLst>
                </a:custGeom>
                <a:solidFill>
                  <a:srgbClr val="0071CE"/>
                </a:solidFill>
                <a:ln>
                  <a:noFill/>
                </a:ln>
              </p:spPr>
              <p:txBody>
                <a:bodyPr spcFirstLastPara="1" wrap="square" lIns="91425" tIns="45700" rIns="91425" bIns="45700" anchor="ctr" anchorCtr="0">
                  <a:noAutofit/>
                </a:bodyPr>
                <a:lstStyle/>
                <a:p>
                  <a:pPr marL="0" marR="0" lvl="0" indent="0" algn="l" rtl="0">
                    <a:spcBef>
                      <a:spcPts val="0"/>
                    </a:spcBef>
                    <a:spcAft>
                      <a:spcPts val="0"/>
                    </a:spcAft>
                    <a:buClr>
                      <a:srgbClr val="000000"/>
                    </a:buClr>
                    <a:buSzPts val="3600"/>
                    <a:buFont typeface="Arial"/>
                    <a:buNone/>
                  </a:pPr>
                  <a:endParaRPr sz="3600">
                    <a:solidFill>
                      <a:srgbClr val="000000"/>
                    </a:solidFill>
                    <a:latin typeface="Calibri"/>
                    <a:ea typeface="Calibri"/>
                    <a:cs typeface="Calibri"/>
                    <a:sym typeface="Calibri"/>
                  </a:endParaRPr>
                </a:p>
              </p:txBody>
            </p:sp>
          </p:grpSp>
        </p:grpSp>
        <p:pic>
          <p:nvPicPr>
            <p:cNvPr id="409" name="Google Shape;409;p20"/>
            <p:cNvPicPr preferRelativeResize="0"/>
            <p:nvPr/>
          </p:nvPicPr>
          <p:blipFill rotWithShape="1">
            <a:blip r:embed="rId8">
              <a:alphaModFix/>
            </a:blip>
            <a:srcRect/>
            <a:stretch/>
          </p:blipFill>
          <p:spPr>
            <a:xfrm>
              <a:off x="1539600" y="4290475"/>
              <a:ext cx="910684" cy="309875"/>
            </a:xfrm>
            <a:prstGeom prst="rect">
              <a:avLst/>
            </a:prstGeom>
            <a:noFill/>
            <a:ln>
              <a:noFill/>
            </a:ln>
          </p:spPr>
        </p:pic>
        <p:pic>
          <p:nvPicPr>
            <p:cNvPr id="410" name="Google Shape;410;p20"/>
            <p:cNvPicPr preferRelativeResize="0"/>
            <p:nvPr/>
          </p:nvPicPr>
          <p:blipFill rotWithShape="1">
            <a:blip r:embed="rId9">
              <a:alphaModFix/>
            </a:blip>
            <a:srcRect/>
            <a:stretch/>
          </p:blipFill>
          <p:spPr>
            <a:xfrm>
              <a:off x="3353643" y="4236213"/>
              <a:ext cx="795393" cy="417600"/>
            </a:xfrm>
            <a:prstGeom prst="rect">
              <a:avLst/>
            </a:prstGeom>
            <a:noFill/>
            <a:ln>
              <a:noFill/>
            </a:ln>
          </p:spPr>
        </p:pic>
        <p:pic>
          <p:nvPicPr>
            <p:cNvPr id="411" name="Google Shape;411;p20"/>
            <p:cNvPicPr preferRelativeResize="0"/>
            <p:nvPr/>
          </p:nvPicPr>
          <p:blipFill rotWithShape="1">
            <a:blip r:embed="rId10">
              <a:alphaModFix/>
            </a:blip>
            <a:srcRect/>
            <a:stretch/>
          </p:blipFill>
          <p:spPr>
            <a:xfrm>
              <a:off x="6952613" y="4236613"/>
              <a:ext cx="666271" cy="417600"/>
            </a:xfrm>
            <a:prstGeom prst="rect">
              <a:avLst/>
            </a:prstGeom>
            <a:noFill/>
            <a:ln>
              <a:noFill/>
            </a:ln>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6"/>
          <p:cNvSpPr txBox="1">
            <a:spLocks noGrp="1"/>
          </p:cNvSpPr>
          <p:nvPr>
            <p:ph type="body" idx="1"/>
          </p:nvPr>
        </p:nvSpPr>
        <p:spPr>
          <a:xfrm>
            <a:off x="402336" y="3239355"/>
            <a:ext cx="13011912" cy="3956974"/>
          </a:xfrm>
          <a:prstGeom prst="rect">
            <a:avLst/>
          </a:prstGeom>
          <a:noFill/>
          <a:ln>
            <a:noFill/>
          </a:ln>
        </p:spPr>
        <p:txBody>
          <a:bodyPr spcFirstLastPara="1" wrap="square" lIns="0" tIns="45700" rIns="0" bIns="45700" anchor="t" anchorCtr="0">
            <a:noAutofit/>
          </a:bodyPr>
          <a:lstStyle/>
          <a:p>
            <a:pPr marL="295355" lvl="0" indent="-295355" algn="l" rtl="0">
              <a:lnSpc>
                <a:spcPct val="110000"/>
              </a:lnSpc>
              <a:spcBef>
                <a:spcPts val="0"/>
              </a:spcBef>
              <a:spcAft>
                <a:spcPts val="0"/>
              </a:spcAft>
              <a:buClr>
                <a:schemeClr val="accent6"/>
              </a:buClr>
              <a:buSzPct val="120000"/>
              <a:buChar char="▪"/>
            </a:pPr>
            <a:r>
              <a:rPr lang="en-US" sz="2400" dirty="0"/>
              <a:t>Cloud experience that is simple, flexible, on-demand</a:t>
            </a:r>
            <a:endParaRPr sz="2400" dirty="0"/>
          </a:p>
          <a:p>
            <a:pPr marL="295355" lvl="0" indent="-295355" algn="l" rtl="0">
              <a:lnSpc>
                <a:spcPct val="110000"/>
              </a:lnSpc>
              <a:spcBef>
                <a:spcPts val="1000"/>
              </a:spcBef>
              <a:spcAft>
                <a:spcPts val="0"/>
              </a:spcAft>
              <a:buClr>
                <a:schemeClr val="accent6"/>
              </a:buClr>
              <a:buSzPct val="120000"/>
              <a:buChar char="▪"/>
            </a:pPr>
            <a:r>
              <a:rPr lang="en-US" sz="2400" dirty="0"/>
              <a:t>Separation of compute and storage for optimized deployments and cost savings</a:t>
            </a:r>
            <a:endParaRPr sz="2400" dirty="0"/>
          </a:p>
          <a:p>
            <a:pPr marL="295355" lvl="0" indent="-295355" algn="l" rtl="0">
              <a:lnSpc>
                <a:spcPct val="110000"/>
              </a:lnSpc>
              <a:spcBef>
                <a:spcPts val="1000"/>
              </a:spcBef>
              <a:spcAft>
                <a:spcPts val="0"/>
              </a:spcAft>
              <a:buClr>
                <a:schemeClr val="accent6"/>
              </a:buClr>
              <a:buSzPct val="120000"/>
              <a:buChar char="▪"/>
            </a:pPr>
            <a:r>
              <a:rPr lang="en-US" sz="2400" dirty="0"/>
              <a:t>Kubernetes with containers for flexibility and efficiency</a:t>
            </a:r>
            <a:endParaRPr sz="2400" dirty="0"/>
          </a:p>
          <a:p>
            <a:pPr marL="295355" lvl="0" indent="-295355" algn="l" rtl="0">
              <a:lnSpc>
                <a:spcPct val="110000"/>
              </a:lnSpc>
              <a:spcBef>
                <a:spcPts val="1000"/>
              </a:spcBef>
              <a:spcAft>
                <a:spcPts val="0"/>
              </a:spcAft>
              <a:buClr>
                <a:schemeClr val="accent6"/>
              </a:buClr>
              <a:buSzPct val="120000"/>
              <a:buChar char="▪"/>
            </a:pPr>
            <a:r>
              <a:rPr lang="en-US" sz="2400" dirty="0"/>
              <a:t>Analytics with real-time streaming, machine learning (ML), and artificial intelligence (AI)</a:t>
            </a:r>
            <a:endParaRPr sz="2400" dirty="0"/>
          </a:p>
          <a:p>
            <a:pPr marL="295355" lvl="0" indent="-142955" algn="l" rtl="0">
              <a:lnSpc>
                <a:spcPct val="110000"/>
              </a:lnSpc>
              <a:spcBef>
                <a:spcPts val="1000"/>
              </a:spcBef>
              <a:spcAft>
                <a:spcPts val="0"/>
              </a:spcAft>
              <a:buSzPts val="2400"/>
              <a:buNone/>
            </a:pPr>
            <a:endParaRPr dirty="0"/>
          </a:p>
          <a:p>
            <a:pPr marL="295355" lvl="0" indent="-142955" algn="l" rtl="0">
              <a:lnSpc>
                <a:spcPct val="110000"/>
              </a:lnSpc>
              <a:spcBef>
                <a:spcPts val="1000"/>
              </a:spcBef>
              <a:spcAft>
                <a:spcPts val="0"/>
              </a:spcAft>
              <a:buSzPts val="2400"/>
              <a:buNone/>
            </a:pPr>
            <a:endParaRPr dirty="0"/>
          </a:p>
        </p:txBody>
      </p:sp>
      <p:sp>
        <p:nvSpPr>
          <p:cNvPr id="111" name="Google Shape;111;p6"/>
          <p:cNvSpPr txBox="1">
            <a:spLocks noGrp="1"/>
          </p:cNvSpPr>
          <p:nvPr>
            <p:ph type="title"/>
          </p:nvPr>
        </p:nvSpPr>
        <p:spPr>
          <a:xfrm>
            <a:off x="402336" y="336261"/>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Carlito"/>
              <a:buNone/>
            </a:pPr>
            <a:r>
              <a:rPr lang="en-US"/>
              <a:t>Trends in Architecture and Technology</a:t>
            </a:r>
            <a:endParaRPr/>
          </a:p>
        </p:txBody>
      </p:sp>
      <p:pic>
        <p:nvPicPr>
          <p:cNvPr id="112" name="Google Shape;112;p6" descr="Timeline&#10;&#10;Description automatically generated"/>
          <p:cNvPicPr preferRelativeResize="0"/>
          <p:nvPr/>
        </p:nvPicPr>
        <p:blipFill rotWithShape="1">
          <a:blip r:embed="rId3">
            <a:alphaModFix/>
          </a:blip>
          <a:srcRect/>
          <a:stretch/>
        </p:blipFill>
        <p:spPr>
          <a:xfrm>
            <a:off x="2491943" y="886968"/>
            <a:ext cx="8833716" cy="214915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21"/>
          <p:cNvSpPr txBox="1">
            <a:spLocks noGrp="1"/>
          </p:cNvSpPr>
          <p:nvPr>
            <p:ph type="body" idx="1"/>
          </p:nvPr>
        </p:nvSpPr>
        <p:spPr>
          <a:xfrm>
            <a:off x="310896" y="1335024"/>
            <a:ext cx="13112496" cy="2913588"/>
          </a:xfrm>
          <a:prstGeom prst="rect">
            <a:avLst/>
          </a:prstGeom>
          <a:solidFill>
            <a:schemeClr val="lt1"/>
          </a:solidFill>
          <a:ln w="12700"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283471" lvl="1" indent="-283471" algn="l" rtl="0">
              <a:lnSpc>
                <a:spcPct val="120000"/>
              </a:lnSpc>
              <a:spcBef>
                <a:spcPts val="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About This Course</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Introductions</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About Cloudera</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SzPts val="2400"/>
              <a:buChar char="▪"/>
            </a:pPr>
            <a:r>
              <a:rPr lang="en-US" sz="2400" dirty="0">
                <a:latin typeface="Carlito" panose="020F0502020204030204" pitchFamily="34" charset="0"/>
                <a:cs typeface="Carlito" panose="020F0502020204030204" pitchFamily="34" charset="0"/>
              </a:rPr>
              <a:t>About Cloudera Educational Services</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Course Logistics</a:t>
            </a:r>
            <a:endParaRPr dirty="0">
              <a:latin typeface="Carlito" panose="020F0502020204030204" pitchFamily="34" charset="0"/>
              <a:cs typeface="Carlito" panose="020F0502020204030204" pitchFamily="34" charset="0"/>
            </a:endParaRPr>
          </a:p>
        </p:txBody>
      </p:sp>
      <p:sp>
        <p:nvSpPr>
          <p:cNvPr id="417" name="Google Shape;417;p21"/>
          <p:cNvSpPr txBox="1">
            <a:spLocks noGrp="1"/>
          </p:cNvSpPr>
          <p:nvPr>
            <p:ph type="title"/>
          </p:nvPr>
        </p:nvSpPr>
        <p:spPr>
          <a:xfrm>
            <a:off x="310896" y="886968"/>
            <a:ext cx="11823192" cy="448057"/>
          </a:xfrm>
          <a:prstGeom prst="rect">
            <a:avLst/>
          </a:prstGeom>
          <a:solidFill>
            <a:srgbClr val="DDFBFE"/>
          </a:solidFill>
          <a:ln w="12700" cap="flat" cmpd="sng">
            <a:solidFill>
              <a:schemeClr val="accent3"/>
            </a:solidFill>
            <a:prstDash val="solid"/>
            <a:round/>
            <a:headEnd type="none" w="sm" len="sm"/>
            <a:tailEnd type="none" w="sm" len="sm"/>
          </a:ln>
        </p:spPr>
        <p:txBody>
          <a:bodyPr spcFirstLastPara="1" wrap="square" lIns="137150" tIns="0" rIns="91425" bIns="0" anchor="ctr" anchorCtr="0">
            <a:noAutofit/>
          </a:bodyPr>
          <a:lstStyle/>
          <a:p>
            <a:pPr marL="0" lvl="0" indent="0" algn="l" rtl="0">
              <a:lnSpc>
                <a:spcPct val="90000"/>
              </a:lnSpc>
              <a:spcBef>
                <a:spcPts val="0"/>
              </a:spcBef>
              <a:spcAft>
                <a:spcPts val="0"/>
              </a:spcAft>
              <a:buClr>
                <a:schemeClr val="accent3"/>
              </a:buClr>
              <a:buSzPts val="2400"/>
              <a:buFont typeface="Arial"/>
              <a:buNone/>
            </a:pPr>
            <a:r>
              <a:rPr lang="en-US"/>
              <a:t>Introduction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22"/>
          <p:cNvSpPr txBox="1">
            <a:spLocks noGrp="1"/>
          </p:cNvSpPr>
          <p:nvPr>
            <p:ph type="body" idx="1"/>
          </p:nvPr>
        </p:nvSpPr>
        <p:spPr>
          <a:xfrm>
            <a:off x="402336" y="886968"/>
            <a:ext cx="13011912" cy="6309360"/>
          </a:xfrm>
          <a:prstGeom prst="rect">
            <a:avLst/>
          </a:prstGeom>
          <a:noFill/>
          <a:ln>
            <a:noFill/>
          </a:ln>
        </p:spPr>
        <p:txBody>
          <a:bodyPr spcFirstLastPara="1" wrap="square" lIns="0" tIns="45700" rIns="0" bIns="45700" anchor="t" anchorCtr="0">
            <a:noAutofit/>
          </a:bodyPr>
          <a:lstStyle/>
          <a:p>
            <a:pPr marL="295282" lvl="0" indent="-295282" algn="l" rtl="0">
              <a:lnSpc>
                <a:spcPct val="110000"/>
              </a:lnSpc>
              <a:spcBef>
                <a:spcPts val="0"/>
              </a:spcBef>
              <a:spcAft>
                <a:spcPts val="0"/>
              </a:spcAft>
              <a:buSzPts val="2400"/>
              <a:buChar char="▪"/>
            </a:pPr>
            <a:r>
              <a:rPr lang="en-US" sz="2400" dirty="0">
                <a:latin typeface="Carlito" panose="020F0502020204030204" pitchFamily="34" charset="0"/>
                <a:cs typeface="Carlito" panose="020F0502020204030204" pitchFamily="34" charset="0"/>
              </a:rPr>
              <a:t>We offer a variety of ways to take our courses</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Instructor-led, both in physical and virtual classrooms</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Private and customized courses also available</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Self-paced, through Cloudera OnDemand</a:t>
            </a:r>
            <a:endParaRPr dirty="0">
              <a:latin typeface="Carlito" panose="020F0502020204030204" pitchFamily="34" charset="0"/>
              <a:cs typeface="Carlito" panose="020F0502020204030204" pitchFamily="34" charset="0"/>
            </a:endParaRPr>
          </a:p>
          <a:p>
            <a:pPr marL="295282" lvl="0" indent="-295282" algn="l" rtl="0">
              <a:lnSpc>
                <a:spcPct val="110000"/>
              </a:lnSpc>
              <a:spcBef>
                <a:spcPts val="1000"/>
              </a:spcBef>
              <a:spcAft>
                <a:spcPts val="0"/>
              </a:spcAft>
              <a:buSzPts val="2400"/>
              <a:buChar char="▪"/>
            </a:pPr>
            <a:r>
              <a:rPr lang="en-US" sz="2400" dirty="0">
                <a:latin typeface="Carlito" panose="020F0502020204030204" pitchFamily="34" charset="0"/>
                <a:cs typeface="Carlito" panose="020F0502020204030204" pitchFamily="34" charset="0"/>
              </a:rPr>
              <a:t>Courses for all kinds of data professionals</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Executives and managers</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Data scientists and machine learning specialists</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Data analysts</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Developers and data engineers</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System administrators</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Security professionals</a:t>
            </a:r>
            <a:endParaRPr dirty="0">
              <a:latin typeface="Carlito" panose="020F0502020204030204" pitchFamily="34" charset="0"/>
              <a:cs typeface="Carlito" panose="020F0502020204030204" pitchFamily="34" charset="0"/>
            </a:endParaRPr>
          </a:p>
        </p:txBody>
      </p:sp>
      <p:sp>
        <p:nvSpPr>
          <p:cNvPr id="423" name="Google Shape;423;p22"/>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Cloudera Educational Services</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23"/>
          <p:cNvSpPr txBox="1">
            <a:spLocks noGrp="1"/>
          </p:cNvSpPr>
          <p:nvPr>
            <p:ph type="body" idx="1"/>
          </p:nvPr>
        </p:nvSpPr>
        <p:spPr>
          <a:xfrm>
            <a:off x="402336" y="886968"/>
            <a:ext cx="13011912" cy="6309360"/>
          </a:xfrm>
          <a:prstGeom prst="rect">
            <a:avLst/>
          </a:prstGeom>
          <a:noFill/>
          <a:ln>
            <a:noFill/>
          </a:ln>
        </p:spPr>
        <p:txBody>
          <a:bodyPr spcFirstLastPara="1" wrap="square" lIns="0" tIns="45700" rIns="0" bIns="45700" anchor="t" anchorCtr="0">
            <a:noAutofit/>
          </a:bodyPr>
          <a:lstStyle/>
          <a:p>
            <a:pPr marL="295282" lvl="0" indent="-295282" algn="l" rtl="0">
              <a:lnSpc>
                <a:spcPct val="110000"/>
              </a:lnSpc>
              <a:spcBef>
                <a:spcPts val="0"/>
              </a:spcBef>
              <a:spcAft>
                <a:spcPts val="0"/>
              </a:spcAft>
              <a:buSzPts val="2400"/>
              <a:buChar char="▪"/>
            </a:pPr>
            <a:r>
              <a:rPr lang="en-US" sz="2400" dirty="0">
                <a:latin typeface="Carlito" panose="020F0502020204030204" pitchFamily="34" charset="0"/>
                <a:cs typeface="Carlito" panose="020F0502020204030204" pitchFamily="34" charset="0"/>
              </a:rPr>
              <a:t>A broad portfolio across multiple platforms</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Not all courses shown here</a:t>
            </a:r>
            <a:endParaRPr dirty="0">
              <a:latin typeface="Carlito" panose="020F0502020204030204" pitchFamily="34" charset="0"/>
              <a:cs typeface="Carlito" panose="020F0502020204030204" pitchFamily="34" charset="0"/>
            </a:endParaRPr>
          </a:p>
          <a:p>
            <a:pPr marL="295282" lvl="0" indent="-295282" algn="l" rtl="0">
              <a:lnSpc>
                <a:spcPct val="110000"/>
              </a:lnSpc>
              <a:spcBef>
                <a:spcPts val="1000"/>
              </a:spcBef>
              <a:spcAft>
                <a:spcPts val="0"/>
              </a:spcAft>
              <a:buSzPts val="2400"/>
              <a:buChar char="▪"/>
            </a:pPr>
            <a:r>
              <a:rPr lang="en-US" sz="2400" dirty="0">
                <a:latin typeface="Carlito" panose="020F0502020204030204" pitchFamily="34" charset="0"/>
                <a:cs typeface="Carlito" panose="020F0502020204030204" pitchFamily="34" charset="0"/>
              </a:rPr>
              <a:t>See </a:t>
            </a:r>
            <a:r>
              <a:rPr lang="en-US" sz="2400" u="sng" dirty="0">
                <a:solidFill>
                  <a:schemeClr val="hlink"/>
                </a:solidFill>
                <a:latin typeface="Carlito" panose="020F0502020204030204" pitchFamily="34" charset="0"/>
                <a:cs typeface="Carlito" panose="020F0502020204030204" pitchFamily="34" charset="0"/>
                <a:hlinkClick r:id="rId3"/>
              </a:rPr>
              <a:t>our website </a:t>
            </a:r>
            <a:r>
              <a:rPr lang="en-US" sz="2400" dirty="0">
                <a:latin typeface="Carlito" panose="020F0502020204030204" pitchFamily="34" charset="0"/>
                <a:cs typeface="Carlito" panose="020F0502020204030204" pitchFamily="34" charset="0"/>
              </a:rPr>
              <a:t>for the complete catalog</a:t>
            </a:r>
            <a:endParaRPr dirty="0">
              <a:latin typeface="Carlito" panose="020F0502020204030204" pitchFamily="34" charset="0"/>
              <a:cs typeface="Carlito" panose="020F0502020204030204" pitchFamily="34" charset="0"/>
            </a:endParaRPr>
          </a:p>
        </p:txBody>
      </p:sp>
      <p:sp>
        <p:nvSpPr>
          <p:cNvPr id="429" name="Google Shape;429;p23"/>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latin typeface="Carlito" panose="020F0502020204030204" pitchFamily="34" charset="0"/>
                <a:cs typeface="Carlito" panose="020F0502020204030204" pitchFamily="34" charset="0"/>
              </a:rPr>
              <a:t>Cloudera Education Catalog</a:t>
            </a:r>
            <a:endParaRPr dirty="0">
              <a:latin typeface="Carlito" panose="020F0502020204030204" pitchFamily="34" charset="0"/>
              <a:cs typeface="Carlito" panose="020F0502020204030204" pitchFamily="34" charset="0"/>
            </a:endParaRPr>
          </a:p>
        </p:txBody>
      </p:sp>
      <p:sp>
        <p:nvSpPr>
          <p:cNvPr id="430" name="Google Shape;430;p23"/>
          <p:cNvSpPr/>
          <p:nvPr/>
        </p:nvSpPr>
        <p:spPr>
          <a:xfrm>
            <a:off x="6756400" y="37338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600" dirty="0">
              <a:solidFill>
                <a:schemeClr val="dk1"/>
              </a:solidFill>
              <a:latin typeface="Carlito" panose="020F0502020204030204" pitchFamily="34" charset="0"/>
              <a:cs typeface="Carlito" panose="020F0502020204030204" pitchFamily="34" charset="0"/>
              <a:sym typeface="Arial"/>
            </a:endParaRPr>
          </a:p>
        </p:txBody>
      </p:sp>
      <p:grpSp>
        <p:nvGrpSpPr>
          <p:cNvPr id="431" name="Google Shape;431;p23"/>
          <p:cNvGrpSpPr/>
          <p:nvPr/>
        </p:nvGrpSpPr>
        <p:grpSpPr>
          <a:xfrm>
            <a:off x="935498" y="2490172"/>
            <a:ext cx="12251404" cy="4782356"/>
            <a:chOff x="583482" y="1378956"/>
            <a:chExt cx="13189756" cy="5148643"/>
          </a:xfrm>
        </p:grpSpPr>
        <p:sp>
          <p:nvSpPr>
            <p:cNvPr id="432" name="Google Shape;432;p23"/>
            <p:cNvSpPr/>
            <p:nvPr/>
          </p:nvSpPr>
          <p:spPr>
            <a:xfrm>
              <a:off x="583482" y="5798294"/>
              <a:ext cx="8401889" cy="600647"/>
            </a:xfrm>
            <a:prstGeom prst="rect">
              <a:avLst/>
            </a:prstGeom>
            <a:solidFill>
              <a:srgbClr val="F2F2F2"/>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98375"/>
                </a:lnSpc>
                <a:spcBef>
                  <a:spcPts val="0"/>
                </a:spcBef>
                <a:spcAft>
                  <a:spcPts val="0"/>
                </a:spcAft>
                <a:buNone/>
              </a:pPr>
              <a:endParaRPr sz="800" dirty="0">
                <a:solidFill>
                  <a:schemeClr val="lt1"/>
                </a:solidFill>
                <a:latin typeface="Carlito" panose="020F0502020204030204" pitchFamily="34" charset="0"/>
                <a:cs typeface="Carlito" panose="020F0502020204030204" pitchFamily="34" charset="0"/>
                <a:sym typeface="Arial"/>
              </a:endParaRPr>
            </a:p>
          </p:txBody>
        </p:sp>
        <p:sp>
          <p:nvSpPr>
            <p:cNvPr id="433" name="Google Shape;433;p23"/>
            <p:cNvSpPr txBox="1"/>
            <p:nvPr/>
          </p:nvSpPr>
          <p:spPr>
            <a:xfrm>
              <a:off x="977118" y="5932943"/>
              <a:ext cx="830445" cy="33135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dirty="0">
                  <a:solidFill>
                    <a:schemeClr val="dk1"/>
                  </a:solidFill>
                  <a:latin typeface="Carlito" panose="020F0502020204030204" pitchFamily="34" charset="0"/>
                  <a:cs typeface="Carlito" panose="020F0502020204030204" pitchFamily="34" charset="0"/>
                  <a:sym typeface="Arial"/>
                </a:rPr>
                <a:t>General</a:t>
              </a:r>
              <a:endParaRPr dirty="0">
                <a:latin typeface="Carlito" panose="020F0502020204030204" pitchFamily="34" charset="0"/>
                <a:cs typeface="Carlito" panose="020F0502020204030204" pitchFamily="34" charset="0"/>
              </a:endParaRPr>
            </a:p>
          </p:txBody>
        </p:sp>
        <p:sp>
          <p:nvSpPr>
            <p:cNvPr id="434" name="Google Shape;434;p23"/>
            <p:cNvSpPr txBox="1"/>
            <p:nvPr/>
          </p:nvSpPr>
          <p:spPr>
            <a:xfrm>
              <a:off x="2673163" y="5888211"/>
              <a:ext cx="1398980" cy="420814"/>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OnDemand Library</a:t>
              </a:r>
              <a:br>
                <a:rPr lang="en-US" sz="1100" dirty="0">
                  <a:solidFill>
                    <a:schemeClr val="dk2"/>
                  </a:solidFill>
                  <a:latin typeface="Carlito" panose="020F0502020204030204" pitchFamily="34" charset="0"/>
                  <a:cs typeface="Carlito" panose="020F0502020204030204" pitchFamily="34" charset="0"/>
                  <a:sym typeface="Arial"/>
                </a:rPr>
              </a:br>
              <a:r>
                <a:rPr lang="en-US" sz="1100" dirty="0">
                  <a:solidFill>
                    <a:schemeClr val="dk2"/>
                  </a:solidFill>
                  <a:latin typeface="Carlito" panose="020F0502020204030204" pitchFamily="34" charset="0"/>
                  <a:cs typeface="Carlito" panose="020F0502020204030204" pitchFamily="34" charset="0"/>
                  <a:sym typeface="Arial"/>
                </a:rPr>
                <a:t>CDP|CDF</a:t>
              </a:r>
              <a:endParaRPr dirty="0">
                <a:latin typeface="Carlito" panose="020F0502020204030204" pitchFamily="34" charset="0"/>
                <a:cs typeface="Carlito" panose="020F0502020204030204" pitchFamily="34" charset="0"/>
              </a:endParaRPr>
            </a:p>
          </p:txBody>
        </p:sp>
        <p:sp>
          <p:nvSpPr>
            <p:cNvPr id="435" name="Google Shape;435;p23"/>
            <p:cNvSpPr txBox="1"/>
            <p:nvPr/>
          </p:nvSpPr>
          <p:spPr>
            <a:xfrm>
              <a:off x="4278944" y="5797090"/>
              <a:ext cx="1398980" cy="603056"/>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“CDP” </a:t>
              </a:r>
              <a:br>
                <a:rPr lang="en-US" sz="1100" dirty="0">
                  <a:solidFill>
                    <a:schemeClr val="dk2"/>
                  </a:solidFill>
                  <a:latin typeface="Carlito" panose="020F0502020204030204" pitchFamily="34" charset="0"/>
                  <a:cs typeface="Carlito" panose="020F0502020204030204" pitchFamily="34" charset="0"/>
                  <a:sym typeface="Arial"/>
                </a:rPr>
              </a:br>
              <a:r>
                <a:rPr lang="en-US" sz="1100" dirty="0">
                  <a:solidFill>
                    <a:schemeClr val="dk2"/>
                  </a:solidFill>
                  <a:latin typeface="Carlito" panose="020F0502020204030204" pitchFamily="34" charset="0"/>
                  <a:cs typeface="Carlito" panose="020F0502020204030204" pitchFamily="34" charset="0"/>
                  <a:sym typeface="Arial"/>
                </a:rPr>
                <a:t>Essentials, AWS Fundamentals</a:t>
              </a:r>
              <a:endParaRPr sz="1100" b="1" dirty="0">
                <a:solidFill>
                  <a:schemeClr val="dk2"/>
                </a:solidFill>
                <a:latin typeface="Carlito" panose="020F0502020204030204" pitchFamily="34" charset="0"/>
                <a:ea typeface="Lato Light"/>
                <a:cs typeface="Carlito" panose="020F0502020204030204" pitchFamily="34" charset="0"/>
                <a:sym typeface="Lato Light"/>
              </a:endParaRPr>
            </a:p>
          </p:txBody>
        </p:sp>
        <p:sp>
          <p:nvSpPr>
            <p:cNvPr id="436" name="Google Shape;436;p23"/>
            <p:cNvSpPr txBox="1"/>
            <p:nvPr/>
          </p:nvSpPr>
          <p:spPr>
            <a:xfrm>
              <a:off x="5859146" y="5901846"/>
              <a:ext cx="1398980" cy="420814"/>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“Just Enough”</a:t>
              </a:r>
              <a:br>
                <a:rPr lang="en-US" sz="1100" dirty="0">
                  <a:solidFill>
                    <a:schemeClr val="dk2"/>
                  </a:solidFill>
                  <a:latin typeface="Carlito" panose="020F0502020204030204" pitchFamily="34" charset="0"/>
                  <a:cs typeface="Carlito" panose="020F0502020204030204" pitchFamily="34" charset="0"/>
                  <a:sym typeface="Arial"/>
                </a:rPr>
              </a:br>
              <a:r>
                <a:rPr lang="en-US" sz="1100" dirty="0">
                  <a:solidFill>
                    <a:schemeClr val="dk2"/>
                  </a:solidFill>
                  <a:latin typeface="Carlito" panose="020F0502020204030204" pitchFamily="34" charset="0"/>
                  <a:cs typeface="Carlito" panose="020F0502020204030204" pitchFamily="34" charset="0"/>
                  <a:sym typeface="Arial"/>
                </a:rPr>
                <a:t>Python, GIT, Scala</a:t>
              </a:r>
              <a:endParaRPr sz="1100" b="1" dirty="0">
                <a:solidFill>
                  <a:schemeClr val="dk2"/>
                </a:solidFill>
                <a:latin typeface="Carlito" panose="020F0502020204030204" pitchFamily="34" charset="0"/>
                <a:ea typeface="Lato Light"/>
                <a:cs typeface="Carlito" panose="020F0502020204030204" pitchFamily="34" charset="0"/>
                <a:sym typeface="Lato Light"/>
              </a:endParaRPr>
            </a:p>
          </p:txBody>
        </p:sp>
        <p:sp>
          <p:nvSpPr>
            <p:cNvPr id="437" name="Google Shape;437;p23"/>
            <p:cNvSpPr/>
            <p:nvPr/>
          </p:nvSpPr>
          <p:spPr>
            <a:xfrm>
              <a:off x="583483" y="1487143"/>
              <a:ext cx="10014167" cy="600647"/>
            </a:xfrm>
            <a:prstGeom prst="rect">
              <a:avLst/>
            </a:prstGeom>
            <a:solidFill>
              <a:srgbClr val="F2F2F2"/>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98375"/>
                </a:lnSpc>
                <a:spcBef>
                  <a:spcPts val="0"/>
                </a:spcBef>
                <a:spcAft>
                  <a:spcPts val="0"/>
                </a:spcAft>
                <a:buNone/>
              </a:pPr>
              <a:endParaRPr sz="800" dirty="0">
                <a:solidFill>
                  <a:schemeClr val="lt1"/>
                </a:solidFill>
                <a:latin typeface="Carlito" panose="020F0502020204030204" pitchFamily="34" charset="0"/>
                <a:cs typeface="Carlito" panose="020F0502020204030204" pitchFamily="34" charset="0"/>
                <a:sym typeface="Arial"/>
              </a:endParaRPr>
            </a:p>
          </p:txBody>
        </p:sp>
        <p:sp>
          <p:nvSpPr>
            <p:cNvPr id="438" name="Google Shape;438;p23"/>
            <p:cNvSpPr/>
            <p:nvPr/>
          </p:nvSpPr>
          <p:spPr>
            <a:xfrm>
              <a:off x="583483" y="2348235"/>
              <a:ext cx="3598495" cy="600647"/>
            </a:xfrm>
            <a:prstGeom prst="rect">
              <a:avLst/>
            </a:prstGeom>
            <a:solidFill>
              <a:srgbClr val="F2F2F2"/>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98375"/>
                </a:lnSpc>
                <a:spcBef>
                  <a:spcPts val="0"/>
                </a:spcBef>
                <a:spcAft>
                  <a:spcPts val="0"/>
                </a:spcAft>
                <a:buNone/>
              </a:pPr>
              <a:endParaRPr sz="800" dirty="0">
                <a:solidFill>
                  <a:schemeClr val="lt1"/>
                </a:solidFill>
                <a:latin typeface="Carlito" panose="020F0502020204030204" pitchFamily="34" charset="0"/>
                <a:cs typeface="Carlito" panose="020F0502020204030204" pitchFamily="34" charset="0"/>
                <a:sym typeface="Arial"/>
              </a:endParaRPr>
            </a:p>
          </p:txBody>
        </p:sp>
        <p:sp>
          <p:nvSpPr>
            <p:cNvPr id="439" name="Google Shape;439;p23"/>
            <p:cNvSpPr/>
            <p:nvPr/>
          </p:nvSpPr>
          <p:spPr>
            <a:xfrm>
              <a:off x="583483" y="3209327"/>
              <a:ext cx="5191395" cy="600647"/>
            </a:xfrm>
            <a:prstGeom prst="rect">
              <a:avLst/>
            </a:prstGeom>
            <a:solidFill>
              <a:srgbClr val="F2F2F2"/>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98375"/>
                </a:lnSpc>
                <a:spcBef>
                  <a:spcPts val="0"/>
                </a:spcBef>
                <a:spcAft>
                  <a:spcPts val="0"/>
                </a:spcAft>
                <a:buNone/>
              </a:pPr>
              <a:endParaRPr sz="800" dirty="0">
                <a:solidFill>
                  <a:schemeClr val="lt1"/>
                </a:solidFill>
                <a:latin typeface="Carlito" panose="020F0502020204030204" pitchFamily="34" charset="0"/>
                <a:cs typeface="Carlito" panose="020F0502020204030204" pitchFamily="34" charset="0"/>
                <a:sym typeface="Arial"/>
              </a:endParaRPr>
            </a:p>
          </p:txBody>
        </p:sp>
        <p:sp>
          <p:nvSpPr>
            <p:cNvPr id="440" name="Google Shape;440;p23"/>
            <p:cNvSpPr/>
            <p:nvPr/>
          </p:nvSpPr>
          <p:spPr>
            <a:xfrm>
              <a:off x="583484" y="4070419"/>
              <a:ext cx="12887818" cy="600647"/>
            </a:xfrm>
            <a:prstGeom prst="rect">
              <a:avLst/>
            </a:prstGeom>
            <a:solidFill>
              <a:srgbClr val="F2F2F2"/>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98375"/>
                </a:lnSpc>
                <a:spcBef>
                  <a:spcPts val="0"/>
                </a:spcBef>
                <a:spcAft>
                  <a:spcPts val="0"/>
                </a:spcAft>
                <a:buNone/>
              </a:pPr>
              <a:endParaRPr sz="800" dirty="0">
                <a:solidFill>
                  <a:schemeClr val="lt1"/>
                </a:solidFill>
                <a:latin typeface="Carlito" panose="020F0502020204030204" pitchFamily="34" charset="0"/>
                <a:cs typeface="Carlito" panose="020F0502020204030204" pitchFamily="34" charset="0"/>
                <a:sym typeface="Arial"/>
              </a:endParaRPr>
            </a:p>
          </p:txBody>
        </p:sp>
        <p:sp>
          <p:nvSpPr>
            <p:cNvPr id="441" name="Google Shape;441;p23"/>
            <p:cNvSpPr/>
            <p:nvPr/>
          </p:nvSpPr>
          <p:spPr>
            <a:xfrm>
              <a:off x="583483" y="4931511"/>
              <a:ext cx="8401890" cy="600647"/>
            </a:xfrm>
            <a:prstGeom prst="rect">
              <a:avLst/>
            </a:prstGeom>
            <a:solidFill>
              <a:srgbClr val="F2F2F2"/>
            </a:solidFill>
            <a:ln w="38100" cap="flat" cmpd="sng">
              <a:solidFill>
                <a:schemeClr val="l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98375"/>
                </a:lnSpc>
                <a:spcBef>
                  <a:spcPts val="0"/>
                </a:spcBef>
                <a:spcAft>
                  <a:spcPts val="0"/>
                </a:spcAft>
                <a:buNone/>
              </a:pPr>
              <a:endParaRPr sz="800" dirty="0">
                <a:solidFill>
                  <a:schemeClr val="lt1"/>
                </a:solidFill>
                <a:latin typeface="Carlito" panose="020F0502020204030204" pitchFamily="34" charset="0"/>
                <a:cs typeface="Carlito" panose="020F0502020204030204" pitchFamily="34" charset="0"/>
                <a:sym typeface="Arial"/>
              </a:endParaRPr>
            </a:p>
          </p:txBody>
        </p:sp>
        <p:cxnSp>
          <p:nvCxnSpPr>
            <p:cNvPr id="442" name="Google Shape;442;p23"/>
            <p:cNvCxnSpPr/>
            <p:nvPr/>
          </p:nvCxnSpPr>
          <p:spPr>
            <a:xfrm>
              <a:off x="2576202" y="1378956"/>
              <a:ext cx="0" cy="5148643"/>
            </a:xfrm>
            <a:prstGeom prst="straightConnector1">
              <a:avLst/>
            </a:prstGeom>
            <a:noFill/>
            <a:ln w="38100" cap="flat" cmpd="sng">
              <a:solidFill>
                <a:srgbClr val="D8D8D8"/>
              </a:solidFill>
              <a:prstDash val="solid"/>
              <a:miter lim="800000"/>
              <a:headEnd type="none" w="sm" len="sm"/>
              <a:tailEnd type="none" w="sm" len="sm"/>
            </a:ln>
          </p:spPr>
        </p:cxnSp>
        <p:cxnSp>
          <p:nvCxnSpPr>
            <p:cNvPr id="443" name="Google Shape;443;p23"/>
            <p:cNvCxnSpPr/>
            <p:nvPr/>
          </p:nvCxnSpPr>
          <p:spPr>
            <a:xfrm>
              <a:off x="4207742" y="1378956"/>
              <a:ext cx="0" cy="5148643"/>
            </a:xfrm>
            <a:prstGeom prst="straightConnector1">
              <a:avLst/>
            </a:prstGeom>
            <a:noFill/>
            <a:ln w="38100" cap="flat" cmpd="sng">
              <a:solidFill>
                <a:srgbClr val="D8D8D8"/>
              </a:solidFill>
              <a:prstDash val="solid"/>
              <a:miter lim="800000"/>
              <a:headEnd type="none" w="sm" len="sm"/>
              <a:tailEnd type="none" w="sm" len="sm"/>
            </a:ln>
          </p:spPr>
        </p:cxnSp>
        <p:cxnSp>
          <p:nvCxnSpPr>
            <p:cNvPr id="444" name="Google Shape;444;p23"/>
            <p:cNvCxnSpPr/>
            <p:nvPr/>
          </p:nvCxnSpPr>
          <p:spPr>
            <a:xfrm>
              <a:off x="5774885" y="1378956"/>
              <a:ext cx="0" cy="5148643"/>
            </a:xfrm>
            <a:prstGeom prst="straightConnector1">
              <a:avLst/>
            </a:prstGeom>
            <a:noFill/>
            <a:ln w="38100" cap="flat" cmpd="sng">
              <a:solidFill>
                <a:srgbClr val="D8D8D8"/>
              </a:solidFill>
              <a:prstDash val="solid"/>
              <a:miter lim="800000"/>
              <a:headEnd type="none" w="sm" len="sm"/>
              <a:tailEnd type="none" w="sm" len="sm"/>
            </a:ln>
          </p:spPr>
        </p:cxnSp>
        <p:cxnSp>
          <p:nvCxnSpPr>
            <p:cNvPr id="445" name="Google Shape;445;p23"/>
            <p:cNvCxnSpPr/>
            <p:nvPr/>
          </p:nvCxnSpPr>
          <p:spPr>
            <a:xfrm>
              <a:off x="7367788" y="1378956"/>
              <a:ext cx="0" cy="5148643"/>
            </a:xfrm>
            <a:prstGeom prst="straightConnector1">
              <a:avLst/>
            </a:prstGeom>
            <a:noFill/>
            <a:ln w="38100" cap="flat" cmpd="sng">
              <a:solidFill>
                <a:srgbClr val="D8D8D8"/>
              </a:solidFill>
              <a:prstDash val="solid"/>
              <a:miter lim="800000"/>
              <a:headEnd type="none" w="sm" len="sm"/>
              <a:tailEnd type="none" w="sm" len="sm"/>
            </a:ln>
          </p:spPr>
        </p:cxnSp>
        <p:sp>
          <p:nvSpPr>
            <p:cNvPr id="446" name="Google Shape;446;p23"/>
            <p:cNvSpPr txBox="1"/>
            <p:nvPr/>
          </p:nvSpPr>
          <p:spPr>
            <a:xfrm>
              <a:off x="922875" y="1621791"/>
              <a:ext cx="1325744" cy="33135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dirty="0">
                  <a:solidFill>
                    <a:schemeClr val="dk1"/>
                  </a:solidFill>
                  <a:latin typeface="Carlito" panose="020F0502020204030204" pitchFamily="34" charset="0"/>
                  <a:cs typeface="Carlito" panose="020F0502020204030204" pitchFamily="34" charset="0"/>
                  <a:sym typeface="Arial"/>
                </a:rPr>
                <a:t>Administrator</a:t>
              </a:r>
              <a:endParaRPr dirty="0">
                <a:latin typeface="Carlito" panose="020F0502020204030204" pitchFamily="34" charset="0"/>
                <a:cs typeface="Carlito" panose="020F0502020204030204" pitchFamily="34" charset="0"/>
              </a:endParaRPr>
            </a:p>
          </p:txBody>
        </p:sp>
        <p:sp>
          <p:nvSpPr>
            <p:cNvPr id="447" name="Google Shape;447;p23"/>
            <p:cNvSpPr txBox="1"/>
            <p:nvPr/>
          </p:nvSpPr>
          <p:spPr>
            <a:xfrm>
              <a:off x="941309" y="2482883"/>
              <a:ext cx="1287777" cy="33135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dirty="0">
                  <a:solidFill>
                    <a:schemeClr val="dk1"/>
                  </a:solidFill>
                  <a:latin typeface="Carlito" panose="020F0502020204030204" pitchFamily="34" charset="0"/>
                  <a:cs typeface="Carlito" panose="020F0502020204030204" pitchFamily="34" charset="0"/>
                  <a:sym typeface="Arial"/>
                </a:rPr>
                <a:t>Data Steward</a:t>
              </a:r>
              <a:endParaRPr dirty="0">
                <a:latin typeface="Carlito" panose="020F0502020204030204" pitchFamily="34" charset="0"/>
                <a:cs typeface="Carlito" panose="020F0502020204030204" pitchFamily="34" charset="0"/>
              </a:endParaRPr>
            </a:p>
          </p:txBody>
        </p:sp>
        <p:sp>
          <p:nvSpPr>
            <p:cNvPr id="448" name="Google Shape;448;p23"/>
            <p:cNvSpPr txBox="1"/>
            <p:nvPr/>
          </p:nvSpPr>
          <p:spPr>
            <a:xfrm>
              <a:off x="986757" y="3341507"/>
              <a:ext cx="1222197" cy="33135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dirty="0">
                  <a:solidFill>
                    <a:schemeClr val="dk1"/>
                  </a:solidFill>
                  <a:latin typeface="Carlito" panose="020F0502020204030204" pitchFamily="34" charset="0"/>
                  <a:cs typeface="Carlito" panose="020F0502020204030204" pitchFamily="34" charset="0"/>
                  <a:sym typeface="Arial"/>
                </a:rPr>
                <a:t>Data Analyst</a:t>
              </a:r>
              <a:endParaRPr dirty="0">
                <a:latin typeface="Carlito" panose="020F0502020204030204" pitchFamily="34" charset="0"/>
                <a:cs typeface="Carlito" panose="020F0502020204030204" pitchFamily="34" charset="0"/>
              </a:endParaRPr>
            </a:p>
          </p:txBody>
        </p:sp>
        <p:sp>
          <p:nvSpPr>
            <p:cNvPr id="449" name="Google Shape;449;p23"/>
            <p:cNvSpPr txBox="1"/>
            <p:nvPr/>
          </p:nvSpPr>
          <p:spPr>
            <a:xfrm>
              <a:off x="937941" y="4089096"/>
              <a:ext cx="1325744" cy="563294"/>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dirty="0">
                  <a:solidFill>
                    <a:schemeClr val="dk1"/>
                  </a:solidFill>
                  <a:latin typeface="Carlito" panose="020F0502020204030204" pitchFamily="34" charset="0"/>
                  <a:cs typeface="Carlito" panose="020F0502020204030204" pitchFamily="34" charset="0"/>
                  <a:sym typeface="Arial"/>
                </a:rPr>
                <a:t>Developer </a:t>
              </a:r>
              <a:br>
                <a:rPr lang="en-US" sz="1400" dirty="0">
                  <a:solidFill>
                    <a:schemeClr val="dk1"/>
                  </a:solidFill>
                  <a:latin typeface="Carlito" panose="020F0502020204030204" pitchFamily="34" charset="0"/>
                  <a:cs typeface="Carlito" panose="020F0502020204030204" pitchFamily="34" charset="0"/>
                  <a:sym typeface="Arial"/>
                </a:rPr>
              </a:br>
              <a:r>
                <a:rPr lang="en-US" sz="1400" dirty="0">
                  <a:solidFill>
                    <a:schemeClr val="dk1"/>
                  </a:solidFill>
                  <a:latin typeface="Carlito" panose="020F0502020204030204" pitchFamily="34" charset="0"/>
                  <a:cs typeface="Carlito" panose="020F0502020204030204" pitchFamily="34" charset="0"/>
                  <a:sym typeface="Arial"/>
                </a:rPr>
                <a:t>Data Engineer</a:t>
              </a:r>
              <a:endParaRPr dirty="0">
                <a:latin typeface="Carlito" panose="020F0502020204030204" pitchFamily="34" charset="0"/>
                <a:cs typeface="Carlito" panose="020F0502020204030204" pitchFamily="34" charset="0"/>
              </a:endParaRPr>
            </a:p>
          </p:txBody>
        </p:sp>
        <p:sp>
          <p:nvSpPr>
            <p:cNvPr id="450" name="Google Shape;450;p23"/>
            <p:cNvSpPr txBox="1"/>
            <p:nvPr/>
          </p:nvSpPr>
          <p:spPr>
            <a:xfrm>
              <a:off x="977118" y="5066160"/>
              <a:ext cx="1303309" cy="331350"/>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1400" dirty="0">
                  <a:solidFill>
                    <a:schemeClr val="dk1"/>
                  </a:solidFill>
                  <a:latin typeface="Carlito" panose="020F0502020204030204" pitchFamily="34" charset="0"/>
                  <a:cs typeface="Carlito" panose="020F0502020204030204" pitchFamily="34" charset="0"/>
                  <a:sym typeface="Arial"/>
                </a:rPr>
                <a:t>Data Scientist</a:t>
              </a:r>
              <a:endParaRPr dirty="0">
                <a:latin typeface="Carlito" panose="020F0502020204030204" pitchFamily="34" charset="0"/>
                <a:cs typeface="Carlito" panose="020F0502020204030204" pitchFamily="34" charset="0"/>
              </a:endParaRPr>
            </a:p>
          </p:txBody>
        </p:sp>
        <p:sp>
          <p:nvSpPr>
            <p:cNvPr id="451" name="Google Shape;451;p23"/>
            <p:cNvSpPr txBox="1"/>
            <p:nvPr/>
          </p:nvSpPr>
          <p:spPr>
            <a:xfrm>
              <a:off x="2673163" y="1696344"/>
              <a:ext cx="1398980" cy="18224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Administrator</a:t>
              </a:r>
              <a:endParaRPr dirty="0">
                <a:latin typeface="Carlito" panose="020F0502020204030204" pitchFamily="34" charset="0"/>
                <a:cs typeface="Carlito" panose="020F0502020204030204" pitchFamily="34" charset="0"/>
              </a:endParaRPr>
            </a:p>
          </p:txBody>
        </p:sp>
        <p:sp>
          <p:nvSpPr>
            <p:cNvPr id="452" name="Google Shape;452;p23"/>
            <p:cNvSpPr txBox="1"/>
            <p:nvPr/>
          </p:nvSpPr>
          <p:spPr>
            <a:xfrm>
              <a:off x="4278944" y="1605224"/>
              <a:ext cx="1398980" cy="364484"/>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Administrator</a:t>
              </a:r>
              <a:br>
                <a:rPr lang="en-US" sz="1100" dirty="0">
                  <a:solidFill>
                    <a:schemeClr val="dk2"/>
                  </a:solidFill>
                  <a:latin typeface="Carlito" panose="020F0502020204030204" pitchFamily="34" charset="0"/>
                  <a:cs typeface="Carlito" panose="020F0502020204030204" pitchFamily="34" charset="0"/>
                  <a:sym typeface="Arial"/>
                </a:rPr>
              </a:br>
              <a:r>
                <a:rPr lang="en-US" sz="1100" dirty="0">
                  <a:solidFill>
                    <a:schemeClr val="dk2"/>
                  </a:solidFill>
                  <a:latin typeface="Carlito" panose="020F0502020204030204" pitchFamily="34" charset="0"/>
                  <a:cs typeface="Carlito" panose="020F0502020204030204" pitchFamily="34" charset="0"/>
                  <a:sym typeface="Arial"/>
                </a:rPr>
                <a:t>Private Cloud Base</a:t>
              </a:r>
              <a:endParaRPr sz="1100" b="1" dirty="0">
                <a:solidFill>
                  <a:schemeClr val="dk2"/>
                </a:solidFill>
                <a:latin typeface="Carlito" panose="020F0502020204030204" pitchFamily="34" charset="0"/>
                <a:ea typeface="Lato Light"/>
                <a:cs typeface="Carlito" panose="020F0502020204030204" pitchFamily="34" charset="0"/>
                <a:sym typeface="Lato Light"/>
              </a:endParaRPr>
            </a:p>
          </p:txBody>
        </p:sp>
        <p:sp>
          <p:nvSpPr>
            <p:cNvPr id="453" name="Google Shape;453;p23"/>
            <p:cNvSpPr txBox="1"/>
            <p:nvPr/>
          </p:nvSpPr>
          <p:spPr>
            <a:xfrm>
              <a:off x="5871846" y="1577061"/>
              <a:ext cx="1398980" cy="420814"/>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Administrator </a:t>
              </a:r>
              <a:br>
                <a:rPr lang="en-US" sz="1100" dirty="0">
                  <a:solidFill>
                    <a:schemeClr val="dk2"/>
                  </a:solidFill>
                  <a:latin typeface="Carlito" panose="020F0502020204030204" pitchFamily="34" charset="0"/>
                  <a:cs typeface="Carlito" panose="020F0502020204030204" pitchFamily="34" charset="0"/>
                  <a:sym typeface="Arial"/>
                </a:rPr>
              </a:br>
              <a:r>
                <a:rPr lang="en-US" sz="1100" dirty="0">
                  <a:solidFill>
                    <a:schemeClr val="dk2"/>
                  </a:solidFill>
                  <a:latin typeface="Carlito" panose="020F0502020204030204" pitchFamily="34" charset="0"/>
                  <a:cs typeface="Carlito" panose="020F0502020204030204" pitchFamily="34" charset="0"/>
                  <a:sym typeface="Arial"/>
                </a:rPr>
                <a:t>CDP Public Cloud</a:t>
              </a:r>
              <a:endParaRPr dirty="0">
                <a:latin typeface="Carlito" panose="020F0502020204030204" pitchFamily="34" charset="0"/>
                <a:cs typeface="Carlito" panose="020F0502020204030204" pitchFamily="34" charset="0"/>
              </a:endParaRPr>
            </a:p>
          </p:txBody>
        </p:sp>
        <p:sp>
          <p:nvSpPr>
            <p:cNvPr id="454" name="Google Shape;454;p23"/>
            <p:cNvSpPr txBox="1"/>
            <p:nvPr/>
          </p:nvSpPr>
          <p:spPr>
            <a:xfrm>
              <a:off x="7464748" y="1577060"/>
              <a:ext cx="1398980" cy="420814"/>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Security Administration</a:t>
              </a:r>
              <a:endParaRPr dirty="0">
                <a:latin typeface="Carlito" panose="020F0502020204030204" pitchFamily="34" charset="0"/>
                <a:cs typeface="Carlito" panose="020F0502020204030204" pitchFamily="34" charset="0"/>
              </a:endParaRPr>
            </a:p>
          </p:txBody>
        </p:sp>
        <p:sp>
          <p:nvSpPr>
            <p:cNvPr id="455" name="Google Shape;455;p23"/>
            <p:cNvSpPr txBox="1"/>
            <p:nvPr/>
          </p:nvSpPr>
          <p:spPr>
            <a:xfrm>
              <a:off x="2673163" y="2529272"/>
              <a:ext cx="1398980" cy="238572"/>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Data Governance</a:t>
              </a:r>
              <a:endParaRPr sz="1100" b="1" dirty="0">
                <a:solidFill>
                  <a:schemeClr val="dk2"/>
                </a:solidFill>
                <a:latin typeface="Carlito" panose="020F0502020204030204" pitchFamily="34" charset="0"/>
                <a:ea typeface="Lato Light"/>
                <a:cs typeface="Carlito" panose="020F0502020204030204" pitchFamily="34" charset="0"/>
                <a:sym typeface="Lato Light"/>
              </a:endParaRPr>
            </a:p>
          </p:txBody>
        </p:sp>
        <p:sp>
          <p:nvSpPr>
            <p:cNvPr id="456" name="Google Shape;456;p23"/>
            <p:cNvSpPr txBox="1"/>
            <p:nvPr/>
          </p:nvSpPr>
          <p:spPr>
            <a:xfrm>
              <a:off x="2673163" y="3299245"/>
              <a:ext cx="1398980" cy="420814"/>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Analyst </a:t>
              </a:r>
              <a:br>
                <a:rPr lang="en-US" sz="1100" dirty="0">
                  <a:solidFill>
                    <a:schemeClr val="dk2"/>
                  </a:solidFill>
                  <a:latin typeface="Carlito" panose="020F0502020204030204" pitchFamily="34" charset="0"/>
                  <a:cs typeface="Carlito" panose="020F0502020204030204" pitchFamily="34" charset="0"/>
                  <a:sym typeface="Arial"/>
                </a:rPr>
              </a:br>
              <a:r>
                <a:rPr lang="en-US" sz="1100" dirty="0">
                  <a:solidFill>
                    <a:schemeClr val="dk2"/>
                  </a:solidFill>
                  <a:latin typeface="Carlito" panose="020F0502020204030204" pitchFamily="34" charset="0"/>
                  <a:cs typeface="Carlito" panose="020F0502020204030204" pitchFamily="34" charset="0"/>
                  <a:sym typeface="Arial"/>
                </a:rPr>
                <a:t>Hive/Impala</a:t>
              </a:r>
              <a:endParaRPr dirty="0">
                <a:latin typeface="Carlito" panose="020F0502020204030204" pitchFamily="34" charset="0"/>
                <a:cs typeface="Carlito" panose="020F0502020204030204" pitchFamily="34" charset="0"/>
              </a:endParaRPr>
            </a:p>
          </p:txBody>
        </p:sp>
        <p:sp>
          <p:nvSpPr>
            <p:cNvPr id="457" name="Google Shape;457;p23"/>
            <p:cNvSpPr txBox="1"/>
            <p:nvPr/>
          </p:nvSpPr>
          <p:spPr>
            <a:xfrm>
              <a:off x="4278944" y="3299246"/>
              <a:ext cx="1398980" cy="420814"/>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CDP Data Visualization</a:t>
              </a:r>
              <a:endParaRPr sz="1100" b="1" dirty="0">
                <a:solidFill>
                  <a:schemeClr val="dk2"/>
                </a:solidFill>
                <a:latin typeface="Carlito" panose="020F0502020204030204" pitchFamily="34" charset="0"/>
                <a:ea typeface="Lato Light"/>
                <a:cs typeface="Carlito" panose="020F0502020204030204" pitchFamily="34" charset="0"/>
                <a:sym typeface="Lato Light"/>
              </a:endParaRPr>
            </a:p>
          </p:txBody>
        </p:sp>
        <p:sp>
          <p:nvSpPr>
            <p:cNvPr id="458" name="Google Shape;458;p23"/>
            <p:cNvSpPr txBox="1"/>
            <p:nvPr/>
          </p:nvSpPr>
          <p:spPr>
            <a:xfrm>
              <a:off x="2673163" y="4160336"/>
              <a:ext cx="1398980" cy="420814"/>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Spark </a:t>
              </a:r>
              <a:br>
                <a:rPr lang="en-US" sz="1100" dirty="0">
                  <a:solidFill>
                    <a:schemeClr val="dk2"/>
                  </a:solidFill>
                  <a:latin typeface="Carlito" panose="020F0502020204030204" pitchFamily="34" charset="0"/>
                  <a:cs typeface="Carlito" panose="020F0502020204030204" pitchFamily="34" charset="0"/>
                  <a:sym typeface="Arial"/>
                </a:rPr>
              </a:br>
              <a:r>
                <a:rPr lang="en-US" sz="1100" dirty="0">
                  <a:solidFill>
                    <a:schemeClr val="dk2"/>
                  </a:solidFill>
                  <a:latin typeface="Carlito" panose="020F0502020204030204" pitchFamily="34" charset="0"/>
                  <a:cs typeface="Carlito" panose="020F0502020204030204" pitchFamily="34" charset="0"/>
                  <a:sym typeface="Arial"/>
                </a:rPr>
                <a:t>Development</a:t>
              </a:r>
              <a:endParaRPr dirty="0">
                <a:latin typeface="Carlito" panose="020F0502020204030204" pitchFamily="34" charset="0"/>
                <a:cs typeface="Carlito" panose="020F0502020204030204" pitchFamily="34" charset="0"/>
              </a:endParaRPr>
            </a:p>
          </p:txBody>
        </p:sp>
        <p:sp>
          <p:nvSpPr>
            <p:cNvPr id="459" name="Google Shape;459;p23"/>
            <p:cNvSpPr txBox="1"/>
            <p:nvPr/>
          </p:nvSpPr>
          <p:spPr>
            <a:xfrm>
              <a:off x="4278944" y="4160336"/>
              <a:ext cx="1398980" cy="420814"/>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Spark Performance Tuning</a:t>
              </a:r>
              <a:endParaRPr sz="1100" b="1" dirty="0">
                <a:solidFill>
                  <a:schemeClr val="dk2"/>
                </a:solidFill>
                <a:latin typeface="Carlito" panose="020F0502020204030204" pitchFamily="34" charset="0"/>
                <a:ea typeface="Lato Light"/>
                <a:cs typeface="Carlito" panose="020F0502020204030204" pitchFamily="34" charset="0"/>
                <a:sym typeface="Lato Light"/>
              </a:endParaRPr>
            </a:p>
          </p:txBody>
        </p:sp>
        <p:sp>
          <p:nvSpPr>
            <p:cNvPr id="460" name="Google Shape;460;p23"/>
            <p:cNvSpPr txBox="1"/>
            <p:nvPr/>
          </p:nvSpPr>
          <p:spPr>
            <a:xfrm>
              <a:off x="5871846" y="4160336"/>
              <a:ext cx="1398980" cy="420814"/>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NiFi Flow Management</a:t>
              </a:r>
              <a:endParaRPr sz="1100" dirty="0">
                <a:solidFill>
                  <a:schemeClr val="dk2"/>
                </a:solidFill>
                <a:latin typeface="Carlito" panose="020F0502020204030204" pitchFamily="34" charset="0"/>
                <a:cs typeface="Carlito" panose="020F0502020204030204" pitchFamily="34" charset="0"/>
                <a:sym typeface="Arial"/>
              </a:endParaRPr>
            </a:p>
          </p:txBody>
        </p:sp>
        <p:sp>
          <p:nvSpPr>
            <p:cNvPr id="461" name="Google Shape;461;p23"/>
            <p:cNvSpPr txBox="1"/>
            <p:nvPr/>
          </p:nvSpPr>
          <p:spPr>
            <a:xfrm>
              <a:off x="7464748" y="4160336"/>
              <a:ext cx="1398980" cy="420814"/>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Kafka/Stream Processing</a:t>
              </a:r>
              <a:endParaRPr dirty="0">
                <a:latin typeface="Carlito" panose="020F0502020204030204" pitchFamily="34" charset="0"/>
                <a:cs typeface="Carlito" panose="020F0502020204030204" pitchFamily="34" charset="0"/>
              </a:endParaRPr>
            </a:p>
          </p:txBody>
        </p:sp>
        <p:sp>
          <p:nvSpPr>
            <p:cNvPr id="462" name="Google Shape;462;p23"/>
            <p:cNvSpPr txBox="1"/>
            <p:nvPr/>
          </p:nvSpPr>
          <p:spPr>
            <a:xfrm>
              <a:off x="2673163" y="5112548"/>
              <a:ext cx="1398980" cy="238572"/>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CDSW</a:t>
              </a:r>
              <a:endParaRPr dirty="0">
                <a:latin typeface="Carlito" panose="020F0502020204030204" pitchFamily="34" charset="0"/>
                <a:cs typeface="Carlito" panose="020F0502020204030204" pitchFamily="34" charset="0"/>
              </a:endParaRPr>
            </a:p>
          </p:txBody>
        </p:sp>
        <p:sp>
          <p:nvSpPr>
            <p:cNvPr id="463" name="Google Shape;463;p23"/>
            <p:cNvSpPr txBox="1"/>
            <p:nvPr/>
          </p:nvSpPr>
          <p:spPr>
            <a:xfrm>
              <a:off x="4278944" y="5112548"/>
              <a:ext cx="1398980" cy="238572"/>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Data Science</a:t>
              </a:r>
              <a:endParaRPr dirty="0">
                <a:latin typeface="Carlito" panose="020F0502020204030204" pitchFamily="34" charset="0"/>
                <a:cs typeface="Carlito" panose="020F0502020204030204" pitchFamily="34" charset="0"/>
              </a:endParaRPr>
            </a:p>
          </p:txBody>
        </p:sp>
        <p:sp>
          <p:nvSpPr>
            <p:cNvPr id="464" name="Google Shape;464;p23"/>
            <p:cNvSpPr txBox="1"/>
            <p:nvPr/>
          </p:nvSpPr>
          <p:spPr>
            <a:xfrm>
              <a:off x="5871846" y="5112548"/>
              <a:ext cx="1398980" cy="238572"/>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CML</a:t>
              </a:r>
              <a:endParaRPr dirty="0">
                <a:latin typeface="Carlito" panose="020F0502020204030204" pitchFamily="34" charset="0"/>
                <a:cs typeface="Carlito" panose="020F0502020204030204" pitchFamily="34" charset="0"/>
              </a:endParaRPr>
            </a:p>
          </p:txBody>
        </p:sp>
        <p:cxnSp>
          <p:nvCxnSpPr>
            <p:cNvPr id="465" name="Google Shape;465;p23"/>
            <p:cNvCxnSpPr/>
            <p:nvPr/>
          </p:nvCxnSpPr>
          <p:spPr>
            <a:xfrm>
              <a:off x="8985373" y="1378956"/>
              <a:ext cx="0" cy="5148643"/>
            </a:xfrm>
            <a:prstGeom prst="straightConnector1">
              <a:avLst/>
            </a:prstGeom>
            <a:noFill/>
            <a:ln w="38100" cap="flat" cmpd="sng">
              <a:solidFill>
                <a:srgbClr val="D8D8D8"/>
              </a:solidFill>
              <a:prstDash val="solid"/>
              <a:miter lim="800000"/>
              <a:headEnd type="none" w="sm" len="sm"/>
              <a:tailEnd type="none" w="sm" len="sm"/>
            </a:ln>
          </p:spPr>
        </p:cxnSp>
        <p:sp>
          <p:nvSpPr>
            <p:cNvPr id="466" name="Google Shape;466;p23"/>
            <p:cNvSpPr txBox="1"/>
            <p:nvPr/>
          </p:nvSpPr>
          <p:spPr>
            <a:xfrm>
              <a:off x="9217776" y="4251457"/>
              <a:ext cx="1398980" cy="238572"/>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Architecture</a:t>
              </a:r>
              <a:endParaRPr dirty="0">
                <a:latin typeface="Carlito" panose="020F0502020204030204" pitchFamily="34" charset="0"/>
                <a:cs typeface="Carlito" panose="020F0502020204030204" pitchFamily="34" charset="0"/>
              </a:endParaRPr>
            </a:p>
          </p:txBody>
        </p:sp>
        <p:sp>
          <p:nvSpPr>
            <p:cNvPr id="467" name="Google Shape;467;p23"/>
            <p:cNvSpPr txBox="1"/>
            <p:nvPr/>
          </p:nvSpPr>
          <p:spPr>
            <a:xfrm>
              <a:off x="10849158" y="4251457"/>
              <a:ext cx="1398980" cy="238572"/>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HBase</a:t>
              </a:r>
              <a:endParaRPr dirty="0">
                <a:latin typeface="Carlito" panose="020F0502020204030204" pitchFamily="34" charset="0"/>
                <a:cs typeface="Carlito" panose="020F0502020204030204" pitchFamily="34" charset="0"/>
              </a:endParaRPr>
            </a:p>
          </p:txBody>
        </p:sp>
        <p:sp>
          <p:nvSpPr>
            <p:cNvPr id="468" name="Google Shape;468;p23"/>
            <p:cNvSpPr txBox="1"/>
            <p:nvPr/>
          </p:nvSpPr>
          <p:spPr>
            <a:xfrm>
              <a:off x="12374258" y="4251457"/>
              <a:ext cx="1398980" cy="238572"/>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Flink</a:t>
              </a:r>
              <a:endParaRPr dirty="0">
                <a:latin typeface="Carlito" panose="020F0502020204030204" pitchFamily="34" charset="0"/>
                <a:cs typeface="Carlito" panose="020F0502020204030204" pitchFamily="34" charset="0"/>
              </a:endParaRPr>
            </a:p>
          </p:txBody>
        </p:sp>
        <p:cxnSp>
          <p:nvCxnSpPr>
            <p:cNvPr id="469" name="Google Shape;469;p23"/>
            <p:cNvCxnSpPr/>
            <p:nvPr/>
          </p:nvCxnSpPr>
          <p:spPr>
            <a:xfrm>
              <a:off x="10597650" y="1378956"/>
              <a:ext cx="0" cy="5148643"/>
            </a:xfrm>
            <a:prstGeom prst="straightConnector1">
              <a:avLst/>
            </a:prstGeom>
            <a:noFill/>
            <a:ln w="38100" cap="flat" cmpd="sng">
              <a:solidFill>
                <a:srgbClr val="D8D8D8"/>
              </a:solidFill>
              <a:prstDash val="solid"/>
              <a:miter lim="800000"/>
              <a:headEnd type="none" w="sm" len="sm"/>
              <a:tailEnd type="none" w="sm" len="sm"/>
            </a:ln>
          </p:spPr>
        </p:cxnSp>
        <p:sp>
          <p:nvSpPr>
            <p:cNvPr id="470" name="Google Shape;470;p23"/>
            <p:cNvSpPr txBox="1"/>
            <p:nvPr/>
          </p:nvSpPr>
          <p:spPr>
            <a:xfrm>
              <a:off x="7456759" y="5992966"/>
              <a:ext cx="1398980" cy="238572"/>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Tech Overviews</a:t>
              </a:r>
              <a:endParaRPr sz="1100" b="1" dirty="0">
                <a:solidFill>
                  <a:schemeClr val="dk2"/>
                </a:solidFill>
                <a:latin typeface="Carlito" panose="020F0502020204030204" pitchFamily="34" charset="0"/>
                <a:ea typeface="Lato Light"/>
                <a:cs typeface="Carlito" panose="020F0502020204030204" pitchFamily="34" charset="0"/>
                <a:sym typeface="Lato Light"/>
              </a:endParaRPr>
            </a:p>
          </p:txBody>
        </p:sp>
        <p:cxnSp>
          <p:nvCxnSpPr>
            <p:cNvPr id="471" name="Google Shape;471;p23"/>
            <p:cNvCxnSpPr/>
            <p:nvPr/>
          </p:nvCxnSpPr>
          <p:spPr>
            <a:xfrm>
              <a:off x="12076574" y="1378956"/>
              <a:ext cx="0" cy="5148643"/>
            </a:xfrm>
            <a:prstGeom prst="straightConnector1">
              <a:avLst/>
            </a:prstGeom>
            <a:noFill/>
            <a:ln w="38100" cap="flat" cmpd="sng">
              <a:solidFill>
                <a:srgbClr val="D8D8D8"/>
              </a:solidFill>
              <a:prstDash val="solid"/>
              <a:miter lim="800000"/>
              <a:headEnd type="none" w="sm" len="sm"/>
              <a:tailEnd type="none" w="sm" len="sm"/>
            </a:ln>
          </p:spPr>
        </p:cxnSp>
        <p:pic>
          <p:nvPicPr>
            <p:cNvPr id="472" name="Google Shape;472;p23"/>
            <p:cNvPicPr preferRelativeResize="0"/>
            <p:nvPr/>
          </p:nvPicPr>
          <p:blipFill rotWithShape="1">
            <a:blip r:embed="rId4">
              <a:alphaModFix/>
            </a:blip>
            <a:srcRect/>
            <a:stretch/>
          </p:blipFill>
          <p:spPr>
            <a:xfrm>
              <a:off x="3893114" y="1581680"/>
              <a:ext cx="203200" cy="203200"/>
            </a:xfrm>
            <a:prstGeom prst="rect">
              <a:avLst/>
            </a:prstGeom>
            <a:noFill/>
            <a:ln>
              <a:noFill/>
            </a:ln>
          </p:spPr>
        </p:pic>
        <p:pic>
          <p:nvPicPr>
            <p:cNvPr id="473" name="Google Shape;473;p23"/>
            <p:cNvPicPr preferRelativeResize="0"/>
            <p:nvPr/>
          </p:nvPicPr>
          <p:blipFill rotWithShape="1">
            <a:blip r:embed="rId5">
              <a:alphaModFix/>
            </a:blip>
            <a:srcRect/>
            <a:stretch/>
          </p:blipFill>
          <p:spPr>
            <a:xfrm>
              <a:off x="3893114" y="1798928"/>
              <a:ext cx="203200" cy="203200"/>
            </a:xfrm>
            <a:prstGeom prst="rect">
              <a:avLst/>
            </a:prstGeom>
            <a:noFill/>
            <a:ln>
              <a:noFill/>
            </a:ln>
          </p:spPr>
        </p:pic>
        <p:pic>
          <p:nvPicPr>
            <p:cNvPr id="474" name="Google Shape;474;p23"/>
            <p:cNvPicPr preferRelativeResize="0"/>
            <p:nvPr/>
          </p:nvPicPr>
          <p:blipFill rotWithShape="1">
            <a:blip r:embed="rId4">
              <a:alphaModFix/>
            </a:blip>
            <a:srcRect/>
            <a:stretch/>
          </p:blipFill>
          <p:spPr>
            <a:xfrm>
              <a:off x="5489325" y="1571837"/>
              <a:ext cx="203200" cy="203200"/>
            </a:xfrm>
            <a:prstGeom prst="rect">
              <a:avLst/>
            </a:prstGeom>
            <a:noFill/>
            <a:ln>
              <a:noFill/>
            </a:ln>
          </p:spPr>
        </p:pic>
        <p:pic>
          <p:nvPicPr>
            <p:cNvPr id="475" name="Google Shape;475;p23"/>
            <p:cNvPicPr preferRelativeResize="0"/>
            <p:nvPr/>
          </p:nvPicPr>
          <p:blipFill rotWithShape="1">
            <a:blip r:embed="rId5">
              <a:alphaModFix/>
            </a:blip>
            <a:srcRect/>
            <a:stretch/>
          </p:blipFill>
          <p:spPr>
            <a:xfrm>
              <a:off x="5489325" y="1789085"/>
              <a:ext cx="203200" cy="203200"/>
            </a:xfrm>
            <a:prstGeom prst="rect">
              <a:avLst/>
            </a:prstGeom>
            <a:noFill/>
            <a:ln>
              <a:noFill/>
            </a:ln>
          </p:spPr>
        </p:pic>
        <p:pic>
          <p:nvPicPr>
            <p:cNvPr id="476" name="Google Shape;476;p23"/>
            <p:cNvPicPr preferRelativeResize="0"/>
            <p:nvPr/>
          </p:nvPicPr>
          <p:blipFill rotWithShape="1">
            <a:blip r:embed="rId5">
              <a:alphaModFix/>
            </a:blip>
            <a:srcRect/>
            <a:stretch/>
          </p:blipFill>
          <p:spPr>
            <a:xfrm>
              <a:off x="7085098" y="1773598"/>
              <a:ext cx="203200" cy="203200"/>
            </a:xfrm>
            <a:prstGeom prst="rect">
              <a:avLst/>
            </a:prstGeom>
            <a:noFill/>
            <a:ln>
              <a:noFill/>
            </a:ln>
          </p:spPr>
        </p:pic>
        <p:pic>
          <p:nvPicPr>
            <p:cNvPr id="477" name="Google Shape;477;p23"/>
            <p:cNvPicPr preferRelativeResize="0"/>
            <p:nvPr/>
          </p:nvPicPr>
          <p:blipFill rotWithShape="1">
            <a:blip r:embed="rId5">
              <a:alphaModFix/>
            </a:blip>
            <a:srcRect/>
            <a:stretch/>
          </p:blipFill>
          <p:spPr>
            <a:xfrm>
              <a:off x="8607409" y="1759536"/>
              <a:ext cx="203200" cy="203200"/>
            </a:xfrm>
            <a:prstGeom prst="rect">
              <a:avLst/>
            </a:prstGeom>
            <a:noFill/>
            <a:ln>
              <a:noFill/>
            </a:ln>
          </p:spPr>
        </p:pic>
        <p:pic>
          <p:nvPicPr>
            <p:cNvPr id="478" name="Google Shape;478;p23"/>
            <p:cNvPicPr preferRelativeResize="0"/>
            <p:nvPr/>
          </p:nvPicPr>
          <p:blipFill rotWithShape="1">
            <a:blip r:embed="rId4">
              <a:alphaModFix/>
            </a:blip>
            <a:srcRect/>
            <a:stretch/>
          </p:blipFill>
          <p:spPr>
            <a:xfrm>
              <a:off x="3878178" y="2421229"/>
              <a:ext cx="203200" cy="203200"/>
            </a:xfrm>
            <a:prstGeom prst="rect">
              <a:avLst/>
            </a:prstGeom>
            <a:noFill/>
            <a:ln>
              <a:noFill/>
            </a:ln>
          </p:spPr>
        </p:pic>
        <p:pic>
          <p:nvPicPr>
            <p:cNvPr id="479" name="Google Shape;479;p23"/>
            <p:cNvPicPr preferRelativeResize="0"/>
            <p:nvPr/>
          </p:nvPicPr>
          <p:blipFill rotWithShape="1">
            <a:blip r:embed="rId5">
              <a:alphaModFix/>
            </a:blip>
            <a:srcRect/>
            <a:stretch/>
          </p:blipFill>
          <p:spPr>
            <a:xfrm>
              <a:off x="3878178" y="2638477"/>
              <a:ext cx="203200" cy="203200"/>
            </a:xfrm>
            <a:prstGeom prst="rect">
              <a:avLst/>
            </a:prstGeom>
            <a:noFill/>
            <a:ln>
              <a:noFill/>
            </a:ln>
          </p:spPr>
        </p:pic>
        <p:pic>
          <p:nvPicPr>
            <p:cNvPr id="480" name="Google Shape;480;p23"/>
            <p:cNvPicPr preferRelativeResize="0"/>
            <p:nvPr/>
          </p:nvPicPr>
          <p:blipFill rotWithShape="1">
            <a:blip r:embed="rId4">
              <a:alphaModFix/>
            </a:blip>
            <a:srcRect/>
            <a:stretch/>
          </p:blipFill>
          <p:spPr>
            <a:xfrm>
              <a:off x="3890563" y="3282321"/>
              <a:ext cx="203200" cy="203200"/>
            </a:xfrm>
            <a:prstGeom prst="rect">
              <a:avLst/>
            </a:prstGeom>
            <a:noFill/>
            <a:ln>
              <a:noFill/>
            </a:ln>
          </p:spPr>
        </p:pic>
        <p:pic>
          <p:nvPicPr>
            <p:cNvPr id="481" name="Google Shape;481;p23"/>
            <p:cNvPicPr preferRelativeResize="0"/>
            <p:nvPr/>
          </p:nvPicPr>
          <p:blipFill rotWithShape="1">
            <a:blip r:embed="rId5">
              <a:alphaModFix/>
            </a:blip>
            <a:srcRect/>
            <a:stretch/>
          </p:blipFill>
          <p:spPr>
            <a:xfrm>
              <a:off x="3890563" y="3499569"/>
              <a:ext cx="203200" cy="203200"/>
            </a:xfrm>
            <a:prstGeom prst="rect">
              <a:avLst/>
            </a:prstGeom>
            <a:noFill/>
            <a:ln>
              <a:noFill/>
            </a:ln>
          </p:spPr>
        </p:pic>
        <p:pic>
          <p:nvPicPr>
            <p:cNvPr id="482" name="Google Shape;482;p23"/>
            <p:cNvPicPr preferRelativeResize="0"/>
            <p:nvPr/>
          </p:nvPicPr>
          <p:blipFill rotWithShape="1">
            <a:blip r:embed="rId4">
              <a:alphaModFix/>
            </a:blip>
            <a:srcRect/>
            <a:stretch/>
          </p:blipFill>
          <p:spPr>
            <a:xfrm>
              <a:off x="5474728" y="3295472"/>
              <a:ext cx="203200" cy="203200"/>
            </a:xfrm>
            <a:prstGeom prst="rect">
              <a:avLst/>
            </a:prstGeom>
            <a:noFill/>
            <a:ln>
              <a:noFill/>
            </a:ln>
          </p:spPr>
        </p:pic>
        <p:pic>
          <p:nvPicPr>
            <p:cNvPr id="483" name="Google Shape;483;p23"/>
            <p:cNvPicPr preferRelativeResize="0"/>
            <p:nvPr/>
          </p:nvPicPr>
          <p:blipFill rotWithShape="1">
            <a:blip r:embed="rId5">
              <a:alphaModFix/>
            </a:blip>
            <a:srcRect/>
            <a:stretch/>
          </p:blipFill>
          <p:spPr>
            <a:xfrm>
              <a:off x="3878178" y="4346526"/>
              <a:ext cx="203200" cy="203200"/>
            </a:xfrm>
            <a:prstGeom prst="rect">
              <a:avLst/>
            </a:prstGeom>
            <a:noFill/>
            <a:ln>
              <a:noFill/>
            </a:ln>
          </p:spPr>
        </p:pic>
        <p:pic>
          <p:nvPicPr>
            <p:cNvPr id="484" name="Google Shape;484;p23"/>
            <p:cNvPicPr preferRelativeResize="0"/>
            <p:nvPr/>
          </p:nvPicPr>
          <p:blipFill rotWithShape="1">
            <a:blip r:embed="rId5">
              <a:alphaModFix/>
            </a:blip>
            <a:srcRect/>
            <a:stretch/>
          </p:blipFill>
          <p:spPr>
            <a:xfrm>
              <a:off x="5472563" y="4364900"/>
              <a:ext cx="203200" cy="203200"/>
            </a:xfrm>
            <a:prstGeom prst="rect">
              <a:avLst/>
            </a:prstGeom>
            <a:noFill/>
            <a:ln>
              <a:noFill/>
            </a:ln>
          </p:spPr>
        </p:pic>
        <p:pic>
          <p:nvPicPr>
            <p:cNvPr id="485" name="Google Shape;485;p23"/>
            <p:cNvPicPr preferRelativeResize="0"/>
            <p:nvPr/>
          </p:nvPicPr>
          <p:blipFill rotWithShape="1">
            <a:blip r:embed="rId4">
              <a:alphaModFix/>
            </a:blip>
            <a:srcRect/>
            <a:stretch/>
          </p:blipFill>
          <p:spPr>
            <a:xfrm>
              <a:off x="7085098" y="4143412"/>
              <a:ext cx="203200" cy="203200"/>
            </a:xfrm>
            <a:prstGeom prst="rect">
              <a:avLst/>
            </a:prstGeom>
            <a:noFill/>
            <a:ln>
              <a:noFill/>
            </a:ln>
          </p:spPr>
        </p:pic>
        <p:pic>
          <p:nvPicPr>
            <p:cNvPr id="486" name="Google Shape;486;p23"/>
            <p:cNvPicPr preferRelativeResize="0"/>
            <p:nvPr/>
          </p:nvPicPr>
          <p:blipFill rotWithShape="1">
            <a:blip r:embed="rId5">
              <a:alphaModFix/>
            </a:blip>
            <a:srcRect/>
            <a:stretch/>
          </p:blipFill>
          <p:spPr>
            <a:xfrm>
              <a:off x="7085098" y="4360660"/>
              <a:ext cx="203200" cy="203200"/>
            </a:xfrm>
            <a:prstGeom prst="rect">
              <a:avLst/>
            </a:prstGeom>
            <a:noFill/>
            <a:ln>
              <a:noFill/>
            </a:ln>
          </p:spPr>
        </p:pic>
        <p:pic>
          <p:nvPicPr>
            <p:cNvPr id="487" name="Google Shape;487;p23"/>
            <p:cNvPicPr preferRelativeResize="0"/>
            <p:nvPr/>
          </p:nvPicPr>
          <p:blipFill rotWithShape="1">
            <a:blip r:embed="rId4">
              <a:alphaModFix/>
            </a:blip>
            <a:srcRect/>
            <a:stretch/>
          </p:blipFill>
          <p:spPr>
            <a:xfrm>
              <a:off x="8668232" y="4143412"/>
              <a:ext cx="203200" cy="203200"/>
            </a:xfrm>
            <a:prstGeom prst="rect">
              <a:avLst/>
            </a:prstGeom>
            <a:noFill/>
            <a:ln>
              <a:noFill/>
            </a:ln>
          </p:spPr>
        </p:pic>
        <p:pic>
          <p:nvPicPr>
            <p:cNvPr id="488" name="Google Shape;488;p23"/>
            <p:cNvPicPr preferRelativeResize="0"/>
            <p:nvPr/>
          </p:nvPicPr>
          <p:blipFill rotWithShape="1">
            <a:blip r:embed="rId5">
              <a:alphaModFix/>
            </a:blip>
            <a:srcRect/>
            <a:stretch/>
          </p:blipFill>
          <p:spPr>
            <a:xfrm>
              <a:off x="8668232" y="4360660"/>
              <a:ext cx="203200" cy="203200"/>
            </a:xfrm>
            <a:prstGeom prst="rect">
              <a:avLst/>
            </a:prstGeom>
            <a:noFill/>
            <a:ln>
              <a:noFill/>
            </a:ln>
          </p:spPr>
        </p:pic>
        <p:pic>
          <p:nvPicPr>
            <p:cNvPr id="489" name="Google Shape;489;p23"/>
            <p:cNvPicPr preferRelativeResize="0"/>
            <p:nvPr/>
          </p:nvPicPr>
          <p:blipFill rotWithShape="1">
            <a:blip r:embed="rId5">
              <a:alphaModFix/>
            </a:blip>
            <a:srcRect/>
            <a:stretch/>
          </p:blipFill>
          <p:spPr>
            <a:xfrm>
              <a:off x="10278112" y="4360660"/>
              <a:ext cx="203200" cy="203200"/>
            </a:xfrm>
            <a:prstGeom prst="rect">
              <a:avLst/>
            </a:prstGeom>
            <a:noFill/>
            <a:ln>
              <a:noFill/>
            </a:ln>
          </p:spPr>
        </p:pic>
        <p:pic>
          <p:nvPicPr>
            <p:cNvPr id="490" name="Google Shape;490;p23"/>
            <p:cNvPicPr preferRelativeResize="0"/>
            <p:nvPr/>
          </p:nvPicPr>
          <p:blipFill rotWithShape="1">
            <a:blip r:embed="rId4">
              <a:alphaModFix/>
            </a:blip>
            <a:srcRect/>
            <a:stretch/>
          </p:blipFill>
          <p:spPr>
            <a:xfrm>
              <a:off x="11757173" y="4143412"/>
              <a:ext cx="203200" cy="203200"/>
            </a:xfrm>
            <a:prstGeom prst="rect">
              <a:avLst/>
            </a:prstGeom>
            <a:noFill/>
            <a:ln>
              <a:noFill/>
            </a:ln>
          </p:spPr>
        </p:pic>
        <p:pic>
          <p:nvPicPr>
            <p:cNvPr id="491" name="Google Shape;491;p23"/>
            <p:cNvPicPr preferRelativeResize="0"/>
            <p:nvPr/>
          </p:nvPicPr>
          <p:blipFill rotWithShape="1">
            <a:blip r:embed="rId5">
              <a:alphaModFix/>
            </a:blip>
            <a:srcRect/>
            <a:stretch/>
          </p:blipFill>
          <p:spPr>
            <a:xfrm>
              <a:off x="11757173" y="4360660"/>
              <a:ext cx="203200" cy="203200"/>
            </a:xfrm>
            <a:prstGeom prst="rect">
              <a:avLst/>
            </a:prstGeom>
            <a:noFill/>
            <a:ln>
              <a:noFill/>
            </a:ln>
          </p:spPr>
        </p:pic>
        <p:pic>
          <p:nvPicPr>
            <p:cNvPr id="492" name="Google Shape;492;p23"/>
            <p:cNvPicPr preferRelativeResize="0"/>
            <p:nvPr/>
          </p:nvPicPr>
          <p:blipFill rotWithShape="1">
            <a:blip r:embed="rId5">
              <a:alphaModFix/>
            </a:blip>
            <a:srcRect/>
            <a:stretch/>
          </p:blipFill>
          <p:spPr>
            <a:xfrm>
              <a:off x="13042120" y="4349392"/>
              <a:ext cx="203200" cy="203200"/>
            </a:xfrm>
            <a:prstGeom prst="rect">
              <a:avLst/>
            </a:prstGeom>
            <a:noFill/>
            <a:ln>
              <a:noFill/>
            </a:ln>
          </p:spPr>
        </p:pic>
        <p:pic>
          <p:nvPicPr>
            <p:cNvPr id="493" name="Google Shape;493;p23"/>
            <p:cNvPicPr preferRelativeResize="0"/>
            <p:nvPr/>
          </p:nvPicPr>
          <p:blipFill rotWithShape="1">
            <a:blip r:embed="rId5">
              <a:alphaModFix/>
            </a:blip>
            <a:srcRect/>
            <a:stretch/>
          </p:blipFill>
          <p:spPr>
            <a:xfrm>
              <a:off x="5484277" y="5193947"/>
              <a:ext cx="203200" cy="203200"/>
            </a:xfrm>
            <a:prstGeom prst="rect">
              <a:avLst/>
            </a:prstGeom>
            <a:noFill/>
            <a:ln>
              <a:noFill/>
            </a:ln>
          </p:spPr>
        </p:pic>
        <p:pic>
          <p:nvPicPr>
            <p:cNvPr id="494" name="Google Shape;494;p23"/>
            <p:cNvPicPr preferRelativeResize="0"/>
            <p:nvPr/>
          </p:nvPicPr>
          <p:blipFill rotWithShape="1">
            <a:blip r:embed="rId4">
              <a:alphaModFix/>
            </a:blip>
            <a:srcRect/>
            <a:stretch/>
          </p:blipFill>
          <p:spPr>
            <a:xfrm>
              <a:off x="3890563" y="5021997"/>
              <a:ext cx="203200" cy="203200"/>
            </a:xfrm>
            <a:prstGeom prst="rect">
              <a:avLst/>
            </a:prstGeom>
            <a:noFill/>
            <a:ln>
              <a:noFill/>
            </a:ln>
          </p:spPr>
        </p:pic>
        <p:pic>
          <p:nvPicPr>
            <p:cNvPr id="495" name="Google Shape;495;p23"/>
            <p:cNvPicPr preferRelativeResize="0"/>
            <p:nvPr/>
          </p:nvPicPr>
          <p:blipFill rotWithShape="1">
            <a:blip r:embed="rId4">
              <a:alphaModFix/>
            </a:blip>
            <a:srcRect/>
            <a:stretch/>
          </p:blipFill>
          <p:spPr>
            <a:xfrm>
              <a:off x="7082227" y="5099709"/>
              <a:ext cx="203200" cy="203200"/>
            </a:xfrm>
            <a:prstGeom prst="rect">
              <a:avLst/>
            </a:prstGeom>
            <a:noFill/>
            <a:ln>
              <a:noFill/>
            </a:ln>
          </p:spPr>
        </p:pic>
        <p:pic>
          <p:nvPicPr>
            <p:cNvPr id="496" name="Google Shape;496;p23"/>
            <p:cNvPicPr preferRelativeResize="0"/>
            <p:nvPr/>
          </p:nvPicPr>
          <p:blipFill rotWithShape="1">
            <a:blip r:embed="rId4">
              <a:alphaModFix/>
            </a:blip>
            <a:srcRect/>
            <a:stretch/>
          </p:blipFill>
          <p:spPr>
            <a:xfrm>
              <a:off x="3912496" y="5895417"/>
              <a:ext cx="203200" cy="203200"/>
            </a:xfrm>
            <a:prstGeom prst="rect">
              <a:avLst/>
            </a:prstGeom>
            <a:noFill/>
            <a:ln>
              <a:noFill/>
            </a:ln>
          </p:spPr>
        </p:pic>
        <p:pic>
          <p:nvPicPr>
            <p:cNvPr id="497" name="Google Shape;497;p23"/>
            <p:cNvPicPr preferRelativeResize="0"/>
            <p:nvPr/>
          </p:nvPicPr>
          <p:blipFill rotWithShape="1">
            <a:blip r:embed="rId4">
              <a:alphaModFix/>
            </a:blip>
            <a:srcRect/>
            <a:stretch/>
          </p:blipFill>
          <p:spPr>
            <a:xfrm>
              <a:off x="5486323" y="5881035"/>
              <a:ext cx="203200" cy="203200"/>
            </a:xfrm>
            <a:prstGeom prst="rect">
              <a:avLst/>
            </a:prstGeom>
            <a:noFill/>
            <a:ln>
              <a:noFill/>
            </a:ln>
          </p:spPr>
        </p:pic>
        <p:pic>
          <p:nvPicPr>
            <p:cNvPr id="498" name="Google Shape;498;p23"/>
            <p:cNvPicPr preferRelativeResize="0"/>
            <p:nvPr/>
          </p:nvPicPr>
          <p:blipFill rotWithShape="1">
            <a:blip r:embed="rId4">
              <a:alphaModFix/>
            </a:blip>
            <a:srcRect/>
            <a:stretch/>
          </p:blipFill>
          <p:spPr>
            <a:xfrm>
              <a:off x="10332917" y="1618190"/>
              <a:ext cx="203200" cy="203200"/>
            </a:xfrm>
            <a:prstGeom prst="rect">
              <a:avLst/>
            </a:prstGeom>
            <a:noFill/>
            <a:ln>
              <a:noFill/>
            </a:ln>
          </p:spPr>
        </p:pic>
        <p:pic>
          <p:nvPicPr>
            <p:cNvPr id="499" name="Google Shape;499;p23"/>
            <p:cNvPicPr preferRelativeResize="0"/>
            <p:nvPr/>
          </p:nvPicPr>
          <p:blipFill rotWithShape="1">
            <a:blip r:embed="rId4">
              <a:alphaModFix/>
            </a:blip>
            <a:srcRect/>
            <a:stretch/>
          </p:blipFill>
          <p:spPr>
            <a:xfrm>
              <a:off x="7099584" y="5888090"/>
              <a:ext cx="203200" cy="203200"/>
            </a:xfrm>
            <a:prstGeom prst="rect">
              <a:avLst/>
            </a:prstGeom>
            <a:noFill/>
            <a:ln>
              <a:noFill/>
            </a:ln>
          </p:spPr>
        </p:pic>
        <p:pic>
          <p:nvPicPr>
            <p:cNvPr id="500" name="Google Shape;500;p23"/>
            <p:cNvPicPr preferRelativeResize="0"/>
            <p:nvPr/>
          </p:nvPicPr>
          <p:blipFill rotWithShape="1">
            <a:blip r:embed="rId4">
              <a:alphaModFix/>
            </a:blip>
            <a:srcRect/>
            <a:stretch/>
          </p:blipFill>
          <p:spPr>
            <a:xfrm>
              <a:off x="8686551" y="5888090"/>
              <a:ext cx="203200" cy="203200"/>
            </a:xfrm>
            <a:prstGeom prst="rect">
              <a:avLst/>
            </a:prstGeom>
            <a:noFill/>
            <a:ln>
              <a:noFill/>
            </a:ln>
          </p:spPr>
        </p:pic>
        <p:grpSp>
          <p:nvGrpSpPr>
            <p:cNvPr id="501" name="Google Shape;501;p23"/>
            <p:cNvGrpSpPr/>
            <p:nvPr/>
          </p:nvGrpSpPr>
          <p:grpSpPr>
            <a:xfrm>
              <a:off x="9815666" y="5890139"/>
              <a:ext cx="3346853" cy="492411"/>
              <a:chOff x="9822402" y="2789910"/>
              <a:chExt cx="3346853" cy="492411"/>
            </a:xfrm>
          </p:grpSpPr>
          <p:sp>
            <p:nvSpPr>
              <p:cNvPr id="502" name="Google Shape;502;p23"/>
              <p:cNvSpPr/>
              <p:nvPr/>
            </p:nvSpPr>
            <p:spPr>
              <a:xfrm>
                <a:off x="9822402" y="2789910"/>
                <a:ext cx="3219718" cy="492411"/>
              </a:xfrm>
              <a:prstGeom prst="rect">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dirty="0">
                  <a:solidFill>
                    <a:schemeClr val="dk1"/>
                  </a:solidFill>
                  <a:latin typeface="Carlito" panose="020F0502020204030204" pitchFamily="34" charset="0"/>
                  <a:cs typeface="Carlito" panose="020F0502020204030204" pitchFamily="34" charset="0"/>
                  <a:sym typeface="Arial"/>
                </a:endParaRPr>
              </a:p>
            </p:txBody>
          </p:sp>
          <p:pic>
            <p:nvPicPr>
              <p:cNvPr id="503" name="Google Shape;503;p23"/>
              <p:cNvPicPr preferRelativeResize="0"/>
              <p:nvPr/>
            </p:nvPicPr>
            <p:blipFill rotWithShape="1">
              <a:blip r:embed="rId4">
                <a:alphaModFix/>
              </a:blip>
              <a:srcRect/>
              <a:stretch/>
            </p:blipFill>
            <p:spPr>
              <a:xfrm>
                <a:off x="11379136" y="2921340"/>
                <a:ext cx="203200" cy="203200"/>
              </a:xfrm>
              <a:prstGeom prst="rect">
                <a:avLst/>
              </a:prstGeom>
              <a:noFill/>
              <a:ln>
                <a:noFill/>
              </a:ln>
            </p:spPr>
          </p:pic>
          <p:pic>
            <p:nvPicPr>
              <p:cNvPr id="504" name="Google Shape;504;p23"/>
              <p:cNvPicPr preferRelativeResize="0"/>
              <p:nvPr/>
            </p:nvPicPr>
            <p:blipFill rotWithShape="1">
              <a:blip r:embed="rId5">
                <a:alphaModFix/>
              </a:blip>
              <a:srcRect/>
              <a:stretch/>
            </p:blipFill>
            <p:spPr>
              <a:xfrm>
                <a:off x="10223589" y="2922590"/>
                <a:ext cx="203200" cy="203200"/>
              </a:xfrm>
              <a:prstGeom prst="rect">
                <a:avLst/>
              </a:prstGeom>
              <a:noFill/>
              <a:ln>
                <a:noFill/>
              </a:ln>
            </p:spPr>
          </p:pic>
          <p:sp>
            <p:nvSpPr>
              <p:cNvPr id="505" name="Google Shape;505;p23"/>
              <p:cNvSpPr txBox="1"/>
              <p:nvPr/>
            </p:nvSpPr>
            <p:spPr>
              <a:xfrm>
                <a:off x="10520958" y="2791336"/>
                <a:ext cx="2648297" cy="404229"/>
              </a:xfrm>
              <a:prstGeom prst="rect">
                <a:avLst/>
              </a:prstGeom>
              <a:noFill/>
              <a:ln>
                <a:noFill/>
              </a:ln>
            </p:spPr>
            <p:txBody>
              <a:bodyPr spcFirstLastPara="1" wrap="square" lIns="51800" tIns="25900" rIns="51800" bIns="25900" anchor="ctr" anchorCtr="0">
                <a:spAutoFit/>
              </a:bodyPr>
              <a:lstStyle/>
              <a:p>
                <a:pPr marL="0" marR="0" lvl="0" indent="0" algn="l" rtl="0">
                  <a:lnSpc>
                    <a:spcPct val="150000"/>
                  </a:lnSpc>
                  <a:spcBef>
                    <a:spcPts val="0"/>
                  </a:spcBef>
                  <a:spcAft>
                    <a:spcPts val="0"/>
                  </a:spcAft>
                  <a:buClr>
                    <a:schemeClr val="dk2"/>
                  </a:buClr>
                  <a:buSzPts val="1400"/>
                  <a:buFont typeface="Arial"/>
                  <a:buNone/>
                </a:pPr>
                <a:r>
                  <a:rPr lang="en-US" sz="1400" dirty="0">
                    <a:solidFill>
                      <a:schemeClr val="dk2"/>
                    </a:solidFill>
                    <a:latin typeface="Carlito" panose="020F0502020204030204" pitchFamily="34" charset="0"/>
                    <a:cs typeface="Carlito" panose="020F0502020204030204" pitchFamily="34" charset="0"/>
                    <a:sym typeface="Arial"/>
                  </a:rPr>
                  <a:t>Live	OnDemand</a:t>
                </a:r>
                <a:endParaRPr sz="1400" b="1" dirty="0">
                  <a:solidFill>
                    <a:schemeClr val="dk2"/>
                  </a:solidFill>
                  <a:latin typeface="Carlito" panose="020F0502020204030204" pitchFamily="34" charset="0"/>
                  <a:ea typeface="Lato Light"/>
                  <a:cs typeface="Carlito" panose="020F0502020204030204" pitchFamily="34" charset="0"/>
                  <a:sym typeface="Lato Light"/>
                </a:endParaRPr>
              </a:p>
            </p:txBody>
          </p:sp>
        </p:grpSp>
        <p:sp>
          <p:nvSpPr>
            <p:cNvPr id="506" name="Google Shape;506;p23"/>
            <p:cNvSpPr txBox="1"/>
            <p:nvPr/>
          </p:nvSpPr>
          <p:spPr>
            <a:xfrm>
              <a:off x="9110986" y="1566730"/>
              <a:ext cx="1398980" cy="457263"/>
            </a:xfrm>
            <a:prstGeom prst="rect">
              <a:avLst/>
            </a:prstGeom>
            <a:noFill/>
            <a:ln>
              <a:noFill/>
            </a:ln>
          </p:spPr>
          <p:txBody>
            <a:bodyPr spcFirstLastPara="1" wrap="square" lIns="51800" tIns="25900" rIns="51800" bIns="25900" anchor="ctr" anchorCtr="0">
              <a:spAutoFit/>
            </a:bodyPr>
            <a:lstStyle/>
            <a:p>
              <a:pPr marL="0" marR="0" lvl="0" indent="0" algn="l" rtl="0">
                <a:lnSpc>
                  <a:spcPct val="100000"/>
                </a:lnSpc>
                <a:spcBef>
                  <a:spcPts val="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Upgrading</a:t>
              </a:r>
              <a:endParaRPr dirty="0">
                <a:latin typeface="Carlito" panose="020F0502020204030204" pitchFamily="34" charset="0"/>
                <a:cs typeface="Carlito" panose="020F0502020204030204" pitchFamily="34" charset="0"/>
              </a:endParaRPr>
            </a:p>
            <a:p>
              <a:pPr marL="0" marR="0" lvl="0" indent="0" algn="l" rtl="0">
                <a:lnSpc>
                  <a:spcPct val="100000"/>
                </a:lnSpc>
                <a:spcBef>
                  <a:spcPts val="220"/>
                </a:spcBef>
                <a:spcAft>
                  <a:spcPts val="0"/>
                </a:spcAft>
                <a:buClr>
                  <a:schemeClr val="dk2"/>
                </a:buClr>
                <a:buSzPts val="1100"/>
                <a:buFont typeface="Arial"/>
                <a:buNone/>
              </a:pPr>
              <a:r>
                <a:rPr lang="en-US" sz="1100" dirty="0">
                  <a:solidFill>
                    <a:schemeClr val="dk2"/>
                  </a:solidFill>
                  <a:latin typeface="Carlito" panose="020F0502020204030204" pitchFamily="34" charset="0"/>
                  <a:cs typeface="Carlito" panose="020F0502020204030204" pitchFamily="34" charset="0"/>
                  <a:sym typeface="Arial"/>
                </a:rPr>
                <a:t>HDP/CDH  to CDP</a:t>
              </a:r>
              <a:endParaRPr sz="1100" b="1" dirty="0">
                <a:solidFill>
                  <a:schemeClr val="dk2"/>
                </a:solidFill>
                <a:latin typeface="Carlito" panose="020F0502020204030204" pitchFamily="34" charset="0"/>
                <a:ea typeface="Lato Light"/>
                <a:cs typeface="Carlito" panose="020F0502020204030204" pitchFamily="34" charset="0"/>
                <a:sym typeface="Lato Light"/>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4"/>
          <p:cNvSpPr txBox="1">
            <a:spLocks noGrp="1"/>
          </p:cNvSpPr>
          <p:nvPr>
            <p:ph type="body" idx="1"/>
          </p:nvPr>
        </p:nvSpPr>
        <p:spPr>
          <a:xfrm>
            <a:off x="402336" y="886968"/>
            <a:ext cx="13011912" cy="6309360"/>
          </a:xfrm>
          <a:prstGeom prst="rect">
            <a:avLst/>
          </a:prstGeom>
          <a:noFill/>
          <a:ln>
            <a:noFill/>
          </a:ln>
        </p:spPr>
        <p:txBody>
          <a:bodyPr spcFirstLastPara="1" wrap="square" lIns="0" tIns="45700" rIns="0" bIns="45700" anchor="t" anchorCtr="0">
            <a:noAutofit/>
          </a:bodyPr>
          <a:lstStyle/>
          <a:p>
            <a:pPr marL="295282" lvl="0" indent="-295282" algn="l" rtl="0">
              <a:lnSpc>
                <a:spcPct val="110000"/>
              </a:lnSpc>
              <a:spcBef>
                <a:spcPts val="0"/>
              </a:spcBef>
              <a:spcAft>
                <a:spcPts val="0"/>
              </a:spcAft>
              <a:buSzPts val="2400"/>
              <a:buChar char="▪"/>
            </a:pPr>
            <a:r>
              <a:rPr lang="en-US" sz="2400" dirty="0"/>
              <a:t>Our OnDemand catalog includes</a:t>
            </a:r>
            <a:endParaRPr dirty="0"/>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Courses for developers, data analysts, administrators, and data scientists</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Exclusive OnDemand-only courses, such as those covering CDP Public Cloud Administration and Cloudera Data Science Workbench</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Free courses </a:t>
            </a:r>
            <a:endParaRPr dirty="0">
              <a:latin typeface="Carlito" panose="020F0502020204030204" pitchFamily="34" charset="0"/>
              <a:cs typeface="Carlito" panose="020F0502020204030204" pitchFamily="34" charset="0"/>
            </a:endParaRPr>
          </a:p>
          <a:p>
            <a:pPr marL="295282" lvl="0" indent="-295282" algn="l" rtl="0">
              <a:lnSpc>
                <a:spcPct val="110000"/>
              </a:lnSpc>
              <a:spcBef>
                <a:spcPts val="1000"/>
              </a:spcBef>
              <a:spcAft>
                <a:spcPts val="0"/>
              </a:spcAft>
              <a:buSzPts val="2400"/>
              <a:buChar char="▪"/>
            </a:pPr>
            <a:r>
              <a:rPr lang="en-US" sz="2400" dirty="0"/>
              <a:t> Features include</a:t>
            </a:r>
            <a:endParaRPr dirty="0"/>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Video lectures and demonstrations</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Hands-on exercises through a browser-based virtual environment</a:t>
            </a:r>
            <a:endParaRPr dirty="0">
              <a:latin typeface="Carlito" panose="020F0502020204030204" pitchFamily="34" charset="0"/>
              <a:cs typeface="Carlito" panose="020F0502020204030204" pitchFamily="34" charset="0"/>
            </a:endParaRPr>
          </a:p>
          <a:p>
            <a:pPr marL="295282" lvl="0" indent="-295282" algn="l" rtl="0">
              <a:lnSpc>
                <a:spcPct val="110000"/>
              </a:lnSpc>
              <a:spcBef>
                <a:spcPts val="1000"/>
              </a:spcBef>
              <a:spcAft>
                <a:spcPts val="0"/>
              </a:spcAft>
              <a:buSzPts val="2400"/>
              <a:buChar char="▪"/>
            </a:pPr>
            <a:r>
              <a:rPr lang="en-US" sz="2400" dirty="0"/>
              <a:t>Purchase access to a library of courses or individual courses</a:t>
            </a:r>
            <a:endParaRPr dirty="0"/>
          </a:p>
          <a:p>
            <a:pPr marL="603265" lvl="1" indent="-307982" algn="l" rtl="0">
              <a:lnSpc>
                <a:spcPct val="110000"/>
              </a:lnSpc>
              <a:spcBef>
                <a:spcPts val="500"/>
              </a:spcBef>
              <a:spcAft>
                <a:spcPts val="0"/>
              </a:spcAft>
              <a:buSzPts val="2400"/>
              <a:buChar char="–"/>
            </a:pPr>
            <a:r>
              <a:rPr lang="en-US" sz="2400" u="sng" dirty="0">
                <a:solidFill>
                  <a:schemeClr val="hlink"/>
                </a:solidFill>
                <a:latin typeface="Carlito" panose="020F0502020204030204" pitchFamily="34" charset="0"/>
                <a:cs typeface="Carlito" panose="020F0502020204030204" pitchFamily="34" charset="0"/>
                <a:hlinkClick r:id="rId3"/>
              </a:rPr>
              <a:t>Full OnDemand Library subscription</a:t>
            </a:r>
            <a:endParaRPr sz="2400" dirty="0">
              <a:latin typeface="Carlito" panose="020F0502020204030204" pitchFamily="34" charset="0"/>
              <a:cs typeface="Carlito" panose="020F0502020204030204" pitchFamily="34" charset="0"/>
            </a:endParaRPr>
          </a:p>
        </p:txBody>
      </p:sp>
      <p:sp>
        <p:nvSpPr>
          <p:cNvPr id="512" name="Google Shape;512;p24"/>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Cloudera OnDemand</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5"/>
          <p:cNvSpPr txBox="1">
            <a:spLocks noGrp="1"/>
          </p:cNvSpPr>
          <p:nvPr>
            <p:ph type="body" idx="1"/>
          </p:nvPr>
        </p:nvSpPr>
        <p:spPr>
          <a:xfrm>
            <a:off x="402336" y="886968"/>
            <a:ext cx="12607082" cy="1440596"/>
          </a:xfrm>
          <a:prstGeom prst="rect">
            <a:avLst/>
          </a:prstGeom>
          <a:noFill/>
          <a:ln>
            <a:noFill/>
          </a:ln>
        </p:spPr>
        <p:txBody>
          <a:bodyPr spcFirstLastPara="1" wrap="square" lIns="0" tIns="45700" rIns="0" bIns="45700" anchor="t" anchorCtr="0">
            <a:noAutofit/>
          </a:bodyPr>
          <a:lstStyle/>
          <a:p>
            <a:pPr marL="295282" lvl="0" indent="-295282" algn="l" rtl="0">
              <a:lnSpc>
                <a:spcPct val="110000"/>
              </a:lnSpc>
              <a:spcBef>
                <a:spcPts val="0"/>
              </a:spcBef>
              <a:spcAft>
                <a:spcPts val="0"/>
              </a:spcAft>
              <a:buSzPts val="2400"/>
              <a:buChar char="▪"/>
            </a:pPr>
            <a:r>
              <a:rPr lang="en-US" sz="2400" dirty="0"/>
              <a:t>Cloudera OnDemand subscribers can access their courses online through a web browser</a:t>
            </a:r>
            <a:endParaRPr dirty="0"/>
          </a:p>
        </p:txBody>
      </p:sp>
      <p:sp>
        <p:nvSpPr>
          <p:cNvPr id="518" name="Google Shape;518;p25"/>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Accessing Cloudera OnDemand</a:t>
            </a:r>
            <a:endParaRPr dirty="0"/>
          </a:p>
        </p:txBody>
      </p:sp>
      <p:grpSp>
        <p:nvGrpSpPr>
          <p:cNvPr id="4" name="Group 3">
            <a:extLst>
              <a:ext uri="{FF2B5EF4-FFF2-40B4-BE49-F238E27FC236}">
                <a16:creationId xmlns:a16="http://schemas.microsoft.com/office/drawing/2014/main" id="{A806C541-E3FD-6EA0-BEFC-95CFD434016F}"/>
              </a:ext>
            </a:extLst>
          </p:cNvPr>
          <p:cNvGrpSpPr/>
          <p:nvPr/>
        </p:nvGrpSpPr>
        <p:grpSpPr>
          <a:xfrm>
            <a:off x="2819677" y="2117729"/>
            <a:ext cx="7772400" cy="4767703"/>
            <a:chOff x="2819677" y="2117729"/>
            <a:chExt cx="7772400" cy="4767703"/>
          </a:xfrm>
        </p:grpSpPr>
        <p:pic>
          <p:nvPicPr>
            <p:cNvPr id="2" name="Picture 1">
              <a:extLst>
                <a:ext uri="{FF2B5EF4-FFF2-40B4-BE49-F238E27FC236}">
                  <a16:creationId xmlns:a16="http://schemas.microsoft.com/office/drawing/2014/main" id="{7E8386C3-E8C2-1445-CEF5-A1AEF52C8DCD}"/>
                </a:ext>
              </a:extLst>
            </p:cNvPr>
            <p:cNvPicPr>
              <a:picLocks noChangeAspect="1"/>
            </p:cNvPicPr>
            <p:nvPr/>
          </p:nvPicPr>
          <p:blipFill>
            <a:blip r:embed="rId3"/>
            <a:stretch>
              <a:fillRect/>
            </a:stretch>
          </p:blipFill>
          <p:spPr>
            <a:xfrm>
              <a:off x="2819677" y="2117729"/>
              <a:ext cx="7772400" cy="476770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Oval 2">
              <a:extLst>
                <a:ext uri="{FF2B5EF4-FFF2-40B4-BE49-F238E27FC236}">
                  <a16:creationId xmlns:a16="http://schemas.microsoft.com/office/drawing/2014/main" id="{063D96F9-A287-A364-F75D-21126020E63C}"/>
                </a:ext>
              </a:extLst>
            </p:cNvPr>
            <p:cNvSpPr/>
            <p:nvPr/>
          </p:nvSpPr>
          <p:spPr>
            <a:xfrm>
              <a:off x="10310191" y="2199861"/>
              <a:ext cx="192157" cy="19215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Carlito" panose="020F0502020204030204" pitchFamily="34" charset="0"/>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26"/>
          <p:cNvSpPr txBox="1">
            <a:spLocks noGrp="1"/>
          </p:cNvSpPr>
          <p:nvPr>
            <p:ph type="body" idx="1"/>
          </p:nvPr>
        </p:nvSpPr>
        <p:spPr>
          <a:xfrm>
            <a:off x="402336" y="886968"/>
            <a:ext cx="8552478" cy="6309360"/>
          </a:xfrm>
          <a:prstGeom prst="rect">
            <a:avLst/>
          </a:prstGeom>
          <a:noFill/>
          <a:ln>
            <a:noFill/>
          </a:ln>
        </p:spPr>
        <p:txBody>
          <a:bodyPr spcFirstLastPara="1" wrap="square" lIns="0" tIns="45700" rIns="0" bIns="45700" anchor="t" anchorCtr="0">
            <a:noAutofit/>
          </a:bodyPr>
          <a:lstStyle/>
          <a:p>
            <a:pPr marL="295282" lvl="0" indent="-295282" algn="l" rtl="0">
              <a:lnSpc>
                <a:spcPct val="110000"/>
              </a:lnSpc>
              <a:spcBef>
                <a:spcPts val="0"/>
              </a:spcBef>
              <a:spcAft>
                <a:spcPts val="0"/>
              </a:spcAft>
              <a:buSzPts val="2400"/>
              <a:buChar char="▪"/>
            </a:pPr>
            <a:r>
              <a:rPr lang="en-US" sz="2400" dirty="0">
                <a:latin typeface="Carlito" panose="020F0502020204030204" pitchFamily="34" charset="0"/>
                <a:cs typeface="Carlito" panose="020F0502020204030204" pitchFamily="34" charset="0"/>
              </a:rPr>
              <a:t>New role-based certifications</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Cloudera Certified Generalist</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Cloudera Certified Administrator</a:t>
            </a:r>
            <a:endParaRPr dirty="0">
              <a:latin typeface="Carlito" panose="020F0502020204030204" pitchFamily="34" charset="0"/>
              <a:cs typeface="Carlito" panose="020F0502020204030204" pitchFamily="34" charset="0"/>
            </a:endParaRPr>
          </a:p>
          <a:p>
            <a:pPr marL="901721" lvl="2" indent="-30163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Private Cloud Base</a:t>
            </a:r>
            <a:endParaRPr dirty="0">
              <a:latin typeface="Carlito" panose="020F0502020204030204" pitchFamily="34" charset="0"/>
              <a:cs typeface="Carlito" panose="020F0502020204030204" pitchFamily="34" charset="0"/>
            </a:endParaRPr>
          </a:p>
          <a:p>
            <a:pPr marL="901721" lvl="2" indent="-30163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Public Cloud</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Cloudera Certified Data Engineer</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Cloudera Certified Analyst</a:t>
            </a: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Cloudera Certified Machine Learning Engineer</a:t>
            </a: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Cloudera Data Operator</a:t>
            </a:r>
            <a:endParaRPr dirty="0">
              <a:latin typeface="Carlito" panose="020F0502020204030204" pitchFamily="34" charset="0"/>
              <a:cs typeface="Carlito" panose="020F0502020204030204" pitchFamily="34" charset="0"/>
            </a:endParaRPr>
          </a:p>
          <a:p>
            <a:pPr marL="295282" lvl="0" indent="-295282" algn="l" rtl="0">
              <a:lnSpc>
                <a:spcPct val="110000"/>
              </a:lnSpc>
              <a:spcBef>
                <a:spcPts val="1000"/>
              </a:spcBef>
              <a:spcAft>
                <a:spcPts val="0"/>
              </a:spcAft>
              <a:buSzPts val="2400"/>
              <a:buChar char="▪"/>
            </a:pPr>
            <a:r>
              <a:rPr lang="en-US" sz="2400" dirty="0">
                <a:latin typeface="Carlito" panose="020F0502020204030204" pitchFamily="34" charset="0"/>
                <a:cs typeface="Carlito" panose="020F0502020204030204" pitchFamily="34" charset="0"/>
              </a:rPr>
              <a:t>Convenient online, proctored exams</a:t>
            </a:r>
            <a:endParaRPr dirty="0">
              <a:latin typeface="Carlito" panose="020F0502020204030204" pitchFamily="34" charset="0"/>
              <a:cs typeface="Carlito" panose="020F0502020204030204" pitchFamily="34" charset="0"/>
            </a:endParaRPr>
          </a:p>
          <a:p>
            <a:pPr marL="295282" lvl="0" indent="-295282" algn="l" rtl="0">
              <a:lnSpc>
                <a:spcPct val="110000"/>
              </a:lnSpc>
              <a:spcBef>
                <a:spcPts val="1000"/>
              </a:spcBef>
              <a:spcAft>
                <a:spcPts val="0"/>
              </a:spcAft>
              <a:buSzPts val="2400"/>
              <a:buChar char="▪"/>
            </a:pPr>
            <a:r>
              <a:rPr lang="en-US" sz="2400" dirty="0">
                <a:latin typeface="Carlito" panose="020F0502020204030204" pitchFamily="34" charset="0"/>
                <a:cs typeface="Carlito" panose="020F0502020204030204" pitchFamily="34" charset="0"/>
              </a:rPr>
              <a:t>Digital badges</a:t>
            </a:r>
            <a:endParaRPr dirty="0">
              <a:latin typeface="Carlito" panose="020F0502020204030204" pitchFamily="34" charset="0"/>
              <a:cs typeface="Carlito" panose="020F0502020204030204" pitchFamily="34" charset="0"/>
            </a:endParaRPr>
          </a:p>
          <a:p>
            <a:pPr marL="295282" lvl="0" indent="-295282" algn="l" rtl="0">
              <a:lnSpc>
                <a:spcPct val="110000"/>
              </a:lnSpc>
              <a:spcBef>
                <a:spcPts val="1000"/>
              </a:spcBef>
              <a:spcAft>
                <a:spcPts val="0"/>
              </a:spcAft>
              <a:buSzPts val="2400"/>
              <a:buChar char="▪"/>
            </a:pPr>
            <a:r>
              <a:rPr lang="en-US" sz="2000" u="sng" dirty="0">
                <a:solidFill>
                  <a:schemeClr val="hlink"/>
                </a:solidFill>
                <a:latin typeface="Carlito" panose="020F0502020204030204" pitchFamily="34" charset="0"/>
                <a:cs typeface="Carlito" panose="020F0502020204030204" pitchFamily="34" charset="0"/>
              </a:rPr>
              <a:t>https://</a:t>
            </a:r>
            <a:r>
              <a:rPr lang="en-US" sz="2000" u="sng" dirty="0" err="1">
                <a:solidFill>
                  <a:schemeClr val="hlink"/>
                </a:solidFill>
                <a:latin typeface="Carlito" panose="020F0502020204030204" pitchFamily="34" charset="0"/>
                <a:cs typeface="Carlito" panose="020F0502020204030204" pitchFamily="34" charset="0"/>
              </a:rPr>
              <a:t>www.cloudera.com</a:t>
            </a:r>
            <a:r>
              <a:rPr lang="en-US" sz="2000" u="sng" dirty="0">
                <a:solidFill>
                  <a:schemeClr val="hlink"/>
                </a:solidFill>
                <a:latin typeface="Carlito" panose="020F0502020204030204" pitchFamily="34" charset="0"/>
                <a:cs typeface="Carlito" panose="020F0502020204030204" pitchFamily="34" charset="0"/>
              </a:rPr>
              <a:t>/services-and-support/training/</a:t>
            </a:r>
            <a:r>
              <a:rPr lang="en-US" sz="2000" u="sng" dirty="0" err="1">
                <a:solidFill>
                  <a:schemeClr val="hlink"/>
                </a:solidFill>
                <a:latin typeface="Carlito" panose="020F0502020204030204" pitchFamily="34" charset="0"/>
                <a:cs typeface="Carlito" panose="020F0502020204030204" pitchFamily="34" charset="0"/>
              </a:rPr>
              <a:t>certification.html</a:t>
            </a:r>
            <a:endParaRPr sz="2000" dirty="0">
              <a:latin typeface="Carlito" panose="020F0502020204030204" pitchFamily="34" charset="0"/>
              <a:cs typeface="Carlito" panose="020F0502020204030204" pitchFamily="34" charset="0"/>
            </a:endParaRPr>
          </a:p>
        </p:txBody>
      </p:sp>
      <p:sp>
        <p:nvSpPr>
          <p:cNvPr id="525" name="Google Shape;525;p26"/>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CDP Certification Program</a:t>
            </a:r>
            <a:endParaRPr dirty="0"/>
          </a:p>
        </p:txBody>
      </p:sp>
      <p:pic>
        <p:nvPicPr>
          <p:cNvPr id="526" name="Google Shape;526;p26"/>
          <p:cNvPicPr preferRelativeResize="0"/>
          <p:nvPr/>
        </p:nvPicPr>
        <p:blipFill rotWithShape="1">
          <a:blip r:embed="rId3">
            <a:alphaModFix/>
          </a:blip>
          <a:srcRect/>
          <a:stretch/>
        </p:blipFill>
        <p:spPr>
          <a:xfrm>
            <a:off x="8250165" y="886968"/>
            <a:ext cx="5164083" cy="5161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901588-C94E-3944-9D2A-3DFF09A69D11}"/>
              </a:ext>
            </a:extLst>
          </p:cNvPr>
          <p:cNvSpPr>
            <a:spLocks noGrp="1"/>
          </p:cNvSpPr>
          <p:nvPr>
            <p:ph sz="quarter" idx="12"/>
          </p:nvPr>
        </p:nvSpPr>
        <p:spPr>
          <a:xfrm>
            <a:off x="670560" y="1258786"/>
            <a:ext cx="6069584" cy="5339923"/>
          </a:xfrm>
        </p:spPr>
        <p:txBody>
          <a:bodyPr/>
          <a:lstStyle/>
          <a:p>
            <a:pPr lvl="1" algn="l" rtl="0">
              <a:lnSpc>
                <a:spcPct val="120000"/>
              </a:lnSpc>
              <a:spcBef>
                <a:spcPts val="0"/>
              </a:spcBef>
              <a:spcAft>
                <a:spcPts val="0"/>
              </a:spcAft>
              <a:buClr>
                <a:schemeClr val="accent6"/>
              </a:buClr>
              <a:buSzPts val="2400"/>
            </a:pPr>
            <a:r>
              <a:rPr lang="en-US" sz="2200" dirty="0">
                <a:solidFill>
                  <a:schemeClr val="tx1"/>
                </a:solidFill>
                <a:latin typeface="Calibri" panose="020F0502020204030204" pitchFamily="34" charset="0"/>
                <a:cs typeface="Calibri" panose="020F0502020204030204" pitchFamily="34" charset="0"/>
              </a:rPr>
              <a:t>Introduction</a:t>
            </a:r>
          </a:p>
          <a:p>
            <a:pPr lvl="1" algn="l" rtl="0">
              <a:lnSpc>
                <a:spcPct val="120000"/>
              </a:lnSpc>
              <a:spcBef>
                <a:spcPts val="1000"/>
              </a:spcBef>
              <a:spcAft>
                <a:spcPts val="0"/>
              </a:spcAft>
              <a:buClr>
                <a:schemeClr val="accent6"/>
              </a:buClr>
              <a:buSzPts val="2400"/>
            </a:pPr>
            <a:r>
              <a:rPr lang="en-US" sz="2200" dirty="0">
                <a:solidFill>
                  <a:schemeClr val="tx1"/>
                </a:solidFill>
                <a:latin typeface="Calibri" panose="020F0502020204030204" pitchFamily="34" charset="0"/>
                <a:cs typeface="Calibri" panose="020F0502020204030204" pitchFamily="34" charset="0"/>
              </a:rPr>
              <a:t>Introduction to </a:t>
            </a:r>
            <a:r>
              <a:rPr lang="en-US" sz="2200" dirty="0" err="1">
                <a:solidFill>
                  <a:schemeClr val="tx1"/>
                </a:solidFill>
                <a:latin typeface="Calibri" panose="020F0502020204030204" pitchFamily="34" charset="0"/>
                <a:cs typeface="Calibri" panose="020F0502020204030204" pitchFamily="34" charset="0"/>
              </a:rPr>
              <a:t>MLOps</a:t>
            </a:r>
            <a:endParaRPr lang="en-US" sz="2200" dirty="0">
              <a:solidFill>
                <a:schemeClr val="tx1"/>
              </a:solidFill>
              <a:latin typeface="Calibri" panose="020F0502020204030204" pitchFamily="34" charset="0"/>
              <a:cs typeface="Calibri" panose="020F0502020204030204" pitchFamily="34" charset="0"/>
            </a:endParaRPr>
          </a:p>
          <a:p>
            <a:pPr lvl="1">
              <a:buClr>
                <a:schemeClr val="accent6"/>
              </a:buClr>
              <a:buSzPts val="2400"/>
            </a:pPr>
            <a:r>
              <a:rPr lang="en-US" sz="2200" dirty="0">
                <a:solidFill>
                  <a:schemeClr val="tx1"/>
                </a:solidFill>
                <a:latin typeface="Calibri" panose="020F0502020204030204" pitchFamily="34" charset="0"/>
                <a:cs typeface="Calibri" panose="020F0502020204030204" pitchFamily="34" charset="0"/>
              </a:rPr>
              <a:t>Working with Git</a:t>
            </a:r>
          </a:p>
          <a:p>
            <a:pPr lvl="1" algn="l" rtl="0">
              <a:lnSpc>
                <a:spcPct val="120000"/>
              </a:lnSpc>
              <a:spcBef>
                <a:spcPts val="1000"/>
              </a:spcBef>
              <a:spcAft>
                <a:spcPts val="0"/>
              </a:spcAft>
              <a:buClr>
                <a:schemeClr val="accent6"/>
              </a:buClr>
              <a:buSzPts val="2400"/>
            </a:pPr>
            <a:r>
              <a:rPr lang="en-US" sz="2200" dirty="0">
                <a:solidFill>
                  <a:schemeClr val="tx1"/>
                </a:solidFill>
                <a:latin typeface="Calibri" panose="020F0502020204030204" pitchFamily="34" charset="0"/>
                <a:cs typeface="Calibri" panose="020F0502020204030204" pitchFamily="34" charset="0"/>
              </a:rPr>
              <a:t>Introduction to CI-CD concepts</a:t>
            </a:r>
          </a:p>
          <a:p>
            <a:pPr lvl="1">
              <a:buClr>
                <a:schemeClr val="accent6"/>
              </a:buClr>
              <a:buSzPts val="2400"/>
            </a:pPr>
            <a:r>
              <a:rPr lang="en-US" sz="2200" dirty="0">
                <a:solidFill>
                  <a:schemeClr val="tx1"/>
                </a:solidFill>
                <a:latin typeface="Calibri" panose="020F0502020204030204" pitchFamily="34" charset="0"/>
                <a:cs typeface="Calibri" panose="020F0502020204030204" pitchFamily="34" charset="0"/>
              </a:rPr>
              <a:t>Introduction to Docker</a:t>
            </a:r>
          </a:p>
          <a:p>
            <a:pPr lvl="1" algn="l" rtl="0">
              <a:lnSpc>
                <a:spcPct val="120000"/>
              </a:lnSpc>
              <a:spcBef>
                <a:spcPts val="1000"/>
              </a:spcBef>
              <a:spcAft>
                <a:spcPts val="0"/>
              </a:spcAft>
              <a:buClr>
                <a:schemeClr val="accent6"/>
              </a:buClr>
              <a:buSzPts val="2400"/>
            </a:pPr>
            <a:r>
              <a:rPr lang="en-US" sz="2200" dirty="0">
                <a:solidFill>
                  <a:schemeClr val="tx1"/>
                </a:solidFill>
                <a:latin typeface="Calibri" panose="020F0502020204030204" pitchFamily="34" charset="0"/>
                <a:cs typeface="Calibri" panose="020F0502020204030204" pitchFamily="34" charset="0"/>
              </a:rPr>
              <a:t>Introduction to Kubernetes</a:t>
            </a:r>
          </a:p>
          <a:p>
            <a:pPr lvl="1" algn="l" rtl="0">
              <a:lnSpc>
                <a:spcPct val="120000"/>
              </a:lnSpc>
              <a:spcBef>
                <a:spcPts val="1000"/>
              </a:spcBef>
              <a:spcAft>
                <a:spcPts val="0"/>
              </a:spcAft>
              <a:buClr>
                <a:schemeClr val="accent6"/>
              </a:buClr>
              <a:buSzPts val="2400"/>
            </a:pPr>
            <a:r>
              <a:rPr lang="en-US" sz="2200" dirty="0">
                <a:solidFill>
                  <a:schemeClr val="tx1"/>
                </a:solidFill>
                <a:latin typeface="Calibri" panose="020F0502020204030204" pitchFamily="34" charset="0"/>
                <a:cs typeface="Calibri" panose="020F0502020204030204" pitchFamily="34" charset="0"/>
              </a:rPr>
              <a:t>Introduction to Cloudera AI</a:t>
            </a:r>
          </a:p>
          <a:p>
            <a:pPr lvl="1">
              <a:buClr>
                <a:schemeClr val="accent6"/>
              </a:buClr>
              <a:buSzPts val="2400"/>
            </a:pPr>
            <a:r>
              <a:rPr lang="en-US" sz="2200" dirty="0">
                <a:latin typeface="Calibri" panose="020F0502020204030204" pitchFamily="34" charset="0"/>
                <a:cs typeface="Calibri" panose="020F0502020204030204" pitchFamily="34" charset="0"/>
              </a:rPr>
              <a:t>Introduction to CML API</a:t>
            </a:r>
          </a:p>
          <a:p>
            <a:pPr lvl="1">
              <a:buClr>
                <a:schemeClr val="accent6"/>
              </a:buClr>
              <a:buSzPts val="2400"/>
            </a:pPr>
            <a:r>
              <a:rPr lang="en-US" sz="2200" dirty="0">
                <a:latin typeface="Calibri" panose="020F0502020204030204" pitchFamily="34" charset="0"/>
                <a:cs typeface="Calibri" panose="020F0502020204030204" pitchFamily="34" charset="0"/>
              </a:rPr>
              <a:t>Model Registry</a:t>
            </a:r>
          </a:p>
          <a:p>
            <a:pPr lvl="1" algn="l" rtl="0">
              <a:lnSpc>
                <a:spcPct val="120000"/>
              </a:lnSpc>
              <a:spcBef>
                <a:spcPts val="1000"/>
              </a:spcBef>
              <a:spcAft>
                <a:spcPts val="0"/>
              </a:spcAft>
              <a:buClr>
                <a:schemeClr val="accent6"/>
              </a:buClr>
              <a:buSzPts val="2400"/>
            </a:pPr>
            <a:endParaRPr lang="en-US" sz="2000" dirty="0">
              <a:solidFill>
                <a:schemeClr val="tx1"/>
              </a:solidFill>
              <a:latin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A9B2D814-840D-344E-A9D7-7AED01066B86}"/>
              </a:ext>
            </a:extLst>
          </p:cNvPr>
          <p:cNvSpPr txBox="1">
            <a:spLocks/>
          </p:cNvSpPr>
          <p:nvPr/>
        </p:nvSpPr>
        <p:spPr>
          <a:xfrm>
            <a:off x="7386452" y="1258785"/>
            <a:ext cx="5760588" cy="4332468"/>
          </a:xfrm>
          <a:prstGeom prst="rect">
            <a:avLst/>
          </a:prstGeom>
          <a:solidFill>
            <a:srgbClr val="DDFBFE"/>
          </a:solidFill>
          <a:ln w="12700">
            <a:solidFill>
              <a:schemeClr val="accent3"/>
            </a:solidFill>
          </a:ln>
        </p:spPr>
        <p:txBody>
          <a:bodyPr vert="horz" wrap="square" lIns="91440" tIns="91440" rIns="91440" bIns="91440" rtlCol="0">
            <a:spAutoFit/>
          </a:bodyPr>
          <a:lstStyle>
            <a:lvl1pPr marL="283471" indent="-283471" algn="l" defTabSz="914422" rtl="0" eaLnBrk="1" fontAlgn="ctr" latinLnBrk="0" hangingPunct="1">
              <a:lnSpc>
                <a:spcPct val="120000"/>
              </a:lnSpc>
              <a:spcBef>
                <a:spcPts val="1000"/>
              </a:spcBef>
              <a:buClr>
                <a:srgbClr val="AFAFAF"/>
              </a:buClr>
              <a:buSzPct val="100000"/>
              <a:buFont typeface="Wingdings" pitchFamily="2" charset="2"/>
              <a:buChar char="§"/>
              <a:tabLst/>
              <a:defRPr lang="en-US" sz="2400" b="1" kern="1200" spc="-10" baseline="0" dirty="0" smtClean="0">
                <a:solidFill>
                  <a:srgbClr val="AFAFAF"/>
                </a:solidFill>
                <a:latin typeface="+mn-lt"/>
                <a:ea typeface="+mn-ea"/>
                <a:cs typeface="+mn-cs"/>
              </a:defRPr>
            </a:lvl1pPr>
            <a:lvl2pPr marL="283471" indent="-283471" algn="l" defTabSz="914422" rtl="0" eaLnBrk="1" fontAlgn="ctr" latinLnBrk="0" hangingPunct="1">
              <a:lnSpc>
                <a:spcPct val="120000"/>
              </a:lnSpc>
              <a:spcBef>
                <a:spcPts val="1000"/>
              </a:spcBef>
              <a:buClr>
                <a:schemeClr val="accent6"/>
              </a:buClr>
              <a:buSzPct val="100000"/>
              <a:buFont typeface="Wingdings" pitchFamily="2" charset="2"/>
              <a:buChar char="§"/>
              <a:tabLst/>
              <a:defRPr sz="2400" b="1" kern="1200" baseline="0">
                <a:solidFill>
                  <a:schemeClr val="tx1"/>
                </a:solidFill>
                <a:latin typeface="+mn-lt"/>
                <a:ea typeface="+mn-ea"/>
                <a:cs typeface="+mn-cs"/>
              </a:defRPr>
            </a:lvl2pPr>
            <a:lvl3pPr marL="283471" indent="-283471" algn="l" defTabSz="914422" rtl="0" eaLnBrk="1" fontAlgn="ctr" latinLnBrk="0" hangingPunct="1">
              <a:lnSpc>
                <a:spcPct val="120000"/>
              </a:lnSpc>
              <a:spcBef>
                <a:spcPts val="1000"/>
              </a:spcBef>
              <a:buClr>
                <a:schemeClr val="accent6"/>
              </a:buClr>
              <a:buSzPct val="100000"/>
              <a:buFont typeface="Wingdings" pitchFamily="2" charset="2"/>
              <a:buChar char="§"/>
              <a:tabLst/>
              <a:defRPr sz="2000" b="1" kern="1200" baseline="0">
                <a:solidFill>
                  <a:schemeClr val="tx1"/>
                </a:solidFill>
                <a:latin typeface="+mn-lt"/>
                <a:ea typeface="+mn-ea"/>
                <a:cs typeface="+mn-cs"/>
              </a:defRPr>
            </a:lvl3pPr>
            <a:lvl4pPr marL="283471" indent="-283471" algn="l" defTabSz="914422" rtl="0" eaLnBrk="1" fontAlgn="ctr" latinLnBrk="0" hangingPunct="1">
              <a:lnSpc>
                <a:spcPct val="120000"/>
              </a:lnSpc>
              <a:spcBef>
                <a:spcPts val="1000"/>
              </a:spcBef>
              <a:buClr>
                <a:schemeClr val="accent6"/>
              </a:buClr>
              <a:buSzPct val="100000"/>
              <a:buFont typeface="Wingdings" pitchFamily="2" charset="2"/>
              <a:buChar char="§"/>
              <a:tabLst/>
              <a:defRPr sz="2000" b="1" kern="1200" baseline="0">
                <a:solidFill>
                  <a:schemeClr val="tx1"/>
                </a:solidFill>
                <a:latin typeface="+mn-lt"/>
                <a:ea typeface="+mn-ea"/>
                <a:cs typeface="+mn-cs"/>
              </a:defRPr>
            </a:lvl4pPr>
            <a:lvl5pPr marL="283471" indent="-283471" algn="l" defTabSz="914422" rtl="0" eaLnBrk="1" fontAlgn="ctr" latinLnBrk="0" hangingPunct="1">
              <a:lnSpc>
                <a:spcPct val="120000"/>
              </a:lnSpc>
              <a:spcBef>
                <a:spcPts val="1000"/>
              </a:spcBef>
              <a:buClr>
                <a:schemeClr val="accent6"/>
              </a:buClr>
              <a:buSzPct val="100000"/>
              <a:buFont typeface="Wingdings" pitchFamily="2" charset="2"/>
              <a:buChar char="§"/>
              <a:tabLst/>
              <a:defRPr sz="2000" b="1" kern="1200" baseline="0">
                <a:solidFill>
                  <a:schemeClr val="tx1"/>
                </a:solidFill>
                <a:latin typeface="+mn-lt"/>
                <a:ea typeface="+mn-ea"/>
                <a:cs typeface="+mn-cs"/>
              </a:defRPr>
            </a:lvl5pPr>
            <a:lvl6pPr marL="283471" indent="-283471" algn="l" defTabSz="914422" rtl="0" eaLnBrk="1" fontAlgn="ctr" latinLnBrk="0" hangingPunct="1">
              <a:lnSpc>
                <a:spcPct val="120000"/>
              </a:lnSpc>
              <a:spcBef>
                <a:spcPts val="1000"/>
              </a:spcBef>
              <a:buClr>
                <a:schemeClr val="accent6"/>
              </a:buClr>
              <a:buFont typeface="Wingdings" pitchFamily="2" charset="2"/>
              <a:buChar char="§"/>
              <a:tabLst/>
              <a:defRPr sz="2000" b="1" kern="1200">
                <a:solidFill>
                  <a:schemeClr val="tx1"/>
                </a:solidFill>
                <a:latin typeface="+mn-lt"/>
                <a:ea typeface="+mn-ea"/>
                <a:cs typeface="+mn-cs"/>
              </a:defRPr>
            </a:lvl6pPr>
            <a:lvl7pPr marL="283471" indent="-283471" algn="l" defTabSz="914422" rtl="0" eaLnBrk="1" fontAlgn="ctr" latinLnBrk="0" hangingPunct="1">
              <a:lnSpc>
                <a:spcPct val="120000"/>
              </a:lnSpc>
              <a:spcBef>
                <a:spcPts val="1000"/>
              </a:spcBef>
              <a:buClr>
                <a:schemeClr val="accent6"/>
              </a:buClr>
              <a:buFont typeface="Wingdings" pitchFamily="2" charset="2"/>
              <a:buChar char="§"/>
              <a:tabLst/>
              <a:defRPr sz="2000" b="1" kern="1200">
                <a:solidFill>
                  <a:schemeClr val="tx1"/>
                </a:solidFill>
                <a:latin typeface="+mn-lt"/>
                <a:ea typeface="+mn-ea"/>
                <a:cs typeface="+mn-cs"/>
              </a:defRPr>
            </a:lvl7pPr>
            <a:lvl8pPr marL="283471" indent="-283471" algn="l" defTabSz="914422" rtl="0" eaLnBrk="1" fontAlgn="ctr" latinLnBrk="0" hangingPunct="1">
              <a:lnSpc>
                <a:spcPct val="120000"/>
              </a:lnSpc>
              <a:spcBef>
                <a:spcPts val="1000"/>
              </a:spcBef>
              <a:buClr>
                <a:schemeClr val="accent6"/>
              </a:buClr>
              <a:buFont typeface="Wingdings" pitchFamily="2" charset="2"/>
              <a:buChar char="§"/>
              <a:tabLst/>
              <a:defRPr sz="2000" b="1" kern="1200">
                <a:solidFill>
                  <a:schemeClr val="tx1"/>
                </a:solidFill>
                <a:latin typeface="+mn-lt"/>
                <a:ea typeface="+mn-ea"/>
                <a:cs typeface="+mn-cs"/>
              </a:defRPr>
            </a:lvl8pPr>
            <a:lvl9pPr marL="283471" indent="-283471" algn="l" defTabSz="914422" rtl="0" eaLnBrk="1" fontAlgn="ctr" latinLnBrk="0" hangingPunct="1">
              <a:lnSpc>
                <a:spcPct val="120000"/>
              </a:lnSpc>
              <a:spcBef>
                <a:spcPts val="1000"/>
              </a:spcBef>
              <a:buClr>
                <a:schemeClr val="accent6"/>
              </a:buClr>
              <a:buFont typeface="Wingdings" pitchFamily="2" charset="2"/>
              <a:buChar char="§"/>
              <a:tabLst/>
              <a:defRPr sz="2000" b="1" kern="1200">
                <a:solidFill>
                  <a:schemeClr val="tx1"/>
                </a:solidFill>
                <a:latin typeface="+mn-lt"/>
                <a:ea typeface="+mn-ea"/>
                <a:cs typeface="+mn-cs"/>
              </a:defRPr>
            </a:lvl9pPr>
          </a:lstStyle>
          <a:p>
            <a:pPr lvl="1">
              <a:buSzPts val="2400"/>
            </a:pPr>
            <a:r>
              <a:rPr lang="en-US" sz="2200" dirty="0" err="1">
                <a:latin typeface="Calibri" panose="020F0502020204030204" pitchFamily="34" charset="0"/>
                <a:cs typeface="Calibri" panose="020F0502020204030204" pitchFamily="34" charset="0"/>
              </a:rPr>
              <a:t>Mlops</a:t>
            </a:r>
            <a:r>
              <a:rPr lang="en-US" sz="2200" dirty="0">
                <a:latin typeface="Calibri" panose="020F0502020204030204" pitchFamily="34" charset="0"/>
                <a:cs typeface="Calibri" panose="020F0502020204030204" pitchFamily="34" charset="0"/>
              </a:rPr>
              <a:t> with </a:t>
            </a:r>
            <a:r>
              <a:rPr lang="en-US" sz="2200" dirty="0" err="1">
                <a:latin typeface="Calibri" panose="020F0502020204030204" pitchFamily="34" charset="0"/>
                <a:cs typeface="Calibri" panose="020F0502020204030204" pitchFamily="34" charset="0"/>
              </a:rPr>
              <a:t>Mlflow</a:t>
            </a:r>
            <a:endParaRPr lang="en-US" sz="2200" dirty="0">
              <a:latin typeface="Calibri" panose="020F0502020204030204" pitchFamily="34" charset="0"/>
              <a:cs typeface="Calibri" panose="020F0502020204030204" pitchFamily="34" charset="0"/>
            </a:endParaRPr>
          </a:p>
          <a:p>
            <a:pPr lvl="1">
              <a:buSzPts val="2400"/>
            </a:pPr>
            <a:r>
              <a:rPr lang="en-US" sz="2200" dirty="0" err="1">
                <a:latin typeface="Calibri" panose="020F0502020204030204" pitchFamily="34" charset="0"/>
                <a:cs typeface="Calibri" panose="020F0502020204030204" pitchFamily="34" charset="0"/>
              </a:rPr>
              <a:t>Mlops</a:t>
            </a:r>
            <a:r>
              <a:rPr lang="en-US" sz="2200" dirty="0">
                <a:latin typeface="Calibri" panose="020F0502020204030204" pitchFamily="34" charset="0"/>
                <a:cs typeface="Calibri" panose="020F0502020204030204" pitchFamily="34" charset="0"/>
              </a:rPr>
              <a:t> in Cloudera AI</a:t>
            </a:r>
          </a:p>
          <a:p>
            <a:pPr lvl="1">
              <a:buSzPts val="2400"/>
            </a:pPr>
            <a:r>
              <a:rPr lang="en-US" sz="2200" dirty="0">
                <a:latin typeface="Calibri" panose="020F0502020204030204" pitchFamily="34" charset="0"/>
                <a:cs typeface="Calibri" panose="020F0502020204030204" pitchFamily="34" charset="0"/>
              </a:rPr>
              <a:t>Monitoring ML Systems</a:t>
            </a:r>
          </a:p>
          <a:p>
            <a:pPr lvl="1" algn="l" rtl="0">
              <a:lnSpc>
                <a:spcPct val="120000"/>
              </a:lnSpc>
              <a:spcBef>
                <a:spcPts val="1000"/>
              </a:spcBef>
              <a:spcAft>
                <a:spcPts val="0"/>
              </a:spcAft>
              <a:buSzPts val="2400"/>
            </a:pPr>
            <a:r>
              <a:rPr lang="en-IN" sz="2200" u="none" strike="noStrike" dirty="0">
                <a:effectLst/>
                <a:latin typeface="Calibri" panose="020F0502020204030204" pitchFamily="34" charset="0"/>
                <a:cs typeface="Calibri" panose="020F0502020204030204" pitchFamily="34" charset="0"/>
              </a:rPr>
              <a:t>Configuring and Managing ML Workspaces</a:t>
            </a:r>
          </a:p>
          <a:p>
            <a:pPr lvl="1" algn="l" rtl="0">
              <a:lnSpc>
                <a:spcPct val="120000"/>
              </a:lnSpc>
              <a:spcBef>
                <a:spcPts val="1000"/>
              </a:spcBef>
              <a:spcAft>
                <a:spcPts val="0"/>
              </a:spcAft>
              <a:buSzPts val="2400"/>
            </a:pPr>
            <a:r>
              <a:rPr lang="en-US" sz="2200" b="1" dirty="0">
                <a:latin typeface="Calibri" panose="020F0502020204030204" pitchFamily="34" charset="0"/>
                <a:cs typeface="Calibri" panose="020F0502020204030204" pitchFamily="34" charset="0"/>
              </a:rPr>
              <a:t>Data Access and Lineage</a:t>
            </a:r>
            <a:endParaRPr lang="en-IN" sz="2200" b="1" dirty="0">
              <a:latin typeface="Calibri" panose="020F0502020204030204" pitchFamily="34" charset="0"/>
              <a:cs typeface="Calibri" panose="020F0502020204030204" pitchFamily="34" charset="0"/>
            </a:endParaRPr>
          </a:p>
          <a:p>
            <a:pPr lvl="1" algn="l" rtl="0">
              <a:lnSpc>
                <a:spcPct val="120000"/>
              </a:lnSpc>
              <a:spcBef>
                <a:spcPts val="1000"/>
              </a:spcBef>
              <a:spcAft>
                <a:spcPts val="0"/>
              </a:spcAft>
              <a:buSzPts val="2400"/>
            </a:pPr>
            <a:r>
              <a:rPr lang="en-US" sz="2200" b="1" dirty="0">
                <a:latin typeface="Calibri" panose="020F0502020204030204" pitchFamily="34" charset="0"/>
                <a:cs typeface="Calibri" panose="020F0502020204030204" pitchFamily="34" charset="0"/>
              </a:rPr>
              <a:t>Data Visualization in Cloudera AI</a:t>
            </a:r>
          </a:p>
          <a:p>
            <a:pPr lvl="1" algn="l" rtl="0">
              <a:lnSpc>
                <a:spcPct val="120000"/>
              </a:lnSpc>
              <a:spcBef>
                <a:spcPts val="1000"/>
              </a:spcBef>
              <a:spcAft>
                <a:spcPts val="0"/>
              </a:spcAft>
              <a:buSzPts val="2400"/>
            </a:pPr>
            <a:r>
              <a:rPr lang="en-US" sz="2200" b="1" dirty="0">
                <a:latin typeface="Calibri" panose="020F0502020204030204" pitchFamily="34" charset="0"/>
                <a:cs typeface="Calibri" panose="020F0502020204030204" pitchFamily="34" charset="0"/>
              </a:rPr>
              <a:t>Introduction to AMPs and the Workbench</a:t>
            </a:r>
            <a:endParaRPr lang="en-US" sz="2200" dirty="0">
              <a:latin typeface="Calibri" panose="020F0502020204030204" pitchFamily="34" charset="0"/>
              <a:cs typeface="Calibri" panose="020F0502020204030204" pitchFamily="34" charset="0"/>
            </a:endParaRPr>
          </a:p>
          <a:p>
            <a:pPr lvl="1" algn="l" rtl="0">
              <a:lnSpc>
                <a:spcPct val="120000"/>
              </a:lnSpc>
              <a:spcBef>
                <a:spcPts val="1000"/>
              </a:spcBef>
              <a:spcAft>
                <a:spcPts val="0"/>
              </a:spcAft>
              <a:buSzPts val="2400"/>
            </a:pPr>
            <a:r>
              <a:rPr lang="en-US" sz="2200" b="1" dirty="0">
                <a:latin typeface="Calibri" panose="020F0502020204030204" pitchFamily="34" charset="0"/>
                <a:cs typeface="Calibri" panose="020F0502020204030204" pitchFamily="34" charset="0"/>
              </a:rPr>
              <a:t>Autoscaling, Performance, and GPU Settings</a:t>
            </a:r>
            <a:endParaRPr lang="en-IN" sz="2200" u="none" strike="noStrike" dirty="0">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69375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7"/>
          <p:cNvSpPr txBox="1">
            <a:spLocks noGrp="1"/>
          </p:cNvSpPr>
          <p:nvPr>
            <p:ph type="body" idx="1"/>
          </p:nvPr>
        </p:nvSpPr>
        <p:spPr>
          <a:xfrm>
            <a:off x="310896" y="1335024"/>
            <a:ext cx="13112496" cy="2913588"/>
          </a:xfrm>
          <a:prstGeom prst="rect">
            <a:avLst/>
          </a:prstGeom>
          <a:solidFill>
            <a:schemeClr val="lt1"/>
          </a:solidFill>
          <a:ln w="12700"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283471" lvl="1" indent="-283471" algn="l" rtl="0">
              <a:lnSpc>
                <a:spcPct val="120000"/>
              </a:lnSpc>
              <a:spcBef>
                <a:spcPts val="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About This Course</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Introductions</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About Cloudera</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About Cloudera Educational Services</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SzPts val="2400"/>
              <a:buChar char="▪"/>
            </a:pPr>
            <a:r>
              <a:rPr lang="en-US" sz="2400" dirty="0">
                <a:latin typeface="Carlito" panose="020F0502020204030204" pitchFamily="34" charset="0"/>
                <a:cs typeface="Carlito" panose="020F0502020204030204" pitchFamily="34" charset="0"/>
              </a:rPr>
              <a:t>Course Logistics</a:t>
            </a:r>
            <a:endParaRPr dirty="0">
              <a:latin typeface="Carlito" panose="020F0502020204030204" pitchFamily="34" charset="0"/>
              <a:cs typeface="Carlito" panose="020F0502020204030204" pitchFamily="34" charset="0"/>
            </a:endParaRPr>
          </a:p>
        </p:txBody>
      </p:sp>
      <p:sp>
        <p:nvSpPr>
          <p:cNvPr id="532" name="Google Shape;532;p27"/>
          <p:cNvSpPr txBox="1">
            <a:spLocks noGrp="1"/>
          </p:cNvSpPr>
          <p:nvPr>
            <p:ph type="title"/>
          </p:nvPr>
        </p:nvSpPr>
        <p:spPr>
          <a:xfrm>
            <a:off x="310896" y="886968"/>
            <a:ext cx="11823192" cy="448057"/>
          </a:xfrm>
          <a:prstGeom prst="rect">
            <a:avLst/>
          </a:prstGeom>
          <a:solidFill>
            <a:srgbClr val="DDFBFE"/>
          </a:solidFill>
          <a:ln w="12700" cap="flat" cmpd="sng">
            <a:solidFill>
              <a:schemeClr val="accent3"/>
            </a:solidFill>
            <a:prstDash val="solid"/>
            <a:round/>
            <a:headEnd type="none" w="sm" len="sm"/>
            <a:tailEnd type="none" w="sm" len="sm"/>
          </a:ln>
        </p:spPr>
        <p:txBody>
          <a:bodyPr spcFirstLastPara="1" wrap="square" lIns="137150" tIns="0" rIns="91425" bIns="0" anchor="ctr" anchorCtr="0">
            <a:noAutofit/>
          </a:bodyPr>
          <a:lstStyle/>
          <a:p>
            <a:pPr marL="0" lvl="0" indent="0" algn="l" rtl="0">
              <a:lnSpc>
                <a:spcPct val="90000"/>
              </a:lnSpc>
              <a:spcBef>
                <a:spcPts val="0"/>
              </a:spcBef>
              <a:spcAft>
                <a:spcPts val="0"/>
              </a:spcAft>
              <a:buClr>
                <a:schemeClr val="accent3"/>
              </a:buClr>
              <a:buSzPts val="2400"/>
              <a:buFont typeface="Arial"/>
              <a:buNone/>
            </a:pPr>
            <a:r>
              <a:rPr lang="en-US"/>
              <a:t>Introduction</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28"/>
          <p:cNvSpPr txBox="1">
            <a:spLocks noGrp="1"/>
          </p:cNvSpPr>
          <p:nvPr>
            <p:ph type="body" idx="1"/>
          </p:nvPr>
        </p:nvSpPr>
        <p:spPr>
          <a:xfrm>
            <a:off x="402336" y="886968"/>
            <a:ext cx="13011912" cy="6309360"/>
          </a:xfrm>
          <a:prstGeom prst="rect">
            <a:avLst/>
          </a:prstGeom>
          <a:noFill/>
          <a:ln>
            <a:noFill/>
          </a:ln>
        </p:spPr>
        <p:txBody>
          <a:bodyPr spcFirstLastPara="1" wrap="square" lIns="0" tIns="45700" rIns="0" bIns="45700" anchor="t" anchorCtr="0">
            <a:noAutofit/>
          </a:bodyPr>
          <a:lstStyle/>
          <a:p>
            <a:pPr marL="295282" lvl="0" indent="-295282" algn="l" rtl="0">
              <a:lnSpc>
                <a:spcPct val="110000"/>
              </a:lnSpc>
              <a:spcBef>
                <a:spcPts val="0"/>
              </a:spcBef>
              <a:spcAft>
                <a:spcPts val="0"/>
              </a:spcAft>
              <a:buSzPts val="2400"/>
              <a:buChar char="▪"/>
            </a:pPr>
            <a:r>
              <a:rPr lang="en-US" sz="2400" dirty="0">
                <a:latin typeface="Carlito" panose="020F0502020204030204" pitchFamily="34" charset="0"/>
                <a:cs typeface="Carlito" panose="020F0502020204030204" pitchFamily="34" charset="0"/>
              </a:rPr>
              <a:t>Class start and finish time</a:t>
            </a:r>
            <a:endParaRPr dirty="0">
              <a:latin typeface="Carlito" panose="020F0502020204030204" pitchFamily="34" charset="0"/>
              <a:cs typeface="Carlito" panose="020F0502020204030204" pitchFamily="34" charset="0"/>
            </a:endParaRPr>
          </a:p>
          <a:p>
            <a:pPr marL="295282" lvl="0" indent="-295282" algn="l" rtl="0">
              <a:lnSpc>
                <a:spcPct val="110000"/>
              </a:lnSpc>
              <a:spcBef>
                <a:spcPts val="1000"/>
              </a:spcBef>
              <a:spcAft>
                <a:spcPts val="0"/>
              </a:spcAft>
              <a:buSzPts val="2400"/>
              <a:buChar char="▪"/>
            </a:pPr>
            <a:r>
              <a:rPr lang="en-US" sz="2400" dirty="0">
                <a:latin typeface="Carlito" panose="020F0502020204030204" pitchFamily="34" charset="0"/>
                <a:cs typeface="Carlito" panose="020F0502020204030204" pitchFamily="34" charset="0"/>
              </a:rPr>
              <a:t>Lunch</a:t>
            </a:r>
            <a:endParaRPr dirty="0">
              <a:latin typeface="Carlito" panose="020F0502020204030204" pitchFamily="34" charset="0"/>
              <a:cs typeface="Carlito" panose="020F0502020204030204" pitchFamily="34" charset="0"/>
            </a:endParaRPr>
          </a:p>
          <a:p>
            <a:pPr marL="295282" lvl="0" indent="-295282" algn="l" rtl="0">
              <a:lnSpc>
                <a:spcPct val="110000"/>
              </a:lnSpc>
              <a:spcBef>
                <a:spcPts val="1000"/>
              </a:spcBef>
              <a:spcAft>
                <a:spcPts val="0"/>
              </a:spcAft>
              <a:buSzPts val="2400"/>
              <a:buChar char="▪"/>
            </a:pPr>
            <a:r>
              <a:rPr lang="en-US" sz="2400" dirty="0">
                <a:latin typeface="Carlito" panose="020F0502020204030204" pitchFamily="34" charset="0"/>
                <a:cs typeface="Carlito" panose="020F0502020204030204" pitchFamily="34" charset="0"/>
              </a:rPr>
              <a:t>Breaks</a:t>
            </a:r>
            <a:endParaRPr dirty="0">
              <a:latin typeface="Carlito" panose="020F0502020204030204" pitchFamily="34" charset="0"/>
              <a:cs typeface="Carlito" panose="020F0502020204030204" pitchFamily="34" charset="0"/>
            </a:endParaRPr>
          </a:p>
          <a:p>
            <a:pPr marL="295282" lvl="0" indent="-295282" algn="l" rtl="0">
              <a:lnSpc>
                <a:spcPct val="110000"/>
              </a:lnSpc>
              <a:spcBef>
                <a:spcPts val="1000"/>
              </a:spcBef>
              <a:spcAft>
                <a:spcPts val="0"/>
              </a:spcAft>
              <a:buSzPts val="2400"/>
              <a:buChar char="▪"/>
            </a:pPr>
            <a:r>
              <a:rPr lang="en-US" sz="2400" dirty="0">
                <a:latin typeface="Carlito" panose="020F0502020204030204" pitchFamily="34" charset="0"/>
                <a:cs typeface="Carlito" panose="020F0502020204030204" pitchFamily="34" charset="0"/>
              </a:rPr>
              <a:t>Restrooms</a:t>
            </a:r>
            <a:endParaRPr dirty="0">
              <a:latin typeface="Carlito" panose="020F0502020204030204" pitchFamily="34" charset="0"/>
              <a:cs typeface="Carlito" panose="020F0502020204030204" pitchFamily="34" charset="0"/>
            </a:endParaRPr>
          </a:p>
          <a:p>
            <a:pPr marL="295282" lvl="0" indent="-295282" algn="l" rtl="0">
              <a:lnSpc>
                <a:spcPct val="110000"/>
              </a:lnSpc>
              <a:spcBef>
                <a:spcPts val="1000"/>
              </a:spcBef>
              <a:spcAft>
                <a:spcPts val="0"/>
              </a:spcAft>
              <a:buSzPts val="2400"/>
              <a:buChar char="▪"/>
            </a:pPr>
            <a:r>
              <a:rPr lang="en-US" sz="2400" dirty="0">
                <a:latin typeface="Carlito" panose="020F0502020204030204" pitchFamily="34" charset="0"/>
                <a:cs typeface="Carlito" panose="020F0502020204030204" pitchFamily="34" charset="0"/>
              </a:rPr>
              <a:t>Wi-Fi access</a:t>
            </a:r>
            <a:endParaRPr dirty="0">
              <a:latin typeface="Carlito" panose="020F0502020204030204" pitchFamily="34" charset="0"/>
              <a:cs typeface="Carlito" panose="020F0502020204030204" pitchFamily="34" charset="0"/>
            </a:endParaRPr>
          </a:p>
        </p:txBody>
      </p:sp>
      <p:sp>
        <p:nvSpPr>
          <p:cNvPr id="538" name="Google Shape;538;p28"/>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Logistics</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29"/>
          <p:cNvSpPr txBox="1">
            <a:spLocks noGrp="1"/>
          </p:cNvSpPr>
          <p:nvPr>
            <p:ph type="body" idx="1"/>
          </p:nvPr>
        </p:nvSpPr>
        <p:spPr>
          <a:xfrm>
            <a:off x="402335" y="886968"/>
            <a:ext cx="12115930" cy="6309360"/>
          </a:xfrm>
          <a:prstGeom prst="rect">
            <a:avLst/>
          </a:prstGeom>
          <a:noFill/>
          <a:ln>
            <a:noFill/>
          </a:ln>
        </p:spPr>
        <p:txBody>
          <a:bodyPr spcFirstLastPara="1" wrap="square" lIns="0" tIns="45700" rIns="0" bIns="45700" anchor="t" anchorCtr="0">
            <a:noAutofit/>
          </a:bodyPr>
          <a:lstStyle/>
          <a:p>
            <a:pPr marL="342900" lvl="0" indent="-342900" algn="l" rtl="0">
              <a:lnSpc>
                <a:spcPct val="110000"/>
              </a:lnSpc>
              <a:spcBef>
                <a:spcPts val="0"/>
              </a:spcBef>
              <a:spcAft>
                <a:spcPts val="0"/>
              </a:spcAft>
              <a:buSzPts val="2400"/>
              <a:buFont typeface="Arial"/>
              <a:buAutoNum type="arabicPeriod"/>
            </a:pPr>
            <a:r>
              <a:rPr lang="en-US" sz="2400" dirty="0">
                <a:latin typeface="Carlito" panose="020F0502020204030204" pitchFamily="34" charset="0"/>
                <a:cs typeface="Carlito" panose="020F0502020204030204" pitchFamily="34" charset="0"/>
              </a:rPr>
              <a:t>Log in using </a:t>
            </a:r>
            <a:r>
              <a:rPr lang="en-US" sz="2400" u="sng" dirty="0">
                <a:solidFill>
                  <a:schemeClr val="hlink"/>
                </a:solidFill>
                <a:latin typeface="Carlito" panose="020F0502020204030204" pitchFamily="34" charset="0"/>
                <a:cs typeface="Carlito" panose="020F0502020204030204" pitchFamily="34" charset="0"/>
                <a:hlinkClick r:id="rId3"/>
              </a:rPr>
              <a:t>https://education.cloudera.com/</a:t>
            </a:r>
            <a:endParaRPr sz="2400"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Click Sign In on the top right </a:t>
            </a:r>
            <a:endParaRPr dirty="0">
              <a:latin typeface="Carlito" panose="020F0502020204030204" pitchFamily="34" charset="0"/>
              <a:cs typeface="Carlito" panose="020F0502020204030204" pitchFamily="34" charset="0"/>
            </a:endParaRPr>
          </a:p>
          <a:p>
            <a:pPr marL="901721" lvl="2" indent="-30163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If necessary, create an account</a:t>
            </a:r>
            <a:endParaRPr dirty="0">
              <a:latin typeface="Carlito" panose="020F0502020204030204" pitchFamily="34" charset="0"/>
              <a:cs typeface="Carlito" panose="020F0502020204030204" pitchFamily="34" charset="0"/>
            </a:endParaRPr>
          </a:p>
          <a:p>
            <a:pPr marL="901721" lvl="2" indent="-30163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If you have forgotten your password, </a:t>
            </a:r>
            <a:br>
              <a:rPr lang="en-US" sz="2400" dirty="0">
                <a:latin typeface="Carlito" panose="020F0502020204030204" pitchFamily="34" charset="0"/>
                <a:cs typeface="Carlito" panose="020F0502020204030204" pitchFamily="34" charset="0"/>
              </a:rPr>
            </a:br>
            <a:r>
              <a:rPr lang="en-US" sz="2400" dirty="0">
                <a:latin typeface="Carlito" panose="020F0502020204030204" pitchFamily="34" charset="0"/>
                <a:cs typeface="Carlito" panose="020F0502020204030204" pitchFamily="34" charset="0"/>
              </a:rPr>
              <a:t>use the Forgot your password link</a:t>
            </a:r>
            <a:endParaRPr dirty="0">
              <a:latin typeface="Carlito" panose="020F0502020204030204" pitchFamily="34" charset="0"/>
              <a:cs typeface="Carlito" panose="020F0502020204030204" pitchFamily="34" charset="0"/>
            </a:endParaRPr>
          </a:p>
          <a:p>
            <a:pPr marL="342900" lvl="0" indent="-342900" algn="l" rtl="0">
              <a:lnSpc>
                <a:spcPct val="110000"/>
              </a:lnSpc>
              <a:spcBef>
                <a:spcPts val="1000"/>
              </a:spcBef>
              <a:spcAft>
                <a:spcPts val="0"/>
              </a:spcAft>
              <a:buSzPts val="2400"/>
              <a:buFont typeface="Arial"/>
              <a:buAutoNum type="arabicPeriod"/>
            </a:pPr>
            <a:r>
              <a:rPr lang="en-US" sz="2400" dirty="0">
                <a:latin typeface="Carlito" panose="020F0502020204030204" pitchFamily="34" charset="0"/>
                <a:cs typeface="Carlito" panose="020F0502020204030204" pitchFamily="34" charset="0"/>
              </a:rPr>
              <a:t>Locate the course</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dirty="0">
                <a:latin typeface="Carlito" panose="020F0502020204030204" pitchFamily="34" charset="0"/>
                <a:cs typeface="Carlito" panose="020F0502020204030204" pitchFamily="34" charset="0"/>
              </a:rPr>
              <a:t>Find the course in your list of enrollments, </a:t>
            </a:r>
            <a:br>
              <a:rPr lang="en-US" dirty="0">
                <a:latin typeface="Carlito" panose="020F0502020204030204" pitchFamily="34" charset="0"/>
                <a:cs typeface="Carlito" panose="020F0502020204030204" pitchFamily="34" charset="0"/>
              </a:rPr>
            </a:br>
            <a:r>
              <a:rPr lang="en-US" dirty="0">
                <a:latin typeface="Carlito" panose="020F0502020204030204" pitchFamily="34" charset="0"/>
                <a:cs typeface="Carlito" panose="020F0502020204030204" pitchFamily="34" charset="0"/>
              </a:rPr>
              <a:t>or enter the course title in the search bar</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dirty="0">
                <a:latin typeface="Carlito" panose="020F0502020204030204" pitchFamily="34" charset="0"/>
                <a:cs typeface="Carlito" panose="020F0502020204030204" pitchFamily="34" charset="0"/>
              </a:rPr>
              <a:t>Click on the course title</a:t>
            </a:r>
            <a:endParaRPr dirty="0">
              <a:latin typeface="Carlito" panose="020F0502020204030204" pitchFamily="34" charset="0"/>
              <a:cs typeface="Carlito" panose="020F0502020204030204" pitchFamily="34" charset="0"/>
            </a:endParaRPr>
          </a:p>
          <a:p>
            <a:pPr marL="342900" lvl="0" indent="-342900" algn="l" rtl="0">
              <a:lnSpc>
                <a:spcPct val="110000"/>
              </a:lnSpc>
              <a:spcBef>
                <a:spcPts val="1000"/>
              </a:spcBef>
              <a:spcAft>
                <a:spcPts val="0"/>
              </a:spcAft>
              <a:buSzPts val="2400"/>
              <a:buFont typeface="Arial"/>
              <a:buAutoNum type="arabicPeriod"/>
            </a:pPr>
            <a:r>
              <a:rPr lang="en-US" sz="2400" dirty="0">
                <a:latin typeface="Carlito" panose="020F0502020204030204" pitchFamily="34" charset="0"/>
                <a:cs typeface="Carlito" panose="020F0502020204030204" pitchFamily="34" charset="0"/>
              </a:rPr>
              <a:t>Access the materials</a:t>
            </a:r>
            <a:endParaRPr dirty="0">
              <a:latin typeface="Carlito" panose="020F0502020204030204" pitchFamily="34" charset="0"/>
              <a:cs typeface="Carlito" panose="020F0502020204030204" pitchFamily="34" charset="0"/>
            </a:endParaRPr>
          </a:p>
          <a:p>
            <a:pPr marL="650883" lvl="1" indent="-342900" algn="l" rtl="0">
              <a:lnSpc>
                <a:spcPct val="110000"/>
              </a:lnSpc>
              <a:spcBef>
                <a:spcPts val="500"/>
              </a:spcBef>
              <a:spcAft>
                <a:spcPts val="0"/>
              </a:spcAft>
              <a:buSzPts val="2400"/>
              <a:buChar char="–"/>
            </a:pPr>
            <a:r>
              <a:rPr lang="en-US" dirty="0">
                <a:latin typeface="Carlito" panose="020F0502020204030204" pitchFamily="34" charset="0"/>
                <a:cs typeface="Carlito" panose="020F0502020204030204" pitchFamily="34" charset="0"/>
              </a:rPr>
              <a:t>Click on Content across the top</a:t>
            </a:r>
            <a:endParaRPr dirty="0">
              <a:latin typeface="Carlito" panose="020F0502020204030204" pitchFamily="34" charset="0"/>
              <a:cs typeface="Carlito" panose="020F0502020204030204" pitchFamily="34" charset="0"/>
            </a:endParaRPr>
          </a:p>
          <a:p>
            <a:pPr marL="650883" lvl="1" indent="-342900" algn="l" rtl="0">
              <a:lnSpc>
                <a:spcPct val="110000"/>
              </a:lnSpc>
              <a:spcBef>
                <a:spcPts val="500"/>
              </a:spcBef>
              <a:spcAft>
                <a:spcPts val="0"/>
              </a:spcAft>
              <a:buSzPts val="2400"/>
              <a:buChar char="–"/>
            </a:pPr>
            <a:r>
              <a:rPr lang="en-US" dirty="0">
                <a:latin typeface="Carlito" panose="020F0502020204030204" pitchFamily="34" charset="0"/>
                <a:cs typeface="Carlito" panose="020F0502020204030204" pitchFamily="34" charset="0"/>
              </a:rPr>
              <a:t>Click on the module to view or download the contents</a:t>
            </a:r>
            <a:endParaRPr dirty="0">
              <a:latin typeface="Carlito" panose="020F0502020204030204" pitchFamily="34" charset="0"/>
              <a:cs typeface="Carlito" panose="020F0502020204030204" pitchFamily="34" charset="0"/>
            </a:endParaRPr>
          </a:p>
          <a:p>
            <a:pPr marL="650883" lvl="1" indent="-342900" algn="l" rtl="0">
              <a:lnSpc>
                <a:spcPct val="110000"/>
              </a:lnSpc>
              <a:spcBef>
                <a:spcPts val="500"/>
              </a:spcBef>
              <a:spcAft>
                <a:spcPts val="0"/>
              </a:spcAft>
              <a:buSzPts val="2400"/>
              <a:buChar char="–"/>
            </a:pPr>
            <a:r>
              <a:rPr lang="en-US" dirty="0">
                <a:latin typeface="Carlito" panose="020F0502020204030204" pitchFamily="34" charset="0"/>
                <a:cs typeface="Carlito" panose="020F0502020204030204" pitchFamily="34" charset="0"/>
              </a:rPr>
              <a:t>If there is more than one module, use the Course Contents panel on the left to navigate</a:t>
            </a:r>
            <a:endParaRPr dirty="0">
              <a:latin typeface="Carlito" panose="020F0502020204030204" pitchFamily="34" charset="0"/>
              <a:cs typeface="Carlito" panose="020F0502020204030204" pitchFamily="34" charset="0"/>
            </a:endParaRPr>
          </a:p>
        </p:txBody>
      </p:sp>
      <p:sp>
        <p:nvSpPr>
          <p:cNvPr id="544" name="Google Shape;544;p29"/>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Downloading the Course Materials</a:t>
            </a:r>
            <a:endParaRPr dirty="0"/>
          </a:p>
        </p:txBody>
      </p:sp>
      <p:pic>
        <p:nvPicPr>
          <p:cNvPr id="545" name="Google Shape;545;p29"/>
          <p:cNvPicPr preferRelativeResize="0"/>
          <p:nvPr/>
        </p:nvPicPr>
        <p:blipFill rotWithShape="1">
          <a:blip r:embed="rId4">
            <a:alphaModFix/>
          </a:blip>
          <a:srcRect/>
          <a:stretch/>
        </p:blipFill>
        <p:spPr>
          <a:xfrm>
            <a:off x="8155567" y="1088757"/>
            <a:ext cx="4362698" cy="5074976"/>
          </a:xfrm>
          <a:prstGeom prst="rect">
            <a:avLst/>
          </a:prstGeom>
          <a:noFill/>
          <a:ln>
            <a:noFill/>
          </a:ln>
          <a:effectLst>
            <a:outerShdw blurRad="292100" dist="139700" dir="2700000" algn="tl" rotWithShape="0">
              <a:srgbClr val="333333">
                <a:alpha val="64705"/>
              </a:srgbClr>
            </a:outerShdw>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F53243-4A63-CD4C-ADC7-FCED027FA2AE}"/>
              </a:ext>
            </a:extLst>
          </p:cNvPr>
          <p:cNvSpPr>
            <a:spLocks noGrp="1"/>
          </p:cNvSpPr>
          <p:nvPr>
            <p:ph type="title"/>
          </p:nvPr>
        </p:nvSpPr>
        <p:spPr/>
        <p:txBody>
          <a:bodyPr/>
          <a:lstStyle/>
          <a:p>
            <a:r>
              <a:rPr lang="en-US" dirty="0"/>
              <a:t>Exercise Environment Overview</a:t>
            </a:r>
          </a:p>
        </p:txBody>
      </p:sp>
      <p:pic>
        <p:nvPicPr>
          <p:cNvPr id="6" name="Picture 5" descr="A screenshot of a data service&#10;&#10;Description automatically generated">
            <a:extLst>
              <a:ext uri="{FF2B5EF4-FFF2-40B4-BE49-F238E27FC236}">
                <a16:creationId xmlns:a16="http://schemas.microsoft.com/office/drawing/2014/main" id="{78637CD7-5361-C556-25B7-0101C0F093A2}"/>
              </a:ext>
            </a:extLst>
          </p:cNvPr>
          <p:cNvPicPr>
            <a:picLocks noChangeAspect="1"/>
          </p:cNvPicPr>
          <p:nvPr/>
        </p:nvPicPr>
        <p:blipFill>
          <a:blip r:embed="rId3"/>
          <a:stretch>
            <a:fillRect/>
          </a:stretch>
        </p:blipFill>
        <p:spPr>
          <a:xfrm>
            <a:off x="1135164" y="1176895"/>
            <a:ext cx="10811411" cy="5811538"/>
          </a:xfrm>
          <a:prstGeom prst="rect">
            <a:avLst/>
          </a:prstGeom>
        </p:spPr>
      </p:pic>
    </p:spTree>
    <p:extLst>
      <p:ext uri="{BB962C8B-B14F-4D97-AF65-F5344CB8AC3E}">
        <p14:creationId xmlns:p14="http://schemas.microsoft.com/office/powerpoint/2010/main" val="4083552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3"/>
          <p:cNvSpPr txBox="1">
            <a:spLocks noGrp="1"/>
          </p:cNvSpPr>
          <p:nvPr>
            <p:ph type="body" idx="1"/>
          </p:nvPr>
        </p:nvSpPr>
        <p:spPr>
          <a:xfrm>
            <a:off x="402336" y="886968"/>
            <a:ext cx="13011912" cy="6309360"/>
          </a:xfrm>
          <a:prstGeom prst="rect">
            <a:avLst/>
          </a:prstGeom>
          <a:noFill/>
          <a:ln>
            <a:noFill/>
          </a:ln>
        </p:spPr>
        <p:txBody>
          <a:bodyPr spcFirstLastPara="1" wrap="square" lIns="0" tIns="45700" rIns="0" bIns="45700" anchor="t" anchorCtr="0">
            <a:noAutofit/>
          </a:bodyPr>
          <a:lstStyle/>
          <a:p>
            <a:pPr marL="295282" lvl="0" indent="-295282" algn="l" rtl="0">
              <a:lnSpc>
                <a:spcPct val="110000"/>
              </a:lnSpc>
              <a:spcBef>
                <a:spcPts val="0"/>
              </a:spcBef>
              <a:spcAft>
                <a:spcPts val="0"/>
              </a:spcAft>
              <a:buSzPts val="2400"/>
              <a:buChar char="▪"/>
            </a:pPr>
            <a:r>
              <a:rPr lang="en-US" sz="2400" dirty="0">
                <a:latin typeface="Carlito" panose="020F0502020204030204" pitchFamily="34" charset="0"/>
                <a:cs typeface="Carlito" panose="020F0502020204030204" pitchFamily="34" charset="0"/>
              </a:rPr>
              <a:t>The names and logos of Apache products mentioned in Cloudera training courses, including those listed below, are trademarks of the Apache Software Foundation</a:t>
            </a:r>
            <a:endParaRPr dirty="0">
              <a:latin typeface="Carlito" panose="020F0502020204030204" pitchFamily="34" charset="0"/>
              <a:cs typeface="Carlito" panose="020F0502020204030204" pitchFamily="34" charset="0"/>
            </a:endParaRPr>
          </a:p>
          <a:p>
            <a:pPr marL="0" lvl="0" indent="0" algn="l" rtl="0">
              <a:lnSpc>
                <a:spcPct val="110000"/>
              </a:lnSpc>
              <a:spcBef>
                <a:spcPts val="1000"/>
              </a:spcBef>
              <a:spcAft>
                <a:spcPts val="0"/>
              </a:spcAft>
              <a:buSzPts val="1600"/>
              <a:buNone/>
            </a:pPr>
            <a:r>
              <a:rPr lang="en-US" sz="1600" dirty="0"/>
              <a:t>		</a:t>
            </a:r>
            <a:endParaRPr dirty="0"/>
          </a:p>
          <a:p>
            <a:pPr marL="0" lvl="0" indent="0" algn="l" rtl="0">
              <a:lnSpc>
                <a:spcPct val="110000"/>
              </a:lnSpc>
              <a:spcBef>
                <a:spcPts val="1000"/>
              </a:spcBef>
              <a:spcAft>
                <a:spcPts val="0"/>
              </a:spcAft>
              <a:buSzPts val="1600"/>
              <a:buNone/>
            </a:pPr>
            <a:endParaRPr sz="1600" dirty="0"/>
          </a:p>
          <a:p>
            <a:pPr marL="0" lvl="0" indent="0" algn="l" rtl="0">
              <a:lnSpc>
                <a:spcPct val="110000"/>
              </a:lnSpc>
              <a:spcBef>
                <a:spcPts val="1000"/>
              </a:spcBef>
              <a:spcAft>
                <a:spcPts val="0"/>
              </a:spcAft>
              <a:buSzPts val="1600"/>
              <a:buNone/>
            </a:pPr>
            <a:endParaRPr sz="1600" dirty="0"/>
          </a:p>
          <a:p>
            <a:pPr marL="0" lvl="0" indent="0" algn="l" rtl="0">
              <a:lnSpc>
                <a:spcPct val="110000"/>
              </a:lnSpc>
              <a:spcBef>
                <a:spcPts val="1000"/>
              </a:spcBef>
              <a:spcAft>
                <a:spcPts val="0"/>
              </a:spcAft>
              <a:buSzPts val="1600"/>
              <a:buNone/>
            </a:pPr>
            <a:endParaRPr sz="1600" dirty="0"/>
          </a:p>
          <a:p>
            <a:pPr marL="0" lvl="0" indent="0" algn="l" rtl="0">
              <a:lnSpc>
                <a:spcPct val="110000"/>
              </a:lnSpc>
              <a:spcBef>
                <a:spcPts val="1000"/>
              </a:spcBef>
              <a:spcAft>
                <a:spcPts val="0"/>
              </a:spcAft>
              <a:buSzPts val="1600"/>
              <a:buNone/>
            </a:pPr>
            <a:endParaRPr sz="1600" dirty="0"/>
          </a:p>
          <a:p>
            <a:pPr marL="0" lvl="0" indent="0" algn="l" rtl="0">
              <a:lnSpc>
                <a:spcPct val="110000"/>
              </a:lnSpc>
              <a:spcBef>
                <a:spcPts val="1000"/>
              </a:spcBef>
              <a:spcAft>
                <a:spcPts val="0"/>
              </a:spcAft>
              <a:buSzPts val="1600"/>
              <a:buNone/>
            </a:pPr>
            <a:endParaRPr sz="1600" dirty="0"/>
          </a:p>
          <a:p>
            <a:pPr marL="0" lvl="0" indent="0" algn="l" rtl="0">
              <a:lnSpc>
                <a:spcPct val="110000"/>
              </a:lnSpc>
              <a:spcBef>
                <a:spcPts val="1000"/>
              </a:spcBef>
              <a:spcAft>
                <a:spcPts val="0"/>
              </a:spcAft>
              <a:buSzPts val="1600"/>
              <a:buNone/>
            </a:pPr>
            <a:endParaRPr sz="1600" dirty="0"/>
          </a:p>
          <a:p>
            <a:pPr marL="0" lvl="0" indent="0" algn="l" rtl="0">
              <a:lnSpc>
                <a:spcPct val="110000"/>
              </a:lnSpc>
              <a:spcBef>
                <a:spcPts val="1000"/>
              </a:spcBef>
              <a:spcAft>
                <a:spcPts val="0"/>
              </a:spcAft>
              <a:buSzPts val="1600"/>
              <a:buNone/>
            </a:pPr>
            <a:endParaRPr sz="1600" dirty="0"/>
          </a:p>
          <a:p>
            <a:pPr marL="0" lvl="0" indent="0" algn="l" rtl="0">
              <a:lnSpc>
                <a:spcPct val="110000"/>
              </a:lnSpc>
              <a:spcBef>
                <a:spcPts val="1000"/>
              </a:spcBef>
              <a:spcAft>
                <a:spcPts val="0"/>
              </a:spcAft>
              <a:buSzPts val="1600"/>
              <a:buNone/>
            </a:pPr>
            <a:endParaRPr sz="1600" dirty="0"/>
          </a:p>
          <a:p>
            <a:pPr marL="0" lvl="0" indent="0" algn="l" rtl="0">
              <a:lnSpc>
                <a:spcPct val="110000"/>
              </a:lnSpc>
              <a:spcBef>
                <a:spcPts val="1000"/>
              </a:spcBef>
              <a:spcAft>
                <a:spcPts val="0"/>
              </a:spcAft>
              <a:buSzPts val="1600"/>
              <a:buNone/>
            </a:pPr>
            <a:endParaRPr sz="1600" dirty="0"/>
          </a:p>
          <a:p>
            <a:pPr marL="0" lvl="0" indent="0" algn="l" rtl="0">
              <a:lnSpc>
                <a:spcPct val="110000"/>
              </a:lnSpc>
              <a:spcBef>
                <a:spcPts val="1000"/>
              </a:spcBef>
              <a:spcAft>
                <a:spcPts val="0"/>
              </a:spcAft>
              <a:buSzPts val="1600"/>
              <a:buNone/>
            </a:pPr>
            <a:endParaRPr sz="1600" dirty="0"/>
          </a:p>
          <a:p>
            <a:pPr marL="0" lvl="0" indent="0" algn="l" rtl="0">
              <a:lnSpc>
                <a:spcPct val="110000"/>
              </a:lnSpc>
              <a:spcBef>
                <a:spcPts val="1000"/>
              </a:spcBef>
              <a:spcAft>
                <a:spcPts val="0"/>
              </a:spcAft>
              <a:buSzPts val="1600"/>
              <a:buNone/>
            </a:pPr>
            <a:endParaRPr sz="1600" dirty="0"/>
          </a:p>
          <a:p>
            <a:pPr marL="295282" lvl="0" indent="-295282" algn="l" rtl="0">
              <a:lnSpc>
                <a:spcPct val="110000"/>
              </a:lnSpc>
              <a:spcBef>
                <a:spcPts val="1000"/>
              </a:spcBef>
              <a:spcAft>
                <a:spcPts val="0"/>
              </a:spcAft>
              <a:buSzPts val="2400"/>
              <a:buChar char="▪"/>
            </a:pPr>
            <a:r>
              <a:rPr lang="en-US" sz="2400" dirty="0">
                <a:latin typeface="Carlito" panose="020F0502020204030204" pitchFamily="34" charset="0"/>
                <a:cs typeface="Carlito" panose="020F0502020204030204" pitchFamily="34" charset="0"/>
              </a:rPr>
              <a:t>All other product names, logos, and brands cited herein are the property of their respective owners</a:t>
            </a:r>
            <a:endParaRPr dirty="0">
              <a:latin typeface="Carlito" panose="020F0502020204030204" pitchFamily="34" charset="0"/>
              <a:cs typeface="Carlito" panose="020F0502020204030204" pitchFamily="34" charset="0"/>
            </a:endParaRPr>
          </a:p>
          <a:p>
            <a:pPr marL="603265" lvl="1" indent="-155582" algn="l" rtl="0">
              <a:lnSpc>
                <a:spcPct val="110000"/>
              </a:lnSpc>
              <a:spcBef>
                <a:spcPts val="500"/>
              </a:spcBef>
              <a:spcAft>
                <a:spcPts val="0"/>
              </a:spcAft>
              <a:buSzPts val="2400"/>
              <a:buNone/>
            </a:pPr>
            <a:endParaRPr dirty="0">
              <a:latin typeface="Carlito" panose="020F0502020204030204" pitchFamily="34" charset="0"/>
              <a:cs typeface="Carlito" panose="020F0502020204030204" pitchFamily="34" charset="0"/>
            </a:endParaRPr>
          </a:p>
          <a:p>
            <a:pPr marL="603265" lvl="1" indent="-155582" algn="l" rtl="0">
              <a:lnSpc>
                <a:spcPct val="110000"/>
              </a:lnSpc>
              <a:spcBef>
                <a:spcPts val="500"/>
              </a:spcBef>
              <a:spcAft>
                <a:spcPts val="0"/>
              </a:spcAft>
              <a:buSzPts val="2400"/>
              <a:buNone/>
            </a:pPr>
            <a:endParaRPr dirty="0">
              <a:latin typeface="Carlito" panose="020F0502020204030204" pitchFamily="34" charset="0"/>
              <a:cs typeface="Carlito" panose="020F0502020204030204" pitchFamily="34" charset="0"/>
            </a:endParaRPr>
          </a:p>
        </p:txBody>
      </p:sp>
      <p:sp>
        <p:nvSpPr>
          <p:cNvPr id="76" name="Google Shape;76;p3"/>
          <p:cNvSpPr/>
          <p:nvPr/>
        </p:nvSpPr>
        <p:spPr>
          <a:xfrm>
            <a:off x="688063" y="1829463"/>
            <a:ext cx="12726185" cy="4739640"/>
          </a:xfrm>
          <a:prstGeom prst="rect">
            <a:avLst/>
          </a:prstGeom>
          <a:solidFill>
            <a:srgbClr val="CCE8FF"/>
          </a:solidFill>
          <a:ln w="12700" cap="flat" cmpd="sng">
            <a:solidFill>
              <a:srgbClr val="00457F"/>
            </a:solidFill>
            <a:prstDash val="solid"/>
            <a:miter lim="800000"/>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600" dirty="0">
              <a:solidFill>
                <a:schemeClr val="lt1"/>
              </a:solidFill>
              <a:latin typeface="Carlito" panose="020F0502020204030204" pitchFamily="34" charset="0"/>
              <a:cs typeface="Carlito" panose="020F0502020204030204" pitchFamily="34" charset="0"/>
              <a:sym typeface="Arial"/>
            </a:endParaRPr>
          </a:p>
        </p:txBody>
      </p:sp>
      <p:sp>
        <p:nvSpPr>
          <p:cNvPr id="77" name="Google Shape;77;p3"/>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Trademark Information</a:t>
            </a:r>
            <a:endParaRPr dirty="0"/>
          </a:p>
        </p:txBody>
      </p:sp>
      <p:graphicFrame>
        <p:nvGraphicFramePr>
          <p:cNvPr id="78" name="Google Shape;78;p3"/>
          <p:cNvGraphicFramePr/>
          <p:nvPr/>
        </p:nvGraphicFramePr>
        <p:xfrm>
          <a:off x="1359041" y="1887999"/>
          <a:ext cx="11384200" cy="4632335"/>
        </p:xfrm>
        <a:graphic>
          <a:graphicData uri="http://schemas.openxmlformats.org/drawingml/2006/table">
            <a:tbl>
              <a:tblPr firstRow="1" bandRow="1">
                <a:noFill/>
                <a:tableStyleId>{5F003484-C1BB-41F9-BA77-990324EA7096}</a:tableStyleId>
              </a:tblPr>
              <a:tblGrid>
                <a:gridCol w="2846050">
                  <a:extLst>
                    <a:ext uri="{9D8B030D-6E8A-4147-A177-3AD203B41FA5}">
                      <a16:colId xmlns:a16="http://schemas.microsoft.com/office/drawing/2014/main" val="20000"/>
                    </a:ext>
                  </a:extLst>
                </a:gridCol>
                <a:gridCol w="2846050">
                  <a:extLst>
                    <a:ext uri="{9D8B030D-6E8A-4147-A177-3AD203B41FA5}">
                      <a16:colId xmlns:a16="http://schemas.microsoft.com/office/drawing/2014/main" val="20001"/>
                    </a:ext>
                  </a:extLst>
                </a:gridCol>
                <a:gridCol w="2846050">
                  <a:extLst>
                    <a:ext uri="{9D8B030D-6E8A-4147-A177-3AD203B41FA5}">
                      <a16:colId xmlns:a16="http://schemas.microsoft.com/office/drawing/2014/main" val="20002"/>
                    </a:ext>
                  </a:extLst>
                </a:gridCol>
                <a:gridCol w="2846050">
                  <a:extLst>
                    <a:ext uri="{9D8B030D-6E8A-4147-A177-3AD203B41FA5}">
                      <a16:colId xmlns:a16="http://schemas.microsoft.com/office/drawing/2014/main" val="20003"/>
                    </a:ext>
                  </a:extLst>
                </a:gridCol>
              </a:tblGrid>
              <a:tr h="489950">
                <a:tc>
                  <a:txBody>
                    <a:bodyPr/>
                    <a:lstStyle/>
                    <a:p>
                      <a:pPr marL="0" marR="0" lvl="0" indent="0" algn="just" rtl="0">
                        <a:lnSpc>
                          <a:spcPct val="150000"/>
                        </a:lnSpc>
                        <a:spcBef>
                          <a:spcPts val="0"/>
                        </a:spcBef>
                        <a:spcAft>
                          <a:spcPts val="0"/>
                        </a:spcAft>
                        <a:buNone/>
                      </a:pPr>
                      <a:r>
                        <a:rPr lang="en-US" sz="2400" u="none" strike="noStrike" cap="none"/>
                        <a:t>Apache Accumulo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n-US" sz="2400" u="none" strike="noStrike" cap="none"/>
                        <a:t>Apache Hadoop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Kudu</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Ranger</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489950">
                <a:tc>
                  <a:txBody>
                    <a:bodyPr/>
                    <a:lstStyle/>
                    <a:p>
                      <a:pPr marL="0" marR="0" lvl="0" indent="0" algn="just" rtl="0">
                        <a:lnSpc>
                          <a:spcPct val="150000"/>
                        </a:lnSpc>
                        <a:spcBef>
                          <a:spcPts val="0"/>
                        </a:spcBef>
                        <a:spcAft>
                          <a:spcPts val="0"/>
                        </a:spcAft>
                        <a:buNone/>
                      </a:pPr>
                      <a:r>
                        <a:rPr lang="en-US" sz="2400" u="none" strike="noStrike" cap="none"/>
                        <a:t>Apache Avro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n-US" sz="2400" u="none" strike="noStrike" cap="none"/>
                        <a:t>Apache HBase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NiFi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Solr</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89950">
                <a:tc>
                  <a:txBody>
                    <a:bodyPr/>
                    <a:lstStyle/>
                    <a:p>
                      <a:pPr marL="0" marR="0" lvl="0" indent="0" algn="just" rtl="0">
                        <a:lnSpc>
                          <a:spcPct val="150000"/>
                        </a:lnSpc>
                        <a:spcBef>
                          <a:spcPts val="0"/>
                        </a:spcBef>
                        <a:spcAft>
                          <a:spcPts val="0"/>
                        </a:spcAft>
                        <a:buNone/>
                      </a:pPr>
                      <a:r>
                        <a:rPr lang="en-US" sz="2400" u="none" strike="noStrike" cap="none"/>
                        <a:t>Apache Airflow</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n-US" sz="2400" u="none" strike="noStrike" cap="none"/>
                        <a:t>Apache Hive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Oozie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Spark</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489950">
                <a:tc>
                  <a:txBody>
                    <a:bodyPr/>
                    <a:lstStyle/>
                    <a:p>
                      <a:pPr marL="0" marR="0" lvl="0" indent="0" algn="just" rtl="0">
                        <a:lnSpc>
                          <a:spcPct val="150000"/>
                        </a:lnSpc>
                        <a:spcBef>
                          <a:spcPts val="0"/>
                        </a:spcBef>
                        <a:spcAft>
                          <a:spcPts val="0"/>
                        </a:spcAft>
                        <a:buNone/>
                      </a:pPr>
                      <a:r>
                        <a:rPr lang="en-US" sz="2400" u="none" strike="noStrike" cap="none"/>
                        <a:t>Apache Atlas</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None/>
                      </a:pPr>
                      <a:r>
                        <a:rPr lang="en-US" sz="2400" u="none" strike="noStrike" cap="none"/>
                        <a:t>Apache Iceberg</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ORC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Sqoop</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489950">
                <a:tc>
                  <a:txBody>
                    <a:bodyPr/>
                    <a:lstStyle/>
                    <a:p>
                      <a:pPr marL="0" marR="0" lvl="0" indent="0" algn="just" rtl="0">
                        <a:lnSpc>
                          <a:spcPct val="150000"/>
                        </a:lnSpc>
                        <a:spcBef>
                          <a:spcPts val="0"/>
                        </a:spcBef>
                        <a:spcAft>
                          <a:spcPts val="0"/>
                        </a:spcAft>
                        <a:buNone/>
                      </a:pPr>
                      <a:r>
                        <a:rPr lang="en-US" sz="2400" u="none" strike="noStrike" cap="none"/>
                        <a:t>Apache Bigtop</a:t>
                      </a:r>
                      <a:endParaRPr sz="2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Impala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Ozone</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Tez</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489950">
                <a:tc>
                  <a:txBody>
                    <a:bodyPr/>
                    <a:lstStyle/>
                    <a:p>
                      <a:pPr marL="0" marR="0" lvl="0" indent="0" algn="just" rtl="0">
                        <a:lnSpc>
                          <a:spcPct val="150000"/>
                        </a:lnSpc>
                        <a:spcBef>
                          <a:spcPts val="0"/>
                        </a:spcBef>
                        <a:spcAft>
                          <a:spcPts val="0"/>
                        </a:spcAft>
                        <a:buNone/>
                      </a:pPr>
                      <a:r>
                        <a:rPr lang="en-US" sz="2400" u="none" strike="noStrike" cap="none"/>
                        <a:t>Apache Druid</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Kafka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Parquet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Zeppelin</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r h="489950">
                <a:tc>
                  <a:txBody>
                    <a:bodyPr/>
                    <a:lstStyle/>
                    <a:p>
                      <a:pPr marL="0" marR="0" lvl="0" indent="0" algn="just" rtl="0">
                        <a:lnSpc>
                          <a:spcPct val="150000"/>
                        </a:lnSpc>
                        <a:spcBef>
                          <a:spcPts val="0"/>
                        </a:spcBef>
                        <a:spcAft>
                          <a:spcPts val="0"/>
                        </a:spcAft>
                        <a:buNone/>
                      </a:pPr>
                      <a:r>
                        <a:rPr lang="en-US" sz="2400" u="none" strike="noStrike" cap="none"/>
                        <a:t>Apache Flink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Knox </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Phoenix</a:t>
                      </a:r>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50000"/>
                        </a:lnSpc>
                        <a:spcBef>
                          <a:spcPts val="0"/>
                        </a:spcBef>
                        <a:spcAft>
                          <a:spcPts val="0"/>
                        </a:spcAft>
                        <a:buClr>
                          <a:schemeClr val="dk1"/>
                        </a:buClr>
                        <a:buSzPts val="2400"/>
                        <a:buFont typeface="Arial"/>
                        <a:buNone/>
                      </a:pPr>
                      <a:r>
                        <a:rPr lang="en-US" sz="2400" u="none" strike="noStrike" cap="none"/>
                        <a:t>Apache ZooKeeper</a:t>
                      </a:r>
                      <a:endParaRPr sz="2400" u="none" strike="noStrike" cap="none"/>
                    </a:p>
                    <a:p>
                      <a:pPr marL="0" marR="0" lvl="0" indent="0" algn="just" rtl="0">
                        <a:lnSpc>
                          <a:spcPct val="150000"/>
                        </a:lnSpc>
                        <a:spcBef>
                          <a:spcPts val="0"/>
                        </a:spcBef>
                        <a:spcAft>
                          <a:spcPts val="0"/>
                        </a:spcAft>
                        <a:buClr>
                          <a:schemeClr val="dk1"/>
                        </a:buClr>
                        <a:buSzPts val="2400"/>
                        <a:buFont typeface="Arial"/>
                        <a:buNone/>
                      </a:pPr>
                      <a:endParaRPr sz="2400" u="none" strike="noStrike" cap="none"/>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4"/>
          <p:cNvSpPr txBox="1">
            <a:spLocks noGrp="1"/>
          </p:cNvSpPr>
          <p:nvPr>
            <p:ph type="body" idx="1"/>
          </p:nvPr>
        </p:nvSpPr>
        <p:spPr>
          <a:xfrm>
            <a:off x="310896" y="1335024"/>
            <a:ext cx="13112496" cy="2913588"/>
          </a:xfrm>
          <a:prstGeom prst="rect">
            <a:avLst/>
          </a:prstGeom>
          <a:solidFill>
            <a:schemeClr val="lt1"/>
          </a:solidFill>
          <a:ln w="12700"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283471" lvl="1" indent="-283471" algn="l" rtl="0">
              <a:lnSpc>
                <a:spcPct val="120000"/>
              </a:lnSpc>
              <a:spcBef>
                <a:spcPts val="0"/>
              </a:spcBef>
              <a:spcAft>
                <a:spcPts val="0"/>
              </a:spcAft>
              <a:buSzPts val="2400"/>
              <a:buChar char="▪"/>
            </a:pPr>
            <a:r>
              <a:rPr lang="en-US" sz="2400" dirty="0">
                <a:latin typeface="Carlito" panose="020F0502020204030204" pitchFamily="34" charset="0"/>
                <a:cs typeface="Carlito" panose="020F0502020204030204" pitchFamily="34" charset="0"/>
              </a:rPr>
              <a:t>About This Course</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Introductions</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About Cloudera</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About Cloudera Educational Services</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Course Logistics</a:t>
            </a:r>
            <a:endParaRPr dirty="0">
              <a:latin typeface="Carlito" panose="020F0502020204030204" pitchFamily="34" charset="0"/>
              <a:cs typeface="Carlito" panose="020F0502020204030204" pitchFamily="34" charset="0"/>
            </a:endParaRPr>
          </a:p>
        </p:txBody>
      </p:sp>
      <p:sp>
        <p:nvSpPr>
          <p:cNvPr id="84" name="Google Shape;84;p4"/>
          <p:cNvSpPr txBox="1">
            <a:spLocks noGrp="1"/>
          </p:cNvSpPr>
          <p:nvPr>
            <p:ph type="title"/>
          </p:nvPr>
        </p:nvSpPr>
        <p:spPr>
          <a:xfrm>
            <a:off x="310896" y="886968"/>
            <a:ext cx="11823192" cy="448057"/>
          </a:xfrm>
          <a:prstGeom prst="rect">
            <a:avLst/>
          </a:prstGeom>
          <a:solidFill>
            <a:srgbClr val="DDFBFE"/>
          </a:solidFill>
          <a:ln w="12700" cap="flat" cmpd="sng">
            <a:solidFill>
              <a:schemeClr val="accent3"/>
            </a:solidFill>
            <a:prstDash val="solid"/>
            <a:round/>
            <a:headEnd type="none" w="sm" len="sm"/>
            <a:tailEnd type="none" w="sm" len="sm"/>
          </a:ln>
        </p:spPr>
        <p:txBody>
          <a:bodyPr spcFirstLastPara="1" wrap="square" lIns="137150" tIns="0" rIns="91425" bIns="0" anchor="ctr" anchorCtr="0">
            <a:noAutofit/>
          </a:bodyPr>
          <a:lstStyle/>
          <a:p>
            <a:pPr marL="0" lvl="0" indent="0" algn="l" rtl="0">
              <a:lnSpc>
                <a:spcPct val="90000"/>
              </a:lnSpc>
              <a:spcBef>
                <a:spcPts val="0"/>
              </a:spcBef>
              <a:spcAft>
                <a:spcPts val="0"/>
              </a:spcAft>
              <a:buClr>
                <a:schemeClr val="accent3"/>
              </a:buClr>
              <a:buSzPts val="2400"/>
              <a:buFont typeface="Arial"/>
              <a:buNone/>
            </a:pPr>
            <a:r>
              <a:rPr lang="en-US"/>
              <a:t>Introduction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txBox="1">
            <a:spLocks noGrp="1"/>
          </p:cNvSpPr>
          <p:nvPr>
            <p:ph type="body" idx="1"/>
          </p:nvPr>
        </p:nvSpPr>
        <p:spPr>
          <a:xfrm>
            <a:off x="402336" y="886968"/>
            <a:ext cx="13011911" cy="6309360"/>
          </a:xfrm>
          <a:prstGeom prst="rect">
            <a:avLst/>
          </a:prstGeom>
          <a:noFill/>
          <a:ln>
            <a:noFill/>
          </a:ln>
        </p:spPr>
        <p:txBody>
          <a:bodyPr spcFirstLastPara="1" wrap="square" lIns="0" tIns="45700" rIns="0" bIns="45700" anchor="t" anchorCtr="0">
            <a:noAutofit/>
          </a:bodyPr>
          <a:lstStyle/>
          <a:p>
            <a:pPr marL="0" indent="0">
              <a:buNone/>
            </a:pPr>
            <a:r>
              <a:rPr lang="en-IN" sz="2400" b="1" dirty="0">
                <a:effectLst/>
              </a:rPr>
              <a:t>During this course, you will learn </a:t>
            </a:r>
            <a:endParaRPr lang="en-IN" sz="2400" dirty="0"/>
          </a:p>
          <a:p>
            <a:pPr>
              <a:buClr>
                <a:schemeClr val="accent6"/>
              </a:buClr>
            </a:pPr>
            <a:r>
              <a:rPr lang="en-IN" sz="2300" dirty="0">
                <a:latin typeface="Calibri" panose="020F0502020204030204" pitchFamily="34" charset="0"/>
                <a:cs typeface="Calibri" panose="020F0502020204030204" pitchFamily="34" charset="0"/>
              </a:rPr>
              <a:t>Get hands-on experience with essential tools like Git for version control and GitHub Actions for building CI/CD pipelines</a:t>
            </a:r>
          </a:p>
          <a:p>
            <a:pPr>
              <a:buClr>
                <a:schemeClr val="accent6"/>
              </a:buClr>
            </a:pPr>
            <a:r>
              <a:rPr lang="en-IN" sz="2300" dirty="0">
                <a:latin typeface="Calibri" panose="020F0502020204030204" pitchFamily="34" charset="0"/>
                <a:cs typeface="Calibri" panose="020F0502020204030204" pitchFamily="34" charset="0"/>
              </a:rPr>
              <a:t>Dive into Docker to learn how to containerize applications and manage Docker images and containers effectively.</a:t>
            </a:r>
          </a:p>
          <a:p>
            <a:pPr>
              <a:buClr>
                <a:schemeClr val="accent6"/>
              </a:buClr>
            </a:pPr>
            <a:r>
              <a:rPr lang="en-IN" sz="2300" dirty="0">
                <a:latin typeface="Calibri" panose="020F0502020204030204" pitchFamily="34" charset="0"/>
                <a:cs typeface="Calibri" panose="020F0502020204030204" pitchFamily="34" charset="0"/>
              </a:rPr>
              <a:t>Understand Kubernetes for container orchestration, including practical deployment.</a:t>
            </a:r>
          </a:p>
          <a:p>
            <a:pPr>
              <a:buClr>
                <a:schemeClr val="accent6"/>
              </a:buClr>
            </a:pPr>
            <a:r>
              <a:rPr lang="en-IN" sz="2300" dirty="0">
                <a:latin typeface="Calibri" panose="020F0502020204030204" pitchFamily="34" charset="0"/>
                <a:cs typeface="Calibri" panose="020F0502020204030204" pitchFamily="34" charset="0"/>
              </a:rPr>
              <a:t>Gain a deep understanding of the </a:t>
            </a:r>
            <a:r>
              <a:rPr lang="en-IN" sz="2300" dirty="0" err="1">
                <a:latin typeface="Calibri" panose="020F0502020204030204" pitchFamily="34" charset="0"/>
                <a:cs typeface="Calibri" panose="020F0502020204030204" pitchFamily="34" charset="0"/>
              </a:rPr>
              <a:t>MLOps</a:t>
            </a:r>
            <a:r>
              <a:rPr lang="en-IN" sz="2300" dirty="0">
                <a:latin typeface="Calibri" panose="020F0502020204030204" pitchFamily="34" charset="0"/>
                <a:cs typeface="Calibri" panose="020F0502020204030204" pitchFamily="34" charset="0"/>
              </a:rPr>
              <a:t> lifecycle, from model development to production deployment.</a:t>
            </a:r>
          </a:p>
          <a:p>
            <a:pPr>
              <a:buClr>
                <a:schemeClr val="accent6"/>
              </a:buClr>
            </a:pPr>
            <a:r>
              <a:rPr lang="en-IN" sz="2300" dirty="0">
                <a:latin typeface="Calibri" panose="020F0502020204030204" pitchFamily="34" charset="0"/>
                <a:cs typeface="Calibri" panose="020F0502020204030204" pitchFamily="34" charset="0"/>
              </a:rPr>
              <a:t>Explore the CML platform to manage machine learning projects, including how to navigate the CML environment and handle different workflows.</a:t>
            </a:r>
          </a:p>
          <a:p>
            <a:pPr>
              <a:buClr>
                <a:schemeClr val="accent6"/>
              </a:buClr>
            </a:pPr>
            <a:r>
              <a:rPr lang="en-IN" sz="2300" dirty="0">
                <a:latin typeface="Calibri" panose="020F0502020204030204" pitchFamily="34" charset="0"/>
                <a:cs typeface="Calibri" panose="020F0502020204030204" pitchFamily="34" charset="0"/>
              </a:rPr>
              <a:t>Integrate </a:t>
            </a:r>
            <a:r>
              <a:rPr lang="en-IN" sz="2300" dirty="0" err="1">
                <a:latin typeface="Calibri" panose="020F0502020204030204" pitchFamily="34" charset="0"/>
                <a:cs typeface="Calibri" panose="020F0502020204030204" pitchFamily="34" charset="0"/>
              </a:rPr>
              <a:t>MLFlow</a:t>
            </a:r>
            <a:r>
              <a:rPr lang="en-IN" sz="2300" dirty="0">
                <a:latin typeface="Calibri" panose="020F0502020204030204" pitchFamily="34" charset="0"/>
                <a:cs typeface="Calibri" panose="020F0502020204030204" pitchFamily="34" charset="0"/>
              </a:rPr>
              <a:t> for effective experiment tracking, model versioning, and reproducibility, ensuring that your models are governed and maintained efficiently.</a:t>
            </a:r>
          </a:p>
          <a:p>
            <a:pPr>
              <a:buClr>
                <a:schemeClr val="accent6"/>
              </a:buClr>
            </a:pPr>
            <a:r>
              <a:rPr lang="en-IN" sz="2300" dirty="0">
                <a:latin typeface="Calibri" panose="020F0502020204030204" pitchFamily="34" charset="0"/>
                <a:cs typeface="Calibri" panose="020F0502020204030204" pitchFamily="34" charset="0"/>
              </a:rPr>
              <a:t>Get practical experience in managing and registering models using CML’s API, enabling seamless interaction with the platform.</a:t>
            </a:r>
          </a:p>
          <a:p>
            <a:pPr marL="76200" indent="0">
              <a:buNone/>
            </a:pPr>
            <a:endParaRPr lang="en-US" sz="2400" dirty="0"/>
          </a:p>
          <a:p>
            <a:endParaRPr lang="en-IN" sz="2400" dirty="0"/>
          </a:p>
        </p:txBody>
      </p:sp>
      <p:sp>
        <p:nvSpPr>
          <p:cNvPr id="90" name="Google Shape;90;p5"/>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Course Objectives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8A9ED4-F52A-A645-A164-E42FFC7B5E66}"/>
              </a:ext>
            </a:extLst>
          </p:cNvPr>
          <p:cNvSpPr>
            <a:spLocks noGrp="1"/>
          </p:cNvSpPr>
          <p:nvPr>
            <p:ph type="body" idx="1"/>
          </p:nvPr>
        </p:nvSpPr>
        <p:spPr>
          <a:xfrm>
            <a:off x="402336" y="886968"/>
            <a:ext cx="13011911" cy="6309360"/>
          </a:xfrm>
        </p:spPr>
        <p:txBody>
          <a:bodyPr/>
          <a:lstStyle/>
          <a:p>
            <a:pPr>
              <a:buClr>
                <a:schemeClr val="accent6"/>
              </a:buClr>
            </a:pPr>
            <a:r>
              <a:rPr lang="en-IN" sz="2400" dirty="0">
                <a:latin typeface="Calibri" panose="020F0502020204030204" pitchFamily="34" charset="0"/>
                <a:cs typeface="Calibri" panose="020F0502020204030204" pitchFamily="34" charset="0"/>
              </a:rPr>
              <a:t>Understand the complete </a:t>
            </a:r>
            <a:r>
              <a:rPr lang="en-IN" sz="2400" dirty="0" err="1">
                <a:latin typeface="Calibri" panose="020F0502020204030204" pitchFamily="34" charset="0"/>
                <a:cs typeface="Calibri" panose="020F0502020204030204" pitchFamily="34" charset="0"/>
              </a:rPr>
              <a:t>MLOps</a:t>
            </a:r>
            <a:r>
              <a:rPr lang="en-IN" sz="2400" dirty="0">
                <a:latin typeface="Calibri" panose="020F0502020204030204" pitchFamily="34" charset="0"/>
                <a:cs typeface="Calibri" panose="020F0502020204030204" pitchFamily="34" charset="0"/>
              </a:rPr>
              <a:t> workflow in CDP, covering everything from data ingestion and exploration to model training and deployment.</a:t>
            </a:r>
          </a:p>
          <a:p>
            <a:pPr>
              <a:buClr>
                <a:schemeClr val="accent6"/>
              </a:buClr>
            </a:pPr>
            <a:r>
              <a:rPr lang="en-IN" sz="2400" dirty="0">
                <a:latin typeface="Calibri" panose="020F0502020204030204" pitchFamily="34" charset="0"/>
                <a:cs typeface="Calibri" panose="020F0502020204030204" pitchFamily="34" charset="0"/>
              </a:rPr>
              <a:t>Explore hands-on labs focused on setting up model monitoring, managing API integrations, and registering models for continuous operation.</a:t>
            </a:r>
          </a:p>
          <a:p>
            <a:pPr>
              <a:buClr>
                <a:schemeClr val="accent6"/>
              </a:buClr>
            </a:pPr>
            <a:r>
              <a:rPr lang="en-IN" sz="2400" dirty="0">
                <a:latin typeface="Calibri" panose="020F0502020204030204" pitchFamily="34" charset="0"/>
                <a:cs typeface="Calibri" panose="020F0502020204030204" pitchFamily="34" charset="0"/>
              </a:rPr>
              <a:t>Delve into continuous model monitoring using tools like Evidently AI, ensuring that you can track model performance, detect data drift, and maintain the health of your machine learning systems over time.</a:t>
            </a:r>
          </a:p>
          <a:p>
            <a:pPr>
              <a:buClr>
                <a:schemeClr val="accent6"/>
              </a:buClr>
            </a:pPr>
            <a:r>
              <a:rPr lang="en-IN" sz="2400" dirty="0">
                <a:latin typeface="Calibri" panose="020F0502020204030204" pitchFamily="34" charset="0"/>
                <a:cs typeface="Calibri" panose="020F0502020204030204" pitchFamily="34" charset="0"/>
              </a:rPr>
              <a:t>Learn how to configure and manage ML workspaces in CML, including how to set up auto-scaling, provision workspaces, and monitor environments using Grafana dashboards.</a:t>
            </a:r>
            <a:endParaRPr lang="en-US" sz="2400" dirty="0">
              <a:latin typeface="Calibri" panose="020F0502020204030204" pitchFamily="34" charset="0"/>
              <a:cs typeface="Calibri" panose="020F0502020204030204" pitchFamily="34" charset="0"/>
            </a:endParaRPr>
          </a:p>
        </p:txBody>
      </p:sp>
      <p:sp>
        <p:nvSpPr>
          <p:cNvPr id="4" name="Title 3">
            <a:extLst>
              <a:ext uri="{FF2B5EF4-FFF2-40B4-BE49-F238E27FC236}">
                <a16:creationId xmlns:a16="http://schemas.microsoft.com/office/drawing/2014/main" id="{B6720F19-1486-CE45-9505-713426961C9B}"/>
              </a:ext>
            </a:extLst>
          </p:cNvPr>
          <p:cNvSpPr>
            <a:spLocks noGrp="1"/>
          </p:cNvSpPr>
          <p:nvPr>
            <p:ph type="title"/>
          </p:nvPr>
        </p:nvSpPr>
        <p:spPr/>
        <p:txBody>
          <a:bodyPr/>
          <a:lstStyle/>
          <a:p>
            <a:r>
              <a:rPr lang="en-US" dirty="0"/>
              <a:t>Course Objectives (2)</a:t>
            </a:r>
          </a:p>
        </p:txBody>
      </p:sp>
    </p:spTree>
    <p:extLst>
      <p:ext uri="{BB962C8B-B14F-4D97-AF65-F5344CB8AC3E}">
        <p14:creationId xmlns:p14="http://schemas.microsoft.com/office/powerpoint/2010/main" val="3256424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6"/>
          <p:cNvSpPr txBox="1">
            <a:spLocks noGrp="1"/>
          </p:cNvSpPr>
          <p:nvPr>
            <p:ph type="body" idx="1"/>
          </p:nvPr>
        </p:nvSpPr>
        <p:spPr>
          <a:xfrm>
            <a:off x="310896" y="1335024"/>
            <a:ext cx="13112496" cy="2913588"/>
          </a:xfrm>
          <a:prstGeom prst="rect">
            <a:avLst/>
          </a:prstGeom>
          <a:solidFill>
            <a:schemeClr val="lt1"/>
          </a:solidFill>
          <a:ln w="12700" cap="flat" cmpd="sng">
            <a:solidFill>
              <a:schemeClr val="accent3"/>
            </a:solidFill>
            <a:prstDash val="solid"/>
            <a:round/>
            <a:headEnd type="none" w="sm" len="sm"/>
            <a:tailEnd type="none" w="sm" len="sm"/>
          </a:ln>
        </p:spPr>
        <p:txBody>
          <a:bodyPr spcFirstLastPara="1" wrap="square" lIns="91425" tIns="91425" rIns="91425" bIns="91425" anchor="t" anchorCtr="0">
            <a:spAutoFit/>
          </a:bodyPr>
          <a:lstStyle/>
          <a:p>
            <a:pPr marL="283471" lvl="1" indent="-283471" algn="l" rtl="0">
              <a:lnSpc>
                <a:spcPct val="120000"/>
              </a:lnSpc>
              <a:spcBef>
                <a:spcPts val="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About This Course</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SzPts val="2400"/>
              <a:buChar char="▪"/>
            </a:pPr>
            <a:r>
              <a:rPr lang="en-US" sz="2400" dirty="0">
                <a:latin typeface="Carlito" panose="020F0502020204030204" pitchFamily="34" charset="0"/>
                <a:cs typeface="Carlito" panose="020F0502020204030204" pitchFamily="34" charset="0"/>
              </a:rPr>
              <a:t>Introductions</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About Cloudera</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About Cloudera Educational Services</a:t>
            </a:r>
            <a:endParaRPr dirty="0">
              <a:latin typeface="Carlito" panose="020F0502020204030204" pitchFamily="34" charset="0"/>
              <a:cs typeface="Carlito" panose="020F0502020204030204" pitchFamily="34" charset="0"/>
            </a:endParaRPr>
          </a:p>
          <a:p>
            <a:pPr marL="283471" lvl="1" indent="-283471" algn="l" rtl="0">
              <a:lnSpc>
                <a:spcPct val="120000"/>
              </a:lnSpc>
              <a:spcBef>
                <a:spcPts val="1000"/>
              </a:spcBef>
              <a:spcAft>
                <a:spcPts val="0"/>
              </a:spcAft>
              <a:buClr>
                <a:srgbClr val="AFAFAF"/>
              </a:buClr>
              <a:buSzPts val="2400"/>
              <a:buChar char="▪"/>
            </a:pPr>
            <a:r>
              <a:rPr lang="en-US" sz="2400" dirty="0">
                <a:solidFill>
                  <a:srgbClr val="AFAFAF"/>
                </a:solidFill>
                <a:latin typeface="Carlito" panose="020F0502020204030204" pitchFamily="34" charset="0"/>
                <a:cs typeface="Carlito" panose="020F0502020204030204" pitchFamily="34" charset="0"/>
              </a:rPr>
              <a:t>Course Logistics</a:t>
            </a:r>
            <a:endParaRPr dirty="0">
              <a:latin typeface="Carlito" panose="020F0502020204030204" pitchFamily="34" charset="0"/>
              <a:cs typeface="Carlito" panose="020F0502020204030204" pitchFamily="34" charset="0"/>
            </a:endParaRPr>
          </a:p>
        </p:txBody>
      </p:sp>
      <p:sp>
        <p:nvSpPr>
          <p:cNvPr id="96" name="Google Shape;96;p6"/>
          <p:cNvSpPr txBox="1">
            <a:spLocks noGrp="1"/>
          </p:cNvSpPr>
          <p:nvPr>
            <p:ph type="title"/>
          </p:nvPr>
        </p:nvSpPr>
        <p:spPr>
          <a:xfrm>
            <a:off x="310896" y="886968"/>
            <a:ext cx="11823192" cy="448057"/>
          </a:xfrm>
          <a:prstGeom prst="rect">
            <a:avLst/>
          </a:prstGeom>
          <a:solidFill>
            <a:srgbClr val="DDFBFE"/>
          </a:solidFill>
          <a:ln w="12700" cap="flat" cmpd="sng">
            <a:solidFill>
              <a:schemeClr val="accent3"/>
            </a:solidFill>
            <a:prstDash val="solid"/>
            <a:round/>
            <a:headEnd type="none" w="sm" len="sm"/>
            <a:tailEnd type="none" w="sm" len="sm"/>
          </a:ln>
        </p:spPr>
        <p:txBody>
          <a:bodyPr spcFirstLastPara="1" wrap="square" lIns="137150" tIns="0" rIns="91425" bIns="0" anchor="ctr" anchorCtr="0">
            <a:noAutofit/>
          </a:bodyPr>
          <a:lstStyle/>
          <a:p>
            <a:pPr marL="0" lvl="0" indent="0" algn="l" rtl="0">
              <a:lnSpc>
                <a:spcPct val="90000"/>
              </a:lnSpc>
              <a:spcBef>
                <a:spcPts val="0"/>
              </a:spcBef>
              <a:spcAft>
                <a:spcPts val="0"/>
              </a:spcAft>
              <a:buClr>
                <a:schemeClr val="accent3"/>
              </a:buClr>
              <a:buSzPts val="2400"/>
              <a:buFont typeface="Arial"/>
              <a:buNone/>
            </a:pPr>
            <a:r>
              <a:rPr lang="en-US"/>
              <a:t>Introduction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7"/>
          <p:cNvSpPr txBox="1">
            <a:spLocks noGrp="1"/>
          </p:cNvSpPr>
          <p:nvPr>
            <p:ph type="body" idx="1"/>
          </p:nvPr>
        </p:nvSpPr>
        <p:spPr>
          <a:xfrm>
            <a:off x="402336" y="886968"/>
            <a:ext cx="10256139" cy="6309360"/>
          </a:xfrm>
          <a:prstGeom prst="rect">
            <a:avLst/>
          </a:prstGeom>
          <a:noFill/>
          <a:ln>
            <a:noFill/>
          </a:ln>
        </p:spPr>
        <p:txBody>
          <a:bodyPr spcFirstLastPara="1" wrap="square" lIns="0" tIns="45700" rIns="0" bIns="45700" anchor="t" anchorCtr="0">
            <a:noAutofit/>
          </a:bodyPr>
          <a:lstStyle/>
          <a:p>
            <a:pPr marL="295282" lvl="0" indent="-295282" algn="l" rtl="0">
              <a:lnSpc>
                <a:spcPct val="110000"/>
              </a:lnSpc>
              <a:spcBef>
                <a:spcPts val="0"/>
              </a:spcBef>
              <a:spcAft>
                <a:spcPts val="0"/>
              </a:spcAft>
              <a:buSzPts val="2400"/>
              <a:buChar char="▪"/>
            </a:pPr>
            <a:r>
              <a:rPr lang="en-US" sz="2400" dirty="0">
                <a:latin typeface="Carlito" panose="020F0502020204030204" pitchFamily="34" charset="0"/>
                <a:cs typeface="Carlito" panose="020F0502020204030204" pitchFamily="34" charset="0"/>
              </a:rPr>
              <a:t>About your instructor</a:t>
            </a:r>
            <a:endParaRPr dirty="0">
              <a:latin typeface="Carlito" panose="020F0502020204030204" pitchFamily="34" charset="0"/>
              <a:cs typeface="Carlito" panose="020F0502020204030204" pitchFamily="34" charset="0"/>
            </a:endParaRPr>
          </a:p>
          <a:p>
            <a:pPr marL="295282" lvl="0" indent="-295282" algn="l" rtl="0">
              <a:lnSpc>
                <a:spcPct val="110000"/>
              </a:lnSpc>
              <a:spcBef>
                <a:spcPts val="1000"/>
              </a:spcBef>
              <a:spcAft>
                <a:spcPts val="0"/>
              </a:spcAft>
              <a:buSzPts val="2400"/>
              <a:buChar char="▪"/>
            </a:pPr>
            <a:r>
              <a:rPr lang="en-US" sz="2400" dirty="0">
                <a:latin typeface="Carlito" panose="020F0502020204030204" pitchFamily="34" charset="0"/>
                <a:cs typeface="Carlito" panose="020F0502020204030204" pitchFamily="34" charset="0"/>
              </a:rPr>
              <a:t>About you</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Currently, what do you do at your workplace?</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What is your experience with database technologies, programming, and query languages?</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How much experience do you have with UNIX or Linux?</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What is your experience with big data?</a:t>
            </a:r>
            <a:endParaRPr dirty="0">
              <a:latin typeface="Carlito" panose="020F0502020204030204" pitchFamily="34" charset="0"/>
              <a:cs typeface="Carlito" panose="020F0502020204030204" pitchFamily="34" charset="0"/>
            </a:endParaRPr>
          </a:p>
          <a:p>
            <a:pPr marL="603265" lvl="1" indent="-307982" algn="l" rtl="0">
              <a:lnSpc>
                <a:spcPct val="110000"/>
              </a:lnSpc>
              <a:spcBef>
                <a:spcPts val="500"/>
              </a:spcBef>
              <a:spcAft>
                <a:spcPts val="0"/>
              </a:spcAft>
              <a:buSzPts val="2400"/>
              <a:buChar char="–"/>
            </a:pPr>
            <a:r>
              <a:rPr lang="en-US" sz="2400" dirty="0">
                <a:latin typeface="Carlito" panose="020F0502020204030204" pitchFamily="34" charset="0"/>
                <a:cs typeface="Carlito" panose="020F0502020204030204" pitchFamily="34" charset="0"/>
              </a:rPr>
              <a:t>What do you expect to gain from this course? What would you like to be able to do at the end that you cannot do now?</a:t>
            </a:r>
            <a:endParaRPr dirty="0">
              <a:latin typeface="Carlito" panose="020F0502020204030204" pitchFamily="34" charset="0"/>
              <a:cs typeface="Carlito" panose="020F0502020204030204" pitchFamily="34" charset="0"/>
            </a:endParaRPr>
          </a:p>
          <a:p>
            <a:pPr marL="295282" lvl="0" indent="-142882" algn="l" rtl="0">
              <a:lnSpc>
                <a:spcPct val="110000"/>
              </a:lnSpc>
              <a:spcBef>
                <a:spcPts val="1000"/>
              </a:spcBef>
              <a:spcAft>
                <a:spcPts val="0"/>
              </a:spcAft>
              <a:buSzPts val="2400"/>
              <a:buNone/>
            </a:pPr>
            <a:endParaRPr dirty="0">
              <a:latin typeface="Carlito" panose="020F0502020204030204" pitchFamily="34" charset="0"/>
              <a:cs typeface="Carlito" panose="020F0502020204030204" pitchFamily="34" charset="0"/>
            </a:endParaRPr>
          </a:p>
        </p:txBody>
      </p:sp>
      <p:sp>
        <p:nvSpPr>
          <p:cNvPr id="102" name="Google Shape;102;p7"/>
          <p:cNvSpPr txBox="1">
            <a:spLocks noGrp="1"/>
          </p:cNvSpPr>
          <p:nvPr>
            <p:ph type="title"/>
          </p:nvPr>
        </p:nvSpPr>
        <p:spPr>
          <a:xfrm>
            <a:off x="402336" y="336260"/>
            <a:ext cx="13011912" cy="347472"/>
          </a:xfrm>
          <a:prstGeom prst="rect">
            <a:avLst/>
          </a:prstGeom>
          <a:noFill/>
          <a:ln>
            <a:noFill/>
          </a:ln>
        </p:spPr>
        <p:txBody>
          <a:bodyPr spcFirstLastPara="1" wrap="square" lIns="0" tIns="0" rIns="0" bIns="0" anchor="b" anchorCtr="0">
            <a:noAutofit/>
          </a:bodyPr>
          <a:lstStyle/>
          <a:p>
            <a:pPr marL="0" lvl="0" indent="0" algn="l" rtl="0">
              <a:lnSpc>
                <a:spcPct val="90000"/>
              </a:lnSpc>
              <a:spcBef>
                <a:spcPts val="0"/>
              </a:spcBef>
              <a:spcAft>
                <a:spcPts val="0"/>
              </a:spcAft>
              <a:buClr>
                <a:schemeClr val="accent3"/>
              </a:buClr>
              <a:buSzPts val="2800"/>
              <a:buFont typeface="Arial"/>
              <a:buNone/>
            </a:pPr>
            <a:r>
              <a:rPr lang="en-US" dirty="0"/>
              <a:t>Course Objectives</a:t>
            </a:r>
            <a:endParaRPr dirty="0"/>
          </a:p>
        </p:txBody>
      </p:sp>
    </p:spTree>
  </p:cSld>
  <p:clrMapOvr>
    <a:masterClrMapping/>
  </p:clrMapOvr>
</p:sld>
</file>

<file path=ppt/theme/theme1.xml><?xml version="1.0" encoding="utf-8"?>
<a:theme xmlns:a="http://schemas.openxmlformats.org/drawingml/2006/main" name="Cloudera Education Master">
  <a:themeElements>
    <a:clrScheme name="Cloudera Education">
      <a:dk1>
        <a:srgbClr val="000000"/>
      </a:dk1>
      <a:lt1>
        <a:srgbClr val="FFFFFF"/>
      </a:lt1>
      <a:dk2>
        <a:srgbClr val="44546A"/>
      </a:dk2>
      <a:lt2>
        <a:srgbClr val="969696"/>
      </a:lt2>
      <a:accent1>
        <a:srgbClr val="FF8300"/>
      </a:accent1>
      <a:accent2>
        <a:srgbClr val="FFFFFF"/>
      </a:accent2>
      <a:accent3>
        <a:srgbClr val="305868"/>
      </a:accent3>
      <a:accent4>
        <a:srgbClr val="F96702"/>
      </a:accent4>
      <a:accent5>
        <a:srgbClr val="008CFF"/>
      </a:accent5>
      <a:accent6>
        <a:srgbClr val="00A3AF"/>
      </a:accent6>
      <a:hlink>
        <a:srgbClr val="305868"/>
      </a:hlink>
      <a:folHlink>
        <a:srgbClr val="3058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oudera Education Master">
  <a:themeElements>
    <a:clrScheme name="Cloudera Education">
      <a:dk1>
        <a:srgbClr val="000000"/>
      </a:dk1>
      <a:lt1>
        <a:srgbClr val="FFFFFF"/>
      </a:lt1>
      <a:dk2>
        <a:srgbClr val="44546A"/>
      </a:dk2>
      <a:lt2>
        <a:srgbClr val="969696"/>
      </a:lt2>
      <a:accent1>
        <a:srgbClr val="FF8300"/>
      </a:accent1>
      <a:accent2>
        <a:srgbClr val="FFFFFF"/>
      </a:accent2>
      <a:accent3>
        <a:srgbClr val="305868"/>
      </a:accent3>
      <a:accent4>
        <a:srgbClr val="F96702"/>
      </a:accent4>
      <a:accent5>
        <a:srgbClr val="008CFF"/>
      </a:accent5>
      <a:accent6>
        <a:srgbClr val="00A3AF"/>
      </a:accent6>
      <a:hlink>
        <a:srgbClr val="305868"/>
      </a:hlink>
      <a:folHlink>
        <a:srgbClr val="3058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844</TotalTime>
  <Words>4829</Words>
  <Application>Microsoft Macintosh PowerPoint</Application>
  <PresentationFormat>Custom</PresentationFormat>
  <Paragraphs>466</Paragraphs>
  <Slides>33</Slides>
  <Notes>33</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33</vt:i4>
      </vt:variant>
    </vt:vector>
  </HeadingPairs>
  <TitlesOfParts>
    <vt:vector size="45" baseType="lpstr">
      <vt:lpstr>Arial</vt:lpstr>
      <vt:lpstr>Calibri</vt:lpstr>
      <vt:lpstr>Carlito</vt:lpstr>
      <vt:lpstr>Lato</vt:lpstr>
      <vt:lpstr>Noto Sans Symbols</vt:lpstr>
      <vt:lpstr>NTR</vt:lpstr>
      <vt:lpstr>Roboto</vt:lpstr>
      <vt:lpstr>Roboto Light</vt:lpstr>
      <vt:lpstr>Roboto Medium</vt:lpstr>
      <vt:lpstr>Wingdings</vt:lpstr>
      <vt:lpstr>Cloudera Education Master</vt:lpstr>
      <vt:lpstr>Cloudera Education Master</vt:lpstr>
      <vt:lpstr>Predicting with MLOps in Cloudera AI </vt:lpstr>
      <vt:lpstr>Introduction</vt:lpstr>
      <vt:lpstr>PowerPoint Presentation</vt:lpstr>
      <vt:lpstr>Trademark Information</vt:lpstr>
      <vt:lpstr>Introduction</vt:lpstr>
      <vt:lpstr>Course Objectives</vt:lpstr>
      <vt:lpstr>Course Objectives (2)</vt:lpstr>
      <vt:lpstr>Introduction</vt:lpstr>
      <vt:lpstr>Course Objectives</vt:lpstr>
      <vt:lpstr>Introduction</vt:lpstr>
      <vt:lpstr>About Cloudera</vt:lpstr>
      <vt:lpstr>Future Data Ecosystem</vt:lpstr>
      <vt:lpstr>A More Specific Definition of Hybrid</vt:lpstr>
      <vt:lpstr>Cloudera’s Hybrid Platform</vt:lpstr>
      <vt:lpstr>Cloudera’s Hybrid Platform (2)</vt:lpstr>
      <vt:lpstr>Cloudera’s Hybrid Platform (3)</vt:lpstr>
      <vt:lpstr>Cloudera Hybrid Platform – Enabling Data Fabric</vt:lpstr>
      <vt:lpstr>Cloudera Hybrid Platform – Enabling Data Fabric (2)</vt:lpstr>
      <vt:lpstr>Cloudera Hybrid Platform – Enabling Data Lakehouse</vt:lpstr>
      <vt:lpstr>The “Lakehouse” – Best of Both Worlds</vt:lpstr>
      <vt:lpstr>Cloudera Hybrid Platform – Enabling Data Mesh</vt:lpstr>
      <vt:lpstr>Cloudera Hybrid Platform – Enabling Data Mesh (2)</vt:lpstr>
      <vt:lpstr>Trends in Architecture and Technology</vt:lpstr>
      <vt:lpstr>Introduction</vt:lpstr>
      <vt:lpstr>Cloudera Educational Services</vt:lpstr>
      <vt:lpstr>Cloudera Education Catalog</vt:lpstr>
      <vt:lpstr>Cloudera OnDemand</vt:lpstr>
      <vt:lpstr>Accessing Cloudera OnDemand</vt:lpstr>
      <vt:lpstr>CDP Certification Program</vt:lpstr>
      <vt:lpstr>Introduction</vt:lpstr>
      <vt:lpstr>Logistics</vt:lpstr>
      <vt:lpstr>Downloading the Course Materials</vt:lpstr>
      <vt:lpstr>Exercise Environment Overview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DANA-262: Analyzing with Data Warehouse</dc:title>
  <dc:subject/>
  <dc:creator>Cloudera</dc:creator>
  <cp:keywords/>
  <dc:description/>
  <cp:lastModifiedBy>Sanket Mote</cp:lastModifiedBy>
  <cp:revision>26</cp:revision>
  <dcterms:created xsi:type="dcterms:W3CDTF">2021-10-18T09:41:29Z</dcterms:created>
  <dcterms:modified xsi:type="dcterms:W3CDTF">2025-01-06T15:50:01Z</dcterms:modified>
  <cp:category/>
</cp:coreProperties>
</file>