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</p:embeddedFont>
    <p:embeddedFont>
      <p:font typeface="Overpas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regular.fntdata"/><Relationship Id="rId25" Type="http://schemas.openxmlformats.org/officeDocument/2006/relationships/font" Target="fonts/SourceCodePro-bold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