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</p:embeddedFont>
    <p:embeddedFont>
      <p:font typeface="Overpass SemiBold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C5EE27-4CFE-40DF-B319-B08367F2D039}">
  <a:tblStyle styleId="{6AC5EE27-4CFE-40DF-B319-B08367F2D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OverpassSemiBold-bold.fntdata"/><Relationship Id="rId30" Type="http://schemas.openxmlformats.org/officeDocument/2006/relationships/slide" Target="slides/slide25.xml"/><Relationship Id="rId74" Type="http://schemas.openxmlformats.org/officeDocument/2006/relationships/font" Target="fonts/OverpassSemiBold-regular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{6AC5EE27-4CFE-40DF-B319-B08367F2D039}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{6AC5EE27-4CFE-40DF-B319-B08367F2D039}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{6AC5EE27-4CFE-40DF-B319-B08367F2D039}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{6AC5EE27-4CFE-40DF-B319-B08367F2D039}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{6AC5EE27-4CFE-40DF-B319-B08367F2D039}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{6AC5EE27-4CFE-40DF-B319-B08367F2D039}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{6AC5EE27-4CFE-40DF-B319-B08367F2D039}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{6AC5EE27-4CFE-40DF-B319-B08367F2D039}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{6AC5EE27-4CFE-40DF-B319-B08367F2D039}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