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117D1C0-3CF8-4BD7-AD65-40586CBB43B1}">
  <a:tblStyle styleId="{A117D1C0-3CF8-4BD7-AD65-40586CBB43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.fntdata"/><Relationship Id="rId6" Type="http://schemas.openxmlformats.org/officeDocument/2006/relationships/slide" Target="slides/slide1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7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1" name="Google Shape;91;p17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3" name="Google Shape;103;p1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4" name="Google Shape;104;p18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8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8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8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" name="Google Shape;11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" name="Google Shape;11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1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2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0" name="Google Shape;130;p2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2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{A117D1C0-3CF8-4BD7-AD65-40586CBB43B1}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3" name="Google Shape;143;p2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