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Background Subtraction for Vision-Based Applications,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0" i="0">
                <a:latin typeface="Arial"/>
              </a:defRPr>
            </a:pPr>
            <a:r>
              <a:t>Background subtraction is an essential preprocessing step for vision-based applications.</a:t>
            </a:r>
          </a:p>
          <a:p>
            <a:pPr>
              <a:defRPr sz="2000" b="0" i="0">
                <a:latin typeface="Arial"/>
              </a:defRPr>
            </a:pPr>
            <a:r>
              <a:t>It involves extracting the moving foreground from the static background in images or videos.</a:t>
            </a:r>
          </a:p>
          <a:p>
            <a:pPr>
              <a:defRPr sz="2000" b="0" i="0">
                <a:latin typeface="Arial"/>
              </a:defRPr>
            </a:pPr>
            <a:r>
              <a:t>Having an image of the background alone makes this process more manageable.</a:t>
            </a:r>
          </a:p>
          <a:p>
            <a:pPr>
              <a:defRPr sz="2000" b="0" i="0">
                <a:latin typeface="Arial"/>
              </a:defRPr>
            </a:pPr>
            <a:r>
              <a:t>However, when you don't have a background image, it becomes a complicated process.</a:t>
            </a:r>
          </a:p>
          <a:p>
            <a:pPr>
              <a:defRPr sz="2000" b="0" i="0">
                <a:latin typeface="Arial"/>
              </a:defRPr>
            </a:pPr>
            <a:r>
              <a:t>Shadows of moving objects in the foreground can complicate the process further, as they could be marked as foreground.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yJ1cmkiOiJodHRwczovL3MzLWV1LXdlc3QtMS5hbWF6b25hd3MuY29tL3N0YWNrYWRlbWljL3Byb2R1Y3Rpb24vcGFwZXIvNTIxOTgzMi5wbmciLCJmb3JtYXQiOiJ3ZWJwIiwicXVhbGl0eSI6MTAwLCJub0NhY2hlIjp0cnVlfQ==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6400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Background Subtraction in 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0" i="0">
                <a:latin typeface="Arial"/>
              </a:defRPr>
            </a:pPr>
            <a:r>
              <a:t>Background subtraction is a commonly used technique for detecting moving objects in a scene.</a:t>
            </a:r>
          </a:p>
          <a:p>
            <a:pPr>
              <a:defRPr sz="2000" b="0" i="0">
                <a:latin typeface="Arial"/>
              </a:defRPr>
            </a:pPr>
            <a:r>
              <a:t>It uses a static camera to generate a foreground mask or binary image that only contains pixels of moving objects.</a:t>
            </a:r>
          </a:p>
          <a:p>
            <a:pPr>
              <a:defRPr sz="2000" b="0" i="0">
                <a:latin typeface="Arial"/>
              </a:defRPr>
            </a:pPr>
            <a:r>
              <a:t>The method involves subtracting the current frame from background models to identify the static part of a scene.</a:t>
            </a:r>
          </a:p>
          <a:p>
            <a:pPr>
              <a:defRPr sz="2000" b="0" i="0">
                <a:latin typeface="Arial"/>
              </a:defRPr>
            </a:pPr>
            <a:r>
              <a:t>The background model consists of everything that is considered to be part of the background based on the characteristics of the observed scene.</a:t>
            </a:r>
          </a:p>
          <a:p>
            <a:pPr>
              <a:defRPr sz="2000" b="0" i="0">
                <a:latin typeface="Arial"/>
              </a:defRPr>
            </a:pPr>
            <a:r>
              <a:t>Background subtraction is widely used in various computer vision applications, including object tracking, surveillance, and video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-s2.0-B9780123746337000173-f15-03-97801237463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6400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Background Subtraction for Moving Objects Detection,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0" i="0">
                <a:latin typeface="Arial"/>
              </a:defRPr>
            </a:pPr>
            <a:r>
              <a:t>Moving average should effectively track the changes in the background, to detectmoving objects in image or video.</a:t>
            </a:r>
          </a:p>
          <a:p>
            <a:pPr>
              <a:defRPr sz="2000" b="0" i="0">
                <a:latin typeface="Arial"/>
              </a:defRPr>
            </a:pPr>
            <a:r>
              <a:t>Obtaining a good estimate of the background is the primary issue in background subtraction.</a:t>
            </a:r>
          </a:p>
          <a:p>
            <a:pPr>
              <a:defRPr sz="2000" b="0" i="0">
                <a:latin typeface="Arial"/>
              </a:defRPr>
            </a:pPr>
            <a:r>
              <a:t>The approach of estimating the background pixel value using a moving average is effective.</a:t>
            </a:r>
          </a:p>
          <a:p>
            <a:pPr>
              <a:defRPr sz="2000" b="0" i="0">
                <a:latin typeface="Arial"/>
              </a:defRPr>
            </a:pPr>
            <a:r>
              <a:t>In this approach, previous values of the pixel are weighted in the average to consider gradual changes in the background.</a:t>
            </a:r>
          </a:p>
          <a:p>
            <a:pPr>
              <a:defRPr sz="2000" b="0" i="0">
                <a:latin typeface="Arial"/>
              </a:defRPr>
            </a:pPr>
            <a:r>
              <a:t>Environmental changes like weather, movement of objects, etc. affect the background and need to be considered for accurate movement detection.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1700_1_En_3_Fig1_HTM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6400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