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Machine Learning Revolution in the Technology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Machine Learning has become a prominent technology in today's high-tech products.</a:t>
            </a:r>
          </a:p>
          <a:p>
            <a:pPr>
              <a:defRPr sz="1600" b="0" i="0">
                <a:latin typeface="Arial"/>
              </a:defRPr>
            </a:pPr>
            <a:r>
              <a:t>Deep Learning has revolutionized the scientific community's perspective on ML techniques with its mind-blowing achievements.</a:t>
            </a:r>
          </a:p>
          <a:p>
            <a:pPr>
              <a:defRPr sz="1600" b="0" i="0">
                <a:latin typeface="Arial"/>
              </a:defRPr>
            </a:pPr>
            <a:r>
              <a:t>The 2006 publication of how to train a deep neural network by Geoffrey Hinton et al. marked the beginning of the Machine Learning Tsunami.</a:t>
            </a:r>
          </a:p>
          <a:p>
            <a:pPr>
              <a:defRPr sz="1600" b="0" i="0">
                <a:latin typeface="Arial"/>
              </a:defRPr>
            </a:pPr>
            <a:r>
              <a:t>Yann Lecun's deep convolutional neural networks pioneered the image recognition field since the 1990s.</a:t>
            </a:r>
          </a:p>
          <a:p>
            <a:pPr>
              <a:defRPr sz="1600" b="0" i="0">
                <a:latin typeface="Arial"/>
              </a:defRPr>
            </a:pPr>
            <a:r>
              <a:t>There is an increasing demand for experts in Machine Learning to join the industry.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0px-AI-ML-DL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Introduction to Machine Learning Frameworks.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Scikit-Learn is an efficient and easy-to-use Python framework for implementing Machine Learning algorithms.</a:t>
            </a:r>
          </a:p>
          <a:p>
            <a:pPr>
              <a:defRPr sz="1600" b="0" i="0">
                <a:latin typeface="Arial"/>
              </a:defRPr>
            </a:pPr>
            <a:r>
              <a:t>The book covers various Machine Learning techniques, including the popular linear regression and some of the Deep Learning techniques.</a:t>
            </a:r>
          </a:p>
          <a:p>
            <a:pPr>
              <a:defRPr sz="1600" b="0" i="0">
                <a:latin typeface="Arial"/>
              </a:defRPr>
            </a:pPr>
            <a:r>
              <a:t>You can apply Machine Learning to vast amount of data and discover hidden patterns, such as segmenting customers, detecting fraud, and recommending products.</a:t>
            </a:r>
          </a:p>
          <a:p>
            <a:pPr>
              <a:defRPr sz="1600" b="0" i="0">
                <a:latin typeface="Arial"/>
              </a:defRPr>
            </a:pPr>
            <a:r>
              <a:t>The book focuses on hands-on learning through practical examples and minimal theory.</a:t>
            </a:r>
          </a:p>
          <a:p>
            <a:pPr>
              <a:defRPr sz="1600" b="0" i="0">
                <a:latin typeface="Arial"/>
              </a:defRPr>
            </a:pPr>
            <a:r>
              <a:t>Distributed computations across multi-GPU servers enable the training and implementation of massive neural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598_2020_67546_Fig1_HT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Fundamentals of Machine Learning and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Understanding college-level math is essential for those who want to understand the inner workings of machine learning.</a:t>
            </a:r>
          </a:p>
          <a:p>
            <a:pPr>
              <a:defRPr sz="1600" b="0" i="0">
                <a:latin typeface="Arial"/>
              </a:defRPr>
            </a:pPr>
            <a:r>
              <a:t>Machine learning faces challenges such as underfitting and overfitting.</a:t>
            </a:r>
          </a:p>
          <a:p>
            <a:pPr>
              <a:defRPr sz="1600" b="0" i="0">
                <a:latin typeface="Arial"/>
              </a:defRPr>
            </a:pPr>
            <a:r>
              <a:t>Part I of the book covers the fundamentals of Machine Learning.</a:t>
            </a:r>
          </a:p>
          <a:p>
            <a:pPr>
              <a:defRPr sz="1600" b="0" i="0">
                <a:latin typeface="Arial"/>
              </a:defRPr>
            </a:pPr>
            <a:r>
              <a:t>The book assumes that readers have prior Python programming experience.</a:t>
            </a:r>
          </a:p>
          <a:p>
            <a:pPr>
              <a:defRPr sz="1600" b="0" i="0">
                <a:latin typeface="Arial"/>
              </a:defRPr>
            </a:pPr>
            <a:r>
              <a:t>Familiarity with NumPy, Pandas, and Matplotlib, which are Python's main scientific libraries, is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annah_fri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