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Visual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Visual perception is the process by which the brain interprets the information gathered by the eyes and gives it meaning.</a:t>
            </a:r>
          </a:p>
          <a:p>
            <a:pPr>
              <a:defRPr sz="1600" b="0" i="0">
                <a:latin typeface="Arial"/>
              </a:defRPr>
            </a:pPr>
            <a:r>
              <a:t>It involves the complex interplay between the eyes, the brain, and the environment.</a:t>
            </a:r>
          </a:p>
          <a:p>
            <a:pPr>
              <a:defRPr sz="1600" b="0" i="0">
                <a:latin typeface="Arial"/>
              </a:defRPr>
            </a:pPr>
            <a:r>
              <a:t>The different aspects of visual perception include depth perception, color perception, pattern recognition, visual memory, and visual attention.</a:t>
            </a:r>
          </a:p>
          <a:p>
            <a:pPr>
              <a:defRPr sz="1600" b="0" i="0">
                <a:latin typeface="Arial"/>
              </a:defRPr>
            </a:pPr>
            <a:r>
              <a:t>Visual illusions are a fascinating aspect of visual perception that demonstrate the brain's ability to interpret visual cues in unexpected ways.</a:t>
            </a:r>
          </a:p>
          <a:p>
            <a:pPr>
              <a:defRPr sz="1600" b="0" i="0">
                <a:latin typeface="Arial"/>
              </a:defRPr>
            </a:pPr>
            <a:r>
              <a:t>Deficits in visual perception, such as color blindness and visual agnosia, can have significant impacts on a person's daily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Perception of Depth in Visual Processing,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Perception of depth in visual processing can be done through ordinal distance information and metric distance perception.</a:t>
            </a:r>
          </a:p>
          <a:p>
            <a:pPr>
              <a:defRPr sz="1600" b="0" i="0">
                <a:latin typeface="Arial"/>
              </a:defRPr>
            </a:pPr>
            <a:r>
              <a:t>Ordinal distance perception involves inferring the relative arrangement of visible objects to estimate depth perception.</a:t>
            </a:r>
          </a:p>
          <a:p>
            <a:pPr>
              <a:defRPr sz="1600" b="0" i="0">
                <a:latin typeface="Arial"/>
              </a:defRPr>
            </a:pPr>
            <a:r>
              <a:t>Metric distance perception provides a more accurate estimate of absolute distance for judging the distance between your eyes and objects in the environment.</a:t>
            </a:r>
          </a:p>
          <a:p>
            <a:pPr>
              <a:defRPr sz="1600" b="0" i="0">
                <a:latin typeface="Arial"/>
              </a:defRPr>
            </a:pPr>
            <a:r>
              <a:t>Perception of depth can occur through the occlusion of objects, where they appear closer if blocking a view of a farther object.</a:t>
            </a:r>
          </a:p>
          <a:p>
            <a:pPr>
              <a:defRPr sz="1600" b="0" i="0">
                <a:latin typeface="Arial"/>
              </a:defRPr>
            </a:pPr>
            <a:r>
              <a:t>Through distance cues such as height in the visual field and binocular disparities, humans can accurately perceive the range of distances in the real world.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he_Brain_and_Visual_Processing_-_Occipital_Lobe_Infograph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Monocular vs. Stereo Cues for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A sensory cue is a piece of information derived from sensory stimulation that is useful for perception</a:t>
            </a:r>
          </a:p>
          <a:p>
            <a:pPr>
              <a:defRPr sz="1600" b="0" i="0">
                <a:latin typeface="Arial"/>
              </a:defRPr>
            </a:pPr>
            <a:r>
              <a:t>Depth cues obtained from photoreceptors or single eye movements are called monocular depth cues</a:t>
            </a:r>
          </a:p>
          <a:p>
            <a:pPr>
              <a:defRPr sz="1600" b="0" i="0">
                <a:latin typeface="Arial"/>
              </a:defRPr>
            </a:pPr>
            <a:r>
              <a:t>Monocular cues are more abundant than stereo cues and can be used to extract depth information from a single photograph</a:t>
            </a:r>
          </a:p>
          <a:p>
            <a:pPr>
              <a:defRPr sz="1600" b="0" i="0">
                <a:latin typeface="Arial"/>
              </a:defRPr>
            </a:pPr>
            <a:r>
              <a:t>Stereo depth cues require both eyes and involve the perception of depth through slight differences between the images the two eyes receive</a:t>
            </a:r>
          </a:p>
          <a:p>
            <a:pPr>
              <a:defRPr sz="1600" b="0" i="0">
                <a:latin typeface="Arial"/>
              </a:defRPr>
            </a:pPr>
            <a:r>
              <a:t>Both monocular and stereo cues are used by humans and computer vision algorithms to perceive depth in the environment.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50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