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Visual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0" i="0">
                <a:latin typeface="Arial"/>
              </a:defRPr>
            </a:pPr>
            <a:endParaRPr/>
          </a:p>
          <a:p>
            <a:pPr>
              <a:defRPr sz="1600" b="0" i="0">
                <a:latin typeface="Arial"/>
              </a:defRPr>
            </a:pPr>
            <a:r>
              <a:t>1. Visual perception is the ability to interpret and make sense of information seen through the eyes.</a:t>
            </a:r>
          </a:p>
          <a:p>
            <a:pPr>
              <a:defRPr sz="1600" b="0" i="0">
                <a:latin typeface="Arial"/>
              </a:defRPr>
            </a:pPr>
            <a:r>
              <a:t>2. It involves several processes, including recognizing shapes and patterns, depth perception, and color perception.</a:t>
            </a:r>
          </a:p>
          <a:p>
            <a:pPr>
              <a:defRPr sz="1600" b="0" i="0">
                <a:latin typeface="Arial"/>
              </a:defRPr>
            </a:pPr>
            <a:r>
              <a:t>3. Perception occurs in the brain, where information from the eyes is processed and interpreted.</a:t>
            </a:r>
          </a:p>
          <a:p>
            <a:pPr>
              <a:defRPr sz="1600" b="0" i="0">
                <a:latin typeface="Arial"/>
              </a:defRPr>
            </a:pPr>
            <a:r>
              <a:t>4. Visual perception can be influenced by factors such as attention, context, and previous experiences.</a:t>
            </a:r>
          </a:p>
          <a:p>
            <a:pPr>
              <a:defRPr sz="1600" b="0" i="0">
                <a:latin typeface="Arial"/>
              </a:defRPr>
            </a:pPr>
            <a:r>
              <a:t>5. Understanding visual perception is important in areas such as art, design, and psychology.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Perception of Depth in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600" b="0" i="0">
                <a:latin typeface="Arial"/>
              </a:defRPr>
            </a:pPr>
            <a:endParaRPr dirty="0"/>
          </a:p>
          <a:p>
            <a:pPr>
              <a:defRPr sz="1600" b="0" i="0">
                <a:latin typeface="Arial"/>
              </a:defRPr>
            </a:pPr>
            <a:r>
              <a:rPr dirty="0"/>
              <a:t>1. Humans can perceive distance information through ordinal and metric cues.</a:t>
            </a:r>
          </a:p>
          <a:p>
            <a:pPr>
              <a:defRPr sz="1600" b="0" i="0">
                <a:latin typeface="Arial"/>
              </a:defRPr>
            </a:pPr>
            <a:r>
              <a:rPr dirty="0"/>
              <a:t>2. Ordinal cues involve the relative arrangement of visible objects while metric cues provide an estimate of absolute distance.</a:t>
            </a:r>
          </a:p>
          <a:p>
            <a:pPr>
              <a:defRPr sz="1600" b="0" i="0">
                <a:latin typeface="Arial"/>
              </a:defRPr>
            </a:pPr>
            <a:r>
              <a:rPr dirty="0"/>
              <a:t>3. Perception of depth is based on visual cues that allow the brain to infer distance.</a:t>
            </a:r>
          </a:p>
          <a:p>
            <a:pPr>
              <a:defRPr sz="1600" b="0" i="0">
                <a:latin typeface="Arial"/>
              </a:defRPr>
            </a:pPr>
            <a:r>
              <a:rPr dirty="0"/>
              <a:t>4. Visual cues can include overlap, size, texture gradient, perspective, and shading.</a:t>
            </a:r>
          </a:p>
          <a:p>
            <a:pPr>
              <a:defRPr sz="1600" b="0" i="0">
                <a:latin typeface="Arial"/>
              </a:defRPr>
            </a:pPr>
            <a:r>
              <a:rPr dirty="0"/>
              <a:t>5. When objects appear to overlap or be partially obscured, the brain interprets them as being closer.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191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Visual Perception</vt:lpstr>
      <vt:lpstr>Perception of Depth in Humans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Perception</dc:title>
  <dc:subject/>
  <dc:creator/>
  <cp:keywords/>
  <dc:description>generated using python-pptx</dc:description>
  <cp:lastModifiedBy>Parth</cp:lastModifiedBy>
  <cp:revision>2</cp:revision>
  <dcterms:created xsi:type="dcterms:W3CDTF">2013-01-27T09:14:16Z</dcterms:created>
  <dcterms:modified xsi:type="dcterms:W3CDTF">2023-05-06T21:22:28Z</dcterms:modified>
  <cp:category/>
</cp:coreProperties>
</file>