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Developing Sustainable Water Management System for the Ganges River in Prayagraj</a:t>
            </a:r>
          </a:p>
        </p:txBody>
      </p:sp>
      <p:sp>
        <p:nvSpPr>
          <p:cNvPr id="3" name="Content Placeholder 2"/>
          <p:cNvSpPr>
            <a:spLocks noGrp="1"/>
          </p:cNvSpPr>
          <p:nvPr>
            <p:ph idx="1"/>
          </p:nvPr>
        </p:nvSpPr>
        <p:spPr/>
        <p:txBody>
          <a:bodyPr/>
          <a:lstStyle/>
          <a:p>
            <a:pPr>
              <a:defRPr sz="1600" b="0" i="0">
                <a:latin typeface="Arial"/>
              </a:defRPr>
            </a:pPr>
          </a:p>
          <a:p>
            <a:pPr>
              <a:defRPr sz="1600" b="0" i="0">
                <a:latin typeface="Arial"/>
              </a:defRPr>
            </a:pPr>
            <a:r>
              <a:t>1. The Ganges River in Prayagraj faces significant challenges in water management.</a:t>
            </a:r>
          </a:p>
          <a:p>
            <a:pPr>
              <a:defRPr sz="1600" b="0" i="0">
                <a:latin typeface="Arial"/>
              </a:defRPr>
            </a:pPr>
            <a:r>
              <a:t>2. Poor water quality due to high levels of pollutants and salinity was reported by the participants.</a:t>
            </a:r>
          </a:p>
          <a:p>
            <a:pPr>
              <a:defRPr sz="1600" b="0" i="0">
                <a:latin typeface="Arial"/>
              </a:defRPr>
            </a:pPr>
            <a:r>
              <a:t>3. Inefficient water usage and wastage due to leaks, evaporation, were reported as prevailing practices.</a:t>
            </a:r>
          </a:p>
          <a:p>
            <a:pPr>
              <a:defRPr sz="1600" b="0" i="0">
                <a:latin typeface="Arial"/>
              </a:defRPr>
            </a:pPr>
            <a:r>
              <a:t>4. Lack of proper infrastructure like wells, reservoirs, and pipelines further aggravated the situation.</a:t>
            </a:r>
          </a:p>
          <a:p>
            <a:pPr>
              <a:defRPr sz="1600" b="0" i="0">
                <a:latin typeface="Arial"/>
              </a:defRPr>
            </a:pPr>
            <a:r>
              <a:t>5. The report aims to suggest potential solutions to improve the water management system in the area, particularly for the Ganges River and its tributaries. Artificial Intelligence and Machine Learning will be used to develop a sustainable approach to manage water more efficiently.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Gangainfopart1.jpg"/>
          <p:cNvPicPr>
            <a:picLocks noChangeAspect="1"/>
          </p:cNvPicPr>
          <p:nvPr/>
        </p:nvPicPr>
        <p:blipFill>
          <a:blip r:embed="rId2"/>
          <a:stretch>
            <a:fillRect/>
          </a:stretch>
        </p:blipFill>
        <p:spPr>
          <a:xfrm>
            <a:off x="1828800" y="914400"/>
            <a:ext cx="4572000" cy="4572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000" b="1" i="0">
                <a:latin typeface="Arial"/>
              </a:defRPr>
            </a:pPr>
            <a:r>
              <a:t>Water Management Strategies.</a:t>
            </a:r>
          </a:p>
        </p:txBody>
      </p:sp>
      <p:sp>
        <p:nvSpPr>
          <p:cNvPr id="3" name="Content Placeholder 2"/>
          <p:cNvSpPr>
            <a:spLocks noGrp="1"/>
          </p:cNvSpPr>
          <p:nvPr>
            <p:ph idx="1"/>
          </p:nvPr>
        </p:nvSpPr>
        <p:spPr/>
        <p:txBody>
          <a:bodyPr/>
          <a:lstStyle/>
          <a:p>
            <a:pPr>
              <a:defRPr sz="1600" b="0" i="0">
                <a:latin typeface="Arial"/>
              </a:defRPr>
            </a:pPr>
            <a:r>
              <a:t> </a:t>
            </a:r>
          </a:p>
          <a:p>
            <a:pPr>
              <a:defRPr sz="1600" b="0" i="0">
                <a:latin typeface="Arial"/>
              </a:defRPr>
            </a:pPr>
            <a:r>
              <a:t>1. Implementing technology like remote sensing and data analysis for real-time information on water availability, usage and quality. </a:t>
            </a:r>
          </a:p>
          <a:p>
            <a:pPr>
              <a:defRPr sz="1600" b="0" i="0">
                <a:latin typeface="Arial"/>
              </a:defRPr>
            </a:pPr>
          </a:p>
          <a:p>
            <a:pPr>
              <a:defRPr sz="1600" b="0" i="0">
                <a:latin typeface="Arial"/>
              </a:defRPr>
            </a:pPr>
            <a:r>
              <a:t>2. Encourage collaboration between government, NGOs, and private sector organizations to address the challenges of water management. </a:t>
            </a:r>
          </a:p>
          <a:p>
            <a:pPr>
              <a:defRPr sz="1600" b="0" i="0">
                <a:latin typeface="Arial"/>
              </a:defRPr>
            </a:pPr>
          </a:p>
          <a:p>
            <a:pPr>
              <a:defRPr sz="1600" b="0" i="0">
                <a:latin typeface="Arial"/>
              </a:defRPr>
            </a:pPr>
            <a:r>
              <a:t>3. Engage local communities in water management decisions by creating community-based water management committees. </a:t>
            </a:r>
          </a:p>
          <a:p>
            <a:pPr>
              <a:defRPr sz="1600" b="0" i="0">
                <a:latin typeface="Arial"/>
              </a:defRPr>
            </a:pPr>
          </a:p>
          <a:p>
            <a:pPr>
              <a:defRPr sz="1600" b="0" i="0">
                <a:latin typeface="Arial"/>
              </a:defRPr>
            </a:pPr>
            <a:r>
              <a:t>4. Improving the efficiency of water usage, investing in infrastructure upgrades, and improving water quality. </a:t>
            </a:r>
          </a:p>
          <a:p>
            <a:pPr>
              <a:defRPr sz="1600" b="0" i="0">
                <a:latin typeface="Arial"/>
              </a:defRPr>
            </a:pPr>
          </a:p>
          <a:p>
            <a:pPr>
              <a:defRPr sz="1600" b="0" i="0">
                <a:latin typeface="Arial"/>
              </a:defRPr>
            </a:pPr>
            <a:r>
              <a:t>5. Foster community-based initiatives like water-saving projects to build local capacity and drive sustainable water management practices.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Water-Management-Strategies.png"/>
          <p:cNvPicPr>
            <a:picLocks noChangeAspect="1"/>
          </p:cNvPicPr>
          <p:nvPr/>
        </p:nvPicPr>
        <p:blipFill>
          <a:blip r:embed="rId2"/>
          <a:stretch>
            <a:fillRect/>
          </a:stretch>
        </p:blipFill>
        <p:spPr>
          <a:xfrm>
            <a:off x="1828800" y="914400"/>
            <a:ext cx="457200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