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diagrams/data1.xml" ContentType="application/vnd.openxmlformats-officedocument.drawingml.diagramData+xml"/>
  <Override PartName="/ppt/diagrams/data8.xml" ContentType="application/vnd.openxmlformats-officedocument.drawingml.diagramData+xml"/>
  <Override PartName="/ppt/diagrams/data7.xml" ContentType="application/vnd.openxmlformats-officedocument.drawingml.diagramData+xml"/>
  <Override PartName="/ppt/diagrams/data6.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Layouts/slideLayout5.xml" ContentType="application/vnd.openxmlformats-officedocument.presentationml.slideLayout+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5.xml" ContentType="application/vnd.openxmlformats-officedocument.presentationml.slideLayout+xml"/>
  <Override PartName="/ppt/slideLayouts/slideLayout18.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diagrams/layout1.xml" ContentType="application/vnd.openxmlformats-officedocument.drawingml.diagramLayout+xml"/>
  <Override PartName="/ppt/theme/theme3.xml" ContentType="application/vnd.openxmlformats-officedocument.theme+xml"/>
  <Override PartName="/ppt/diagrams/quickStyle1.xml" ContentType="application/vnd.openxmlformats-officedocument.drawingml.diagramStyle+xml"/>
  <Override PartName="/ppt/theme/theme2.xml" ContentType="application/vnd.openxmlformats-officedocument.theme+xml"/>
  <Override PartName="/ppt/diagrams/drawing3.xml" ContentType="application/vnd.ms-office.drawingml.diagramDrawing+xml"/>
  <Override PartName="/ppt/diagrams/drawing1.xml" ContentType="application/vnd.ms-office.drawingml.diagramDrawing+xml"/>
  <Override PartName="/ppt/diagrams/layout3.xml" ContentType="application/vnd.openxmlformats-officedocument.drawingml.diagramLayout+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1.xml" ContentType="application/vnd.openxmlformats-officedocument.theme+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diagrams/colors3.xml" ContentType="application/vnd.openxmlformats-officedocument.drawingml.diagramColors+xml"/>
  <Override PartName="/ppt/diagrams/quickStyle3.xml" ContentType="application/vnd.openxmlformats-officedocument.drawingml.diagramStyle+xml"/>
  <Override PartName="/ppt/diagrams/layout4.xml" ContentType="application/vnd.openxmlformats-officedocument.drawingml.diagramLayout+xml"/>
  <Override PartName="/ppt/diagrams/drawing6.xml" ContentType="application/vnd.ms-office.drawingml.diagramDrawing+xml"/>
  <Override PartName="/ppt/diagrams/colors1.xml" ContentType="application/vnd.openxmlformats-officedocument.drawingml.diagramColors+xml"/>
  <Override PartName="/ppt/diagrams/layout7.xml" ContentType="application/vnd.openxmlformats-officedocument.drawingml.diagramLayout+xml"/>
  <Override PartName="/ppt/notesMasters/notesMaster1.xml" ContentType="application/vnd.openxmlformats-officedocument.presentationml.notesMaster+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layout8.xml" ContentType="application/vnd.openxmlformats-officedocument.drawingml.diagramLayout+xml"/>
  <Override PartName="/ppt/diagrams/colors7.xml" ContentType="application/vnd.openxmlformats-officedocument.drawingml.diagramColors+xml"/>
  <Override PartName="/ppt/diagrams/quickStyle7.xml" ContentType="application/vnd.openxmlformats-officedocument.drawingml.diagramStyle+xml"/>
  <Override PartName="/ppt/diagrams/drawing7.xml" ContentType="application/vnd.ms-office.drawingml.diagramDrawing+xml"/>
  <Override PartName="/ppt/diagrams/quickStyle8.xml" ContentType="application/vnd.openxmlformats-officedocument.drawingml.diagramStyle+xml"/>
  <Override PartName="/ppt/diagrams/drawing8.xml" ContentType="application/vnd.ms-office.drawingml.diagramDrawing+xml"/>
  <Override PartName="/ppt/diagrams/colors8.xml" ContentType="application/vnd.openxmlformats-officedocument.drawingml.diagramColors+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258" r:id="rId4"/>
    <p:sldId id="260" r:id="rId5"/>
    <p:sldId id="281" r:id="rId6"/>
    <p:sldId id="282" r:id="rId7"/>
    <p:sldId id="270" r:id="rId8"/>
    <p:sldId id="277" r:id="rId9"/>
    <p:sldId id="286" r:id="rId10"/>
    <p:sldId id="283" r:id="rId11"/>
    <p:sldId id="287" r:id="rId12"/>
    <p:sldId id="291" r:id="rId13"/>
    <p:sldId id="290" r:id="rId14"/>
    <p:sldId id="289" r:id="rId15"/>
    <p:sldId id="275"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customXml" Target="../customXml/item4.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A9B28A-3B0E-4C1C-A3D7-12E78A43CFD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FDDA6E4-98BF-4667-8E31-F7E64A2F264F}">
      <dgm:prSet phldrT="[Text]" custT="1"/>
      <dgm:spPr/>
      <dgm:t>
        <a:bodyPr/>
        <a:lstStyle/>
        <a:p>
          <a:pPr algn="ctr" rtl="0"/>
          <a:r>
            <a:rPr lang="en-US" sz="2000" dirty="0" smtClean="0">
              <a:latin typeface="Arial" panose="020B0604020202020204" pitchFamily="34" charset="0"/>
              <a:cs typeface="Arial" panose="020B0604020202020204" pitchFamily="34" charset="0"/>
            </a:rPr>
            <a:t>Scenario</a:t>
          </a:r>
          <a:endParaRPr lang="en-US" sz="2000" dirty="0">
            <a:latin typeface="Arial" panose="020B0604020202020204" pitchFamily="34" charset="0"/>
            <a:cs typeface="Arial" panose="020B0604020202020204" pitchFamily="34" charset="0"/>
          </a:endParaRPr>
        </a:p>
      </dgm:t>
    </dgm:pt>
    <dgm:pt modelId="{CE1CCAEB-80AC-463D-8E9A-4BB76C9153E0}" type="parTrans" cxnId="{891E29A9-2FF7-420A-98C6-DB384299DA39}">
      <dgm:prSet/>
      <dgm:spPr/>
      <dgm:t>
        <a:bodyPr/>
        <a:lstStyle/>
        <a:p>
          <a:endParaRPr lang="en-US"/>
        </a:p>
      </dgm:t>
    </dgm:pt>
    <dgm:pt modelId="{E414C752-1748-4BE1-8D9A-B90B0D6C4976}" type="sibTrans" cxnId="{891E29A9-2FF7-420A-98C6-DB384299DA39}">
      <dgm:prSet/>
      <dgm:spPr/>
      <dgm:t>
        <a:bodyPr/>
        <a:lstStyle/>
        <a:p>
          <a:endParaRPr lang="en-US"/>
        </a:p>
      </dgm:t>
    </dgm:pt>
    <dgm:pt modelId="{1762743D-358F-49A3-BEB2-D7992935EB75}">
      <dgm:prSet phldrT="[Text]" custT="1"/>
      <dgm:spPr>
        <a:solidFill>
          <a:srgbClr val="92D050"/>
        </a:solidFill>
      </dgm:spPr>
      <dgm:t>
        <a:bodyPr/>
        <a:lstStyle/>
        <a:p>
          <a:pPr algn="ctr" rtl="0"/>
          <a:r>
            <a:rPr lang="en-US" sz="2000" dirty="0" smtClean="0">
              <a:latin typeface="Arial" panose="020B0604020202020204" pitchFamily="34" charset="0"/>
              <a:cs typeface="Arial" panose="020B0604020202020204" pitchFamily="34" charset="0"/>
            </a:rPr>
            <a:t>Due Diligence</a:t>
          </a:r>
          <a:endParaRPr lang="en-US" sz="2000" dirty="0">
            <a:latin typeface="Arial" panose="020B0604020202020204" pitchFamily="34" charset="0"/>
            <a:cs typeface="Arial" panose="020B0604020202020204" pitchFamily="34" charset="0"/>
          </a:endParaRPr>
        </a:p>
      </dgm:t>
    </dgm:pt>
    <dgm:pt modelId="{3B032A8E-73CD-46DF-9FBC-939F65A48167}" type="parTrans" cxnId="{A8E29886-C57C-417F-A800-D1EA1F7DB24C}">
      <dgm:prSet/>
      <dgm:spPr/>
      <dgm:t>
        <a:bodyPr/>
        <a:lstStyle/>
        <a:p>
          <a:endParaRPr lang="en-US"/>
        </a:p>
      </dgm:t>
    </dgm:pt>
    <dgm:pt modelId="{EC92ED6E-4CE4-4F8C-9373-7399F03E5578}" type="sibTrans" cxnId="{A8E29886-C57C-417F-A800-D1EA1F7DB24C}">
      <dgm:prSet/>
      <dgm:spPr/>
      <dgm:t>
        <a:bodyPr/>
        <a:lstStyle/>
        <a:p>
          <a:endParaRPr lang="en-US"/>
        </a:p>
      </dgm:t>
    </dgm:pt>
    <dgm:pt modelId="{899DFCC4-4BDE-470A-B220-FAA28F74C2FC}">
      <dgm:prSet custT="1"/>
      <dgm:spPr/>
      <dgm:t>
        <a:bodyPr/>
        <a:lstStyle/>
        <a:p>
          <a:pPr>
            <a:lnSpc>
              <a:spcPct val="150000"/>
            </a:lnSpc>
          </a:pPr>
          <a:r>
            <a:rPr lang="en-US" sz="1200" dirty="0" smtClean="0">
              <a:latin typeface="Arial" panose="020B0604020202020204" pitchFamily="34" charset="0"/>
              <a:cs typeface="Arial" panose="020B0604020202020204" pitchFamily="34" charset="0"/>
            </a:rPr>
            <a:t>This use case is derived from a </a:t>
          </a:r>
          <a:r>
            <a:rPr lang="en-US" sz="1200" b="1" dirty="0" smtClean="0">
              <a:latin typeface="Arial" panose="020B0604020202020204" pitchFamily="34" charset="0"/>
              <a:cs typeface="Arial" panose="020B0604020202020204" pitchFamily="34" charset="0"/>
            </a:rPr>
            <a:t>challenge which an organization(District12.com) faced during its cloud journey</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dgm:t>
    </dgm:pt>
    <dgm:pt modelId="{187E418E-F540-459E-A203-BE290176E775}" type="parTrans" cxnId="{B4655170-4E88-4F83-A1BA-01AE993E84B1}">
      <dgm:prSet/>
      <dgm:spPr/>
      <dgm:t>
        <a:bodyPr/>
        <a:lstStyle/>
        <a:p>
          <a:endParaRPr lang="en-US"/>
        </a:p>
      </dgm:t>
    </dgm:pt>
    <dgm:pt modelId="{86C1AAAD-90ED-4C34-9D21-ACB9FE1AC021}" type="sibTrans" cxnId="{B4655170-4E88-4F83-A1BA-01AE993E84B1}">
      <dgm:prSet/>
      <dgm:spPr/>
      <dgm:t>
        <a:bodyPr/>
        <a:lstStyle/>
        <a:p>
          <a:endParaRPr lang="en-US"/>
        </a:p>
      </dgm:t>
    </dgm:pt>
    <dgm:pt modelId="{A32CC077-E191-4D33-BE31-C90E4A268EAC}">
      <dgm:prSet custT="1"/>
      <dgm:spPr/>
      <dgm:t>
        <a:bodyPr/>
        <a:lstStyle/>
        <a:p>
          <a:pPr>
            <a:lnSpc>
              <a:spcPct val="150000"/>
            </a:lnSpc>
          </a:pPr>
          <a:r>
            <a:rPr lang="en-US" sz="1200" kern="1200" dirty="0" smtClean="0">
              <a:latin typeface="Arial" panose="020B0604020202020204" pitchFamily="34" charset="0"/>
              <a:cs typeface="Arial" panose="020B0604020202020204" pitchFamily="34" charset="0"/>
            </a:rPr>
            <a:t>Most of the on premise applications support </a:t>
          </a:r>
          <a:r>
            <a:rPr lang="en-US" sz="1200" b="1" kern="1200" dirty="0" smtClean="0">
              <a:latin typeface="Arial" panose="020B0604020202020204" pitchFamily="34" charset="0"/>
              <a:cs typeface="Arial" panose="020B0604020202020204" pitchFamily="34" charset="0"/>
            </a:rPr>
            <a:t>LDAP</a:t>
          </a:r>
          <a:r>
            <a:rPr lang="en-US" sz="1200" kern="1200" dirty="0" smtClean="0">
              <a:latin typeface="Arial" panose="020B0604020202020204" pitchFamily="34" charset="0"/>
              <a:cs typeface="Arial" panose="020B0604020202020204" pitchFamily="34" charset="0"/>
            </a:rPr>
            <a:t> as Directory Browsing protocol, and </a:t>
          </a:r>
          <a:r>
            <a:rPr lang="en-US" sz="1200" b="1" kern="1200" dirty="0" smtClean="0">
              <a:latin typeface="Arial" panose="020B0604020202020204" pitchFamily="34" charset="0"/>
              <a:cs typeface="Arial" panose="020B0604020202020204" pitchFamily="34" charset="0"/>
            </a:rPr>
            <a:t>Kerberos / NTLM </a:t>
          </a:r>
          <a:r>
            <a:rPr lang="en-US" sz="1200" kern="1200" dirty="0" smtClean="0">
              <a:latin typeface="Arial" panose="020B0604020202020204" pitchFamily="34" charset="0"/>
              <a:cs typeface="Arial" panose="020B0604020202020204" pitchFamily="34" charset="0"/>
            </a:rPr>
            <a:t>as authentication protocol.</a:t>
          </a:r>
          <a:endParaRPr lang="en-US" sz="1200" kern="1200" dirty="0">
            <a:solidFill>
              <a:schemeClr val="dk1"/>
            </a:solidFill>
            <a:latin typeface="+mn-lt"/>
            <a:ea typeface="+mn-ea"/>
            <a:cs typeface="+mn-cs"/>
          </a:endParaRPr>
        </a:p>
      </dgm:t>
    </dgm:pt>
    <dgm:pt modelId="{45EFA011-A589-4406-B290-6D6636B8B3C7}" type="sibTrans" cxnId="{EF58FD74-7DF2-4491-9A6E-52035F278DA6}">
      <dgm:prSet/>
      <dgm:spPr/>
      <dgm:t>
        <a:bodyPr/>
        <a:lstStyle/>
        <a:p>
          <a:endParaRPr lang="en-US"/>
        </a:p>
      </dgm:t>
    </dgm:pt>
    <dgm:pt modelId="{77DB9F55-6C42-4C90-A821-56BF86FF099A}" type="parTrans" cxnId="{EF58FD74-7DF2-4491-9A6E-52035F278DA6}">
      <dgm:prSet/>
      <dgm:spPr/>
      <dgm:t>
        <a:bodyPr/>
        <a:lstStyle/>
        <a:p>
          <a:endParaRPr lang="en-US"/>
        </a:p>
      </dgm:t>
    </dgm:pt>
    <dgm:pt modelId="{97FC14A3-1A88-497E-A70D-75E63B06511C}">
      <dgm:prSet custT="1"/>
      <dgm:spPr/>
      <dgm:t>
        <a:bodyPr/>
        <a:lstStyle/>
        <a:p>
          <a:pPr>
            <a:lnSpc>
              <a:spcPct val="150000"/>
            </a:lnSpc>
          </a:pPr>
          <a:r>
            <a:rPr lang="en-US" sz="1200" dirty="0" smtClean="0">
              <a:latin typeface="Arial" panose="020B0604020202020204" pitchFamily="34" charset="0"/>
              <a:cs typeface="Arial" panose="020B0604020202020204" pitchFamily="34" charset="0"/>
            </a:rPr>
            <a:t>Organization is planning to </a:t>
          </a:r>
          <a:r>
            <a:rPr lang="en-US" sz="1200" b="1" dirty="0" smtClean="0">
              <a:latin typeface="Arial" panose="020B0604020202020204" pitchFamily="34" charset="0"/>
              <a:cs typeface="Arial" panose="020B0604020202020204" pitchFamily="34" charset="0"/>
            </a:rPr>
            <a:t>migrate their infrastructure to Azure, along with applications </a:t>
          </a:r>
          <a:r>
            <a:rPr lang="en-US" sz="1200" dirty="0" smtClean="0">
              <a:latin typeface="Arial" panose="020B0604020202020204" pitchFamily="34" charset="0"/>
              <a:cs typeface="Arial" panose="020B0604020202020204" pitchFamily="34" charset="0"/>
            </a:rPr>
            <a:t>which are running on premise.</a:t>
          </a:r>
          <a:endParaRPr lang="en-US" sz="1200" dirty="0">
            <a:latin typeface="Arial" panose="020B0604020202020204" pitchFamily="34" charset="0"/>
            <a:cs typeface="Arial" panose="020B0604020202020204" pitchFamily="34" charset="0"/>
          </a:endParaRPr>
        </a:p>
      </dgm:t>
    </dgm:pt>
    <dgm:pt modelId="{5923DE81-4885-45E9-990C-5841B257508E}" type="parTrans" cxnId="{B282A91F-878F-4017-BCCD-431DA9590B3B}">
      <dgm:prSet/>
      <dgm:spPr/>
      <dgm:t>
        <a:bodyPr/>
        <a:lstStyle/>
        <a:p>
          <a:endParaRPr lang="en-US"/>
        </a:p>
      </dgm:t>
    </dgm:pt>
    <dgm:pt modelId="{694EA46B-D155-43F4-A95D-EA3757A14F21}" type="sibTrans" cxnId="{B282A91F-878F-4017-BCCD-431DA9590B3B}">
      <dgm:prSet/>
      <dgm:spPr/>
      <dgm:t>
        <a:bodyPr/>
        <a:lstStyle/>
        <a:p>
          <a:endParaRPr lang="en-US"/>
        </a:p>
      </dgm:t>
    </dgm:pt>
    <dgm:pt modelId="{4776A09D-F048-46F7-B51C-FD862F1DFE87}">
      <dgm:prSet custT="1"/>
      <dgm:spPr/>
      <dgm:t>
        <a:bodyPr/>
        <a:lstStyle/>
        <a:p>
          <a:pPr>
            <a:lnSpc>
              <a:spcPct val="150000"/>
            </a:lnSpc>
          </a:pPr>
          <a:r>
            <a:rPr lang="en-US" sz="1200" dirty="0" smtClean="0">
              <a:latin typeface="Arial" panose="020B0604020202020204" pitchFamily="34" charset="0"/>
              <a:cs typeface="Arial" panose="020B0604020202020204" pitchFamily="34" charset="0"/>
            </a:rPr>
            <a:t>They </a:t>
          </a:r>
          <a:r>
            <a:rPr lang="en-US" sz="1200" b="1" dirty="0" smtClean="0">
              <a:latin typeface="Arial" panose="020B0604020202020204" pitchFamily="34" charset="0"/>
              <a:cs typeface="Arial" panose="020B0604020202020204" pitchFamily="34" charset="0"/>
            </a:rPr>
            <a:t>do not have any plan to establish VPN or ExpressRoute </a:t>
          </a:r>
          <a:r>
            <a:rPr lang="en-US" sz="1200" dirty="0" smtClean="0">
              <a:latin typeface="Arial" panose="020B0604020202020204" pitchFamily="34" charset="0"/>
              <a:cs typeface="Arial" panose="020B0604020202020204" pitchFamily="34" charset="0"/>
            </a:rPr>
            <a:t>connectivity between Azure and on premise.</a:t>
          </a:r>
          <a:endParaRPr lang="en-US" sz="1200" dirty="0">
            <a:latin typeface="Arial" panose="020B0604020202020204" pitchFamily="34" charset="0"/>
            <a:cs typeface="Arial" panose="020B0604020202020204" pitchFamily="34" charset="0"/>
          </a:endParaRPr>
        </a:p>
      </dgm:t>
    </dgm:pt>
    <dgm:pt modelId="{915A2069-70E7-424B-8B96-A2EF0BAB10B0}" type="parTrans" cxnId="{1AFD0275-CE0A-4391-9E72-0A2A0A296FBC}">
      <dgm:prSet/>
      <dgm:spPr/>
      <dgm:t>
        <a:bodyPr/>
        <a:lstStyle/>
        <a:p>
          <a:endParaRPr lang="en-US"/>
        </a:p>
      </dgm:t>
    </dgm:pt>
    <dgm:pt modelId="{91CFD48F-70E1-4258-A648-A45DB15013CC}" type="sibTrans" cxnId="{1AFD0275-CE0A-4391-9E72-0A2A0A296FBC}">
      <dgm:prSet/>
      <dgm:spPr/>
      <dgm:t>
        <a:bodyPr/>
        <a:lstStyle/>
        <a:p>
          <a:endParaRPr lang="en-US"/>
        </a:p>
      </dgm:t>
    </dgm:pt>
    <dgm:pt modelId="{14116480-239E-4A72-990D-E1B95D7AD09C}">
      <dgm:prSet custT="1"/>
      <dgm:spPr/>
      <dgm:t>
        <a:bodyPr/>
        <a:lstStyle/>
        <a:p>
          <a:pPr>
            <a:lnSpc>
              <a:spcPct val="150000"/>
            </a:lnSpc>
          </a:pPr>
          <a:r>
            <a:rPr lang="en-US" sz="1200" dirty="0" smtClean="0">
              <a:latin typeface="Arial" panose="020B0604020202020204" pitchFamily="34" charset="0"/>
              <a:cs typeface="Arial" panose="020B0604020202020204" pitchFamily="34" charset="0"/>
            </a:rPr>
            <a:t>Since </a:t>
          </a:r>
          <a:r>
            <a:rPr lang="en-US" sz="1200" b="1" dirty="0" smtClean="0">
              <a:latin typeface="Arial" panose="020B0604020202020204" pitchFamily="34" charset="0"/>
              <a:cs typeface="Arial" panose="020B0604020202020204" pitchFamily="34" charset="0"/>
            </a:rPr>
            <a:t>on premise AD would not be available in cloud</a:t>
          </a:r>
          <a:r>
            <a:rPr lang="en-US" sz="1200" dirty="0" smtClean="0">
              <a:latin typeface="Arial" panose="020B0604020202020204" pitchFamily="34" charset="0"/>
              <a:cs typeface="Arial" panose="020B0604020202020204" pitchFamily="34" charset="0"/>
            </a:rPr>
            <a:t>, applications need an Identity and Access Management solution in Azure.</a:t>
          </a:r>
          <a:endParaRPr lang="en-US" sz="1200" dirty="0">
            <a:latin typeface="Arial" panose="020B0604020202020204" pitchFamily="34" charset="0"/>
            <a:cs typeface="Arial" panose="020B0604020202020204" pitchFamily="34" charset="0"/>
          </a:endParaRPr>
        </a:p>
      </dgm:t>
    </dgm:pt>
    <dgm:pt modelId="{E8008E06-1EA6-4F2F-B179-DC2B9C6E65F6}" type="parTrans" cxnId="{AE80A522-120F-47A8-9BE3-57F448A550B8}">
      <dgm:prSet/>
      <dgm:spPr/>
      <dgm:t>
        <a:bodyPr/>
        <a:lstStyle/>
        <a:p>
          <a:endParaRPr lang="en-US"/>
        </a:p>
      </dgm:t>
    </dgm:pt>
    <dgm:pt modelId="{0E0109F9-4908-47C6-854F-2F8D533B6361}" type="sibTrans" cxnId="{AE80A522-120F-47A8-9BE3-57F448A550B8}">
      <dgm:prSet/>
      <dgm:spPr/>
      <dgm:t>
        <a:bodyPr/>
        <a:lstStyle/>
        <a:p>
          <a:endParaRPr lang="en-US"/>
        </a:p>
      </dgm:t>
    </dgm:pt>
    <dgm:pt modelId="{2DD3AF10-ED51-4A0D-A888-2666275FAC47}">
      <dgm:prSet custT="1"/>
      <dgm:spPr/>
      <dgm:t>
        <a:bodyPr/>
        <a:lstStyle/>
        <a:p>
          <a:pPr>
            <a:lnSpc>
              <a:spcPct val="150000"/>
            </a:lnSpc>
          </a:pPr>
          <a:r>
            <a:rPr lang="en-US" sz="1200" dirty="0" smtClean="0">
              <a:latin typeface="Arial" panose="020B0604020202020204" pitchFamily="34" charset="0"/>
              <a:cs typeface="Arial" panose="020B0604020202020204" pitchFamily="34" charset="0"/>
            </a:rPr>
            <a:t>Such solution requires </a:t>
          </a:r>
          <a:r>
            <a:rPr lang="en-US" sz="1200" b="1" dirty="0" smtClean="0">
              <a:latin typeface="Arial" panose="020B0604020202020204" pitchFamily="34" charset="0"/>
              <a:cs typeface="Arial" panose="020B0604020202020204" pitchFamily="34" charset="0"/>
            </a:rPr>
            <a:t>minimum modification in the application side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dgm:t>
    </dgm:pt>
    <dgm:pt modelId="{8F8A1C92-8B26-409B-B5C9-5CEC97D40B36}" type="parTrans" cxnId="{EFC4D9C0-1E67-49E7-A7A2-0058A3A6FF6A}">
      <dgm:prSet/>
      <dgm:spPr/>
      <dgm:t>
        <a:bodyPr/>
        <a:lstStyle/>
        <a:p>
          <a:endParaRPr lang="en-US"/>
        </a:p>
      </dgm:t>
    </dgm:pt>
    <dgm:pt modelId="{2AB66E19-2609-4B49-AADF-CA3BBCF27EE9}" type="sibTrans" cxnId="{EFC4D9C0-1E67-49E7-A7A2-0058A3A6FF6A}">
      <dgm:prSet/>
      <dgm:spPr/>
      <dgm:t>
        <a:bodyPr/>
        <a:lstStyle/>
        <a:p>
          <a:endParaRPr lang="en-US"/>
        </a:p>
      </dgm:t>
    </dgm:pt>
    <dgm:pt modelId="{A02C8FCB-D52D-4A29-85CD-9466A9FF0724}">
      <dgm:prSet custT="1"/>
      <dgm:spPr/>
      <dgm:t>
        <a:bodyPr/>
        <a:lstStyle/>
        <a:p>
          <a:pPr>
            <a:lnSpc>
              <a:spcPct val="150000"/>
            </a:lnSpc>
          </a:pPr>
          <a:r>
            <a:rPr lang="en-US" sz="1200" kern="1200" dirty="0" smtClean="0">
              <a:latin typeface="Arial" panose="020B0604020202020204" pitchFamily="34" charset="0"/>
              <a:cs typeface="Arial" panose="020B0604020202020204" pitchFamily="34" charset="0"/>
            </a:rPr>
            <a:t>Those applications </a:t>
          </a:r>
          <a:r>
            <a:rPr lang="en-US" sz="1200" b="1" kern="1200" dirty="0" smtClean="0">
              <a:solidFill>
                <a:schemeClr val="dk1"/>
              </a:solidFill>
              <a:latin typeface="+mn-lt"/>
              <a:ea typeface="+mn-ea"/>
              <a:cs typeface="+mn-cs"/>
            </a:rPr>
            <a:t>do not support </a:t>
          </a:r>
          <a:r>
            <a:rPr lang="en-US" sz="1200" b="1" kern="1200" dirty="0" smtClean="0">
              <a:latin typeface="Arial" panose="020B0604020202020204" pitchFamily="34" charset="0"/>
              <a:cs typeface="Arial" panose="020B0604020202020204" pitchFamily="34" charset="0"/>
            </a:rPr>
            <a:t>Modern Authentication protocols </a:t>
          </a:r>
          <a:r>
            <a:rPr lang="en-US" sz="1200" kern="1200" dirty="0" smtClean="0">
              <a:latin typeface="Arial" panose="020B0604020202020204" pitchFamily="34" charset="0"/>
              <a:cs typeface="Arial" panose="020B0604020202020204" pitchFamily="34" charset="0"/>
            </a:rPr>
            <a:t>like SAML, OAuth or OpenID. </a:t>
          </a:r>
          <a:endParaRPr lang="en-US" sz="1200" kern="1200" dirty="0">
            <a:solidFill>
              <a:schemeClr val="dk1"/>
            </a:solidFill>
            <a:latin typeface="+mn-lt"/>
            <a:ea typeface="+mn-ea"/>
            <a:cs typeface="+mn-cs"/>
          </a:endParaRPr>
        </a:p>
      </dgm:t>
    </dgm:pt>
    <dgm:pt modelId="{5414DDD9-0FED-471E-8992-CF71794B328C}" type="parTrans" cxnId="{9183830E-617A-49F0-82EF-27A1D22D9823}">
      <dgm:prSet/>
      <dgm:spPr/>
      <dgm:t>
        <a:bodyPr/>
        <a:lstStyle/>
        <a:p>
          <a:endParaRPr lang="en-US"/>
        </a:p>
      </dgm:t>
    </dgm:pt>
    <dgm:pt modelId="{68CD0608-3C8B-4D98-A834-77E1400B65CB}" type="sibTrans" cxnId="{9183830E-617A-49F0-82EF-27A1D22D9823}">
      <dgm:prSet/>
      <dgm:spPr/>
      <dgm:t>
        <a:bodyPr/>
        <a:lstStyle/>
        <a:p>
          <a:endParaRPr lang="en-US"/>
        </a:p>
      </dgm:t>
    </dgm:pt>
    <dgm:pt modelId="{35C31212-0511-4542-93DD-569FCE9C011A}">
      <dgm:prSet custT="1"/>
      <dgm:spPr/>
      <dgm:t>
        <a:bodyPr/>
        <a:lstStyle/>
        <a:p>
          <a:pPr>
            <a:lnSpc>
              <a:spcPct val="150000"/>
            </a:lnSpc>
          </a:pPr>
          <a:r>
            <a:rPr lang="en-US" sz="1200" kern="1200" dirty="0" smtClean="0">
              <a:latin typeface="Arial" panose="020B0604020202020204" pitchFamily="34" charset="0"/>
              <a:cs typeface="Arial" panose="020B0604020202020204" pitchFamily="34" charset="0"/>
            </a:rPr>
            <a:t>It is also </a:t>
          </a:r>
          <a:r>
            <a:rPr lang="en-US" sz="1200" b="1" kern="1200" dirty="0" smtClean="0">
              <a:latin typeface="Arial" panose="020B0604020202020204" pitchFamily="34" charset="0"/>
              <a:cs typeface="Arial" panose="020B0604020202020204" pitchFamily="34" charset="0"/>
            </a:rPr>
            <a:t>not possible to rewrite these applications </a:t>
          </a:r>
          <a:r>
            <a:rPr lang="en-US" sz="1200" kern="1200" dirty="0" smtClean="0">
              <a:latin typeface="Arial" panose="020B0604020202020204" pitchFamily="34" charset="0"/>
              <a:cs typeface="Arial" panose="020B0604020202020204" pitchFamily="34" charset="0"/>
            </a:rPr>
            <a:t>due to cost, complexity or vendor unavailability.</a:t>
          </a:r>
          <a:endParaRPr lang="en-US" sz="1200" kern="1200" dirty="0">
            <a:latin typeface="Arial" panose="020B0604020202020204" pitchFamily="34" charset="0"/>
            <a:cs typeface="Arial" panose="020B0604020202020204" pitchFamily="34" charset="0"/>
          </a:endParaRPr>
        </a:p>
      </dgm:t>
    </dgm:pt>
    <dgm:pt modelId="{9291CB8D-C9C8-44D6-9425-37D3518A7E44}" type="parTrans" cxnId="{6B91F92C-E47E-4447-9C8F-3402DC9ADFBD}">
      <dgm:prSet/>
      <dgm:spPr/>
      <dgm:t>
        <a:bodyPr/>
        <a:lstStyle/>
        <a:p>
          <a:endParaRPr lang="en-US"/>
        </a:p>
      </dgm:t>
    </dgm:pt>
    <dgm:pt modelId="{5D248263-C22A-489F-8B36-D96E9C6BA754}" type="sibTrans" cxnId="{6B91F92C-E47E-4447-9C8F-3402DC9ADFBD}">
      <dgm:prSet/>
      <dgm:spPr/>
      <dgm:t>
        <a:bodyPr/>
        <a:lstStyle/>
        <a:p>
          <a:endParaRPr lang="en-US"/>
        </a:p>
      </dgm:t>
    </dgm:pt>
    <dgm:pt modelId="{CE8803BF-B8BA-4E5C-A320-37D5E7E2128C}">
      <dgm:prSet custT="1"/>
      <dgm:spPr/>
      <dgm:t>
        <a:bodyPr/>
        <a:lstStyle/>
        <a:p>
          <a:pPr>
            <a:lnSpc>
              <a:spcPct val="150000"/>
            </a:lnSpc>
          </a:pPr>
          <a:r>
            <a:rPr lang="en-US" sz="1100" kern="1200" dirty="0" smtClean="0">
              <a:latin typeface="Arial" panose="020B0604020202020204" pitchFamily="34" charset="0"/>
              <a:cs typeface="Arial" panose="020B0604020202020204" pitchFamily="34" charset="0"/>
            </a:rPr>
            <a:t>They </a:t>
          </a:r>
          <a:r>
            <a:rPr lang="en-US" sz="1100" b="1" kern="1200" dirty="0" smtClean="0">
              <a:latin typeface="Arial" panose="020B0604020202020204" pitchFamily="34" charset="0"/>
              <a:cs typeface="Arial" panose="020B0604020202020204" pitchFamily="34" charset="0"/>
            </a:rPr>
            <a:t>need a solution in Azure which supports LDAP, Kerberos and NTLM protocols</a:t>
          </a:r>
          <a:r>
            <a:rPr lang="en-US" sz="1100" kern="1200" dirty="0" smtClean="0">
              <a:latin typeface="Arial" panose="020B0604020202020204" pitchFamily="34" charset="0"/>
              <a:cs typeface="Arial" panose="020B0604020202020204" pitchFamily="34" charset="0"/>
            </a:rPr>
            <a:t>. It should also support traditional AD Domain Join feature</a:t>
          </a:r>
          <a:r>
            <a:rPr lang="en-US" sz="1100" kern="1200" dirty="0" smtClean="0">
              <a:solidFill>
                <a:schemeClr val="dk1"/>
              </a:solidFill>
              <a:latin typeface="+mn-lt"/>
              <a:ea typeface="+mn-ea"/>
              <a:cs typeface="+mn-cs"/>
            </a:rPr>
            <a:t>.</a:t>
          </a:r>
          <a:endParaRPr lang="en-US" sz="1100" kern="1200" dirty="0">
            <a:solidFill>
              <a:schemeClr val="dk1"/>
            </a:solidFill>
            <a:latin typeface="+mn-lt"/>
            <a:ea typeface="+mn-ea"/>
            <a:cs typeface="+mn-cs"/>
          </a:endParaRPr>
        </a:p>
      </dgm:t>
    </dgm:pt>
    <dgm:pt modelId="{263F0051-21F5-48EB-A346-157E96153149}" type="parTrans" cxnId="{72AED30A-5907-4B13-AB55-D5BCFA9BACF5}">
      <dgm:prSet/>
      <dgm:spPr/>
      <dgm:t>
        <a:bodyPr/>
        <a:lstStyle/>
        <a:p>
          <a:endParaRPr lang="en-US"/>
        </a:p>
      </dgm:t>
    </dgm:pt>
    <dgm:pt modelId="{5AD2CDBA-7A8D-4345-98C0-1BF75618A162}" type="sibTrans" cxnId="{72AED30A-5907-4B13-AB55-D5BCFA9BACF5}">
      <dgm:prSet/>
      <dgm:spPr/>
      <dgm:t>
        <a:bodyPr/>
        <a:lstStyle/>
        <a:p>
          <a:endParaRPr lang="en-US"/>
        </a:p>
      </dgm:t>
    </dgm:pt>
    <dgm:pt modelId="{E73FA832-5CB8-4D6D-A9F9-0FCFCAFE2B56}">
      <dgm:prSet custT="1"/>
      <dgm:spPr/>
      <dgm:t>
        <a:bodyPr/>
        <a:lstStyle/>
        <a:p>
          <a:pPr>
            <a:lnSpc>
              <a:spcPct val="150000"/>
            </a:lnSpc>
          </a:pPr>
          <a:r>
            <a:rPr lang="en-US" sz="1200" kern="1200" dirty="0" smtClean="0">
              <a:latin typeface="Arial" panose="020B0604020202020204" pitchFamily="34" charset="0"/>
              <a:cs typeface="Arial" panose="020B0604020202020204" pitchFamily="34" charset="0"/>
            </a:rPr>
            <a:t>The organization </a:t>
          </a:r>
          <a:r>
            <a:rPr lang="en-US" sz="1200" b="1" kern="1200" dirty="0" smtClean="0">
              <a:latin typeface="Arial" panose="020B0604020202020204" pitchFamily="34" charset="0"/>
              <a:cs typeface="Arial" panose="020B0604020202020204" pitchFamily="34" charset="0"/>
            </a:rPr>
            <a:t>do not want to deploy Domain Controllers in Azure VM</a:t>
          </a:r>
          <a:r>
            <a:rPr lang="en-US" sz="1200" kern="1200" dirty="0" smtClean="0">
              <a:solidFill>
                <a:schemeClr val="dk1"/>
              </a:solidFill>
              <a:latin typeface="+mn-lt"/>
              <a:ea typeface="+mn-ea"/>
              <a:cs typeface="+mn-cs"/>
            </a:rPr>
            <a:t>. </a:t>
          </a:r>
          <a:r>
            <a:rPr lang="en-US" sz="1200" kern="1200" dirty="0" smtClean="0">
              <a:latin typeface="Arial" panose="020B0604020202020204" pitchFamily="34" charset="0"/>
              <a:cs typeface="Arial" panose="020B0604020202020204" pitchFamily="34" charset="0"/>
            </a:rPr>
            <a:t>Rather, they want a managed solution where they do not need to maintain Domain Controllers, patching , replication, backup etc.</a:t>
          </a:r>
          <a:endParaRPr lang="en-US" sz="1200" kern="1200" dirty="0">
            <a:latin typeface="Arial" panose="020B0604020202020204" pitchFamily="34" charset="0"/>
            <a:cs typeface="Arial" panose="020B0604020202020204" pitchFamily="34" charset="0"/>
          </a:endParaRPr>
        </a:p>
      </dgm:t>
    </dgm:pt>
    <dgm:pt modelId="{C19965EC-949A-47DF-8E00-DA51B82A6600}" type="parTrans" cxnId="{0F9065DC-FC4F-4A0E-9175-873A4BD47CDB}">
      <dgm:prSet/>
      <dgm:spPr/>
      <dgm:t>
        <a:bodyPr/>
        <a:lstStyle/>
        <a:p>
          <a:endParaRPr lang="en-US"/>
        </a:p>
      </dgm:t>
    </dgm:pt>
    <dgm:pt modelId="{C608EC70-8078-4561-8D84-DAA98518200D}" type="sibTrans" cxnId="{0F9065DC-FC4F-4A0E-9175-873A4BD47CDB}">
      <dgm:prSet/>
      <dgm:spPr/>
      <dgm:t>
        <a:bodyPr/>
        <a:lstStyle/>
        <a:p>
          <a:endParaRPr lang="en-US"/>
        </a:p>
      </dgm:t>
    </dgm:pt>
    <dgm:pt modelId="{2DCA3FA1-CB7D-44ED-9C09-10A536C0C3F5}">
      <dgm:prSet custT="1"/>
      <dgm:spPr/>
      <dgm:t>
        <a:bodyPr/>
        <a:lstStyle/>
        <a:p>
          <a:pPr>
            <a:lnSpc>
              <a:spcPct val="150000"/>
            </a:lnSpc>
          </a:pPr>
          <a:r>
            <a:rPr lang="en-US" sz="1200" kern="1200" dirty="0" smtClean="0">
              <a:latin typeface="Arial" panose="020B0604020202020204" pitchFamily="34" charset="0"/>
              <a:cs typeface="Arial" panose="020B0604020202020204" pitchFamily="34" charset="0"/>
            </a:rPr>
            <a:t>As per the clients requirements we cannot use Azure AD as IAM solution</a:t>
          </a:r>
          <a:r>
            <a:rPr lang="en-US" sz="1200" kern="1200" dirty="0" smtClean="0">
              <a:solidFill>
                <a:schemeClr val="dk1"/>
              </a:solidFill>
              <a:latin typeface="+mn-lt"/>
              <a:ea typeface="+mn-ea"/>
              <a:cs typeface="+mn-cs"/>
            </a:rPr>
            <a:t>.</a:t>
          </a:r>
          <a:endParaRPr lang="en-US" sz="1200" kern="1200" dirty="0">
            <a:solidFill>
              <a:schemeClr val="dk1"/>
            </a:solidFill>
            <a:latin typeface="+mn-lt"/>
            <a:ea typeface="+mn-ea"/>
            <a:cs typeface="+mn-cs"/>
          </a:endParaRPr>
        </a:p>
      </dgm:t>
    </dgm:pt>
    <dgm:pt modelId="{B19756C3-D787-4E4C-9A3F-E0FD51CF704D}" type="parTrans" cxnId="{ACAAB887-3BAE-4272-BEC2-68AA01D872C1}">
      <dgm:prSet/>
      <dgm:spPr/>
      <dgm:t>
        <a:bodyPr/>
        <a:lstStyle/>
        <a:p>
          <a:endParaRPr lang="en-US"/>
        </a:p>
      </dgm:t>
    </dgm:pt>
    <dgm:pt modelId="{BC36FF52-6CAF-47BF-A3B7-1AC60EAFE88C}" type="sibTrans" cxnId="{ACAAB887-3BAE-4272-BEC2-68AA01D872C1}">
      <dgm:prSet/>
      <dgm:spPr/>
      <dgm:t>
        <a:bodyPr/>
        <a:lstStyle/>
        <a:p>
          <a:endParaRPr lang="en-US"/>
        </a:p>
      </dgm:t>
    </dgm:pt>
    <dgm:pt modelId="{24CA731E-3358-4F5A-AA54-5312471C5B64}">
      <dgm:prSet custT="1"/>
      <dgm:spPr/>
      <dgm:t>
        <a:bodyPr/>
        <a:lstStyle/>
        <a:p>
          <a:pPr>
            <a:lnSpc>
              <a:spcPct val="150000"/>
            </a:lnSpc>
          </a:pPr>
          <a:r>
            <a:rPr lang="en-US" sz="1200" kern="1200" dirty="0" smtClean="0">
              <a:latin typeface="Arial" panose="020B0604020202020204" pitchFamily="34" charset="0"/>
              <a:cs typeface="Arial" panose="020B0604020202020204" pitchFamily="34" charset="0"/>
            </a:rPr>
            <a:t>Domain name change and appropriate application setting changes </a:t>
          </a:r>
          <a:endParaRPr lang="en-US" sz="1200" kern="1200" dirty="0">
            <a:latin typeface="Arial" panose="020B0604020202020204" pitchFamily="34" charset="0"/>
            <a:cs typeface="Arial" panose="020B0604020202020204" pitchFamily="34" charset="0"/>
          </a:endParaRPr>
        </a:p>
      </dgm:t>
    </dgm:pt>
    <dgm:pt modelId="{D869CB95-063B-4D67-BB9D-4C3BD916B8A7}" type="parTrans" cxnId="{DA653666-EE36-47B8-841B-F04D50FE37C4}">
      <dgm:prSet/>
      <dgm:spPr/>
      <dgm:t>
        <a:bodyPr/>
        <a:lstStyle/>
        <a:p>
          <a:endParaRPr lang="en-US"/>
        </a:p>
      </dgm:t>
    </dgm:pt>
    <dgm:pt modelId="{1EB52DF4-97C3-4AC9-B378-53AC75E45AB5}" type="sibTrans" cxnId="{DA653666-EE36-47B8-841B-F04D50FE37C4}">
      <dgm:prSet/>
      <dgm:spPr/>
      <dgm:t>
        <a:bodyPr/>
        <a:lstStyle/>
        <a:p>
          <a:endParaRPr lang="en-US"/>
        </a:p>
      </dgm:t>
    </dgm:pt>
    <dgm:pt modelId="{0C5996AF-D12C-4DEB-8FC6-EC337543F45D}">
      <dgm:prSet custT="1"/>
      <dgm:spPr/>
      <dgm:t>
        <a:bodyPr/>
        <a:lstStyle/>
        <a:p>
          <a:pPr>
            <a:lnSpc>
              <a:spcPct val="150000"/>
            </a:lnSpc>
          </a:pPr>
          <a:endParaRPr lang="en-US" sz="1200" dirty="0">
            <a:latin typeface="Arial" panose="020B0604020202020204" pitchFamily="34" charset="0"/>
            <a:cs typeface="Arial" panose="020B0604020202020204" pitchFamily="34" charset="0"/>
          </a:endParaRPr>
        </a:p>
      </dgm:t>
    </dgm:pt>
    <dgm:pt modelId="{73856E95-6B7D-4C93-88F3-78ED01E4A4B8}" type="parTrans" cxnId="{A7BF49D9-C66B-421A-918D-B811AE2E33F2}">
      <dgm:prSet/>
      <dgm:spPr/>
      <dgm:t>
        <a:bodyPr/>
        <a:lstStyle/>
        <a:p>
          <a:endParaRPr lang="en-US"/>
        </a:p>
      </dgm:t>
    </dgm:pt>
    <dgm:pt modelId="{E4B9403A-DAF0-4702-945E-E504DC3AAC13}" type="sibTrans" cxnId="{A7BF49D9-C66B-421A-918D-B811AE2E33F2}">
      <dgm:prSet/>
      <dgm:spPr/>
      <dgm:t>
        <a:bodyPr/>
        <a:lstStyle/>
        <a:p>
          <a:endParaRPr lang="en-US"/>
        </a:p>
      </dgm:t>
    </dgm:pt>
    <dgm:pt modelId="{C402C5B1-6648-4B08-80C5-62E606A30E0C}">
      <dgm:prSet custT="1"/>
      <dgm:spPr/>
      <dgm:t>
        <a:bodyPr/>
        <a:lstStyle/>
        <a:p>
          <a:pPr>
            <a:lnSpc>
              <a:spcPct val="150000"/>
            </a:lnSpc>
          </a:pPr>
          <a:r>
            <a:rPr lang="en-US" sz="1200" kern="1200" dirty="0" smtClean="0">
              <a:latin typeface="Arial" panose="020B0604020202020204" pitchFamily="34" charset="0"/>
              <a:cs typeface="Arial" panose="020B0604020202020204" pitchFamily="34" charset="0"/>
            </a:rPr>
            <a:t>Application spread across multiple domains </a:t>
          </a:r>
          <a:endParaRPr lang="en-US" sz="1200" kern="1200" dirty="0">
            <a:latin typeface="Arial" panose="020B0604020202020204" pitchFamily="34" charset="0"/>
            <a:cs typeface="Arial" panose="020B0604020202020204" pitchFamily="34" charset="0"/>
          </a:endParaRPr>
        </a:p>
      </dgm:t>
    </dgm:pt>
    <dgm:pt modelId="{6274E59F-F1E1-43FE-88E1-33CA2B0BD435}" type="sibTrans" cxnId="{DF3DEB18-4886-44F8-89E7-F31F115D9E7E}">
      <dgm:prSet/>
      <dgm:spPr/>
      <dgm:t>
        <a:bodyPr/>
        <a:lstStyle/>
        <a:p>
          <a:endParaRPr lang="en-US"/>
        </a:p>
      </dgm:t>
    </dgm:pt>
    <dgm:pt modelId="{CA47D67A-4168-46EF-AEFD-F1AC96DE5D57}" type="parTrans" cxnId="{DF3DEB18-4886-44F8-89E7-F31F115D9E7E}">
      <dgm:prSet/>
      <dgm:spPr/>
      <dgm:t>
        <a:bodyPr/>
        <a:lstStyle/>
        <a:p>
          <a:endParaRPr lang="en-US"/>
        </a:p>
      </dgm:t>
    </dgm:pt>
    <dgm:pt modelId="{9C1691C9-C18B-4EC8-ABB1-D8C6CF420FFE}" type="pres">
      <dgm:prSet presAssocID="{26A9B28A-3B0E-4C1C-A3D7-12E78A43CFDB}" presName="linear" presStyleCnt="0">
        <dgm:presLayoutVars>
          <dgm:dir/>
          <dgm:animLvl val="lvl"/>
          <dgm:resizeHandles val="exact"/>
        </dgm:presLayoutVars>
      </dgm:prSet>
      <dgm:spPr/>
      <dgm:t>
        <a:bodyPr/>
        <a:lstStyle/>
        <a:p>
          <a:endParaRPr lang="en-US"/>
        </a:p>
      </dgm:t>
    </dgm:pt>
    <dgm:pt modelId="{78126552-2446-4B56-9BFE-EE9304B8C1CD}" type="pres">
      <dgm:prSet presAssocID="{1FDDA6E4-98BF-4667-8E31-F7E64A2F264F}" presName="parentLin" presStyleCnt="0"/>
      <dgm:spPr/>
    </dgm:pt>
    <dgm:pt modelId="{7F31304F-55B4-4C54-A407-C6340C0B273A}" type="pres">
      <dgm:prSet presAssocID="{1FDDA6E4-98BF-4667-8E31-F7E64A2F264F}" presName="parentLeftMargin" presStyleLbl="node1" presStyleIdx="0" presStyleCnt="2"/>
      <dgm:spPr/>
      <dgm:t>
        <a:bodyPr/>
        <a:lstStyle/>
        <a:p>
          <a:endParaRPr lang="en-US"/>
        </a:p>
      </dgm:t>
    </dgm:pt>
    <dgm:pt modelId="{A54856DF-36A2-43A7-99C0-1DFA38B8D92D}" type="pres">
      <dgm:prSet presAssocID="{1FDDA6E4-98BF-4667-8E31-F7E64A2F264F}" presName="parentText" presStyleLbl="node1" presStyleIdx="0" presStyleCnt="2" custScaleX="39281" custScaleY="46687" custLinFactX="-487" custLinFactNeighborX="-100000" custLinFactNeighborY="-3679">
        <dgm:presLayoutVars>
          <dgm:chMax val="0"/>
          <dgm:bulletEnabled val="1"/>
        </dgm:presLayoutVars>
      </dgm:prSet>
      <dgm:spPr/>
      <dgm:t>
        <a:bodyPr/>
        <a:lstStyle/>
        <a:p>
          <a:endParaRPr lang="en-US"/>
        </a:p>
      </dgm:t>
    </dgm:pt>
    <dgm:pt modelId="{994CCC3B-562B-45AA-87FD-1B222BF3E9E3}" type="pres">
      <dgm:prSet presAssocID="{1FDDA6E4-98BF-4667-8E31-F7E64A2F264F}" presName="negativeSpace" presStyleCnt="0"/>
      <dgm:spPr/>
    </dgm:pt>
    <dgm:pt modelId="{79CC8258-7DFA-44F7-AC63-E927B8F8875A}" type="pres">
      <dgm:prSet presAssocID="{1FDDA6E4-98BF-4667-8E31-F7E64A2F264F}" presName="childText" presStyleLbl="conFgAcc1" presStyleIdx="0" presStyleCnt="2" custScaleY="98166" custLinFactY="-7239" custLinFactNeighborX="-9517" custLinFactNeighborY="-100000">
        <dgm:presLayoutVars>
          <dgm:bulletEnabled val="1"/>
        </dgm:presLayoutVars>
      </dgm:prSet>
      <dgm:spPr/>
      <dgm:t>
        <a:bodyPr/>
        <a:lstStyle/>
        <a:p>
          <a:endParaRPr lang="en-US"/>
        </a:p>
      </dgm:t>
    </dgm:pt>
    <dgm:pt modelId="{B4CD08DA-FC08-4F5A-ADD4-E596C26290E6}" type="pres">
      <dgm:prSet presAssocID="{E414C752-1748-4BE1-8D9A-B90B0D6C4976}" presName="spaceBetweenRectangles" presStyleCnt="0"/>
      <dgm:spPr/>
    </dgm:pt>
    <dgm:pt modelId="{C9A8493F-6C1B-4AA3-A075-531817065DD4}" type="pres">
      <dgm:prSet presAssocID="{1762743D-358F-49A3-BEB2-D7992935EB75}" presName="parentLin" presStyleCnt="0"/>
      <dgm:spPr/>
    </dgm:pt>
    <dgm:pt modelId="{B8FE58DA-912F-48B8-82DC-4A81531B80B0}" type="pres">
      <dgm:prSet presAssocID="{1762743D-358F-49A3-BEB2-D7992935EB75}" presName="parentLeftMargin" presStyleLbl="node1" presStyleIdx="0" presStyleCnt="2"/>
      <dgm:spPr/>
      <dgm:t>
        <a:bodyPr/>
        <a:lstStyle/>
        <a:p>
          <a:endParaRPr lang="en-US"/>
        </a:p>
      </dgm:t>
    </dgm:pt>
    <dgm:pt modelId="{6C536C0A-A2B3-4D06-907E-6919587E672A}" type="pres">
      <dgm:prSet presAssocID="{1762743D-358F-49A3-BEB2-D7992935EB75}" presName="parentText" presStyleLbl="node1" presStyleIdx="1" presStyleCnt="2" custScaleX="39281" custScaleY="57496" custLinFactX="-1132" custLinFactNeighborX="-100000" custLinFactNeighborY="-28941">
        <dgm:presLayoutVars>
          <dgm:chMax val="0"/>
          <dgm:bulletEnabled val="1"/>
        </dgm:presLayoutVars>
      </dgm:prSet>
      <dgm:spPr/>
      <dgm:t>
        <a:bodyPr/>
        <a:lstStyle/>
        <a:p>
          <a:endParaRPr lang="en-US"/>
        </a:p>
      </dgm:t>
    </dgm:pt>
    <dgm:pt modelId="{F04DC79E-ECEC-47A4-A2B5-22ED693F20A7}" type="pres">
      <dgm:prSet presAssocID="{1762743D-358F-49A3-BEB2-D7992935EB75}" presName="negativeSpace" presStyleCnt="0"/>
      <dgm:spPr/>
    </dgm:pt>
    <dgm:pt modelId="{17598BEF-561A-4B40-BDC5-23C055CB2F95}" type="pres">
      <dgm:prSet presAssocID="{1762743D-358F-49A3-BEB2-D7992935EB75}" presName="childText" presStyleLbl="conFgAcc1" presStyleIdx="1" presStyleCnt="2" custScaleY="90201">
        <dgm:presLayoutVars>
          <dgm:bulletEnabled val="1"/>
        </dgm:presLayoutVars>
      </dgm:prSet>
      <dgm:spPr/>
      <dgm:t>
        <a:bodyPr/>
        <a:lstStyle/>
        <a:p>
          <a:endParaRPr lang="en-US"/>
        </a:p>
      </dgm:t>
    </dgm:pt>
  </dgm:ptLst>
  <dgm:cxnLst>
    <dgm:cxn modelId="{951AD43A-2679-421F-A378-0BF9FDA67742}" type="presOf" srcId="{E73FA832-5CB8-4D6D-A9F9-0FCFCAFE2B56}" destId="{17598BEF-561A-4B40-BDC5-23C055CB2F95}" srcOrd="0" destOrd="5" presId="urn:microsoft.com/office/officeart/2005/8/layout/list1"/>
    <dgm:cxn modelId="{ACAAB887-3BAE-4272-BEC2-68AA01D872C1}" srcId="{1762743D-358F-49A3-BEB2-D7992935EB75}" destId="{2DCA3FA1-CB7D-44ED-9C09-10A536C0C3F5}" srcOrd="2" destOrd="0" parTransId="{B19756C3-D787-4E4C-9A3F-E0FD51CF704D}" sibTransId="{BC36FF52-6CAF-47BF-A3B7-1AC60EAFE88C}"/>
    <dgm:cxn modelId="{4625CA02-BD46-41B2-945B-6A53BCE30460}" type="presOf" srcId="{26A9B28A-3B0E-4C1C-A3D7-12E78A43CFDB}" destId="{9C1691C9-C18B-4EC8-ABB1-D8C6CF420FFE}" srcOrd="0" destOrd="0" presId="urn:microsoft.com/office/officeart/2005/8/layout/list1"/>
    <dgm:cxn modelId="{1939E264-64F1-4260-ACBB-E4D46CAA409E}" type="presOf" srcId="{97FC14A3-1A88-497E-A70D-75E63B06511C}" destId="{79CC8258-7DFA-44F7-AC63-E927B8F8875A}" srcOrd="0" destOrd="2" presId="urn:microsoft.com/office/officeart/2005/8/layout/list1"/>
    <dgm:cxn modelId="{1C0E1EB5-1F2B-4670-B3EB-7D6137367A79}" type="presOf" srcId="{C402C5B1-6648-4B08-80C5-62E606A30E0C}" destId="{17598BEF-561A-4B40-BDC5-23C055CB2F95}" srcOrd="0" destOrd="6" presId="urn:microsoft.com/office/officeart/2005/8/layout/list1"/>
    <dgm:cxn modelId="{BB4D48FE-0FB4-4065-9061-271BC7ED0947}" type="presOf" srcId="{2DD3AF10-ED51-4A0D-A888-2666275FAC47}" destId="{79CC8258-7DFA-44F7-AC63-E927B8F8875A}" srcOrd="0" destOrd="5" presId="urn:microsoft.com/office/officeart/2005/8/layout/list1"/>
    <dgm:cxn modelId="{BAFBB1F9-0C87-406D-8ABC-E1E4DE1CD25A}" type="presOf" srcId="{899DFCC4-4BDE-470A-B220-FAA28F74C2FC}" destId="{79CC8258-7DFA-44F7-AC63-E927B8F8875A}" srcOrd="0" destOrd="1" presId="urn:microsoft.com/office/officeart/2005/8/layout/list1"/>
    <dgm:cxn modelId="{74DD51DC-B6E4-4783-9B87-F52AB829B12D}" type="presOf" srcId="{CE8803BF-B8BA-4E5C-A320-37D5E7E2128C}" destId="{17598BEF-561A-4B40-BDC5-23C055CB2F95}" srcOrd="0" destOrd="4" presId="urn:microsoft.com/office/officeart/2005/8/layout/list1"/>
    <dgm:cxn modelId="{B85BF5C1-7366-4AC3-9537-C8C782FD5227}" type="presOf" srcId="{1FDDA6E4-98BF-4667-8E31-F7E64A2F264F}" destId="{7F31304F-55B4-4C54-A407-C6340C0B273A}" srcOrd="0" destOrd="0" presId="urn:microsoft.com/office/officeart/2005/8/layout/list1"/>
    <dgm:cxn modelId="{A534D8F6-81EF-4296-B938-8FC71772FA4B}" type="presOf" srcId="{24CA731E-3358-4F5A-AA54-5312471C5B64}" destId="{17598BEF-561A-4B40-BDC5-23C055CB2F95}" srcOrd="0" destOrd="7" presId="urn:microsoft.com/office/officeart/2005/8/layout/list1"/>
    <dgm:cxn modelId="{5AF1528B-E1F4-4A8F-B1AB-E2AB0499DC29}" type="presOf" srcId="{4776A09D-F048-46F7-B51C-FD862F1DFE87}" destId="{79CC8258-7DFA-44F7-AC63-E927B8F8875A}" srcOrd="0" destOrd="3" presId="urn:microsoft.com/office/officeart/2005/8/layout/list1"/>
    <dgm:cxn modelId="{43613946-2039-48FC-B354-E20231FAE128}" type="presOf" srcId="{1FDDA6E4-98BF-4667-8E31-F7E64A2F264F}" destId="{A54856DF-36A2-43A7-99C0-1DFA38B8D92D}" srcOrd="1" destOrd="0" presId="urn:microsoft.com/office/officeart/2005/8/layout/list1"/>
    <dgm:cxn modelId="{891E29A9-2FF7-420A-98C6-DB384299DA39}" srcId="{26A9B28A-3B0E-4C1C-A3D7-12E78A43CFDB}" destId="{1FDDA6E4-98BF-4667-8E31-F7E64A2F264F}" srcOrd="0" destOrd="0" parTransId="{CE1CCAEB-80AC-463D-8E9A-4BB76C9153E0}" sibTransId="{E414C752-1748-4BE1-8D9A-B90B0D6C4976}"/>
    <dgm:cxn modelId="{72AED30A-5907-4B13-AB55-D5BCFA9BACF5}" srcId="{1762743D-358F-49A3-BEB2-D7992935EB75}" destId="{CE8803BF-B8BA-4E5C-A320-37D5E7E2128C}" srcOrd="4" destOrd="0" parTransId="{263F0051-21F5-48EB-A346-157E96153149}" sibTransId="{5AD2CDBA-7A8D-4345-98C0-1BF75618A162}"/>
    <dgm:cxn modelId="{DF3DEB18-4886-44F8-89E7-F31F115D9E7E}" srcId="{1762743D-358F-49A3-BEB2-D7992935EB75}" destId="{C402C5B1-6648-4B08-80C5-62E606A30E0C}" srcOrd="6" destOrd="0" parTransId="{CA47D67A-4168-46EF-AEFD-F1AC96DE5D57}" sibTransId="{6274E59F-F1E1-43FE-88E1-33CA2B0BD435}"/>
    <dgm:cxn modelId="{DA653666-EE36-47B8-841B-F04D50FE37C4}" srcId="{1762743D-358F-49A3-BEB2-D7992935EB75}" destId="{24CA731E-3358-4F5A-AA54-5312471C5B64}" srcOrd="7" destOrd="0" parTransId="{D869CB95-063B-4D67-BB9D-4C3BD916B8A7}" sibTransId="{1EB52DF4-97C3-4AC9-B378-53AC75E45AB5}"/>
    <dgm:cxn modelId="{CCD8C2E5-5A33-497E-99EF-6DEFF99F2CE3}" type="presOf" srcId="{1762743D-358F-49A3-BEB2-D7992935EB75}" destId="{6C536C0A-A2B3-4D06-907E-6919587E672A}" srcOrd="1" destOrd="0" presId="urn:microsoft.com/office/officeart/2005/8/layout/list1"/>
    <dgm:cxn modelId="{0A837B16-9360-4CAC-A2EB-B29D5B8BAB70}" type="presOf" srcId="{0C5996AF-D12C-4DEB-8FC6-EC337543F45D}" destId="{79CC8258-7DFA-44F7-AC63-E927B8F8875A}" srcOrd="0" destOrd="0" presId="urn:microsoft.com/office/officeart/2005/8/layout/list1"/>
    <dgm:cxn modelId="{9183830E-617A-49F0-82EF-27A1D22D9823}" srcId="{1762743D-358F-49A3-BEB2-D7992935EB75}" destId="{A02C8FCB-D52D-4A29-85CD-9466A9FF0724}" srcOrd="1" destOrd="0" parTransId="{5414DDD9-0FED-471E-8992-CF71794B328C}" sibTransId="{68CD0608-3C8B-4D98-A834-77E1400B65CB}"/>
    <dgm:cxn modelId="{DDE3A495-B463-4CDA-9478-CA2BF57DF2C6}" type="presOf" srcId="{A02C8FCB-D52D-4A29-85CD-9466A9FF0724}" destId="{17598BEF-561A-4B40-BDC5-23C055CB2F95}" srcOrd="0" destOrd="1" presId="urn:microsoft.com/office/officeart/2005/8/layout/list1"/>
    <dgm:cxn modelId="{0F9065DC-FC4F-4A0E-9175-873A4BD47CDB}" srcId="{1762743D-358F-49A3-BEB2-D7992935EB75}" destId="{E73FA832-5CB8-4D6D-A9F9-0FCFCAFE2B56}" srcOrd="5" destOrd="0" parTransId="{C19965EC-949A-47DF-8E00-DA51B82A6600}" sibTransId="{C608EC70-8078-4561-8D84-DAA98518200D}"/>
    <dgm:cxn modelId="{FBB62F1D-C203-4835-8D47-06E0BE40C9AC}" type="presOf" srcId="{1762743D-358F-49A3-BEB2-D7992935EB75}" destId="{B8FE58DA-912F-48B8-82DC-4A81531B80B0}" srcOrd="0" destOrd="0" presId="urn:microsoft.com/office/officeart/2005/8/layout/list1"/>
    <dgm:cxn modelId="{16B4856B-AA97-4F67-A350-7E9594F287B1}" type="presOf" srcId="{35C31212-0511-4542-93DD-569FCE9C011A}" destId="{17598BEF-561A-4B40-BDC5-23C055CB2F95}" srcOrd="0" destOrd="3" presId="urn:microsoft.com/office/officeart/2005/8/layout/list1"/>
    <dgm:cxn modelId="{EFC4D9C0-1E67-49E7-A7A2-0058A3A6FF6A}" srcId="{1FDDA6E4-98BF-4667-8E31-F7E64A2F264F}" destId="{2DD3AF10-ED51-4A0D-A888-2666275FAC47}" srcOrd="5" destOrd="0" parTransId="{8F8A1C92-8B26-409B-B5C9-5CEC97D40B36}" sibTransId="{2AB66E19-2609-4B49-AADF-CA3BBCF27EE9}"/>
    <dgm:cxn modelId="{B282A91F-878F-4017-BCCD-431DA9590B3B}" srcId="{1FDDA6E4-98BF-4667-8E31-F7E64A2F264F}" destId="{97FC14A3-1A88-497E-A70D-75E63B06511C}" srcOrd="2" destOrd="0" parTransId="{5923DE81-4885-45E9-990C-5841B257508E}" sibTransId="{694EA46B-D155-43F4-A95D-EA3757A14F21}"/>
    <dgm:cxn modelId="{A8E29886-C57C-417F-A800-D1EA1F7DB24C}" srcId="{26A9B28A-3B0E-4C1C-A3D7-12E78A43CFDB}" destId="{1762743D-358F-49A3-BEB2-D7992935EB75}" srcOrd="1" destOrd="0" parTransId="{3B032A8E-73CD-46DF-9FBC-939F65A48167}" sibTransId="{EC92ED6E-4CE4-4F8C-9373-7399F03E5578}"/>
    <dgm:cxn modelId="{A7BF49D9-C66B-421A-918D-B811AE2E33F2}" srcId="{1FDDA6E4-98BF-4667-8E31-F7E64A2F264F}" destId="{0C5996AF-D12C-4DEB-8FC6-EC337543F45D}" srcOrd="0" destOrd="0" parTransId="{73856E95-6B7D-4C93-88F3-78ED01E4A4B8}" sibTransId="{E4B9403A-DAF0-4702-945E-E504DC3AAC13}"/>
    <dgm:cxn modelId="{1AFD0275-CE0A-4391-9E72-0A2A0A296FBC}" srcId="{1FDDA6E4-98BF-4667-8E31-F7E64A2F264F}" destId="{4776A09D-F048-46F7-B51C-FD862F1DFE87}" srcOrd="3" destOrd="0" parTransId="{915A2069-70E7-424B-8B96-A2EF0BAB10B0}" sibTransId="{91CFD48F-70E1-4258-A648-A45DB15013CC}"/>
    <dgm:cxn modelId="{EF58FD74-7DF2-4491-9A6E-52035F278DA6}" srcId="{1762743D-358F-49A3-BEB2-D7992935EB75}" destId="{A32CC077-E191-4D33-BE31-C90E4A268EAC}" srcOrd="0" destOrd="0" parTransId="{77DB9F55-6C42-4C90-A821-56BF86FF099A}" sibTransId="{45EFA011-A589-4406-B290-6D6636B8B3C7}"/>
    <dgm:cxn modelId="{B788C2DC-E837-47FC-BEF7-9DFF80C31D6C}" type="presOf" srcId="{A32CC077-E191-4D33-BE31-C90E4A268EAC}" destId="{17598BEF-561A-4B40-BDC5-23C055CB2F95}" srcOrd="0" destOrd="0" presId="urn:microsoft.com/office/officeart/2005/8/layout/list1"/>
    <dgm:cxn modelId="{738C7B22-155D-4B31-A5D9-1437093CE89A}" type="presOf" srcId="{14116480-239E-4A72-990D-E1B95D7AD09C}" destId="{79CC8258-7DFA-44F7-AC63-E927B8F8875A}" srcOrd="0" destOrd="4" presId="urn:microsoft.com/office/officeart/2005/8/layout/list1"/>
    <dgm:cxn modelId="{B4655170-4E88-4F83-A1BA-01AE993E84B1}" srcId="{1FDDA6E4-98BF-4667-8E31-F7E64A2F264F}" destId="{899DFCC4-4BDE-470A-B220-FAA28F74C2FC}" srcOrd="1" destOrd="0" parTransId="{187E418E-F540-459E-A203-BE290176E775}" sibTransId="{86C1AAAD-90ED-4C34-9D21-ACB9FE1AC021}"/>
    <dgm:cxn modelId="{6B91F92C-E47E-4447-9C8F-3402DC9ADFBD}" srcId="{1762743D-358F-49A3-BEB2-D7992935EB75}" destId="{35C31212-0511-4542-93DD-569FCE9C011A}" srcOrd="3" destOrd="0" parTransId="{9291CB8D-C9C8-44D6-9425-37D3518A7E44}" sibTransId="{5D248263-C22A-489F-8B36-D96E9C6BA754}"/>
    <dgm:cxn modelId="{AE80A522-120F-47A8-9BE3-57F448A550B8}" srcId="{1FDDA6E4-98BF-4667-8E31-F7E64A2F264F}" destId="{14116480-239E-4A72-990D-E1B95D7AD09C}" srcOrd="4" destOrd="0" parTransId="{E8008E06-1EA6-4F2F-B179-DC2B9C6E65F6}" sibTransId="{0E0109F9-4908-47C6-854F-2F8D533B6361}"/>
    <dgm:cxn modelId="{186958BA-0127-4CA2-ACE2-1AA4A3C558A6}" type="presOf" srcId="{2DCA3FA1-CB7D-44ED-9C09-10A536C0C3F5}" destId="{17598BEF-561A-4B40-BDC5-23C055CB2F95}" srcOrd="0" destOrd="2" presId="urn:microsoft.com/office/officeart/2005/8/layout/list1"/>
    <dgm:cxn modelId="{198E0203-AF8F-4EBA-87E3-E281FB4A30E2}" type="presParOf" srcId="{9C1691C9-C18B-4EC8-ABB1-D8C6CF420FFE}" destId="{78126552-2446-4B56-9BFE-EE9304B8C1CD}" srcOrd="0" destOrd="0" presId="urn:microsoft.com/office/officeart/2005/8/layout/list1"/>
    <dgm:cxn modelId="{E6C09FED-8486-4DEB-9AFE-187A67BCC1AA}" type="presParOf" srcId="{78126552-2446-4B56-9BFE-EE9304B8C1CD}" destId="{7F31304F-55B4-4C54-A407-C6340C0B273A}" srcOrd="0" destOrd="0" presId="urn:microsoft.com/office/officeart/2005/8/layout/list1"/>
    <dgm:cxn modelId="{5BD7AD5C-F305-439C-9194-6DFDC2BD084C}" type="presParOf" srcId="{78126552-2446-4B56-9BFE-EE9304B8C1CD}" destId="{A54856DF-36A2-43A7-99C0-1DFA38B8D92D}" srcOrd="1" destOrd="0" presId="urn:microsoft.com/office/officeart/2005/8/layout/list1"/>
    <dgm:cxn modelId="{3FC1C185-F972-4347-83A5-D79F08DF587D}" type="presParOf" srcId="{9C1691C9-C18B-4EC8-ABB1-D8C6CF420FFE}" destId="{994CCC3B-562B-45AA-87FD-1B222BF3E9E3}" srcOrd="1" destOrd="0" presId="urn:microsoft.com/office/officeart/2005/8/layout/list1"/>
    <dgm:cxn modelId="{7548A5DE-EB55-4753-9E84-931ACC11CE4B}" type="presParOf" srcId="{9C1691C9-C18B-4EC8-ABB1-D8C6CF420FFE}" destId="{79CC8258-7DFA-44F7-AC63-E927B8F8875A}" srcOrd="2" destOrd="0" presId="urn:microsoft.com/office/officeart/2005/8/layout/list1"/>
    <dgm:cxn modelId="{C76671D9-B016-4E72-9D49-91F3FB7022E1}" type="presParOf" srcId="{9C1691C9-C18B-4EC8-ABB1-D8C6CF420FFE}" destId="{B4CD08DA-FC08-4F5A-ADD4-E596C26290E6}" srcOrd="3" destOrd="0" presId="urn:microsoft.com/office/officeart/2005/8/layout/list1"/>
    <dgm:cxn modelId="{550D25BB-9DB3-48CE-9866-2531DA89D76F}" type="presParOf" srcId="{9C1691C9-C18B-4EC8-ABB1-D8C6CF420FFE}" destId="{C9A8493F-6C1B-4AA3-A075-531817065DD4}" srcOrd="4" destOrd="0" presId="urn:microsoft.com/office/officeart/2005/8/layout/list1"/>
    <dgm:cxn modelId="{5AE1695F-76A0-4928-9C34-052597DBDACD}" type="presParOf" srcId="{C9A8493F-6C1B-4AA3-A075-531817065DD4}" destId="{B8FE58DA-912F-48B8-82DC-4A81531B80B0}" srcOrd="0" destOrd="0" presId="urn:microsoft.com/office/officeart/2005/8/layout/list1"/>
    <dgm:cxn modelId="{5D079824-277E-4B1E-AFF0-BBFDAF924F0C}" type="presParOf" srcId="{C9A8493F-6C1B-4AA3-A075-531817065DD4}" destId="{6C536C0A-A2B3-4D06-907E-6919587E672A}" srcOrd="1" destOrd="0" presId="urn:microsoft.com/office/officeart/2005/8/layout/list1"/>
    <dgm:cxn modelId="{C529A56F-06F0-4D0A-89AE-8FCA152AFF29}" type="presParOf" srcId="{9C1691C9-C18B-4EC8-ABB1-D8C6CF420FFE}" destId="{F04DC79E-ECEC-47A4-A2B5-22ED693F20A7}" srcOrd="5" destOrd="0" presId="urn:microsoft.com/office/officeart/2005/8/layout/list1"/>
    <dgm:cxn modelId="{BDF4EF2C-8B4F-42A0-AC05-BA0D9C8ACC99}" type="presParOf" srcId="{9C1691C9-C18B-4EC8-ABB1-D8C6CF420FFE}" destId="{17598BEF-561A-4B40-BDC5-23C055CB2F9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A9B28A-3B0E-4C1C-A3D7-12E78A43CFD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FDDA6E4-98BF-4667-8E31-F7E64A2F264F}">
      <dgm:prSet phldrT="[Text]" custT="1"/>
      <dgm:spPr/>
      <dgm:t>
        <a:bodyPr/>
        <a:lstStyle/>
        <a:p>
          <a:pPr rtl="0"/>
          <a:r>
            <a:rPr lang="en-US" sz="2000" dirty="0" smtClean="0">
              <a:latin typeface="Arial" panose="020B0604020202020204" pitchFamily="34" charset="0"/>
              <a:cs typeface="Arial" panose="020B0604020202020204" pitchFamily="34" charset="0"/>
            </a:rPr>
            <a:t>Solution Framework</a:t>
          </a:r>
          <a:endParaRPr lang="en-US" sz="2000" dirty="0">
            <a:latin typeface="Arial" panose="020B0604020202020204" pitchFamily="34" charset="0"/>
            <a:cs typeface="Arial" panose="020B0604020202020204" pitchFamily="34" charset="0"/>
          </a:endParaRPr>
        </a:p>
      </dgm:t>
    </dgm:pt>
    <dgm:pt modelId="{CE1CCAEB-80AC-463D-8E9A-4BB76C9153E0}" type="parTrans" cxnId="{891E29A9-2FF7-420A-98C6-DB384299DA39}">
      <dgm:prSet/>
      <dgm:spPr/>
      <dgm:t>
        <a:bodyPr/>
        <a:lstStyle/>
        <a:p>
          <a:endParaRPr lang="en-US"/>
        </a:p>
      </dgm:t>
    </dgm:pt>
    <dgm:pt modelId="{E414C752-1748-4BE1-8D9A-B90B0D6C4976}" type="sibTrans" cxnId="{891E29A9-2FF7-420A-98C6-DB384299DA39}">
      <dgm:prSet/>
      <dgm:spPr/>
      <dgm:t>
        <a:bodyPr/>
        <a:lstStyle/>
        <a:p>
          <a:endParaRPr lang="en-US"/>
        </a:p>
      </dgm:t>
    </dgm:pt>
    <dgm:pt modelId="{899DFCC4-4BDE-470A-B220-FAA28F74C2FC}">
      <dgm:prSet custT="1"/>
      <dgm:spPr/>
      <dgm:t>
        <a:bodyPr/>
        <a:lstStyle/>
        <a:p>
          <a:pPr>
            <a:lnSpc>
              <a:spcPct val="150000"/>
            </a:lnSpc>
          </a:pPr>
          <a:r>
            <a:rPr lang="en-US" sz="1200" dirty="0" smtClean="0">
              <a:latin typeface="Arial" panose="020B0604020202020204" pitchFamily="34" charset="0"/>
              <a:cs typeface="Arial" panose="020B0604020202020204" pitchFamily="34" charset="0"/>
            </a:rPr>
            <a:t>We have recommended </a:t>
          </a:r>
          <a:r>
            <a:rPr lang="en-US" sz="1200" b="1" dirty="0" smtClean="0">
              <a:latin typeface="Arial" panose="020B0604020202020204" pitchFamily="34" charset="0"/>
              <a:cs typeface="Arial" panose="020B0604020202020204" pitchFamily="34" charset="0"/>
            </a:rPr>
            <a:t>Azure AD Domain Service </a:t>
          </a:r>
          <a:r>
            <a:rPr lang="en-US" sz="1200" dirty="0" smtClean="0">
              <a:latin typeface="Arial" panose="020B0604020202020204" pitchFamily="34" charset="0"/>
              <a:cs typeface="Arial" panose="020B0604020202020204" pitchFamily="34" charset="0"/>
            </a:rPr>
            <a:t>(Azure ADDS) as the IAM solution for the applications.</a:t>
          </a:r>
          <a:endParaRPr lang="en-US" sz="1200" dirty="0">
            <a:latin typeface="Arial" panose="020B0604020202020204" pitchFamily="34" charset="0"/>
            <a:cs typeface="Arial" panose="020B0604020202020204" pitchFamily="34" charset="0"/>
          </a:endParaRPr>
        </a:p>
      </dgm:t>
    </dgm:pt>
    <dgm:pt modelId="{187E418E-F540-459E-A203-BE290176E775}" type="parTrans" cxnId="{B4655170-4E88-4F83-A1BA-01AE993E84B1}">
      <dgm:prSet/>
      <dgm:spPr/>
      <dgm:t>
        <a:bodyPr/>
        <a:lstStyle/>
        <a:p>
          <a:endParaRPr lang="en-US"/>
        </a:p>
      </dgm:t>
    </dgm:pt>
    <dgm:pt modelId="{86C1AAAD-90ED-4C34-9D21-ACB9FE1AC021}" type="sibTrans" cxnId="{B4655170-4E88-4F83-A1BA-01AE993E84B1}">
      <dgm:prSet/>
      <dgm:spPr/>
      <dgm:t>
        <a:bodyPr/>
        <a:lstStyle/>
        <a:p>
          <a:endParaRPr lang="en-US"/>
        </a:p>
      </dgm:t>
    </dgm:pt>
    <dgm:pt modelId="{0D98CA1E-E905-4802-A2D9-6CA2D99FFBCE}">
      <dgm:prSet custT="1"/>
      <dgm:spPr/>
      <dgm:t>
        <a:bodyPr/>
        <a:lstStyle/>
        <a:p>
          <a:pPr>
            <a:lnSpc>
              <a:spcPct val="150000"/>
            </a:lnSpc>
          </a:pPr>
          <a:r>
            <a:rPr lang="en-US" sz="1200" dirty="0" smtClean="0">
              <a:latin typeface="Arial" panose="020B0604020202020204" pitchFamily="34" charset="0"/>
              <a:cs typeface="Arial" panose="020B0604020202020204" pitchFamily="34" charset="0"/>
            </a:rPr>
            <a:t>On premises AD users would be synced with Azure AD. </a:t>
          </a:r>
          <a:r>
            <a:rPr lang="en-US" sz="1200" b="1" dirty="0" smtClean="0">
              <a:latin typeface="Arial" panose="020B0604020202020204" pitchFamily="34" charset="0"/>
              <a:cs typeface="Arial" panose="020B0604020202020204" pitchFamily="34" charset="0"/>
            </a:rPr>
            <a:t>Password Hash Sync (PHA) </a:t>
          </a:r>
          <a:r>
            <a:rPr lang="en-US" sz="1200" dirty="0" smtClean="0">
              <a:latin typeface="Arial" panose="020B0604020202020204" pitchFamily="34" charset="0"/>
              <a:cs typeface="Arial" panose="020B0604020202020204" pitchFamily="34" charset="0"/>
            </a:rPr>
            <a:t>would be used as the sign in method.</a:t>
          </a:r>
          <a:endParaRPr lang="en-US" sz="1200" dirty="0">
            <a:latin typeface="Arial" panose="020B0604020202020204" pitchFamily="34" charset="0"/>
            <a:cs typeface="Arial" panose="020B0604020202020204" pitchFamily="34" charset="0"/>
          </a:endParaRPr>
        </a:p>
      </dgm:t>
    </dgm:pt>
    <dgm:pt modelId="{1DC63BA2-34F6-4FEF-BA15-08AADF643E21}" type="parTrans" cxnId="{CFC6AF36-68A6-4D10-83C1-B8F6DFF061EF}">
      <dgm:prSet/>
      <dgm:spPr/>
      <dgm:t>
        <a:bodyPr/>
        <a:lstStyle/>
        <a:p>
          <a:endParaRPr lang="en-US"/>
        </a:p>
      </dgm:t>
    </dgm:pt>
    <dgm:pt modelId="{DEEFC5C0-4275-4B94-A716-5252544634A9}" type="sibTrans" cxnId="{CFC6AF36-68A6-4D10-83C1-B8F6DFF061EF}">
      <dgm:prSet/>
      <dgm:spPr/>
      <dgm:t>
        <a:bodyPr/>
        <a:lstStyle/>
        <a:p>
          <a:endParaRPr lang="en-US"/>
        </a:p>
      </dgm:t>
    </dgm:pt>
    <dgm:pt modelId="{A5380856-D694-49E5-B79D-19EF8728A6A3}">
      <dgm:prSet custT="1"/>
      <dgm:spPr/>
      <dgm:t>
        <a:bodyPr/>
        <a:lstStyle/>
        <a:p>
          <a:pPr>
            <a:lnSpc>
              <a:spcPct val="150000"/>
            </a:lnSpc>
          </a:pPr>
          <a:r>
            <a:rPr lang="en-US" sz="1200" dirty="0" smtClean="0">
              <a:latin typeface="Arial" panose="020B0604020202020204" pitchFamily="34" charset="0"/>
              <a:cs typeface="Arial" panose="020B0604020202020204" pitchFamily="34" charset="0"/>
            </a:rPr>
            <a:t>Azure ADDS will get user details from Azure AD.</a:t>
          </a:r>
          <a:endParaRPr lang="en-US" sz="1200" dirty="0">
            <a:latin typeface="Arial" panose="020B0604020202020204" pitchFamily="34" charset="0"/>
            <a:cs typeface="Arial" panose="020B0604020202020204" pitchFamily="34" charset="0"/>
          </a:endParaRPr>
        </a:p>
      </dgm:t>
    </dgm:pt>
    <dgm:pt modelId="{3BF9A404-DA41-40F2-BBF8-AE91F5BDF213}" type="parTrans" cxnId="{E0C40312-F742-4728-9D8B-5CCC8032F92F}">
      <dgm:prSet/>
      <dgm:spPr/>
      <dgm:t>
        <a:bodyPr/>
        <a:lstStyle/>
        <a:p>
          <a:endParaRPr lang="en-US"/>
        </a:p>
      </dgm:t>
    </dgm:pt>
    <dgm:pt modelId="{859A3AF2-F46A-4DD2-8761-5DCA1EC8AA51}" type="sibTrans" cxnId="{E0C40312-F742-4728-9D8B-5CCC8032F92F}">
      <dgm:prSet/>
      <dgm:spPr/>
      <dgm:t>
        <a:bodyPr/>
        <a:lstStyle/>
        <a:p>
          <a:endParaRPr lang="en-US"/>
        </a:p>
      </dgm:t>
    </dgm:pt>
    <dgm:pt modelId="{8B97C16A-51B7-4BA6-9653-B4C4AF6C1A57}">
      <dgm:prSet custT="1"/>
      <dgm:spPr/>
      <dgm:t>
        <a:bodyPr/>
        <a:lstStyle/>
        <a:p>
          <a:pPr>
            <a:lnSpc>
              <a:spcPct val="150000"/>
            </a:lnSpc>
          </a:pPr>
          <a:endParaRPr lang="en-US" sz="1200" dirty="0">
            <a:latin typeface="Arial" panose="020B0604020202020204" pitchFamily="34" charset="0"/>
            <a:cs typeface="Arial" panose="020B0604020202020204" pitchFamily="34" charset="0"/>
          </a:endParaRPr>
        </a:p>
      </dgm:t>
    </dgm:pt>
    <dgm:pt modelId="{6114D0AA-C954-4587-99C1-8D7DB8378001}" type="parTrans" cxnId="{65AF212E-7164-4900-854A-40FD606CAF19}">
      <dgm:prSet/>
      <dgm:spPr/>
      <dgm:t>
        <a:bodyPr/>
        <a:lstStyle/>
        <a:p>
          <a:endParaRPr lang="en-US"/>
        </a:p>
      </dgm:t>
    </dgm:pt>
    <dgm:pt modelId="{DA0F1658-6825-4019-9D6F-84D9808E7F41}" type="sibTrans" cxnId="{65AF212E-7164-4900-854A-40FD606CAF19}">
      <dgm:prSet/>
      <dgm:spPr/>
      <dgm:t>
        <a:bodyPr/>
        <a:lstStyle/>
        <a:p>
          <a:endParaRPr lang="en-US"/>
        </a:p>
      </dgm:t>
    </dgm:pt>
    <dgm:pt modelId="{946605DC-BFBB-4F49-A001-EDD9C97D69C0}">
      <dgm:prSet custT="1"/>
      <dgm:spPr/>
      <dgm:t>
        <a:bodyPr/>
        <a:lstStyle/>
        <a:p>
          <a:pPr>
            <a:lnSpc>
              <a:spcPct val="150000"/>
            </a:lnSpc>
          </a:pPr>
          <a:r>
            <a:rPr lang="en-US" sz="1200" dirty="0" smtClean="0">
              <a:latin typeface="Arial" panose="020B0604020202020204" pitchFamily="34" charset="0"/>
              <a:cs typeface="Arial" panose="020B0604020202020204" pitchFamily="34" charset="0"/>
            </a:rPr>
            <a:t>A </a:t>
          </a:r>
          <a:r>
            <a:rPr lang="en-US" sz="1200" b="1" dirty="0" smtClean="0">
              <a:latin typeface="Arial" panose="020B0604020202020204" pitchFamily="34" charset="0"/>
              <a:cs typeface="Arial" panose="020B0604020202020204" pitchFamily="34" charset="0"/>
            </a:rPr>
            <a:t>single domain </a:t>
          </a:r>
          <a:r>
            <a:rPr lang="en-US" sz="1200" dirty="0" smtClean="0">
              <a:latin typeface="Arial" panose="020B0604020202020204" pitchFamily="34" charset="0"/>
              <a:cs typeface="Arial" panose="020B0604020202020204" pitchFamily="34" charset="0"/>
            </a:rPr>
            <a:t>will be created in Azure ADDS, which will be used by all applications for IAM purpose.</a:t>
          </a:r>
          <a:endParaRPr lang="en-US" sz="1200" dirty="0">
            <a:latin typeface="Arial" panose="020B0604020202020204" pitchFamily="34" charset="0"/>
            <a:cs typeface="Arial" panose="020B0604020202020204" pitchFamily="34" charset="0"/>
          </a:endParaRPr>
        </a:p>
      </dgm:t>
    </dgm:pt>
    <dgm:pt modelId="{8D59E370-AD68-4FEE-99B7-AC42C821202A}" type="parTrans" cxnId="{8891F358-63E0-42E0-855E-12121EB62FA3}">
      <dgm:prSet/>
      <dgm:spPr/>
      <dgm:t>
        <a:bodyPr/>
        <a:lstStyle/>
        <a:p>
          <a:endParaRPr lang="en-US"/>
        </a:p>
      </dgm:t>
    </dgm:pt>
    <dgm:pt modelId="{73C8EE15-22C8-4E56-973A-076E8CCFE290}" type="sibTrans" cxnId="{8891F358-63E0-42E0-855E-12121EB62FA3}">
      <dgm:prSet/>
      <dgm:spPr/>
      <dgm:t>
        <a:bodyPr/>
        <a:lstStyle/>
        <a:p>
          <a:endParaRPr lang="en-US"/>
        </a:p>
      </dgm:t>
    </dgm:pt>
    <dgm:pt modelId="{73D23650-4875-4631-AADB-D1C6B0EB6809}">
      <dgm:prSet custT="1"/>
      <dgm:spPr/>
      <dgm:t>
        <a:bodyPr/>
        <a:lstStyle/>
        <a:p>
          <a:pPr>
            <a:lnSpc>
              <a:spcPct val="150000"/>
            </a:lnSpc>
          </a:pPr>
          <a:r>
            <a:rPr lang="en-US" sz="1200" dirty="0" smtClean="0">
              <a:latin typeface="Arial" panose="020B0604020202020204" pitchFamily="34" charset="0"/>
              <a:cs typeface="Arial" panose="020B0604020202020204" pitchFamily="34" charset="0"/>
            </a:rPr>
            <a:t>Application servers would be migrated to Azure and would be </a:t>
          </a:r>
          <a:r>
            <a:rPr lang="en-US" sz="1200" b="1" dirty="0" smtClean="0">
              <a:latin typeface="Arial" panose="020B0604020202020204" pitchFamily="34" charset="0"/>
              <a:cs typeface="Arial" panose="020B0604020202020204" pitchFamily="34" charset="0"/>
            </a:rPr>
            <a:t>joined to the new domain</a:t>
          </a:r>
          <a:r>
            <a:rPr lang="en-US" sz="1200" dirty="0" smtClean="0">
              <a:latin typeface="Arial" panose="020B0604020202020204" pitchFamily="34" charset="0"/>
              <a:cs typeface="Arial" panose="020B0604020202020204" pitchFamily="34" charset="0"/>
            </a:rPr>
            <a:t>, which belongs to Azure ADDS.</a:t>
          </a:r>
          <a:endParaRPr lang="en-US" sz="1200" dirty="0">
            <a:latin typeface="Arial" panose="020B0604020202020204" pitchFamily="34" charset="0"/>
            <a:cs typeface="Arial" panose="020B0604020202020204" pitchFamily="34" charset="0"/>
          </a:endParaRPr>
        </a:p>
      </dgm:t>
    </dgm:pt>
    <dgm:pt modelId="{A3EE72D0-A8E7-402D-A05E-FC9CB5BD08B4}" type="parTrans" cxnId="{832F28D5-44DE-472A-9406-DDC82CF62BA5}">
      <dgm:prSet/>
      <dgm:spPr/>
      <dgm:t>
        <a:bodyPr/>
        <a:lstStyle/>
        <a:p>
          <a:endParaRPr lang="en-US"/>
        </a:p>
      </dgm:t>
    </dgm:pt>
    <dgm:pt modelId="{D4EF8241-9FFB-4881-AED0-98F31401F1D8}" type="sibTrans" cxnId="{832F28D5-44DE-472A-9406-DDC82CF62BA5}">
      <dgm:prSet/>
      <dgm:spPr/>
      <dgm:t>
        <a:bodyPr/>
        <a:lstStyle/>
        <a:p>
          <a:endParaRPr lang="en-US"/>
        </a:p>
      </dgm:t>
    </dgm:pt>
    <dgm:pt modelId="{E4CB5692-7916-4D42-98DE-1B1823812EB3}">
      <dgm:prSet custT="1"/>
      <dgm:spPr/>
      <dgm:t>
        <a:bodyPr/>
        <a:lstStyle/>
        <a:p>
          <a:pPr>
            <a:lnSpc>
              <a:spcPct val="150000"/>
            </a:lnSpc>
          </a:pPr>
          <a:r>
            <a:rPr lang="en-US" sz="1200" dirty="0" smtClean="0">
              <a:latin typeface="Arial" panose="020B0604020202020204" pitchFamily="34" charset="0"/>
              <a:cs typeface="Arial" panose="020B0604020202020204" pitchFamily="34" charset="0"/>
            </a:rPr>
            <a:t>Additional </a:t>
          </a:r>
          <a:r>
            <a:rPr lang="en-US" sz="1200" b="1" dirty="0" smtClean="0">
              <a:latin typeface="Arial" panose="020B0604020202020204" pitchFamily="34" charset="0"/>
              <a:cs typeface="Arial" panose="020B0604020202020204" pitchFamily="34" charset="0"/>
            </a:rPr>
            <a:t>Organizational Units (OUs) </a:t>
          </a:r>
          <a:r>
            <a:rPr lang="en-US" sz="1200" dirty="0" smtClean="0">
              <a:latin typeface="Arial" panose="020B0604020202020204" pitchFamily="34" charset="0"/>
              <a:cs typeface="Arial" panose="020B0604020202020204" pitchFamily="34" charset="0"/>
            </a:rPr>
            <a:t>would be created to host computers and user accounts.</a:t>
          </a:r>
          <a:endParaRPr lang="en-US" sz="1200" dirty="0">
            <a:latin typeface="Arial" panose="020B0604020202020204" pitchFamily="34" charset="0"/>
            <a:cs typeface="Arial" panose="020B0604020202020204" pitchFamily="34" charset="0"/>
          </a:endParaRPr>
        </a:p>
      </dgm:t>
    </dgm:pt>
    <dgm:pt modelId="{F56EF19D-9F42-430B-8447-DC55DD52C163}" type="parTrans" cxnId="{12631EF3-6722-4435-B22B-FACFD2D65847}">
      <dgm:prSet/>
      <dgm:spPr/>
      <dgm:t>
        <a:bodyPr/>
        <a:lstStyle/>
        <a:p>
          <a:endParaRPr lang="en-US"/>
        </a:p>
      </dgm:t>
    </dgm:pt>
    <dgm:pt modelId="{7FC80274-7709-4EEF-A901-462347F86713}" type="sibTrans" cxnId="{12631EF3-6722-4435-B22B-FACFD2D65847}">
      <dgm:prSet/>
      <dgm:spPr/>
      <dgm:t>
        <a:bodyPr/>
        <a:lstStyle/>
        <a:p>
          <a:endParaRPr lang="en-US"/>
        </a:p>
      </dgm:t>
    </dgm:pt>
    <dgm:pt modelId="{059FA140-0667-4744-8BB2-5D7C7F63BCFE}">
      <dgm:prSet custT="1"/>
      <dgm:spPr/>
      <dgm:t>
        <a:bodyPr/>
        <a:lstStyle/>
        <a:p>
          <a:pPr>
            <a:lnSpc>
              <a:spcPct val="150000"/>
            </a:lnSpc>
          </a:pPr>
          <a:r>
            <a:rPr lang="en-US" sz="1200" b="1" dirty="0" smtClean="0">
              <a:latin typeface="Arial" panose="020B0604020202020204" pitchFamily="34" charset="0"/>
              <a:cs typeface="Arial" panose="020B0604020202020204" pitchFamily="34" charset="0"/>
            </a:rPr>
            <a:t>Custom Group Policies </a:t>
          </a:r>
          <a:r>
            <a:rPr lang="en-US" sz="1200" dirty="0" smtClean="0">
              <a:latin typeface="Arial" panose="020B0604020202020204" pitchFamily="34" charset="0"/>
              <a:cs typeface="Arial" panose="020B0604020202020204" pitchFamily="34" charset="0"/>
            </a:rPr>
            <a:t>would be created which would be linked to these OUs, to manage these applications. </a:t>
          </a:r>
          <a:endParaRPr lang="en-US" sz="1200" dirty="0">
            <a:latin typeface="Arial" panose="020B0604020202020204" pitchFamily="34" charset="0"/>
            <a:cs typeface="Arial" panose="020B0604020202020204" pitchFamily="34" charset="0"/>
          </a:endParaRPr>
        </a:p>
      </dgm:t>
    </dgm:pt>
    <dgm:pt modelId="{15A3641A-A3E9-485B-9C5D-41838F7C3002}" type="parTrans" cxnId="{56F9FA89-B5FB-450E-96FE-4E158E249FBE}">
      <dgm:prSet/>
      <dgm:spPr/>
      <dgm:t>
        <a:bodyPr/>
        <a:lstStyle/>
        <a:p>
          <a:endParaRPr lang="en-US"/>
        </a:p>
      </dgm:t>
    </dgm:pt>
    <dgm:pt modelId="{A88F8779-FB98-4462-8940-DBA7E3300C66}" type="sibTrans" cxnId="{56F9FA89-B5FB-450E-96FE-4E158E249FBE}">
      <dgm:prSet/>
      <dgm:spPr/>
      <dgm:t>
        <a:bodyPr/>
        <a:lstStyle/>
        <a:p>
          <a:endParaRPr lang="en-US"/>
        </a:p>
      </dgm:t>
    </dgm:pt>
    <dgm:pt modelId="{C3C13336-030B-46BB-ADA0-555C67C5542D}">
      <dgm:prSet custT="1"/>
      <dgm:spPr/>
      <dgm:t>
        <a:bodyPr/>
        <a:lstStyle/>
        <a:p>
          <a:pPr>
            <a:lnSpc>
              <a:spcPct val="150000"/>
            </a:lnSpc>
          </a:pPr>
          <a:r>
            <a:rPr lang="en-US" sz="1200" dirty="0" smtClean="0">
              <a:latin typeface="Arial" panose="020B0604020202020204" pitchFamily="34" charset="0"/>
              <a:cs typeface="Arial" panose="020B0604020202020204" pitchFamily="34" charset="0"/>
            </a:rPr>
            <a:t>We will use </a:t>
          </a:r>
          <a:r>
            <a:rPr lang="en-US" sz="1200" b="1" dirty="0" smtClean="0">
              <a:latin typeface="Arial" panose="020B0604020202020204" pitchFamily="34" charset="0"/>
              <a:cs typeface="Arial" panose="020B0604020202020204" pitchFamily="34" charset="0"/>
            </a:rPr>
            <a:t>custom domain name</a:t>
          </a:r>
          <a:r>
            <a:rPr lang="en-US" sz="1200" dirty="0" smtClean="0">
              <a:latin typeface="Arial" panose="020B0604020202020204" pitchFamily="34" charset="0"/>
              <a:cs typeface="Arial" panose="020B0604020202020204" pitchFamily="34" charset="0"/>
            </a:rPr>
            <a:t> for Azure AD managed Domain.</a:t>
          </a:r>
          <a:endParaRPr lang="en-US" sz="1200" dirty="0">
            <a:latin typeface="Arial" panose="020B0604020202020204" pitchFamily="34" charset="0"/>
            <a:cs typeface="Arial" panose="020B0604020202020204" pitchFamily="34" charset="0"/>
          </a:endParaRPr>
        </a:p>
      </dgm:t>
    </dgm:pt>
    <dgm:pt modelId="{66D00FCA-FDB3-49A3-AFB0-9DD78139C0FF}" type="parTrans" cxnId="{9BF36FAE-225F-4B88-B646-691ECBF2288A}">
      <dgm:prSet/>
      <dgm:spPr/>
      <dgm:t>
        <a:bodyPr/>
        <a:lstStyle/>
        <a:p>
          <a:endParaRPr lang="en-US"/>
        </a:p>
      </dgm:t>
    </dgm:pt>
    <dgm:pt modelId="{71EC1C32-7654-468F-98A1-F78314E587DE}" type="sibTrans" cxnId="{9BF36FAE-225F-4B88-B646-691ECBF2288A}">
      <dgm:prSet/>
      <dgm:spPr/>
      <dgm:t>
        <a:bodyPr/>
        <a:lstStyle/>
        <a:p>
          <a:endParaRPr lang="en-US"/>
        </a:p>
      </dgm:t>
    </dgm:pt>
    <dgm:pt modelId="{79964732-9A8B-4CE6-A804-BC4A9B25A1BB}">
      <dgm:prSet custT="1"/>
      <dgm:spPr/>
      <dgm:t>
        <a:bodyPr/>
        <a:lstStyle/>
        <a:p>
          <a:pPr>
            <a:lnSpc>
              <a:spcPct val="150000"/>
            </a:lnSpc>
          </a:pPr>
          <a:r>
            <a:rPr lang="en-US" sz="1200" dirty="0" smtClean="0">
              <a:latin typeface="Arial" panose="020B0604020202020204" pitchFamily="34" charset="0"/>
              <a:cs typeface="Arial" panose="020B0604020202020204" pitchFamily="34" charset="0"/>
            </a:rPr>
            <a:t>We will deploy Azure ADDS in a </a:t>
          </a:r>
          <a:r>
            <a:rPr lang="en-US" sz="1200" b="1" dirty="0" smtClean="0">
              <a:latin typeface="Arial" panose="020B0604020202020204" pitchFamily="34" charset="0"/>
              <a:cs typeface="Arial" panose="020B0604020202020204" pitchFamily="34" charset="0"/>
            </a:rPr>
            <a:t>separate dedicated subnet, </a:t>
          </a:r>
          <a:r>
            <a:rPr lang="en-US" sz="1200" dirty="0" smtClean="0">
              <a:latin typeface="Arial" panose="020B0604020202020204" pitchFamily="34" charset="0"/>
              <a:cs typeface="Arial" panose="020B0604020202020204" pitchFamily="34" charset="0"/>
            </a:rPr>
            <a:t>within customer’s Azure Virtual Network. The subnet </a:t>
          </a:r>
          <a:r>
            <a:rPr lang="en-US" sz="1200" b="1" dirty="0" smtClean="0">
              <a:latin typeface="Arial" panose="020B0604020202020204" pitchFamily="34" charset="0"/>
              <a:cs typeface="Arial" panose="020B0604020202020204" pitchFamily="34" charset="0"/>
            </a:rPr>
            <a:t>must not be a Gateway Subnet.</a:t>
          </a:r>
          <a:endParaRPr lang="en-US" sz="1200" b="1" dirty="0">
            <a:latin typeface="Arial" panose="020B0604020202020204" pitchFamily="34" charset="0"/>
            <a:cs typeface="Arial" panose="020B0604020202020204" pitchFamily="34" charset="0"/>
          </a:endParaRPr>
        </a:p>
      </dgm:t>
    </dgm:pt>
    <dgm:pt modelId="{93355D98-296A-4224-887F-36085C6FDC2E}" type="parTrans" cxnId="{1679C6EE-D1DB-4C06-9F7A-C3F54593FEF4}">
      <dgm:prSet/>
      <dgm:spPr/>
      <dgm:t>
        <a:bodyPr/>
        <a:lstStyle/>
        <a:p>
          <a:endParaRPr lang="en-US"/>
        </a:p>
      </dgm:t>
    </dgm:pt>
    <dgm:pt modelId="{A12AE136-A98A-493D-B544-E0348083F6E3}" type="sibTrans" cxnId="{1679C6EE-D1DB-4C06-9F7A-C3F54593FEF4}">
      <dgm:prSet/>
      <dgm:spPr/>
      <dgm:t>
        <a:bodyPr/>
        <a:lstStyle/>
        <a:p>
          <a:endParaRPr lang="en-US"/>
        </a:p>
      </dgm:t>
    </dgm:pt>
    <dgm:pt modelId="{85B5F25E-D79D-4DF6-8DE9-C6BE6E64BAFF}">
      <dgm:prSet custT="1"/>
      <dgm:spPr/>
      <dgm:t>
        <a:bodyPr/>
        <a:lstStyle/>
        <a:p>
          <a:pPr>
            <a:lnSpc>
              <a:spcPct val="150000"/>
            </a:lnSpc>
          </a:pPr>
          <a:r>
            <a:rPr lang="en-US" sz="1200" dirty="0" smtClean="0">
              <a:latin typeface="Arial" panose="020B0604020202020204" pitchFamily="34" charset="0"/>
              <a:cs typeface="Arial" panose="020B0604020202020204" pitchFamily="34" charset="0"/>
            </a:rPr>
            <a:t>If applications servers would be deployed in </a:t>
          </a:r>
          <a:r>
            <a:rPr lang="en-US" sz="1200" b="1" dirty="0" smtClean="0">
              <a:latin typeface="Arial" panose="020B0604020202020204" pitchFamily="34" charset="0"/>
              <a:cs typeface="Arial" panose="020B0604020202020204" pitchFamily="34" charset="0"/>
            </a:rPr>
            <a:t>any other VNET </a:t>
          </a:r>
          <a:r>
            <a:rPr lang="en-US" sz="1200" dirty="0" smtClean="0">
              <a:latin typeface="Arial" panose="020B0604020202020204" pitchFamily="34" charset="0"/>
              <a:cs typeface="Arial" panose="020B0604020202020204" pitchFamily="34" charset="0"/>
            </a:rPr>
            <a:t>in future, that can be joined through </a:t>
          </a:r>
          <a:r>
            <a:rPr lang="en-US" sz="1200" b="1" dirty="0" smtClean="0">
              <a:latin typeface="Arial" panose="020B0604020202020204" pitchFamily="34" charset="0"/>
              <a:cs typeface="Arial" panose="020B0604020202020204" pitchFamily="34" charset="0"/>
            </a:rPr>
            <a:t>VNET Peering or Site to site VPN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dgm:t>
    </dgm:pt>
    <dgm:pt modelId="{FCD04630-A864-4C60-9DC1-3A1A383A763E}" type="parTrans" cxnId="{29DE6AB4-DC71-472A-AEE3-AB4F77F62FC7}">
      <dgm:prSet/>
      <dgm:spPr/>
      <dgm:t>
        <a:bodyPr/>
        <a:lstStyle/>
        <a:p>
          <a:endParaRPr lang="en-US"/>
        </a:p>
      </dgm:t>
    </dgm:pt>
    <dgm:pt modelId="{5B74A8C8-09FE-4FE0-BA7C-32710F489DCC}" type="sibTrans" cxnId="{29DE6AB4-DC71-472A-AEE3-AB4F77F62FC7}">
      <dgm:prSet/>
      <dgm:spPr/>
      <dgm:t>
        <a:bodyPr/>
        <a:lstStyle/>
        <a:p>
          <a:endParaRPr lang="en-US"/>
        </a:p>
      </dgm:t>
    </dgm:pt>
    <dgm:pt modelId="{DFB3D69A-D81D-42E3-A29A-FF55CC7B9D4C}">
      <dgm:prSet custT="1"/>
      <dgm:spPr/>
      <dgm:t>
        <a:bodyPr/>
        <a:lstStyle/>
        <a:p>
          <a:pPr>
            <a:lnSpc>
              <a:spcPct val="150000"/>
            </a:lnSpc>
          </a:pPr>
          <a:r>
            <a:rPr lang="en-US" sz="1200" dirty="0" smtClean="0">
              <a:latin typeface="Arial" panose="020B0604020202020204" pitchFamily="34" charset="0"/>
              <a:cs typeface="Arial" panose="020B0604020202020204" pitchFamily="34" charset="0"/>
            </a:rPr>
            <a:t>There will be </a:t>
          </a:r>
          <a:r>
            <a:rPr lang="en-US" sz="1200" b="1" dirty="0" smtClean="0">
              <a:latin typeface="Arial" panose="020B0604020202020204" pitchFamily="34" charset="0"/>
              <a:cs typeface="Arial" panose="020B0604020202020204" pitchFamily="34" charset="0"/>
            </a:rPr>
            <a:t>no Network Security Group (NSG) attached </a:t>
          </a:r>
          <a:r>
            <a:rPr lang="en-US" sz="1200" dirty="0" smtClean="0">
              <a:latin typeface="Arial" panose="020B0604020202020204" pitchFamily="34" charset="0"/>
              <a:cs typeface="Arial" panose="020B0604020202020204" pitchFamily="34" charset="0"/>
            </a:rPr>
            <a:t>with that dedicated subnet.</a:t>
          </a:r>
          <a:endParaRPr lang="en-US" sz="1200" b="1" dirty="0">
            <a:latin typeface="Arial" panose="020B0604020202020204" pitchFamily="34" charset="0"/>
            <a:cs typeface="Arial" panose="020B0604020202020204" pitchFamily="34" charset="0"/>
          </a:endParaRPr>
        </a:p>
      </dgm:t>
    </dgm:pt>
    <dgm:pt modelId="{AC57C151-D5A5-41C6-90F8-6E4F427DF76A}" type="parTrans" cxnId="{B8E231F9-1C81-442D-8C35-A1A5596CF936}">
      <dgm:prSet/>
      <dgm:spPr/>
    </dgm:pt>
    <dgm:pt modelId="{7F22950D-F86C-4AAE-8CD1-AF92CF874441}" type="sibTrans" cxnId="{B8E231F9-1C81-442D-8C35-A1A5596CF936}">
      <dgm:prSet/>
      <dgm:spPr/>
    </dgm:pt>
    <dgm:pt modelId="{9C1691C9-C18B-4EC8-ABB1-D8C6CF420FFE}" type="pres">
      <dgm:prSet presAssocID="{26A9B28A-3B0E-4C1C-A3D7-12E78A43CFDB}" presName="linear" presStyleCnt="0">
        <dgm:presLayoutVars>
          <dgm:dir/>
          <dgm:animLvl val="lvl"/>
          <dgm:resizeHandles val="exact"/>
        </dgm:presLayoutVars>
      </dgm:prSet>
      <dgm:spPr/>
      <dgm:t>
        <a:bodyPr/>
        <a:lstStyle/>
        <a:p>
          <a:endParaRPr lang="en-US"/>
        </a:p>
      </dgm:t>
    </dgm:pt>
    <dgm:pt modelId="{78126552-2446-4B56-9BFE-EE9304B8C1CD}" type="pres">
      <dgm:prSet presAssocID="{1FDDA6E4-98BF-4667-8E31-F7E64A2F264F}" presName="parentLin" presStyleCnt="0"/>
      <dgm:spPr/>
    </dgm:pt>
    <dgm:pt modelId="{7F31304F-55B4-4C54-A407-C6340C0B273A}" type="pres">
      <dgm:prSet presAssocID="{1FDDA6E4-98BF-4667-8E31-F7E64A2F264F}" presName="parentLeftMargin" presStyleLbl="node1" presStyleIdx="0" presStyleCnt="1"/>
      <dgm:spPr/>
      <dgm:t>
        <a:bodyPr/>
        <a:lstStyle/>
        <a:p>
          <a:endParaRPr lang="en-US"/>
        </a:p>
      </dgm:t>
    </dgm:pt>
    <dgm:pt modelId="{A54856DF-36A2-43A7-99C0-1DFA38B8D92D}" type="pres">
      <dgm:prSet presAssocID="{1FDDA6E4-98BF-4667-8E31-F7E64A2F264F}" presName="parentText" presStyleLbl="node1" presStyleIdx="0" presStyleCnt="1" custScaleX="43465" custScaleY="33427" custLinFactNeighborX="-80239" custLinFactNeighborY="-47769">
        <dgm:presLayoutVars>
          <dgm:chMax val="0"/>
          <dgm:bulletEnabled val="1"/>
        </dgm:presLayoutVars>
      </dgm:prSet>
      <dgm:spPr/>
      <dgm:t>
        <a:bodyPr/>
        <a:lstStyle/>
        <a:p>
          <a:endParaRPr lang="en-US"/>
        </a:p>
      </dgm:t>
    </dgm:pt>
    <dgm:pt modelId="{994CCC3B-562B-45AA-87FD-1B222BF3E9E3}" type="pres">
      <dgm:prSet presAssocID="{1FDDA6E4-98BF-4667-8E31-F7E64A2F264F}" presName="negativeSpace" presStyleCnt="0"/>
      <dgm:spPr/>
    </dgm:pt>
    <dgm:pt modelId="{79CC8258-7DFA-44F7-AC63-E927B8F8875A}" type="pres">
      <dgm:prSet presAssocID="{1FDDA6E4-98BF-4667-8E31-F7E64A2F264F}" presName="childText" presStyleLbl="conFgAcc1" presStyleIdx="0" presStyleCnt="1" custScaleY="98166" custLinFactY="-7239" custLinFactNeighborX="-9517" custLinFactNeighborY="-100000">
        <dgm:presLayoutVars>
          <dgm:bulletEnabled val="1"/>
        </dgm:presLayoutVars>
      </dgm:prSet>
      <dgm:spPr/>
      <dgm:t>
        <a:bodyPr/>
        <a:lstStyle/>
        <a:p>
          <a:endParaRPr lang="en-US"/>
        </a:p>
      </dgm:t>
    </dgm:pt>
  </dgm:ptLst>
  <dgm:cxnLst>
    <dgm:cxn modelId="{434577F0-F61C-4557-B8F7-68F55DA5D231}" type="presOf" srcId="{85B5F25E-D79D-4DF6-8DE9-C6BE6E64BAFF}" destId="{79CC8258-7DFA-44F7-AC63-E927B8F8875A}" srcOrd="0" destOrd="7" presId="urn:microsoft.com/office/officeart/2005/8/layout/list1"/>
    <dgm:cxn modelId="{CFC6AF36-68A6-4D10-83C1-B8F6DFF061EF}" srcId="{1FDDA6E4-98BF-4667-8E31-F7E64A2F264F}" destId="{0D98CA1E-E905-4802-A2D9-6CA2D99FFBCE}" srcOrd="1" destOrd="0" parTransId="{1DC63BA2-34F6-4FEF-BA15-08AADF643E21}" sibTransId="{DEEFC5C0-4275-4B94-A716-5252544634A9}"/>
    <dgm:cxn modelId="{65AF212E-7164-4900-854A-40FD606CAF19}" srcId="{1FDDA6E4-98BF-4667-8E31-F7E64A2F264F}" destId="{8B97C16A-51B7-4BA6-9653-B4C4AF6C1A57}" srcOrd="11" destOrd="0" parTransId="{6114D0AA-C954-4587-99C1-8D7DB8378001}" sibTransId="{DA0F1658-6825-4019-9D6F-84D9808E7F41}"/>
    <dgm:cxn modelId="{4625CA02-BD46-41B2-945B-6A53BCE30460}" type="presOf" srcId="{26A9B28A-3B0E-4C1C-A3D7-12E78A43CFDB}" destId="{9C1691C9-C18B-4EC8-ABB1-D8C6CF420FFE}" srcOrd="0" destOrd="0" presId="urn:microsoft.com/office/officeart/2005/8/layout/list1"/>
    <dgm:cxn modelId="{832F28D5-44DE-472A-9406-DDC82CF62BA5}" srcId="{1FDDA6E4-98BF-4667-8E31-F7E64A2F264F}" destId="{73D23650-4875-4631-AADB-D1C6B0EB6809}" srcOrd="8" destOrd="0" parTransId="{A3EE72D0-A8E7-402D-A05E-FC9CB5BD08B4}" sibTransId="{D4EF8241-9FFB-4881-AED0-98F31401F1D8}"/>
    <dgm:cxn modelId="{E4563B0B-B336-462A-8456-BD45A40F705E}" type="presOf" srcId="{E4CB5692-7916-4D42-98DE-1B1823812EB3}" destId="{79CC8258-7DFA-44F7-AC63-E927B8F8875A}" srcOrd="0" destOrd="9" presId="urn:microsoft.com/office/officeart/2005/8/layout/list1"/>
    <dgm:cxn modelId="{96761500-3FB2-426B-8DC6-3BB0C515A7DE}" type="presOf" srcId="{A5380856-D694-49E5-B79D-19EF8728A6A3}" destId="{79CC8258-7DFA-44F7-AC63-E927B8F8875A}" srcOrd="0" destOrd="2" presId="urn:microsoft.com/office/officeart/2005/8/layout/list1"/>
    <dgm:cxn modelId="{12631EF3-6722-4435-B22B-FACFD2D65847}" srcId="{1FDDA6E4-98BF-4667-8E31-F7E64A2F264F}" destId="{E4CB5692-7916-4D42-98DE-1B1823812EB3}" srcOrd="9" destOrd="0" parTransId="{F56EF19D-9F42-430B-8447-DC55DD52C163}" sibTransId="{7FC80274-7709-4EEF-A901-462347F86713}"/>
    <dgm:cxn modelId="{F9918B69-3C7D-474A-A9B2-D9E0AB3A2FB9}" type="presOf" srcId="{8B97C16A-51B7-4BA6-9653-B4C4AF6C1A57}" destId="{79CC8258-7DFA-44F7-AC63-E927B8F8875A}" srcOrd="0" destOrd="11" presId="urn:microsoft.com/office/officeart/2005/8/layout/list1"/>
    <dgm:cxn modelId="{29DE6AB4-DC71-472A-AEE3-AB4F77F62FC7}" srcId="{1FDDA6E4-98BF-4667-8E31-F7E64A2F264F}" destId="{85B5F25E-D79D-4DF6-8DE9-C6BE6E64BAFF}" srcOrd="7" destOrd="0" parTransId="{FCD04630-A864-4C60-9DC1-3A1A383A763E}" sibTransId="{5B74A8C8-09FE-4FE0-BA7C-32710F489DCC}"/>
    <dgm:cxn modelId="{BAFBB1F9-0C87-406D-8ABC-E1E4DE1CD25A}" type="presOf" srcId="{899DFCC4-4BDE-470A-B220-FAA28F74C2FC}" destId="{79CC8258-7DFA-44F7-AC63-E927B8F8875A}" srcOrd="0" destOrd="0" presId="urn:microsoft.com/office/officeart/2005/8/layout/list1"/>
    <dgm:cxn modelId="{B8E231F9-1C81-442D-8C35-A1A5596CF936}" srcId="{1FDDA6E4-98BF-4667-8E31-F7E64A2F264F}" destId="{DFB3D69A-D81D-42E3-A29A-FF55CC7B9D4C}" srcOrd="6" destOrd="0" parTransId="{AC57C151-D5A5-41C6-90F8-6E4F427DF76A}" sibTransId="{7F22950D-F86C-4AAE-8CD1-AF92CF874441}"/>
    <dgm:cxn modelId="{891E29A9-2FF7-420A-98C6-DB384299DA39}" srcId="{26A9B28A-3B0E-4C1C-A3D7-12E78A43CFDB}" destId="{1FDDA6E4-98BF-4667-8E31-F7E64A2F264F}" srcOrd="0" destOrd="0" parTransId="{CE1CCAEB-80AC-463D-8E9A-4BB76C9153E0}" sibTransId="{E414C752-1748-4BE1-8D9A-B90B0D6C4976}"/>
    <dgm:cxn modelId="{B85BF5C1-7366-4AC3-9537-C8C782FD5227}" type="presOf" srcId="{1FDDA6E4-98BF-4667-8E31-F7E64A2F264F}" destId="{7F31304F-55B4-4C54-A407-C6340C0B273A}" srcOrd="0" destOrd="0" presId="urn:microsoft.com/office/officeart/2005/8/layout/list1"/>
    <dgm:cxn modelId="{D9628D8A-1238-46AA-9937-DFB6715E7F35}" type="presOf" srcId="{946605DC-BFBB-4F49-A001-EDD9C97D69C0}" destId="{79CC8258-7DFA-44F7-AC63-E927B8F8875A}" srcOrd="0" destOrd="3" presId="urn:microsoft.com/office/officeart/2005/8/layout/list1"/>
    <dgm:cxn modelId="{1679C6EE-D1DB-4C06-9F7A-C3F54593FEF4}" srcId="{1FDDA6E4-98BF-4667-8E31-F7E64A2F264F}" destId="{79964732-9A8B-4CE6-A804-BC4A9B25A1BB}" srcOrd="5" destOrd="0" parTransId="{93355D98-296A-4224-887F-36085C6FDC2E}" sibTransId="{A12AE136-A98A-493D-B544-E0348083F6E3}"/>
    <dgm:cxn modelId="{43613946-2039-48FC-B354-E20231FAE128}" type="presOf" srcId="{1FDDA6E4-98BF-4667-8E31-F7E64A2F264F}" destId="{A54856DF-36A2-43A7-99C0-1DFA38B8D92D}" srcOrd="1" destOrd="0" presId="urn:microsoft.com/office/officeart/2005/8/layout/list1"/>
    <dgm:cxn modelId="{B7E66322-D380-49F9-8AE1-C2D79AC7FF8B}" type="presOf" srcId="{73D23650-4875-4631-AADB-D1C6B0EB6809}" destId="{79CC8258-7DFA-44F7-AC63-E927B8F8875A}" srcOrd="0" destOrd="8" presId="urn:microsoft.com/office/officeart/2005/8/layout/list1"/>
    <dgm:cxn modelId="{9BF36FAE-225F-4B88-B646-691ECBF2288A}" srcId="{1FDDA6E4-98BF-4667-8E31-F7E64A2F264F}" destId="{C3C13336-030B-46BB-ADA0-555C67C5542D}" srcOrd="4" destOrd="0" parTransId="{66D00FCA-FDB3-49A3-AFB0-9DD78139C0FF}" sibTransId="{71EC1C32-7654-468F-98A1-F78314E587DE}"/>
    <dgm:cxn modelId="{3D0A33EB-A2A8-44EE-8D20-5170169A6E05}" type="presOf" srcId="{0D98CA1E-E905-4802-A2D9-6CA2D99FFBCE}" destId="{79CC8258-7DFA-44F7-AC63-E927B8F8875A}" srcOrd="0" destOrd="1" presId="urn:microsoft.com/office/officeart/2005/8/layout/list1"/>
    <dgm:cxn modelId="{5265D162-BA62-4B7A-911B-664C693EFDAB}" type="presOf" srcId="{79964732-9A8B-4CE6-A804-BC4A9B25A1BB}" destId="{79CC8258-7DFA-44F7-AC63-E927B8F8875A}" srcOrd="0" destOrd="5" presId="urn:microsoft.com/office/officeart/2005/8/layout/list1"/>
    <dgm:cxn modelId="{56F9FA89-B5FB-450E-96FE-4E158E249FBE}" srcId="{1FDDA6E4-98BF-4667-8E31-F7E64A2F264F}" destId="{059FA140-0667-4744-8BB2-5D7C7F63BCFE}" srcOrd="10" destOrd="0" parTransId="{15A3641A-A3E9-485B-9C5D-41838F7C3002}" sibTransId="{A88F8779-FB98-4462-8940-DBA7E3300C66}"/>
    <dgm:cxn modelId="{B4655170-4E88-4F83-A1BA-01AE993E84B1}" srcId="{1FDDA6E4-98BF-4667-8E31-F7E64A2F264F}" destId="{899DFCC4-4BDE-470A-B220-FAA28F74C2FC}" srcOrd="0" destOrd="0" parTransId="{187E418E-F540-459E-A203-BE290176E775}" sibTransId="{86C1AAAD-90ED-4C34-9D21-ACB9FE1AC021}"/>
    <dgm:cxn modelId="{E0C40312-F742-4728-9D8B-5CCC8032F92F}" srcId="{1FDDA6E4-98BF-4667-8E31-F7E64A2F264F}" destId="{A5380856-D694-49E5-B79D-19EF8728A6A3}" srcOrd="2" destOrd="0" parTransId="{3BF9A404-DA41-40F2-BBF8-AE91F5BDF213}" sibTransId="{859A3AF2-F46A-4DD2-8761-5DCA1EC8AA51}"/>
    <dgm:cxn modelId="{79CD5C46-BDB9-4C1B-AD28-7E6201FD9301}" type="presOf" srcId="{059FA140-0667-4744-8BB2-5D7C7F63BCFE}" destId="{79CC8258-7DFA-44F7-AC63-E927B8F8875A}" srcOrd="0" destOrd="10" presId="urn:microsoft.com/office/officeart/2005/8/layout/list1"/>
    <dgm:cxn modelId="{08184D20-B9F7-4E6A-93D8-C9D346D12176}" type="presOf" srcId="{DFB3D69A-D81D-42E3-A29A-FF55CC7B9D4C}" destId="{79CC8258-7DFA-44F7-AC63-E927B8F8875A}" srcOrd="0" destOrd="6" presId="urn:microsoft.com/office/officeart/2005/8/layout/list1"/>
    <dgm:cxn modelId="{8891F358-63E0-42E0-855E-12121EB62FA3}" srcId="{1FDDA6E4-98BF-4667-8E31-F7E64A2F264F}" destId="{946605DC-BFBB-4F49-A001-EDD9C97D69C0}" srcOrd="3" destOrd="0" parTransId="{8D59E370-AD68-4FEE-99B7-AC42C821202A}" sibTransId="{73C8EE15-22C8-4E56-973A-076E8CCFE290}"/>
    <dgm:cxn modelId="{A78B94AB-6BB1-4941-9F82-1DCACAD9B59E}" type="presOf" srcId="{C3C13336-030B-46BB-ADA0-555C67C5542D}" destId="{79CC8258-7DFA-44F7-AC63-E927B8F8875A}" srcOrd="0" destOrd="4" presId="urn:microsoft.com/office/officeart/2005/8/layout/list1"/>
    <dgm:cxn modelId="{198E0203-AF8F-4EBA-87E3-E281FB4A30E2}" type="presParOf" srcId="{9C1691C9-C18B-4EC8-ABB1-D8C6CF420FFE}" destId="{78126552-2446-4B56-9BFE-EE9304B8C1CD}" srcOrd="0" destOrd="0" presId="urn:microsoft.com/office/officeart/2005/8/layout/list1"/>
    <dgm:cxn modelId="{E6C09FED-8486-4DEB-9AFE-187A67BCC1AA}" type="presParOf" srcId="{78126552-2446-4B56-9BFE-EE9304B8C1CD}" destId="{7F31304F-55B4-4C54-A407-C6340C0B273A}" srcOrd="0" destOrd="0" presId="urn:microsoft.com/office/officeart/2005/8/layout/list1"/>
    <dgm:cxn modelId="{5BD7AD5C-F305-439C-9194-6DFDC2BD084C}" type="presParOf" srcId="{78126552-2446-4B56-9BFE-EE9304B8C1CD}" destId="{A54856DF-36A2-43A7-99C0-1DFA38B8D92D}" srcOrd="1" destOrd="0" presId="urn:microsoft.com/office/officeart/2005/8/layout/list1"/>
    <dgm:cxn modelId="{3FC1C185-F972-4347-83A5-D79F08DF587D}" type="presParOf" srcId="{9C1691C9-C18B-4EC8-ABB1-D8C6CF420FFE}" destId="{994CCC3B-562B-45AA-87FD-1B222BF3E9E3}" srcOrd="1" destOrd="0" presId="urn:microsoft.com/office/officeart/2005/8/layout/list1"/>
    <dgm:cxn modelId="{7548A5DE-EB55-4753-9E84-931ACC11CE4B}" type="presParOf" srcId="{9C1691C9-C18B-4EC8-ABB1-D8C6CF420FFE}" destId="{79CC8258-7DFA-44F7-AC63-E927B8F8875A}"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E4537E-868F-477C-8112-72A3BEF648A9}" type="doc">
      <dgm:prSet loTypeId="urn:microsoft.com/office/officeart/2011/layout/TabList" loCatId="list" qsTypeId="urn:microsoft.com/office/officeart/2005/8/quickstyle/simple1" qsCatId="simple" csTypeId="urn:microsoft.com/office/officeart/2005/8/colors/colorful5" csCatId="colorful" phldr="1"/>
      <dgm:spPr/>
      <dgm:t>
        <a:bodyPr/>
        <a:lstStyle/>
        <a:p>
          <a:endParaRPr lang="en-US"/>
        </a:p>
      </dgm:t>
    </dgm:pt>
    <dgm:pt modelId="{3FB45B4C-66F0-4D8D-B639-5434C4E1CA2D}">
      <dgm:prSet phldrT="[Text]" custT="1"/>
      <dgm:spPr/>
      <dgm:t>
        <a:bodyPr/>
        <a:lstStyle/>
        <a:p>
          <a:pPr algn="l"/>
          <a:r>
            <a:rPr lang="en-US" sz="2000" dirty="0" smtClean="0">
              <a:latin typeface="Arial" panose="020B0604020202020204" pitchFamily="34" charset="0"/>
              <a:cs typeface="Arial" panose="020B0604020202020204" pitchFamily="34" charset="0"/>
            </a:rPr>
            <a:t>Features</a:t>
          </a:r>
          <a:endParaRPr lang="en-US" sz="2400" dirty="0">
            <a:latin typeface="Arial" panose="020B0604020202020204" pitchFamily="34" charset="0"/>
            <a:cs typeface="Arial" panose="020B0604020202020204" pitchFamily="34" charset="0"/>
          </a:endParaRPr>
        </a:p>
      </dgm:t>
    </dgm:pt>
    <dgm:pt modelId="{AEB194B6-35C0-4A2C-904D-ECDB3DC454E1}" type="parTrans" cxnId="{E9810490-04E3-4CDC-B988-251A94089929}">
      <dgm:prSet/>
      <dgm:spPr/>
      <dgm:t>
        <a:bodyPr/>
        <a:lstStyle/>
        <a:p>
          <a:endParaRPr lang="en-US"/>
        </a:p>
      </dgm:t>
    </dgm:pt>
    <dgm:pt modelId="{808AD349-D19F-4ED6-B48A-99C27CF86004}" type="sibTrans" cxnId="{E9810490-04E3-4CDC-B988-251A94089929}">
      <dgm:prSet/>
      <dgm:spPr/>
      <dgm:t>
        <a:bodyPr/>
        <a:lstStyle/>
        <a:p>
          <a:endParaRPr lang="en-US"/>
        </a:p>
      </dgm:t>
    </dgm:pt>
    <dgm:pt modelId="{C4158568-7E9D-45FC-8202-16F577D6F29A}">
      <dgm:prSet phldrT="[Text]" custT="1"/>
      <dgm:spPr/>
      <dgm:t>
        <a:bodyPr/>
        <a:lstStyle/>
        <a:p>
          <a:r>
            <a:rPr lang="en-US" sz="1200" b="1" dirty="0" smtClean="0">
              <a:latin typeface="Arial" panose="020B0604020202020204" pitchFamily="34" charset="0"/>
              <a:cs typeface="Arial" panose="020B0604020202020204" pitchFamily="34" charset="0"/>
            </a:rPr>
            <a:t>Deployment is simple</a:t>
          </a:r>
          <a:r>
            <a:rPr lang="en-US" sz="1200" dirty="0" smtClean="0">
              <a:latin typeface="Arial" panose="020B0604020202020204" pitchFamily="34" charset="0"/>
              <a:cs typeface="Arial" panose="020B0604020202020204" pitchFamily="34" charset="0"/>
            </a:rPr>
            <a:t>, no preparation required on premise.</a:t>
          </a:r>
          <a:endParaRPr lang="en-US" sz="1200" dirty="0">
            <a:latin typeface="Arial" panose="020B0604020202020204" pitchFamily="34" charset="0"/>
            <a:cs typeface="Arial" panose="020B0604020202020204" pitchFamily="34" charset="0"/>
          </a:endParaRPr>
        </a:p>
      </dgm:t>
    </dgm:pt>
    <dgm:pt modelId="{B7E0FCFA-AE10-4D15-8060-D43EC7ABCB01}" type="parTrans" cxnId="{6C1F56F9-AACA-48B7-802A-6CB00872993F}">
      <dgm:prSet/>
      <dgm:spPr/>
      <dgm:t>
        <a:bodyPr/>
        <a:lstStyle/>
        <a:p>
          <a:endParaRPr lang="en-US"/>
        </a:p>
      </dgm:t>
    </dgm:pt>
    <dgm:pt modelId="{BFC63806-11AD-41D9-ACE6-8A9D94EA0337}" type="sibTrans" cxnId="{6C1F56F9-AACA-48B7-802A-6CB00872993F}">
      <dgm:prSet/>
      <dgm:spPr/>
      <dgm:t>
        <a:bodyPr/>
        <a:lstStyle/>
        <a:p>
          <a:endParaRPr lang="en-US"/>
        </a:p>
      </dgm:t>
    </dgm:pt>
    <dgm:pt modelId="{E7951C2B-0302-43CB-8F92-A9C72667B133}">
      <dgm:prSet phldrT="[Text]" custT="1"/>
      <dgm:spPr/>
      <dgm:t>
        <a:bodyPr/>
        <a:lstStyle/>
        <a:p>
          <a:pPr algn="l"/>
          <a:r>
            <a:rPr lang="en-US" altLang="ko-KR" sz="2000" dirty="0" smtClean="0">
              <a:latin typeface="Arial" panose="020B0604020202020204" pitchFamily="34" charset="0"/>
              <a:cs typeface="Arial" panose="020B0604020202020204" pitchFamily="34" charset="0"/>
            </a:rPr>
            <a:t>Limitations</a:t>
          </a:r>
          <a:endParaRPr lang="en-US" sz="2000" dirty="0">
            <a:latin typeface="Arial" panose="020B0604020202020204" pitchFamily="34" charset="0"/>
            <a:cs typeface="Arial" panose="020B0604020202020204" pitchFamily="34" charset="0"/>
          </a:endParaRPr>
        </a:p>
      </dgm:t>
    </dgm:pt>
    <dgm:pt modelId="{CC424B18-EA01-49EF-9091-AC6AC14E76B7}" type="parTrans" cxnId="{040A3EEF-0B01-44A9-80D4-7D01B5922FDC}">
      <dgm:prSet/>
      <dgm:spPr/>
      <dgm:t>
        <a:bodyPr/>
        <a:lstStyle/>
        <a:p>
          <a:endParaRPr lang="en-US"/>
        </a:p>
      </dgm:t>
    </dgm:pt>
    <dgm:pt modelId="{E0496751-A594-4C65-8096-FC0FD99E85BB}" type="sibTrans" cxnId="{040A3EEF-0B01-44A9-80D4-7D01B5922FDC}">
      <dgm:prSet/>
      <dgm:spPr/>
      <dgm:t>
        <a:bodyPr/>
        <a:lstStyle/>
        <a:p>
          <a:endParaRPr lang="en-US"/>
        </a:p>
      </dgm:t>
    </dgm:pt>
    <dgm:pt modelId="{83514532-D930-412D-92C4-4C3E23EF9685}">
      <dgm:prSet phldrT="[Text]" custT="1"/>
      <dgm:spPr>
        <a:ln>
          <a:solidFill>
            <a:schemeClr val="accent1">
              <a:lumMod val="60000"/>
              <a:lumOff val="40000"/>
            </a:schemeClr>
          </a:solidFill>
        </a:ln>
      </dgm:spPr>
      <dgm:t>
        <a:bodyPr/>
        <a:lstStyle/>
        <a:p>
          <a:r>
            <a:rPr lang="en-US" sz="1200" b="1" dirty="0" smtClean="0">
              <a:latin typeface="Arial" panose="020B0604020202020204" pitchFamily="34" charset="0"/>
              <a:cs typeface="Arial" panose="020B0604020202020204" pitchFamily="34" charset="0"/>
            </a:rPr>
            <a:t>Only one Managed Domain per Azure AD Tenant.</a:t>
          </a:r>
          <a:endParaRPr lang="en-US" sz="1200" b="1" dirty="0">
            <a:latin typeface="Arial" panose="020B0604020202020204" pitchFamily="34" charset="0"/>
            <a:cs typeface="Arial" panose="020B0604020202020204" pitchFamily="34" charset="0"/>
          </a:endParaRPr>
        </a:p>
      </dgm:t>
    </dgm:pt>
    <dgm:pt modelId="{97B1F598-F618-4380-BD4B-04C9B6AFA3E6}" type="parTrans" cxnId="{251429AB-4871-4969-BF5F-24FE32CF34A2}">
      <dgm:prSet/>
      <dgm:spPr/>
      <dgm:t>
        <a:bodyPr/>
        <a:lstStyle/>
        <a:p>
          <a:endParaRPr lang="en-US"/>
        </a:p>
      </dgm:t>
    </dgm:pt>
    <dgm:pt modelId="{36CBE5CA-3C29-4707-B26E-5DA7F47465D2}" type="sibTrans" cxnId="{251429AB-4871-4969-BF5F-24FE32CF34A2}">
      <dgm:prSet/>
      <dgm:spPr/>
      <dgm:t>
        <a:bodyPr/>
        <a:lstStyle/>
        <a:p>
          <a:endParaRPr lang="en-US"/>
        </a:p>
      </dgm:t>
    </dgm:pt>
    <dgm:pt modelId="{31CCDB75-CCE7-4161-9349-1E067CF00BE1}">
      <dgm:prSet phldrT="[Text]"/>
      <dgm:spPr/>
      <dgm:t>
        <a:bodyPr/>
        <a:lstStyle/>
        <a:p>
          <a:endParaRPr lang="en-US" sz="1400" dirty="0"/>
        </a:p>
      </dgm:t>
    </dgm:pt>
    <dgm:pt modelId="{976604E6-685A-4A38-92F2-02419BB24DFD}" type="parTrans" cxnId="{91F485CE-21FB-4985-8CF0-9022E131C938}">
      <dgm:prSet/>
      <dgm:spPr/>
      <dgm:t>
        <a:bodyPr/>
        <a:lstStyle/>
        <a:p>
          <a:endParaRPr lang="en-US"/>
        </a:p>
      </dgm:t>
    </dgm:pt>
    <dgm:pt modelId="{EAE835BB-7453-491D-889C-0B284A5009FE}" type="sibTrans" cxnId="{91F485CE-21FB-4985-8CF0-9022E131C938}">
      <dgm:prSet/>
      <dgm:spPr/>
      <dgm:t>
        <a:bodyPr/>
        <a:lstStyle/>
        <a:p>
          <a:endParaRPr lang="en-US"/>
        </a:p>
      </dgm:t>
    </dgm:pt>
    <dgm:pt modelId="{56D9E7FC-1620-447E-B1BD-B59386356CDC}">
      <dgm:prSet phldrT="[Text]" custT="1"/>
      <dgm:spPr/>
      <dgm:t>
        <a:bodyPr/>
        <a:lstStyle/>
        <a:p>
          <a:r>
            <a:rPr lang="en-US" sz="1200" dirty="0" smtClean="0">
              <a:latin typeface="Arial" panose="020B0604020202020204" pitchFamily="34" charset="0"/>
              <a:cs typeface="Arial" panose="020B0604020202020204" pitchFamily="34" charset="0"/>
            </a:rPr>
            <a:t>No need to monitor AD Health and Replication.</a:t>
          </a:r>
          <a:endParaRPr lang="en-US" sz="1200" dirty="0">
            <a:latin typeface="Arial" panose="020B0604020202020204" pitchFamily="34" charset="0"/>
            <a:cs typeface="Arial" panose="020B0604020202020204" pitchFamily="34" charset="0"/>
          </a:endParaRPr>
        </a:p>
      </dgm:t>
    </dgm:pt>
    <dgm:pt modelId="{A0626D2B-9BC9-4A32-AAAE-66D048AC94AC}" type="parTrans" cxnId="{2200C487-1CE4-485D-B4DF-20B637513231}">
      <dgm:prSet/>
      <dgm:spPr/>
      <dgm:t>
        <a:bodyPr/>
        <a:lstStyle/>
        <a:p>
          <a:endParaRPr lang="en-US"/>
        </a:p>
      </dgm:t>
    </dgm:pt>
    <dgm:pt modelId="{55F344D2-F8CF-4518-9C7E-528624165AA5}" type="sibTrans" cxnId="{2200C487-1CE4-485D-B4DF-20B637513231}">
      <dgm:prSet/>
      <dgm:spPr/>
      <dgm:t>
        <a:bodyPr/>
        <a:lstStyle/>
        <a:p>
          <a:endParaRPr lang="en-US"/>
        </a:p>
      </dgm:t>
    </dgm:pt>
    <dgm:pt modelId="{DD6E9B7E-FB3C-44BB-BB52-4E1215FF735D}">
      <dgm:prSet phldrT="[Text]" custT="1"/>
      <dgm:spPr/>
      <dgm:t>
        <a:bodyPr/>
        <a:lstStyle/>
        <a:p>
          <a:r>
            <a:rPr lang="en-US" sz="1200" dirty="0" smtClean="0">
              <a:latin typeface="Arial" panose="020B0604020202020204" pitchFamily="34" charset="0"/>
              <a:cs typeface="Arial" panose="020B0604020202020204" pitchFamily="34" charset="0"/>
            </a:rPr>
            <a:t>Supports </a:t>
          </a:r>
          <a:r>
            <a:rPr lang="en-US" sz="1200" b="1" dirty="0" smtClean="0">
              <a:latin typeface="Arial" panose="020B0604020202020204" pitchFamily="34" charset="0"/>
              <a:cs typeface="Arial" panose="020B0604020202020204" pitchFamily="34" charset="0"/>
            </a:rPr>
            <a:t>LDAP, LDAPS, Kerberos, NTLM </a:t>
          </a:r>
          <a:r>
            <a:rPr lang="en-US" sz="1200" dirty="0" smtClean="0">
              <a:latin typeface="Arial" panose="020B0604020202020204" pitchFamily="34" charset="0"/>
              <a:cs typeface="Arial" panose="020B0604020202020204" pitchFamily="34" charset="0"/>
            </a:rPr>
            <a:t>Protocols</a:t>
          </a:r>
          <a:r>
            <a:rPr lang="en-US" sz="1400" dirty="0" smtClean="0"/>
            <a:t>.</a:t>
          </a:r>
          <a:endParaRPr lang="en-US" sz="1400" dirty="0"/>
        </a:p>
      </dgm:t>
    </dgm:pt>
    <dgm:pt modelId="{6386BE4C-055D-4BB3-BD7B-1008C73F8C18}" type="parTrans" cxnId="{B820E7B0-7781-49CC-8E5E-EFA4A730EF2C}">
      <dgm:prSet/>
      <dgm:spPr/>
      <dgm:t>
        <a:bodyPr/>
        <a:lstStyle/>
        <a:p>
          <a:endParaRPr lang="en-US"/>
        </a:p>
      </dgm:t>
    </dgm:pt>
    <dgm:pt modelId="{20A1BDEE-7311-4EDB-A787-073391CC4ED0}" type="sibTrans" cxnId="{B820E7B0-7781-49CC-8E5E-EFA4A730EF2C}">
      <dgm:prSet/>
      <dgm:spPr/>
      <dgm:t>
        <a:bodyPr/>
        <a:lstStyle/>
        <a:p>
          <a:endParaRPr lang="en-US"/>
        </a:p>
      </dgm:t>
    </dgm:pt>
    <dgm:pt modelId="{F9549C87-363E-4099-8714-07B0ED657202}">
      <dgm:prSet phldrT="[Text]" custT="1"/>
      <dgm:spPr/>
      <dgm:t>
        <a:bodyPr/>
        <a:lstStyle/>
        <a:p>
          <a:r>
            <a:rPr lang="en-US" sz="1200" dirty="0" smtClean="0">
              <a:latin typeface="Arial" panose="020B0604020202020204" pitchFamily="34" charset="0"/>
              <a:cs typeface="Arial" panose="020B0604020202020204" pitchFamily="34" charset="0"/>
            </a:rPr>
            <a:t>Supports Additional OU creation and </a:t>
          </a:r>
          <a:r>
            <a:rPr lang="en-US" sz="1200" b="1" dirty="0" smtClean="0">
              <a:latin typeface="Arial" panose="020B0604020202020204" pitchFamily="34" charset="0"/>
              <a:cs typeface="Arial" panose="020B0604020202020204" pitchFamily="34" charset="0"/>
            </a:rPr>
            <a:t>custom Group Policies</a:t>
          </a:r>
          <a:r>
            <a:rPr lang="en-US" sz="1400" dirty="0" smtClean="0"/>
            <a:t>.</a:t>
          </a:r>
          <a:endParaRPr lang="en-US" sz="1400" dirty="0"/>
        </a:p>
      </dgm:t>
    </dgm:pt>
    <dgm:pt modelId="{9ECA515C-4860-4059-B349-02B508CE134C}" type="parTrans" cxnId="{EB14DA2F-495F-490E-B3F6-B4AAFC5AEF32}">
      <dgm:prSet/>
      <dgm:spPr/>
      <dgm:t>
        <a:bodyPr/>
        <a:lstStyle/>
        <a:p>
          <a:endParaRPr lang="en-US"/>
        </a:p>
      </dgm:t>
    </dgm:pt>
    <dgm:pt modelId="{DBABC0A0-1AB4-4577-B47D-C413231F5881}" type="sibTrans" cxnId="{EB14DA2F-495F-490E-B3F6-B4AAFC5AEF32}">
      <dgm:prSet/>
      <dgm:spPr/>
      <dgm:t>
        <a:bodyPr/>
        <a:lstStyle/>
        <a:p>
          <a:endParaRPr lang="en-US"/>
        </a:p>
      </dgm:t>
    </dgm:pt>
    <dgm:pt modelId="{9A2DAA2A-B26D-429A-8EEC-F498632CFCDE}">
      <dgm:prSet phldrT="[Text]" custT="1"/>
      <dgm:spPr/>
      <dgm:t>
        <a:bodyPr/>
        <a:lstStyle/>
        <a:p>
          <a:r>
            <a:rPr lang="en-US" sz="1200" dirty="0" smtClean="0">
              <a:latin typeface="Arial" panose="020B0604020202020204" pitchFamily="34" charset="0"/>
              <a:cs typeface="Arial" panose="020B0604020202020204" pitchFamily="34" charset="0"/>
            </a:rPr>
            <a:t>Offers</a:t>
          </a:r>
          <a:r>
            <a:rPr lang="en-US" sz="1400" dirty="0" smtClean="0"/>
            <a:t> </a:t>
          </a:r>
          <a:r>
            <a:rPr lang="en-US" sz="1200" b="1" dirty="0" smtClean="0">
              <a:latin typeface="Arial" panose="020B0604020202020204" pitchFamily="34" charset="0"/>
              <a:cs typeface="Arial" panose="020B0604020202020204" pitchFamily="34" charset="0"/>
            </a:rPr>
            <a:t>traditional domain join </a:t>
          </a:r>
          <a:r>
            <a:rPr lang="en-US" sz="1200" dirty="0" smtClean="0">
              <a:latin typeface="Arial" panose="020B0604020202020204" pitchFamily="34" charset="0"/>
              <a:cs typeface="Arial" panose="020B0604020202020204" pitchFamily="34" charset="0"/>
            </a:rPr>
            <a:t>feature for Azure VMs</a:t>
          </a:r>
          <a:r>
            <a:rPr lang="en-US" sz="1400" dirty="0" smtClean="0"/>
            <a:t>.</a:t>
          </a:r>
          <a:endParaRPr lang="en-US" sz="1400" dirty="0"/>
        </a:p>
      </dgm:t>
    </dgm:pt>
    <dgm:pt modelId="{1129CA61-2173-4A46-9C5C-FB9527AAF916}" type="parTrans" cxnId="{686CF132-94CA-4385-8F15-BBFE102E5BD8}">
      <dgm:prSet/>
      <dgm:spPr/>
      <dgm:t>
        <a:bodyPr/>
        <a:lstStyle/>
        <a:p>
          <a:endParaRPr lang="en-US"/>
        </a:p>
      </dgm:t>
    </dgm:pt>
    <dgm:pt modelId="{58073DE4-0A4D-4358-8332-C8C03F853D77}" type="sibTrans" cxnId="{686CF132-94CA-4385-8F15-BBFE102E5BD8}">
      <dgm:prSet/>
      <dgm:spPr/>
      <dgm:t>
        <a:bodyPr/>
        <a:lstStyle/>
        <a:p>
          <a:endParaRPr lang="en-US"/>
        </a:p>
      </dgm:t>
    </dgm:pt>
    <dgm:pt modelId="{0FF5CE7B-4F5F-457E-939B-CDE46613BB6A}">
      <dgm:prSet phldrT="[Text]" custT="1"/>
      <dgm:spPr/>
      <dgm:t>
        <a:bodyPr/>
        <a:lstStyle/>
        <a:p>
          <a:r>
            <a:rPr lang="en-US" sz="1200" b="1" dirty="0" smtClean="0">
              <a:latin typeface="Arial" panose="020B0604020202020204" pitchFamily="34" charset="0"/>
              <a:cs typeface="Arial" panose="020B0604020202020204" pitchFamily="34" charset="0"/>
            </a:rPr>
            <a:t>Can sync with on premise AD </a:t>
          </a:r>
          <a:r>
            <a:rPr lang="en-US" sz="1200" dirty="0" smtClean="0">
              <a:latin typeface="Arial" panose="020B0604020202020204" pitchFamily="34" charset="0"/>
              <a:cs typeface="Arial" panose="020B0604020202020204" pitchFamily="34" charset="0"/>
            </a:rPr>
            <a:t>through Azure AD</a:t>
          </a:r>
          <a:r>
            <a:rPr lang="en-US" sz="1400" dirty="0" smtClean="0"/>
            <a:t>.</a:t>
          </a:r>
          <a:endParaRPr lang="en-US" sz="1400" dirty="0"/>
        </a:p>
      </dgm:t>
    </dgm:pt>
    <dgm:pt modelId="{1F7B0F87-A7A5-46B2-B4E3-9DE45FC59F99}" type="parTrans" cxnId="{33D585E2-6220-41FD-AF19-052EC6A5928E}">
      <dgm:prSet/>
      <dgm:spPr/>
      <dgm:t>
        <a:bodyPr/>
        <a:lstStyle/>
        <a:p>
          <a:endParaRPr lang="en-US"/>
        </a:p>
      </dgm:t>
    </dgm:pt>
    <dgm:pt modelId="{55525C6D-8348-4902-8A90-8940759C7407}" type="sibTrans" cxnId="{33D585E2-6220-41FD-AF19-052EC6A5928E}">
      <dgm:prSet/>
      <dgm:spPr/>
      <dgm:t>
        <a:bodyPr/>
        <a:lstStyle/>
        <a:p>
          <a:endParaRPr lang="en-US"/>
        </a:p>
      </dgm:t>
    </dgm:pt>
    <dgm:pt modelId="{3E168D0C-C69C-464A-9AEC-235AA9A968DE}">
      <dgm:prSet phldrT="[Text]" custT="1"/>
      <dgm:spPr/>
      <dgm:t>
        <a:bodyPr/>
        <a:lstStyle/>
        <a:p>
          <a:r>
            <a:rPr lang="en-US" sz="1200" dirty="0" smtClean="0">
              <a:latin typeface="Arial" panose="020B0604020202020204" pitchFamily="34" charset="0"/>
              <a:cs typeface="Arial" panose="020B0604020202020204" pitchFamily="34" charset="0"/>
            </a:rPr>
            <a:t>Any attribute change within on premise / Azure AD would be </a:t>
          </a:r>
          <a:r>
            <a:rPr lang="en-US" sz="1200" b="1" dirty="0" smtClean="0">
              <a:latin typeface="Arial" panose="020B0604020202020204" pitchFamily="34" charset="0"/>
              <a:cs typeface="Arial" panose="020B0604020202020204" pitchFamily="34" charset="0"/>
            </a:rPr>
            <a:t>automatically replicated to Azure ADDS </a:t>
          </a:r>
          <a:r>
            <a:rPr lang="en-US" sz="1200" dirty="0" smtClean="0">
              <a:latin typeface="Arial" panose="020B0604020202020204" pitchFamily="34" charset="0"/>
              <a:cs typeface="Arial" panose="020B0604020202020204" pitchFamily="34" charset="0"/>
            </a:rPr>
            <a:t>in about 20 minutes</a:t>
          </a:r>
          <a:r>
            <a:rPr lang="en-US" sz="1400" dirty="0" smtClean="0"/>
            <a:t>.</a:t>
          </a:r>
          <a:endParaRPr lang="en-US" sz="1400" dirty="0"/>
        </a:p>
      </dgm:t>
    </dgm:pt>
    <dgm:pt modelId="{D9107582-C507-4EBC-BBAD-D71F7DC1B9DF}" type="parTrans" cxnId="{D7B82E1C-CA2D-4BB8-9955-BD4E6FCD1A0E}">
      <dgm:prSet/>
      <dgm:spPr/>
      <dgm:t>
        <a:bodyPr/>
        <a:lstStyle/>
        <a:p>
          <a:endParaRPr lang="en-US"/>
        </a:p>
      </dgm:t>
    </dgm:pt>
    <dgm:pt modelId="{CA9EE035-B0A4-4C90-83EE-3B15AA033134}" type="sibTrans" cxnId="{D7B82E1C-CA2D-4BB8-9955-BD4E6FCD1A0E}">
      <dgm:prSet/>
      <dgm:spPr/>
      <dgm:t>
        <a:bodyPr/>
        <a:lstStyle/>
        <a:p>
          <a:endParaRPr lang="en-US"/>
        </a:p>
      </dgm:t>
    </dgm:pt>
    <dgm:pt modelId="{65506424-1A44-4DDB-A33C-B7AD0226E700}">
      <dgm:prSet phldrT="[Text]" custT="1"/>
      <dgm:spPr>
        <a:ln>
          <a:solidFill>
            <a:schemeClr val="accent1">
              <a:lumMod val="60000"/>
              <a:lumOff val="40000"/>
            </a:schemeClr>
          </a:solidFill>
        </a:ln>
      </dgm:spPr>
      <dgm:t>
        <a:bodyPr/>
        <a:lstStyle/>
        <a:p>
          <a:r>
            <a:rPr lang="en-US" sz="1200" b="1" dirty="0" smtClean="0">
              <a:latin typeface="Arial" panose="020B0604020202020204" pitchFamily="34" charset="0"/>
              <a:cs typeface="Arial" panose="020B0604020202020204" pitchFamily="34" charset="0"/>
            </a:rPr>
            <a:t>Cannot directly replicate to on premise Active Directory.</a:t>
          </a:r>
          <a:endParaRPr lang="en-US" sz="1200" b="1" dirty="0">
            <a:latin typeface="Arial" panose="020B0604020202020204" pitchFamily="34" charset="0"/>
            <a:cs typeface="Arial" panose="020B0604020202020204" pitchFamily="34" charset="0"/>
          </a:endParaRPr>
        </a:p>
      </dgm:t>
    </dgm:pt>
    <dgm:pt modelId="{D3C85E96-1E9C-43BF-A8DB-F6928FE7CD7F}" type="parTrans" cxnId="{7ED666D3-4206-46AD-A3A3-8B4C0972D385}">
      <dgm:prSet/>
      <dgm:spPr/>
      <dgm:t>
        <a:bodyPr/>
        <a:lstStyle/>
        <a:p>
          <a:endParaRPr lang="en-US"/>
        </a:p>
      </dgm:t>
    </dgm:pt>
    <dgm:pt modelId="{931A73E5-D1E5-4668-A42C-3F82B8F83484}" type="sibTrans" cxnId="{7ED666D3-4206-46AD-A3A3-8B4C0972D385}">
      <dgm:prSet/>
      <dgm:spPr/>
      <dgm:t>
        <a:bodyPr/>
        <a:lstStyle/>
        <a:p>
          <a:endParaRPr lang="en-US"/>
        </a:p>
      </dgm:t>
    </dgm:pt>
    <dgm:pt modelId="{06B5A189-64A1-4383-943F-146C926B4F8A}">
      <dgm:prSet phldrT="[Text]" custT="1"/>
      <dgm:spPr>
        <a:ln>
          <a:solidFill>
            <a:schemeClr val="accent1">
              <a:lumMod val="60000"/>
              <a:lumOff val="40000"/>
            </a:schemeClr>
          </a:solidFill>
        </a:ln>
      </dgm:spPr>
      <dgm:t>
        <a:bodyPr/>
        <a:lstStyle/>
        <a:p>
          <a:r>
            <a:rPr lang="en-US" sz="1200" b="1" dirty="0" smtClean="0">
              <a:latin typeface="Arial" panose="020B0604020202020204" pitchFamily="34" charset="0"/>
              <a:cs typeface="Arial" panose="020B0604020202020204" pitchFamily="34" charset="0"/>
            </a:rPr>
            <a:t>Cannot change user attributes </a:t>
          </a:r>
          <a:r>
            <a:rPr lang="en-US" sz="1200" dirty="0" smtClean="0">
              <a:latin typeface="Arial" panose="020B0604020202020204" pitchFamily="34" charset="0"/>
              <a:cs typeface="Arial" panose="020B0604020202020204" pitchFamily="34" charset="0"/>
            </a:rPr>
            <a:t>(like password) in Managed Domain.</a:t>
          </a:r>
          <a:endParaRPr lang="en-US" sz="1200" dirty="0">
            <a:latin typeface="Arial" panose="020B0604020202020204" pitchFamily="34" charset="0"/>
            <a:cs typeface="Arial" panose="020B0604020202020204" pitchFamily="34" charset="0"/>
          </a:endParaRPr>
        </a:p>
      </dgm:t>
    </dgm:pt>
    <dgm:pt modelId="{F5870767-CEBD-44FD-8367-3598B6FA17D7}" type="parTrans" cxnId="{03E9F665-83EB-4F9B-A812-88CF55F60646}">
      <dgm:prSet/>
      <dgm:spPr/>
      <dgm:t>
        <a:bodyPr/>
        <a:lstStyle/>
        <a:p>
          <a:endParaRPr lang="en-US"/>
        </a:p>
      </dgm:t>
    </dgm:pt>
    <dgm:pt modelId="{388D8137-9B3D-4740-8DE3-7A71436514CB}" type="sibTrans" cxnId="{03E9F665-83EB-4F9B-A812-88CF55F60646}">
      <dgm:prSet/>
      <dgm:spPr/>
      <dgm:t>
        <a:bodyPr/>
        <a:lstStyle/>
        <a:p>
          <a:endParaRPr lang="en-US"/>
        </a:p>
      </dgm:t>
    </dgm:pt>
    <dgm:pt modelId="{3741ED6E-DF30-4416-B62D-32C3A91E5128}">
      <dgm:prSet phldrT="[Text]" custT="1"/>
      <dgm:spPr>
        <a:ln>
          <a:solidFill>
            <a:schemeClr val="accent1">
              <a:lumMod val="60000"/>
              <a:lumOff val="40000"/>
            </a:schemeClr>
          </a:solidFill>
        </a:ln>
      </dgm:spPr>
      <dgm:t>
        <a:bodyPr/>
        <a:lstStyle/>
        <a:p>
          <a:r>
            <a:rPr lang="en-US" sz="1200" b="1" dirty="0" smtClean="0">
              <a:latin typeface="Arial" panose="020B0604020202020204" pitchFamily="34" charset="0"/>
              <a:cs typeface="Arial" panose="020B0604020202020204" pitchFamily="34" charset="0"/>
            </a:rPr>
            <a:t>Do not have Domain Admin or Enterprise Admin </a:t>
          </a:r>
          <a:r>
            <a:rPr lang="en-US" sz="1200" dirty="0" smtClean="0">
              <a:latin typeface="Arial" panose="020B0604020202020204" pitchFamily="34" charset="0"/>
              <a:cs typeface="Arial" panose="020B0604020202020204" pitchFamily="34" charset="0"/>
            </a:rPr>
            <a:t>access.</a:t>
          </a:r>
          <a:endParaRPr lang="en-US" sz="1200" dirty="0">
            <a:latin typeface="Arial" panose="020B0604020202020204" pitchFamily="34" charset="0"/>
            <a:cs typeface="Arial" panose="020B0604020202020204" pitchFamily="34" charset="0"/>
          </a:endParaRPr>
        </a:p>
      </dgm:t>
    </dgm:pt>
    <dgm:pt modelId="{32608331-F930-4296-BCA8-C1190A3DBAD3}" type="parTrans" cxnId="{341F5146-366D-4ACE-AE19-C21D35B087AB}">
      <dgm:prSet/>
      <dgm:spPr/>
      <dgm:t>
        <a:bodyPr/>
        <a:lstStyle/>
        <a:p>
          <a:endParaRPr lang="en-US"/>
        </a:p>
      </dgm:t>
    </dgm:pt>
    <dgm:pt modelId="{9DB15818-7A80-4F4A-A257-12E7A26F7924}" type="sibTrans" cxnId="{341F5146-366D-4ACE-AE19-C21D35B087AB}">
      <dgm:prSet/>
      <dgm:spPr/>
      <dgm:t>
        <a:bodyPr/>
        <a:lstStyle/>
        <a:p>
          <a:endParaRPr lang="en-US"/>
        </a:p>
      </dgm:t>
    </dgm:pt>
    <dgm:pt modelId="{0CDCEBDB-3691-4227-A39B-822199F796F3}">
      <dgm:prSet phldrT="[Text]" custT="1"/>
      <dgm:spPr>
        <a:ln>
          <a:solidFill>
            <a:schemeClr val="accent1">
              <a:lumMod val="60000"/>
              <a:lumOff val="40000"/>
            </a:schemeClr>
          </a:solidFill>
        </a:ln>
      </dgm:spPr>
      <dgm:t>
        <a:bodyPr/>
        <a:lstStyle/>
        <a:p>
          <a:r>
            <a:rPr lang="en-US" sz="1200" dirty="0" smtClean="0">
              <a:latin typeface="Arial" panose="020B0604020202020204" pitchFamily="34" charset="0"/>
              <a:cs typeface="Arial" panose="020B0604020202020204" pitchFamily="34" charset="0"/>
            </a:rPr>
            <a:t>Cannot extend schema.</a:t>
          </a:r>
          <a:endParaRPr lang="en-US" sz="1200" dirty="0">
            <a:latin typeface="Arial" panose="020B0604020202020204" pitchFamily="34" charset="0"/>
            <a:cs typeface="Arial" panose="020B0604020202020204" pitchFamily="34" charset="0"/>
          </a:endParaRPr>
        </a:p>
      </dgm:t>
    </dgm:pt>
    <dgm:pt modelId="{3924BC28-2176-4DFE-8C11-825DB036EB88}" type="parTrans" cxnId="{594CB565-8CCE-41D7-A26C-09CF8B47C104}">
      <dgm:prSet/>
      <dgm:spPr/>
      <dgm:t>
        <a:bodyPr/>
        <a:lstStyle/>
        <a:p>
          <a:endParaRPr lang="en-US"/>
        </a:p>
      </dgm:t>
    </dgm:pt>
    <dgm:pt modelId="{7BABA872-FE5B-448A-8C41-47696C5BD374}" type="sibTrans" cxnId="{594CB565-8CCE-41D7-A26C-09CF8B47C104}">
      <dgm:prSet/>
      <dgm:spPr/>
      <dgm:t>
        <a:bodyPr/>
        <a:lstStyle/>
        <a:p>
          <a:endParaRPr lang="en-US"/>
        </a:p>
      </dgm:t>
    </dgm:pt>
    <dgm:pt modelId="{874185E7-DD04-445C-AD84-C9841CDF8571}">
      <dgm:prSet phldrT="[Text]" custT="1"/>
      <dgm:spPr>
        <a:ln>
          <a:solidFill>
            <a:schemeClr val="accent1">
              <a:lumMod val="60000"/>
              <a:lumOff val="40000"/>
            </a:schemeClr>
          </a:solidFill>
        </a:ln>
      </dgm:spPr>
      <dgm:t>
        <a:bodyPr/>
        <a:lstStyle/>
        <a:p>
          <a:r>
            <a:rPr lang="en-US" sz="1200" dirty="0" smtClean="0">
              <a:latin typeface="Arial" panose="020B0604020202020204" pitchFamily="34" charset="0"/>
              <a:cs typeface="Arial" panose="020B0604020202020204" pitchFamily="34" charset="0"/>
            </a:rPr>
            <a:t>On premise Group Policies cannot be imported.</a:t>
          </a:r>
          <a:endParaRPr lang="en-US" sz="1200" dirty="0">
            <a:latin typeface="Arial" panose="020B0604020202020204" pitchFamily="34" charset="0"/>
            <a:cs typeface="Arial" panose="020B0604020202020204" pitchFamily="34" charset="0"/>
          </a:endParaRPr>
        </a:p>
      </dgm:t>
    </dgm:pt>
    <dgm:pt modelId="{62265229-9992-478B-A3E7-4096C51DD15E}" type="parTrans" cxnId="{6F41395D-C16E-405C-B919-C46D6B55C662}">
      <dgm:prSet/>
      <dgm:spPr/>
      <dgm:t>
        <a:bodyPr/>
        <a:lstStyle/>
        <a:p>
          <a:endParaRPr lang="en-US"/>
        </a:p>
      </dgm:t>
    </dgm:pt>
    <dgm:pt modelId="{067A3BCE-D704-42E3-B169-721013DA7BAA}" type="sibTrans" cxnId="{6F41395D-C16E-405C-B919-C46D6B55C662}">
      <dgm:prSet/>
      <dgm:spPr/>
      <dgm:t>
        <a:bodyPr/>
        <a:lstStyle/>
        <a:p>
          <a:endParaRPr lang="en-US"/>
        </a:p>
      </dgm:t>
    </dgm:pt>
    <dgm:pt modelId="{C2E76910-8D4C-4B22-ABA8-796FCA536319}">
      <dgm:prSet phldrT="[Text]" custT="1"/>
      <dgm:spPr>
        <a:ln>
          <a:solidFill>
            <a:schemeClr val="accent1">
              <a:lumMod val="60000"/>
              <a:lumOff val="40000"/>
            </a:schemeClr>
          </a:solidFill>
        </a:ln>
      </dgm:spPr>
      <dgm:t>
        <a:bodyPr/>
        <a:lstStyle/>
        <a:p>
          <a:r>
            <a:rPr lang="en-US" sz="1200" dirty="0" smtClean="0">
              <a:latin typeface="Arial" panose="020B0604020202020204" pitchFamily="34" charset="0"/>
              <a:cs typeface="Arial" panose="020B0604020202020204" pitchFamily="34" charset="0"/>
            </a:rPr>
            <a:t>Supports only Password Hash Synchronization method for Azure AD Connect. Does not work with Federation or Pass Through Authentication.</a:t>
          </a:r>
          <a:endParaRPr lang="en-US" sz="1200" dirty="0">
            <a:latin typeface="Arial" panose="020B0604020202020204" pitchFamily="34" charset="0"/>
            <a:cs typeface="Arial" panose="020B0604020202020204" pitchFamily="34" charset="0"/>
          </a:endParaRPr>
        </a:p>
      </dgm:t>
    </dgm:pt>
    <dgm:pt modelId="{F9F8742B-CE74-4581-95D6-C9566E7F9E13}" type="parTrans" cxnId="{E4503A4C-BAE3-4EBF-9786-41ABC8EA8A05}">
      <dgm:prSet/>
      <dgm:spPr/>
      <dgm:t>
        <a:bodyPr/>
        <a:lstStyle/>
        <a:p>
          <a:endParaRPr lang="en-US"/>
        </a:p>
      </dgm:t>
    </dgm:pt>
    <dgm:pt modelId="{C8999284-344F-4EAB-827C-06E7F7F06AA7}" type="sibTrans" cxnId="{E4503A4C-BAE3-4EBF-9786-41ABC8EA8A05}">
      <dgm:prSet/>
      <dgm:spPr/>
      <dgm:t>
        <a:bodyPr/>
        <a:lstStyle/>
        <a:p>
          <a:endParaRPr lang="en-US"/>
        </a:p>
      </dgm:t>
    </dgm:pt>
    <dgm:pt modelId="{060AC2FB-4CF1-48FE-9BA4-68866630ECE3}">
      <dgm:prSet phldrT="[Text]" custT="1"/>
      <dgm:spPr>
        <a:ln>
          <a:solidFill>
            <a:schemeClr val="accent1">
              <a:lumMod val="60000"/>
              <a:lumOff val="40000"/>
            </a:schemeClr>
          </a:solidFill>
        </a:ln>
      </dgm:spPr>
      <dgm:t>
        <a:bodyPr/>
        <a:lstStyle/>
        <a:p>
          <a:r>
            <a:rPr lang="en-US" sz="1200" dirty="0" smtClean="0">
              <a:latin typeface="Arial" panose="020B0604020202020204" pitchFamily="34" charset="0"/>
              <a:cs typeface="Arial" panose="020B0604020202020204" pitchFamily="34" charset="0"/>
            </a:rPr>
            <a:t>Cannot login to Domain Controllers in Managed Domain.</a:t>
          </a:r>
          <a:endParaRPr lang="en-US" sz="1200" dirty="0">
            <a:latin typeface="Arial" panose="020B0604020202020204" pitchFamily="34" charset="0"/>
            <a:cs typeface="Arial" panose="020B0604020202020204" pitchFamily="34" charset="0"/>
          </a:endParaRPr>
        </a:p>
      </dgm:t>
    </dgm:pt>
    <dgm:pt modelId="{C8EEC98F-B41D-435E-AAB7-837BF9539FBE}" type="parTrans" cxnId="{B358C7A8-9228-49D6-B7B6-7068D030D149}">
      <dgm:prSet/>
      <dgm:spPr/>
      <dgm:t>
        <a:bodyPr/>
        <a:lstStyle/>
        <a:p>
          <a:endParaRPr lang="en-US"/>
        </a:p>
      </dgm:t>
    </dgm:pt>
    <dgm:pt modelId="{9C0E5050-13DC-42E3-BB83-6B2A1A96563F}" type="sibTrans" cxnId="{B358C7A8-9228-49D6-B7B6-7068D030D149}">
      <dgm:prSet/>
      <dgm:spPr/>
      <dgm:t>
        <a:bodyPr/>
        <a:lstStyle/>
        <a:p>
          <a:endParaRPr lang="en-US"/>
        </a:p>
      </dgm:t>
    </dgm:pt>
    <dgm:pt modelId="{C513311E-644C-49A9-BAE7-FBFFD7C6E06C}">
      <dgm:prSet phldrT="[Text]" phldr="1"/>
      <dgm:spPr/>
      <dgm:t>
        <a:bodyPr/>
        <a:lstStyle/>
        <a:p>
          <a:endParaRPr lang="en-US" dirty="0"/>
        </a:p>
      </dgm:t>
    </dgm:pt>
    <dgm:pt modelId="{4280F8D9-C58C-4063-8517-198FF5B04DAC}" type="sibTrans" cxnId="{C344D7D7-2ED3-4D3D-9179-B46F9CB154A6}">
      <dgm:prSet/>
      <dgm:spPr/>
      <dgm:t>
        <a:bodyPr/>
        <a:lstStyle/>
        <a:p>
          <a:endParaRPr lang="en-US"/>
        </a:p>
      </dgm:t>
    </dgm:pt>
    <dgm:pt modelId="{E25E1B32-E737-47B2-B19A-7DC545D9D878}" type="parTrans" cxnId="{C344D7D7-2ED3-4D3D-9179-B46F9CB154A6}">
      <dgm:prSet/>
      <dgm:spPr/>
      <dgm:t>
        <a:bodyPr/>
        <a:lstStyle/>
        <a:p>
          <a:endParaRPr lang="en-US"/>
        </a:p>
      </dgm:t>
    </dgm:pt>
    <dgm:pt modelId="{CC1D2D65-EAFA-4103-BE59-E3E43662058F}">
      <dgm:prSet phldrT="[Text]" phldr="1"/>
      <dgm:spPr/>
      <dgm:t>
        <a:bodyPr/>
        <a:lstStyle/>
        <a:p>
          <a:endParaRPr lang="en-US" dirty="0"/>
        </a:p>
      </dgm:t>
    </dgm:pt>
    <dgm:pt modelId="{EEB7C43F-E21A-4AD7-98E3-C4533711271B}" type="sibTrans" cxnId="{A45397D3-EF2D-4923-BBDB-37492DD7A0E2}">
      <dgm:prSet/>
      <dgm:spPr/>
      <dgm:t>
        <a:bodyPr/>
        <a:lstStyle/>
        <a:p>
          <a:endParaRPr lang="en-US"/>
        </a:p>
      </dgm:t>
    </dgm:pt>
    <dgm:pt modelId="{E0DB7424-574A-462F-9109-B054ED1F484D}" type="parTrans" cxnId="{A45397D3-EF2D-4923-BBDB-37492DD7A0E2}">
      <dgm:prSet/>
      <dgm:spPr/>
      <dgm:t>
        <a:bodyPr/>
        <a:lstStyle/>
        <a:p>
          <a:endParaRPr lang="en-US"/>
        </a:p>
      </dgm:t>
    </dgm:pt>
    <dgm:pt modelId="{77DDF7CA-C36D-450A-8EB4-4BB2637AF9CD}">
      <dgm:prSet phldrT="[Text]" custT="1"/>
      <dgm:spPr/>
      <dgm:t>
        <a:bodyPr/>
        <a:lstStyle/>
        <a:p>
          <a:endParaRPr lang="en-US" sz="1200" dirty="0">
            <a:latin typeface="Arial" panose="020B0604020202020204" pitchFamily="34" charset="0"/>
            <a:cs typeface="Arial" panose="020B0604020202020204" pitchFamily="34" charset="0"/>
          </a:endParaRPr>
        </a:p>
      </dgm:t>
    </dgm:pt>
    <dgm:pt modelId="{4B75B2AF-4BD4-4918-8AAB-FAE5FE8392A8}" type="parTrans" cxnId="{7879A413-8E36-406F-93B6-86FCE0FF5C63}">
      <dgm:prSet/>
      <dgm:spPr/>
      <dgm:t>
        <a:bodyPr/>
        <a:lstStyle/>
        <a:p>
          <a:endParaRPr lang="en-US"/>
        </a:p>
      </dgm:t>
    </dgm:pt>
    <dgm:pt modelId="{976B7662-1D9B-42A1-84EF-06A5FD337A73}" type="sibTrans" cxnId="{7879A413-8E36-406F-93B6-86FCE0FF5C63}">
      <dgm:prSet/>
      <dgm:spPr/>
      <dgm:t>
        <a:bodyPr/>
        <a:lstStyle/>
        <a:p>
          <a:endParaRPr lang="en-US"/>
        </a:p>
      </dgm:t>
    </dgm:pt>
    <dgm:pt modelId="{2567B7A0-5791-4165-AB0F-AA6756CE77C4}">
      <dgm:prSet phldrT="[Text]" custT="1"/>
      <dgm:spPr>
        <a:ln>
          <a:solidFill>
            <a:schemeClr val="accent1">
              <a:lumMod val="60000"/>
              <a:lumOff val="40000"/>
            </a:schemeClr>
          </a:solidFill>
        </a:ln>
      </dgm:spPr>
      <dgm:t>
        <a:bodyPr/>
        <a:lstStyle/>
        <a:p>
          <a:endParaRPr lang="en-US" sz="1200" b="1" dirty="0">
            <a:latin typeface="Arial" panose="020B0604020202020204" pitchFamily="34" charset="0"/>
            <a:cs typeface="Arial" panose="020B0604020202020204" pitchFamily="34" charset="0"/>
          </a:endParaRPr>
        </a:p>
      </dgm:t>
    </dgm:pt>
    <dgm:pt modelId="{D6C9CE4A-0D3F-43D1-9B9C-B0FE0C7609B2}" type="parTrans" cxnId="{8BDD2C3D-0996-40E8-8B5D-F1AF011BECD0}">
      <dgm:prSet/>
      <dgm:spPr/>
      <dgm:t>
        <a:bodyPr/>
        <a:lstStyle/>
        <a:p>
          <a:endParaRPr lang="en-US"/>
        </a:p>
      </dgm:t>
    </dgm:pt>
    <dgm:pt modelId="{447F741E-CBF5-426C-BE97-F389A16FC23D}" type="sibTrans" cxnId="{8BDD2C3D-0996-40E8-8B5D-F1AF011BECD0}">
      <dgm:prSet/>
      <dgm:spPr/>
      <dgm:t>
        <a:bodyPr/>
        <a:lstStyle/>
        <a:p>
          <a:endParaRPr lang="en-US"/>
        </a:p>
      </dgm:t>
    </dgm:pt>
    <dgm:pt modelId="{AC6ED491-4A2B-42CD-8AE1-D10832192F7C}">
      <dgm:prSet phldrT="[Text]" custT="1"/>
      <dgm:spPr>
        <a:ln>
          <a:solidFill>
            <a:schemeClr val="accent1">
              <a:lumMod val="60000"/>
              <a:lumOff val="40000"/>
            </a:schemeClr>
          </a:solidFill>
        </a:ln>
      </dgm:spPr>
      <dgm:t>
        <a:bodyPr/>
        <a:lstStyle/>
        <a:p>
          <a:endParaRPr lang="en-US" sz="1200" b="1" dirty="0">
            <a:latin typeface="Arial" panose="020B0604020202020204" pitchFamily="34" charset="0"/>
            <a:cs typeface="Arial" panose="020B0604020202020204" pitchFamily="34" charset="0"/>
          </a:endParaRPr>
        </a:p>
      </dgm:t>
    </dgm:pt>
    <dgm:pt modelId="{EFB802C6-9AE2-4527-849F-6F75C08A60E1}" type="parTrans" cxnId="{21F8A0E9-4DCA-4247-9A56-564437B5BE44}">
      <dgm:prSet/>
      <dgm:spPr/>
      <dgm:t>
        <a:bodyPr/>
        <a:lstStyle/>
        <a:p>
          <a:endParaRPr lang="en-US"/>
        </a:p>
      </dgm:t>
    </dgm:pt>
    <dgm:pt modelId="{CBC81F78-2564-4F01-BF7A-F32C1198E4CE}" type="sibTrans" cxnId="{21F8A0E9-4DCA-4247-9A56-564437B5BE44}">
      <dgm:prSet/>
      <dgm:spPr/>
      <dgm:t>
        <a:bodyPr/>
        <a:lstStyle/>
        <a:p>
          <a:endParaRPr lang="en-US"/>
        </a:p>
      </dgm:t>
    </dgm:pt>
    <dgm:pt modelId="{B868D57F-ECA6-45F3-87CF-5173239888E0}">
      <dgm:prSet phldrT="[Text]" custT="1"/>
      <dgm:spPr/>
      <dgm:t>
        <a:bodyPr/>
        <a:lstStyle/>
        <a:p>
          <a:r>
            <a:rPr lang="en-US" sz="1200" b="1" dirty="0" smtClean="0">
              <a:latin typeface="Arial" panose="020B0604020202020204" pitchFamily="34" charset="0"/>
              <a:cs typeface="Arial" panose="020B0604020202020204" pitchFamily="34" charset="0"/>
            </a:rPr>
            <a:t>Zero Management Overhead </a:t>
          </a:r>
          <a:r>
            <a:rPr lang="en-US" sz="1200" dirty="0" smtClean="0">
              <a:latin typeface="Arial" panose="020B0604020202020204" pitchFamily="34" charset="0"/>
              <a:cs typeface="Arial" panose="020B0604020202020204" pitchFamily="34" charset="0"/>
            </a:rPr>
            <a:t>( No need to manage Domain Controller License, Patching, Backup).</a:t>
          </a:r>
          <a:endParaRPr lang="en-US" sz="1200" dirty="0">
            <a:latin typeface="Arial" panose="020B0604020202020204" pitchFamily="34" charset="0"/>
            <a:cs typeface="Arial" panose="020B0604020202020204" pitchFamily="34" charset="0"/>
          </a:endParaRPr>
        </a:p>
      </dgm:t>
    </dgm:pt>
    <dgm:pt modelId="{8A552619-42AA-41FF-9BA3-54D914828B73}" type="parTrans" cxnId="{EA78F585-D642-4742-87BD-97ACB227387D}">
      <dgm:prSet/>
      <dgm:spPr/>
      <dgm:t>
        <a:bodyPr/>
        <a:lstStyle/>
        <a:p>
          <a:endParaRPr lang="en-US"/>
        </a:p>
      </dgm:t>
    </dgm:pt>
    <dgm:pt modelId="{3B2297CF-01F3-4551-A1D3-E11A35EEE3C7}" type="sibTrans" cxnId="{EA78F585-D642-4742-87BD-97ACB227387D}">
      <dgm:prSet/>
      <dgm:spPr/>
      <dgm:t>
        <a:bodyPr/>
        <a:lstStyle/>
        <a:p>
          <a:endParaRPr lang="en-US"/>
        </a:p>
      </dgm:t>
    </dgm:pt>
    <dgm:pt modelId="{8656FFB5-5880-4A71-922F-F9D75E618987}" type="pres">
      <dgm:prSet presAssocID="{34E4537E-868F-477C-8112-72A3BEF648A9}" presName="Name0" presStyleCnt="0">
        <dgm:presLayoutVars>
          <dgm:chMax/>
          <dgm:chPref val="3"/>
          <dgm:dir/>
          <dgm:animOne val="branch"/>
          <dgm:animLvl val="lvl"/>
        </dgm:presLayoutVars>
      </dgm:prSet>
      <dgm:spPr/>
      <dgm:t>
        <a:bodyPr/>
        <a:lstStyle/>
        <a:p>
          <a:endParaRPr lang="en-US"/>
        </a:p>
      </dgm:t>
    </dgm:pt>
    <dgm:pt modelId="{056CD3C8-52FA-4AF7-BF45-CC8E6BEAEF68}" type="pres">
      <dgm:prSet presAssocID="{3FB45B4C-66F0-4D8D-B639-5434C4E1CA2D}" presName="composite" presStyleCnt="0"/>
      <dgm:spPr/>
    </dgm:pt>
    <dgm:pt modelId="{DD28F5FF-3DDB-4DE3-8673-305C06DE9397}" type="pres">
      <dgm:prSet presAssocID="{3FB45B4C-66F0-4D8D-B639-5434C4E1CA2D}" presName="FirstChild" presStyleLbl="revTx" presStyleIdx="0" presStyleCnt="4" custFlipVert="0" custFlipHor="0" custScaleX="1364" custScaleY="4336">
        <dgm:presLayoutVars>
          <dgm:chMax val="0"/>
          <dgm:chPref val="0"/>
          <dgm:bulletEnabled val="1"/>
        </dgm:presLayoutVars>
      </dgm:prSet>
      <dgm:spPr/>
      <dgm:t>
        <a:bodyPr/>
        <a:lstStyle/>
        <a:p>
          <a:endParaRPr lang="en-US"/>
        </a:p>
      </dgm:t>
    </dgm:pt>
    <dgm:pt modelId="{01A28655-BFF8-46EB-A315-6E2FFC1F8815}" type="pres">
      <dgm:prSet presAssocID="{3FB45B4C-66F0-4D8D-B639-5434C4E1CA2D}" presName="Parent" presStyleLbl="alignNode1" presStyleIdx="0" presStyleCnt="2" custScaleX="103910" custScaleY="33500" custLinFactNeighborX="974" custLinFactNeighborY="31642">
        <dgm:presLayoutVars>
          <dgm:chMax val="3"/>
          <dgm:chPref val="3"/>
          <dgm:bulletEnabled val="1"/>
        </dgm:presLayoutVars>
      </dgm:prSet>
      <dgm:spPr/>
      <dgm:t>
        <a:bodyPr/>
        <a:lstStyle/>
        <a:p>
          <a:endParaRPr lang="en-US"/>
        </a:p>
      </dgm:t>
    </dgm:pt>
    <dgm:pt modelId="{A4188E19-8EDC-4921-8E51-52E2A2B1BCD8}" type="pres">
      <dgm:prSet presAssocID="{3FB45B4C-66F0-4D8D-B639-5434C4E1CA2D}" presName="Accent" presStyleLbl="parChTrans1D1" presStyleIdx="0" presStyleCnt="2"/>
      <dgm:spPr>
        <a:ln>
          <a:solidFill>
            <a:schemeClr val="accent1">
              <a:lumMod val="60000"/>
              <a:lumOff val="40000"/>
            </a:schemeClr>
          </a:solidFill>
        </a:ln>
      </dgm:spPr>
    </dgm:pt>
    <dgm:pt modelId="{E38EED2B-9521-43DB-B367-57E5A22C2E31}" type="pres">
      <dgm:prSet presAssocID="{3FB45B4C-66F0-4D8D-B639-5434C4E1CA2D}" presName="Child" presStyleLbl="revTx" presStyleIdx="1" presStyleCnt="4">
        <dgm:presLayoutVars>
          <dgm:chMax val="0"/>
          <dgm:chPref val="0"/>
          <dgm:bulletEnabled val="1"/>
        </dgm:presLayoutVars>
      </dgm:prSet>
      <dgm:spPr/>
      <dgm:t>
        <a:bodyPr/>
        <a:lstStyle/>
        <a:p>
          <a:endParaRPr lang="en-US"/>
        </a:p>
      </dgm:t>
    </dgm:pt>
    <dgm:pt modelId="{80889606-4C9F-430D-BBC9-18599A29ECFF}" type="pres">
      <dgm:prSet presAssocID="{808AD349-D19F-4ED6-B48A-99C27CF86004}" presName="sibTrans" presStyleCnt="0"/>
      <dgm:spPr/>
    </dgm:pt>
    <dgm:pt modelId="{AF926CBD-A1E7-4F7C-94F4-7A6FFBBF93C2}" type="pres">
      <dgm:prSet presAssocID="{E7951C2B-0302-43CB-8F92-A9C72667B133}" presName="composite" presStyleCnt="0"/>
      <dgm:spPr/>
    </dgm:pt>
    <dgm:pt modelId="{32EDDA6C-1CC0-41EB-8977-13857C37A113}" type="pres">
      <dgm:prSet presAssocID="{E7951C2B-0302-43CB-8F92-A9C72667B133}" presName="FirstChild" presStyleLbl="revTx" presStyleIdx="2" presStyleCnt="4" custScaleX="1461" custScaleY="10669">
        <dgm:presLayoutVars>
          <dgm:chMax val="0"/>
          <dgm:chPref val="0"/>
          <dgm:bulletEnabled val="1"/>
        </dgm:presLayoutVars>
      </dgm:prSet>
      <dgm:spPr/>
      <dgm:t>
        <a:bodyPr/>
        <a:lstStyle/>
        <a:p>
          <a:endParaRPr lang="en-US"/>
        </a:p>
      </dgm:t>
    </dgm:pt>
    <dgm:pt modelId="{0062AF0E-7618-410C-8C99-2ACA4CB33F0A}" type="pres">
      <dgm:prSet presAssocID="{E7951C2B-0302-43CB-8F92-A9C72667B133}" presName="Parent" presStyleLbl="alignNode1" presStyleIdx="1" presStyleCnt="2" custScaleY="34606" custLinFactNeighborY="31876">
        <dgm:presLayoutVars>
          <dgm:chMax val="3"/>
          <dgm:chPref val="3"/>
          <dgm:bulletEnabled val="1"/>
        </dgm:presLayoutVars>
      </dgm:prSet>
      <dgm:spPr/>
      <dgm:t>
        <a:bodyPr/>
        <a:lstStyle/>
        <a:p>
          <a:endParaRPr lang="en-US"/>
        </a:p>
      </dgm:t>
    </dgm:pt>
    <dgm:pt modelId="{C98A2859-1A84-4E67-A2B6-71AFB4141AEA}" type="pres">
      <dgm:prSet presAssocID="{E7951C2B-0302-43CB-8F92-A9C72667B133}" presName="Accent" presStyleLbl="parChTrans1D1" presStyleIdx="1" presStyleCnt="2"/>
      <dgm:spPr/>
    </dgm:pt>
    <dgm:pt modelId="{A0353C67-455E-4A9D-820D-88059B656A62}" type="pres">
      <dgm:prSet presAssocID="{E7951C2B-0302-43CB-8F92-A9C72667B133}" presName="Child" presStyleLbl="revTx" presStyleIdx="3" presStyleCnt="4" custScaleY="140676">
        <dgm:presLayoutVars>
          <dgm:chMax val="0"/>
          <dgm:chPref val="0"/>
          <dgm:bulletEnabled val="1"/>
        </dgm:presLayoutVars>
      </dgm:prSet>
      <dgm:spPr/>
      <dgm:t>
        <a:bodyPr/>
        <a:lstStyle/>
        <a:p>
          <a:endParaRPr lang="en-US"/>
        </a:p>
      </dgm:t>
    </dgm:pt>
  </dgm:ptLst>
  <dgm:cxnLst>
    <dgm:cxn modelId="{0B55FEB8-ADE1-4C4A-A25C-09A62CEFE683}" type="presOf" srcId="{DD6E9B7E-FB3C-44BB-BB52-4E1215FF735D}" destId="{E38EED2B-9521-43DB-B367-57E5A22C2E31}" srcOrd="0" destOrd="4" presId="urn:microsoft.com/office/officeart/2011/layout/TabList"/>
    <dgm:cxn modelId="{98A2E4D0-E19D-4D8D-A627-4D436DD6C4DB}" type="presOf" srcId="{C4158568-7E9D-45FC-8202-16F577D6F29A}" destId="{E38EED2B-9521-43DB-B367-57E5A22C2E31}" srcOrd="0" destOrd="1" presId="urn:microsoft.com/office/officeart/2011/layout/TabList"/>
    <dgm:cxn modelId="{B820E7B0-7781-49CC-8E5E-EFA4A730EF2C}" srcId="{3FB45B4C-66F0-4D8D-B639-5434C4E1CA2D}" destId="{DD6E9B7E-FB3C-44BB-BB52-4E1215FF735D}" srcOrd="5" destOrd="0" parTransId="{6386BE4C-055D-4BB3-BD7B-1008C73F8C18}" sibTransId="{20A1BDEE-7311-4EDB-A787-073391CC4ED0}"/>
    <dgm:cxn modelId="{6C1F56F9-AACA-48B7-802A-6CB00872993F}" srcId="{3FB45B4C-66F0-4D8D-B639-5434C4E1CA2D}" destId="{C4158568-7E9D-45FC-8202-16F577D6F29A}" srcOrd="2" destOrd="0" parTransId="{B7E0FCFA-AE10-4D15-8060-D43EC7ABCB01}" sibTransId="{BFC63806-11AD-41D9-ACE6-8A9D94EA0337}"/>
    <dgm:cxn modelId="{686CF132-94CA-4385-8F15-BBFE102E5BD8}" srcId="{3FB45B4C-66F0-4D8D-B639-5434C4E1CA2D}" destId="{9A2DAA2A-B26D-429A-8EEC-F498632CFCDE}" srcOrd="7" destOrd="0" parTransId="{1129CA61-2173-4A46-9C5C-FB9527AAF916}" sibTransId="{58073DE4-0A4D-4358-8332-C8C03F853D77}"/>
    <dgm:cxn modelId="{91F485CE-21FB-4985-8CF0-9022E131C938}" srcId="{3FB45B4C-66F0-4D8D-B639-5434C4E1CA2D}" destId="{31CCDB75-CCE7-4161-9349-1E067CF00BE1}" srcOrd="10" destOrd="0" parTransId="{976604E6-685A-4A38-92F2-02419BB24DFD}" sibTransId="{EAE835BB-7453-491D-889C-0B284A5009FE}"/>
    <dgm:cxn modelId="{E49E5B55-D296-478F-8AAD-713148D97F62}" type="presOf" srcId="{9A2DAA2A-B26D-429A-8EEC-F498632CFCDE}" destId="{E38EED2B-9521-43DB-B367-57E5A22C2E31}" srcOrd="0" destOrd="6" presId="urn:microsoft.com/office/officeart/2011/layout/TabList"/>
    <dgm:cxn modelId="{D7594AD7-62E2-4C6C-8006-E98380D83359}" type="presOf" srcId="{AC6ED491-4A2B-42CD-8AE1-D10832192F7C}" destId="{A0353C67-455E-4A9D-820D-88059B656A62}" srcOrd="0" destOrd="1" presId="urn:microsoft.com/office/officeart/2011/layout/TabList"/>
    <dgm:cxn modelId="{E9810490-04E3-4CDC-B988-251A94089929}" srcId="{34E4537E-868F-477C-8112-72A3BEF648A9}" destId="{3FB45B4C-66F0-4D8D-B639-5434C4E1CA2D}" srcOrd="0" destOrd="0" parTransId="{AEB194B6-35C0-4A2C-904D-ECDB3DC454E1}" sibTransId="{808AD349-D19F-4ED6-B48A-99C27CF86004}"/>
    <dgm:cxn modelId="{6F41395D-C16E-405C-B919-C46D6B55C662}" srcId="{E7951C2B-0302-43CB-8F92-A9C72667B133}" destId="{874185E7-DD04-445C-AD84-C9841CDF8571}" srcOrd="8" destOrd="0" parTransId="{62265229-9992-478B-A3E7-4096C51DD15E}" sibTransId="{067A3BCE-D704-42E3-B169-721013DA7BAA}"/>
    <dgm:cxn modelId="{8EDB52EE-9147-4FBF-ACB6-476144FA125C}" type="presOf" srcId="{874185E7-DD04-445C-AD84-C9841CDF8571}" destId="{A0353C67-455E-4A9D-820D-88059B656A62}" srcOrd="0" destOrd="7" presId="urn:microsoft.com/office/officeart/2011/layout/TabList"/>
    <dgm:cxn modelId="{E5584388-26E7-4B0F-B1B1-EE0F7661F769}" type="presOf" srcId="{31CCDB75-CCE7-4161-9349-1E067CF00BE1}" destId="{E38EED2B-9521-43DB-B367-57E5A22C2E31}" srcOrd="0" destOrd="9" presId="urn:microsoft.com/office/officeart/2011/layout/TabList"/>
    <dgm:cxn modelId="{FE757FD1-972A-46FD-8C51-6BDC76DAE901}" type="presOf" srcId="{B868D57F-ECA6-45F3-87CF-5173239888E0}" destId="{E38EED2B-9521-43DB-B367-57E5A22C2E31}" srcOrd="0" destOrd="2" presId="urn:microsoft.com/office/officeart/2011/layout/TabList"/>
    <dgm:cxn modelId="{3CEE53D3-B5AC-42C0-ACA3-2A7FFC9BC0E5}" type="presOf" srcId="{83514532-D930-412D-92C4-4C3E23EF9685}" destId="{A0353C67-455E-4A9D-820D-88059B656A62}" srcOrd="0" destOrd="2" presId="urn:microsoft.com/office/officeart/2011/layout/TabList"/>
    <dgm:cxn modelId="{251429AB-4871-4969-BF5F-24FE32CF34A2}" srcId="{E7951C2B-0302-43CB-8F92-A9C72667B133}" destId="{83514532-D930-412D-92C4-4C3E23EF9685}" srcOrd="3" destOrd="0" parTransId="{97B1F598-F618-4380-BD4B-04C9B6AFA3E6}" sibTransId="{36CBE5CA-3C29-4707-B26E-5DA7F47465D2}"/>
    <dgm:cxn modelId="{7F4A9700-2AC0-4795-9995-0CB897CDC722}" type="presOf" srcId="{3E168D0C-C69C-464A-9AEC-235AA9A968DE}" destId="{E38EED2B-9521-43DB-B367-57E5A22C2E31}" srcOrd="0" destOrd="8" presId="urn:microsoft.com/office/officeart/2011/layout/TabList"/>
    <dgm:cxn modelId="{B62E77BF-7D8C-4830-A659-250F780FD846}" type="presOf" srcId="{34E4537E-868F-477C-8112-72A3BEF648A9}" destId="{8656FFB5-5880-4A71-922F-F9D75E618987}" srcOrd="0" destOrd="0" presId="urn:microsoft.com/office/officeart/2011/layout/TabList"/>
    <dgm:cxn modelId="{2200C487-1CE4-485D-B4DF-20B637513231}" srcId="{3FB45B4C-66F0-4D8D-B639-5434C4E1CA2D}" destId="{56D9E7FC-1620-447E-B1BD-B59386356CDC}" srcOrd="4" destOrd="0" parTransId="{A0626D2B-9BC9-4A32-AAAE-66D048AC94AC}" sibTransId="{55F344D2-F8CF-4518-9C7E-528624165AA5}"/>
    <dgm:cxn modelId="{8BDD2C3D-0996-40E8-8B5D-F1AF011BECD0}" srcId="{E7951C2B-0302-43CB-8F92-A9C72667B133}" destId="{2567B7A0-5791-4165-AB0F-AA6756CE77C4}" srcOrd="1" destOrd="0" parTransId="{D6C9CE4A-0D3F-43D1-9B9C-B0FE0C7609B2}" sibTransId="{447F741E-CBF5-426C-BE97-F389A16FC23D}"/>
    <dgm:cxn modelId="{33D585E2-6220-41FD-AF19-052EC6A5928E}" srcId="{3FB45B4C-66F0-4D8D-B639-5434C4E1CA2D}" destId="{0FF5CE7B-4F5F-457E-939B-CDE46613BB6A}" srcOrd="8" destOrd="0" parTransId="{1F7B0F87-A7A5-46B2-B4E3-9DE45FC59F99}" sibTransId="{55525C6D-8348-4902-8A90-8940759C7407}"/>
    <dgm:cxn modelId="{C344D7D7-2ED3-4D3D-9179-B46F9CB154A6}" srcId="{E7951C2B-0302-43CB-8F92-A9C72667B133}" destId="{C513311E-644C-49A9-BAE7-FBFFD7C6E06C}" srcOrd="0" destOrd="0" parTransId="{E25E1B32-E737-47B2-B19A-7DC545D9D878}" sibTransId="{4280F8D9-C58C-4063-8517-198FF5B04DAC}"/>
    <dgm:cxn modelId="{28BCAC2D-C06C-41ED-9A40-802946AE9DFF}" type="presOf" srcId="{2567B7A0-5791-4165-AB0F-AA6756CE77C4}" destId="{A0353C67-455E-4A9D-820D-88059B656A62}" srcOrd="0" destOrd="0" presId="urn:microsoft.com/office/officeart/2011/layout/TabList"/>
    <dgm:cxn modelId="{EA78F585-D642-4742-87BD-97ACB227387D}" srcId="{3FB45B4C-66F0-4D8D-B639-5434C4E1CA2D}" destId="{B868D57F-ECA6-45F3-87CF-5173239888E0}" srcOrd="3" destOrd="0" parTransId="{8A552619-42AA-41FF-9BA3-54D914828B73}" sibTransId="{3B2297CF-01F3-4551-A1D3-E11A35EEE3C7}"/>
    <dgm:cxn modelId="{F9F0C573-5685-4522-AC6E-05877079B17F}" type="presOf" srcId="{F9549C87-363E-4099-8714-07B0ED657202}" destId="{E38EED2B-9521-43DB-B367-57E5A22C2E31}" srcOrd="0" destOrd="5" presId="urn:microsoft.com/office/officeart/2011/layout/TabList"/>
    <dgm:cxn modelId="{CAD42CCC-424C-4683-A5FE-1C275A110B9F}" type="presOf" srcId="{060AC2FB-4CF1-48FE-9BA4-68866630ECE3}" destId="{A0353C67-455E-4A9D-820D-88059B656A62}" srcOrd="0" destOrd="9" presId="urn:microsoft.com/office/officeart/2011/layout/TabList"/>
    <dgm:cxn modelId="{EB14DA2F-495F-490E-B3F6-B4AAFC5AEF32}" srcId="{3FB45B4C-66F0-4D8D-B639-5434C4E1CA2D}" destId="{F9549C87-363E-4099-8714-07B0ED657202}" srcOrd="6" destOrd="0" parTransId="{9ECA515C-4860-4059-B349-02B508CE134C}" sibTransId="{DBABC0A0-1AB4-4577-B47D-C413231F5881}"/>
    <dgm:cxn modelId="{3B3CA1EA-B974-4280-9F04-79E6368BCDB6}" type="presOf" srcId="{C2E76910-8D4C-4B22-ABA8-796FCA536319}" destId="{A0353C67-455E-4A9D-820D-88059B656A62}" srcOrd="0" destOrd="8" presId="urn:microsoft.com/office/officeart/2011/layout/TabList"/>
    <dgm:cxn modelId="{B1980D32-F1F7-4238-864B-767E2F0E57FA}" type="presOf" srcId="{3FB45B4C-66F0-4D8D-B639-5434C4E1CA2D}" destId="{01A28655-BFF8-46EB-A315-6E2FFC1F8815}" srcOrd="0" destOrd="0" presId="urn:microsoft.com/office/officeart/2011/layout/TabList"/>
    <dgm:cxn modelId="{37C40561-33C9-46E3-B754-2D4639DC4FCF}" type="presOf" srcId="{65506424-1A44-4DDB-A33C-B7AD0226E700}" destId="{A0353C67-455E-4A9D-820D-88059B656A62}" srcOrd="0" destOrd="3" presId="urn:microsoft.com/office/officeart/2011/layout/TabList"/>
    <dgm:cxn modelId="{040A3EEF-0B01-44A9-80D4-7D01B5922FDC}" srcId="{34E4537E-868F-477C-8112-72A3BEF648A9}" destId="{E7951C2B-0302-43CB-8F92-A9C72667B133}" srcOrd="1" destOrd="0" parTransId="{CC424B18-EA01-49EF-9091-AC6AC14E76B7}" sibTransId="{E0496751-A594-4C65-8096-FC0FD99E85BB}"/>
    <dgm:cxn modelId="{1AB0C90E-3C3E-455A-82F3-6533765A4251}" type="presOf" srcId="{0CDCEBDB-3691-4227-A39B-822199F796F3}" destId="{A0353C67-455E-4A9D-820D-88059B656A62}" srcOrd="0" destOrd="6" presId="urn:microsoft.com/office/officeart/2011/layout/TabList"/>
    <dgm:cxn modelId="{21F8A0E9-4DCA-4247-9A56-564437B5BE44}" srcId="{E7951C2B-0302-43CB-8F92-A9C72667B133}" destId="{AC6ED491-4A2B-42CD-8AE1-D10832192F7C}" srcOrd="2" destOrd="0" parTransId="{EFB802C6-9AE2-4527-849F-6F75C08A60E1}" sibTransId="{CBC81F78-2564-4F01-BF7A-F32C1198E4CE}"/>
    <dgm:cxn modelId="{D7B82E1C-CA2D-4BB8-9955-BD4E6FCD1A0E}" srcId="{3FB45B4C-66F0-4D8D-B639-5434C4E1CA2D}" destId="{3E168D0C-C69C-464A-9AEC-235AA9A968DE}" srcOrd="9" destOrd="0" parTransId="{D9107582-C507-4EBC-BBAD-D71F7DC1B9DF}" sibTransId="{CA9EE035-B0A4-4C90-83EE-3B15AA033134}"/>
    <dgm:cxn modelId="{7F195AEF-46A1-43CE-A7CB-E20E6E561863}" type="presOf" srcId="{C513311E-644C-49A9-BAE7-FBFFD7C6E06C}" destId="{32EDDA6C-1CC0-41EB-8977-13857C37A113}" srcOrd="0" destOrd="0" presId="urn:microsoft.com/office/officeart/2011/layout/TabList"/>
    <dgm:cxn modelId="{03E9F665-83EB-4F9B-A812-88CF55F60646}" srcId="{E7951C2B-0302-43CB-8F92-A9C72667B133}" destId="{06B5A189-64A1-4383-943F-146C926B4F8A}" srcOrd="5" destOrd="0" parTransId="{F5870767-CEBD-44FD-8367-3598B6FA17D7}" sibTransId="{388D8137-9B3D-4740-8DE3-7A71436514CB}"/>
    <dgm:cxn modelId="{7ED666D3-4206-46AD-A3A3-8B4C0972D385}" srcId="{E7951C2B-0302-43CB-8F92-A9C72667B133}" destId="{65506424-1A44-4DDB-A33C-B7AD0226E700}" srcOrd="4" destOrd="0" parTransId="{D3C85E96-1E9C-43BF-A8DB-F6928FE7CD7F}" sibTransId="{931A73E5-D1E5-4668-A42C-3F82B8F83484}"/>
    <dgm:cxn modelId="{7879A413-8E36-406F-93B6-86FCE0FF5C63}" srcId="{3FB45B4C-66F0-4D8D-B639-5434C4E1CA2D}" destId="{77DDF7CA-C36D-450A-8EB4-4BB2637AF9CD}" srcOrd="1" destOrd="0" parTransId="{4B75B2AF-4BD4-4918-8AAB-FAE5FE8392A8}" sibTransId="{976B7662-1D9B-42A1-84EF-06A5FD337A73}"/>
    <dgm:cxn modelId="{1B3047C0-3C3A-43E7-95EC-E4D6AE616DCA}" type="presOf" srcId="{77DDF7CA-C36D-450A-8EB4-4BB2637AF9CD}" destId="{E38EED2B-9521-43DB-B367-57E5A22C2E31}" srcOrd="0" destOrd="0" presId="urn:microsoft.com/office/officeart/2011/layout/TabList"/>
    <dgm:cxn modelId="{BE4A9F54-6A56-40BF-8AED-1B26682BAFF9}" type="presOf" srcId="{56D9E7FC-1620-447E-B1BD-B59386356CDC}" destId="{E38EED2B-9521-43DB-B367-57E5A22C2E31}" srcOrd="0" destOrd="3" presId="urn:microsoft.com/office/officeart/2011/layout/TabList"/>
    <dgm:cxn modelId="{341F5146-366D-4ACE-AE19-C21D35B087AB}" srcId="{E7951C2B-0302-43CB-8F92-A9C72667B133}" destId="{3741ED6E-DF30-4416-B62D-32C3A91E5128}" srcOrd="6" destOrd="0" parTransId="{32608331-F930-4296-BCA8-C1190A3DBAD3}" sibTransId="{9DB15818-7A80-4F4A-A257-12E7A26F7924}"/>
    <dgm:cxn modelId="{E4503A4C-BAE3-4EBF-9786-41ABC8EA8A05}" srcId="{E7951C2B-0302-43CB-8F92-A9C72667B133}" destId="{C2E76910-8D4C-4B22-ABA8-796FCA536319}" srcOrd="9" destOrd="0" parTransId="{F9F8742B-CE74-4581-95D6-C9566E7F9E13}" sibTransId="{C8999284-344F-4EAB-827C-06E7F7F06AA7}"/>
    <dgm:cxn modelId="{B358C7A8-9228-49D6-B7B6-7068D030D149}" srcId="{E7951C2B-0302-43CB-8F92-A9C72667B133}" destId="{060AC2FB-4CF1-48FE-9BA4-68866630ECE3}" srcOrd="10" destOrd="0" parTransId="{C8EEC98F-B41D-435E-AAB7-837BF9539FBE}" sibTransId="{9C0E5050-13DC-42E3-BB83-6B2A1A96563F}"/>
    <dgm:cxn modelId="{906C93BA-0A5E-4A69-8A27-3E066DDE02A4}" type="presOf" srcId="{06B5A189-64A1-4383-943F-146C926B4F8A}" destId="{A0353C67-455E-4A9D-820D-88059B656A62}" srcOrd="0" destOrd="4" presId="urn:microsoft.com/office/officeart/2011/layout/TabList"/>
    <dgm:cxn modelId="{A45397D3-EF2D-4923-BBDB-37492DD7A0E2}" srcId="{3FB45B4C-66F0-4D8D-B639-5434C4E1CA2D}" destId="{CC1D2D65-EAFA-4103-BE59-E3E43662058F}" srcOrd="0" destOrd="0" parTransId="{E0DB7424-574A-462F-9109-B054ED1F484D}" sibTransId="{EEB7C43F-E21A-4AD7-98E3-C4533711271B}"/>
    <dgm:cxn modelId="{78639A1F-1BE3-462E-974C-E6A6BFE41048}" type="presOf" srcId="{0FF5CE7B-4F5F-457E-939B-CDE46613BB6A}" destId="{E38EED2B-9521-43DB-B367-57E5A22C2E31}" srcOrd="0" destOrd="7" presId="urn:microsoft.com/office/officeart/2011/layout/TabList"/>
    <dgm:cxn modelId="{DD452478-5B43-49D1-BDAD-4547E0163157}" type="presOf" srcId="{CC1D2D65-EAFA-4103-BE59-E3E43662058F}" destId="{DD28F5FF-3DDB-4DE3-8673-305C06DE9397}" srcOrd="0" destOrd="0" presId="urn:microsoft.com/office/officeart/2011/layout/TabList"/>
    <dgm:cxn modelId="{2A6D79C4-020B-49F2-BC9B-43706E3A71B5}" type="presOf" srcId="{E7951C2B-0302-43CB-8F92-A9C72667B133}" destId="{0062AF0E-7618-410C-8C99-2ACA4CB33F0A}" srcOrd="0" destOrd="0" presId="urn:microsoft.com/office/officeart/2011/layout/TabList"/>
    <dgm:cxn modelId="{594CB565-8CCE-41D7-A26C-09CF8B47C104}" srcId="{E7951C2B-0302-43CB-8F92-A9C72667B133}" destId="{0CDCEBDB-3691-4227-A39B-822199F796F3}" srcOrd="7" destOrd="0" parTransId="{3924BC28-2176-4DFE-8C11-825DB036EB88}" sibTransId="{7BABA872-FE5B-448A-8C41-47696C5BD374}"/>
    <dgm:cxn modelId="{2BEBC955-A66B-45E5-A9AA-54D2DF9B1995}" type="presOf" srcId="{3741ED6E-DF30-4416-B62D-32C3A91E5128}" destId="{A0353C67-455E-4A9D-820D-88059B656A62}" srcOrd="0" destOrd="5" presId="urn:microsoft.com/office/officeart/2011/layout/TabList"/>
    <dgm:cxn modelId="{02D4101D-8685-4705-80F7-462762287A1D}" type="presParOf" srcId="{8656FFB5-5880-4A71-922F-F9D75E618987}" destId="{056CD3C8-52FA-4AF7-BF45-CC8E6BEAEF68}" srcOrd="0" destOrd="0" presId="urn:microsoft.com/office/officeart/2011/layout/TabList"/>
    <dgm:cxn modelId="{93C991C8-C743-4724-95A7-8CF100489563}" type="presParOf" srcId="{056CD3C8-52FA-4AF7-BF45-CC8E6BEAEF68}" destId="{DD28F5FF-3DDB-4DE3-8673-305C06DE9397}" srcOrd="0" destOrd="0" presId="urn:microsoft.com/office/officeart/2011/layout/TabList"/>
    <dgm:cxn modelId="{51D8E1EE-9D05-46CE-A123-C4DE50C387C6}" type="presParOf" srcId="{056CD3C8-52FA-4AF7-BF45-CC8E6BEAEF68}" destId="{01A28655-BFF8-46EB-A315-6E2FFC1F8815}" srcOrd="1" destOrd="0" presId="urn:microsoft.com/office/officeart/2011/layout/TabList"/>
    <dgm:cxn modelId="{11B7CC79-787A-4310-9954-FB430350B1AC}" type="presParOf" srcId="{056CD3C8-52FA-4AF7-BF45-CC8E6BEAEF68}" destId="{A4188E19-8EDC-4921-8E51-52E2A2B1BCD8}" srcOrd="2" destOrd="0" presId="urn:microsoft.com/office/officeart/2011/layout/TabList"/>
    <dgm:cxn modelId="{70C4BDC9-C5A2-4DCE-9113-D6C07D49CE5C}" type="presParOf" srcId="{8656FFB5-5880-4A71-922F-F9D75E618987}" destId="{E38EED2B-9521-43DB-B367-57E5A22C2E31}" srcOrd="1" destOrd="0" presId="urn:microsoft.com/office/officeart/2011/layout/TabList"/>
    <dgm:cxn modelId="{740E4B61-0C13-42A0-B7A0-539AE13C76A9}" type="presParOf" srcId="{8656FFB5-5880-4A71-922F-F9D75E618987}" destId="{80889606-4C9F-430D-BBC9-18599A29ECFF}" srcOrd="2" destOrd="0" presId="urn:microsoft.com/office/officeart/2011/layout/TabList"/>
    <dgm:cxn modelId="{03EF7A57-04E3-4619-AF71-577DE4F133F7}" type="presParOf" srcId="{8656FFB5-5880-4A71-922F-F9D75E618987}" destId="{AF926CBD-A1E7-4F7C-94F4-7A6FFBBF93C2}" srcOrd="3" destOrd="0" presId="urn:microsoft.com/office/officeart/2011/layout/TabList"/>
    <dgm:cxn modelId="{28C30B27-CA9C-41BD-B7B3-14D7EE4AB144}" type="presParOf" srcId="{AF926CBD-A1E7-4F7C-94F4-7A6FFBBF93C2}" destId="{32EDDA6C-1CC0-41EB-8977-13857C37A113}" srcOrd="0" destOrd="0" presId="urn:microsoft.com/office/officeart/2011/layout/TabList"/>
    <dgm:cxn modelId="{D76EB93D-8F3D-4E20-8419-E1BDDD4E2C47}" type="presParOf" srcId="{AF926CBD-A1E7-4F7C-94F4-7A6FFBBF93C2}" destId="{0062AF0E-7618-410C-8C99-2ACA4CB33F0A}" srcOrd="1" destOrd="0" presId="urn:microsoft.com/office/officeart/2011/layout/TabList"/>
    <dgm:cxn modelId="{02AD1AE1-A465-4DC2-95C7-36723529A5CC}" type="presParOf" srcId="{AF926CBD-A1E7-4F7C-94F4-7A6FFBBF93C2}" destId="{C98A2859-1A84-4E67-A2B6-71AFB4141AEA}" srcOrd="2" destOrd="0" presId="urn:microsoft.com/office/officeart/2011/layout/TabList"/>
    <dgm:cxn modelId="{AE519760-EFC7-474E-B5EA-24B2B662526F}" type="presParOf" srcId="{8656FFB5-5880-4A71-922F-F9D75E618987}" destId="{A0353C67-455E-4A9D-820D-88059B656A62}" srcOrd="4" destOrd="0" presId="urn:microsoft.com/office/officeart/2011/layout/TabList"/>
  </dgm:cxnLst>
  <dgm:bg/>
  <dgm:whole>
    <a:ln w="3175">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A9B28A-3B0E-4C1C-A3D7-12E78A43CFD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FDDA6E4-98BF-4667-8E31-F7E64A2F264F}">
      <dgm:prSet phldrT="[Text]" custT="1"/>
      <dgm:spPr/>
      <dgm:t>
        <a:bodyPr/>
        <a:lstStyle/>
        <a:p>
          <a:pPr rtl="0"/>
          <a:r>
            <a:rPr lang="en-US" altLang="ko-KR" sz="1800" dirty="0" smtClean="0"/>
            <a:t>Prerequisites</a:t>
          </a:r>
          <a:r>
            <a:rPr lang="en-US" sz="1800" dirty="0" smtClean="0"/>
            <a:t> </a:t>
          </a:r>
          <a:endParaRPr lang="en-US" sz="1400" kern="1200" dirty="0">
            <a:solidFill>
              <a:schemeClr val="lt1"/>
            </a:solidFill>
            <a:latin typeface="+mn-lt"/>
            <a:ea typeface="+mn-ea"/>
            <a:cs typeface="+mn-cs"/>
          </a:endParaRPr>
        </a:p>
      </dgm:t>
    </dgm:pt>
    <dgm:pt modelId="{CE1CCAEB-80AC-463D-8E9A-4BB76C9153E0}" type="parTrans" cxnId="{891E29A9-2FF7-420A-98C6-DB384299DA39}">
      <dgm:prSet/>
      <dgm:spPr/>
      <dgm:t>
        <a:bodyPr/>
        <a:lstStyle/>
        <a:p>
          <a:endParaRPr lang="en-US"/>
        </a:p>
      </dgm:t>
    </dgm:pt>
    <dgm:pt modelId="{E414C752-1748-4BE1-8D9A-B90B0D6C4976}" type="sibTrans" cxnId="{891E29A9-2FF7-420A-98C6-DB384299DA39}">
      <dgm:prSet/>
      <dgm:spPr/>
      <dgm:t>
        <a:bodyPr/>
        <a:lstStyle/>
        <a:p>
          <a:endParaRPr lang="en-US"/>
        </a:p>
      </dgm:t>
    </dgm:pt>
    <dgm:pt modelId="{899DFCC4-4BDE-470A-B220-FAA28F74C2FC}">
      <dgm:prSet custT="1"/>
      <dgm:spPr/>
      <dgm:t>
        <a:bodyPr anchor="ctr"/>
        <a:lstStyle/>
        <a:p>
          <a:pPr>
            <a:lnSpc>
              <a:spcPct val="150000"/>
            </a:lnSpc>
          </a:pPr>
          <a:r>
            <a:rPr lang="en-US" sz="1200" dirty="0" smtClean="0">
              <a:latin typeface="Arial" panose="020B0604020202020204" pitchFamily="34" charset="0"/>
              <a:cs typeface="Arial" panose="020B0604020202020204" pitchFamily="34" charset="0"/>
            </a:rPr>
            <a:t>One </a:t>
          </a:r>
          <a:r>
            <a:rPr lang="en-US" sz="1200" b="1" dirty="0" smtClean="0">
              <a:latin typeface="Arial" panose="020B0604020202020204" pitchFamily="34" charset="0"/>
              <a:cs typeface="Arial" panose="020B0604020202020204" pitchFamily="34" charset="0"/>
            </a:rPr>
            <a:t>valid Azure subscription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dgm:t>
    </dgm:pt>
    <dgm:pt modelId="{187E418E-F540-459E-A203-BE290176E775}" type="parTrans" cxnId="{B4655170-4E88-4F83-A1BA-01AE993E84B1}">
      <dgm:prSet/>
      <dgm:spPr/>
      <dgm:t>
        <a:bodyPr/>
        <a:lstStyle/>
        <a:p>
          <a:endParaRPr lang="en-US"/>
        </a:p>
      </dgm:t>
    </dgm:pt>
    <dgm:pt modelId="{86C1AAAD-90ED-4C34-9D21-ACB9FE1AC021}" type="sibTrans" cxnId="{B4655170-4E88-4F83-A1BA-01AE993E84B1}">
      <dgm:prSet/>
      <dgm:spPr/>
      <dgm:t>
        <a:bodyPr/>
        <a:lstStyle/>
        <a:p>
          <a:endParaRPr lang="en-US"/>
        </a:p>
      </dgm:t>
    </dgm:pt>
    <dgm:pt modelId="{97FC14A3-1A88-497E-A70D-75E63B06511C}">
      <dgm:prSet custT="1"/>
      <dgm:spPr/>
      <dgm:t>
        <a:bodyPr anchor="ctr"/>
        <a:lstStyle/>
        <a:p>
          <a:pPr>
            <a:lnSpc>
              <a:spcPct val="150000"/>
            </a:lnSpc>
          </a:pPr>
          <a:r>
            <a:rPr lang="en-US" sz="1200" b="1" dirty="0" smtClean="0">
              <a:latin typeface="Arial" panose="020B0604020202020204" pitchFamily="34" charset="0"/>
              <a:cs typeface="Arial" panose="020B0604020202020204" pitchFamily="34" charset="0"/>
            </a:rPr>
            <a:t>One Azure AD Tenant</a:t>
          </a:r>
          <a:r>
            <a:rPr lang="en-US" sz="1200" dirty="0" smtClean="0">
              <a:latin typeface="Arial" panose="020B0604020202020204" pitchFamily="34" charset="0"/>
              <a:cs typeface="Arial" panose="020B0604020202020204" pitchFamily="34" charset="0"/>
            </a:rPr>
            <a:t>, where the managed domain would be created.</a:t>
          </a:r>
          <a:endParaRPr lang="en-US" sz="1200" dirty="0">
            <a:latin typeface="Arial" panose="020B0604020202020204" pitchFamily="34" charset="0"/>
            <a:cs typeface="Arial" panose="020B0604020202020204" pitchFamily="34" charset="0"/>
          </a:endParaRPr>
        </a:p>
      </dgm:t>
    </dgm:pt>
    <dgm:pt modelId="{5923DE81-4885-45E9-990C-5841B257508E}" type="parTrans" cxnId="{B282A91F-878F-4017-BCCD-431DA9590B3B}">
      <dgm:prSet/>
      <dgm:spPr/>
      <dgm:t>
        <a:bodyPr/>
        <a:lstStyle/>
        <a:p>
          <a:endParaRPr lang="en-US"/>
        </a:p>
      </dgm:t>
    </dgm:pt>
    <dgm:pt modelId="{694EA46B-D155-43F4-A95D-EA3757A14F21}" type="sibTrans" cxnId="{B282A91F-878F-4017-BCCD-431DA9590B3B}">
      <dgm:prSet/>
      <dgm:spPr/>
      <dgm:t>
        <a:bodyPr/>
        <a:lstStyle/>
        <a:p>
          <a:endParaRPr lang="en-US"/>
        </a:p>
      </dgm:t>
    </dgm:pt>
    <dgm:pt modelId="{4776A09D-F048-46F7-B51C-FD862F1DFE87}">
      <dgm:prSet custT="1"/>
      <dgm:spPr/>
      <dgm:t>
        <a:bodyPr anchor="ctr"/>
        <a:lstStyle/>
        <a:p>
          <a:pPr>
            <a:lnSpc>
              <a:spcPct val="150000"/>
            </a:lnSpc>
          </a:pPr>
          <a:r>
            <a:rPr lang="en-US" sz="1200" dirty="0" smtClean="0">
              <a:latin typeface="Arial" panose="020B0604020202020204" pitchFamily="34" charset="0"/>
              <a:cs typeface="Arial" panose="020B0604020202020204" pitchFamily="34" charset="0"/>
            </a:rPr>
            <a:t>The Azure subscription must be associated with the Azure AD directory.</a:t>
          </a:r>
          <a:endParaRPr lang="en-US" sz="1200" dirty="0">
            <a:latin typeface="Arial" panose="020B0604020202020204" pitchFamily="34" charset="0"/>
            <a:cs typeface="Arial" panose="020B0604020202020204" pitchFamily="34" charset="0"/>
          </a:endParaRPr>
        </a:p>
      </dgm:t>
    </dgm:pt>
    <dgm:pt modelId="{915A2069-70E7-424B-8B96-A2EF0BAB10B0}" type="parTrans" cxnId="{1AFD0275-CE0A-4391-9E72-0A2A0A296FBC}">
      <dgm:prSet/>
      <dgm:spPr/>
      <dgm:t>
        <a:bodyPr/>
        <a:lstStyle/>
        <a:p>
          <a:endParaRPr lang="en-US"/>
        </a:p>
      </dgm:t>
    </dgm:pt>
    <dgm:pt modelId="{91CFD48F-70E1-4258-A648-A45DB15013CC}" type="sibTrans" cxnId="{1AFD0275-CE0A-4391-9E72-0A2A0A296FBC}">
      <dgm:prSet/>
      <dgm:spPr/>
      <dgm:t>
        <a:bodyPr/>
        <a:lstStyle/>
        <a:p>
          <a:endParaRPr lang="en-US"/>
        </a:p>
      </dgm:t>
    </dgm:pt>
    <dgm:pt modelId="{14116480-239E-4A72-990D-E1B95D7AD09C}">
      <dgm:prSet custT="1"/>
      <dgm:spPr/>
      <dgm:t>
        <a:bodyPr anchor="ctr"/>
        <a:lstStyle/>
        <a:p>
          <a:pPr>
            <a:lnSpc>
              <a:spcPct val="150000"/>
            </a:lnSpc>
          </a:pPr>
          <a:r>
            <a:rPr lang="en-US" sz="1200" b="1" dirty="0" smtClean="0">
              <a:latin typeface="Arial" panose="020B0604020202020204" pitchFamily="34" charset="0"/>
              <a:cs typeface="Arial" panose="020B0604020202020204" pitchFamily="34" charset="0"/>
            </a:rPr>
            <a:t>Ensure Azure ADDS is available in the region</a:t>
          </a:r>
          <a:r>
            <a:rPr lang="en-US" sz="1200" dirty="0" smtClean="0">
              <a:latin typeface="Arial" panose="020B0604020202020204" pitchFamily="34" charset="0"/>
              <a:cs typeface="Arial" panose="020B0604020202020204" pitchFamily="34" charset="0"/>
            </a:rPr>
            <a:t>, which we are going to select.</a:t>
          </a:r>
          <a:endParaRPr lang="en-US" sz="1200" dirty="0">
            <a:latin typeface="Arial" panose="020B0604020202020204" pitchFamily="34" charset="0"/>
            <a:cs typeface="Arial" panose="020B0604020202020204" pitchFamily="34" charset="0"/>
          </a:endParaRPr>
        </a:p>
      </dgm:t>
    </dgm:pt>
    <dgm:pt modelId="{E8008E06-1EA6-4F2F-B179-DC2B9C6E65F6}" type="parTrans" cxnId="{AE80A522-120F-47A8-9BE3-57F448A550B8}">
      <dgm:prSet/>
      <dgm:spPr/>
      <dgm:t>
        <a:bodyPr/>
        <a:lstStyle/>
        <a:p>
          <a:endParaRPr lang="en-US"/>
        </a:p>
      </dgm:t>
    </dgm:pt>
    <dgm:pt modelId="{0E0109F9-4908-47C6-854F-2F8D533B6361}" type="sibTrans" cxnId="{AE80A522-120F-47A8-9BE3-57F448A550B8}">
      <dgm:prSet/>
      <dgm:spPr/>
      <dgm:t>
        <a:bodyPr/>
        <a:lstStyle/>
        <a:p>
          <a:endParaRPr lang="en-US"/>
        </a:p>
      </dgm:t>
    </dgm:pt>
    <dgm:pt modelId="{2DD3AF10-ED51-4A0D-A888-2666275FAC47}">
      <dgm:prSet custT="1"/>
      <dgm:spPr/>
      <dgm:t>
        <a:bodyPr anchor="ctr"/>
        <a:lstStyle/>
        <a:p>
          <a:pPr>
            <a:lnSpc>
              <a:spcPct val="150000"/>
            </a:lnSpc>
          </a:pPr>
          <a:r>
            <a:rPr lang="en-US" sz="1200" b="1" dirty="0" smtClean="0">
              <a:latin typeface="Arial" panose="020B0604020202020204" pitchFamily="34" charset="0"/>
              <a:cs typeface="Arial" panose="020B0604020202020204" pitchFamily="34" charset="0"/>
            </a:rPr>
            <a:t>Global Admin privilege on Azure AD Tenant</a:t>
          </a:r>
          <a:r>
            <a:rPr lang="en-US" sz="1200" dirty="0" smtClean="0">
              <a:latin typeface="Arial" panose="020B0604020202020204" pitchFamily="34" charset="0"/>
              <a:cs typeface="Arial" panose="020B0604020202020204" pitchFamily="34" charset="0"/>
            </a:rPr>
            <a:t>, to enable Azure AD Domain Service.</a:t>
          </a:r>
          <a:endParaRPr lang="en-US" sz="1200" dirty="0">
            <a:latin typeface="Arial" panose="020B0604020202020204" pitchFamily="34" charset="0"/>
            <a:cs typeface="Arial" panose="020B0604020202020204" pitchFamily="34" charset="0"/>
          </a:endParaRPr>
        </a:p>
      </dgm:t>
    </dgm:pt>
    <dgm:pt modelId="{8F8A1C92-8B26-409B-B5C9-5CEC97D40B36}" type="parTrans" cxnId="{EFC4D9C0-1E67-49E7-A7A2-0058A3A6FF6A}">
      <dgm:prSet/>
      <dgm:spPr/>
      <dgm:t>
        <a:bodyPr/>
        <a:lstStyle/>
        <a:p>
          <a:endParaRPr lang="en-US"/>
        </a:p>
      </dgm:t>
    </dgm:pt>
    <dgm:pt modelId="{2AB66E19-2609-4B49-AADF-CA3BBCF27EE9}" type="sibTrans" cxnId="{EFC4D9C0-1E67-49E7-A7A2-0058A3A6FF6A}">
      <dgm:prSet/>
      <dgm:spPr/>
      <dgm:t>
        <a:bodyPr/>
        <a:lstStyle/>
        <a:p>
          <a:endParaRPr lang="en-US"/>
        </a:p>
      </dgm:t>
    </dgm:pt>
    <dgm:pt modelId="{A3FF0D01-1DE0-4FEC-8512-63C116919979}">
      <dgm:prSet custT="1"/>
      <dgm:spPr/>
      <dgm:t>
        <a:bodyPr anchor="ctr"/>
        <a:lstStyle/>
        <a:p>
          <a:pPr>
            <a:lnSpc>
              <a:spcPct val="150000"/>
            </a:lnSpc>
          </a:pPr>
          <a:r>
            <a:rPr lang="en-US" sz="1200" b="1" dirty="0" smtClean="0">
              <a:latin typeface="Arial" panose="020B0604020202020204" pitchFamily="34" charset="0"/>
              <a:cs typeface="Arial" panose="020B0604020202020204" pitchFamily="34" charset="0"/>
            </a:rPr>
            <a:t>Azure AD Connect</a:t>
          </a:r>
          <a:r>
            <a:rPr lang="en-US" sz="1200" dirty="0" smtClean="0">
              <a:latin typeface="Arial" panose="020B0604020202020204" pitchFamily="34" charset="0"/>
              <a:cs typeface="Arial" panose="020B0604020202020204" pitchFamily="34" charset="0"/>
            </a:rPr>
            <a:t>, if we want to import on premises users to the managed domain.</a:t>
          </a:r>
          <a:endParaRPr lang="en-US" sz="1200" dirty="0">
            <a:latin typeface="Arial" panose="020B0604020202020204" pitchFamily="34" charset="0"/>
            <a:cs typeface="Arial" panose="020B0604020202020204" pitchFamily="34" charset="0"/>
          </a:endParaRPr>
        </a:p>
      </dgm:t>
    </dgm:pt>
    <dgm:pt modelId="{06294429-BAA6-4D73-BD7A-3D863E5D9755}" type="parTrans" cxnId="{DDACEC0A-23F8-4F89-8379-E6C03852B83E}">
      <dgm:prSet/>
      <dgm:spPr/>
      <dgm:t>
        <a:bodyPr/>
        <a:lstStyle/>
        <a:p>
          <a:endParaRPr lang="en-US"/>
        </a:p>
      </dgm:t>
    </dgm:pt>
    <dgm:pt modelId="{30B6AB33-1B7D-4FDD-908F-5F71C90EE647}" type="sibTrans" cxnId="{DDACEC0A-23F8-4F89-8379-E6C03852B83E}">
      <dgm:prSet/>
      <dgm:spPr/>
      <dgm:t>
        <a:bodyPr/>
        <a:lstStyle/>
        <a:p>
          <a:endParaRPr lang="en-US"/>
        </a:p>
      </dgm:t>
    </dgm:pt>
    <dgm:pt modelId="{95B87307-0FBA-4975-B10F-3322886E2CC0}">
      <dgm:prSet custT="1"/>
      <dgm:spPr/>
      <dgm:t>
        <a:bodyPr anchor="ctr"/>
        <a:lstStyle/>
        <a:p>
          <a:pPr>
            <a:lnSpc>
              <a:spcPct val="150000"/>
            </a:lnSpc>
          </a:pPr>
          <a:r>
            <a:rPr lang="en-US" sz="1200" dirty="0" smtClean="0">
              <a:latin typeface="Arial" panose="020B0604020202020204" pitchFamily="34" charset="0"/>
              <a:cs typeface="Arial" panose="020B0604020202020204" pitchFamily="34" charset="0"/>
            </a:rPr>
            <a:t>Ensure that the </a:t>
          </a:r>
          <a:r>
            <a:rPr lang="en-US" sz="1200" b="1" dirty="0" smtClean="0">
              <a:latin typeface="Arial" panose="020B0604020202020204" pitchFamily="34" charset="0"/>
              <a:cs typeface="Arial" panose="020B0604020202020204" pitchFamily="34" charset="0"/>
            </a:rPr>
            <a:t>application does not need to modify/write to the managed directory</a:t>
          </a:r>
          <a:r>
            <a:rPr lang="en-US" sz="1200" dirty="0" smtClean="0">
              <a:latin typeface="Arial" panose="020B0604020202020204" pitchFamily="34" charset="0"/>
              <a:cs typeface="Arial" panose="020B0604020202020204" pitchFamily="34" charset="0"/>
            </a:rPr>
            <a:t>. LDAP write access to managed domains provided by Azure AD Domain Services is not supported.</a:t>
          </a:r>
          <a:endParaRPr lang="en-US" sz="1200" dirty="0">
            <a:latin typeface="Arial" panose="020B0604020202020204" pitchFamily="34" charset="0"/>
            <a:cs typeface="Arial" panose="020B0604020202020204" pitchFamily="34" charset="0"/>
          </a:endParaRPr>
        </a:p>
      </dgm:t>
    </dgm:pt>
    <dgm:pt modelId="{FA03D71E-03E7-47E7-AE7E-68D155D381AD}" type="parTrans" cxnId="{64E20805-51BC-411E-A433-150AF64A2E3B}">
      <dgm:prSet/>
      <dgm:spPr/>
      <dgm:t>
        <a:bodyPr/>
        <a:lstStyle/>
        <a:p>
          <a:endParaRPr lang="en-US"/>
        </a:p>
      </dgm:t>
    </dgm:pt>
    <dgm:pt modelId="{B43BE9A8-22AD-41A3-A4C2-62A6483B81BC}" type="sibTrans" cxnId="{64E20805-51BC-411E-A433-150AF64A2E3B}">
      <dgm:prSet/>
      <dgm:spPr/>
      <dgm:t>
        <a:bodyPr/>
        <a:lstStyle/>
        <a:p>
          <a:endParaRPr lang="en-US"/>
        </a:p>
      </dgm:t>
    </dgm:pt>
    <dgm:pt modelId="{93551A30-9412-4993-A2AA-F6487257646A}">
      <dgm:prSet/>
      <dgm:spPr/>
      <dgm:t>
        <a:bodyPr anchor="ctr"/>
        <a:lstStyle/>
        <a:p>
          <a:pPr>
            <a:lnSpc>
              <a:spcPct val="90000"/>
            </a:lnSpc>
          </a:pPr>
          <a:endParaRPr lang="en-US" sz="3600" dirty="0"/>
        </a:p>
      </dgm:t>
    </dgm:pt>
    <dgm:pt modelId="{48443277-E251-4681-983E-7ADFA1B31F4F}" type="parTrans" cxnId="{B7507655-2861-43AD-80DF-8610BB63DDC2}">
      <dgm:prSet/>
      <dgm:spPr/>
      <dgm:t>
        <a:bodyPr/>
        <a:lstStyle/>
        <a:p>
          <a:endParaRPr lang="en-US"/>
        </a:p>
      </dgm:t>
    </dgm:pt>
    <dgm:pt modelId="{E003BDA9-8568-4F4E-864F-7E8B9A587003}" type="sibTrans" cxnId="{B7507655-2861-43AD-80DF-8610BB63DDC2}">
      <dgm:prSet/>
      <dgm:spPr/>
      <dgm:t>
        <a:bodyPr/>
        <a:lstStyle/>
        <a:p>
          <a:endParaRPr lang="en-US"/>
        </a:p>
      </dgm:t>
    </dgm:pt>
    <dgm:pt modelId="{95F3104F-D628-471A-BAEC-287417C8C6DC}">
      <dgm:prSet custT="1"/>
      <dgm:spPr/>
      <dgm:t>
        <a:bodyPr anchor="ctr"/>
        <a:lstStyle/>
        <a:p>
          <a:pPr>
            <a:lnSpc>
              <a:spcPct val="150000"/>
            </a:lnSpc>
          </a:pPr>
          <a:endParaRPr lang="en-US" sz="1200" dirty="0">
            <a:latin typeface="Arial" panose="020B0604020202020204" pitchFamily="34" charset="0"/>
            <a:cs typeface="Arial" panose="020B0604020202020204" pitchFamily="34" charset="0"/>
          </a:endParaRPr>
        </a:p>
      </dgm:t>
    </dgm:pt>
    <dgm:pt modelId="{F42A316B-7FE2-431A-83A3-479EA1B26214}" type="parTrans" cxnId="{6CC234A9-750E-4CC7-BC81-4AC025C7451D}">
      <dgm:prSet/>
      <dgm:spPr/>
      <dgm:t>
        <a:bodyPr/>
        <a:lstStyle/>
        <a:p>
          <a:endParaRPr lang="en-US"/>
        </a:p>
      </dgm:t>
    </dgm:pt>
    <dgm:pt modelId="{22D208F6-DB3B-44C5-A569-EE64F4E75DB6}" type="sibTrans" cxnId="{6CC234A9-750E-4CC7-BC81-4AC025C7451D}">
      <dgm:prSet/>
      <dgm:spPr/>
      <dgm:t>
        <a:bodyPr/>
        <a:lstStyle/>
        <a:p>
          <a:endParaRPr lang="en-US"/>
        </a:p>
      </dgm:t>
    </dgm:pt>
    <dgm:pt modelId="{8C7C0D25-56C9-4583-BCF9-E3DBACD76044}">
      <dgm:prSet custT="1"/>
      <dgm:spPr/>
      <dgm:t>
        <a:bodyPr/>
        <a:lstStyle/>
        <a:p>
          <a:pPr>
            <a:lnSpc>
              <a:spcPct val="150000"/>
            </a:lnSpc>
          </a:pPr>
          <a:r>
            <a:rPr lang="en-US" sz="1200" b="1" dirty="0" smtClean="0">
              <a:latin typeface="Arial" panose="020B0604020202020204" pitchFamily="34" charset="0"/>
              <a:cs typeface="Arial" panose="020B0604020202020204" pitchFamily="34" charset="0"/>
            </a:rPr>
            <a:t>Network settings </a:t>
          </a:r>
          <a:r>
            <a:rPr lang="en-US" sz="1200" dirty="0" smtClean="0">
              <a:latin typeface="Arial" panose="020B0604020202020204" pitchFamily="34" charset="0"/>
              <a:cs typeface="Arial" panose="020B0604020202020204" pitchFamily="34" charset="0"/>
            </a:rPr>
            <a:t>configuration </a:t>
          </a:r>
          <a:endParaRPr lang="en-US" sz="1200" dirty="0">
            <a:latin typeface="Arial" panose="020B0604020202020204" pitchFamily="34" charset="0"/>
            <a:cs typeface="Arial" panose="020B0604020202020204" pitchFamily="34" charset="0"/>
          </a:endParaRPr>
        </a:p>
      </dgm:t>
    </dgm:pt>
    <dgm:pt modelId="{522A00B0-159F-4680-805C-276F502049F9}" type="parTrans" cxnId="{0E9F85AB-0260-4422-B0AB-BFB07098DF68}">
      <dgm:prSet/>
      <dgm:spPr/>
      <dgm:t>
        <a:bodyPr/>
        <a:lstStyle/>
        <a:p>
          <a:endParaRPr lang="en-US"/>
        </a:p>
      </dgm:t>
    </dgm:pt>
    <dgm:pt modelId="{D9D95354-1EC5-4494-B263-95DA2C94CBAE}" type="sibTrans" cxnId="{0E9F85AB-0260-4422-B0AB-BFB07098DF68}">
      <dgm:prSet/>
      <dgm:spPr/>
      <dgm:t>
        <a:bodyPr/>
        <a:lstStyle/>
        <a:p>
          <a:endParaRPr lang="en-US"/>
        </a:p>
      </dgm:t>
    </dgm:pt>
    <dgm:pt modelId="{EFB9BD5F-7B34-4B51-ABD9-312EEC5500A3}">
      <dgm:prSet custT="1"/>
      <dgm:spPr/>
      <dgm:t>
        <a:bodyPr/>
        <a:lstStyle/>
        <a:p>
          <a:pPr>
            <a:lnSpc>
              <a:spcPct val="150000"/>
            </a:lnSpc>
          </a:pPr>
          <a:r>
            <a:rPr lang="en-US" sz="1200" b="1" dirty="0" smtClean="0">
              <a:latin typeface="Arial" panose="020B0604020202020204" pitchFamily="34" charset="0"/>
              <a:cs typeface="Arial" panose="020B0604020202020204" pitchFamily="34" charset="0"/>
            </a:rPr>
            <a:t>Role-based</a:t>
          </a:r>
          <a:r>
            <a:rPr lang="en-US" sz="1200" dirty="0" smtClean="0">
              <a:latin typeface="Arial" panose="020B0604020202020204" pitchFamily="34" charset="0"/>
              <a:cs typeface="Arial" panose="020B0604020202020204" pitchFamily="34" charset="0"/>
            </a:rPr>
            <a:t> or feature-based installation </a:t>
          </a:r>
          <a:endParaRPr lang="en-US" sz="1200" dirty="0">
            <a:latin typeface="Arial" panose="020B0604020202020204" pitchFamily="34" charset="0"/>
            <a:cs typeface="Arial" panose="020B0604020202020204" pitchFamily="34" charset="0"/>
          </a:endParaRPr>
        </a:p>
      </dgm:t>
    </dgm:pt>
    <dgm:pt modelId="{51A22C51-8928-4F4F-AAE7-83A03D2BCDF8}" type="parTrans" cxnId="{654AE360-F1BC-48BD-B603-ED0818D4F676}">
      <dgm:prSet/>
      <dgm:spPr/>
      <dgm:t>
        <a:bodyPr/>
        <a:lstStyle/>
        <a:p>
          <a:endParaRPr lang="en-US"/>
        </a:p>
      </dgm:t>
    </dgm:pt>
    <dgm:pt modelId="{9D76E0DE-2EEC-471C-B8C2-AB31869DA795}" type="sibTrans" cxnId="{654AE360-F1BC-48BD-B603-ED0818D4F676}">
      <dgm:prSet/>
      <dgm:spPr/>
      <dgm:t>
        <a:bodyPr/>
        <a:lstStyle/>
        <a:p>
          <a:endParaRPr lang="en-US"/>
        </a:p>
      </dgm:t>
    </dgm:pt>
    <dgm:pt modelId="{58D45D80-3820-4A60-ACEE-4BB6D318879C}">
      <dgm:prSet custT="1"/>
      <dgm:spPr/>
      <dgm:t>
        <a:bodyPr/>
        <a:lstStyle/>
        <a:p>
          <a:pPr>
            <a:lnSpc>
              <a:spcPct val="150000"/>
            </a:lnSpc>
          </a:pPr>
          <a:r>
            <a:rPr lang="en-US" sz="1200" dirty="0" smtClean="0">
              <a:latin typeface="Arial" panose="020B0604020202020204" pitchFamily="34" charset="0"/>
              <a:cs typeface="Arial" panose="020B0604020202020204" pitchFamily="34" charset="0"/>
            </a:rPr>
            <a:t>Group Policy Management to launch the Group Policy Management console.</a:t>
          </a:r>
          <a:endParaRPr lang="en-US" sz="1200" dirty="0">
            <a:latin typeface="Arial" panose="020B0604020202020204" pitchFamily="34" charset="0"/>
            <a:cs typeface="Arial" panose="020B0604020202020204" pitchFamily="34" charset="0"/>
          </a:endParaRPr>
        </a:p>
      </dgm:t>
    </dgm:pt>
    <dgm:pt modelId="{AAD21D89-EEB8-47AC-A689-A196FE7A15E1}" type="parTrans" cxnId="{D8D71F93-4404-4973-AB65-3DEBBD805CD8}">
      <dgm:prSet/>
      <dgm:spPr/>
      <dgm:t>
        <a:bodyPr/>
        <a:lstStyle/>
        <a:p>
          <a:endParaRPr lang="en-US"/>
        </a:p>
      </dgm:t>
    </dgm:pt>
    <dgm:pt modelId="{80047A45-09F1-4D97-B9AB-29055657FEC2}" type="sibTrans" cxnId="{D8D71F93-4404-4973-AB65-3DEBBD805CD8}">
      <dgm:prSet/>
      <dgm:spPr/>
      <dgm:t>
        <a:bodyPr/>
        <a:lstStyle/>
        <a:p>
          <a:endParaRPr lang="en-US"/>
        </a:p>
      </dgm:t>
    </dgm:pt>
    <dgm:pt modelId="{90860409-2C08-4F7A-A73F-8DB42932D7B2}">
      <dgm:prSet custT="1"/>
      <dgm:spPr/>
      <dgm:t>
        <a:bodyPr/>
        <a:lstStyle/>
        <a:p>
          <a:pPr>
            <a:lnSpc>
              <a:spcPct val="150000"/>
            </a:lnSpc>
          </a:pPr>
          <a:r>
            <a:rPr lang="en-US" sz="1200" dirty="0" smtClean="0">
              <a:latin typeface="Arial" panose="020B0604020202020204" pitchFamily="34" charset="0"/>
              <a:cs typeface="Arial" panose="020B0604020202020204" pitchFamily="34" charset="0"/>
            </a:rPr>
            <a:t>AD-Connect feature to be enabled </a:t>
          </a:r>
          <a:endParaRPr lang="en-US" sz="1200" dirty="0">
            <a:latin typeface="Arial" panose="020B0604020202020204" pitchFamily="34" charset="0"/>
            <a:cs typeface="Arial" panose="020B0604020202020204" pitchFamily="34" charset="0"/>
          </a:endParaRPr>
        </a:p>
      </dgm:t>
    </dgm:pt>
    <dgm:pt modelId="{36328DD5-EACD-4FC9-ADEE-804CAB6B5120}" type="parTrans" cxnId="{DEDED96B-341D-4291-B656-E4825D14AC33}">
      <dgm:prSet/>
      <dgm:spPr/>
      <dgm:t>
        <a:bodyPr/>
        <a:lstStyle/>
        <a:p>
          <a:endParaRPr lang="en-US"/>
        </a:p>
      </dgm:t>
    </dgm:pt>
    <dgm:pt modelId="{5B76033B-1651-410D-9E18-9ED338D22B27}" type="sibTrans" cxnId="{DEDED96B-341D-4291-B656-E4825D14AC33}">
      <dgm:prSet/>
      <dgm:spPr/>
      <dgm:t>
        <a:bodyPr/>
        <a:lstStyle/>
        <a:p>
          <a:endParaRPr lang="en-US"/>
        </a:p>
      </dgm:t>
    </dgm:pt>
    <dgm:pt modelId="{9C1691C9-C18B-4EC8-ABB1-D8C6CF420FFE}" type="pres">
      <dgm:prSet presAssocID="{26A9B28A-3B0E-4C1C-A3D7-12E78A43CFDB}" presName="linear" presStyleCnt="0">
        <dgm:presLayoutVars>
          <dgm:dir/>
          <dgm:animLvl val="lvl"/>
          <dgm:resizeHandles val="exact"/>
        </dgm:presLayoutVars>
      </dgm:prSet>
      <dgm:spPr/>
      <dgm:t>
        <a:bodyPr/>
        <a:lstStyle/>
        <a:p>
          <a:endParaRPr lang="en-US"/>
        </a:p>
      </dgm:t>
    </dgm:pt>
    <dgm:pt modelId="{78126552-2446-4B56-9BFE-EE9304B8C1CD}" type="pres">
      <dgm:prSet presAssocID="{1FDDA6E4-98BF-4667-8E31-F7E64A2F264F}" presName="parentLin" presStyleCnt="0"/>
      <dgm:spPr/>
    </dgm:pt>
    <dgm:pt modelId="{7F31304F-55B4-4C54-A407-C6340C0B273A}" type="pres">
      <dgm:prSet presAssocID="{1FDDA6E4-98BF-4667-8E31-F7E64A2F264F}" presName="parentLeftMargin" presStyleLbl="node1" presStyleIdx="0" presStyleCnt="1"/>
      <dgm:spPr/>
      <dgm:t>
        <a:bodyPr/>
        <a:lstStyle/>
        <a:p>
          <a:endParaRPr lang="en-US"/>
        </a:p>
      </dgm:t>
    </dgm:pt>
    <dgm:pt modelId="{A54856DF-36A2-43A7-99C0-1DFA38B8D92D}" type="pres">
      <dgm:prSet presAssocID="{1FDDA6E4-98BF-4667-8E31-F7E64A2F264F}" presName="parentText" presStyleLbl="node1" presStyleIdx="0" presStyleCnt="1" custScaleX="29699" custScaleY="309271" custLinFactNeighborX="-78468" custLinFactNeighborY="-1365">
        <dgm:presLayoutVars>
          <dgm:chMax val="0"/>
          <dgm:bulletEnabled val="1"/>
        </dgm:presLayoutVars>
      </dgm:prSet>
      <dgm:spPr/>
      <dgm:t>
        <a:bodyPr/>
        <a:lstStyle/>
        <a:p>
          <a:endParaRPr lang="en-US"/>
        </a:p>
      </dgm:t>
    </dgm:pt>
    <dgm:pt modelId="{994CCC3B-562B-45AA-87FD-1B222BF3E9E3}" type="pres">
      <dgm:prSet presAssocID="{1FDDA6E4-98BF-4667-8E31-F7E64A2F264F}" presName="negativeSpace" presStyleCnt="0"/>
      <dgm:spPr/>
    </dgm:pt>
    <dgm:pt modelId="{79CC8258-7DFA-44F7-AC63-E927B8F8875A}" type="pres">
      <dgm:prSet presAssocID="{1FDDA6E4-98BF-4667-8E31-F7E64A2F264F}" presName="childText" presStyleLbl="conFgAcc1" presStyleIdx="0" presStyleCnt="1" custScaleY="142550" custLinFactY="-7239" custLinFactNeighborX="-9517" custLinFactNeighborY="-100000">
        <dgm:presLayoutVars>
          <dgm:bulletEnabled val="1"/>
        </dgm:presLayoutVars>
      </dgm:prSet>
      <dgm:spPr/>
      <dgm:t>
        <a:bodyPr/>
        <a:lstStyle/>
        <a:p>
          <a:endParaRPr lang="en-US"/>
        </a:p>
      </dgm:t>
    </dgm:pt>
  </dgm:ptLst>
  <dgm:cxnLst>
    <dgm:cxn modelId="{4625CA02-BD46-41B2-945B-6A53BCE30460}" type="presOf" srcId="{26A9B28A-3B0E-4C1C-A3D7-12E78A43CFDB}" destId="{9C1691C9-C18B-4EC8-ABB1-D8C6CF420FFE}" srcOrd="0" destOrd="0" presId="urn:microsoft.com/office/officeart/2005/8/layout/list1"/>
    <dgm:cxn modelId="{5AF1528B-E1F4-4A8F-B1AB-E2AB0499DC29}" type="presOf" srcId="{4776A09D-F048-46F7-B51C-FD862F1DFE87}" destId="{79CC8258-7DFA-44F7-AC63-E927B8F8875A}" srcOrd="0" destOrd="3" presId="urn:microsoft.com/office/officeart/2005/8/layout/list1"/>
    <dgm:cxn modelId="{3471C034-CE5B-4112-BFFB-E9703BEFC97F}" type="presOf" srcId="{A3FF0D01-1DE0-4FEC-8512-63C116919979}" destId="{79CC8258-7DFA-44F7-AC63-E927B8F8875A}" srcOrd="0" destOrd="6" presId="urn:microsoft.com/office/officeart/2005/8/layout/list1"/>
    <dgm:cxn modelId="{EFC4D9C0-1E67-49E7-A7A2-0058A3A6FF6A}" srcId="{1FDDA6E4-98BF-4667-8E31-F7E64A2F264F}" destId="{2DD3AF10-ED51-4A0D-A888-2666275FAC47}" srcOrd="5" destOrd="0" parTransId="{8F8A1C92-8B26-409B-B5C9-5CEC97D40B36}" sibTransId="{2AB66E19-2609-4B49-AADF-CA3BBCF27EE9}"/>
    <dgm:cxn modelId="{DDACEC0A-23F8-4F89-8379-E6C03852B83E}" srcId="{1FDDA6E4-98BF-4667-8E31-F7E64A2F264F}" destId="{A3FF0D01-1DE0-4FEC-8512-63C116919979}" srcOrd="6" destOrd="0" parTransId="{06294429-BAA6-4D73-BD7A-3D863E5D9755}" sibTransId="{30B6AB33-1B7D-4FDD-908F-5F71C90EE647}"/>
    <dgm:cxn modelId="{64E20805-51BC-411E-A433-150AF64A2E3B}" srcId="{1FDDA6E4-98BF-4667-8E31-F7E64A2F264F}" destId="{95B87307-0FBA-4975-B10F-3322886E2CC0}" srcOrd="7" destOrd="0" parTransId="{FA03D71E-03E7-47E7-AE7E-68D155D381AD}" sibTransId="{B43BE9A8-22AD-41A3-A4C2-62A6483B81BC}"/>
    <dgm:cxn modelId="{9355FE99-EB56-4449-8D5D-1F550B7B55FE}" type="presOf" srcId="{95F3104F-D628-471A-BAEC-287417C8C6DC}" destId="{79CC8258-7DFA-44F7-AC63-E927B8F8875A}" srcOrd="0" destOrd="0" presId="urn:microsoft.com/office/officeart/2005/8/layout/list1"/>
    <dgm:cxn modelId="{BAFBB1F9-0C87-406D-8ABC-E1E4DE1CD25A}" type="presOf" srcId="{899DFCC4-4BDE-470A-B220-FAA28F74C2FC}" destId="{79CC8258-7DFA-44F7-AC63-E927B8F8875A}" srcOrd="0" destOrd="1" presId="urn:microsoft.com/office/officeart/2005/8/layout/list1"/>
    <dgm:cxn modelId="{891E29A9-2FF7-420A-98C6-DB384299DA39}" srcId="{26A9B28A-3B0E-4C1C-A3D7-12E78A43CFDB}" destId="{1FDDA6E4-98BF-4667-8E31-F7E64A2F264F}" srcOrd="0" destOrd="0" parTransId="{CE1CCAEB-80AC-463D-8E9A-4BB76C9153E0}" sibTransId="{E414C752-1748-4BE1-8D9A-B90B0D6C4976}"/>
    <dgm:cxn modelId="{B85BF5C1-7366-4AC3-9537-C8C782FD5227}" type="presOf" srcId="{1FDDA6E4-98BF-4667-8E31-F7E64A2F264F}" destId="{7F31304F-55B4-4C54-A407-C6340C0B273A}" srcOrd="0" destOrd="0" presId="urn:microsoft.com/office/officeart/2005/8/layout/list1"/>
    <dgm:cxn modelId="{1AFD0275-CE0A-4391-9E72-0A2A0A296FBC}" srcId="{1FDDA6E4-98BF-4667-8E31-F7E64A2F264F}" destId="{4776A09D-F048-46F7-B51C-FD862F1DFE87}" srcOrd="3" destOrd="0" parTransId="{915A2069-70E7-424B-8B96-A2EF0BAB10B0}" sibTransId="{91CFD48F-70E1-4258-A648-A45DB15013CC}"/>
    <dgm:cxn modelId="{167775A5-EAD7-4EF2-8B9B-5384DE9FCFCD}" type="presOf" srcId="{58D45D80-3820-4A60-ACEE-4BB6D318879C}" destId="{79CC8258-7DFA-44F7-AC63-E927B8F8875A}" srcOrd="0" destOrd="10" presId="urn:microsoft.com/office/officeart/2005/8/layout/list1"/>
    <dgm:cxn modelId="{6CC234A9-750E-4CC7-BC81-4AC025C7451D}" srcId="{1FDDA6E4-98BF-4667-8E31-F7E64A2F264F}" destId="{95F3104F-D628-471A-BAEC-287417C8C6DC}" srcOrd="0" destOrd="0" parTransId="{F42A316B-7FE2-431A-83A3-479EA1B26214}" sibTransId="{22D208F6-DB3B-44C5-A569-EE64F4E75DB6}"/>
    <dgm:cxn modelId="{1939E264-64F1-4260-ACBB-E4D46CAA409E}" type="presOf" srcId="{97FC14A3-1A88-497E-A70D-75E63B06511C}" destId="{79CC8258-7DFA-44F7-AC63-E927B8F8875A}" srcOrd="0" destOrd="2" presId="urn:microsoft.com/office/officeart/2005/8/layout/list1"/>
    <dgm:cxn modelId="{43613946-2039-48FC-B354-E20231FAE128}" type="presOf" srcId="{1FDDA6E4-98BF-4667-8E31-F7E64A2F264F}" destId="{A54856DF-36A2-43A7-99C0-1DFA38B8D92D}" srcOrd="1" destOrd="0" presId="urn:microsoft.com/office/officeart/2005/8/layout/list1"/>
    <dgm:cxn modelId="{055A8AF1-ECEE-4189-9685-C43686F6164C}" type="presOf" srcId="{90860409-2C08-4F7A-A73F-8DB42932D7B2}" destId="{79CC8258-7DFA-44F7-AC63-E927B8F8875A}" srcOrd="0" destOrd="11" presId="urn:microsoft.com/office/officeart/2005/8/layout/list1"/>
    <dgm:cxn modelId="{AE80A522-120F-47A8-9BE3-57F448A550B8}" srcId="{1FDDA6E4-98BF-4667-8E31-F7E64A2F264F}" destId="{14116480-239E-4A72-990D-E1B95D7AD09C}" srcOrd="4" destOrd="0" parTransId="{E8008E06-1EA6-4F2F-B179-DC2B9C6E65F6}" sibTransId="{0E0109F9-4908-47C6-854F-2F8D533B6361}"/>
    <dgm:cxn modelId="{738C7B22-155D-4B31-A5D9-1437093CE89A}" type="presOf" srcId="{14116480-239E-4A72-990D-E1B95D7AD09C}" destId="{79CC8258-7DFA-44F7-AC63-E927B8F8875A}" srcOrd="0" destOrd="4" presId="urn:microsoft.com/office/officeart/2005/8/layout/list1"/>
    <dgm:cxn modelId="{52665819-C7FF-40FB-81BA-C6B6D37369C0}" type="presOf" srcId="{95B87307-0FBA-4975-B10F-3322886E2CC0}" destId="{79CC8258-7DFA-44F7-AC63-E927B8F8875A}" srcOrd="0" destOrd="7" presId="urn:microsoft.com/office/officeart/2005/8/layout/list1"/>
    <dgm:cxn modelId="{B4655170-4E88-4F83-A1BA-01AE993E84B1}" srcId="{1FDDA6E4-98BF-4667-8E31-F7E64A2F264F}" destId="{899DFCC4-4BDE-470A-B220-FAA28F74C2FC}" srcOrd="1" destOrd="0" parTransId="{187E418E-F540-459E-A203-BE290176E775}" sibTransId="{86C1AAAD-90ED-4C34-9D21-ACB9FE1AC021}"/>
    <dgm:cxn modelId="{DEDED96B-341D-4291-B656-E4825D14AC33}" srcId="{1FDDA6E4-98BF-4667-8E31-F7E64A2F264F}" destId="{90860409-2C08-4F7A-A73F-8DB42932D7B2}" srcOrd="11" destOrd="0" parTransId="{36328DD5-EACD-4FC9-ADEE-804CAB6B5120}" sibTransId="{5B76033B-1651-410D-9E18-9ED338D22B27}"/>
    <dgm:cxn modelId="{654AE360-F1BC-48BD-B603-ED0818D4F676}" srcId="{1FDDA6E4-98BF-4667-8E31-F7E64A2F264F}" destId="{EFB9BD5F-7B34-4B51-ABD9-312EEC5500A3}" srcOrd="9" destOrd="0" parTransId="{51A22C51-8928-4F4F-AAE7-83A03D2BCDF8}" sibTransId="{9D76E0DE-2EEC-471C-B8C2-AB31869DA795}"/>
    <dgm:cxn modelId="{D8D71F93-4404-4973-AB65-3DEBBD805CD8}" srcId="{1FDDA6E4-98BF-4667-8E31-F7E64A2F264F}" destId="{58D45D80-3820-4A60-ACEE-4BB6D318879C}" srcOrd="10" destOrd="0" parTransId="{AAD21D89-EEB8-47AC-A689-A196FE7A15E1}" sibTransId="{80047A45-09F1-4D97-B9AB-29055657FEC2}"/>
    <dgm:cxn modelId="{B282A91F-878F-4017-BCCD-431DA9590B3B}" srcId="{1FDDA6E4-98BF-4667-8E31-F7E64A2F264F}" destId="{97FC14A3-1A88-497E-A70D-75E63B06511C}" srcOrd="2" destOrd="0" parTransId="{5923DE81-4885-45E9-990C-5841B257508E}" sibTransId="{694EA46B-D155-43F4-A95D-EA3757A14F21}"/>
    <dgm:cxn modelId="{5043E98F-14F9-423E-B140-57D20A1A4245}" type="presOf" srcId="{EFB9BD5F-7B34-4B51-ABD9-312EEC5500A3}" destId="{79CC8258-7DFA-44F7-AC63-E927B8F8875A}" srcOrd="0" destOrd="9" presId="urn:microsoft.com/office/officeart/2005/8/layout/list1"/>
    <dgm:cxn modelId="{B7507655-2861-43AD-80DF-8610BB63DDC2}" srcId="{1FDDA6E4-98BF-4667-8E31-F7E64A2F264F}" destId="{93551A30-9412-4993-A2AA-F6487257646A}" srcOrd="12" destOrd="0" parTransId="{48443277-E251-4681-983E-7ADFA1B31F4F}" sibTransId="{E003BDA9-8568-4F4E-864F-7E8B9A587003}"/>
    <dgm:cxn modelId="{7B7AD438-7194-4C76-8BED-0658A4A29D07}" type="presOf" srcId="{93551A30-9412-4993-A2AA-F6487257646A}" destId="{79CC8258-7DFA-44F7-AC63-E927B8F8875A}" srcOrd="0" destOrd="12" presId="urn:microsoft.com/office/officeart/2005/8/layout/list1"/>
    <dgm:cxn modelId="{D88A339C-F933-4DE6-8D02-192F254E6F9F}" type="presOf" srcId="{8C7C0D25-56C9-4583-BCF9-E3DBACD76044}" destId="{79CC8258-7DFA-44F7-AC63-E927B8F8875A}" srcOrd="0" destOrd="8" presId="urn:microsoft.com/office/officeart/2005/8/layout/list1"/>
    <dgm:cxn modelId="{BB4D48FE-0FB4-4065-9061-271BC7ED0947}" type="presOf" srcId="{2DD3AF10-ED51-4A0D-A888-2666275FAC47}" destId="{79CC8258-7DFA-44F7-AC63-E927B8F8875A}" srcOrd="0" destOrd="5" presId="urn:microsoft.com/office/officeart/2005/8/layout/list1"/>
    <dgm:cxn modelId="{0E9F85AB-0260-4422-B0AB-BFB07098DF68}" srcId="{1FDDA6E4-98BF-4667-8E31-F7E64A2F264F}" destId="{8C7C0D25-56C9-4583-BCF9-E3DBACD76044}" srcOrd="8" destOrd="0" parTransId="{522A00B0-159F-4680-805C-276F502049F9}" sibTransId="{D9D95354-1EC5-4494-B263-95DA2C94CBAE}"/>
    <dgm:cxn modelId="{198E0203-AF8F-4EBA-87E3-E281FB4A30E2}" type="presParOf" srcId="{9C1691C9-C18B-4EC8-ABB1-D8C6CF420FFE}" destId="{78126552-2446-4B56-9BFE-EE9304B8C1CD}" srcOrd="0" destOrd="0" presId="urn:microsoft.com/office/officeart/2005/8/layout/list1"/>
    <dgm:cxn modelId="{E6C09FED-8486-4DEB-9AFE-187A67BCC1AA}" type="presParOf" srcId="{78126552-2446-4B56-9BFE-EE9304B8C1CD}" destId="{7F31304F-55B4-4C54-A407-C6340C0B273A}" srcOrd="0" destOrd="0" presId="urn:microsoft.com/office/officeart/2005/8/layout/list1"/>
    <dgm:cxn modelId="{5BD7AD5C-F305-439C-9194-6DFDC2BD084C}" type="presParOf" srcId="{78126552-2446-4B56-9BFE-EE9304B8C1CD}" destId="{A54856DF-36A2-43A7-99C0-1DFA38B8D92D}" srcOrd="1" destOrd="0" presId="urn:microsoft.com/office/officeart/2005/8/layout/list1"/>
    <dgm:cxn modelId="{3FC1C185-F972-4347-83A5-D79F08DF587D}" type="presParOf" srcId="{9C1691C9-C18B-4EC8-ABB1-D8C6CF420FFE}" destId="{994CCC3B-562B-45AA-87FD-1B222BF3E9E3}" srcOrd="1" destOrd="0" presId="urn:microsoft.com/office/officeart/2005/8/layout/list1"/>
    <dgm:cxn modelId="{7548A5DE-EB55-4753-9E84-931ACC11CE4B}" type="presParOf" srcId="{9C1691C9-C18B-4EC8-ABB1-D8C6CF420FFE}" destId="{79CC8258-7DFA-44F7-AC63-E927B8F8875A}"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EFD084-4CCA-408F-AEF2-1DC0FE999407}"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812BF321-A5BD-44D0-8D33-0F0FB074FD05}">
      <dgm:prSet phldrT="[Text]" custT="1"/>
      <dgm:spPr>
        <a:solidFill>
          <a:schemeClr val="accent4">
            <a:lumMod val="60000"/>
            <a:lumOff val="40000"/>
          </a:schemeClr>
        </a:solidFill>
      </dgm:spPr>
      <dgm:t>
        <a:bodyPr/>
        <a:lstStyle/>
        <a:p>
          <a:r>
            <a:rPr lang="en-US" sz="1300" kern="1200" dirty="0" smtClean="0">
              <a:solidFill>
                <a:schemeClr val="dk1"/>
              </a:solidFill>
              <a:latin typeface="+mn-lt"/>
              <a:ea typeface="+mn-ea"/>
              <a:cs typeface="+mn-cs"/>
            </a:rPr>
            <a:t>Configure two verified domain’s (District12.com and District13.com)</a:t>
          </a:r>
        </a:p>
      </dgm:t>
    </dgm:pt>
    <dgm:pt modelId="{3DD05216-3EA0-460A-A64C-0FA219CA2B3F}" type="parTrans" cxnId="{1FDE5960-40B1-41B1-9FE2-854E17FC4A0F}">
      <dgm:prSet/>
      <dgm:spPr/>
      <dgm:t>
        <a:bodyPr/>
        <a:lstStyle/>
        <a:p>
          <a:endParaRPr lang="en-US"/>
        </a:p>
      </dgm:t>
    </dgm:pt>
    <dgm:pt modelId="{880AE9C0-7F7D-4A94-B9BA-AC160E374CBB}" type="sibTrans" cxnId="{1FDE5960-40B1-41B1-9FE2-854E17FC4A0F}">
      <dgm:prSet/>
      <dgm:spPr/>
      <dgm:t>
        <a:bodyPr/>
        <a:lstStyle/>
        <a:p>
          <a:endParaRPr lang="en-US"/>
        </a:p>
      </dgm:t>
    </dgm:pt>
    <dgm:pt modelId="{5DA7CFBB-B6E9-4D65-AEB3-A1B43CAA90C8}">
      <dgm:prSet phldrT="[Text]" custT="1"/>
      <dgm:spPr>
        <a:solidFill>
          <a:srgbClr val="92D050"/>
        </a:solidFill>
      </dgm:spPr>
      <dgm:t>
        <a:bodyPr/>
        <a:lstStyle/>
        <a:p>
          <a:r>
            <a:rPr lang="en-US" sz="1300" kern="1200" dirty="0" smtClean="0">
              <a:solidFill>
                <a:schemeClr val="dk1"/>
              </a:solidFill>
              <a:latin typeface="+mn-lt"/>
              <a:ea typeface="+mn-ea"/>
              <a:cs typeface="+mn-cs"/>
            </a:rPr>
            <a:t>Install Azure AD-Connect</a:t>
          </a:r>
        </a:p>
        <a:p>
          <a:r>
            <a:rPr lang="en-US" sz="1300" kern="1200" dirty="0" smtClean="0">
              <a:solidFill>
                <a:schemeClr val="dk1"/>
              </a:solidFill>
              <a:latin typeface="+mn-lt"/>
              <a:ea typeface="+mn-ea"/>
              <a:cs typeface="+mn-cs"/>
            </a:rPr>
            <a:t>User sign-in method : password hash-sync</a:t>
          </a:r>
        </a:p>
      </dgm:t>
    </dgm:pt>
    <dgm:pt modelId="{80EB3B68-6CE0-479D-A2ED-7606FC130CC9}" type="parTrans" cxnId="{9A0C04E3-5F18-4ADF-935B-41D770E46E53}">
      <dgm:prSet/>
      <dgm:spPr/>
      <dgm:t>
        <a:bodyPr/>
        <a:lstStyle/>
        <a:p>
          <a:endParaRPr lang="en-US"/>
        </a:p>
      </dgm:t>
    </dgm:pt>
    <dgm:pt modelId="{88CD14D5-8054-4E93-8C2F-5F8556ED07BB}" type="sibTrans" cxnId="{9A0C04E3-5F18-4ADF-935B-41D770E46E53}">
      <dgm:prSet/>
      <dgm:spPr/>
      <dgm:t>
        <a:bodyPr/>
        <a:lstStyle/>
        <a:p>
          <a:endParaRPr lang="en-US"/>
        </a:p>
      </dgm:t>
    </dgm:pt>
    <dgm:pt modelId="{48835943-7FA6-4494-8810-03D1DB8698F2}">
      <dgm:prSet phldrT="[Text]" custT="1"/>
      <dgm:spPr/>
      <dgm:t>
        <a:bodyPr/>
        <a:lstStyle/>
        <a:p>
          <a:r>
            <a:rPr lang="en-US" sz="1300" kern="1200" dirty="0" smtClean="0">
              <a:solidFill>
                <a:schemeClr val="dk1"/>
              </a:solidFill>
              <a:latin typeface="+mn-lt"/>
              <a:ea typeface="+mn-ea"/>
              <a:cs typeface="+mn-cs"/>
            </a:rPr>
            <a:t>Create Azure AD domain service </a:t>
          </a:r>
          <a:endParaRPr lang="en-US" sz="1300" kern="1200" dirty="0">
            <a:solidFill>
              <a:schemeClr val="dk1"/>
            </a:solidFill>
            <a:latin typeface="+mn-lt"/>
            <a:ea typeface="+mn-ea"/>
            <a:cs typeface="+mn-cs"/>
          </a:endParaRPr>
        </a:p>
      </dgm:t>
    </dgm:pt>
    <dgm:pt modelId="{7AB77C57-AD2C-48A9-ADF9-8EE922C15C31}" type="parTrans" cxnId="{C111A4F2-0C36-444D-B46D-B27CEE2A7FC4}">
      <dgm:prSet/>
      <dgm:spPr/>
      <dgm:t>
        <a:bodyPr/>
        <a:lstStyle/>
        <a:p>
          <a:endParaRPr lang="en-US"/>
        </a:p>
      </dgm:t>
    </dgm:pt>
    <dgm:pt modelId="{A07558EA-4FDF-413F-B75A-438A195C95E4}" type="sibTrans" cxnId="{C111A4F2-0C36-444D-B46D-B27CEE2A7FC4}">
      <dgm:prSet/>
      <dgm:spPr/>
      <dgm:t>
        <a:bodyPr/>
        <a:lstStyle/>
        <a:p>
          <a:endParaRPr lang="en-US"/>
        </a:p>
      </dgm:t>
    </dgm:pt>
    <dgm:pt modelId="{690900E5-AC83-4017-B7A6-CF95C0F3166B}">
      <dgm:prSet phldrT="[Text]" custT="1"/>
      <dgm:spPr>
        <a:solidFill>
          <a:schemeClr val="accent2">
            <a:lumMod val="60000"/>
            <a:lumOff val="40000"/>
          </a:schemeClr>
        </a:solidFill>
      </dgm:spPr>
      <dgm:t>
        <a:bodyPr/>
        <a:lstStyle/>
        <a:p>
          <a:r>
            <a:rPr lang="en-US" sz="1300" kern="1200" dirty="0" smtClean="0">
              <a:solidFill>
                <a:schemeClr val="dk1"/>
              </a:solidFill>
              <a:latin typeface="+mn-lt"/>
              <a:ea typeface="+mn-ea"/>
              <a:cs typeface="+mn-cs"/>
            </a:rPr>
            <a:t>Ensure all users and groups  are synced with Azure AD</a:t>
          </a:r>
          <a:endParaRPr lang="en-US" sz="1300" kern="1200" dirty="0">
            <a:solidFill>
              <a:schemeClr val="dk1"/>
            </a:solidFill>
            <a:latin typeface="+mn-lt"/>
            <a:ea typeface="+mn-ea"/>
            <a:cs typeface="+mn-cs"/>
          </a:endParaRPr>
        </a:p>
      </dgm:t>
    </dgm:pt>
    <dgm:pt modelId="{57074FE0-36E9-418F-B7DF-5C2020BA5421}" type="sibTrans" cxnId="{2DD9096D-FFB3-4B2D-894B-E3353CA61138}">
      <dgm:prSet/>
      <dgm:spPr/>
      <dgm:t>
        <a:bodyPr/>
        <a:lstStyle/>
        <a:p>
          <a:endParaRPr lang="en-US" dirty="0"/>
        </a:p>
      </dgm:t>
    </dgm:pt>
    <dgm:pt modelId="{F17A0878-06E7-4BBD-8FA8-AA0D82810A2E}" type="parTrans" cxnId="{2DD9096D-FFB3-4B2D-894B-E3353CA61138}">
      <dgm:prSet/>
      <dgm:spPr/>
      <dgm:t>
        <a:bodyPr/>
        <a:lstStyle/>
        <a:p>
          <a:endParaRPr lang="en-US"/>
        </a:p>
      </dgm:t>
    </dgm:pt>
    <dgm:pt modelId="{8044F310-47C9-4A64-B5C7-2F7FF85A1B22}" type="pres">
      <dgm:prSet presAssocID="{08EFD084-4CCA-408F-AEF2-1DC0FE999407}" presName="diagram" presStyleCnt="0">
        <dgm:presLayoutVars>
          <dgm:dir/>
          <dgm:resizeHandles val="exact"/>
        </dgm:presLayoutVars>
      </dgm:prSet>
      <dgm:spPr/>
      <dgm:t>
        <a:bodyPr/>
        <a:lstStyle/>
        <a:p>
          <a:endParaRPr lang="en-US"/>
        </a:p>
      </dgm:t>
    </dgm:pt>
    <dgm:pt modelId="{6B5550EC-4C92-4B77-8881-CFEC26F40302}" type="pres">
      <dgm:prSet presAssocID="{812BF321-A5BD-44D0-8D33-0F0FB074FD05}" presName="node" presStyleLbl="node1" presStyleIdx="0" presStyleCnt="4">
        <dgm:presLayoutVars>
          <dgm:bulletEnabled val="1"/>
        </dgm:presLayoutVars>
      </dgm:prSet>
      <dgm:spPr/>
      <dgm:t>
        <a:bodyPr/>
        <a:lstStyle/>
        <a:p>
          <a:endParaRPr lang="en-US"/>
        </a:p>
      </dgm:t>
    </dgm:pt>
    <dgm:pt modelId="{76151019-B1E1-4E30-AFDE-3B1B700F7693}" type="pres">
      <dgm:prSet presAssocID="{880AE9C0-7F7D-4A94-B9BA-AC160E374CBB}" presName="sibTrans" presStyleLbl="sibTrans2D1" presStyleIdx="0" presStyleCnt="3"/>
      <dgm:spPr/>
      <dgm:t>
        <a:bodyPr/>
        <a:lstStyle/>
        <a:p>
          <a:endParaRPr lang="en-US"/>
        </a:p>
      </dgm:t>
    </dgm:pt>
    <dgm:pt modelId="{A108AF09-51BA-4157-BB02-11F9E5DC64EA}" type="pres">
      <dgm:prSet presAssocID="{880AE9C0-7F7D-4A94-B9BA-AC160E374CBB}" presName="connectorText" presStyleLbl="sibTrans2D1" presStyleIdx="0" presStyleCnt="3"/>
      <dgm:spPr/>
      <dgm:t>
        <a:bodyPr/>
        <a:lstStyle/>
        <a:p>
          <a:endParaRPr lang="en-US"/>
        </a:p>
      </dgm:t>
    </dgm:pt>
    <dgm:pt modelId="{AB21A21E-4469-4320-A455-1F092636FE71}" type="pres">
      <dgm:prSet presAssocID="{5DA7CFBB-B6E9-4D65-AEB3-A1B43CAA90C8}" presName="node" presStyleLbl="node1" presStyleIdx="1" presStyleCnt="4">
        <dgm:presLayoutVars>
          <dgm:bulletEnabled val="1"/>
        </dgm:presLayoutVars>
      </dgm:prSet>
      <dgm:spPr/>
      <dgm:t>
        <a:bodyPr/>
        <a:lstStyle/>
        <a:p>
          <a:endParaRPr lang="en-US"/>
        </a:p>
      </dgm:t>
    </dgm:pt>
    <dgm:pt modelId="{64A4855D-FD3E-4BF4-A617-3A0137A9E9D8}" type="pres">
      <dgm:prSet presAssocID="{88CD14D5-8054-4E93-8C2F-5F8556ED07BB}" presName="sibTrans" presStyleLbl="sibTrans2D1" presStyleIdx="1" presStyleCnt="3"/>
      <dgm:spPr/>
      <dgm:t>
        <a:bodyPr/>
        <a:lstStyle/>
        <a:p>
          <a:endParaRPr lang="en-US"/>
        </a:p>
      </dgm:t>
    </dgm:pt>
    <dgm:pt modelId="{6BD568D4-324D-4684-A65C-59DDDDE1F799}" type="pres">
      <dgm:prSet presAssocID="{88CD14D5-8054-4E93-8C2F-5F8556ED07BB}" presName="connectorText" presStyleLbl="sibTrans2D1" presStyleIdx="1" presStyleCnt="3"/>
      <dgm:spPr/>
      <dgm:t>
        <a:bodyPr/>
        <a:lstStyle/>
        <a:p>
          <a:endParaRPr lang="en-US"/>
        </a:p>
      </dgm:t>
    </dgm:pt>
    <dgm:pt modelId="{AAC1E7F0-5A0E-4C54-8B0F-774D88A716C9}" type="pres">
      <dgm:prSet presAssocID="{690900E5-AC83-4017-B7A6-CF95C0F3166B}" presName="node" presStyleLbl="node1" presStyleIdx="2" presStyleCnt="4">
        <dgm:presLayoutVars>
          <dgm:bulletEnabled val="1"/>
        </dgm:presLayoutVars>
      </dgm:prSet>
      <dgm:spPr/>
      <dgm:t>
        <a:bodyPr/>
        <a:lstStyle/>
        <a:p>
          <a:endParaRPr lang="en-US"/>
        </a:p>
      </dgm:t>
    </dgm:pt>
    <dgm:pt modelId="{1E10BE92-2343-4C0A-A188-098AFE135EF8}" type="pres">
      <dgm:prSet presAssocID="{57074FE0-36E9-418F-B7DF-5C2020BA5421}" presName="sibTrans" presStyleLbl="sibTrans2D1" presStyleIdx="2" presStyleCnt="3"/>
      <dgm:spPr/>
      <dgm:t>
        <a:bodyPr/>
        <a:lstStyle/>
        <a:p>
          <a:endParaRPr lang="en-US"/>
        </a:p>
      </dgm:t>
    </dgm:pt>
    <dgm:pt modelId="{D6E5DEDC-C30F-41CB-AF95-A99812D87863}" type="pres">
      <dgm:prSet presAssocID="{57074FE0-36E9-418F-B7DF-5C2020BA5421}" presName="connectorText" presStyleLbl="sibTrans2D1" presStyleIdx="2" presStyleCnt="3"/>
      <dgm:spPr/>
      <dgm:t>
        <a:bodyPr/>
        <a:lstStyle/>
        <a:p>
          <a:endParaRPr lang="en-US"/>
        </a:p>
      </dgm:t>
    </dgm:pt>
    <dgm:pt modelId="{B02F7EAE-8F5D-4AC3-8269-E2D990A997F1}" type="pres">
      <dgm:prSet presAssocID="{48835943-7FA6-4494-8810-03D1DB8698F2}" presName="node" presStyleLbl="node1" presStyleIdx="3" presStyleCnt="4">
        <dgm:presLayoutVars>
          <dgm:bulletEnabled val="1"/>
        </dgm:presLayoutVars>
      </dgm:prSet>
      <dgm:spPr/>
      <dgm:t>
        <a:bodyPr/>
        <a:lstStyle/>
        <a:p>
          <a:endParaRPr lang="en-US"/>
        </a:p>
      </dgm:t>
    </dgm:pt>
  </dgm:ptLst>
  <dgm:cxnLst>
    <dgm:cxn modelId="{6F6D5DFB-9368-4ED9-B0A9-3B5D9222DDE9}" type="presOf" srcId="{880AE9C0-7F7D-4A94-B9BA-AC160E374CBB}" destId="{A108AF09-51BA-4157-BB02-11F9E5DC64EA}" srcOrd="1" destOrd="0" presId="urn:microsoft.com/office/officeart/2005/8/layout/process5"/>
    <dgm:cxn modelId="{1ACA63CB-2CAE-4357-8EF8-0E8D9733DABE}" type="presOf" srcId="{08EFD084-4CCA-408F-AEF2-1DC0FE999407}" destId="{8044F310-47C9-4A64-B5C7-2F7FF85A1B22}" srcOrd="0" destOrd="0" presId="urn:microsoft.com/office/officeart/2005/8/layout/process5"/>
    <dgm:cxn modelId="{BEFEB764-F51C-4E49-AE96-0C781E4147C7}" type="presOf" srcId="{880AE9C0-7F7D-4A94-B9BA-AC160E374CBB}" destId="{76151019-B1E1-4E30-AFDE-3B1B700F7693}" srcOrd="0" destOrd="0" presId="urn:microsoft.com/office/officeart/2005/8/layout/process5"/>
    <dgm:cxn modelId="{8DF1603E-DB4F-4138-B254-487D13B818D8}" type="presOf" srcId="{88CD14D5-8054-4E93-8C2F-5F8556ED07BB}" destId="{6BD568D4-324D-4684-A65C-59DDDDE1F799}" srcOrd="1" destOrd="0" presId="urn:microsoft.com/office/officeart/2005/8/layout/process5"/>
    <dgm:cxn modelId="{114B7B5D-CADB-4321-A655-53E15C6992D6}" type="presOf" srcId="{48835943-7FA6-4494-8810-03D1DB8698F2}" destId="{B02F7EAE-8F5D-4AC3-8269-E2D990A997F1}" srcOrd="0" destOrd="0" presId="urn:microsoft.com/office/officeart/2005/8/layout/process5"/>
    <dgm:cxn modelId="{355895A6-BC8C-4AEA-8935-67E683805CDE}" type="presOf" srcId="{690900E5-AC83-4017-B7A6-CF95C0F3166B}" destId="{AAC1E7F0-5A0E-4C54-8B0F-774D88A716C9}" srcOrd="0" destOrd="0" presId="urn:microsoft.com/office/officeart/2005/8/layout/process5"/>
    <dgm:cxn modelId="{0BC0B8DF-D1CF-4E48-A159-3E3255AD5807}" type="presOf" srcId="{57074FE0-36E9-418F-B7DF-5C2020BA5421}" destId="{1E10BE92-2343-4C0A-A188-098AFE135EF8}" srcOrd="0" destOrd="0" presId="urn:microsoft.com/office/officeart/2005/8/layout/process5"/>
    <dgm:cxn modelId="{9A0C04E3-5F18-4ADF-935B-41D770E46E53}" srcId="{08EFD084-4CCA-408F-AEF2-1DC0FE999407}" destId="{5DA7CFBB-B6E9-4D65-AEB3-A1B43CAA90C8}" srcOrd="1" destOrd="0" parTransId="{80EB3B68-6CE0-479D-A2ED-7606FC130CC9}" sibTransId="{88CD14D5-8054-4E93-8C2F-5F8556ED07BB}"/>
    <dgm:cxn modelId="{A86D24BE-36D5-455D-A18D-C0A8AAD01893}" type="presOf" srcId="{812BF321-A5BD-44D0-8D33-0F0FB074FD05}" destId="{6B5550EC-4C92-4B77-8881-CFEC26F40302}" srcOrd="0" destOrd="0" presId="urn:microsoft.com/office/officeart/2005/8/layout/process5"/>
    <dgm:cxn modelId="{C69DF40A-BB5A-4406-984B-55D7C487A5B5}" type="presOf" srcId="{5DA7CFBB-B6E9-4D65-AEB3-A1B43CAA90C8}" destId="{AB21A21E-4469-4320-A455-1F092636FE71}" srcOrd="0" destOrd="0" presId="urn:microsoft.com/office/officeart/2005/8/layout/process5"/>
    <dgm:cxn modelId="{D19610E6-AFBD-4315-9113-36A3CE029646}" type="presOf" srcId="{57074FE0-36E9-418F-B7DF-5C2020BA5421}" destId="{D6E5DEDC-C30F-41CB-AF95-A99812D87863}" srcOrd="1" destOrd="0" presId="urn:microsoft.com/office/officeart/2005/8/layout/process5"/>
    <dgm:cxn modelId="{C111A4F2-0C36-444D-B46D-B27CEE2A7FC4}" srcId="{08EFD084-4CCA-408F-AEF2-1DC0FE999407}" destId="{48835943-7FA6-4494-8810-03D1DB8698F2}" srcOrd="3" destOrd="0" parTransId="{7AB77C57-AD2C-48A9-ADF9-8EE922C15C31}" sibTransId="{A07558EA-4FDF-413F-B75A-438A195C95E4}"/>
    <dgm:cxn modelId="{2DD9096D-FFB3-4B2D-894B-E3353CA61138}" srcId="{08EFD084-4CCA-408F-AEF2-1DC0FE999407}" destId="{690900E5-AC83-4017-B7A6-CF95C0F3166B}" srcOrd="2" destOrd="0" parTransId="{F17A0878-06E7-4BBD-8FA8-AA0D82810A2E}" sibTransId="{57074FE0-36E9-418F-B7DF-5C2020BA5421}"/>
    <dgm:cxn modelId="{65C9015A-8D28-4EDE-B7BB-377ADA371118}" type="presOf" srcId="{88CD14D5-8054-4E93-8C2F-5F8556ED07BB}" destId="{64A4855D-FD3E-4BF4-A617-3A0137A9E9D8}" srcOrd="0" destOrd="0" presId="urn:microsoft.com/office/officeart/2005/8/layout/process5"/>
    <dgm:cxn modelId="{1FDE5960-40B1-41B1-9FE2-854E17FC4A0F}" srcId="{08EFD084-4CCA-408F-AEF2-1DC0FE999407}" destId="{812BF321-A5BD-44D0-8D33-0F0FB074FD05}" srcOrd="0" destOrd="0" parTransId="{3DD05216-3EA0-460A-A64C-0FA219CA2B3F}" sibTransId="{880AE9C0-7F7D-4A94-B9BA-AC160E374CBB}"/>
    <dgm:cxn modelId="{CBE07F20-343E-49BB-8E37-025BD22D81CB}" type="presParOf" srcId="{8044F310-47C9-4A64-B5C7-2F7FF85A1B22}" destId="{6B5550EC-4C92-4B77-8881-CFEC26F40302}" srcOrd="0" destOrd="0" presId="urn:microsoft.com/office/officeart/2005/8/layout/process5"/>
    <dgm:cxn modelId="{E24185EF-FE1A-40C0-BDD4-5BD7AC13C261}" type="presParOf" srcId="{8044F310-47C9-4A64-B5C7-2F7FF85A1B22}" destId="{76151019-B1E1-4E30-AFDE-3B1B700F7693}" srcOrd="1" destOrd="0" presId="urn:microsoft.com/office/officeart/2005/8/layout/process5"/>
    <dgm:cxn modelId="{C55E3FA4-5331-4FD0-845B-08F0CF8D3544}" type="presParOf" srcId="{76151019-B1E1-4E30-AFDE-3B1B700F7693}" destId="{A108AF09-51BA-4157-BB02-11F9E5DC64EA}" srcOrd="0" destOrd="0" presId="urn:microsoft.com/office/officeart/2005/8/layout/process5"/>
    <dgm:cxn modelId="{F8BE1B7F-04E1-4E89-B4CD-2A9E2C86F978}" type="presParOf" srcId="{8044F310-47C9-4A64-B5C7-2F7FF85A1B22}" destId="{AB21A21E-4469-4320-A455-1F092636FE71}" srcOrd="2" destOrd="0" presId="urn:microsoft.com/office/officeart/2005/8/layout/process5"/>
    <dgm:cxn modelId="{567299CF-8F32-4237-B0DB-6F1E1B36C2E7}" type="presParOf" srcId="{8044F310-47C9-4A64-B5C7-2F7FF85A1B22}" destId="{64A4855D-FD3E-4BF4-A617-3A0137A9E9D8}" srcOrd="3" destOrd="0" presId="urn:microsoft.com/office/officeart/2005/8/layout/process5"/>
    <dgm:cxn modelId="{65487A72-7A84-4DA4-B8E8-8B4E2EB663F5}" type="presParOf" srcId="{64A4855D-FD3E-4BF4-A617-3A0137A9E9D8}" destId="{6BD568D4-324D-4684-A65C-59DDDDE1F799}" srcOrd="0" destOrd="0" presId="urn:microsoft.com/office/officeart/2005/8/layout/process5"/>
    <dgm:cxn modelId="{5D1FE07E-1FA0-4210-9F96-0C12712CE824}" type="presParOf" srcId="{8044F310-47C9-4A64-B5C7-2F7FF85A1B22}" destId="{AAC1E7F0-5A0E-4C54-8B0F-774D88A716C9}" srcOrd="4" destOrd="0" presId="urn:microsoft.com/office/officeart/2005/8/layout/process5"/>
    <dgm:cxn modelId="{232A98B5-BEDF-490C-B692-D606117597BD}" type="presParOf" srcId="{8044F310-47C9-4A64-B5C7-2F7FF85A1B22}" destId="{1E10BE92-2343-4C0A-A188-098AFE135EF8}" srcOrd="5" destOrd="0" presId="urn:microsoft.com/office/officeart/2005/8/layout/process5"/>
    <dgm:cxn modelId="{4F07E56F-A7DC-4430-AEDE-DC2F95480533}" type="presParOf" srcId="{1E10BE92-2343-4C0A-A188-098AFE135EF8}" destId="{D6E5DEDC-C30F-41CB-AF95-A99812D87863}" srcOrd="0" destOrd="0" presId="urn:microsoft.com/office/officeart/2005/8/layout/process5"/>
    <dgm:cxn modelId="{1762EC94-7F94-4268-87A7-0F74D1B18D55}" type="presParOf" srcId="{8044F310-47C9-4A64-B5C7-2F7FF85A1B22}" destId="{B02F7EAE-8F5D-4AC3-8269-E2D990A997F1}"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81C0EA-5136-46DD-8439-0C3D66E18AE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BF9F25E-974F-4009-9C7B-63BA0A4F09D6}">
      <dgm:prSet/>
      <dgm:spPr>
        <a:solidFill>
          <a:schemeClr val="accent1"/>
        </a:solidFill>
      </dgm:spPr>
      <dgm:t>
        <a:bodyPr/>
        <a:lstStyle/>
        <a:p>
          <a:pPr rtl="0"/>
          <a:r>
            <a:rPr lang="en-US" dirty="0" smtClean="0"/>
            <a:t>Steps Required</a:t>
          </a:r>
          <a:endParaRPr lang="en-US" dirty="0"/>
        </a:p>
      </dgm:t>
    </dgm:pt>
    <dgm:pt modelId="{E8F821BF-5AF0-404E-B6F8-C2C34C46A7EA}" type="parTrans" cxnId="{714B6A06-DD10-4C22-A665-1F8AD93F73E4}">
      <dgm:prSet/>
      <dgm:spPr/>
      <dgm:t>
        <a:bodyPr/>
        <a:lstStyle/>
        <a:p>
          <a:endParaRPr lang="en-US"/>
        </a:p>
      </dgm:t>
    </dgm:pt>
    <dgm:pt modelId="{F87B2924-5405-49F5-9691-EAC6DE78552B}" type="sibTrans" cxnId="{714B6A06-DD10-4C22-A665-1F8AD93F73E4}">
      <dgm:prSet/>
      <dgm:spPr/>
      <dgm:t>
        <a:bodyPr/>
        <a:lstStyle/>
        <a:p>
          <a:endParaRPr lang="en-US"/>
        </a:p>
      </dgm:t>
    </dgm:pt>
    <dgm:pt modelId="{01159744-C254-4513-AAB9-903B8A75A812}" type="pres">
      <dgm:prSet presAssocID="{0A81C0EA-5136-46DD-8439-0C3D66E18AE7}" presName="linear" presStyleCnt="0">
        <dgm:presLayoutVars>
          <dgm:animLvl val="lvl"/>
          <dgm:resizeHandles val="exact"/>
        </dgm:presLayoutVars>
      </dgm:prSet>
      <dgm:spPr/>
      <dgm:t>
        <a:bodyPr/>
        <a:lstStyle/>
        <a:p>
          <a:endParaRPr lang="en-US"/>
        </a:p>
      </dgm:t>
    </dgm:pt>
    <dgm:pt modelId="{DB28F717-861D-4946-A288-4417D69F05FE}" type="pres">
      <dgm:prSet presAssocID="{BBF9F25E-974F-4009-9C7B-63BA0A4F09D6}" presName="parentText" presStyleLbl="node1" presStyleIdx="0" presStyleCnt="1" custLinFactNeighborX="0" custLinFactNeighborY="-22990">
        <dgm:presLayoutVars>
          <dgm:chMax val="0"/>
          <dgm:bulletEnabled val="1"/>
        </dgm:presLayoutVars>
      </dgm:prSet>
      <dgm:spPr/>
      <dgm:t>
        <a:bodyPr/>
        <a:lstStyle/>
        <a:p>
          <a:endParaRPr lang="en-US"/>
        </a:p>
      </dgm:t>
    </dgm:pt>
  </dgm:ptLst>
  <dgm:cxnLst>
    <dgm:cxn modelId="{714B6A06-DD10-4C22-A665-1F8AD93F73E4}" srcId="{0A81C0EA-5136-46DD-8439-0C3D66E18AE7}" destId="{BBF9F25E-974F-4009-9C7B-63BA0A4F09D6}" srcOrd="0" destOrd="0" parTransId="{E8F821BF-5AF0-404E-B6F8-C2C34C46A7EA}" sibTransId="{F87B2924-5405-49F5-9691-EAC6DE78552B}"/>
    <dgm:cxn modelId="{15191FDB-C2C3-47C7-BDC6-114216AA49D7}" type="presOf" srcId="{0A81C0EA-5136-46DD-8439-0C3D66E18AE7}" destId="{01159744-C254-4513-AAB9-903B8A75A812}" srcOrd="0" destOrd="0" presId="urn:microsoft.com/office/officeart/2005/8/layout/vList2"/>
    <dgm:cxn modelId="{6B04E4ED-BB3E-4769-A392-679C1CA24E14}" type="presOf" srcId="{BBF9F25E-974F-4009-9C7B-63BA0A4F09D6}" destId="{DB28F717-861D-4946-A288-4417D69F05FE}" srcOrd="0" destOrd="0" presId="urn:microsoft.com/office/officeart/2005/8/layout/vList2"/>
    <dgm:cxn modelId="{7EBBFED4-9A2A-4ABB-849B-BD2040C22486}" type="presParOf" srcId="{01159744-C254-4513-AAB9-903B8A75A812}" destId="{DB28F717-861D-4946-A288-4417D69F05FE}"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8EFD084-4CCA-408F-AEF2-1DC0FE999407}"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812BF321-A5BD-44D0-8D33-0F0FB074FD05}">
      <dgm:prSet phldrT="[Text]" custT="1"/>
      <dgm:spPr>
        <a:solidFill>
          <a:schemeClr val="accent4">
            <a:lumMod val="60000"/>
            <a:lumOff val="40000"/>
          </a:schemeClr>
        </a:solidFill>
      </dgm:spPr>
      <dgm:t>
        <a:bodyPr/>
        <a:lstStyle/>
        <a:p>
          <a:r>
            <a:rPr lang="en-US" sz="1300" kern="1200" dirty="0" smtClean="0">
              <a:solidFill>
                <a:schemeClr val="dk1"/>
              </a:solidFill>
              <a:latin typeface="+mn-lt"/>
              <a:ea typeface="+mn-ea"/>
              <a:cs typeface="+mn-cs"/>
            </a:rPr>
            <a:t>Configure Basic Settings , Network settings and Administrative groups</a:t>
          </a:r>
          <a:endParaRPr lang="en-US" sz="1300" kern="1200" dirty="0">
            <a:solidFill>
              <a:schemeClr val="dk1"/>
            </a:solidFill>
            <a:latin typeface="+mn-lt"/>
            <a:ea typeface="+mn-ea"/>
            <a:cs typeface="+mn-cs"/>
          </a:endParaRPr>
        </a:p>
      </dgm:t>
    </dgm:pt>
    <dgm:pt modelId="{3DD05216-3EA0-460A-A64C-0FA219CA2B3F}" type="parTrans" cxnId="{1FDE5960-40B1-41B1-9FE2-854E17FC4A0F}">
      <dgm:prSet/>
      <dgm:spPr/>
      <dgm:t>
        <a:bodyPr/>
        <a:lstStyle/>
        <a:p>
          <a:endParaRPr lang="en-US"/>
        </a:p>
      </dgm:t>
    </dgm:pt>
    <dgm:pt modelId="{880AE9C0-7F7D-4A94-B9BA-AC160E374CBB}" type="sibTrans" cxnId="{1FDE5960-40B1-41B1-9FE2-854E17FC4A0F}">
      <dgm:prSet/>
      <dgm:spPr/>
      <dgm:t>
        <a:bodyPr/>
        <a:lstStyle/>
        <a:p>
          <a:endParaRPr lang="en-US"/>
        </a:p>
      </dgm:t>
    </dgm:pt>
    <dgm:pt modelId="{5DA7CFBB-B6E9-4D65-AEB3-A1B43CAA90C8}">
      <dgm:prSet phldrT="[Text]" custT="1"/>
      <dgm:spPr>
        <a:solidFill>
          <a:srgbClr val="92D050"/>
        </a:solidFill>
      </dgm:spPr>
      <dgm:t>
        <a:bodyPr/>
        <a:lstStyle/>
        <a:p>
          <a:r>
            <a:rPr lang="en-US" sz="1300" kern="1200" dirty="0" smtClean="0">
              <a:solidFill>
                <a:schemeClr val="dk1"/>
              </a:solidFill>
              <a:latin typeface="+mn-lt"/>
              <a:ea typeface="+mn-ea"/>
              <a:cs typeface="+mn-cs"/>
            </a:rPr>
            <a:t>Enable Azure AD DS </a:t>
          </a:r>
        </a:p>
      </dgm:t>
    </dgm:pt>
    <dgm:pt modelId="{80EB3B68-6CE0-479D-A2ED-7606FC130CC9}" type="parTrans" cxnId="{9A0C04E3-5F18-4ADF-935B-41D770E46E53}">
      <dgm:prSet/>
      <dgm:spPr/>
      <dgm:t>
        <a:bodyPr/>
        <a:lstStyle/>
        <a:p>
          <a:endParaRPr lang="en-US"/>
        </a:p>
      </dgm:t>
    </dgm:pt>
    <dgm:pt modelId="{88CD14D5-8054-4E93-8C2F-5F8556ED07BB}" type="sibTrans" cxnId="{9A0C04E3-5F18-4ADF-935B-41D770E46E53}">
      <dgm:prSet/>
      <dgm:spPr/>
      <dgm:t>
        <a:bodyPr/>
        <a:lstStyle/>
        <a:p>
          <a:endParaRPr lang="en-US"/>
        </a:p>
      </dgm:t>
    </dgm:pt>
    <dgm:pt modelId="{690900E5-AC83-4017-B7A6-CF95C0F3166B}">
      <dgm:prSet phldrT="[Text]" custT="1"/>
      <dgm:spPr>
        <a:solidFill>
          <a:schemeClr val="accent2">
            <a:lumMod val="60000"/>
            <a:lumOff val="40000"/>
          </a:schemeClr>
        </a:solidFill>
      </dgm:spPr>
      <dgm:t>
        <a:bodyPr/>
        <a:lstStyle/>
        <a:p>
          <a:r>
            <a:rPr lang="en-US" sz="1300" kern="1200" dirty="0" smtClean="0">
              <a:solidFill>
                <a:schemeClr val="dk1"/>
              </a:solidFill>
              <a:latin typeface="+mn-lt"/>
              <a:ea typeface="+mn-ea"/>
              <a:cs typeface="+mn-cs"/>
            </a:rPr>
            <a:t>Update DNS settings for the Azure virtual network *</a:t>
          </a:r>
          <a:endParaRPr lang="en-US" sz="1300" kern="1200" dirty="0" smtClean="0">
            <a:solidFill>
              <a:srgbClr val="FF0000"/>
            </a:solidFill>
            <a:latin typeface="+mn-lt"/>
            <a:ea typeface="+mn-ea"/>
            <a:cs typeface="+mn-cs"/>
          </a:endParaRPr>
        </a:p>
      </dgm:t>
    </dgm:pt>
    <dgm:pt modelId="{F17A0878-06E7-4BBD-8FA8-AA0D82810A2E}" type="parTrans" cxnId="{2DD9096D-FFB3-4B2D-894B-E3353CA61138}">
      <dgm:prSet/>
      <dgm:spPr/>
      <dgm:t>
        <a:bodyPr/>
        <a:lstStyle/>
        <a:p>
          <a:endParaRPr lang="en-US"/>
        </a:p>
      </dgm:t>
    </dgm:pt>
    <dgm:pt modelId="{57074FE0-36E9-418F-B7DF-5C2020BA5421}" type="sibTrans" cxnId="{2DD9096D-FFB3-4B2D-894B-E3353CA61138}">
      <dgm:prSet/>
      <dgm:spPr/>
      <dgm:t>
        <a:bodyPr/>
        <a:lstStyle/>
        <a:p>
          <a:endParaRPr lang="en-US"/>
        </a:p>
      </dgm:t>
    </dgm:pt>
    <dgm:pt modelId="{48835943-7FA6-4494-8810-03D1DB8698F2}">
      <dgm:prSet phldrT="[Text]" custT="1"/>
      <dgm:spPr/>
      <dgm:t>
        <a:bodyPr/>
        <a:lstStyle/>
        <a:p>
          <a:r>
            <a:rPr lang="en-US" sz="1300" kern="1200" dirty="0" smtClean="0">
              <a:solidFill>
                <a:schemeClr val="dk1"/>
              </a:solidFill>
              <a:latin typeface="+mn-lt"/>
              <a:ea typeface="+mn-ea"/>
              <a:cs typeface="+mn-cs"/>
            </a:rPr>
            <a:t>Migrate Application Servers to Azure &amp; join Application Servers to Azure ADDS Domain</a:t>
          </a:r>
        </a:p>
      </dgm:t>
    </dgm:pt>
    <dgm:pt modelId="{7AB77C57-AD2C-48A9-ADF9-8EE922C15C31}" type="parTrans" cxnId="{C111A4F2-0C36-444D-B46D-B27CEE2A7FC4}">
      <dgm:prSet/>
      <dgm:spPr/>
      <dgm:t>
        <a:bodyPr/>
        <a:lstStyle/>
        <a:p>
          <a:endParaRPr lang="en-US"/>
        </a:p>
      </dgm:t>
    </dgm:pt>
    <dgm:pt modelId="{A07558EA-4FDF-413F-B75A-438A195C95E4}" type="sibTrans" cxnId="{C111A4F2-0C36-444D-B46D-B27CEE2A7FC4}">
      <dgm:prSet/>
      <dgm:spPr/>
      <dgm:t>
        <a:bodyPr/>
        <a:lstStyle/>
        <a:p>
          <a:endParaRPr lang="en-US"/>
        </a:p>
      </dgm:t>
    </dgm:pt>
    <dgm:pt modelId="{8044F310-47C9-4A64-B5C7-2F7FF85A1B22}" type="pres">
      <dgm:prSet presAssocID="{08EFD084-4CCA-408F-AEF2-1DC0FE999407}" presName="diagram" presStyleCnt="0">
        <dgm:presLayoutVars>
          <dgm:dir/>
          <dgm:resizeHandles val="exact"/>
        </dgm:presLayoutVars>
      </dgm:prSet>
      <dgm:spPr/>
      <dgm:t>
        <a:bodyPr/>
        <a:lstStyle/>
        <a:p>
          <a:endParaRPr lang="en-US"/>
        </a:p>
      </dgm:t>
    </dgm:pt>
    <dgm:pt modelId="{6B5550EC-4C92-4B77-8881-CFEC26F40302}" type="pres">
      <dgm:prSet presAssocID="{812BF321-A5BD-44D0-8D33-0F0FB074FD05}" presName="node" presStyleLbl="node1" presStyleIdx="0" presStyleCnt="4">
        <dgm:presLayoutVars>
          <dgm:bulletEnabled val="1"/>
        </dgm:presLayoutVars>
      </dgm:prSet>
      <dgm:spPr/>
      <dgm:t>
        <a:bodyPr/>
        <a:lstStyle/>
        <a:p>
          <a:endParaRPr lang="en-US"/>
        </a:p>
      </dgm:t>
    </dgm:pt>
    <dgm:pt modelId="{76151019-B1E1-4E30-AFDE-3B1B700F7693}" type="pres">
      <dgm:prSet presAssocID="{880AE9C0-7F7D-4A94-B9BA-AC160E374CBB}" presName="sibTrans" presStyleLbl="sibTrans2D1" presStyleIdx="0" presStyleCnt="3" custAng="10800000"/>
      <dgm:spPr/>
      <dgm:t>
        <a:bodyPr/>
        <a:lstStyle/>
        <a:p>
          <a:endParaRPr lang="en-US"/>
        </a:p>
      </dgm:t>
    </dgm:pt>
    <dgm:pt modelId="{A108AF09-51BA-4157-BB02-11F9E5DC64EA}" type="pres">
      <dgm:prSet presAssocID="{880AE9C0-7F7D-4A94-B9BA-AC160E374CBB}" presName="connectorText" presStyleLbl="sibTrans2D1" presStyleIdx="0" presStyleCnt="3"/>
      <dgm:spPr/>
      <dgm:t>
        <a:bodyPr/>
        <a:lstStyle/>
        <a:p>
          <a:endParaRPr lang="en-US"/>
        </a:p>
      </dgm:t>
    </dgm:pt>
    <dgm:pt modelId="{AB21A21E-4469-4320-A455-1F092636FE71}" type="pres">
      <dgm:prSet presAssocID="{5DA7CFBB-B6E9-4D65-AEB3-A1B43CAA90C8}" presName="node" presStyleLbl="node1" presStyleIdx="1" presStyleCnt="4">
        <dgm:presLayoutVars>
          <dgm:bulletEnabled val="1"/>
        </dgm:presLayoutVars>
      </dgm:prSet>
      <dgm:spPr/>
      <dgm:t>
        <a:bodyPr/>
        <a:lstStyle/>
        <a:p>
          <a:endParaRPr lang="en-US"/>
        </a:p>
      </dgm:t>
    </dgm:pt>
    <dgm:pt modelId="{64A4855D-FD3E-4BF4-A617-3A0137A9E9D8}" type="pres">
      <dgm:prSet presAssocID="{88CD14D5-8054-4E93-8C2F-5F8556ED07BB}" presName="sibTrans" presStyleLbl="sibTrans2D1" presStyleIdx="1" presStyleCnt="3" custAng="10800000"/>
      <dgm:spPr/>
      <dgm:t>
        <a:bodyPr/>
        <a:lstStyle/>
        <a:p>
          <a:endParaRPr lang="en-US"/>
        </a:p>
      </dgm:t>
    </dgm:pt>
    <dgm:pt modelId="{6BD568D4-324D-4684-A65C-59DDDDE1F799}" type="pres">
      <dgm:prSet presAssocID="{88CD14D5-8054-4E93-8C2F-5F8556ED07BB}" presName="connectorText" presStyleLbl="sibTrans2D1" presStyleIdx="1" presStyleCnt="3"/>
      <dgm:spPr/>
      <dgm:t>
        <a:bodyPr/>
        <a:lstStyle/>
        <a:p>
          <a:endParaRPr lang="en-US"/>
        </a:p>
      </dgm:t>
    </dgm:pt>
    <dgm:pt modelId="{AAC1E7F0-5A0E-4C54-8B0F-774D88A716C9}" type="pres">
      <dgm:prSet presAssocID="{690900E5-AC83-4017-B7A6-CF95C0F3166B}" presName="node" presStyleLbl="node1" presStyleIdx="2" presStyleCnt="4">
        <dgm:presLayoutVars>
          <dgm:bulletEnabled val="1"/>
        </dgm:presLayoutVars>
      </dgm:prSet>
      <dgm:spPr/>
      <dgm:t>
        <a:bodyPr/>
        <a:lstStyle/>
        <a:p>
          <a:endParaRPr lang="en-US"/>
        </a:p>
      </dgm:t>
    </dgm:pt>
    <dgm:pt modelId="{1E10BE92-2343-4C0A-A188-098AFE135EF8}" type="pres">
      <dgm:prSet presAssocID="{57074FE0-36E9-418F-B7DF-5C2020BA5421}" presName="sibTrans" presStyleLbl="sibTrans2D1" presStyleIdx="2" presStyleCnt="3" custAng="10800000" custScaleX="100001" custLinFactNeighborX="-3940"/>
      <dgm:spPr/>
      <dgm:t>
        <a:bodyPr/>
        <a:lstStyle/>
        <a:p>
          <a:endParaRPr lang="en-US"/>
        </a:p>
      </dgm:t>
    </dgm:pt>
    <dgm:pt modelId="{D6E5DEDC-C30F-41CB-AF95-A99812D87863}" type="pres">
      <dgm:prSet presAssocID="{57074FE0-36E9-418F-B7DF-5C2020BA5421}" presName="connectorText" presStyleLbl="sibTrans2D1" presStyleIdx="2" presStyleCnt="3"/>
      <dgm:spPr/>
      <dgm:t>
        <a:bodyPr/>
        <a:lstStyle/>
        <a:p>
          <a:endParaRPr lang="en-US"/>
        </a:p>
      </dgm:t>
    </dgm:pt>
    <dgm:pt modelId="{B02F7EAE-8F5D-4AC3-8269-E2D990A997F1}" type="pres">
      <dgm:prSet presAssocID="{48835943-7FA6-4494-8810-03D1DB8698F2}" presName="node" presStyleLbl="node1" presStyleIdx="3" presStyleCnt="4">
        <dgm:presLayoutVars>
          <dgm:bulletEnabled val="1"/>
        </dgm:presLayoutVars>
      </dgm:prSet>
      <dgm:spPr/>
      <dgm:t>
        <a:bodyPr/>
        <a:lstStyle/>
        <a:p>
          <a:endParaRPr lang="en-US"/>
        </a:p>
      </dgm:t>
    </dgm:pt>
  </dgm:ptLst>
  <dgm:cxnLst>
    <dgm:cxn modelId="{6F6D5DFB-9368-4ED9-B0A9-3B5D9222DDE9}" type="presOf" srcId="{880AE9C0-7F7D-4A94-B9BA-AC160E374CBB}" destId="{A108AF09-51BA-4157-BB02-11F9E5DC64EA}" srcOrd="1" destOrd="0" presId="urn:microsoft.com/office/officeart/2005/8/layout/process5"/>
    <dgm:cxn modelId="{1ACA63CB-2CAE-4357-8EF8-0E8D9733DABE}" type="presOf" srcId="{08EFD084-4CCA-408F-AEF2-1DC0FE999407}" destId="{8044F310-47C9-4A64-B5C7-2F7FF85A1B22}" srcOrd="0" destOrd="0" presId="urn:microsoft.com/office/officeart/2005/8/layout/process5"/>
    <dgm:cxn modelId="{BEFEB764-F51C-4E49-AE96-0C781E4147C7}" type="presOf" srcId="{880AE9C0-7F7D-4A94-B9BA-AC160E374CBB}" destId="{76151019-B1E1-4E30-AFDE-3B1B700F7693}" srcOrd="0" destOrd="0" presId="urn:microsoft.com/office/officeart/2005/8/layout/process5"/>
    <dgm:cxn modelId="{8DF1603E-DB4F-4138-B254-487D13B818D8}" type="presOf" srcId="{88CD14D5-8054-4E93-8C2F-5F8556ED07BB}" destId="{6BD568D4-324D-4684-A65C-59DDDDE1F799}" srcOrd="1" destOrd="0" presId="urn:microsoft.com/office/officeart/2005/8/layout/process5"/>
    <dgm:cxn modelId="{114B7B5D-CADB-4321-A655-53E15C6992D6}" type="presOf" srcId="{48835943-7FA6-4494-8810-03D1DB8698F2}" destId="{B02F7EAE-8F5D-4AC3-8269-E2D990A997F1}" srcOrd="0" destOrd="0" presId="urn:microsoft.com/office/officeart/2005/8/layout/process5"/>
    <dgm:cxn modelId="{355895A6-BC8C-4AEA-8935-67E683805CDE}" type="presOf" srcId="{690900E5-AC83-4017-B7A6-CF95C0F3166B}" destId="{AAC1E7F0-5A0E-4C54-8B0F-774D88A716C9}" srcOrd="0" destOrd="0" presId="urn:microsoft.com/office/officeart/2005/8/layout/process5"/>
    <dgm:cxn modelId="{0BC0B8DF-D1CF-4E48-A159-3E3255AD5807}" type="presOf" srcId="{57074FE0-36E9-418F-B7DF-5C2020BA5421}" destId="{1E10BE92-2343-4C0A-A188-098AFE135EF8}" srcOrd="0" destOrd="0" presId="urn:microsoft.com/office/officeart/2005/8/layout/process5"/>
    <dgm:cxn modelId="{9A0C04E3-5F18-4ADF-935B-41D770E46E53}" srcId="{08EFD084-4CCA-408F-AEF2-1DC0FE999407}" destId="{5DA7CFBB-B6E9-4D65-AEB3-A1B43CAA90C8}" srcOrd="1" destOrd="0" parTransId="{80EB3B68-6CE0-479D-A2ED-7606FC130CC9}" sibTransId="{88CD14D5-8054-4E93-8C2F-5F8556ED07BB}"/>
    <dgm:cxn modelId="{A86D24BE-36D5-455D-A18D-C0A8AAD01893}" type="presOf" srcId="{812BF321-A5BD-44D0-8D33-0F0FB074FD05}" destId="{6B5550EC-4C92-4B77-8881-CFEC26F40302}" srcOrd="0" destOrd="0" presId="urn:microsoft.com/office/officeart/2005/8/layout/process5"/>
    <dgm:cxn modelId="{C69DF40A-BB5A-4406-984B-55D7C487A5B5}" type="presOf" srcId="{5DA7CFBB-B6E9-4D65-AEB3-A1B43CAA90C8}" destId="{AB21A21E-4469-4320-A455-1F092636FE71}" srcOrd="0" destOrd="0" presId="urn:microsoft.com/office/officeart/2005/8/layout/process5"/>
    <dgm:cxn modelId="{D19610E6-AFBD-4315-9113-36A3CE029646}" type="presOf" srcId="{57074FE0-36E9-418F-B7DF-5C2020BA5421}" destId="{D6E5DEDC-C30F-41CB-AF95-A99812D87863}" srcOrd="1" destOrd="0" presId="urn:microsoft.com/office/officeart/2005/8/layout/process5"/>
    <dgm:cxn modelId="{C111A4F2-0C36-444D-B46D-B27CEE2A7FC4}" srcId="{08EFD084-4CCA-408F-AEF2-1DC0FE999407}" destId="{48835943-7FA6-4494-8810-03D1DB8698F2}" srcOrd="3" destOrd="0" parTransId="{7AB77C57-AD2C-48A9-ADF9-8EE922C15C31}" sibTransId="{A07558EA-4FDF-413F-B75A-438A195C95E4}"/>
    <dgm:cxn modelId="{2DD9096D-FFB3-4B2D-894B-E3353CA61138}" srcId="{08EFD084-4CCA-408F-AEF2-1DC0FE999407}" destId="{690900E5-AC83-4017-B7A6-CF95C0F3166B}" srcOrd="2" destOrd="0" parTransId="{F17A0878-06E7-4BBD-8FA8-AA0D82810A2E}" sibTransId="{57074FE0-36E9-418F-B7DF-5C2020BA5421}"/>
    <dgm:cxn modelId="{65C9015A-8D28-4EDE-B7BB-377ADA371118}" type="presOf" srcId="{88CD14D5-8054-4E93-8C2F-5F8556ED07BB}" destId="{64A4855D-FD3E-4BF4-A617-3A0137A9E9D8}" srcOrd="0" destOrd="0" presId="urn:microsoft.com/office/officeart/2005/8/layout/process5"/>
    <dgm:cxn modelId="{1FDE5960-40B1-41B1-9FE2-854E17FC4A0F}" srcId="{08EFD084-4CCA-408F-AEF2-1DC0FE999407}" destId="{812BF321-A5BD-44D0-8D33-0F0FB074FD05}" srcOrd="0" destOrd="0" parTransId="{3DD05216-3EA0-460A-A64C-0FA219CA2B3F}" sibTransId="{880AE9C0-7F7D-4A94-B9BA-AC160E374CBB}"/>
    <dgm:cxn modelId="{CBE07F20-343E-49BB-8E37-025BD22D81CB}" type="presParOf" srcId="{8044F310-47C9-4A64-B5C7-2F7FF85A1B22}" destId="{6B5550EC-4C92-4B77-8881-CFEC26F40302}" srcOrd="0" destOrd="0" presId="urn:microsoft.com/office/officeart/2005/8/layout/process5"/>
    <dgm:cxn modelId="{E24185EF-FE1A-40C0-BDD4-5BD7AC13C261}" type="presParOf" srcId="{8044F310-47C9-4A64-B5C7-2F7FF85A1B22}" destId="{76151019-B1E1-4E30-AFDE-3B1B700F7693}" srcOrd="1" destOrd="0" presId="urn:microsoft.com/office/officeart/2005/8/layout/process5"/>
    <dgm:cxn modelId="{C55E3FA4-5331-4FD0-845B-08F0CF8D3544}" type="presParOf" srcId="{76151019-B1E1-4E30-AFDE-3B1B700F7693}" destId="{A108AF09-51BA-4157-BB02-11F9E5DC64EA}" srcOrd="0" destOrd="0" presId="urn:microsoft.com/office/officeart/2005/8/layout/process5"/>
    <dgm:cxn modelId="{F8BE1B7F-04E1-4E89-B4CD-2A9E2C86F978}" type="presParOf" srcId="{8044F310-47C9-4A64-B5C7-2F7FF85A1B22}" destId="{AB21A21E-4469-4320-A455-1F092636FE71}" srcOrd="2" destOrd="0" presId="urn:microsoft.com/office/officeart/2005/8/layout/process5"/>
    <dgm:cxn modelId="{567299CF-8F32-4237-B0DB-6F1E1B36C2E7}" type="presParOf" srcId="{8044F310-47C9-4A64-B5C7-2F7FF85A1B22}" destId="{64A4855D-FD3E-4BF4-A617-3A0137A9E9D8}" srcOrd="3" destOrd="0" presId="urn:microsoft.com/office/officeart/2005/8/layout/process5"/>
    <dgm:cxn modelId="{65487A72-7A84-4DA4-B8E8-8B4E2EB663F5}" type="presParOf" srcId="{64A4855D-FD3E-4BF4-A617-3A0137A9E9D8}" destId="{6BD568D4-324D-4684-A65C-59DDDDE1F799}" srcOrd="0" destOrd="0" presId="urn:microsoft.com/office/officeart/2005/8/layout/process5"/>
    <dgm:cxn modelId="{5D1FE07E-1FA0-4210-9F96-0C12712CE824}" type="presParOf" srcId="{8044F310-47C9-4A64-B5C7-2F7FF85A1B22}" destId="{AAC1E7F0-5A0E-4C54-8B0F-774D88A716C9}" srcOrd="4" destOrd="0" presId="urn:microsoft.com/office/officeart/2005/8/layout/process5"/>
    <dgm:cxn modelId="{232A98B5-BEDF-490C-B692-D606117597BD}" type="presParOf" srcId="{8044F310-47C9-4A64-B5C7-2F7FF85A1B22}" destId="{1E10BE92-2343-4C0A-A188-098AFE135EF8}" srcOrd="5" destOrd="0" presId="urn:microsoft.com/office/officeart/2005/8/layout/process5"/>
    <dgm:cxn modelId="{4F07E56F-A7DC-4430-AEDE-DC2F95480533}" type="presParOf" srcId="{1E10BE92-2343-4C0A-A188-098AFE135EF8}" destId="{D6E5DEDC-C30F-41CB-AF95-A99812D87863}" srcOrd="0" destOrd="0" presId="urn:microsoft.com/office/officeart/2005/8/layout/process5"/>
    <dgm:cxn modelId="{1762EC94-7F94-4268-87A7-0F74D1B18D55}" type="presParOf" srcId="{8044F310-47C9-4A64-B5C7-2F7FF85A1B22}" destId="{B02F7EAE-8F5D-4AC3-8269-E2D990A997F1}" srcOrd="6" destOrd="0" presId="urn:microsoft.com/office/officeart/2005/8/layout/process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8EFD084-4CCA-408F-AEF2-1DC0FE999407}"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812BF321-A5BD-44D0-8D33-0F0FB074FD05}">
      <dgm:prSet phldrT="[Text]" custT="1"/>
      <dgm:spPr>
        <a:solidFill>
          <a:schemeClr val="accent4">
            <a:lumMod val="60000"/>
            <a:lumOff val="40000"/>
          </a:schemeClr>
        </a:solidFill>
      </dgm:spPr>
      <dgm:t>
        <a:bodyPr/>
        <a:lstStyle/>
        <a:p>
          <a:r>
            <a:rPr lang="en-US" sz="1300" kern="1200" dirty="0" smtClean="0">
              <a:solidFill>
                <a:schemeClr val="dk1"/>
              </a:solidFill>
              <a:latin typeface="+mn-lt"/>
              <a:ea typeface="+mn-ea"/>
              <a:cs typeface="+mn-cs"/>
            </a:rPr>
            <a:t>Re configure Applications settings for LDAP binding and Kerberos, for the new domain</a:t>
          </a:r>
          <a:endParaRPr lang="en-US" sz="1300" kern="1200" dirty="0">
            <a:solidFill>
              <a:schemeClr val="dk1"/>
            </a:solidFill>
            <a:latin typeface="+mn-lt"/>
            <a:ea typeface="+mn-ea"/>
            <a:cs typeface="+mn-cs"/>
          </a:endParaRPr>
        </a:p>
      </dgm:t>
    </dgm:pt>
    <dgm:pt modelId="{3DD05216-3EA0-460A-A64C-0FA219CA2B3F}" type="parTrans" cxnId="{1FDE5960-40B1-41B1-9FE2-854E17FC4A0F}">
      <dgm:prSet/>
      <dgm:spPr/>
      <dgm:t>
        <a:bodyPr/>
        <a:lstStyle/>
        <a:p>
          <a:endParaRPr lang="en-US"/>
        </a:p>
      </dgm:t>
    </dgm:pt>
    <dgm:pt modelId="{880AE9C0-7F7D-4A94-B9BA-AC160E374CBB}" type="sibTrans" cxnId="{1FDE5960-40B1-41B1-9FE2-854E17FC4A0F}">
      <dgm:prSet/>
      <dgm:spPr/>
      <dgm:t>
        <a:bodyPr/>
        <a:lstStyle/>
        <a:p>
          <a:endParaRPr lang="en-US"/>
        </a:p>
      </dgm:t>
    </dgm:pt>
    <dgm:pt modelId="{5DA7CFBB-B6E9-4D65-AEB3-A1B43CAA90C8}">
      <dgm:prSet phldrT="[Text]" custT="1"/>
      <dgm:spPr>
        <a:solidFill>
          <a:srgbClr val="92D050"/>
        </a:solidFill>
      </dgm:spPr>
      <dgm:t>
        <a:bodyPr/>
        <a:lstStyle/>
        <a:p>
          <a:r>
            <a:rPr lang="en-US" sz="1300" kern="1200" dirty="0" smtClean="0">
              <a:solidFill>
                <a:schemeClr val="dk1"/>
              </a:solidFill>
              <a:latin typeface="+mn-lt"/>
              <a:ea typeface="+mn-ea"/>
              <a:cs typeface="+mn-cs"/>
            </a:rPr>
            <a:t>Create additional OUs as per requirement</a:t>
          </a:r>
          <a:endParaRPr lang="en-US" sz="1300" kern="1200" dirty="0">
            <a:solidFill>
              <a:schemeClr val="dk1"/>
            </a:solidFill>
            <a:latin typeface="+mn-lt"/>
            <a:ea typeface="+mn-ea"/>
            <a:cs typeface="+mn-cs"/>
          </a:endParaRPr>
        </a:p>
      </dgm:t>
    </dgm:pt>
    <dgm:pt modelId="{80EB3B68-6CE0-479D-A2ED-7606FC130CC9}" type="parTrans" cxnId="{9A0C04E3-5F18-4ADF-935B-41D770E46E53}">
      <dgm:prSet/>
      <dgm:spPr/>
      <dgm:t>
        <a:bodyPr/>
        <a:lstStyle/>
        <a:p>
          <a:endParaRPr lang="en-US"/>
        </a:p>
      </dgm:t>
    </dgm:pt>
    <dgm:pt modelId="{88CD14D5-8054-4E93-8C2F-5F8556ED07BB}" type="sibTrans" cxnId="{9A0C04E3-5F18-4ADF-935B-41D770E46E53}">
      <dgm:prSet/>
      <dgm:spPr/>
      <dgm:t>
        <a:bodyPr/>
        <a:lstStyle/>
        <a:p>
          <a:endParaRPr lang="en-US"/>
        </a:p>
      </dgm:t>
    </dgm:pt>
    <dgm:pt modelId="{690900E5-AC83-4017-B7A6-CF95C0F3166B}">
      <dgm:prSet phldrT="[Text]" custT="1"/>
      <dgm:spPr>
        <a:solidFill>
          <a:schemeClr val="accent2">
            <a:lumMod val="60000"/>
            <a:lumOff val="40000"/>
          </a:schemeClr>
        </a:solidFill>
      </dgm:spPr>
      <dgm:t>
        <a:bodyPr/>
        <a:lstStyle/>
        <a:p>
          <a:r>
            <a:rPr lang="en-US" sz="1300" kern="1200" dirty="0" smtClean="0">
              <a:solidFill>
                <a:schemeClr val="dk1"/>
              </a:solidFill>
              <a:latin typeface="+mn-lt"/>
              <a:ea typeface="+mn-ea"/>
              <a:cs typeface="+mn-cs"/>
            </a:rPr>
            <a:t>Create and link custom group policies as per requirement</a:t>
          </a:r>
          <a:endParaRPr lang="en-US" sz="1300" kern="1200" dirty="0">
            <a:solidFill>
              <a:schemeClr val="dk1"/>
            </a:solidFill>
            <a:latin typeface="+mn-lt"/>
            <a:ea typeface="+mn-ea"/>
            <a:cs typeface="+mn-cs"/>
          </a:endParaRPr>
        </a:p>
      </dgm:t>
    </dgm:pt>
    <dgm:pt modelId="{F17A0878-06E7-4BBD-8FA8-AA0D82810A2E}" type="parTrans" cxnId="{2DD9096D-FFB3-4B2D-894B-E3353CA61138}">
      <dgm:prSet/>
      <dgm:spPr/>
      <dgm:t>
        <a:bodyPr/>
        <a:lstStyle/>
        <a:p>
          <a:endParaRPr lang="en-US"/>
        </a:p>
      </dgm:t>
    </dgm:pt>
    <dgm:pt modelId="{57074FE0-36E9-418F-B7DF-5C2020BA5421}" type="sibTrans" cxnId="{2DD9096D-FFB3-4B2D-894B-E3353CA61138}">
      <dgm:prSet/>
      <dgm:spPr/>
      <dgm:t>
        <a:bodyPr/>
        <a:lstStyle/>
        <a:p>
          <a:endParaRPr lang="en-US"/>
        </a:p>
      </dgm:t>
    </dgm:pt>
    <dgm:pt modelId="{48835943-7FA6-4494-8810-03D1DB8698F2}">
      <dgm:prSet phldrT="[Text]" custT="1"/>
      <dgm:spPr/>
      <dgm:t>
        <a:bodyPr/>
        <a:lstStyle/>
        <a:p>
          <a:r>
            <a:rPr lang="en-US" sz="1300" kern="1200" dirty="0" smtClean="0">
              <a:solidFill>
                <a:schemeClr val="dk1"/>
              </a:solidFill>
              <a:latin typeface="+mn-lt"/>
              <a:ea typeface="+mn-ea"/>
              <a:cs typeface="+mn-cs"/>
            </a:rPr>
            <a:t>Application team needs to test the application behavior </a:t>
          </a:r>
          <a:endParaRPr lang="en-US" sz="1300" kern="1200" dirty="0">
            <a:solidFill>
              <a:schemeClr val="dk1"/>
            </a:solidFill>
            <a:latin typeface="+mn-lt"/>
            <a:ea typeface="+mn-ea"/>
            <a:cs typeface="+mn-cs"/>
          </a:endParaRPr>
        </a:p>
      </dgm:t>
    </dgm:pt>
    <dgm:pt modelId="{7AB77C57-AD2C-48A9-ADF9-8EE922C15C31}" type="parTrans" cxnId="{C111A4F2-0C36-444D-B46D-B27CEE2A7FC4}">
      <dgm:prSet/>
      <dgm:spPr/>
      <dgm:t>
        <a:bodyPr/>
        <a:lstStyle/>
        <a:p>
          <a:endParaRPr lang="en-US"/>
        </a:p>
      </dgm:t>
    </dgm:pt>
    <dgm:pt modelId="{A07558EA-4FDF-413F-B75A-438A195C95E4}" type="sibTrans" cxnId="{C111A4F2-0C36-444D-B46D-B27CEE2A7FC4}">
      <dgm:prSet/>
      <dgm:spPr/>
      <dgm:t>
        <a:bodyPr/>
        <a:lstStyle/>
        <a:p>
          <a:endParaRPr lang="en-US"/>
        </a:p>
      </dgm:t>
    </dgm:pt>
    <dgm:pt modelId="{8044F310-47C9-4A64-B5C7-2F7FF85A1B22}" type="pres">
      <dgm:prSet presAssocID="{08EFD084-4CCA-408F-AEF2-1DC0FE999407}" presName="diagram" presStyleCnt="0">
        <dgm:presLayoutVars>
          <dgm:dir/>
          <dgm:resizeHandles val="exact"/>
        </dgm:presLayoutVars>
      </dgm:prSet>
      <dgm:spPr/>
      <dgm:t>
        <a:bodyPr/>
        <a:lstStyle/>
        <a:p>
          <a:endParaRPr lang="en-US"/>
        </a:p>
      </dgm:t>
    </dgm:pt>
    <dgm:pt modelId="{6B5550EC-4C92-4B77-8881-CFEC26F40302}" type="pres">
      <dgm:prSet presAssocID="{812BF321-A5BD-44D0-8D33-0F0FB074FD05}" presName="node" presStyleLbl="node1" presStyleIdx="0" presStyleCnt="4">
        <dgm:presLayoutVars>
          <dgm:bulletEnabled val="1"/>
        </dgm:presLayoutVars>
      </dgm:prSet>
      <dgm:spPr/>
      <dgm:t>
        <a:bodyPr/>
        <a:lstStyle/>
        <a:p>
          <a:endParaRPr lang="en-US"/>
        </a:p>
      </dgm:t>
    </dgm:pt>
    <dgm:pt modelId="{76151019-B1E1-4E30-AFDE-3B1B700F7693}" type="pres">
      <dgm:prSet presAssocID="{880AE9C0-7F7D-4A94-B9BA-AC160E374CBB}" presName="sibTrans" presStyleLbl="sibTrans2D1" presStyleIdx="0" presStyleCnt="3"/>
      <dgm:spPr/>
      <dgm:t>
        <a:bodyPr/>
        <a:lstStyle/>
        <a:p>
          <a:endParaRPr lang="en-US"/>
        </a:p>
      </dgm:t>
    </dgm:pt>
    <dgm:pt modelId="{A108AF09-51BA-4157-BB02-11F9E5DC64EA}" type="pres">
      <dgm:prSet presAssocID="{880AE9C0-7F7D-4A94-B9BA-AC160E374CBB}" presName="connectorText" presStyleLbl="sibTrans2D1" presStyleIdx="0" presStyleCnt="3"/>
      <dgm:spPr/>
      <dgm:t>
        <a:bodyPr/>
        <a:lstStyle/>
        <a:p>
          <a:endParaRPr lang="en-US"/>
        </a:p>
      </dgm:t>
    </dgm:pt>
    <dgm:pt modelId="{AB21A21E-4469-4320-A455-1F092636FE71}" type="pres">
      <dgm:prSet presAssocID="{5DA7CFBB-B6E9-4D65-AEB3-A1B43CAA90C8}" presName="node" presStyleLbl="node1" presStyleIdx="1" presStyleCnt="4">
        <dgm:presLayoutVars>
          <dgm:bulletEnabled val="1"/>
        </dgm:presLayoutVars>
      </dgm:prSet>
      <dgm:spPr/>
      <dgm:t>
        <a:bodyPr/>
        <a:lstStyle/>
        <a:p>
          <a:endParaRPr lang="en-US"/>
        </a:p>
      </dgm:t>
    </dgm:pt>
    <dgm:pt modelId="{64A4855D-FD3E-4BF4-A617-3A0137A9E9D8}" type="pres">
      <dgm:prSet presAssocID="{88CD14D5-8054-4E93-8C2F-5F8556ED07BB}" presName="sibTrans" presStyleLbl="sibTrans2D1" presStyleIdx="1" presStyleCnt="3"/>
      <dgm:spPr/>
      <dgm:t>
        <a:bodyPr/>
        <a:lstStyle/>
        <a:p>
          <a:endParaRPr lang="en-US"/>
        </a:p>
      </dgm:t>
    </dgm:pt>
    <dgm:pt modelId="{6BD568D4-324D-4684-A65C-59DDDDE1F799}" type="pres">
      <dgm:prSet presAssocID="{88CD14D5-8054-4E93-8C2F-5F8556ED07BB}" presName="connectorText" presStyleLbl="sibTrans2D1" presStyleIdx="1" presStyleCnt="3"/>
      <dgm:spPr/>
      <dgm:t>
        <a:bodyPr/>
        <a:lstStyle/>
        <a:p>
          <a:endParaRPr lang="en-US"/>
        </a:p>
      </dgm:t>
    </dgm:pt>
    <dgm:pt modelId="{AAC1E7F0-5A0E-4C54-8B0F-774D88A716C9}" type="pres">
      <dgm:prSet presAssocID="{690900E5-AC83-4017-B7A6-CF95C0F3166B}" presName="node" presStyleLbl="node1" presStyleIdx="2" presStyleCnt="4">
        <dgm:presLayoutVars>
          <dgm:bulletEnabled val="1"/>
        </dgm:presLayoutVars>
      </dgm:prSet>
      <dgm:spPr/>
      <dgm:t>
        <a:bodyPr/>
        <a:lstStyle/>
        <a:p>
          <a:endParaRPr lang="en-US"/>
        </a:p>
      </dgm:t>
    </dgm:pt>
    <dgm:pt modelId="{1E10BE92-2343-4C0A-A188-098AFE135EF8}" type="pres">
      <dgm:prSet presAssocID="{57074FE0-36E9-418F-B7DF-5C2020BA5421}" presName="sibTrans" presStyleLbl="sibTrans2D1" presStyleIdx="2" presStyleCnt="3"/>
      <dgm:spPr/>
      <dgm:t>
        <a:bodyPr/>
        <a:lstStyle/>
        <a:p>
          <a:endParaRPr lang="en-US"/>
        </a:p>
      </dgm:t>
    </dgm:pt>
    <dgm:pt modelId="{D6E5DEDC-C30F-41CB-AF95-A99812D87863}" type="pres">
      <dgm:prSet presAssocID="{57074FE0-36E9-418F-B7DF-5C2020BA5421}" presName="connectorText" presStyleLbl="sibTrans2D1" presStyleIdx="2" presStyleCnt="3"/>
      <dgm:spPr/>
      <dgm:t>
        <a:bodyPr/>
        <a:lstStyle/>
        <a:p>
          <a:endParaRPr lang="en-US"/>
        </a:p>
      </dgm:t>
    </dgm:pt>
    <dgm:pt modelId="{B02F7EAE-8F5D-4AC3-8269-E2D990A997F1}" type="pres">
      <dgm:prSet presAssocID="{48835943-7FA6-4494-8810-03D1DB8698F2}" presName="node" presStyleLbl="node1" presStyleIdx="3" presStyleCnt="4">
        <dgm:presLayoutVars>
          <dgm:bulletEnabled val="1"/>
        </dgm:presLayoutVars>
      </dgm:prSet>
      <dgm:spPr/>
      <dgm:t>
        <a:bodyPr/>
        <a:lstStyle/>
        <a:p>
          <a:endParaRPr lang="en-US"/>
        </a:p>
      </dgm:t>
    </dgm:pt>
  </dgm:ptLst>
  <dgm:cxnLst>
    <dgm:cxn modelId="{6F6D5DFB-9368-4ED9-B0A9-3B5D9222DDE9}" type="presOf" srcId="{880AE9C0-7F7D-4A94-B9BA-AC160E374CBB}" destId="{A108AF09-51BA-4157-BB02-11F9E5DC64EA}" srcOrd="1" destOrd="0" presId="urn:microsoft.com/office/officeart/2005/8/layout/process5"/>
    <dgm:cxn modelId="{1ACA63CB-2CAE-4357-8EF8-0E8D9733DABE}" type="presOf" srcId="{08EFD084-4CCA-408F-AEF2-1DC0FE999407}" destId="{8044F310-47C9-4A64-B5C7-2F7FF85A1B22}" srcOrd="0" destOrd="0" presId="urn:microsoft.com/office/officeart/2005/8/layout/process5"/>
    <dgm:cxn modelId="{BEFEB764-F51C-4E49-AE96-0C781E4147C7}" type="presOf" srcId="{880AE9C0-7F7D-4A94-B9BA-AC160E374CBB}" destId="{76151019-B1E1-4E30-AFDE-3B1B700F7693}" srcOrd="0" destOrd="0" presId="urn:microsoft.com/office/officeart/2005/8/layout/process5"/>
    <dgm:cxn modelId="{8DF1603E-DB4F-4138-B254-487D13B818D8}" type="presOf" srcId="{88CD14D5-8054-4E93-8C2F-5F8556ED07BB}" destId="{6BD568D4-324D-4684-A65C-59DDDDE1F799}" srcOrd="1" destOrd="0" presId="urn:microsoft.com/office/officeart/2005/8/layout/process5"/>
    <dgm:cxn modelId="{114B7B5D-CADB-4321-A655-53E15C6992D6}" type="presOf" srcId="{48835943-7FA6-4494-8810-03D1DB8698F2}" destId="{B02F7EAE-8F5D-4AC3-8269-E2D990A997F1}" srcOrd="0" destOrd="0" presId="urn:microsoft.com/office/officeart/2005/8/layout/process5"/>
    <dgm:cxn modelId="{355895A6-BC8C-4AEA-8935-67E683805CDE}" type="presOf" srcId="{690900E5-AC83-4017-B7A6-CF95C0F3166B}" destId="{AAC1E7F0-5A0E-4C54-8B0F-774D88A716C9}" srcOrd="0" destOrd="0" presId="urn:microsoft.com/office/officeart/2005/8/layout/process5"/>
    <dgm:cxn modelId="{0BC0B8DF-D1CF-4E48-A159-3E3255AD5807}" type="presOf" srcId="{57074FE0-36E9-418F-B7DF-5C2020BA5421}" destId="{1E10BE92-2343-4C0A-A188-098AFE135EF8}" srcOrd="0" destOrd="0" presId="urn:microsoft.com/office/officeart/2005/8/layout/process5"/>
    <dgm:cxn modelId="{9A0C04E3-5F18-4ADF-935B-41D770E46E53}" srcId="{08EFD084-4CCA-408F-AEF2-1DC0FE999407}" destId="{5DA7CFBB-B6E9-4D65-AEB3-A1B43CAA90C8}" srcOrd="1" destOrd="0" parTransId="{80EB3B68-6CE0-479D-A2ED-7606FC130CC9}" sibTransId="{88CD14D5-8054-4E93-8C2F-5F8556ED07BB}"/>
    <dgm:cxn modelId="{A86D24BE-36D5-455D-A18D-C0A8AAD01893}" type="presOf" srcId="{812BF321-A5BD-44D0-8D33-0F0FB074FD05}" destId="{6B5550EC-4C92-4B77-8881-CFEC26F40302}" srcOrd="0" destOrd="0" presId="urn:microsoft.com/office/officeart/2005/8/layout/process5"/>
    <dgm:cxn modelId="{C69DF40A-BB5A-4406-984B-55D7C487A5B5}" type="presOf" srcId="{5DA7CFBB-B6E9-4D65-AEB3-A1B43CAA90C8}" destId="{AB21A21E-4469-4320-A455-1F092636FE71}" srcOrd="0" destOrd="0" presId="urn:microsoft.com/office/officeart/2005/8/layout/process5"/>
    <dgm:cxn modelId="{D19610E6-AFBD-4315-9113-36A3CE029646}" type="presOf" srcId="{57074FE0-36E9-418F-B7DF-5C2020BA5421}" destId="{D6E5DEDC-C30F-41CB-AF95-A99812D87863}" srcOrd="1" destOrd="0" presId="urn:microsoft.com/office/officeart/2005/8/layout/process5"/>
    <dgm:cxn modelId="{C111A4F2-0C36-444D-B46D-B27CEE2A7FC4}" srcId="{08EFD084-4CCA-408F-AEF2-1DC0FE999407}" destId="{48835943-7FA6-4494-8810-03D1DB8698F2}" srcOrd="3" destOrd="0" parTransId="{7AB77C57-AD2C-48A9-ADF9-8EE922C15C31}" sibTransId="{A07558EA-4FDF-413F-B75A-438A195C95E4}"/>
    <dgm:cxn modelId="{2DD9096D-FFB3-4B2D-894B-E3353CA61138}" srcId="{08EFD084-4CCA-408F-AEF2-1DC0FE999407}" destId="{690900E5-AC83-4017-B7A6-CF95C0F3166B}" srcOrd="2" destOrd="0" parTransId="{F17A0878-06E7-4BBD-8FA8-AA0D82810A2E}" sibTransId="{57074FE0-36E9-418F-B7DF-5C2020BA5421}"/>
    <dgm:cxn modelId="{65C9015A-8D28-4EDE-B7BB-377ADA371118}" type="presOf" srcId="{88CD14D5-8054-4E93-8C2F-5F8556ED07BB}" destId="{64A4855D-FD3E-4BF4-A617-3A0137A9E9D8}" srcOrd="0" destOrd="0" presId="urn:microsoft.com/office/officeart/2005/8/layout/process5"/>
    <dgm:cxn modelId="{1FDE5960-40B1-41B1-9FE2-854E17FC4A0F}" srcId="{08EFD084-4CCA-408F-AEF2-1DC0FE999407}" destId="{812BF321-A5BD-44D0-8D33-0F0FB074FD05}" srcOrd="0" destOrd="0" parTransId="{3DD05216-3EA0-460A-A64C-0FA219CA2B3F}" sibTransId="{880AE9C0-7F7D-4A94-B9BA-AC160E374CBB}"/>
    <dgm:cxn modelId="{CBE07F20-343E-49BB-8E37-025BD22D81CB}" type="presParOf" srcId="{8044F310-47C9-4A64-B5C7-2F7FF85A1B22}" destId="{6B5550EC-4C92-4B77-8881-CFEC26F40302}" srcOrd="0" destOrd="0" presId="urn:microsoft.com/office/officeart/2005/8/layout/process5"/>
    <dgm:cxn modelId="{E24185EF-FE1A-40C0-BDD4-5BD7AC13C261}" type="presParOf" srcId="{8044F310-47C9-4A64-B5C7-2F7FF85A1B22}" destId="{76151019-B1E1-4E30-AFDE-3B1B700F7693}" srcOrd="1" destOrd="0" presId="urn:microsoft.com/office/officeart/2005/8/layout/process5"/>
    <dgm:cxn modelId="{C55E3FA4-5331-4FD0-845B-08F0CF8D3544}" type="presParOf" srcId="{76151019-B1E1-4E30-AFDE-3B1B700F7693}" destId="{A108AF09-51BA-4157-BB02-11F9E5DC64EA}" srcOrd="0" destOrd="0" presId="urn:microsoft.com/office/officeart/2005/8/layout/process5"/>
    <dgm:cxn modelId="{F8BE1B7F-04E1-4E89-B4CD-2A9E2C86F978}" type="presParOf" srcId="{8044F310-47C9-4A64-B5C7-2F7FF85A1B22}" destId="{AB21A21E-4469-4320-A455-1F092636FE71}" srcOrd="2" destOrd="0" presId="urn:microsoft.com/office/officeart/2005/8/layout/process5"/>
    <dgm:cxn modelId="{567299CF-8F32-4237-B0DB-6F1E1B36C2E7}" type="presParOf" srcId="{8044F310-47C9-4A64-B5C7-2F7FF85A1B22}" destId="{64A4855D-FD3E-4BF4-A617-3A0137A9E9D8}" srcOrd="3" destOrd="0" presId="urn:microsoft.com/office/officeart/2005/8/layout/process5"/>
    <dgm:cxn modelId="{65487A72-7A84-4DA4-B8E8-8B4E2EB663F5}" type="presParOf" srcId="{64A4855D-FD3E-4BF4-A617-3A0137A9E9D8}" destId="{6BD568D4-324D-4684-A65C-59DDDDE1F799}" srcOrd="0" destOrd="0" presId="urn:microsoft.com/office/officeart/2005/8/layout/process5"/>
    <dgm:cxn modelId="{5D1FE07E-1FA0-4210-9F96-0C12712CE824}" type="presParOf" srcId="{8044F310-47C9-4A64-B5C7-2F7FF85A1B22}" destId="{AAC1E7F0-5A0E-4C54-8B0F-774D88A716C9}" srcOrd="4" destOrd="0" presId="urn:microsoft.com/office/officeart/2005/8/layout/process5"/>
    <dgm:cxn modelId="{232A98B5-BEDF-490C-B692-D606117597BD}" type="presParOf" srcId="{8044F310-47C9-4A64-B5C7-2F7FF85A1B22}" destId="{1E10BE92-2343-4C0A-A188-098AFE135EF8}" srcOrd="5" destOrd="0" presId="urn:microsoft.com/office/officeart/2005/8/layout/process5"/>
    <dgm:cxn modelId="{4F07E56F-A7DC-4430-AEDE-DC2F95480533}" type="presParOf" srcId="{1E10BE92-2343-4C0A-A188-098AFE135EF8}" destId="{D6E5DEDC-C30F-41CB-AF95-A99812D87863}" srcOrd="0" destOrd="0" presId="urn:microsoft.com/office/officeart/2005/8/layout/process5"/>
    <dgm:cxn modelId="{1762EC94-7F94-4268-87A7-0F74D1B18D55}" type="presParOf" srcId="{8044F310-47C9-4A64-B5C7-2F7FF85A1B22}" destId="{B02F7EAE-8F5D-4AC3-8269-E2D990A997F1}" srcOrd="6" destOrd="0" presId="urn:microsoft.com/office/officeart/2005/8/layout/process5"/>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C8258-7DFA-44F7-AC63-E927B8F8875A}">
      <dsp:nvSpPr>
        <dsp:cNvPr id="0" name=""/>
        <dsp:cNvSpPr/>
      </dsp:nvSpPr>
      <dsp:spPr>
        <a:xfrm>
          <a:off x="0" y="0"/>
          <a:ext cx="11104868" cy="217383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1861" tIns="104140" rIns="861861" bIns="85344" numCol="1" spcCol="1270" anchor="t" anchorCtr="0">
          <a:noAutofit/>
        </a:bodyPr>
        <a:lstStyle/>
        <a:p>
          <a:pPr marL="114300" lvl="1" indent="-114300" algn="l" defTabSz="533400">
            <a:lnSpc>
              <a:spcPct val="15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This use case is derived from a </a:t>
          </a:r>
          <a:r>
            <a:rPr lang="en-US" sz="1200" b="1" kern="1200" dirty="0" smtClean="0">
              <a:latin typeface="Arial" panose="020B0604020202020204" pitchFamily="34" charset="0"/>
              <a:cs typeface="Arial" panose="020B0604020202020204" pitchFamily="34" charset="0"/>
            </a:rPr>
            <a:t>challenge which an organization(District12.com) faced during its cloud journey</a:t>
          </a:r>
          <a:r>
            <a:rPr lang="en-US" sz="1200" kern="1200" dirty="0" smtClean="0">
              <a:latin typeface="Arial" panose="020B0604020202020204" pitchFamily="34" charset="0"/>
              <a:cs typeface="Arial" panose="020B0604020202020204" pitchFamily="34" charset="0"/>
            </a:rPr>
            <a:t>.</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Organization is planning to </a:t>
          </a:r>
          <a:r>
            <a:rPr lang="en-US" sz="1200" b="1" kern="1200" dirty="0" smtClean="0">
              <a:latin typeface="Arial" panose="020B0604020202020204" pitchFamily="34" charset="0"/>
              <a:cs typeface="Arial" panose="020B0604020202020204" pitchFamily="34" charset="0"/>
            </a:rPr>
            <a:t>migrate their infrastructure to Azure, along with applications </a:t>
          </a:r>
          <a:r>
            <a:rPr lang="en-US" sz="1200" kern="1200" dirty="0" smtClean="0">
              <a:latin typeface="Arial" panose="020B0604020202020204" pitchFamily="34" charset="0"/>
              <a:cs typeface="Arial" panose="020B0604020202020204" pitchFamily="34" charset="0"/>
            </a:rPr>
            <a:t>which are running on premise.</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They </a:t>
          </a:r>
          <a:r>
            <a:rPr lang="en-US" sz="1200" b="1" kern="1200" dirty="0" smtClean="0">
              <a:latin typeface="Arial" panose="020B0604020202020204" pitchFamily="34" charset="0"/>
              <a:cs typeface="Arial" panose="020B0604020202020204" pitchFamily="34" charset="0"/>
            </a:rPr>
            <a:t>do not have any plan to establish VPN or ExpressRoute </a:t>
          </a:r>
          <a:r>
            <a:rPr lang="en-US" sz="1200" kern="1200" dirty="0" smtClean="0">
              <a:latin typeface="Arial" panose="020B0604020202020204" pitchFamily="34" charset="0"/>
              <a:cs typeface="Arial" panose="020B0604020202020204" pitchFamily="34" charset="0"/>
            </a:rPr>
            <a:t>connectivity between Azure and on premise.</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Since </a:t>
          </a:r>
          <a:r>
            <a:rPr lang="en-US" sz="1200" b="1" kern="1200" dirty="0" smtClean="0">
              <a:latin typeface="Arial" panose="020B0604020202020204" pitchFamily="34" charset="0"/>
              <a:cs typeface="Arial" panose="020B0604020202020204" pitchFamily="34" charset="0"/>
            </a:rPr>
            <a:t>on premise AD would not be available in cloud</a:t>
          </a:r>
          <a:r>
            <a:rPr lang="en-US" sz="1200" kern="1200" dirty="0" smtClean="0">
              <a:latin typeface="Arial" panose="020B0604020202020204" pitchFamily="34" charset="0"/>
              <a:cs typeface="Arial" panose="020B0604020202020204" pitchFamily="34" charset="0"/>
            </a:rPr>
            <a:t>, applications need an Identity and Access Management solution in Azure.</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Such solution requires </a:t>
          </a:r>
          <a:r>
            <a:rPr lang="en-US" sz="1200" b="1" kern="1200" dirty="0" smtClean="0">
              <a:latin typeface="Arial" panose="020B0604020202020204" pitchFamily="34" charset="0"/>
              <a:cs typeface="Arial" panose="020B0604020202020204" pitchFamily="34" charset="0"/>
            </a:rPr>
            <a:t>minimum modification in the application side</a:t>
          </a:r>
          <a:r>
            <a:rPr lang="en-US" sz="1200" kern="1200" dirty="0" smtClean="0">
              <a:latin typeface="Arial" panose="020B0604020202020204" pitchFamily="34" charset="0"/>
              <a:cs typeface="Arial" panose="020B0604020202020204" pitchFamily="34" charset="0"/>
            </a:rPr>
            <a:t>.</a:t>
          </a:r>
          <a:endParaRPr lang="en-US" sz="1200" kern="1200" dirty="0">
            <a:latin typeface="Arial" panose="020B0604020202020204" pitchFamily="34" charset="0"/>
            <a:cs typeface="Arial" panose="020B0604020202020204" pitchFamily="34" charset="0"/>
          </a:endParaRPr>
        </a:p>
      </dsp:txBody>
      <dsp:txXfrm>
        <a:off x="0" y="0"/>
        <a:ext cx="11104868" cy="2173836"/>
      </dsp:txXfrm>
    </dsp:sp>
    <dsp:sp modelId="{A54856DF-36A2-43A7-99C0-1DFA38B8D92D}">
      <dsp:nvSpPr>
        <dsp:cNvPr id="0" name=""/>
        <dsp:cNvSpPr/>
      </dsp:nvSpPr>
      <dsp:spPr>
        <a:xfrm>
          <a:off x="0" y="0"/>
          <a:ext cx="3053472" cy="261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816" tIns="0" rIns="293816" bIns="0" numCol="1" spcCol="1270" anchor="ctr" anchorCtr="0">
          <a:noAutofit/>
        </a:bodyPr>
        <a:lstStyle/>
        <a:p>
          <a:pPr lvl="0" algn="ctr" defTabSz="889000" rtl="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Scenario</a:t>
          </a:r>
          <a:endParaRPr lang="en-US" sz="2000" kern="1200" dirty="0">
            <a:latin typeface="Arial" panose="020B0604020202020204" pitchFamily="34" charset="0"/>
            <a:cs typeface="Arial" panose="020B0604020202020204" pitchFamily="34" charset="0"/>
          </a:endParaRPr>
        </a:p>
      </dsp:txBody>
      <dsp:txXfrm>
        <a:off x="12783" y="12783"/>
        <a:ext cx="3027906" cy="236292"/>
      </dsp:txXfrm>
    </dsp:sp>
    <dsp:sp modelId="{17598BEF-561A-4B40-BDC5-23C055CB2F95}">
      <dsp:nvSpPr>
        <dsp:cNvPr id="0" name=""/>
        <dsp:cNvSpPr/>
      </dsp:nvSpPr>
      <dsp:spPr>
        <a:xfrm>
          <a:off x="0" y="2320531"/>
          <a:ext cx="11104868" cy="280723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1861" tIns="104140" rIns="861861" bIns="85344" numCol="1" spcCol="1270" anchor="t" anchorCtr="0">
          <a:noAutofit/>
        </a:bodyPr>
        <a:lstStyle/>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Most of the on premise applications support </a:t>
          </a:r>
          <a:r>
            <a:rPr lang="en-US" sz="1200" b="1" kern="1200" dirty="0" smtClean="0">
              <a:latin typeface="Arial" panose="020B0604020202020204" pitchFamily="34" charset="0"/>
              <a:cs typeface="Arial" panose="020B0604020202020204" pitchFamily="34" charset="0"/>
            </a:rPr>
            <a:t>LDAP</a:t>
          </a:r>
          <a:r>
            <a:rPr lang="en-US" sz="1200" kern="1200" dirty="0" smtClean="0">
              <a:latin typeface="Arial" panose="020B0604020202020204" pitchFamily="34" charset="0"/>
              <a:cs typeface="Arial" panose="020B0604020202020204" pitchFamily="34" charset="0"/>
            </a:rPr>
            <a:t> as Directory Browsing protocol, and </a:t>
          </a:r>
          <a:r>
            <a:rPr lang="en-US" sz="1200" b="1" kern="1200" dirty="0" smtClean="0">
              <a:latin typeface="Arial" panose="020B0604020202020204" pitchFamily="34" charset="0"/>
              <a:cs typeface="Arial" panose="020B0604020202020204" pitchFamily="34" charset="0"/>
            </a:rPr>
            <a:t>Kerberos / NTLM </a:t>
          </a:r>
          <a:r>
            <a:rPr lang="en-US" sz="1200" kern="1200" dirty="0" smtClean="0">
              <a:latin typeface="Arial" panose="020B0604020202020204" pitchFamily="34" charset="0"/>
              <a:cs typeface="Arial" panose="020B0604020202020204" pitchFamily="34" charset="0"/>
            </a:rPr>
            <a:t>as authentication protocol.</a:t>
          </a:r>
          <a:endParaRPr lang="en-US" sz="1200" kern="1200" dirty="0">
            <a:solidFill>
              <a:schemeClr val="dk1"/>
            </a:solidFill>
            <a:latin typeface="+mn-lt"/>
            <a:ea typeface="+mn-ea"/>
            <a:cs typeface="+mn-cs"/>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Those applications </a:t>
          </a:r>
          <a:r>
            <a:rPr lang="en-US" sz="1200" b="1" kern="1200" dirty="0" smtClean="0">
              <a:solidFill>
                <a:schemeClr val="dk1"/>
              </a:solidFill>
              <a:latin typeface="+mn-lt"/>
              <a:ea typeface="+mn-ea"/>
              <a:cs typeface="+mn-cs"/>
            </a:rPr>
            <a:t>do not support </a:t>
          </a:r>
          <a:r>
            <a:rPr lang="en-US" sz="1200" b="1" kern="1200" dirty="0" smtClean="0">
              <a:latin typeface="Arial" panose="020B0604020202020204" pitchFamily="34" charset="0"/>
              <a:cs typeface="Arial" panose="020B0604020202020204" pitchFamily="34" charset="0"/>
            </a:rPr>
            <a:t>Modern Authentication protocols </a:t>
          </a:r>
          <a:r>
            <a:rPr lang="en-US" sz="1200" kern="1200" dirty="0" smtClean="0">
              <a:latin typeface="Arial" panose="020B0604020202020204" pitchFamily="34" charset="0"/>
              <a:cs typeface="Arial" panose="020B0604020202020204" pitchFamily="34" charset="0"/>
            </a:rPr>
            <a:t>like SAML, OAuth or OpenID. </a:t>
          </a:r>
          <a:endParaRPr lang="en-US" sz="1200" kern="1200" dirty="0">
            <a:solidFill>
              <a:schemeClr val="dk1"/>
            </a:solidFill>
            <a:latin typeface="+mn-lt"/>
            <a:ea typeface="+mn-ea"/>
            <a:cs typeface="+mn-cs"/>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As per the clients requirements we cannot use Azure AD as IAM solution</a:t>
          </a:r>
          <a:r>
            <a:rPr lang="en-US" sz="1200" kern="1200" dirty="0" smtClean="0">
              <a:solidFill>
                <a:schemeClr val="dk1"/>
              </a:solidFill>
              <a:latin typeface="+mn-lt"/>
              <a:ea typeface="+mn-ea"/>
              <a:cs typeface="+mn-cs"/>
            </a:rPr>
            <a:t>.</a:t>
          </a:r>
          <a:endParaRPr lang="en-US" sz="1200" kern="1200" dirty="0">
            <a:solidFill>
              <a:schemeClr val="dk1"/>
            </a:solidFill>
            <a:latin typeface="+mn-lt"/>
            <a:ea typeface="+mn-ea"/>
            <a:cs typeface="+mn-cs"/>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It is also </a:t>
          </a:r>
          <a:r>
            <a:rPr lang="en-US" sz="1200" b="1" kern="1200" dirty="0" smtClean="0">
              <a:latin typeface="Arial" panose="020B0604020202020204" pitchFamily="34" charset="0"/>
              <a:cs typeface="Arial" panose="020B0604020202020204" pitchFamily="34" charset="0"/>
            </a:rPr>
            <a:t>not possible to rewrite these applications </a:t>
          </a:r>
          <a:r>
            <a:rPr lang="en-US" sz="1200" kern="1200" dirty="0" smtClean="0">
              <a:latin typeface="Arial" panose="020B0604020202020204" pitchFamily="34" charset="0"/>
              <a:cs typeface="Arial" panose="020B0604020202020204" pitchFamily="34" charset="0"/>
            </a:rPr>
            <a:t>due to cost, complexity or vendor unavailability.</a:t>
          </a:r>
          <a:endParaRPr lang="en-US" sz="1200" kern="1200" dirty="0">
            <a:latin typeface="Arial" panose="020B0604020202020204" pitchFamily="34" charset="0"/>
            <a:cs typeface="Arial" panose="020B0604020202020204" pitchFamily="34" charset="0"/>
          </a:endParaRPr>
        </a:p>
        <a:p>
          <a:pPr marL="57150" lvl="1" indent="-57150" algn="l" defTabSz="488950">
            <a:lnSpc>
              <a:spcPct val="150000"/>
            </a:lnSpc>
            <a:spcBef>
              <a:spcPct val="0"/>
            </a:spcBef>
            <a:spcAft>
              <a:spcPct val="15000"/>
            </a:spcAft>
            <a:buChar char="••"/>
          </a:pPr>
          <a:r>
            <a:rPr lang="en-US" sz="1100" kern="1200" dirty="0" smtClean="0">
              <a:latin typeface="Arial" panose="020B0604020202020204" pitchFamily="34" charset="0"/>
              <a:cs typeface="Arial" panose="020B0604020202020204" pitchFamily="34" charset="0"/>
            </a:rPr>
            <a:t>They </a:t>
          </a:r>
          <a:r>
            <a:rPr lang="en-US" sz="1100" b="1" kern="1200" dirty="0" smtClean="0">
              <a:latin typeface="Arial" panose="020B0604020202020204" pitchFamily="34" charset="0"/>
              <a:cs typeface="Arial" panose="020B0604020202020204" pitchFamily="34" charset="0"/>
            </a:rPr>
            <a:t>need a solution in Azure which supports LDAP, Kerberos and NTLM protocols</a:t>
          </a:r>
          <a:r>
            <a:rPr lang="en-US" sz="1100" kern="1200" dirty="0" smtClean="0">
              <a:latin typeface="Arial" panose="020B0604020202020204" pitchFamily="34" charset="0"/>
              <a:cs typeface="Arial" panose="020B0604020202020204" pitchFamily="34" charset="0"/>
            </a:rPr>
            <a:t>. It should also support traditional AD Domain Join feature</a:t>
          </a:r>
          <a:r>
            <a:rPr lang="en-US" sz="1100" kern="1200" dirty="0" smtClean="0">
              <a:solidFill>
                <a:schemeClr val="dk1"/>
              </a:solidFill>
              <a:latin typeface="+mn-lt"/>
              <a:ea typeface="+mn-ea"/>
              <a:cs typeface="+mn-cs"/>
            </a:rPr>
            <a:t>.</a:t>
          </a:r>
          <a:endParaRPr lang="en-US" sz="1100" kern="1200" dirty="0">
            <a:solidFill>
              <a:schemeClr val="dk1"/>
            </a:solidFill>
            <a:latin typeface="+mn-lt"/>
            <a:ea typeface="+mn-ea"/>
            <a:cs typeface="+mn-cs"/>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The organization </a:t>
          </a:r>
          <a:r>
            <a:rPr lang="en-US" sz="1200" b="1" kern="1200" dirty="0" smtClean="0">
              <a:latin typeface="Arial" panose="020B0604020202020204" pitchFamily="34" charset="0"/>
              <a:cs typeface="Arial" panose="020B0604020202020204" pitchFamily="34" charset="0"/>
            </a:rPr>
            <a:t>do not want to deploy Domain Controllers in Azure VM</a:t>
          </a:r>
          <a:r>
            <a:rPr lang="en-US" sz="1200" kern="1200" dirty="0" smtClean="0">
              <a:solidFill>
                <a:schemeClr val="dk1"/>
              </a:solidFill>
              <a:latin typeface="+mn-lt"/>
              <a:ea typeface="+mn-ea"/>
              <a:cs typeface="+mn-cs"/>
            </a:rPr>
            <a:t>. </a:t>
          </a:r>
          <a:r>
            <a:rPr lang="en-US" sz="1200" kern="1200" dirty="0" smtClean="0">
              <a:latin typeface="Arial" panose="020B0604020202020204" pitchFamily="34" charset="0"/>
              <a:cs typeface="Arial" panose="020B0604020202020204" pitchFamily="34" charset="0"/>
            </a:rPr>
            <a:t>Rather, they want a managed solution where they do not need to maintain Domain Controllers, patching , replication, backup etc.</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Application spread across multiple domains </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Domain name change and appropriate application setting changes </a:t>
          </a:r>
          <a:endParaRPr lang="en-US" sz="1200" kern="1200" dirty="0">
            <a:latin typeface="Arial" panose="020B0604020202020204" pitchFamily="34" charset="0"/>
            <a:cs typeface="Arial" panose="020B0604020202020204" pitchFamily="34" charset="0"/>
          </a:endParaRPr>
        </a:p>
      </dsp:txBody>
      <dsp:txXfrm>
        <a:off x="0" y="2320531"/>
        <a:ext cx="11104868" cy="2807235"/>
      </dsp:txXfrm>
    </dsp:sp>
    <dsp:sp modelId="{6C536C0A-A2B3-4D06-907E-6919587E672A}">
      <dsp:nvSpPr>
        <dsp:cNvPr id="0" name=""/>
        <dsp:cNvSpPr/>
      </dsp:nvSpPr>
      <dsp:spPr>
        <a:xfrm>
          <a:off x="0" y="2116163"/>
          <a:ext cx="3053472" cy="322483"/>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816" tIns="0" rIns="293816" bIns="0" numCol="1" spcCol="1270" anchor="ctr" anchorCtr="0">
          <a:noAutofit/>
        </a:bodyPr>
        <a:lstStyle/>
        <a:p>
          <a:pPr lvl="0" algn="ctr" defTabSz="889000" rtl="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Due Diligence</a:t>
          </a:r>
          <a:endParaRPr lang="en-US" sz="2000" kern="1200" dirty="0">
            <a:latin typeface="Arial" panose="020B0604020202020204" pitchFamily="34" charset="0"/>
            <a:cs typeface="Arial" panose="020B0604020202020204" pitchFamily="34" charset="0"/>
          </a:endParaRPr>
        </a:p>
      </dsp:txBody>
      <dsp:txXfrm>
        <a:off x="15742" y="2131905"/>
        <a:ext cx="3021988" cy="2909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C8258-7DFA-44F7-AC63-E927B8F8875A}">
      <dsp:nvSpPr>
        <dsp:cNvPr id="0" name=""/>
        <dsp:cNvSpPr/>
      </dsp:nvSpPr>
      <dsp:spPr>
        <a:xfrm>
          <a:off x="0" y="0"/>
          <a:ext cx="10808788" cy="509290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882" tIns="1020572" rIns="838882" bIns="85344" numCol="1" spcCol="1270" anchor="t" anchorCtr="0">
          <a:noAutofit/>
        </a:bodyPr>
        <a:lstStyle/>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We have recommended </a:t>
          </a:r>
          <a:r>
            <a:rPr lang="en-US" sz="1200" b="1" kern="1200" dirty="0" smtClean="0">
              <a:latin typeface="Arial" panose="020B0604020202020204" pitchFamily="34" charset="0"/>
              <a:cs typeface="Arial" panose="020B0604020202020204" pitchFamily="34" charset="0"/>
            </a:rPr>
            <a:t>Azure AD Domain Service </a:t>
          </a:r>
          <a:r>
            <a:rPr lang="en-US" sz="1200" kern="1200" dirty="0" smtClean="0">
              <a:latin typeface="Arial" panose="020B0604020202020204" pitchFamily="34" charset="0"/>
              <a:cs typeface="Arial" panose="020B0604020202020204" pitchFamily="34" charset="0"/>
            </a:rPr>
            <a:t>(Azure ADDS) as the IAM solution for the applications.</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On premises AD users would be synced with Azure AD. </a:t>
          </a:r>
          <a:r>
            <a:rPr lang="en-US" sz="1200" b="1" kern="1200" dirty="0" smtClean="0">
              <a:latin typeface="Arial" panose="020B0604020202020204" pitchFamily="34" charset="0"/>
              <a:cs typeface="Arial" panose="020B0604020202020204" pitchFamily="34" charset="0"/>
            </a:rPr>
            <a:t>Password Hash Sync (PHA) </a:t>
          </a:r>
          <a:r>
            <a:rPr lang="en-US" sz="1200" kern="1200" dirty="0" smtClean="0">
              <a:latin typeface="Arial" panose="020B0604020202020204" pitchFamily="34" charset="0"/>
              <a:cs typeface="Arial" panose="020B0604020202020204" pitchFamily="34" charset="0"/>
            </a:rPr>
            <a:t>would be used as the sign in method.</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Azure ADDS will get user details from Azure AD.</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A </a:t>
          </a:r>
          <a:r>
            <a:rPr lang="en-US" sz="1200" b="1" kern="1200" dirty="0" smtClean="0">
              <a:latin typeface="Arial" panose="020B0604020202020204" pitchFamily="34" charset="0"/>
              <a:cs typeface="Arial" panose="020B0604020202020204" pitchFamily="34" charset="0"/>
            </a:rPr>
            <a:t>single domain </a:t>
          </a:r>
          <a:r>
            <a:rPr lang="en-US" sz="1200" kern="1200" dirty="0" smtClean="0">
              <a:latin typeface="Arial" panose="020B0604020202020204" pitchFamily="34" charset="0"/>
              <a:cs typeface="Arial" panose="020B0604020202020204" pitchFamily="34" charset="0"/>
            </a:rPr>
            <a:t>will be created in Azure ADDS, which will be used by all applications for IAM purpose.</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We will use </a:t>
          </a:r>
          <a:r>
            <a:rPr lang="en-US" sz="1200" b="1" kern="1200" dirty="0" smtClean="0">
              <a:latin typeface="Arial" panose="020B0604020202020204" pitchFamily="34" charset="0"/>
              <a:cs typeface="Arial" panose="020B0604020202020204" pitchFamily="34" charset="0"/>
            </a:rPr>
            <a:t>custom domain name</a:t>
          </a:r>
          <a:r>
            <a:rPr lang="en-US" sz="1200" kern="1200" dirty="0" smtClean="0">
              <a:latin typeface="Arial" panose="020B0604020202020204" pitchFamily="34" charset="0"/>
              <a:cs typeface="Arial" panose="020B0604020202020204" pitchFamily="34" charset="0"/>
            </a:rPr>
            <a:t> for Azure AD managed Domain.</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We will deploy Azure ADDS in a </a:t>
          </a:r>
          <a:r>
            <a:rPr lang="en-US" sz="1200" b="1" kern="1200" dirty="0" smtClean="0">
              <a:latin typeface="Arial" panose="020B0604020202020204" pitchFamily="34" charset="0"/>
              <a:cs typeface="Arial" panose="020B0604020202020204" pitchFamily="34" charset="0"/>
            </a:rPr>
            <a:t>separate dedicated subnet, </a:t>
          </a:r>
          <a:r>
            <a:rPr lang="en-US" sz="1200" kern="1200" dirty="0" smtClean="0">
              <a:latin typeface="Arial" panose="020B0604020202020204" pitchFamily="34" charset="0"/>
              <a:cs typeface="Arial" panose="020B0604020202020204" pitchFamily="34" charset="0"/>
            </a:rPr>
            <a:t>within customer’s Azure Virtual Network. The subnet </a:t>
          </a:r>
          <a:r>
            <a:rPr lang="en-US" sz="1200" b="1" kern="1200" dirty="0" smtClean="0">
              <a:latin typeface="Arial" panose="020B0604020202020204" pitchFamily="34" charset="0"/>
              <a:cs typeface="Arial" panose="020B0604020202020204" pitchFamily="34" charset="0"/>
            </a:rPr>
            <a:t>must not be a Gateway Subnet.</a:t>
          </a:r>
          <a:endParaRPr lang="en-US" sz="1200" b="1"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There will be </a:t>
          </a:r>
          <a:r>
            <a:rPr lang="en-US" sz="1200" b="1" kern="1200" dirty="0" smtClean="0">
              <a:latin typeface="Arial" panose="020B0604020202020204" pitchFamily="34" charset="0"/>
              <a:cs typeface="Arial" panose="020B0604020202020204" pitchFamily="34" charset="0"/>
            </a:rPr>
            <a:t>no Network Security Group (NSG) attached </a:t>
          </a:r>
          <a:r>
            <a:rPr lang="en-US" sz="1200" kern="1200" dirty="0" smtClean="0">
              <a:latin typeface="Arial" panose="020B0604020202020204" pitchFamily="34" charset="0"/>
              <a:cs typeface="Arial" panose="020B0604020202020204" pitchFamily="34" charset="0"/>
            </a:rPr>
            <a:t>with that dedicated subnet.</a:t>
          </a:r>
          <a:endParaRPr lang="en-US" sz="1200" b="1"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If applications servers would be deployed in </a:t>
          </a:r>
          <a:r>
            <a:rPr lang="en-US" sz="1200" b="1" kern="1200" dirty="0" smtClean="0">
              <a:latin typeface="Arial" panose="020B0604020202020204" pitchFamily="34" charset="0"/>
              <a:cs typeface="Arial" panose="020B0604020202020204" pitchFamily="34" charset="0"/>
            </a:rPr>
            <a:t>any other VNET </a:t>
          </a:r>
          <a:r>
            <a:rPr lang="en-US" sz="1200" kern="1200" dirty="0" smtClean="0">
              <a:latin typeface="Arial" panose="020B0604020202020204" pitchFamily="34" charset="0"/>
              <a:cs typeface="Arial" panose="020B0604020202020204" pitchFamily="34" charset="0"/>
            </a:rPr>
            <a:t>in future, that can be joined through </a:t>
          </a:r>
          <a:r>
            <a:rPr lang="en-US" sz="1200" b="1" kern="1200" dirty="0" smtClean="0">
              <a:latin typeface="Arial" panose="020B0604020202020204" pitchFamily="34" charset="0"/>
              <a:cs typeface="Arial" panose="020B0604020202020204" pitchFamily="34" charset="0"/>
            </a:rPr>
            <a:t>VNET Peering or Site to site VPN</a:t>
          </a:r>
          <a:r>
            <a:rPr lang="en-US" sz="1200" kern="1200" dirty="0" smtClean="0">
              <a:latin typeface="Arial" panose="020B0604020202020204" pitchFamily="34" charset="0"/>
              <a:cs typeface="Arial" panose="020B0604020202020204" pitchFamily="34" charset="0"/>
            </a:rPr>
            <a:t>.</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Application servers would be migrated to Azure and would be </a:t>
          </a:r>
          <a:r>
            <a:rPr lang="en-US" sz="1200" b="1" kern="1200" dirty="0" smtClean="0">
              <a:latin typeface="Arial" panose="020B0604020202020204" pitchFamily="34" charset="0"/>
              <a:cs typeface="Arial" panose="020B0604020202020204" pitchFamily="34" charset="0"/>
            </a:rPr>
            <a:t>joined to the new domain</a:t>
          </a:r>
          <a:r>
            <a:rPr lang="en-US" sz="1200" kern="1200" dirty="0" smtClean="0">
              <a:latin typeface="Arial" panose="020B0604020202020204" pitchFamily="34" charset="0"/>
              <a:cs typeface="Arial" panose="020B0604020202020204" pitchFamily="34" charset="0"/>
            </a:rPr>
            <a:t>, which belongs to Azure ADDS.</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Additional </a:t>
          </a:r>
          <a:r>
            <a:rPr lang="en-US" sz="1200" b="1" kern="1200" dirty="0" smtClean="0">
              <a:latin typeface="Arial" panose="020B0604020202020204" pitchFamily="34" charset="0"/>
              <a:cs typeface="Arial" panose="020B0604020202020204" pitchFamily="34" charset="0"/>
            </a:rPr>
            <a:t>Organizational Units (OUs) </a:t>
          </a:r>
          <a:r>
            <a:rPr lang="en-US" sz="1200" kern="1200" dirty="0" smtClean="0">
              <a:latin typeface="Arial" panose="020B0604020202020204" pitchFamily="34" charset="0"/>
              <a:cs typeface="Arial" panose="020B0604020202020204" pitchFamily="34" charset="0"/>
            </a:rPr>
            <a:t>would be created to host computers and user accounts.</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b="1" kern="1200" dirty="0" smtClean="0">
              <a:latin typeface="Arial" panose="020B0604020202020204" pitchFamily="34" charset="0"/>
              <a:cs typeface="Arial" panose="020B0604020202020204" pitchFamily="34" charset="0"/>
            </a:rPr>
            <a:t>Custom Group Policies </a:t>
          </a:r>
          <a:r>
            <a:rPr lang="en-US" sz="1200" kern="1200" dirty="0" smtClean="0">
              <a:latin typeface="Arial" panose="020B0604020202020204" pitchFamily="34" charset="0"/>
              <a:cs typeface="Arial" panose="020B0604020202020204" pitchFamily="34" charset="0"/>
            </a:rPr>
            <a:t>would be created which would be linked to these OUs, to manage these applications. </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dsp:txBody>
      <dsp:txXfrm>
        <a:off x="0" y="0"/>
        <a:ext cx="10808788" cy="5092901"/>
      </dsp:txXfrm>
    </dsp:sp>
    <dsp:sp modelId="{A54856DF-36A2-43A7-99C0-1DFA38B8D92D}">
      <dsp:nvSpPr>
        <dsp:cNvPr id="0" name=""/>
        <dsp:cNvSpPr/>
      </dsp:nvSpPr>
      <dsp:spPr>
        <a:xfrm>
          <a:off x="106796" y="0"/>
          <a:ext cx="3288627" cy="5328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983" tIns="0" rIns="285983" bIns="0" numCol="1" spcCol="1270" anchor="ctr" anchorCtr="0">
          <a:noAutofit/>
        </a:bodyPr>
        <a:lstStyle/>
        <a:p>
          <a:pPr lvl="0" algn="l" defTabSz="889000" rtl="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Solution Framework</a:t>
          </a:r>
          <a:endParaRPr lang="en-US" sz="2000" kern="1200" dirty="0">
            <a:latin typeface="Arial" panose="020B0604020202020204" pitchFamily="34" charset="0"/>
            <a:cs typeface="Arial" panose="020B0604020202020204" pitchFamily="34" charset="0"/>
          </a:endParaRPr>
        </a:p>
      </dsp:txBody>
      <dsp:txXfrm>
        <a:off x="132808" y="26012"/>
        <a:ext cx="3236603" cy="4808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A2859-1A84-4E67-A2B6-71AFB4141AEA}">
      <dsp:nvSpPr>
        <dsp:cNvPr id="0" name=""/>
        <dsp:cNvSpPr/>
      </dsp:nvSpPr>
      <dsp:spPr>
        <a:xfrm>
          <a:off x="0" y="2907018"/>
          <a:ext cx="10216211"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188E19-8EDC-4921-8E51-52E2A2B1BCD8}">
      <dsp:nvSpPr>
        <dsp:cNvPr id="0" name=""/>
        <dsp:cNvSpPr/>
      </dsp:nvSpPr>
      <dsp:spPr>
        <a:xfrm>
          <a:off x="25964" y="572916"/>
          <a:ext cx="10216211" cy="0"/>
        </a:xfrm>
        <a:prstGeom prst="line">
          <a:avLst/>
        </a:prstGeom>
        <a:noFill/>
        <a:ln w="12700" cap="flat" cmpd="sng" algn="ctr">
          <a:solidFill>
            <a:schemeClr val="accent1">
              <a:lumMod val="60000"/>
              <a:lumOff val="40000"/>
            </a:schemeClr>
          </a:solidFill>
          <a:prstDash val="solid"/>
          <a:miter lim="800000"/>
        </a:ln>
        <a:effectLst/>
      </dsp:spPr>
      <dsp:style>
        <a:lnRef idx="2">
          <a:scrgbClr r="0" g="0" b="0"/>
        </a:lnRef>
        <a:fillRef idx="0">
          <a:scrgbClr r="0" g="0" b="0"/>
        </a:fillRef>
        <a:effectRef idx="0">
          <a:scrgbClr r="0" g="0" b="0"/>
        </a:effectRef>
        <a:fontRef idx="minor"/>
      </dsp:style>
    </dsp:sp>
    <dsp:sp modelId="{DD28F5FF-3DDB-4DE3-8673-305C06DE9397}">
      <dsp:nvSpPr>
        <dsp:cNvPr id="0" name=""/>
        <dsp:cNvSpPr/>
      </dsp:nvSpPr>
      <dsp:spPr>
        <a:xfrm>
          <a:off x="6410618" y="125797"/>
          <a:ext cx="103118" cy="37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b" anchorCtr="0">
          <a:noAutofit/>
        </a:bodyPr>
        <a:lstStyle/>
        <a:p>
          <a:pPr lvl="0" algn="l" defTabSz="222250">
            <a:lnSpc>
              <a:spcPct val="90000"/>
            </a:lnSpc>
            <a:spcBef>
              <a:spcPct val="0"/>
            </a:spcBef>
            <a:spcAft>
              <a:spcPct val="35000"/>
            </a:spcAft>
          </a:pPr>
          <a:endParaRPr lang="en-US" sz="500" kern="1200" dirty="0"/>
        </a:p>
      </dsp:txBody>
      <dsp:txXfrm>
        <a:off x="6410618" y="125797"/>
        <a:ext cx="103118" cy="37162"/>
      </dsp:txXfrm>
    </dsp:sp>
    <dsp:sp modelId="{01A28655-BFF8-46EB-A315-6E2FFC1F8815}">
      <dsp:nvSpPr>
        <dsp:cNvPr id="0" name=""/>
        <dsp:cNvSpPr/>
      </dsp:nvSpPr>
      <dsp:spPr>
        <a:xfrm>
          <a:off x="-92" y="272014"/>
          <a:ext cx="2760072" cy="287120"/>
        </a:xfrm>
        <a:prstGeom prst="round2SameRect">
          <a:avLst>
            <a:gd name="adj1" fmla="val 16670"/>
            <a:gd name="adj2" fmla="val 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Features</a:t>
          </a:r>
          <a:endParaRPr lang="en-US" sz="2400" kern="1200" dirty="0">
            <a:latin typeface="Arial" panose="020B0604020202020204" pitchFamily="34" charset="0"/>
            <a:cs typeface="Arial" panose="020B0604020202020204" pitchFamily="34" charset="0"/>
          </a:endParaRPr>
        </a:p>
      </dsp:txBody>
      <dsp:txXfrm>
        <a:off x="13927" y="286033"/>
        <a:ext cx="2732034" cy="273101"/>
      </dsp:txXfrm>
    </dsp:sp>
    <dsp:sp modelId="{E38EED2B-9521-43DB-B367-57E5A22C2E31}">
      <dsp:nvSpPr>
        <dsp:cNvPr id="0" name=""/>
        <dsp:cNvSpPr/>
      </dsp:nvSpPr>
      <dsp:spPr>
        <a:xfrm>
          <a:off x="0" y="572916"/>
          <a:ext cx="10216211" cy="1714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b="1" kern="1200" dirty="0" smtClean="0">
              <a:latin typeface="Arial" panose="020B0604020202020204" pitchFamily="34" charset="0"/>
              <a:cs typeface="Arial" panose="020B0604020202020204" pitchFamily="34" charset="0"/>
            </a:rPr>
            <a:t>Deployment is simple</a:t>
          </a:r>
          <a:r>
            <a:rPr lang="en-US" sz="1200" kern="1200" dirty="0" smtClean="0">
              <a:latin typeface="Arial" panose="020B0604020202020204" pitchFamily="34" charset="0"/>
              <a:cs typeface="Arial" panose="020B0604020202020204" pitchFamily="34" charset="0"/>
            </a:rPr>
            <a:t>, no preparation required on premise.</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b="1" kern="1200" dirty="0" smtClean="0">
              <a:latin typeface="Arial" panose="020B0604020202020204" pitchFamily="34" charset="0"/>
              <a:cs typeface="Arial" panose="020B0604020202020204" pitchFamily="34" charset="0"/>
            </a:rPr>
            <a:t>Zero Management Overhead </a:t>
          </a:r>
          <a:r>
            <a:rPr lang="en-US" sz="1200" kern="1200" dirty="0" smtClean="0">
              <a:latin typeface="Arial" panose="020B0604020202020204" pitchFamily="34" charset="0"/>
              <a:cs typeface="Arial" panose="020B0604020202020204" pitchFamily="34" charset="0"/>
            </a:rPr>
            <a:t>( No need to manage Domain Controller License, Patching, Backup).</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No need to monitor AD Health and Replication.</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Supports </a:t>
          </a:r>
          <a:r>
            <a:rPr lang="en-US" sz="1200" b="1" kern="1200" dirty="0" smtClean="0">
              <a:latin typeface="Arial" panose="020B0604020202020204" pitchFamily="34" charset="0"/>
              <a:cs typeface="Arial" panose="020B0604020202020204" pitchFamily="34" charset="0"/>
            </a:rPr>
            <a:t>LDAP, LDAPS, Kerberos, NTLM </a:t>
          </a:r>
          <a:r>
            <a:rPr lang="en-US" sz="1200" kern="1200" dirty="0" smtClean="0">
              <a:latin typeface="Arial" panose="020B0604020202020204" pitchFamily="34" charset="0"/>
              <a:cs typeface="Arial" panose="020B0604020202020204" pitchFamily="34" charset="0"/>
            </a:rPr>
            <a:t>Protocols</a:t>
          </a:r>
          <a:r>
            <a:rPr lang="en-US" sz="1400" kern="1200" dirty="0" smtClean="0"/>
            <a:t>.</a:t>
          </a:r>
          <a:endParaRPr lang="en-US" sz="1400" kern="1200" dirty="0"/>
        </a:p>
        <a:p>
          <a:pPr marL="114300" lvl="1" indent="-114300" algn="l" defTabSz="533400">
            <a:lnSpc>
              <a:spcPct val="9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Supports Additional OU creation and </a:t>
          </a:r>
          <a:r>
            <a:rPr lang="en-US" sz="1200" b="1" kern="1200" dirty="0" smtClean="0">
              <a:latin typeface="Arial" panose="020B0604020202020204" pitchFamily="34" charset="0"/>
              <a:cs typeface="Arial" panose="020B0604020202020204" pitchFamily="34" charset="0"/>
            </a:rPr>
            <a:t>custom Group Policies</a:t>
          </a:r>
          <a:r>
            <a:rPr lang="en-US" sz="1400" kern="1200" dirty="0" smtClean="0"/>
            <a:t>.</a:t>
          </a:r>
          <a:endParaRPr lang="en-US" sz="1400" kern="1200" dirty="0"/>
        </a:p>
        <a:p>
          <a:pPr marL="114300" lvl="1" indent="-114300" algn="l" defTabSz="533400">
            <a:lnSpc>
              <a:spcPct val="9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Offers</a:t>
          </a:r>
          <a:r>
            <a:rPr lang="en-US" sz="1400" kern="1200" dirty="0" smtClean="0"/>
            <a:t> </a:t>
          </a:r>
          <a:r>
            <a:rPr lang="en-US" sz="1200" b="1" kern="1200" dirty="0" smtClean="0">
              <a:latin typeface="Arial" panose="020B0604020202020204" pitchFamily="34" charset="0"/>
              <a:cs typeface="Arial" panose="020B0604020202020204" pitchFamily="34" charset="0"/>
            </a:rPr>
            <a:t>traditional domain join </a:t>
          </a:r>
          <a:r>
            <a:rPr lang="en-US" sz="1200" kern="1200" dirty="0" smtClean="0">
              <a:latin typeface="Arial" panose="020B0604020202020204" pitchFamily="34" charset="0"/>
              <a:cs typeface="Arial" panose="020B0604020202020204" pitchFamily="34" charset="0"/>
            </a:rPr>
            <a:t>feature for Azure VMs</a:t>
          </a:r>
          <a:r>
            <a:rPr lang="en-US" sz="1400" kern="1200" dirty="0" smtClean="0"/>
            <a:t>.</a:t>
          </a:r>
          <a:endParaRPr lang="en-US" sz="1400" kern="1200" dirty="0"/>
        </a:p>
        <a:p>
          <a:pPr marL="114300" lvl="1" indent="-114300" algn="l" defTabSz="533400">
            <a:lnSpc>
              <a:spcPct val="90000"/>
            </a:lnSpc>
            <a:spcBef>
              <a:spcPct val="0"/>
            </a:spcBef>
            <a:spcAft>
              <a:spcPct val="15000"/>
            </a:spcAft>
            <a:buChar char="••"/>
          </a:pPr>
          <a:r>
            <a:rPr lang="en-US" sz="1200" b="1" kern="1200" dirty="0" smtClean="0">
              <a:latin typeface="Arial" panose="020B0604020202020204" pitchFamily="34" charset="0"/>
              <a:cs typeface="Arial" panose="020B0604020202020204" pitchFamily="34" charset="0"/>
            </a:rPr>
            <a:t>Can sync with on premise AD </a:t>
          </a:r>
          <a:r>
            <a:rPr lang="en-US" sz="1200" kern="1200" dirty="0" smtClean="0">
              <a:latin typeface="Arial" panose="020B0604020202020204" pitchFamily="34" charset="0"/>
              <a:cs typeface="Arial" panose="020B0604020202020204" pitchFamily="34" charset="0"/>
            </a:rPr>
            <a:t>through Azure AD</a:t>
          </a:r>
          <a:r>
            <a:rPr lang="en-US" sz="1400" kern="1200" dirty="0" smtClean="0"/>
            <a:t>.</a:t>
          </a:r>
          <a:endParaRPr lang="en-US" sz="1400" kern="1200" dirty="0"/>
        </a:p>
        <a:p>
          <a:pPr marL="114300" lvl="1" indent="-114300" algn="l" defTabSz="533400">
            <a:lnSpc>
              <a:spcPct val="9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Any attribute change within on premise / Azure AD would be </a:t>
          </a:r>
          <a:r>
            <a:rPr lang="en-US" sz="1200" b="1" kern="1200" dirty="0" smtClean="0">
              <a:latin typeface="Arial" panose="020B0604020202020204" pitchFamily="34" charset="0"/>
              <a:cs typeface="Arial" panose="020B0604020202020204" pitchFamily="34" charset="0"/>
            </a:rPr>
            <a:t>automatically replicated to Azure ADDS </a:t>
          </a:r>
          <a:r>
            <a:rPr lang="en-US" sz="1200" kern="1200" dirty="0" smtClean="0">
              <a:latin typeface="Arial" panose="020B0604020202020204" pitchFamily="34" charset="0"/>
              <a:cs typeface="Arial" panose="020B0604020202020204" pitchFamily="34" charset="0"/>
            </a:rPr>
            <a:t>in about 20 minutes</a:t>
          </a:r>
          <a:r>
            <a:rPr lang="en-US" sz="1400" kern="1200" dirty="0" smtClean="0"/>
            <a:t>.</a:t>
          </a: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0" y="572916"/>
        <a:ext cx="10216211" cy="1714409"/>
      </dsp:txXfrm>
    </dsp:sp>
    <dsp:sp modelId="{32EDDA6C-1CC0-41EB-8977-13857C37A113}">
      <dsp:nvSpPr>
        <dsp:cNvPr id="0" name=""/>
        <dsp:cNvSpPr/>
      </dsp:nvSpPr>
      <dsp:spPr>
        <a:xfrm>
          <a:off x="6380987" y="2432759"/>
          <a:ext cx="110451" cy="91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b" anchorCtr="0">
          <a:noAutofit/>
        </a:bodyPr>
        <a:lstStyle/>
        <a:p>
          <a:pPr lvl="0" algn="l" defTabSz="222250">
            <a:lnSpc>
              <a:spcPct val="90000"/>
            </a:lnSpc>
            <a:spcBef>
              <a:spcPct val="0"/>
            </a:spcBef>
            <a:spcAft>
              <a:spcPct val="35000"/>
            </a:spcAft>
          </a:pPr>
          <a:endParaRPr lang="en-US" sz="500" kern="1200" dirty="0"/>
        </a:p>
      </dsp:txBody>
      <dsp:txXfrm>
        <a:off x="6380987" y="2432759"/>
        <a:ext cx="110451" cy="91441"/>
      </dsp:txXfrm>
    </dsp:sp>
    <dsp:sp modelId="{0062AF0E-7618-410C-8C99-2ACA4CB33F0A}">
      <dsp:nvSpPr>
        <dsp:cNvPr id="0" name=""/>
        <dsp:cNvSpPr/>
      </dsp:nvSpPr>
      <dsp:spPr>
        <a:xfrm>
          <a:off x="0" y="2603382"/>
          <a:ext cx="2656214" cy="296599"/>
        </a:xfrm>
        <a:prstGeom prst="round2SameRect">
          <a:avLst>
            <a:gd name="adj1" fmla="val 16670"/>
            <a:gd name="adj2" fmla="val 0"/>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889000">
            <a:lnSpc>
              <a:spcPct val="90000"/>
            </a:lnSpc>
            <a:spcBef>
              <a:spcPct val="0"/>
            </a:spcBef>
            <a:spcAft>
              <a:spcPct val="35000"/>
            </a:spcAft>
          </a:pPr>
          <a:r>
            <a:rPr lang="en-US" altLang="ko-KR" sz="2000" kern="1200" dirty="0" smtClean="0">
              <a:latin typeface="Arial" panose="020B0604020202020204" pitchFamily="34" charset="0"/>
              <a:cs typeface="Arial" panose="020B0604020202020204" pitchFamily="34" charset="0"/>
            </a:rPr>
            <a:t>Limitations</a:t>
          </a:r>
          <a:endParaRPr lang="en-US" sz="2000" kern="1200" dirty="0">
            <a:latin typeface="Arial" panose="020B0604020202020204" pitchFamily="34" charset="0"/>
            <a:cs typeface="Arial" panose="020B0604020202020204" pitchFamily="34" charset="0"/>
          </a:endParaRPr>
        </a:p>
      </dsp:txBody>
      <dsp:txXfrm>
        <a:off x="14481" y="2617863"/>
        <a:ext cx="2627252" cy="282118"/>
      </dsp:txXfrm>
    </dsp:sp>
    <dsp:sp modelId="{A0353C67-455E-4A9D-820D-88059B656A62}">
      <dsp:nvSpPr>
        <dsp:cNvPr id="0" name=""/>
        <dsp:cNvSpPr/>
      </dsp:nvSpPr>
      <dsp:spPr>
        <a:xfrm>
          <a:off x="0" y="2907018"/>
          <a:ext cx="10216211" cy="2411763"/>
        </a:xfrm>
        <a:prstGeom prst="rect">
          <a:avLst/>
        </a:prstGeom>
        <a:noFill/>
        <a:ln>
          <a:solidFill>
            <a:schemeClr val="accent1">
              <a:lumMod val="60000"/>
              <a:lumOff val="40000"/>
            </a:schemeClr>
          </a:solid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endParaRPr lang="en-U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b="1" kern="1200" dirty="0" smtClean="0">
              <a:latin typeface="Arial" panose="020B0604020202020204" pitchFamily="34" charset="0"/>
              <a:cs typeface="Arial" panose="020B0604020202020204" pitchFamily="34" charset="0"/>
            </a:rPr>
            <a:t>Only one Managed Domain per Azure AD Tenant.</a:t>
          </a:r>
          <a:endParaRPr lang="en-U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b="1" kern="1200" dirty="0" smtClean="0">
              <a:latin typeface="Arial" panose="020B0604020202020204" pitchFamily="34" charset="0"/>
              <a:cs typeface="Arial" panose="020B0604020202020204" pitchFamily="34" charset="0"/>
            </a:rPr>
            <a:t>Cannot directly replicate to on premise Active Directory.</a:t>
          </a:r>
          <a:endParaRPr lang="en-U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b="1" kern="1200" dirty="0" smtClean="0">
              <a:latin typeface="Arial" panose="020B0604020202020204" pitchFamily="34" charset="0"/>
              <a:cs typeface="Arial" panose="020B0604020202020204" pitchFamily="34" charset="0"/>
            </a:rPr>
            <a:t>Cannot change user attributes </a:t>
          </a:r>
          <a:r>
            <a:rPr lang="en-US" sz="1200" kern="1200" dirty="0" smtClean="0">
              <a:latin typeface="Arial" panose="020B0604020202020204" pitchFamily="34" charset="0"/>
              <a:cs typeface="Arial" panose="020B0604020202020204" pitchFamily="34" charset="0"/>
            </a:rPr>
            <a:t>(like password) in Managed Domain.</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b="1" kern="1200" dirty="0" smtClean="0">
              <a:latin typeface="Arial" panose="020B0604020202020204" pitchFamily="34" charset="0"/>
              <a:cs typeface="Arial" panose="020B0604020202020204" pitchFamily="34" charset="0"/>
            </a:rPr>
            <a:t>Do not have Domain Admin or Enterprise Admin </a:t>
          </a:r>
          <a:r>
            <a:rPr lang="en-US" sz="1200" kern="1200" dirty="0" smtClean="0">
              <a:latin typeface="Arial" panose="020B0604020202020204" pitchFamily="34" charset="0"/>
              <a:cs typeface="Arial" panose="020B0604020202020204" pitchFamily="34" charset="0"/>
            </a:rPr>
            <a:t>access.</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Cannot extend schema.</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On premise Group Policies cannot be imported.</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Supports only Password Hash Synchronization method for Azure AD Connect. Does not work with Federation or Pass Through Authentication.</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Cannot login to Domain Controllers in Managed Domain.</a:t>
          </a:r>
          <a:endParaRPr lang="en-US" sz="1200" kern="1200" dirty="0">
            <a:latin typeface="Arial" panose="020B0604020202020204" pitchFamily="34" charset="0"/>
            <a:cs typeface="Arial" panose="020B0604020202020204" pitchFamily="34" charset="0"/>
          </a:endParaRPr>
        </a:p>
      </dsp:txBody>
      <dsp:txXfrm>
        <a:off x="0" y="2907018"/>
        <a:ext cx="10216211" cy="24117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C8258-7DFA-44F7-AC63-E927B8F8875A}">
      <dsp:nvSpPr>
        <dsp:cNvPr id="0" name=""/>
        <dsp:cNvSpPr/>
      </dsp:nvSpPr>
      <dsp:spPr>
        <a:xfrm>
          <a:off x="0" y="47636"/>
          <a:ext cx="10818388" cy="47536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9627" tIns="416560" rIns="839627" bIns="85344" numCol="1" spcCol="1270" anchor="ctr" anchorCtr="0">
          <a:noAutofit/>
        </a:bodyPr>
        <a:lstStyle/>
        <a:p>
          <a:pPr marL="114300" lvl="1" indent="-114300" algn="l" defTabSz="533400">
            <a:lnSpc>
              <a:spcPct val="15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One </a:t>
          </a:r>
          <a:r>
            <a:rPr lang="en-US" sz="1200" b="1" kern="1200" dirty="0" smtClean="0">
              <a:latin typeface="Arial" panose="020B0604020202020204" pitchFamily="34" charset="0"/>
              <a:cs typeface="Arial" panose="020B0604020202020204" pitchFamily="34" charset="0"/>
            </a:rPr>
            <a:t>valid Azure subscription</a:t>
          </a:r>
          <a:r>
            <a:rPr lang="en-US" sz="1200" kern="1200" dirty="0" smtClean="0">
              <a:latin typeface="Arial" panose="020B0604020202020204" pitchFamily="34" charset="0"/>
              <a:cs typeface="Arial" panose="020B0604020202020204" pitchFamily="34" charset="0"/>
            </a:rPr>
            <a:t>.</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b="1" kern="1200" dirty="0" smtClean="0">
              <a:latin typeface="Arial" panose="020B0604020202020204" pitchFamily="34" charset="0"/>
              <a:cs typeface="Arial" panose="020B0604020202020204" pitchFamily="34" charset="0"/>
            </a:rPr>
            <a:t>One Azure AD Tenant</a:t>
          </a:r>
          <a:r>
            <a:rPr lang="en-US" sz="1200" kern="1200" dirty="0" smtClean="0">
              <a:latin typeface="Arial" panose="020B0604020202020204" pitchFamily="34" charset="0"/>
              <a:cs typeface="Arial" panose="020B0604020202020204" pitchFamily="34" charset="0"/>
            </a:rPr>
            <a:t>, where the managed domain would be created.</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The Azure subscription must be associated with the Azure AD directory.</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b="1" kern="1200" dirty="0" smtClean="0">
              <a:latin typeface="Arial" panose="020B0604020202020204" pitchFamily="34" charset="0"/>
              <a:cs typeface="Arial" panose="020B0604020202020204" pitchFamily="34" charset="0"/>
            </a:rPr>
            <a:t>Ensure Azure ADDS is available in the region</a:t>
          </a:r>
          <a:r>
            <a:rPr lang="en-US" sz="1200" kern="1200" dirty="0" smtClean="0">
              <a:latin typeface="Arial" panose="020B0604020202020204" pitchFamily="34" charset="0"/>
              <a:cs typeface="Arial" panose="020B0604020202020204" pitchFamily="34" charset="0"/>
            </a:rPr>
            <a:t>, which we are going to select.</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b="1" kern="1200" dirty="0" smtClean="0">
              <a:latin typeface="Arial" panose="020B0604020202020204" pitchFamily="34" charset="0"/>
              <a:cs typeface="Arial" panose="020B0604020202020204" pitchFamily="34" charset="0"/>
            </a:rPr>
            <a:t>Global Admin privilege on Azure AD Tenant</a:t>
          </a:r>
          <a:r>
            <a:rPr lang="en-US" sz="1200" kern="1200" dirty="0" smtClean="0">
              <a:latin typeface="Arial" panose="020B0604020202020204" pitchFamily="34" charset="0"/>
              <a:cs typeface="Arial" panose="020B0604020202020204" pitchFamily="34" charset="0"/>
            </a:rPr>
            <a:t>, to enable Azure AD Domain Service.</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b="1" kern="1200" dirty="0" smtClean="0">
              <a:latin typeface="Arial" panose="020B0604020202020204" pitchFamily="34" charset="0"/>
              <a:cs typeface="Arial" panose="020B0604020202020204" pitchFamily="34" charset="0"/>
            </a:rPr>
            <a:t>Azure AD Connect</a:t>
          </a:r>
          <a:r>
            <a:rPr lang="en-US" sz="1200" kern="1200" dirty="0" smtClean="0">
              <a:latin typeface="Arial" panose="020B0604020202020204" pitchFamily="34" charset="0"/>
              <a:cs typeface="Arial" panose="020B0604020202020204" pitchFamily="34" charset="0"/>
            </a:rPr>
            <a:t>, if we want to import on premises users to the managed domain.</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Ensure that the </a:t>
          </a:r>
          <a:r>
            <a:rPr lang="en-US" sz="1200" b="1" kern="1200" dirty="0" smtClean="0">
              <a:latin typeface="Arial" panose="020B0604020202020204" pitchFamily="34" charset="0"/>
              <a:cs typeface="Arial" panose="020B0604020202020204" pitchFamily="34" charset="0"/>
            </a:rPr>
            <a:t>application does not need to modify/write to the managed directory</a:t>
          </a:r>
          <a:r>
            <a:rPr lang="en-US" sz="1200" kern="1200" dirty="0" smtClean="0">
              <a:latin typeface="Arial" panose="020B0604020202020204" pitchFamily="34" charset="0"/>
              <a:cs typeface="Arial" panose="020B0604020202020204" pitchFamily="34" charset="0"/>
            </a:rPr>
            <a:t>. LDAP write access to managed domains provided by Azure AD Domain Services is not supported.</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b="1" kern="1200" dirty="0" smtClean="0">
              <a:latin typeface="Arial" panose="020B0604020202020204" pitchFamily="34" charset="0"/>
              <a:cs typeface="Arial" panose="020B0604020202020204" pitchFamily="34" charset="0"/>
            </a:rPr>
            <a:t>Network settings </a:t>
          </a:r>
          <a:r>
            <a:rPr lang="en-US" sz="1200" kern="1200" dirty="0" smtClean="0">
              <a:latin typeface="Arial" panose="020B0604020202020204" pitchFamily="34" charset="0"/>
              <a:cs typeface="Arial" panose="020B0604020202020204" pitchFamily="34" charset="0"/>
            </a:rPr>
            <a:t>configuration </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b="1" kern="1200" dirty="0" smtClean="0">
              <a:latin typeface="Arial" panose="020B0604020202020204" pitchFamily="34" charset="0"/>
              <a:cs typeface="Arial" panose="020B0604020202020204" pitchFamily="34" charset="0"/>
            </a:rPr>
            <a:t>Role-based</a:t>
          </a:r>
          <a:r>
            <a:rPr lang="en-US" sz="1200" kern="1200" dirty="0" smtClean="0">
              <a:latin typeface="Arial" panose="020B0604020202020204" pitchFamily="34" charset="0"/>
              <a:cs typeface="Arial" panose="020B0604020202020204" pitchFamily="34" charset="0"/>
            </a:rPr>
            <a:t> or feature-based installation </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Group Policy Management to launch the Group Policy Management console.</a:t>
          </a:r>
          <a:endParaRPr lang="en-US" sz="1200" kern="1200" dirty="0">
            <a:latin typeface="Arial" panose="020B0604020202020204" pitchFamily="34" charset="0"/>
            <a:cs typeface="Arial" panose="020B0604020202020204" pitchFamily="34" charset="0"/>
          </a:endParaRPr>
        </a:p>
        <a:p>
          <a:pPr marL="114300" lvl="1" indent="-114300" algn="l" defTabSz="533400">
            <a:lnSpc>
              <a:spcPct val="150000"/>
            </a:lnSpc>
            <a:spcBef>
              <a:spcPct val="0"/>
            </a:spcBef>
            <a:spcAft>
              <a:spcPct val="15000"/>
            </a:spcAft>
            <a:buChar char="••"/>
          </a:pPr>
          <a:r>
            <a:rPr lang="en-US" sz="1200" kern="1200" dirty="0" smtClean="0">
              <a:latin typeface="Arial" panose="020B0604020202020204" pitchFamily="34" charset="0"/>
              <a:cs typeface="Arial" panose="020B0604020202020204" pitchFamily="34" charset="0"/>
            </a:rPr>
            <a:t>AD-Connect feature to be enabled </a:t>
          </a:r>
          <a:endParaRPr lang="en-US" sz="1200" kern="1200" dirty="0">
            <a:latin typeface="Arial" panose="020B0604020202020204" pitchFamily="34" charset="0"/>
            <a:cs typeface="Arial" panose="020B0604020202020204" pitchFamily="34" charset="0"/>
          </a:endParaRPr>
        </a:p>
        <a:p>
          <a:pPr marL="285750" lvl="1" indent="-285750" algn="l" defTabSz="1600200">
            <a:lnSpc>
              <a:spcPct val="90000"/>
            </a:lnSpc>
            <a:spcBef>
              <a:spcPct val="0"/>
            </a:spcBef>
            <a:spcAft>
              <a:spcPct val="15000"/>
            </a:spcAft>
            <a:buChar char="••"/>
          </a:pPr>
          <a:endParaRPr lang="en-US" sz="3600" kern="1200" dirty="0"/>
        </a:p>
      </dsp:txBody>
      <dsp:txXfrm>
        <a:off x="0" y="47636"/>
        <a:ext cx="10818388" cy="4753675"/>
      </dsp:txXfrm>
    </dsp:sp>
    <dsp:sp modelId="{A54856DF-36A2-43A7-99C0-1DFA38B8D92D}">
      <dsp:nvSpPr>
        <dsp:cNvPr id="0" name=""/>
        <dsp:cNvSpPr/>
      </dsp:nvSpPr>
      <dsp:spPr>
        <a:xfrm>
          <a:off x="116357" y="0"/>
          <a:ext cx="2246870" cy="4243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237" tIns="0" rIns="286237" bIns="0" numCol="1" spcCol="1270" anchor="ctr" anchorCtr="0">
          <a:noAutofit/>
        </a:bodyPr>
        <a:lstStyle/>
        <a:p>
          <a:pPr lvl="0" algn="l" defTabSz="800100" rtl="0">
            <a:lnSpc>
              <a:spcPct val="90000"/>
            </a:lnSpc>
            <a:spcBef>
              <a:spcPct val="0"/>
            </a:spcBef>
            <a:spcAft>
              <a:spcPct val="35000"/>
            </a:spcAft>
          </a:pPr>
          <a:r>
            <a:rPr lang="en-US" altLang="ko-KR" sz="1800" dirty="0" smtClean="0"/>
            <a:t>Prerequisites</a:t>
          </a:r>
          <a:r>
            <a:rPr lang="en-US" sz="1800" dirty="0" smtClean="0"/>
            <a:t> </a:t>
          </a:r>
          <a:endParaRPr lang="en-US" sz="1400" kern="1200" dirty="0">
            <a:solidFill>
              <a:schemeClr val="lt1"/>
            </a:solidFill>
            <a:latin typeface="+mn-lt"/>
            <a:ea typeface="+mn-ea"/>
            <a:cs typeface="+mn-cs"/>
          </a:endParaRPr>
        </a:p>
      </dsp:txBody>
      <dsp:txXfrm>
        <a:off x="137074" y="20717"/>
        <a:ext cx="2205436" cy="3829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550EC-4C92-4B77-8881-CFEC26F40302}">
      <dsp:nvSpPr>
        <dsp:cNvPr id="0" name=""/>
        <dsp:cNvSpPr/>
      </dsp:nvSpPr>
      <dsp:spPr>
        <a:xfrm>
          <a:off x="4173" y="500329"/>
          <a:ext cx="1824736" cy="1094841"/>
        </a:xfrm>
        <a:prstGeom prst="roundRect">
          <a:avLst>
            <a:gd name="adj" fmla="val 10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dk1"/>
              </a:solidFill>
              <a:latin typeface="+mn-lt"/>
              <a:ea typeface="+mn-ea"/>
              <a:cs typeface="+mn-cs"/>
            </a:rPr>
            <a:t>Configure two verified domain’s (District12.com and District13.com)</a:t>
          </a:r>
        </a:p>
      </dsp:txBody>
      <dsp:txXfrm>
        <a:off x="36240" y="532396"/>
        <a:ext cx="1760602" cy="1030707"/>
      </dsp:txXfrm>
    </dsp:sp>
    <dsp:sp modelId="{76151019-B1E1-4E30-AFDE-3B1B700F7693}">
      <dsp:nvSpPr>
        <dsp:cNvPr id="0" name=""/>
        <dsp:cNvSpPr/>
      </dsp:nvSpPr>
      <dsp:spPr>
        <a:xfrm>
          <a:off x="1989486" y="821482"/>
          <a:ext cx="386844" cy="4525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1989486" y="911989"/>
        <a:ext cx="270791" cy="271520"/>
      </dsp:txXfrm>
    </dsp:sp>
    <dsp:sp modelId="{AB21A21E-4469-4320-A455-1F092636FE71}">
      <dsp:nvSpPr>
        <dsp:cNvPr id="0" name=""/>
        <dsp:cNvSpPr/>
      </dsp:nvSpPr>
      <dsp:spPr>
        <a:xfrm>
          <a:off x="2558804" y="500329"/>
          <a:ext cx="1824736" cy="1094841"/>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dk1"/>
              </a:solidFill>
              <a:latin typeface="+mn-lt"/>
              <a:ea typeface="+mn-ea"/>
              <a:cs typeface="+mn-cs"/>
            </a:rPr>
            <a:t>Install Azure AD-Connect</a:t>
          </a:r>
        </a:p>
        <a:p>
          <a:pPr lvl="0" algn="ctr" defTabSz="577850">
            <a:lnSpc>
              <a:spcPct val="90000"/>
            </a:lnSpc>
            <a:spcBef>
              <a:spcPct val="0"/>
            </a:spcBef>
            <a:spcAft>
              <a:spcPct val="35000"/>
            </a:spcAft>
          </a:pPr>
          <a:r>
            <a:rPr lang="en-US" sz="1300" kern="1200" dirty="0" smtClean="0">
              <a:solidFill>
                <a:schemeClr val="dk1"/>
              </a:solidFill>
              <a:latin typeface="+mn-lt"/>
              <a:ea typeface="+mn-ea"/>
              <a:cs typeface="+mn-cs"/>
            </a:rPr>
            <a:t>User sign-in method : password hash-sync</a:t>
          </a:r>
        </a:p>
      </dsp:txBody>
      <dsp:txXfrm>
        <a:off x="2590871" y="532396"/>
        <a:ext cx="1760602" cy="1030707"/>
      </dsp:txXfrm>
    </dsp:sp>
    <dsp:sp modelId="{64A4855D-FD3E-4BF4-A617-3A0137A9E9D8}">
      <dsp:nvSpPr>
        <dsp:cNvPr id="0" name=""/>
        <dsp:cNvSpPr/>
      </dsp:nvSpPr>
      <dsp:spPr>
        <a:xfrm>
          <a:off x="4544117" y="821482"/>
          <a:ext cx="386844" cy="4525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544117" y="911989"/>
        <a:ext cx="270791" cy="271520"/>
      </dsp:txXfrm>
    </dsp:sp>
    <dsp:sp modelId="{AAC1E7F0-5A0E-4C54-8B0F-774D88A716C9}">
      <dsp:nvSpPr>
        <dsp:cNvPr id="0" name=""/>
        <dsp:cNvSpPr/>
      </dsp:nvSpPr>
      <dsp:spPr>
        <a:xfrm>
          <a:off x="5113435" y="500329"/>
          <a:ext cx="1824736" cy="1094841"/>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dk1"/>
              </a:solidFill>
              <a:latin typeface="+mn-lt"/>
              <a:ea typeface="+mn-ea"/>
              <a:cs typeface="+mn-cs"/>
            </a:rPr>
            <a:t>Ensure all users and groups  are synced with Azure AD</a:t>
          </a:r>
          <a:endParaRPr lang="en-US" sz="1300" kern="1200" dirty="0">
            <a:solidFill>
              <a:schemeClr val="dk1"/>
            </a:solidFill>
            <a:latin typeface="+mn-lt"/>
            <a:ea typeface="+mn-ea"/>
            <a:cs typeface="+mn-cs"/>
          </a:endParaRPr>
        </a:p>
      </dsp:txBody>
      <dsp:txXfrm>
        <a:off x="5145502" y="532396"/>
        <a:ext cx="1760602" cy="1030707"/>
      </dsp:txXfrm>
    </dsp:sp>
    <dsp:sp modelId="{1E10BE92-2343-4C0A-A188-098AFE135EF8}">
      <dsp:nvSpPr>
        <dsp:cNvPr id="0" name=""/>
        <dsp:cNvSpPr/>
      </dsp:nvSpPr>
      <dsp:spPr>
        <a:xfrm>
          <a:off x="7098748" y="821482"/>
          <a:ext cx="386844" cy="4525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dirty="0"/>
        </a:p>
      </dsp:txBody>
      <dsp:txXfrm>
        <a:off x="7098748" y="911989"/>
        <a:ext cx="270791" cy="271520"/>
      </dsp:txXfrm>
    </dsp:sp>
    <dsp:sp modelId="{B02F7EAE-8F5D-4AC3-8269-E2D990A997F1}">
      <dsp:nvSpPr>
        <dsp:cNvPr id="0" name=""/>
        <dsp:cNvSpPr/>
      </dsp:nvSpPr>
      <dsp:spPr>
        <a:xfrm>
          <a:off x="7668066" y="500329"/>
          <a:ext cx="1824736" cy="1094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dk1"/>
              </a:solidFill>
              <a:latin typeface="+mn-lt"/>
              <a:ea typeface="+mn-ea"/>
              <a:cs typeface="+mn-cs"/>
            </a:rPr>
            <a:t>Create Azure AD domain service </a:t>
          </a:r>
          <a:endParaRPr lang="en-US" sz="1300" kern="1200" dirty="0">
            <a:solidFill>
              <a:schemeClr val="dk1"/>
            </a:solidFill>
            <a:latin typeface="+mn-lt"/>
            <a:ea typeface="+mn-ea"/>
            <a:cs typeface="+mn-cs"/>
          </a:endParaRPr>
        </a:p>
      </dsp:txBody>
      <dsp:txXfrm>
        <a:off x="7700133" y="532396"/>
        <a:ext cx="1760602" cy="10307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8F717-861D-4946-A288-4417D69F05FE}">
      <dsp:nvSpPr>
        <dsp:cNvPr id="0" name=""/>
        <dsp:cNvSpPr/>
      </dsp:nvSpPr>
      <dsp:spPr>
        <a:xfrm>
          <a:off x="0" y="0"/>
          <a:ext cx="5328457" cy="359774"/>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Steps Required</a:t>
          </a:r>
          <a:endParaRPr lang="en-US" sz="1500" kern="1200" dirty="0"/>
        </a:p>
      </dsp:txBody>
      <dsp:txXfrm>
        <a:off x="17563" y="17563"/>
        <a:ext cx="5293331" cy="3246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550EC-4C92-4B77-8881-CFEC26F40302}">
      <dsp:nvSpPr>
        <dsp:cNvPr id="0" name=""/>
        <dsp:cNvSpPr/>
      </dsp:nvSpPr>
      <dsp:spPr>
        <a:xfrm>
          <a:off x="4173" y="500329"/>
          <a:ext cx="1824736" cy="1094841"/>
        </a:xfrm>
        <a:prstGeom prst="roundRect">
          <a:avLst>
            <a:gd name="adj" fmla="val 10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dk1"/>
              </a:solidFill>
              <a:latin typeface="+mn-lt"/>
              <a:ea typeface="+mn-ea"/>
              <a:cs typeface="+mn-cs"/>
            </a:rPr>
            <a:t>Configure Basic Settings , Network settings and Administrative groups</a:t>
          </a:r>
          <a:endParaRPr lang="en-US" sz="1300" kern="1200" dirty="0">
            <a:solidFill>
              <a:schemeClr val="dk1"/>
            </a:solidFill>
            <a:latin typeface="+mn-lt"/>
            <a:ea typeface="+mn-ea"/>
            <a:cs typeface="+mn-cs"/>
          </a:endParaRPr>
        </a:p>
      </dsp:txBody>
      <dsp:txXfrm>
        <a:off x="36240" y="532396"/>
        <a:ext cx="1760602" cy="1030707"/>
      </dsp:txXfrm>
    </dsp:sp>
    <dsp:sp modelId="{76151019-B1E1-4E30-AFDE-3B1B700F7693}">
      <dsp:nvSpPr>
        <dsp:cNvPr id="0" name=""/>
        <dsp:cNvSpPr/>
      </dsp:nvSpPr>
      <dsp:spPr>
        <a:xfrm rot="10800000">
          <a:off x="1989486" y="821482"/>
          <a:ext cx="386844" cy="4525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105539" y="911989"/>
        <a:ext cx="270791" cy="271520"/>
      </dsp:txXfrm>
    </dsp:sp>
    <dsp:sp modelId="{AB21A21E-4469-4320-A455-1F092636FE71}">
      <dsp:nvSpPr>
        <dsp:cNvPr id="0" name=""/>
        <dsp:cNvSpPr/>
      </dsp:nvSpPr>
      <dsp:spPr>
        <a:xfrm>
          <a:off x="2558804" y="500329"/>
          <a:ext cx="1824736" cy="1094841"/>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dk1"/>
              </a:solidFill>
              <a:latin typeface="+mn-lt"/>
              <a:ea typeface="+mn-ea"/>
              <a:cs typeface="+mn-cs"/>
            </a:rPr>
            <a:t>Enable Azure AD DS </a:t>
          </a:r>
        </a:p>
      </dsp:txBody>
      <dsp:txXfrm>
        <a:off x="2590871" y="532396"/>
        <a:ext cx="1760602" cy="1030707"/>
      </dsp:txXfrm>
    </dsp:sp>
    <dsp:sp modelId="{64A4855D-FD3E-4BF4-A617-3A0137A9E9D8}">
      <dsp:nvSpPr>
        <dsp:cNvPr id="0" name=""/>
        <dsp:cNvSpPr/>
      </dsp:nvSpPr>
      <dsp:spPr>
        <a:xfrm rot="10800000">
          <a:off x="4544117" y="821482"/>
          <a:ext cx="386844" cy="4525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660170" y="911989"/>
        <a:ext cx="270791" cy="271520"/>
      </dsp:txXfrm>
    </dsp:sp>
    <dsp:sp modelId="{AAC1E7F0-5A0E-4C54-8B0F-774D88A716C9}">
      <dsp:nvSpPr>
        <dsp:cNvPr id="0" name=""/>
        <dsp:cNvSpPr/>
      </dsp:nvSpPr>
      <dsp:spPr>
        <a:xfrm>
          <a:off x="5113435" y="500329"/>
          <a:ext cx="1824736" cy="1094841"/>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dk1"/>
              </a:solidFill>
              <a:latin typeface="+mn-lt"/>
              <a:ea typeface="+mn-ea"/>
              <a:cs typeface="+mn-cs"/>
            </a:rPr>
            <a:t>Update DNS settings for the Azure virtual network *</a:t>
          </a:r>
          <a:endParaRPr lang="en-US" sz="1300" kern="1200" dirty="0" smtClean="0">
            <a:solidFill>
              <a:srgbClr val="FF0000"/>
            </a:solidFill>
            <a:latin typeface="+mn-lt"/>
            <a:ea typeface="+mn-ea"/>
            <a:cs typeface="+mn-cs"/>
          </a:endParaRPr>
        </a:p>
      </dsp:txBody>
      <dsp:txXfrm>
        <a:off x="5145502" y="532396"/>
        <a:ext cx="1760602" cy="1030707"/>
      </dsp:txXfrm>
    </dsp:sp>
    <dsp:sp modelId="{1E10BE92-2343-4C0A-A188-098AFE135EF8}">
      <dsp:nvSpPr>
        <dsp:cNvPr id="0" name=""/>
        <dsp:cNvSpPr/>
      </dsp:nvSpPr>
      <dsp:spPr>
        <a:xfrm rot="10800000">
          <a:off x="7083504" y="821482"/>
          <a:ext cx="386847" cy="4525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7199558" y="911989"/>
        <a:ext cx="270793" cy="271520"/>
      </dsp:txXfrm>
    </dsp:sp>
    <dsp:sp modelId="{B02F7EAE-8F5D-4AC3-8269-E2D990A997F1}">
      <dsp:nvSpPr>
        <dsp:cNvPr id="0" name=""/>
        <dsp:cNvSpPr/>
      </dsp:nvSpPr>
      <dsp:spPr>
        <a:xfrm>
          <a:off x="7668066" y="500329"/>
          <a:ext cx="1824736" cy="1094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dk1"/>
              </a:solidFill>
              <a:latin typeface="+mn-lt"/>
              <a:ea typeface="+mn-ea"/>
              <a:cs typeface="+mn-cs"/>
            </a:rPr>
            <a:t>Migrate Application Servers to Azure &amp; join Application Servers to Azure ADDS Domain</a:t>
          </a:r>
        </a:p>
      </dsp:txBody>
      <dsp:txXfrm>
        <a:off x="7700133" y="532396"/>
        <a:ext cx="1760602" cy="10307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550EC-4C92-4B77-8881-CFEC26F40302}">
      <dsp:nvSpPr>
        <dsp:cNvPr id="0" name=""/>
        <dsp:cNvSpPr/>
      </dsp:nvSpPr>
      <dsp:spPr>
        <a:xfrm>
          <a:off x="4173" y="500329"/>
          <a:ext cx="1824736" cy="1094841"/>
        </a:xfrm>
        <a:prstGeom prst="roundRect">
          <a:avLst>
            <a:gd name="adj" fmla="val 10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dk1"/>
              </a:solidFill>
              <a:latin typeface="+mn-lt"/>
              <a:ea typeface="+mn-ea"/>
              <a:cs typeface="+mn-cs"/>
            </a:rPr>
            <a:t>Re configure Applications settings for LDAP binding and Kerberos, for the new domain</a:t>
          </a:r>
          <a:endParaRPr lang="en-US" sz="1300" kern="1200" dirty="0">
            <a:solidFill>
              <a:schemeClr val="dk1"/>
            </a:solidFill>
            <a:latin typeface="+mn-lt"/>
            <a:ea typeface="+mn-ea"/>
            <a:cs typeface="+mn-cs"/>
          </a:endParaRPr>
        </a:p>
      </dsp:txBody>
      <dsp:txXfrm>
        <a:off x="36240" y="532396"/>
        <a:ext cx="1760602" cy="1030707"/>
      </dsp:txXfrm>
    </dsp:sp>
    <dsp:sp modelId="{76151019-B1E1-4E30-AFDE-3B1B700F7693}">
      <dsp:nvSpPr>
        <dsp:cNvPr id="0" name=""/>
        <dsp:cNvSpPr/>
      </dsp:nvSpPr>
      <dsp:spPr>
        <a:xfrm>
          <a:off x="1989486" y="821482"/>
          <a:ext cx="386844" cy="4525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1989486" y="911989"/>
        <a:ext cx="270791" cy="271520"/>
      </dsp:txXfrm>
    </dsp:sp>
    <dsp:sp modelId="{AB21A21E-4469-4320-A455-1F092636FE71}">
      <dsp:nvSpPr>
        <dsp:cNvPr id="0" name=""/>
        <dsp:cNvSpPr/>
      </dsp:nvSpPr>
      <dsp:spPr>
        <a:xfrm>
          <a:off x="2558804" y="500329"/>
          <a:ext cx="1824736" cy="1094841"/>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dk1"/>
              </a:solidFill>
              <a:latin typeface="+mn-lt"/>
              <a:ea typeface="+mn-ea"/>
              <a:cs typeface="+mn-cs"/>
            </a:rPr>
            <a:t>Create additional OUs as per requirement</a:t>
          </a:r>
          <a:endParaRPr lang="en-US" sz="1300" kern="1200" dirty="0">
            <a:solidFill>
              <a:schemeClr val="dk1"/>
            </a:solidFill>
            <a:latin typeface="+mn-lt"/>
            <a:ea typeface="+mn-ea"/>
            <a:cs typeface="+mn-cs"/>
          </a:endParaRPr>
        </a:p>
      </dsp:txBody>
      <dsp:txXfrm>
        <a:off x="2590871" y="532396"/>
        <a:ext cx="1760602" cy="1030707"/>
      </dsp:txXfrm>
    </dsp:sp>
    <dsp:sp modelId="{64A4855D-FD3E-4BF4-A617-3A0137A9E9D8}">
      <dsp:nvSpPr>
        <dsp:cNvPr id="0" name=""/>
        <dsp:cNvSpPr/>
      </dsp:nvSpPr>
      <dsp:spPr>
        <a:xfrm>
          <a:off x="4544117" y="821482"/>
          <a:ext cx="386844" cy="4525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544117" y="911989"/>
        <a:ext cx="270791" cy="271520"/>
      </dsp:txXfrm>
    </dsp:sp>
    <dsp:sp modelId="{AAC1E7F0-5A0E-4C54-8B0F-774D88A716C9}">
      <dsp:nvSpPr>
        <dsp:cNvPr id="0" name=""/>
        <dsp:cNvSpPr/>
      </dsp:nvSpPr>
      <dsp:spPr>
        <a:xfrm>
          <a:off x="5113435" y="500329"/>
          <a:ext cx="1824736" cy="1094841"/>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dk1"/>
              </a:solidFill>
              <a:latin typeface="+mn-lt"/>
              <a:ea typeface="+mn-ea"/>
              <a:cs typeface="+mn-cs"/>
            </a:rPr>
            <a:t>Create and link custom group policies as per requirement</a:t>
          </a:r>
          <a:endParaRPr lang="en-US" sz="1300" kern="1200" dirty="0">
            <a:solidFill>
              <a:schemeClr val="dk1"/>
            </a:solidFill>
            <a:latin typeface="+mn-lt"/>
            <a:ea typeface="+mn-ea"/>
            <a:cs typeface="+mn-cs"/>
          </a:endParaRPr>
        </a:p>
      </dsp:txBody>
      <dsp:txXfrm>
        <a:off x="5145502" y="532396"/>
        <a:ext cx="1760602" cy="1030707"/>
      </dsp:txXfrm>
    </dsp:sp>
    <dsp:sp modelId="{1E10BE92-2343-4C0A-A188-098AFE135EF8}">
      <dsp:nvSpPr>
        <dsp:cNvPr id="0" name=""/>
        <dsp:cNvSpPr/>
      </dsp:nvSpPr>
      <dsp:spPr>
        <a:xfrm>
          <a:off x="7098748" y="821482"/>
          <a:ext cx="386844" cy="4525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7098748" y="911989"/>
        <a:ext cx="270791" cy="271520"/>
      </dsp:txXfrm>
    </dsp:sp>
    <dsp:sp modelId="{B02F7EAE-8F5D-4AC3-8269-E2D990A997F1}">
      <dsp:nvSpPr>
        <dsp:cNvPr id="0" name=""/>
        <dsp:cNvSpPr/>
      </dsp:nvSpPr>
      <dsp:spPr>
        <a:xfrm>
          <a:off x="7668066" y="500329"/>
          <a:ext cx="1824736" cy="1094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dk1"/>
              </a:solidFill>
              <a:latin typeface="+mn-lt"/>
              <a:ea typeface="+mn-ea"/>
              <a:cs typeface="+mn-cs"/>
            </a:rPr>
            <a:t>Application team needs to test the application behavior </a:t>
          </a:r>
          <a:endParaRPr lang="en-US" sz="1300" kern="1200" dirty="0">
            <a:solidFill>
              <a:schemeClr val="dk1"/>
            </a:solidFill>
            <a:latin typeface="+mn-lt"/>
            <a:ea typeface="+mn-ea"/>
            <a:cs typeface="+mn-cs"/>
          </a:endParaRPr>
        </a:p>
      </dsp:txBody>
      <dsp:txXfrm>
        <a:off x="7700133" y="532396"/>
        <a:ext cx="1760602" cy="103070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9CAC4-448A-44C0-B806-8496B7EE563B}" type="datetimeFigureOut">
              <a:rPr lang="en-US" smtClean="0"/>
              <a:t>8/13/2018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91A10-8270-4711-AC2B-6381CA1922BF}" type="slidenum">
              <a:rPr lang="en-US" smtClean="0"/>
              <a:t>‹#›</a:t>
            </a:fld>
            <a:endParaRPr lang="en-US" dirty="0"/>
          </a:p>
        </p:txBody>
      </p:sp>
    </p:spTree>
    <p:extLst>
      <p:ext uri="{BB962C8B-B14F-4D97-AF65-F5344CB8AC3E}">
        <p14:creationId xmlns:p14="http://schemas.microsoft.com/office/powerpoint/2010/main" val="2994842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B91A10-8270-4711-AC2B-6381CA1922BF}" type="slidenum">
              <a:rPr lang="en-US" smtClean="0"/>
              <a:t>3</a:t>
            </a:fld>
            <a:endParaRPr lang="en-US" dirty="0"/>
          </a:p>
        </p:txBody>
      </p:sp>
    </p:spTree>
    <p:extLst>
      <p:ext uri="{BB962C8B-B14F-4D97-AF65-F5344CB8AC3E}">
        <p14:creationId xmlns:p14="http://schemas.microsoft.com/office/powerpoint/2010/main" val="1251365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B91A10-8270-4711-AC2B-6381CA1922BF}" type="slidenum">
              <a:rPr lang="en-US" smtClean="0"/>
              <a:t>4</a:t>
            </a:fld>
            <a:endParaRPr lang="en-US" dirty="0"/>
          </a:p>
        </p:txBody>
      </p:sp>
    </p:spTree>
    <p:extLst>
      <p:ext uri="{BB962C8B-B14F-4D97-AF65-F5344CB8AC3E}">
        <p14:creationId xmlns:p14="http://schemas.microsoft.com/office/powerpoint/2010/main" val="96551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B91A10-8270-4711-AC2B-6381CA1922BF}" type="slidenum">
              <a:rPr lang="en-US" smtClean="0"/>
              <a:t>5</a:t>
            </a:fld>
            <a:endParaRPr lang="en-US" dirty="0"/>
          </a:p>
        </p:txBody>
      </p:sp>
    </p:spTree>
    <p:extLst>
      <p:ext uri="{BB962C8B-B14F-4D97-AF65-F5344CB8AC3E}">
        <p14:creationId xmlns:p14="http://schemas.microsoft.com/office/powerpoint/2010/main" val="797770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B91A10-8270-4711-AC2B-6381CA1922BF}" type="slidenum">
              <a:rPr lang="en-US" smtClean="0"/>
              <a:t>7</a:t>
            </a:fld>
            <a:endParaRPr lang="en-US" dirty="0"/>
          </a:p>
        </p:txBody>
      </p:sp>
    </p:spTree>
    <p:extLst>
      <p:ext uri="{BB962C8B-B14F-4D97-AF65-F5344CB8AC3E}">
        <p14:creationId xmlns:p14="http://schemas.microsoft.com/office/powerpoint/2010/main" val="1021146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B91A10-8270-4711-AC2B-6381CA1922BF}" type="slidenum">
              <a:rPr lang="en-US" smtClean="0"/>
              <a:t>8</a:t>
            </a:fld>
            <a:endParaRPr lang="en-US" dirty="0"/>
          </a:p>
        </p:txBody>
      </p:sp>
    </p:spTree>
    <p:extLst>
      <p:ext uri="{BB962C8B-B14F-4D97-AF65-F5344CB8AC3E}">
        <p14:creationId xmlns:p14="http://schemas.microsoft.com/office/powerpoint/2010/main" val="1504803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B91A10-8270-4711-AC2B-6381CA1922BF}" type="slidenum">
              <a:rPr lang="en-US" smtClean="0"/>
              <a:t>12</a:t>
            </a:fld>
            <a:endParaRPr lang="en-US" dirty="0"/>
          </a:p>
        </p:txBody>
      </p:sp>
    </p:spTree>
    <p:extLst>
      <p:ext uri="{BB962C8B-B14F-4D97-AF65-F5344CB8AC3E}">
        <p14:creationId xmlns:p14="http://schemas.microsoft.com/office/powerpoint/2010/main" val="1456745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B91A10-8270-4711-AC2B-6381CA1922BF}" type="slidenum">
              <a:rPr lang="en-US" smtClean="0"/>
              <a:t>13</a:t>
            </a:fld>
            <a:endParaRPr lang="en-US" dirty="0"/>
          </a:p>
        </p:txBody>
      </p:sp>
    </p:spTree>
    <p:extLst>
      <p:ext uri="{BB962C8B-B14F-4D97-AF65-F5344CB8AC3E}">
        <p14:creationId xmlns:p14="http://schemas.microsoft.com/office/powerpoint/2010/main" val="98049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1D4667-1475-4750-BAC2-A817F5FD9E5B}" type="datetimeFigureOut">
              <a:rPr lang="en-US" smtClean="0"/>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5817FC-0DC3-4FCC-96B5-6AFDFC95915A}" type="slidenum">
              <a:rPr lang="en-US" smtClean="0"/>
              <a:t>‹#›</a:t>
            </a:fld>
            <a:endParaRPr lang="en-US" dirty="0"/>
          </a:p>
        </p:txBody>
      </p:sp>
    </p:spTree>
    <p:extLst>
      <p:ext uri="{BB962C8B-B14F-4D97-AF65-F5344CB8AC3E}">
        <p14:creationId xmlns:p14="http://schemas.microsoft.com/office/powerpoint/2010/main" val="792863785"/>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1D4667-1475-4750-BAC2-A817F5FD9E5B}" type="datetimeFigureOut">
              <a:rPr lang="en-US" smtClean="0"/>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5817FC-0DC3-4FCC-96B5-6AFDFC95915A}" type="slidenum">
              <a:rPr lang="en-US" smtClean="0"/>
              <a:t>‹#›</a:t>
            </a:fld>
            <a:endParaRPr lang="en-US" dirty="0"/>
          </a:p>
        </p:txBody>
      </p:sp>
    </p:spTree>
    <p:extLst>
      <p:ext uri="{BB962C8B-B14F-4D97-AF65-F5344CB8AC3E}">
        <p14:creationId xmlns:p14="http://schemas.microsoft.com/office/powerpoint/2010/main" val="2301647020"/>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1D4667-1475-4750-BAC2-A817F5FD9E5B}" type="datetimeFigureOut">
              <a:rPr lang="en-US" smtClean="0"/>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5817FC-0DC3-4FCC-96B5-6AFDFC95915A}" type="slidenum">
              <a:rPr lang="en-US" smtClean="0"/>
              <a:t>‹#›</a:t>
            </a:fld>
            <a:endParaRPr lang="en-US" dirty="0"/>
          </a:p>
        </p:txBody>
      </p:sp>
    </p:spTree>
    <p:extLst>
      <p:ext uri="{BB962C8B-B14F-4D97-AF65-F5344CB8AC3E}">
        <p14:creationId xmlns:p14="http://schemas.microsoft.com/office/powerpoint/2010/main" val="1487037716"/>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ver Slide - White">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 r="1089"/>
          <a:stretch/>
        </p:blipFill>
        <p:spPr>
          <a:xfrm>
            <a:off x="-1" y="0"/>
            <a:ext cx="12192001" cy="6858000"/>
          </a:xfrm>
          <a:prstGeom prst="rect">
            <a:avLst/>
          </a:prstGeom>
        </p:spPr>
      </p:pic>
      <p:sp>
        <p:nvSpPr>
          <p:cNvPr id="5" name="TextBox 4"/>
          <p:cNvSpPr txBox="1"/>
          <p:nvPr/>
        </p:nvSpPr>
        <p:spPr>
          <a:xfrm>
            <a:off x="1439334" y="-1744133"/>
            <a:ext cx="184731" cy="461665"/>
          </a:xfrm>
          <a:prstGeom prst="rect">
            <a:avLst/>
          </a:prstGeom>
          <a:noFill/>
        </p:spPr>
        <p:txBody>
          <a:bodyPr wrap="none" rtlCol="0">
            <a:spAutoFit/>
          </a:bodyPr>
          <a:lstStyle/>
          <a:p>
            <a:endParaRPr lang="en-US" sz="2400" dirty="0"/>
          </a:p>
        </p:txBody>
      </p:sp>
      <p:sp>
        <p:nvSpPr>
          <p:cNvPr id="9" name="Rectangle 8"/>
          <p:cNvSpPr/>
          <p:nvPr/>
        </p:nvSpPr>
        <p:spPr>
          <a:xfrm>
            <a:off x="0" y="2583543"/>
            <a:ext cx="12192000" cy="2433736"/>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sz="2400" dirty="0"/>
          </a:p>
        </p:txBody>
      </p:sp>
      <p:sp>
        <p:nvSpPr>
          <p:cNvPr id="12" name="Text Placeholder 12"/>
          <p:cNvSpPr>
            <a:spLocks noGrp="1"/>
          </p:cNvSpPr>
          <p:nvPr>
            <p:ph type="body" sz="quarter" idx="13" hasCustomPrompt="1"/>
          </p:nvPr>
        </p:nvSpPr>
        <p:spPr>
          <a:xfrm>
            <a:off x="558801" y="2830705"/>
            <a:ext cx="11046177" cy="572305"/>
          </a:xfrm>
          <a:prstGeom prst="rect">
            <a:avLst/>
          </a:prstGeom>
        </p:spPr>
        <p:txBody>
          <a:bodyPr>
            <a:normAutofit/>
          </a:bodyPr>
          <a:lstStyle>
            <a:lvl1pPr marL="0" indent="0">
              <a:buNone/>
              <a:defRPr sz="2400">
                <a:solidFill>
                  <a:schemeClr val="bg1"/>
                </a:solidFill>
                <a:latin typeface="Arial"/>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558801" y="3411747"/>
            <a:ext cx="11046177" cy="748988"/>
          </a:xfrm>
          <a:prstGeom prst="rect">
            <a:avLst/>
          </a:prstGeom>
        </p:spPr>
        <p:txBody>
          <a:bodyPr wrap="square">
            <a:spAutoFit/>
          </a:bodyPr>
          <a:lstStyle>
            <a:lvl1pPr marL="0" indent="0">
              <a:lnSpc>
                <a:spcPct val="100000"/>
              </a:lnSpc>
              <a:buNone/>
              <a:defRPr sz="4267" baseline="0">
                <a:solidFill>
                  <a:srgbClr val="4CB4D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smtClean="0"/>
              <a:t>Presentation Title Goes Here</a:t>
            </a:r>
            <a:endParaRPr lang="en-US" dirty="0"/>
          </a:p>
        </p:txBody>
      </p:sp>
      <p:sp>
        <p:nvSpPr>
          <p:cNvPr id="17" name="Text Placeholder 12"/>
          <p:cNvSpPr>
            <a:spLocks noGrp="1"/>
          </p:cNvSpPr>
          <p:nvPr>
            <p:ph type="body" sz="quarter" idx="15" hasCustomPrompt="1"/>
          </p:nvPr>
        </p:nvSpPr>
        <p:spPr>
          <a:xfrm>
            <a:off x="558801" y="4198597"/>
            <a:ext cx="11046177" cy="594784"/>
          </a:xfrm>
          <a:prstGeom prst="rect">
            <a:avLst/>
          </a:prstGeom>
        </p:spPr>
        <p:txBody>
          <a:bodyPr>
            <a:normAutofit/>
          </a:bodyPr>
          <a:lstStyle>
            <a:lvl1pPr marL="0" indent="0">
              <a:buNone/>
              <a:defRPr sz="2400" baseline="0">
                <a:solidFill>
                  <a:srgbClr val="FFFFFF"/>
                </a:solidFill>
                <a:latin typeface="Arial"/>
                <a:cs typeface="Arial"/>
              </a:defRPr>
            </a:lvl1pPr>
          </a:lstStyle>
          <a:p>
            <a:r>
              <a:rPr lang="en-US" dirty="0" smtClean="0"/>
              <a:t>Name / Title</a:t>
            </a:r>
            <a:endParaRPr lang="en-US" dirty="0"/>
          </a:p>
        </p:txBody>
      </p:sp>
      <p:sp>
        <p:nvSpPr>
          <p:cNvPr id="11" name="TextBox 10"/>
          <p:cNvSpPr txBox="1"/>
          <p:nvPr/>
        </p:nvSpPr>
        <p:spPr>
          <a:xfrm>
            <a:off x="10322882" y="6202135"/>
            <a:ext cx="1869119" cy="276999"/>
          </a:xfrm>
          <a:prstGeom prst="rect">
            <a:avLst/>
          </a:prstGeom>
          <a:noFill/>
        </p:spPr>
        <p:txBody>
          <a:bodyPr wrap="square" rtlCol="0">
            <a:spAutoFit/>
          </a:bodyPr>
          <a:lstStyle/>
          <a:p>
            <a:r>
              <a:rPr lang="en-US" sz="1200" dirty="0">
                <a:solidFill>
                  <a:schemeClr val="tx2"/>
                </a:solidFill>
                <a:latin typeface="Arial"/>
                <a:cs typeface="Arial"/>
              </a:rPr>
              <a:t>© </a:t>
            </a:r>
            <a:r>
              <a:rPr lang="en-US" sz="1200" dirty="0" smtClean="0">
                <a:solidFill>
                  <a:schemeClr val="tx2"/>
                </a:solidFill>
                <a:latin typeface="Arial"/>
                <a:cs typeface="Arial"/>
              </a:rPr>
              <a:t>2018 </a:t>
            </a:r>
            <a:r>
              <a:rPr lang="en-US" sz="1200" dirty="0">
                <a:solidFill>
                  <a:schemeClr val="tx2"/>
                </a:solidFill>
                <a:latin typeface="Arial"/>
                <a:cs typeface="Arial"/>
              </a:rPr>
              <a:t>Cognizant </a:t>
            </a:r>
          </a:p>
        </p:txBody>
      </p:sp>
      <p:pic>
        <p:nvPicPr>
          <p:cNvPr id="13" name="Picture 12" descr="Cognizant_LOGO.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5002" y="599683"/>
            <a:ext cx="3238479" cy="982000"/>
          </a:xfrm>
          <a:prstGeom prst="rect">
            <a:avLst/>
          </a:prstGeom>
        </p:spPr>
      </p:pic>
    </p:spTree>
    <p:extLst>
      <p:ext uri="{BB962C8B-B14F-4D97-AF65-F5344CB8AC3E}">
        <p14:creationId xmlns:p14="http://schemas.microsoft.com/office/powerpoint/2010/main" val="2522062466"/>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2565"/>
            <a:ext cx="12196565" cy="6855435"/>
          </a:xfrm>
          <a:prstGeom prst="rect">
            <a:avLst/>
          </a:prstGeom>
          <a:solidFill>
            <a:srgbClr val="F9A94A"/>
          </a:solidFill>
        </p:spPr>
      </p:pic>
      <p:sp>
        <p:nvSpPr>
          <p:cNvPr id="2" name="Title 1"/>
          <p:cNvSpPr>
            <a:spLocks noGrp="1"/>
          </p:cNvSpPr>
          <p:nvPr>
            <p:ph type="title"/>
          </p:nvPr>
        </p:nvSpPr>
        <p:spPr>
          <a:xfrm>
            <a:off x="79060" y="57444"/>
            <a:ext cx="12011706" cy="521208"/>
          </a:xfrm>
          <a:prstGeom prst="rect">
            <a:avLst/>
          </a:prstGeom>
          <a:solidFill>
            <a:srgbClr val="006600"/>
          </a:solidFill>
        </p:spPr>
        <p:txBody>
          <a:bodyPr lIns="91408" tIns="45705" rIns="91408" bIns="45705"/>
          <a:lstStyle>
            <a:lvl1pPr algn="l">
              <a:defRPr sz="2801" b="0">
                <a:solidFill>
                  <a:schemeClr val="bg1"/>
                </a:solidFill>
                <a:latin typeface="Tw Cen MT Condensed" panose="020B0606020104020203" pitchFamily="34" charset="0"/>
              </a:defRPr>
            </a:lvl1pPr>
          </a:lstStyle>
          <a:p>
            <a:endParaRPr lang="en-US" dirty="0"/>
          </a:p>
        </p:txBody>
      </p:sp>
      <p:sp>
        <p:nvSpPr>
          <p:cNvPr id="3" name="Rectangle 2"/>
          <p:cNvSpPr/>
          <p:nvPr userDrawn="1"/>
        </p:nvSpPr>
        <p:spPr>
          <a:xfrm>
            <a:off x="1" y="6400800"/>
            <a:ext cx="12192000" cy="4572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3" rIns="91404" bIns="45703" rtlCol="0" anchor="ctr"/>
          <a:lstStyle/>
          <a:p>
            <a:pPr algn="ctr"/>
            <a:endParaRPr lang="en-US" sz="1900" dirty="0">
              <a:solidFill>
                <a:prstClr val="white"/>
              </a:solidFill>
            </a:endParaRPr>
          </a:p>
        </p:txBody>
      </p:sp>
      <p:sp>
        <p:nvSpPr>
          <p:cNvPr id="4" name="Rectangle 3"/>
          <p:cNvSpPr/>
          <p:nvPr userDrawn="1"/>
        </p:nvSpPr>
        <p:spPr>
          <a:xfrm>
            <a:off x="2590" y="6400800"/>
            <a:ext cx="457319" cy="457200"/>
          </a:xfrm>
          <a:prstGeom prst="rect">
            <a:avLst/>
          </a:prstGeom>
          <a:solidFill>
            <a:srgbClr val="F9A9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3" rIns="91404" bIns="45703" rtlCol="0" anchor="ctr"/>
          <a:lstStyle/>
          <a:p>
            <a:pPr algn="ctr"/>
            <a:endParaRPr lang="en-US" sz="1900" dirty="0">
              <a:solidFill>
                <a:prstClr val="white"/>
              </a:solidFill>
            </a:endParaRPr>
          </a:p>
        </p:txBody>
      </p:sp>
      <p:sp>
        <p:nvSpPr>
          <p:cNvPr id="5" name="Slide Number Placeholder 5"/>
          <p:cNvSpPr txBox="1">
            <a:spLocks/>
          </p:cNvSpPr>
          <p:nvPr userDrawn="1"/>
        </p:nvSpPr>
        <p:spPr>
          <a:xfrm>
            <a:off x="484966" y="6456652"/>
            <a:ext cx="2743915" cy="375771"/>
          </a:xfrm>
          <a:prstGeom prst="rect">
            <a:avLst/>
          </a:prstGeom>
        </p:spPr>
        <p:txBody>
          <a:bodyPr vert="horz" lIns="91392" tIns="45697" rIns="91392" bIns="45697" rtlCol="0" anchor="ctr"/>
          <a:lstStyle>
            <a:defPPr>
              <a:defRPr lang="en-US"/>
            </a:defPPr>
            <a:lvl1pPr marL="0" algn="r" defTabSz="914323" rtl="0" eaLnBrk="1" latinLnBrk="0" hangingPunct="1">
              <a:defRPr sz="1400" kern="1200">
                <a:solidFill>
                  <a:schemeClr val="tx1"/>
                </a:solidFill>
                <a:latin typeface="Arial" panose="020B0604020202020204" pitchFamily="34" charset="0"/>
                <a:ea typeface="+mn-ea"/>
                <a:cs typeface="Arial" panose="020B0604020202020204" pitchFamily="34" charset="0"/>
              </a:defRPr>
            </a:lvl1pPr>
            <a:lvl2pPr marL="457161" algn="l" defTabSz="914323" rtl="0" eaLnBrk="1" latinLnBrk="0" hangingPunct="1">
              <a:defRPr sz="1900" kern="1200">
                <a:solidFill>
                  <a:schemeClr val="tx1"/>
                </a:solidFill>
                <a:latin typeface="+mn-lt"/>
                <a:ea typeface="+mn-ea"/>
                <a:cs typeface="+mn-cs"/>
              </a:defRPr>
            </a:lvl2pPr>
            <a:lvl3pPr marL="914323" algn="l" defTabSz="914323" rtl="0" eaLnBrk="1" latinLnBrk="0" hangingPunct="1">
              <a:defRPr sz="1900" kern="1200">
                <a:solidFill>
                  <a:schemeClr val="tx1"/>
                </a:solidFill>
                <a:latin typeface="+mn-lt"/>
                <a:ea typeface="+mn-ea"/>
                <a:cs typeface="+mn-cs"/>
              </a:defRPr>
            </a:lvl3pPr>
            <a:lvl4pPr marL="1371485" algn="l" defTabSz="914323" rtl="0" eaLnBrk="1" latinLnBrk="0" hangingPunct="1">
              <a:defRPr sz="1900" kern="1200">
                <a:solidFill>
                  <a:schemeClr val="tx1"/>
                </a:solidFill>
                <a:latin typeface="+mn-lt"/>
                <a:ea typeface="+mn-ea"/>
                <a:cs typeface="+mn-cs"/>
              </a:defRPr>
            </a:lvl4pPr>
            <a:lvl5pPr marL="1828648" algn="l" defTabSz="914323" rtl="0" eaLnBrk="1" latinLnBrk="0" hangingPunct="1">
              <a:defRPr sz="1900" kern="1200">
                <a:solidFill>
                  <a:schemeClr val="tx1"/>
                </a:solidFill>
                <a:latin typeface="+mn-lt"/>
                <a:ea typeface="+mn-ea"/>
                <a:cs typeface="+mn-cs"/>
              </a:defRPr>
            </a:lvl5pPr>
            <a:lvl6pPr marL="2285809" algn="l" defTabSz="914323" rtl="0" eaLnBrk="1" latinLnBrk="0" hangingPunct="1">
              <a:defRPr sz="1900" kern="1200">
                <a:solidFill>
                  <a:schemeClr val="tx1"/>
                </a:solidFill>
                <a:latin typeface="+mn-lt"/>
                <a:ea typeface="+mn-ea"/>
                <a:cs typeface="+mn-cs"/>
              </a:defRPr>
            </a:lvl6pPr>
            <a:lvl7pPr marL="2742971" algn="l" defTabSz="914323" rtl="0" eaLnBrk="1" latinLnBrk="0" hangingPunct="1">
              <a:defRPr sz="1900" kern="1200">
                <a:solidFill>
                  <a:schemeClr val="tx1"/>
                </a:solidFill>
                <a:latin typeface="+mn-lt"/>
                <a:ea typeface="+mn-ea"/>
                <a:cs typeface="+mn-cs"/>
              </a:defRPr>
            </a:lvl7pPr>
            <a:lvl8pPr marL="3200133" algn="l" defTabSz="914323" rtl="0" eaLnBrk="1" latinLnBrk="0" hangingPunct="1">
              <a:defRPr sz="1900" kern="1200">
                <a:solidFill>
                  <a:schemeClr val="tx1"/>
                </a:solidFill>
                <a:latin typeface="+mn-lt"/>
                <a:ea typeface="+mn-ea"/>
                <a:cs typeface="+mn-cs"/>
              </a:defRPr>
            </a:lvl8pPr>
            <a:lvl9pPr marL="3657296" algn="l" defTabSz="914323" rtl="0" eaLnBrk="1" latinLnBrk="0" hangingPunct="1">
              <a:defRPr sz="1900" kern="1200">
                <a:solidFill>
                  <a:schemeClr val="tx1"/>
                </a:solidFill>
                <a:latin typeface="+mn-lt"/>
                <a:ea typeface="+mn-ea"/>
                <a:cs typeface="+mn-cs"/>
              </a:defRPr>
            </a:lvl9pPr>
          </a:lstStyle>
          <a:p>
            <a:pPr algn="l"/>
            <a:r>
              <a:rPr lang="en-US" sz="900" dirty="0" smtClean="0">
                <a:solidFill>
                  <a:schemeClr val="bg1"/>
                </a:solidFill>
                <a:latin typeface="Arial Narrow" panose="020B0606020202030204" pitchFamily="34" charset="0"/>
                <a:cs typeface="Myriad Arabic" pitchFamily="50" charset="-78"/>
              </a:rPr>
              <a:t> © 2018 COGNIZANT</a:t>
            </a:r>
            <a:endParaRPr lang="en-US" sz="900" dirty="0">
              <a:solidFill>
                <a:schemeClr val="bg1"/>
              </a:solidFill>
              <a:latin typeface="Arial Narrow" panose="020B0606020202030204" pitchFamily="34" charset="0"/>
              <a:cs typeface="Myriad Arabic" pitchFamily="50" charset="-78"/>
            </a:endParaRP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15735" y="6476939"/>
            <a:ext cx="999230" cy="304520"/>
          </a:xfrm>
          <a:prstGeom prst="rect">
            <a:avLst/>
          </a:prstGeom>
        </p:spPr>
      </p:pic>
      <p:sp>
        <p:nvSpPr>
          <p:cNvPr id="7" name="Slide Number Placeholder 2"/>
          <p:cNvSpPr txBox="1">
            <a:spLocks/>
          </p:cNvSpPr>
          <p:nvPr userDrawn="1"/>
        </p:nvSpPr>
        <p:spPr>
          <a:xfrm>
            <a:off x="0" y="6400800"/>
            <a:ext cx="457319" cy="457200"/>
          </a:xfrm>
          <a:prstGeom prst="rect">
            <a:avLst/>
          </a:prstGeom>
          <a:solidFill>
            <a:schemeClr val="tx1">
              <a:lumMod val="65000"/>
              <a:lumOff val="35000"/>
            </a:schemeClr>
          </a:solidFill>
        </p:spPr>
        <p:txBody>
          <a:bodyPr lIns="0" tIns="0" rIns="0" b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16C8D08C-6347-417B-AA63-6440CF162007}" type="slidenum">
              <a:rPr lang="en-US" sz="1400" smtClean="0">
                <a:solidFill>
                  <a:prstClr val="white"/>
                </a:solidFill>
                <a:latin typeface="Arial" panose="020B0604020202020204" pitchFamily="34" charset="0"/>
                <a:cs typeface="Arial" panose="020B0604020202020204" pitchFamily="34" charset="0"/>
              </a:rPr>
              <a:pPr algn="ctr">
                <a:defRPr/>
              </a:pPr>
              <a:t>‹#›</a:t>
            </a:fld>
            <a:endParaRPr lang="en-US" sz="14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09915"/>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4"/>
            <a:ext cx="12192000" cy="6854653"/>
          </a:xfrm>
          <a:prstGeom prst="rect">
            <a:avLst/>
          </a:prstGeom>
        </p:spPr>
      </p:pic>
      <p:sp>
        <p:nvSpPr>
          <p:cNvPr id="6" name="Text Placeholder 5"/>
          <p:cNvSpPr>
            <a:spLocks noGrp="1"/>
          </p:cNvSpPr>
          <p:nvPr>
            <p:ph type="body" sz="quarter" idx="10" hasCustomPrompt="1"/>
          </p:nvPr>
        </p:nvSpPr>
        <p:spPr>
          <a:xfrm>
            <a:off x="282810" y="2412644"/>
            <a:ext cx="6955388" cy="896613"/>
          </a:xfrm>
          <a:prstGeom prst="rect">
            <a:avLst/>
          </a:prstGeom>
        </p:spPr>
        <p:txBody>
          <a:bodyPr/>
          <a:lstStyle>
            <a:lvl1pPr marL="0" indent="0">
              <a:buNone/>
              <a:defRPr sz="5333" baseline="0">
                <a:latin typeface="Arial" panose="020B0604020202020204" pitchFamily="34" charset="0"/>
                <a:cs typeface="Arial" panose="020B0604020202020204" pitchFamily="34" charset="0"/>
              </a:defRPr>
            </a:lvl1pPr>
          </a:lstStyle>
          <a:p>
            <a:pPr lvl="0"/>
            <a:r>
              <a:rPr lang="en-US" dirty="0" smtClean="0"/>
              <a:t>INSERT TEXT HERE</a:t>
            </a:r>
            <a:endParaRPr lang="en-US" dirty="0"/>
          </a:p>
        </p:txBody>
      </p:sp>
      <p:sp>
        <p:nvSpPr>
          <p:cNvPr id="8" name="Text Placeholder 5"/>
          <p:cNvSpPr>
            <a:spLocks noGrp="1"/>
          </p:cNvSpPr>
          <p:nvPr>
            <p:ph type="body" sz="quarter" idx="11" hasCustomPrompt="1"/>
          </p:nvPr>
        </p:nvSpPr>
        <p:spPr>
          <a:xfrm>
            <a:off x="282810" y="3429001"/>
            <a:ext cx="6955388" cy="630676"/>
          </a:xfrm>
          <a:prstGeom prst="rect">
            <a:avLst/>
          </a:prstGeom>
        </p:spPr>
        <p:txBody>
          <a:bodyPr/>
          <a:lstStyle>
            <a:lvl1pPr marL="0" indent="0">
              <a:buNone/>
              <a:defRPr sz="2667" baseline="0">
                <a:latin typeface="Arial" panose="020B0604020202020204" pitchFamily="34" charset="0"/>
                <a:cs typeface="Arial" panose="020B0604020202020204" pitchFamily="34" charset="0"/>
              </a:defRPr>
            </a:lvl1pPr>
          </a:lstStyle>
          <a:p>
            <a:pPr lvl="0"/>
            <a:r>
              <a:rPr lang="en-US" dirty="0" smtClean="0"/>
              <a:t>Date: </a:t>
            </a:r>
            <a:endParaRPr lang="en-US" dirty="0"/>
          </a:p>
        </p:txBody>
      </p:sp>
      <p:sp>
        <p:nvSpPr>
          <p:cNvPr id="9" name="Text Placeholder 5"/>
          <p:cNvSpPr>
            <a:spLocks noGrp="1"/>
          </p:cNvSpPr>
          <p:nvPr>
            <p:ph type="body" sz="quarter" idx="12" hasCustomPrompt="1"/>
          </p:nvPr>
        </p:nvSpPr>
        <p:spPr>
          <a:xfrm>
            <a:off x="282810" y="4113082"/>
            <a:ext cx="6955388" cy="896613"/>
          </a:xfrm>
          <a:prstGeom prst="rect">
            <a:avLst/>
          </a:prstGeom>
        </p:spPr>
        <p:txBody>
          <a:bodyPr/>
          <a:lstStyle>
            <a:lvl1pPr marL="0" indent="0">
              <a:buNone/>
              <a:defRPr sz="2667" baseline="0">
                <a:latin typeface="Arial" panose="020B0604020202020204" pitchFamily="34" charset="0"/>
                <a:cs typeface="Arial" panose="020B0604020202020204" pitchFamily="34" charset="0"/>
              </a:defRPr>
            </a:lvl1pPr>
          </a:lstStyle>
          <a:p>
            <a:pPr lvl="0"/>
            <a:r>
              <a:rPr lang="en-US" dirty="0" smtClean="0"/>
              <a:t>Presented by:</a:t>
            </a:r>
            <a:endParaRPr lang="en-US" dirty="0"/>
          </a:p>
        </p:txBody>
      </p:sp>
    </p:spTree>
    <p:extLst>
      <p:ext uri="{BB962C8B-B14F-4D97-AF65-F5344CB8AC3E}">
        <p14:creationId xmlns:p14="http://schemas.microsoft.com/office/powerpoint/2010/main" val="863700197"/>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6" name="Text Placeholder 5"/>
          <p:cNvSpPr>
            <a:spLocks noGrp="1"/>
          </p:cNvSpPr>
          <p:nvPr>
            <p:ph type="body" sz="quarter" idx="10" hasCustomPrompt="1"/>
          </p:nvPr>
        </p:nvSpPr>
        <p:spPr>
          <a:xfrm>
            <a:off x="7378701" y="2476500"/>
            <a:ext cx="4298951" cy="1065597"/>
          </a:xfrm>
          <a:prstGeom prst="rect">
            <a:avLst/>
          </a:prstGeom>
        </p:spPr>
        <p:txBody>
          <a:bodyPr/>
          <a:lstStyle>
            <a:lvl1pPr marL="0" indent="0" algn="ctr">
              <a:buNone/>
              <a:defRPr sz="3200" baseline="0">
                <a:solidFill>
                  <a:schemeClr val="bg1"/>
                </a:solidFill>
                <a:latin typeface="Arial" panose="020B0604020202020204" pitchFamily="34" charset="0"/>
                <a:cs typeface="Arial" panose="020B0604020202020204" pitchFamily="34" charset="0"/>
              </a:defRPr>
            </a:lvl1pPr>
          </a:lstStyle>
          <a:p>
            <a:pPr lvl="0"/>
            <a:r>
              <a:rPr lang="en-US" dirty="0" smtClean="0"/>
              <a:t>Insert Text Here</a:t>
            </a:r>
            <a:endParaRPr lang="en-US" dirty="0"/>
          </a:p>
        </p:txBody>
      </p:sp>
    </p:spTree>
    <p:extLst>
      <p:ext uri="{BB962C8B-B14F-4D97-AF65-F5344CB8AC3E}">
        <p14:creationId xmlns:p14="http://schemas.microsoft.com/office/powerpoint/2010/main" val="1988878720"/>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4"/>
            <a:ext cx="12192000" cy="6854653"/>
          </a:xfrm>
          <a:prstGeom prst="rect">
            <a:avLst/>
          </a:prstGeom>
        </p:spPr>
      </p:pic>
      <p:sp>
        <p:nvSpPr>
          <p:cNvPr id="5" name="Text Placeholder 5"/>
          <p:cNvSpPr>
            <a:spLocks noGrp="1"/>
          </p:cNvSpPr>
          <p:nvPr>
            <p:ph type="body" sz="quarter" idx="10" hasCustomPrompt="1"/>
          </p:nvPr>
        </p:nvSpPr>
        <p:spPr>
          <a:xfrm>
            <a:off x="7378701" y="2476500"/>
            <a:ext cx="4298951" cy="1065597"/>
          </a:xfrm>
          <a:prstGeom prst="rect">
            <a:avLst/>
          </a:prstGeom>
        </p:spPr>
        <p:txBody>
          <a:bodyPr/>
          <a:lstStyle>
            <a:lvl1pPr marL="0" indent="0" algn="ctr">
              <a:buNone/>
              <a:defRPr sz="3200" baseline="0">
                <a:solidFill>
                  <a:schemeClr val="bg1"/>
                </a:solidFill>
                <a:latin typeface="Arial" panose="020B0604020202020204" pitchFamily="34" charset="0"/>
                <a:cs typeface="Arial" panose="020B0604020202020204" pitchFamily="34" charset="0"/>
              </a:defRPr>
            </a:lvl1pPr>
          </a:lstStyle>
          <a:p>
            <a:pPr lvl="0"/>
            <a:r>
              <a:rPr lang="en-US" dirty="0" smtClean="0"/>
              <a:t>Insert Text Here</a:t>
            </a:r>
            <a:endParaRPr lang="en-US" dirty="0"/>
          </a:p>
        </p:txBody>
      </p:sp>
    </p:spTree>
    <p:extLst>
      <p:ext uri="{BB962C8B-B14F-4D97-AF65-F5344CB8AC3E}">
        <p14:creationId xmlns:p14="http://schemas.microsoft.com/office/powerpoint/2010/main" val="1995453692"/>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4"/>
            <a:ext cx="12192000" cy="6854653"/>
          </a:xfrm>
          <a:prstGeom prst="rect">
            <a:avLst/>
          </a:prstGeom>
        </p:spPr>
      </p:pic>
      <p:sp>
        <p:nvSpPr>
          <p:cNvPr id="5" name="Text Placeholder 5"/>
          <p:cNvSpPr>
            <a:spLocks noGrp="1"/>
          </p:cNvSpPr>
          <p:nvPr>
            <p:ph type="body" sz="quarter" idx="10" hasCustomPrompt="1"/>
          </p:nvPr>
        </p:nvSpPr>
        <p:spPr>
          <a:xfrm>
            <a:off x="4299287" y="2767864"/>
            <a:ext cx="7020024" cy="1065597"/>
          </a:xfrm>
          <a:prstGeom prst="rect">
            <a:avLst/>
          </a:prstGeom>
        </p:spPr>
        <p:txBody>
          <a:bodyPr/>
          <a:lstStyle>
            <a:lvl1pPr marL="0" indent="0" algn="ctr">
              <a:buNone/>
              <a:defRPr sz="3200" baseline="0">
                <a:solidFill>
                  <a:schemeClr val="bg1"/>
                </a:solidFill>
                <a:latin typeface="Arial" panose="020B0604020202020204" pitchFamily="34" charset="0"/>
                <a:cs typeface="Arial" panose="020B0604020202020204" pitchFamily="34" charset="0"/>
              </a:defRPr>
            </a:lvl1pPr>
          </a:lstStyle>
          <a:p>
            <a:pPr lvl="0"/>
            <a:r>
              <a:rPr lang="en-US" dirty="0" smtClean="0"/>
              <a:t>Insert Text Here</a:t>
            </a:r>
            <a:endParaRPr lang="en-US" dirty="0"/>
          </a:p>
        </p:txBody>
      </p:sp>
    </p:spTree>
    <p:extLst>
      <p:ext uri="{BB962C8B-B14F-4D97-AF65-F5344CB8AC3E}">
        <p14:creationId xmlns:p14="http://schemas.microsoft.com/office/powerpoint/2010/main" val="4123792158"/>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4"/>
            <a:ext cx="12192000" cy="6854653"/>
          </a:xfrm>
          <a:prstGeom prst="rect">
            <a:avLst/>
          </a:prstGeom>
        </p:spPr>
      </p:pic>
      <p:sp>
        <p:nvSpPr>
          <p:cNvPr id="6" name="Text Placeholder 5"/>
          <p:cNvSpPr>
            <a:spLocks noGrp="1"/>
          </p:cNvSpPr>
          <p:nvPr>
            <p:ph type="body" sz="quarter" idx="10" hasCustomPrompt="1"/>
          </p:nvPr>
        </p:nvSpPr>
        <p:spPr>
          <a:xfrm>
            <a:off x="4299287" y="2767864"/>
            <a:ext cx="7020024" cy="1065597"/>
          </a:xfrm>
          <a:prstGeom prst="rect">
            <a:avLst/>
          </a:prstGeom>
        </p:spPr>
        <p:txBody>
          <a:bodyPr/>
          <a:lstStyle>
            <a:lvl1pPr marL="0" indent="0" algn="ctr">
              <a:buNone/>
              <a:defRPr sz="3200" baseline="0">
                <a:solidFill>
                  <a:schemeClr val="bg1"/>
                </a:solidFill>
                <a:latin typeface="Arial" panose="020B0604020202020204" pitchFamily="34" charset="0"/>
                <a:cs typeface="Arial" panose="020B0604020202020204" pitchFamily="34" charset="0"/>
              </a:defRPr>
            </a:lvl1pPr>
          </a:lstStyle>
          <a:p>
            <a:pPr lvl="0"/>
            <a:r>
              <a:rPr lang="en-US" dirty="0" smtClean="0"/>
              <a:t>Insert Text Here</a:t>
            </a:r>
            <a:endParaRPr lang="en-US" dirty="0"/>
          </a:p>
        </p:txBody>
      </p:sp>
    </p:spTree>
    <p:extLst>
      <p:ext uri="{BB962C8B-B14F-4D97-AF65-F5344CB8AC3E}">
        <p14:creationId xmlns:p14="http://schemas.microsoft.com/office/powerpoint/2010/main" val="1670952785"/>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32AB80A-78BA-6B42-BA0D-B44ACF890F5A}" type="slidenum">
              <a:rPr lang="en-US" smtClean="0"/>
              <a:pPr/>
              <a:t>‹#›</a:t>
            </a:fld>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6" name="Text Placeholder 5"/>
          <p:cNvSpPr>
            <a:spLocks noGrp="1"/>
          </p:cNvSpPr>
          <p:nvPr>
            <p:ph type="body" sz="quarter" idx="11" hasCustomPrompt="1"/>
          </p:nvPr>
        </p:nvSpPr>
        <p:spPr>
          <a:xfrm>
            <a:off x="4299287" y="2767864"/>
            <a:ext cx="7020024" cy="1065597"/>
          </a:xfrm>
          <a:prstGeom prst="rect">
            <a:avLst/>
          </a:prstGeom>
        </p:spPr>
        <p:txBody>
          <a:bodyPr/>
          <a:lstStyle>
            <a:lvl1pPr marL="0" indent="0" algn="ctr">
              <a:buNone/>
              <a:defRPr sz="3200" baseline="0">
                <a:solidFill>
                  <a:schemeClr val="bg1"/>
                </a:solidFill>
                <a:latin typeface="Arial" panose="020B0604020202020204" pitchFamily="34" charset="0"/>
                <a:cs typeface="Arial" panose="020B0604020202020204" pitchFamily="34" charset="0"/>
              </a:defRPr>
            </a:lvl1pPr>
          </a:lstStyle>
          <a:p>
            <a:pPr lvl="0"/>
            <a:r>
              <a:rPr lang="en-US" dirty="0" smtClean="0"/>
              <a:t>Insert Text Here</a:t>
            </a:r>
            <a:endParaRPr lang="en-US" dirty="0"/>
          </a:p>
        </p:txBody>
      </p:sp>
    </p:spTree>
    <p:extLst>
      <p:ext uri="{BB962C8B-B14F-4D97-AF65-F5344CB8AC3E}">
        <p14:creationId xmlns:p14="http://schemas.microsoft.com/office/powerpoint/2010/main" val="4107076223"/>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1D4667-1475-4750-BAC2-A817F5FD9E5B}" type="datetimeFigureOut">
              <a:rPr lang="en-US" smtClean="0"/>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5817FC-0DC3-4FCC-96B5-6AFDFC95915A}" type="slidenum">
              <a:rPr lang="en-US" smtClean="0"/>
              <a:t>‹#›</a:t>
            </a:fld>
            <a:endParaRPr lang="en-US" dirty="0"/>
          </a:p>
        </p:txBody>
      </p:sp>
    </p:spTree>
    <p:extLst>
      <p:ext uri="{BB962C8B-B14F-4D97-AF65-F5344CB8AC3E}">
        <p14:creationId xmlns:p14="http://schemas.microsoft.com/office/powerpoint/2010/main" val="3825452762"/>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4"/>
            <a:ext cx="12192000" cy="6854653"/>
          </a:xfrm>
          <a:prstGeom prst="rect">
            <a:avLst/>
          </a:prstGeom>
        </p:spPr>
      </p:pic>
      <p:sp>
        <p:nvSpPr>
          <p:cNvPr id="6" name="Text Placeholder 5"/>
          <p:cNvSpPr>
            <a:spLocks noGrp="1"/>
          </p:cNvSpPr>
          <p:nvPr>
            <p:ph type="body" sz="quarter" idx="10" hasCustomPrompt="1"/>
          </p:nvPr>
        </p:nvSpPr>
        <p:spPr>
          <a:xfrm>
            <a:off x="4299287" y="2767864"/>
            <a:ext cx="7020024" cy="1065597"/>
          </a:xfrm>
          <a:prstGeom prst="rect">
            <a:avLst/>
          </a:prstGeom>
        </p:spPr>
        <p:txBody>
          <a:bodyPr/>
          <a:lstStyle>
            <a:lvl1pPr marL="0" indent="0" algn="ctr">
              <a:buNone/>
              <a:defRPr sz="3200" baseline="0">
                <a:solidFill>
                  <a:schemeClr val="bg1"/>
                </a:solidFill>
                <a:latin typeface="Arial" panose="020B0604020202020204" pitchFamily="34" charset="0"/>
                <a:cs typeface="Arial" panose="020B0604020202020204" pitchFamily="34" charset="0"/>
              </a:defRPr>
            </a:lvl1pPr>
          </a:lstStyle>
          <a:p>
            <a:pPr lvl="0"/>
            <a:r>
              <a:rPr lang="en-US" dirty="0" smtClean="0"/>
              <a:t>Insert Text Here</a:t>
            </a:r>
            <a:endParaRPr lang="en-US" dirty="0"/>
          </a:p>
        </p:txBody>
      </p:sp>
    </p:spTree>
    <p:extLst>
      <p:ext uri="{BB962C8B-B14F-4D97-AF65-F5344CB8AC3E}">
        <p14:creationId xmlns:p14="http://schemas.microsoft.com/office/powerpoint/2010/main" val="2737027127"/>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52862" y="6305131"/>
            <a:ext cx="718927" cy="501028"/>
          </a:xfrm>
        </p:spPr>
        <p:txBody>
          <a:bodyPr/>
          <a:lstStyle/>
          <a:p>
            <a:fld id="{B32AB80A-78BA-6B42-BA0D-B44ACF890F5A}" type="slidenum">
              <a:rPr lang="en-US" smtClean="0"/>
              <a:t>‹#›</a:t>
            </a:fld>
            <a:endParaRPr lang="en-US" dirty="0"/>
          </a:p>
        </p:txBody>
      </p:sp>
      <p:sp>
        <p:nvSpPr>
          <p:cNvPr id="5" name="Title 1"/>
          <p:cNvSpPr>
            <a:spLocks noGrp="1"/>
          </p:cNvSpPr>
          <p:nvPr>
            <p:ph type="title" hasCustomPrompt="1"/>
          </p:nvPr>
        </p:nvSpPr>
        <p:spPr>
          <a:xfrm>
            <a:off x="405817" y="330261"/>
            <a:ext cx="11286649" cy="607259"/>
          </a:xfrm>
          <a:prstGeom prst="rect">
            <a:avLst/>
          </a:prstGeom>
        </p:spPr>
        <p:txBody>
          <a:bodyPr/>
          <a:lstStyle>
            <a:lvl1pPr>
              <a:defRPr>
                <a:solidFill>
                  <a:srgbClr val="0099CC"/>
                </a:solidFill>
              </a:defRPr>
            </a:lvl1pPr>
          </a:lstStyle>
          <a:p>
            <a:r>
              <a:rPr lang="en-US" dirty="0" smtClean="0"/>
              <a:t>Header</a:t>
            </a:r>
            <a:endParaRPr lang="en-US" dirty="0"/>
          </a:p>
        </p:txBody>
      </p:sp>
      <p:cxnSp>
        <p:nvCxnSpPr>
          <p:cNvPr id="6" name="Straight Connector 5"/>
          <p:cNvCxnSpPr/>
          <p:nvPr userDrawn="1"/>
        </p:nvCxnSpPr>
        <p:spPr>
          <a:xfrm>
            <a:off x="544289" y="317500"/>
            <a:ext cx="1115180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5185055"/>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cxnSp>
        <p:nvCxnSpPr>
          <p:cNvPr id="5" name="Straight Connector 4"/>
          <p:cNvCxnSpPr/>
          <p:nvPr userDrawn="1"/>
        </p:nvCxnSpPr>
        <p:spPr>
          <a:xfrm>
            <a:off x="544289" y="2256353"/>
            <a:ext cx="11151809"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532998" y="3898885"/>
            <a:ext cx="11151809"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538528" y="2633404"/>
            <a:ext cx="11111605" cy="627739"/>
          </a:xfrm>
          <a:prstGeom prst="rect">
            <a:avLst/>
          </a:prstGeom>
        </p:spPr>
        <p:txBody>
          <a:bodyPr>
            <a:noAutofit/>
          </a:bodyPr>
          <a:lstStyle>
            <a:lvl1pPr marL="0" indent="0">
              <a:buNone/>
              <a:defRPr sz="3733">
                <a:solidFill>
                  <a:schemeClr val="tx2">
                    <a:lumMod val="50000"/>
                    <a:lumOff val="50000"/>
                  </a:schemeClr>
                </a:solidFill>
              </a:defRPr>
            </a:lvl1pPr>
            <a:lvl2pPr marL="609585" indent="0">
              <a:buNone/>
              <a:defRPr>
                <a:solidFill>
                  <a:schemeClr val="tx2"/>
                </a:solidFill>
              </a:defRPr>
            </a:lvl2pPr>
            <a:lvl3pPr marL="1219170" indent="0">
              <a:buNone/>
              <a:defRPr>
                <a:solidFill>
                  <a:schemeClr val="tx2"/>
                </a:solidFill>
              </a:defRPr>
            </a:lvl3pPr>
            <a:lvl4pPr marL="1828754" indent="0">
              <a:buNone/>
              <a:defRPr>
                <a:solidFill>
                  <a:schemeClr val="tx2"/>
                </a:solidFill>
              </a:defRPr>
            </a:lvl4pPr>
            <a:lvl5pPr marL="2438339" indent="0">
              <a:buNone/>
              <a:defRPr>
                <a:solidFill>
                  <a:schemeClr val="tx2"/>
                </a:solidFill>
              </a:defRPr>
            </a:lvl5pPr>
          </a:lstStyle>
          <a:p>
            <a:pPr lvl="0"/>
            <a:r>
              <a:rPr lang="en-US" dirty="0"/>
              <a:t>Transition Slide </a:t>
            </a:r>
          </a:p>
        </p:txBody>
      </p:sp>
    </p:spTree>
    <p:extLst>
      <p:ext uri="{BB962C8B-B14F-4D97-AF65-F5344CB8AC3E}">
        <p14:creationId xmlns:p14="http://schemas.microsoft.com/office/powerpoint/2010/main" val="245162770"/>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1" name="Title 1"/>
          <p:cNvSpPr>
            <a:spLocks noGrp="1"/>
          </p:cNvSpPr>
          <p:nvPr>
            <p:ph type="title"/>
          </p:nvPr>
        </p:nvSpPr>
        <p:spPr>
          <a:xfrm>
            <a:off x="405816" y="330263"/>
            <a:ext cx="11290281" cy="607259"/>
          </a:xfrm>
        </p:spPr>
        <p:txBody>
          <a:bodyPr/>
          <a:lstStyle>
            <a:lvl1pPr>
              <a:defRPr lang="en-US" dirty="0">
                <a:solidFill>
                  <a:srgbClr val="0099CC"/>
                </a:solidFill>
              </a:defRPr>
            </a:lvl1pPr>
          </a:lstStyle>
          <a:p>
            <a:pPr lvl="0"/>
            <a:r>
              <a:rPr lang="en-US" dirty="0" smtClean="0"/>
              <a:t>Click to edit Master title style</a:t>
            </a:r>
            <a:endParaRPr lang="en-US" dirty="0"/>
          </a:p>
        </p:txBody>
      </p:sp>
      <p:sp>
        <p:nvSpPr>
          <p:cNvPr id="8" name="Rectangle 7"/>
          <p:cNvSpPr>
            <a:spLocks noChangeArrowheads="1"/>
          </p:cNvSpPr>
          <p:nvPr userDrawn="1"/>
        </p:nvSpPr>
        <p:spPr bwMode="auto">
          <a:xfrm>
            <a:off x="0" y="5715000"/>
            <a:ext cx="12192000" cy="1143000"/>
          </a:xfrm>
          <a:prstGeom prst="rect">
            <a:avLst/>
          </a:prstGeom>
          <a:no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dirty="0">
              <a:latin typeface="Candara" panose="020E0502030303020204" pitchFamily="34" charset="0"/>
            </a:endParaRPr>
          </a:p>
        </p:txBody>
      </p:sp>
      <p:sp>
        <p:nvSpPr>
          <p:cNvPr id="13" name="Content Placeholder 2"/>
          <p:cNvSpPr>
            <a:spLocks noGrp="1"/>
          </p:cNvSpPr>
          <p:nvPr>
            <p:ph idx="1"/>
          </p:nvPr>
        </p:nvSpPr>
        <p:spPr>
          <a:xfrm>
            <a:off x="419811" y="1139443"/>
            <a:ext cx="11276285" cy="3662175"/>
          </a:xfrm>
        </p:spPr>
        <p:txBody>
          <a:bodyPr>
            <a:normAutofit/>
          </a:bodyPr>
          <a:lstStyle>
            <a:lvl1pPr>
              <a:defRPr sz="2667">
                <a:solidFill>
                  <a:schemeClr val="tx1">
                    <a:lumMod val="75000"/>
                    <a:lumOff val="25000"/>
                  </a:schemeClr>
                </a:solidFill>
                <a:latin typeface="+mn-lt"/>
                <a:cs typeface="Segoe UI" panose="020B0502040204020203" pitchFamily="34" charset="0"/>
              </a:defRPr>
            </a:lvl1pPr>
            <a:lvl2pPr>
              <a:defRPr sz="2400">
                <a:solidFill>
                  <a:schemeClr val="tx1">
                    <a:lumMod val="75000"/>
                    <a:lumOff val="25000"/>
                  </a:schemeClr>
                </a:solidFill>
                <a:latin typeface="+mn-lt"/>
                <a:cs typeface="Segoe UI" panose="020B0502040204020203" pitchFamily="34" charset="0"/>
              </a:defRPr>
            </a:lvl2pPr>
            <a:lvl3pPr>
              <a:defRPr sz="2133">
                <a:solidFill>
                  <a:schemeClr val="tx1">
                    <a:lumMod val="75000"/>
                    <a:lumOff val="25000"/>
                  </a:schemeClr>
                </a:solidFill>
                <a:latin typeface="+mn-lt"/>
                <a:cs typeface="Segoe UI" panose="020B0502040204020203" pitchFamily="34" charset="0"/>
              </a:defRPr>
            </a:lvl3pPr>
            <a:lvl4pPr>
              <a:defRPr sz="1867">
                <a:solidFill>
                  <a:schemeClr val="tx1">
                    <a:lumMod val="75000"/>
                    <a:lumOff val="25000"/>
                  </a:schemeClr>
                </a:solidFill>
                <a:latin typeface="+mn-lt"/>
                <a:cs typeface="Segoe UI" panose="020B0502040204020203" pitchFamily="34" charset="0"/>
              </a:defRPr>
            </a:lvl4pPr>
            <a:lvl5pPr>
              <a:defRPr sz="1867">
                <a:solidFill>
                  <a:schemeClr val="tx1">
                    <a:lumMod val="75000"/>
                    <a:lumOff val="25000"/>
                  </a:schemeClr>
                </a:solidFill>
                <a:latin typeface="+mn-lt"/>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8" name="Straight Connector 17"/>
          <p:cNvCxnSpPr/>
          <p:nvPr userDrawn="1"/>
        </p:nvCxnSpPr>
        <p:spPr>
          <a:xfrm>
            <a:off x="544289" y="317500"/>
            <a:ext cx="1115180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20" name="Slide Number Placeholder 5"/>
          <p:cNvSpPr>
            <a:spLocks noGrp="1"/>
          </p:cNvSpPr>
          <p:nvPr>
            <p:ph type="sldNum" sz="quarter" idx="4"/>
          </p:nvPr>
        </p:nvSpPr>
        <p:spPr>
          <a:xfrm>
            <a:off x="52862" y="6305131"/>
            <a:ext cx="718927" cy="501028"/>
          </a:xfrm>
          <a:prstGeom prst="rect">
            <a:avLst/>
          </a:prstGeom>
        </p:spPr>
        <p:txBody>
          <a:bodyPr vert="horz" lIns="91440" tIns="45720" rIns="91440" bIns="45720" rtlCol="0" anchor="ctr"/>
          <a:lstStyle>
            <a:lvl1pPr algn="r">
              <a:defRPr sz="1400">
                <a:solidFill>
                  <a:schemeClr val="bg1"/>
                </a:solidFill>
              </a:defRPr>
            </a:lvl1pPr>
          </a:lstStyle>
          <a:p>
            <a:fld id="{8A84C274-9F02-443C-97E6-4EEC56F93CD8}" type="slidenum">
              <a:rPr lang="en-US" smtClean="0"/>
              <a:pPr/>
              <a:t>‹#›</a:t>
            </a:fld>
            <a:endParaRPr lang="en-US" dirty="0"/>
          </a:p>
        </p:txBody>
      </p:sp>
    </p:spTree>
    <p:extLst>
      <p:ext uri="{BB962C8B-B14F-4D97-AF65-F5344CB8AC3E}">
        <p14:creationId xmlns:p14="http://schemas.microsoft.com/office/powerpoint/2010/main" val="3374253477"/>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405817" y="330261"/>
            <a:ext cx="11286649" cy="607259"/>
          </a:xfrm>
        </p:spPr>
        <p:txBody>
          <a:bodyPr/>
          <a:lstStyle>
            <a:lvl1pPr>
              <a:defRPr>
                <a:solidFill>
                  <a:srgbClr val="0099CC"/>
                </a:solidFill>
              </a:defRPr>
            </a:lvl1pPr>
          </a:lstStyle>
          <a:p>
            <a:r>
              <a:rPr lang="en-US" dirty="0"/>
              <a:t>Header</a:t>
            </a:r>
          </a:p>
        </p:txBody>
      </p:sp>
      <p:cxnSp>
        <p:nvCxnSpPr>
          <p:cNvPr id="9" name="Straight Connector 8"/>
          <p:cNvCxnSpPr/>
          <p:nvPr userDrawn="1"/>
        </p:nvCxnSpPr>
        <p:spPr>
          <a:xfrm>
            <a:off x="544289" y="317500"/>
            <a:ext cx="1115180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3308932"/>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4"/>
            <a:ext cx="12192000" cy="6854653"/>
          </a:xfrm>
          <a:prstGeom prst="rect">
            <a:avLst/>
          </a:prstGeom>
        </p:spPr>
      </p:pic>
    </p:spTree>
    <p:extLst>
      <p:ext uri="{BB962C8B-B14F-4D97-AF65-F5344CB8AC3E}">
        <p14:creationId xmlns:p14="http://schemas.microsoft.com/office/powerpoint/2010/main" val="1488246076"/>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over Slide - White">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 r="1089"/>
          <a:stretch/>
        </p:blipFill>
        <p:spPr>
          <a:xfrm>
            <a:off x="-1" y="0"/>
            <a:ext cx="12192001" cy="6858000"/>
          </a:xfrm>
          <a:prstGeom prst="rect">
            <a:avLst/>
          </a:prstGeom>
        </p:spPr>
      </p:pic>
      <p:sp>
        <p:nvSpPr>
          <p:cNvPr id="5" name="TextBox 4"/>
          <p:cNvSpPr txBox="1"/>
          <p:nvPr/>
        </p:nvSpPr>
        <p:spPr>
          <a:xfrm>
            <a:off x="1439334" y="-1744133"/>
            <a:ext cx="184731" cy="461665"/>
          </a:xfrm>
          <a:prstGeom prst="rect">
            <a:avLst/>
          </a:prstGeom>
          <a:noFill/>
        </p:spPr>
        <p:txBody>
          <a:bodyPr wrap="none" rtlCol="0">
            <a:spAutoFit/>
          </a:bodyPr>
          <a:lstStyle/>
          <a:p>
            <a:endParaRPr lang="en-US" sz="2400" dirty="0"/>
          </a:p>
        </p:txBody>
      </p:sp>
      <p:sp>
        <p:nvSpPr>
          <p:cNvPr id="9" name="Rectangle 8"/>
          <p:cNvSpPr/>
          <p:nvPr/>
        </p:nvSpPr>
        <p:spPr>
          <a:xfrm>
            <a:off x="0" y="2583543"/>
            <a:ext cx="12192000" cy="2433736"/>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sz="2400" dirty="0"/>
          </a:p>
        </p:txBody>
      </p:sp>
      <p:sp>
        <p:nvSpPr>
          <p:cNvPr id="12" name="Text Placeholder 12"/>
          <p:cNvSpPr>
            <a:spLocks noGrp="1"/>
          </p:cNvSpPr>
          <p:nvPr>
            <p:ph type="body" sz="quarter" idx="13" hasCustomPrompt="1"/>
          </p:nvPr>
        </p:nvSpPr>
        <p:spPr>
          <a:xfrm>
            <a:off x="558801" y="2830705"/>
            <a:ext cx="11046177" cy="572305"/>
          </a:xfrm>
          <a:prstGeom prst="rect">
            <a:avLst/>
          </a:prstGeom>
        </p:spPr>
        <p:txBody>
          <a:bodyPr>
            <a:normAutofit/>
          </a:bodyPr>
          <a:lstStyle>
            <a:lvl1pPr marL="0" indent="0">
              <a:buNone/>
              <a:defRPr sz="2400">
                <a:solidFill>
                  <a:schemeClr val="bg1"/>
                </a:solidFill>
                <a:latin typeface="Arial"/>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558801" y="3411747"/>
            <a:ext cx="11046177" cy="748988"/>
          </a:xfrm>
          <a:prstGeom prst="rect">
            <a:avLst/>
          </a:prstGeom>
        </p:spPr>
        <p:txBody>
          <a:bodyPr wrap="square">
            <a:spAutoFit/>
          </a:bodyPr>
          <a:lstStyle>
            <a:lvl1pPr marL="0" indent="0">
              <a:lnSpc>
                <a:spcPct val="100000"/>
              </a:lnSpc>
              <a:buNone/>
              <a:defRPr sz="4267" baseline="0">
                <a:solidFill>
                  <a:srgbClr val="4CB4D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smtClean="0"/>
              <a:t>Presentation Title Goes Here</a:t>
            </a:r>
            <a:endParaRPr lang="en-US" dirty="0"/>
          </a:p>
        </p:txBody>
      </p:sp>
      <p:sp>
        <p:nvSpPr>
          <p:cNvPr id="17" name="Text Placeholder 12"/>
          <p:cNvSpPr>
            <a:spLocks noGrp="1"/>
          </p:cNvSpPr>
          <p:nvPr>
            <p:ph type="body" sz="quarter" idx="15" hasCustomPrompt="1"/>
          </p:nvPr>
        </p:nvSpPr>
        <p:spPr>
          <a:xfrm>
            <a:off x="558801" y="4198597"/>
            <a:ext cx="11046177" cy="594784"/>
          </a:xfrm>
          <a:prstGeom prst="rect">
            <a:avLst/>
          </a:prstGeom>
        </p:spPr>
        <p:txBody>
          <a:bodyPr>
            <a:normAutofit/>
          </a:bodyPr>
          <a:lstStyle>
            <a:lvl1pPr marL="0" indent="0">
              <a:buNone/>
              <a:defRPr sz="2400" baseline="0">
                <a:solidFill>
                  <a:srgbClr val="FFFFFF"/>
                </a:solidFill>
                <a:latin typeface="Arial"/>
                <a:cs typeface="Arial"/>
              </a:defRPr>
            </a:lvl1pPr>
          </a:lstStyle>
          <a:p>
            <a:r>
              <a:rPr lang="en-US" dirty="0" smtClean="0"/>
              <a:t>Name / Title</a:t>
            </a:r>
            <a:endParaRPr lang="en-US" dirty="0"/>
          </a:p>
        </p:txBody>
      </p:sp>
      <p:sp>
        <p:nvSpPr>
          <p:cNvPr id="11" name="TextBox 10"/>
          <p:cNvSpPr txBox="1"/>
          <p:nvPr/>
        </p:nvSpPr>
        <p:spPr>
          <a:xfrm>
            <a:off x="10322882" y="6202135"/>
            <a:ext cx="1869119" cy="276999"/>
          </a:xfrm>
          <a:prstGeom prst="rect">
            <a:avLst/>
          </a:prstGeom>
          <a:noFill/>
        </p:spPr>
        <p:txBody>
          <a:bodyPr wrap="square" rtlCol="0">
            <a:spAutoFit/>
          </a:bodyPr>
          <a:lstStyle/>
          <a:p>
            <a:r>
              <a:rPr lang="en-US" sz="1200" dirty="0">
                <a:solidFill>
                  <a:schemeClr val="tx2"/>
                </a:solidFill>
                <a:latin typeface="Arial"/>
                <a:cs typeface="Arial"/>
              </a:rPr>
              <a:t>© </a:t>
            </a:r>
            <a:r>
              <a:rPr lang="en-US" sz="1200" dirty="0" smtClean="0">
                <a:solidFill>
                  <a:schemeClr val="tx2"/>
                </a:solidFill>
                <a:latin typeface="Arial"/>
                <a:cs typeface="Arial"/>
              </a:rPr>
              <a:t>2018 </a:t>
            </a:r>
            <a:r>
              <a:rPr lang="en-US" sz="1200" dirty="0">
                <a:solidFill>
                  <a:schemeClr val="tx2"/>
                </a:solidFill>
                <a:latin typeface="Arial"/>
                <a:cs typeface="Arial"/>
              </a:rPr>
              <a:t>Cognizant </a:t>
            </a:r>
          </a:p>
        </p:txBody>
      </p:sp>
      <p:pic>
        <p:nvPicPr>
          <p:cNvPr id="13" name="Picture 12" descr="Cognizant_LOGO.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5002" y="599683"/>
            <a:ext cx="3238479" cy="982000"/>
          </a:xfrm>
          <a:prstGeom prst="rect">
            <a:avLst/>
          </a:prstGeom>
        </p:spPr>
      </p:pic>
    </p:spTree>
    <p:extLst>
      <p:ext uri="{BB962C8B-B14F-4D97-AF65-F5344CB8AC3E}">
        <p14:creationId xmlns:p14="http://schemas.microsoft.com/office/powerpoint/2010/main" val="922034181"/>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Keep Challenging w/ animation">
    <p:spTree>
      <p:nvGrpSpPr>
        <p:cNvPr id="1" name=""/>
        <p:cNvGrpSpPr/>
        <p:nvPr/>
      </p:nvGrpSpPr>
      <p:grpSpPr>
        <a:xfrm>
          <a:off x="0" y="0"/>
          <a:ext cx="0" cy="0"/>
          <a:chOff x="0" y="0"/>
          <a:chExt cx="0" cy="0"/>
        </a:xfrm>
      </p:grpSpPr>
      <p:pic>
        <p:nvPicPr>
          <p:cNvPr id="9" name="Picture 8" descr="Cognizant_LOGO.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9643" y="449760"/>
            <a:ext cx="3238479" cy="982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127"/>
            <a:ext cx="12192000" cy="6774236"/>
          </a:xfrm>
          <a:prstGeom prst="rect">
            <a:avLst/>
          </a:prstGeom>
        </p:spPr>
      </p:pic>
      <p:sp>
        <p:nvSpPr>
          <p:cNvPr id="2" name="Title 1"/>
          <p:cNvSpPr>
            <a:spLocks noGrp="1"/>
          </p:cNvSpPr>
          <p:nvPr>
            <p:ph type="title" hasCustomPrompt="1"/>
          </p:nvPr>
        </p:nvSpPr>
        <p:spPr>
          <a:xfrm>
            <a:off x="1008362" y="2079236"/>
            <a:ext cx="4303777" cy="607259"/>
          </a:xfrm>
        </p:spPr>
        <p:txBody>
          <a:bodyPr>
            <a:normAutofit/>
          </a:bodyPr>
          <a:lstStyle>
            <a:lvl1pPr>
              <a:defRPr sz="4800">
                <a:solidFill>
                  <a:schemeClr val="tx2">
                    <a:lumMod val="75000"/>
                    <a:lumOff val="25000"/>
                  </a:schemeClr>
                </a:solidFill>
              </a:defRPr>
            </a:lvl1pPr>
          </a:lstStyle>
          <a:p>
            <a:r>
              <a:rPr lang="en-US" dirty="0"/>
              <a:t>Thank you</a:t>
            </a:r>
          </a:p>
        </p:txBody>
      </p:sp>
      <p:sp>
        <p:nvSpPr>
          <p:cNvPr id="8" name="Text Placeholder 7"/>
          <p:cNvSpPr>
            <a:spLocks noGrp="1"/>
          </p:cNvSpPr>
          <p:nvPr>
            <p:ph type="body" sz="quarter" idx="10" hasCustomPrompt="1"/>
          </p:nvPr>
        </p:nvSpPr>
        <p:spPr>
          <a:xfrm>
            <a:off x="1008362" y="3272821"/>
            <a:ext cx="4327895" cy="1924051"/>
          </a:xfrm>
          <a:prstGeom prst="rect">
            <a:avLst/>
          </a:prstGeom>
        </p:spPr>
        <p:txBody>
          <a:bodyPr vert="horz">
            <a:normAutofit/>
          </a:bodyPr>
          <a:lstStyle>
            <a:lvl1pPr marL="0" indent="0">
              <a:buNone/>
              <a:defRPr sz="2667">
                <a:solidFill>
                  <a:schemeClr val="tx2">
                    <a:lumMod val="75000"/>
                    <a:lumOff val="25000"/>
                  </a:schemeClr>
                </a:solidFill>
              </a:defRPr>
            </a:lvl1pPr>
            <a:lvl2pPr marL="609585" indent="0">
              <a:buNone/>
              <a:defRPr>
                <a:solidFill>
                  <a:srgbClr val="141414"/>
                </a:solidFill>
              </a:defRPr>
            </a:lvl2pPr>
            <a:lvl3pPr marL="1219170" indent="0">
              <a:buNone/>
              <a:defRPr>
                <a:solidFill>
                  <a:srgbClr val="141414"/>
                </a:solidFill>
              </a:defRPr>
            </a:lvl3pPr>
            <a:lvl4pPr marL="1828754" indent="0">
              <a:buNone/>
              <a:defRPr>
                <a:solidFill>
                  <a:srgbClr val="141414"/>
                </a:solidFill>
              </a:defRPr>
            </a:lvl4pPr>
            <a:lvl5pPr marL="2438339" indent="0">
              <a:buNone/>
              <a:defRPr>
                <a:solidFill>
                  <a:srgbClr val="141414"/>
                </a:solidFill>
              </a:defRPr>
            </a:lvl5pPr>
          </a:lstStyle>
          <a:p>
            <a:pPr lvl="0"/>
            <a:r>
              <a:rPr lang="en-US" dirty="0"/>
              <a:t>Name</a:t>
            </a:r>
            <a:br>
              <a:rPr lang="en-US" dirty="0"/>
            </a:br>
            <a:r>
              <a:rPr lang="en-US" dirty="0" smtClean="0"/>
              <a:t>Email (optional)</a:t>
            </a:r>
            <a:endParaRPr lang="en-US" dirty="0"/>
          </a:p>
        </p:txBody>
      </p:sp>
      <p:sp>
        <p:nvSpPr>
          <p:cNvPr id="6" name="TextBox 5"/>
          <p:cNvSpPr txBox="1"/>
          <p:nvPr/>
        </p:nvSpPr>
        <p:spPr>
          <a:xfrm>
            <a:off x="4784203" y="-1296363"/>
            <a:ext cx="184731" cy="461665"/>
          </a:xfrm>
          <a:prstGeom prst="rect">
            <a:avLst/>
          </a:prstGeom>
          <a:noFill/>
        </p:spPr>
        <p:txBody>
          <a:bodyPr wrap="none" rtlCol="0">
            <a:spAutoFit/>
          </a:bodyPr>
          <a:lstStyle/>
          <a:p>
            <a:endParaRPr lang="en-US" sz="2400" dirty="0">
              <a:solidFill>
                <a:schemeClr val="tx2"/>
              </a:solidFill>
            </a:endParaRPr>
          </a:p>
        </p:txBody>
      </p:sp>
      <p:cxnSp>
        <p:nvCxnSpPr>
          <p:cNvPr id="14" name="Straight Connector 13"/>
          <p:cNvCxnSpPr/>
          <p:nvPr/>
        </p:nvCxnSpPr>
        <p:spPr>
          <a:xfrm>
            <a:off x="1129144" y="3082533"/>
            <a:ext cx="2929713" cy="0"/>
          </a:xfrm>
          <a:prstGeom prst="line">
            <a:avLst/>
          </a:prstGeom>
          <a:ln>
            <a:gradFill flip="none" rotWithShape="1">
              <a:gsLst>
                <a:gs pos="0">
                  <a:srgbClr val="6BB445"/>
                </a:gs>
                <a:gs pos="100000">
                  <a:srgbClr val="4CB4D1"/>
                </a:gs>
              </a:gsLst>
              <a:lin ang="1080000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descr="Cognizant_LOGO.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258650" y="599683"/>
            <a:ext cx="3238479" cy="982000"/>
          </a:xfrm>
          <a:prstGeom prst="rect">
            <a:avLst/>
          </a:prstGeom>
        </p:spPr>
      </p:pic>
    </p:spTree>
    <p:extLst>
      <p:ext uri="{BB962C8B-B14F-4D97-AF65-F5344CB8AC3E}">
        <p14:creationId xmlns:p14="http://schemas.microsoft.com/office/powerpoint/2010/main" val="4101067425"/>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Keep Challenging w/ animation">
    <p:spTree>
      <p:nvGrpSpPr>
        <p:cNvPr id="1" name=""/>
        <p:cNvGrpSpPr/>
        <p:nvPr/>
      </p:nvGrpSpPr>
      <p:grpSpPr>
        <a:xfrm>
          <a:off x="0" y="0"/>
          <a:ext cx="0" cy="0"/>
          <a:chOff x="0" y="0"/>
          <a:chExt cx="0" cy="0"/>
        </a:xfrm>
      </p:grpSpPr>
      <p:sp>
        <p:nvSpPr>
          <p:cNvPr id="3" name="Rectangle 2"/>
          <p:cNvSpPr/>
          <p:nvPr userDrawn="1"/>
        </p:nvSpPr>
        <p:spPr>
          <a:xfrm>
            <a:off x="0" y="-11843"/>
            <a:ext cx="12192000" cy="6869843"/>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5301" y="6408"/>
            <a:ext cx="11766699" cy="6858000"/>
          </a:xfrm>
          <a:prstGeom prst="rect">
            <a:avLst/>
          </a:prstGeom>
        </p:spPr>
      </p:pic>
      <p:sp>
        <p:nvSpPr>
          <p:cNvPr id="2" name="Title 1"/>
          <p:cNvSpPr>
            <a:spLocks noGrp="1"/>
          </p:cNvSpPr>
          <p:nvPr>
            <p:ph type="title" hasCustomPrompt="1"/>
          </p:nvPr>
        </p:nvSpPr>
        <p:spPr>
          <a:xfrm>
            <a:off x="999068" y="2079236"/>
            <a:ext cx="4313072" cy="607259"/>
          </a:xfrm>
        </p:spPr>
        <p:txBody>
          <a:bodyPr>
            <a:normAutofit/>
          </a:bodyPr>
          <a:lstStyle>
            <a:lvl1pPr>
              <a:defRPr sz="4800">
                <a:solidFill>
                  <a:schemeClr val="bg1"/>
                </a:solidFill>
              </a:defRPr>
            </a:lvl1pPr>
          </a:lstStyle>
          <a:p>
            <a:r>
              <a:rPr lang="en-US" dirty="0"/>
              <a:t>Thank you</a:t>
            </a:r>
          </a:p>
        </p:txBody>
      </p:sp>
      <p:sp>
        <p:nvSpPr>
          <p:cNvPr id="8" name="Text Placeholder 7"/>
          <p:cNvSpPr>
            <a:spLocks noGrp="1"/>
          </p:cNvSpPr>
          <p:nvPr>
            <p:ph type="body" sz="quarter" idx="10" hasCustomPrompt="1"/>
          </p:nvPr>
        </p:nvSpPr>
        <p:spPr>
          <a:xfrm>
            <a:off x="999069" y="3272821"/>
            <a:ext cx="4337188" cy="1924051"/>
          </a:xfrm>
          <a:prstGeom prst="rect">
            <a:avLst/>
          </a:prstGeom>
        </p:spPr>
        <p:txBody>
          <a:bodyPr vert="horz">
            <a:normAutofit/>
          </a:bodyPr>
          <a:lstStyle>
            <a:lvl1pPr marL="0" indent="0">
              <a:buNone/>
              <a:defRPr sz="2667">
                <a:solidFill>
                  <a:schemeClr val="tx2">
                    <a:lumMod val="50000"/>
                    <a:lumOff val="50000"/>
                  </a:schemeClr>
                </a:solidFill>
              </a:defRPr>
            </a:lvl1pPr>
            <a:lvl2pPr marL="609585" indent="0">
              <a:buNone/>
              <a:defRPr>
                <a:solidFill>
                  <a:srgbClr val="141414"/>
                </a:solidFill>
              </a:defRPr>
            </a:lvl2pPr>
            <a:lvl3pPr marL="1219170" indent="0">
              <a:buNone/>
              <a:defRPr>
                <a:solidFill>
                  <a:srgbClr val="141414"/>
                </a:solidFill>
              </a:defRPr>
            </a:lvl3pPr>
            <a:lvl4pPr marL="1828754" indent="0">
              <a:buNone/>
              <a:defRPr>
                <a:solidFill>
                  <a:srgbClr val="141414"/>
                </a:solidFill>
              </a:defRPr>
            </a:lvl4pPr>
            <a:lvl5pPr marL="2438339" indent="0">
              <a:buNone/>
              <a:defRPr>
                <a:solidFill>
                  <a:srgbClr val="141414"/>
                </a:solidFill>
              </a:defRPr>
            </a:lvl5pPr>
          </a:lstStyle>
          <a:p>
            <a:pPr lvl="0"/>
            <a:r>
              <a:rPr lang="en-US" dirty="0"/>
              <a:t>Name</a:t>
            </a:r>
            <a:br>
              <a:rPr lang="en-US" dirty="0"/>
            </a:br>
            <a:r>
              <a:rPr lang="en-US" dirty="0"/>
              <a:t>Email</a:t>
            </a:r>
          </a:p>
        </p:txBody>
      </p:sp>
      <p:sp>
        <p:nvSpPr>
          <p:cNvPr id="6" name="TextBox 5"/>
          <p:cNvSpPr txBox="1"/>
          <p:nvPr userDrawn="1"/>
        </p:nvSpPr>
        <p:spPr>
          <a:xfrm>
            <a:off x="4784203" y="-1296363"/>
            <a:ext cx="184731" cy="461665"/>
          </a:xfrm>
          <a:prstGeom prst="rect">
            <a:avLst/>
          </a:prstGeom>
          <a:noFill/>
        </p:spPr>
        <p:txBody>
          <a:bodyPr wrap="none" rtlCol="0">
            <a:spAutoFit/>
          </a:bodyPr>
          <a:lstStyle/>
          <a:p>
            <a:endParaRPr lang="en-US" sz="2400" dirty="0">
              <a:solidFill>
                <a:schemeClr val="tx2"/>
              </a:solidFill>
            </a:endParaRPr>
          </a:p>
        </p:txBody>
      </p:sp>
      <p:cxnSp>
        <p:nvCxnSpPr>
          <p:cNvPr id="14" name="Straight Connector 13"/>
          <p:cNvCxnSpPr/>
          <p:nvPr userDrawn="1"/>
        </p:nvCxnSpPr>
        <p:spPr>
          <a:xfrm>
            <a:off x="1129144" y="3082533"/>
            <a:ext cx="2929713" cy="0"/>
          </a:xfrm>
          <a:prstGeom prst="line">
            <a:avLst/>
          </a:prstGeom>
          <a:ln>
            <a:gradFill flip="none" rotWithShape="1">
              <a:gsLst>
                <a:gs pos="0">
                  <a:schemeClr val="accent2"/>
                </a:gs>
                <a:gs pos="100000">
                  <a:srgbClr val="00B0F0"/>
                </a:gs>
              </a:gsLst>
              <a:lin ang="10800000" scaled="1"/>
              <a:tileRect/>
            </a:gradFill>
          </a:ln>
          <a:effectLst/>
        </p:spPr>
        <p:style>
          <a:lnRef idx="2">
            <a:schemeClr val="accent1"/>
          </a:lnRef>
          <a:fillRef idx="0">
            <a:schemeClr val="accent1"/>
          </a:fillRef>
          <a:effectRef idx="1">
            <a:schemeClr val="accent1"/>
          </a:effectRef>
          <a:fontRef idx="minor">
            <a:schemeClr val="tx1"/>
          </a:fontRef>
        </p:style>
      </p:cxnSp>
      <p:pic>
        <p:nvPicPr>
          <p:cNvPr id="11" name="Picture 10" descr="Cognizant_LOGO_on black.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602699" y="444627"/>
            <a:ext cx="3025423" cy="915964"/>
          </a:xfrm>
          <a:prstGeom prst="rect">
            <a:avLst/>
          </a:prstGeom>
        </p:spPr>
      </p:pic>
    </p:spTree>
    <p:extLst>
      <p:ext uri="{BB962C8B-B14F-4D97-AF65-F5344CB8AC3E}">
        <p14:creationId xmlns:p14="http://schemas.microsoft.com/office/powerpoint/2010/main" val="91398881"/>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1D4667-1475-4750-BAC2-A817F5FD9E5B}" type="datetimeFigureOut">
              <a:rPr lang="en-US" smtClean="0"/>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5817FC-0DC3-4FCC-96B5-6AFDFC95915A}" type="slidenum">
              <a:rPr lang="en-US" smtClean="0"/>
              <a:t>‹#›</a:t>
            </a:fld>
            <a:endParaRPr lang="en-US" dirty="0"/>
          </a:p>
        </p:txBody>
      </p:sp>
    </p:spTree>
    <p:extLst>
      <p:ext uri="{BB962C8B-B14F-4D97-AF65-F5344CB8AC3E}">
        <p14:creationId xmlns:p14="http://schemas.microsoft.com/office/powerpoint/2010/main" val="1047349826"/>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1D4667-1475-4750-BAC2-A817F5FD9E5B}" type="datetimeFigureOut">
              <a:rPr lang="en-US" smtClean="0"/>
              <a:t>8/13/2018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5817FC-0DC3-4FCC-96B5-6AFDFC95915A}" type="slidenum">
              <a:rPr lang="en-US" smtClean="0"/>
              <a:t>‹#›</a:t>
            </a:fld>
            <a:endParaRPr lang="en-US" dirty="0"/>
          </a:p>
        </p:txBody>
      </p:sp>
    </p:spTree>
    <p:extLst>
      <p:ext uri="{BB962C8B-B14F-4D97-AF65-F5344CB8AC3E}">
        <p14:creationId xmlns:p14="http://schemas.microsoft.com/office/powerpoint/2010/main" val="951090745"/>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1D4667-1475-4750-BAC2-A817F5FD9E5B}" type="datetimeFigureOut">
              <a:rPr lang="en-US" smtClean="0"/>
              <a:t>8/13/2018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F5817FC-0DC3-4FCC-96B5-6AFDFC95915A}" type="slidenum">
              <a:rPr lang="en-US" smtClean="0"/>
              <a:t>‹#›</a:t>
            </a:fld>
            <a:endParaRPr lang="en-US" dirty="0"/>
          </a:p>
        </p:txBody>
      </p:sp>
    </p:spTree>
    <p:extLst>
      <p:ext uri="{BB962C8B-B14F-4D97-AF65-F5344CB8AC3E}">
        <p14:creationId xmlns:p14="http://schemas.microsoft.com/office/powerpoint/2010/main" val="2495375097"/>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1D4667-1475-4750-BAC2-A817F5FD9E5B}" type="datetimeFigureOut">
              <a:rPr lang="en-US" smtClean="0"/>
              <a:t>8/13/2018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5817FC-0DC3-4FCC-96B5-6AFDFC95915A}" type="slidenum">
              <a:rPr lang="en-US" smtClean="0"/>
              <a:t>‹#›</a:t>
            </a:fld>
            <a:endParaRPr lang="en-US" dirty="0"/>
          </a:p>
        </p:txBody>
      </p:sp>
    </p:spTree>
    <p:extLst>
      <p:ext uri="{BB962C8B-B14F-4D97-AF65-F5344CB8AC3E}">
        <p14:creationId xmlns:p14="http://schemas.microsoft.com/office/powerpoint/2010/main" val="4233265924"/>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D4667-1475-4750-BAC2-A817F5FD9E5B}" type="datetimeFigureOut">
              <a:rPr lang="en-US" smtClean="0"/>
              <a:t>8/13/2018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5817FC-0DC3-4FCC-96B5-6AFDFC95915A}" type="slidenum">
              <a:rPr lang="en-US" smtClean="0"/>
              <a:t>‹#›</a:t>
            </a:fld>
            <a:endParaRPr lang="en-US" dirty="0"/>
          </a:p>
        </p:txBody>
      </p:sp>
    </p:spTree>
    <p:extLst>
      <p:ext uri="{BB962C8B-B14F-4D97-AF65-F5344CB8AC3E}">
        <p14:creationId xmlns:p14="http://schemas.microsoft.com/office/powerpoint/2010/main" val="1713988525"/>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1D4667-1475-4750-BAC2-A817F5FD9E5B}" type="datetimeFigureOut">
              <a:rPr lang="en-US" smtClean="0"/>
              <a:t>8/13/2018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5817FC-0DC3-4FCC-96B5-6AFDFC95915A}" type="slidenum">
              <a:rPr lang="en-US" smtClean="0"/>
              <a:t>‹#›</a:t>
            </a:fld>
            <a:endParaRPr lang="en-US" dirty="0"/>
          </a:p>
        </p:txBody>
      </p:sp>
    </p:spTree>
    <p:extLst>
      <p:ext uri="{BB962C8B-B14F-4D97-AF65-F5344CB8AC3E}">
        <p14:creationId xmlns:p14="http://schemas.microsoft.com/office/powerpoint/2010/main" val="1178964759"/>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1D4667-1475-4750-BAC2-A817F5FD9E5B}" type="datetimeFigureOut">
              <a:rPr lang="en-US" smtClean="0"/>
              <a:t>8/13/2018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5817FC-0DC3-4FCC-96B5-6AFDFC95915A}" type="slidenum">
              <a:rPr lang="en-US" smtClean="0"/>
              <a:t>‹#›</a:t>
            </a:fld>
            <a:endParaRPr lang="en-US" dirty="0"/>
          </a:p>
        </p:txBody>
      </p:sp>
    </p:spTree>
    <p:extLst>
      <p:ext uri="{BB962C8B-B14F-4D97-AF65-F5344CB8AC3E}">
        <p14:creationId xmlns:p14="http://schemas.microsoft.com/office/powerpoint/2010/main" val="1936062189"/>
      </p:ext>
    </p:extLst>
  </p:cSld>
  <p:clrMapOvr>
    <a:masterClrMapping/>
  </p:clrMapOvr>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5.png"/><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D4667-1475-4750-BAC2-A817F5FD9E5B}" type="datetimeFigureOut">
              <a:rPr lang="en-US" smtClean="0"/>
              <a:t>8/13/2018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5817FC-0DC3-4FCC-96B5-6AFDFC95915A}" type="slidenum">
              <a:rPr lang="en-US" smtClean="0"/>
              <a:t>‹#›</a:t>
            </a:fld>
            <a:endParaRPr lang="en-US" dirty="0"/>
          </a:p>
        </p:txBody>
      </p:sp>
    </p:spTree>
    <p:extLst>
      <p:ext uri="{BB962C8B-B14F-4D97-AF65-F5344CB8AC3E}">
        <p14:creationId xmlns:p14="http://schemas.microsoft.com/office/powerpoint/2010/main" val="491200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6271131"/>
            <a:ext cx="12192000" cy="595943"/>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2" name="TextBox 11"/>
          <p:cNvSpPr txBox="1"/>
          <p:nvPr userDrawn="1"/>
        </p:nvSpPr>
        <p:spPr>
          <a:xfrm>
            <a:off x="906374" y="6412518"/>
            <a:ext cx="2564191" cy="276999"/>
          </a:xfrm>
          <a:prstGeom prst="rect">
            <a:avLst/>
          </a:prstGeom>
          <a:noFill/>
        </p:spPr>
        <p:txBody>
          <a:bodyPr wrap="square" rtlCol="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 lastClr="FFFFFF"/>
                </a:solidFill>
                <a:effectLst/>
                <a:uLnTx/>
                <a:uFillTx/>
                <a:latin typeface="+mn-lt"/>
                <a:cs typeface="Arial"/>
              </a:rPr>
              <a:t>© 2017 Cognizant </a:t>
            </a:r>
            <a:endParaRPr kumimoji="0" lang="en-US" sz="1200" b="0" i="0" u="none" strike="noStrike" kern="0" cap="none" spc="0" normalizeH="0" baseline="0" noProof="0" dirty="0">
              <a:ln>
                <a:noFill/>
              </a:ln>
              <a:solidFill>
                <a:sysClr val="window" lastClr="FFFFFF"/>
              </a:solidFill>
              <a:effectLst/>
              <a:uLnTx/>
              <a:uFillTx/>
              <a:latin typeface="+mn-lt"/>
              <a:cs typeface="Arial"/>
            </a:endParaRPr>
          </a:p>
        </p:txBody>
      </p:sp>
      <p:cxnSp>
        <p:nvCxnSpPr>
          <p:cNvPr id="13" name="Straight Connector 12"/>
          <p:cNvCxnSpPr/>
          <p:nvPr userDrawn="1"/>
        </p:nvCxnSpPr>
        <p:spPr>
          <a:xfrm>
            <a:off x="822499" y="6430904"/>
            <a:ext cx="0" cy="276195"/>
          </a:xfrm>
          <a:prstGeom prst="line">
            <a:avLst/>
          </a:prstGeom>
          <a:noFill/>
          <a:ln w="6350" cap="flat" cmpd="sng" algn="ctr">
            <a:solidFill>
              <a:sysClr val="window" lastClr="FFFFFF"/>
            </a:solidFill>
            <a:prstDash val="solid"/>
          </a:ln>
          <a:effectLst/>
        </p:spPr>
      </p:cxnSp>
      <p:sp>
        <p:nvSpPr>
          <p:cNvPr id="14" name="Slide Number Placeholder 5"/>
          <p:cNvSpPr>
            <a:spLocks noGrp="1"/>
          </p:cNvSpPr>
          <p:nvPr>
            <p:ph type="sldNum" sz="quarter" idx="4"/>
          </p:nvPr>
        </p:nvSpPr>
        <p:spPr>
          <a:xfrm>
            <a:off x="52862" y="6305131"/>
            <a:ext cx="718927" cy="501028"/>
          </a:xfrm>
          <a:prstGeom prst="rect">
            <a:avLst/>
          </a:prstGeom>
        </p:spPr>
        <p:txBody>
          <a:bodyPr vert="horz" lIns="91440" tIns="45720" rIns="91440" bIns="45720" rtlCol="0" anchor="ctr"/>
          <a:lstStyle>
            <a:lvl1pPr algn="r">
              <a:defRPr sz="1400">
                <a:solidFill>
                  <a:schemeClr val="bg1"/>
                </a:solidFill>
              </a:defRPr>
            </a:lvl1pPr>
          </a:lstStyle>
          <a:p>
            <a:fld id="{B32AB80A-78BA-6B42-BA0D-B44ACF890F5A}" type="slidenum">
              <a:rPr lang="en-US" smtClean="0"/>
              <a:pPr/>
              <a:t>‹#›</a:t>
            </a:fld>
            <a:endParaRPr lang="en-US" dirty="0"/>
          </a:p>
        </p:txBody>
      </p:sp>
      <p:pic>
        <p:nvPicPr>
          <p:cNvPr id="15" name="Picture 14" descr="Cognizant_LOGO_on black.pn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337800" y="6361498"/>
            <a:ext cx="1357488" cy="410988"/>
          </a:xfrm>
          <a:prstGeom prst="rect">
            <a:avLst/>
          </a:prstGeom>
        </p:spPr>
      </p:pic>
    </p:spTree>
    <p:extLst>
      <p:ext uri="{BB962C8B-B14F-4D97-AF65-F5344CB8AC3E}">
        <p14:creationId xmlns:p14="http://schemas.microsoft.com/office/powerpoint/2010/main" val="10398955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mc:AlternateContent xmlns:mc="http://schemas.openxmlformats.org/markup-compatibility/2006" xmlns:p14="http://schemas.microsoft.com/office/powerpoint/2010/main">
    <mc:Choice Requires="p14">
      <p:transition spd="slow" p14:dur="2750" advClick="0">
        <p:wipe/>
      </p:transition>
    </mc:Choice>
    <mc:Fallback xmlns="">
      <p:transition spd="slow" advClick="0">
        <p:wipe/>
      </p:transition>
    </mc:Fallback>
  </mc:AlternateConten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8" Type="http://schemas.openxmlformats.org/officeDocument/2006/relationships/hyperlink" Target="https://azure.microsoft.com/en-us/pricing/calculator/" TargetMode="External"/><Relationship Id="rId3" Type="http://schemas.openxmlformats.org/officeDocument/2006/relationships/notesSlide" Target="../notesSlides/notesSlide6.xml"/><Relationship Id="rId7" Type="http://schemas.openxmlformats.org/officeDocument/2006/relationships/image" Target="../media/image25.wmf"/><Relationship Id="rId2" Type="http://schemas.openxmlformats.org/officeDocument/2006/relationships/slideLayout" Target="../slideLayouts/slideLayout2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4.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active-directory-domain-services/active-directory-ds-overview" TargetMode="External"/><Relationship Id="rId2" Type="http://schemas.openxmlformats.org/officeDocument/2006/relationships/hyperlink" Target="https://docs.microsoft.com/en-us/azure/active-directory/fundamentals/active-directory-whatis" TargetMode="External"/><Relationship Id="rId1" Type="http://schemas.openxmlformats.org/officeDocument/2006/relationships/slideLayout" Target="../slideLayouts/slideLayout23.xml"/><Relationship Id="rId6" Type="http://schemas.openxmlformats.org/officeDocument/2006/relationships/hyperlink" Target="https://docs.microsoft.com/en-us/azure/active-directory/develop/active-directory-authentication-protocols" TargetMode="External"/><Relationship Id="rId5" Type="http://schemas.openxmlformats.org/officeDocument/2006/relationships/hyperlink" Target="https://docs.microsoft.com/en-us/azure/active-directory-domain-services/active-directory-ds-admin-guide-administer-group-policy" TargetMode="External"/><Relationship Id="rId4" Type="http://schemas.openxmlformats.org/officeDocument/2006/relationships/hyperlink" Target="https://docs.microsoft.com/en-us/azure/active-directory-domain-services/active-directory-ds-network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emf"/><Relationship Id="rId7" Type="http://schemas.openxmlformats.org/officeDocument/2006/relationships/image" Target="../media/image22.png"/><Relationship Id="rId2" Type="http://schemas.openxmlformats.org/officeDocument/2006/relationships/image" Target="../media/image17.emf"/><Relationship Id="rId1" Type="http://schemas.openxmlformats.org/officeDocument/2006/relationships/slideLayout" Target="../slideLayouts/slideLayout23.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18" Type="http://schemas.openxmlformats.org/officeDocument/2006/relationships/diagramData" Target="../diagrams/data8.xml"/><Relationship Id="rId3" Type="http://schemas.openxmlformats.org/officeDocument/2006/relationships/diagramData" Target="../diagrams/data5.xml"/><Relationship Id="rId21" Type="http://schemas.openxmlformats.org/officeDocument/2006/relationships/diagramColors" Target="../diagrams/colors8.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 Type="http://schemas.openxmlformats.org/officeDocument/2006/relationships/notesSlide" Target="../notesSlides/notesSlide5.xml"/><Relationship Id="rId16" Type="http://schemas.openxmlformats.org/officeDocument/2006/relationships/diagramColors" Target="../diagrams/colors7.xml"/><Relationship Id="rId20" Type="http://schemas.openxmlformats.org/officeDocument/2006/relationships/diagramQuickStyle" Target="../diagrams/quickStyle8.xml"/><Relationship Id="rId1" Type="http://schemas.openxmlformats.org/officeDocument/2006/relationships/slideLayout" Target="../slideLayouts/slideLayout23.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5" Type="http://schemas.openxmlformats.org/officeDocument/2006/relationships/diagramQuickStyle" Target="../diagrams/quickStyle7.xml"/><Relationship Id="rId23" Type="http://schemas.openxmlformats.org/officeDocument/2006/relationships/hyperlink" Target="https://docs.microsoft.com/en-us/azure/active-directory-domain-services/active-directory-ds-getting-started" TargetMode="External"/><Relationship Id="rId10" Type="http://schemas.openxmlformats.org/officeDocument/2006/relationships/diagramQuickStyle" Target="../diagrams/quickStyle6.xml"/><Relationship Id="rId19" Type="http://schemas.openxmlformats.org/officeDocument/2006/relationships/diagramLayout" Target="../diagrams/layout8.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 Id="rId22" Type="http://schemas.microsoft.com/office/2007/relationships/diagramDrawing" Target="../diagrams/drawing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2554220"/>
            <a:ext cx="11046177" cy="572305"/>
          </a:xfrm>
        </p:spPr>
        <p:txBody>
          <a:bodyPr>
            <a:normAutofit/>
          </a:bodyPr>
          <a:lstStyle/>
          <a:p>
            <a:r>
              <a:rPr lang="en-US" sz="2000" dirty="0" smtClean="0"/>
              <a:t>26/06/2018</a:t>
            </a:r>
            <a:endParaRPr lang="en-US" sz="2000" dirty="0"/>
          </a:p>
        </p:txBody>
      </p:sp>
      <p:sp>
        <p:nvSpPr>
          <p:cNvPr id="6" name="Text Placeholder 5"/>
          <p:cNvSpPr>
            <a:spLocks noGrp="1"/>
          </p:cNvSpPr>
          <p:nvPr>
            <p:ph type="body" sz="quarter" idx="14"/>
          </p:nvPr>
        </p:nvSpPr>
        <p:spPr>
          <a:xfrm>
            <a:off x="151211" y="2917979"/>
            <a:ext cx="11671822" cy="2503249"/>
          </a:xfrm>
        </p:spPr>
        <p:txBody>
          <a:bodyPr/>
          <a:lstStyle/>
          <a:p>
            <a:r>
              <a:rPr lang="en-US" sz="4000" dirty="0" smtClean="0"/>
              <a:t>Cognizant Cloud Services </a:t>
            </a:r>
          </a:p>
          <a:p>
            <a:r>
              <a:rPr lang="en-US" sz="3600" dirty="0"/>
              <a:t> </a:t>
            </a:r>
            <a:r>
              <a:rPr lang="en-US" sz="2800" dirty="0">
                <a:solidFill>
                  <a:srgbClr val="92D050"/>
                </a:solidFill>
              </a:rPr>
              <a:t>Leveraging Azure AD Domain Services for Legacy </a:t>
            </a:r>
            <a:r>
              <a:rPr lang="en-US" sz="2800" dirty="0" smtClean="0">
                <a:solidFill>
                  <a:srgbClr val="92D050"/>
                </a:solidFill>
              </a:rPr>
              <a:t>Applications </a:t>
            </a:r>
          </a:p>
          <a:p>
            <a:r>
              <a:rPr lang="en-GB" sz="3200" dirty="0" smtClean="0">
                <a:solidFill>
                  <a:srgbClr val="92D050"/>
                </a:solidFill>
              </a:rPr>
              <a:t>										Deb</a:t>
            </a:r>
            <a:r>
              <a:rPr lang="en-US" sz="3200" dirty="0">
                <a:solidFill>
                  <a:srgbClr val="92D050"/>
                </a:solidFill>
              </a:rPr>
              <a:t>	</a:t>
            </a:r>
            <a:r>
              <a:rPr lang="en-US" sz="3200" dirty="0" smtClean="0"/>
              <a:t>									</a:t>
            </a:r>
            <a:endParaRPr lang="en-US" sz="3200" dirty="0"/>
          </a:p>
        </p:txBody>
      </p:sp>
    </p:spTree>
    <p:extLst>
      <p:ext uri="{BB962C8B-B14F-4D97-AF65-F5344CB8AC3E}">
        <p14:creationId xmlns:p14="http://schemas.microsoft.com/office/powerpoint/2010/main" val="39134241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8A84C274-9F02-443C-97E6-4EEC56F93CD8}" type="slidenum">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AutoShape 2" descr="Azure AD Domain Services Overvi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93422527"/>
              </p:ext>
            </p:extLst>
          </p:nvPr>
        </p:nvGraphicFramePr>
        <p:xfrm>
          <a:off x="412325" y="442303"/>
          <a:ext cx="11383434" cy="5678714"/>
        </p:xfrm>
        <a:graphic>
          <a:graphicData uri="http://schemas.openxmlformats.org/drawingml/2006/table">
            <a:tbl>
              <a:tblPr firstRow="1" bandRow="1">
                <a:tableStyleId>{5C22544A-7EE6-4342-B048-85BDC9FD1C3A}</a:tableStyleId>
              </a:tblPr>
              <a:tblGrid>
                <a:gridCol w="3794478">
                  <a:extLst>
                    <a:ext uri="{9D8B030D-6E8A-4147-A177-3AD203B41FA5}">
                      <a16:colId xmlns:a16="http://schemas.microsoft.com/office/drawing/2014/main" val="695801676"/>
                    </a:ext>
                  </a:extLst>
                </a:gridCol>
                <a:gridCol w="3794478">
                  <a:extLst>
                    <a:ext uri="{9D8B030D-6E8A-4147-A177-3AD203B41FA5}">
                      <a16:colId xmlns:a16="http://schemas.microsoft.com/office/drawing/2014/main" val="3719822158"/>
                    </a:ext>
                  </a:extLst>
                </a:gridCol>
                <a:gridCol w="3794478">
                  <a:extLst>
                    <a:ext uri="{9D8B030D-6E8A-4147-A177-3AD203B41FA5}">
                      <a16:colId xmlns:a16="http://schemas.microsoft.com/office/drawing/2014/main" val="655238348"/>
                    </a:ext>
                  </a:extLst>
                </a:gridCol>
              </a:tblGrid>
              <a:tr h="333583">
                <a:tc>
                  <a:txBody>
                    <a:bodyPr/>
                    <a:lstStyle/>
                    <a:p>
                      <a:pPr algn="ctr"/>
                      <a:r>
                        <a:rPr lang="en-US" dirty="0" smtClean="0"/>
                        <a:t>Challenges</a:t>
                      </a:r>
                      <a:endParaRPr lang="en-US" dirty="0"/>
                    </a:p>
                  </a:txBody>
                  <a:tcPr>
                    <a:solidFill>
                      <a:schemeClr val="accent1">
                        <a:lumMod val="75000"/>
                      </a:schemeClr>
                    </a:solidFill>
                  </a:tcPr>
                </a:tc>
                <a:tc>
                  <a:txBody>
                    <a:bodyPr/>
                    <a:lstStyle/>
                    <a:p>
                      <a:pPr algn="ctr"/>
                      <a:r>
                        <a:rPr lang="en-US" dirty="0" smtClean="0"/>
                        <a:t>Explanation</a:t>
                      </a:r>
                      <a:endParaRPr lang="en-US" dirty="0"/>
                    </a:p>
                  </a:txBody>
                  <a:tcPr>
                    <a:solidFill>
                      <a:schemeClr val="accent1">
                        <a:lumMod val="75000"/>
                      </a:schemeClr>
                    </a:solidFill>
                  </a:tcPr>
                </a:tc>
                <a:tc>
                  <a:txBody>
                    <a:bodyPr/>
                    <a:lstStyle/>
                    <a:p>
                      <a:pPr algn="ctr"/>
                      <a:r>
                        <a:rPr lang="en-US" dirty="0" smtClean="0"/>
                        <a:t>Mitigation</a:t>
                      </a:r>
                      <a:endParaRPr lang="en-US" dirty="0"/>
                    </a:p>
                  </a:txBody>
                  <a:tcPr>
                    <a:solidFill>
                      <a:schemeClr val="accent1">
                        <a:lumMod val="75000"/>
                      </a:schemeClr>
                    </a:solidFill>
                  </a:tcPr>
                </a:tc>
                <a:extLst>
                  <a:ext uri="{0D108BD9-81ED-4DB2-BD59-A6C34878D82A}">
                    <a16:rowId xmlns:a16="http://schemas.microsoft.com/office/drawing/2014/main" val="1762474784"/>
                  </a:ext>
                </a:extLst>
              </a:tr>
              <a:tr h="1417727">
                <a:tc>
                  <a:txBody>
                    <a:bodyPr/>
                    <a:lstStyle/>
                    <a:p>
                      <a:endParaRPr lang="en-US" sz="1200" b="0" i="0" kern="1200" dirty="0" smtClean="0">
                        <a:solidFill>
                          <a:schemeClr val="dk1"/>
                        </a:solidFill>
                        <a:latin typeface="Arial" panose="020B0604020202020204" pitchFamily="34" charset="0"/>
                        <a:ea typeface="+mn-ea"/>
                        <a:cs typeface="Arial" panose="020B0604020202020204" pitchFamily="34" charset="0"/>
                      </a:endParaRPr>
                    </a:p>
                    <a:p>
                      <a:endParaRPr lang="en-US" sz="1200" b="0" i="0" kern="1200" dirty="0" smtClean="0">
                        <a:solidFill>
                          <a:schemeClr val="dk1"/>
                        </a:solidFill>
                        <a:latin typeface="Arial" panose="020B0604020202020204" pitchFamily="34" charset="0"/>
                        <a:ea typeface="+mn-ea"/>
                        <a:cs typeface="Arial" panose="020B0604020202020204" pitchFamily="34" charset="0"/>
                      </a:endParaRPr>
                    </a:p>
                    <a:p>
                      <a:pPr algn="ctr"/>
                      <a:r>
                        <a:rPr lang="en-US" sz="1200" b="0" i="0" kern="1200" dirty="0" smtClean="0">
                          <a:solidFill>
                            <a:schemeClr val="dk1"/>
                          </a:solidFill>
                          <a:latin typeface="Arial" panose="020B0604020202020204" pitchFamily="34" charset="0"/>
                          <a:ea typeface="+mn-ea"/>
                          <a:cs typeface="Arial" panose="020B0604020202020204" pitchFamily="34" charset="0"/>
                        </a:rPr>
                        <a:t>Domain Name will be changed after migration</a:t>
                      </a:r>
                      <a:endParaRPr lang="en-US" sz="1200" b="0" i="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endParaRPr lang="en-US" sz="1200" b="0" i="0" kern="1200" dirty="0" smtClean="0">
                        <a:solidFill>
                          <a:schemeClr val="dk1"/>
                        </a:solidFill>
                        <a:latin typeface="Arial" panose="020B0604020202020204" pitchFamily="34" charset="0"/>
                        <a:ea typeface="+mn-ea"/>
                        <a:cs typeface="Arial" panose="020B0604020202020204" pitchFamily="34" charset="0"/>
                      </a:endParaRPr>
                    </a:p>
                    <a:p>
                      <a:endParaRPr lang="en-US" sz="1200" b="0" i="0" kern="1200" dirty="0" smtClean="0">
                        <a:solidFill>
                          <a:schemeClr val="dk1"/>
                        </a:solidFill>
                        <a:latin typeface="Arial" panose="020B0604020202020204" pitchFamily="34" charset="0"/>
                        <a:ea typeface="+mn-ea"/>
                        <a:cs typeface="Arial" panose="020B0604020202020204" pitchFamily="34" charset="0"/>
                      </a:endParaRPr>
                    </a:p>
                    <a:p>
                      <a:pPr algn="ctr"/>
                      <a:r>
                        <a:rPr lang="en-US" sz="1200" b="0" i="0" kern="1200" dirty="0" smtClean="0">
                          <a:solidFill>
                            <a:schemeClr val="dk1"/>
                          </a:solidFill>
                          <a:latin typeface="Arial" panose="020B0604020202020204" pitchFamily="34" charset="0"/>
                          <a:ea typeface="+mn-ea"/>
                          <a:cs typeface="Arial" panose="020B0604020202020204" pitchFamily="34" charset="0"/>
                        </a:rPr>
                        <a:t>Azure ADDS domain name will be different. </a:t>
                      </a:r>
                    </a:p>
                  </a:txBody>
                  <a:tcPr/>
                </a:tc>
                <a:tc>
                  <a:txBody>
                    <a:bodyPr/>
                    <a:lstStyle/>
                    <a:p>
                      <a:endParaRPr lang="en-US" sz="1200" b="0" i="0" kern="1200" dirty="0" smtClean="0">
                        <a:solidFill>
                          <a:schemeClr val="dk1"/>
                        </a:solidFill>
                        <a:latin typeface="Arial" panose="020B0604020202020204" pitchFamily="34" charset="0"/>
                        <a:ea typeface="+mn-ea"/>
                        <a:cs typeface="Arial" panose="020B0604020202020204" pitchFamily="34" charset="0"/>
                      </a:endParaRPr>
                    </a:p>
                    <a:p>
                      <a:endParaRPr lang="en-US" sz="1200" b="0" i="0" kern="1200" dirty="0" smtClean="0">
                        <a:solidFill>
                          <a:schemeClr val="dk1"/>
                        </a:solidFill>
                        <a:latin typeface="Arial" panose="020B0604020202020204" pitchFamily="34" charset="0"/>
                        <a:ea typeface="+mn-ea"/>
                        <a:cs typeface="Arial" panose="020B0604020202020204" pitchFamily="34" charset="0"/>
                      </a:endParaRPr>
                    </a:p>
                    <a:p>
                      <a:pPr algn="ctr"/>
                      <a:r>
                        <a:rPr lang="en-US" sz="1200" b="0" i="0" kern="1200" dirty="0" smtClean="0">
                          <a:solidFill>
                            <a:schemeClr val="dk1"/>
                          </a:solidFill>
                          <a:latin typeface="Arial" panose="020B0604020202020204" pitchFamily="34" charset="0"/>
                          <a:ea typeface="+mn-ea"/>
                          <a:cs typeface="Arial" panose="020B0604020202020204" pitchFamily="34" charset="0"/>
                        </a:rPr>
                        <a:t>All application servers need to rejoined to domain.</a:t>
                      </a:r>
                    </a:p>
                    <a:p>
                      <a:endParaRPr lang="en-US" sz="1200" b="0" i="0" kern="1200" dirty="0" smtClean="0">
                        <a:solidFill>
                          <a:schemeClr val="dk1"/>
                        </a:solidFill>
                        <a:latin typeface="Arial" panose="020B0604020202020204" pitchFamily="34" charset="0"/>
                        <a:ea typeface="+mn-ea"/>
                        <a:cs typeface="Arial" panose="020B0604020202020204" pitchFamily="34" charset="0"/>
                      </a:endParaRPr>
                    </a:p>
                    <a:p>
                      <a:pPr algn="ctr"/>
                      <a:r>
                        <a:rPr lang="en-US" sz="1200" b="0" i="0" kern="1200" dirty="0" smtClean="0">
                          <a:solidFill>
                            <a:schemeClr val="dk1"/>
                          </a:solidFill>
                          <a:latin typeface="Arial" panose="020B0604020202020204" pitchFamily="34" charset="0"/>
                          <a:ea typeface="+mn-ea"/>
                          <a:cs typeface="Arial" panose="020B0604020202020204" pitchFamily="34" charset="0"/>
                        </a:rPr>
                        <a:t>LDAP binding settings of all applications should be reconfigured accordingly.</a:t>
                      </a:r>
                    </a:p>
                    <a:p>
                      <a:endParaRPr lang="en-US" sz="1200" b="0" i="0" kern="1200" dirty="0" smtClean="0">
                        <a:solidFill>
                          <a:schemeClr val="dk1"/>
                        </a:solidFill>
                        <a:latin typeface="Arial" panose="020B0604020202020204" pitchFamily="34" charset="0"/>
                        <a:ea typeface="+mn-ea"/>
                        <a:cs typeface="Arial" panose="020B0604020202020204" pitchFamily="34" charset="0"/>
                      </a:endParaRPr>
                    </a:p>
                    <a:p>
                      <a:endParaRPr lang="en-US" sz="1200" b="0" i="0"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920034775"/>
                  </a:ext>
                </a:extLst>
              </a:tr>
              <a:tr h="917353">
                <a:tc>
                  <a:txBody>
                    <a:bodyPr/>
                    <a:lstStyle/>
                    <a:p>
                      <a:endParaRPr lang="en-US" sz="1200" b="0" i="0" kern="1200" dirty="0" smtClean="0">
                        <a:solidFill>
                          <a:schemeClr val="dk1"/>
                        </a:solidFill>
                        <a:latin typeface="Arial" panose="020B0604020202020204" pitchFamily="34" charset="0"/>
                        <a:ea typeface="+mn-ea"/>
                        <a:cs typeface="Arial" panose="020B0604020202020204" pitchFamily="34" charset="0"/>
                      </a:endParaRPr>
                    </a:p>
                    <a:p>
                      <a:endParaRPr lang="en-US" sz="1200" b="0" i="0" kern="1200" dirty="0" smtClean="0">
                        <a:solidFill>
                          <a:schemeClr val="dk1"/>
                        </a:solidFill>
                        <a:latin typeface="Arial" panose="020B0604020202020204" pitchFamily="34" charset="0"/>
                        <a:ea typeface="+mn-ea"/>
                        <a:cs typeface="Arial" panose="020B0604020202020204" pitchFamily="34" charset="0"/>
                      </a:endParaRPr>
                    </a:p>
                    <a:p>
                      <a:pPr algn="ctr"/>
                      <a:r>
                        <a:rPr lang="en-US" sz="1200" b="0" i="0" kern="1200" dirty="0" smtClean="0">
                          <a:solidFill>
                            <a:schemeClr val="dk1"/>
                          </a:solidFill>
                          <a:latin typeface="Arial" panose="020B0604020202020204" pitchFamily="34" charset="0"/>
                          <a:ea typeface="+mn-ea"/>
                          <a:cs typeface="Arial" panose="020B0604020202020204" pitchFamily="34" charset="0"/>
                        </a:rPr>
                        <a:t>Some application requires LDAP write feature</a:t>
                      </a:r>
                      <a:endParaRPr lang="en-US" sz="1200" b="0" i="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endParaRPr lang="en-US" sz="1200" b="0" i="0" kern="1200" dirty="0" smtClean="0">
                        <a:solidFill>
                          <a:schemeClr val="dk1"/>
                        </a:solidFill>
                        <a:latin typeface="Arial" panose="020B0604020202020204" pitchFamily="34" charset="0"/>
                        <a:ea typeface="+mn-ea"/>
                        <a:cs typeface="Arial" panose="020B0604020202020204" pitchFamily="34" charset="0"/>
                      </a:endParaRPr>
                    </a:p>
                    <a:p>
                      <a:endParaRPr lang="en-US" sz="1200" b="0" i="0" kern="1200" dirty="0" smtClean="0">
                        <a:solidFill>
                          <a:schemeClr val="dk1"/>
                        </a:solidFill>
                        <a:latin typeface="Arial" panose="020B0604020202020204" pitchFamily="34" charset="0"/>
                        <a:ea typeface="+mn-ea"/>
                        <a:cs typeface="Arial" panose="020B0604020202020204" pitchFamily="34" charset="0"/>
                      </a:endParaRPr>
                    </a:p>
                    <a:p>
                      <a:pPr algn="ctr"/>
                      <a:r>
                        <a:rPr lang="en-US" sz="1200" b="0" i="0" kern="1200" dirty="0" smtClean="0">
                          <a:solidFill>
                            <a:schemeClr val="dk1"/>
                          </a:solidFill>
                          <a:latin typeface="Arial" panose="020B0604020202020204" pitchFamily="34" charset="0"/>
                          <a:ea typeface="+mn-ea"/>
                          <a:cs typeface="Arial" panose="020B0604020202020204" pitchFamily="34" charset="0"/>
                        </a:rPr>
                        <a:t>Azure ADDS does not support LDAP write feature. </a:t>
                      </a:r>
                    </a:p>
                    <a:p>
                      <a:endParaRPr lang="en-US" sz="1200" b="0" i="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endParaRPr lang="en-US" sz="1200" b="0" i="0" kern="1200" dirty="0" smtClean="0">
                        <a:solidFill>
                          <a:schemeClr val="dk1"/>
                        </a:solidFill>
                        <a:latin typeface="Arial" panose="020B0604020202020204" pitchFamily="34" charset="0"/>
                        <a:ea typeface="+mn-ea"/>
                        <a:cs typeface="Arial" panose="020B0604020202020204" pitchFamily="34" charset="0"/>
                      </a:endParaRPr>
                    </a:p>
                    <a:p>
                      <a:endParaRPr lang="en-US" sz="1200" b="0" i="0" kern="1200" dirty="0" smtClean="0">
                        <a:solidFill>
                          <a:schemeClr val="dk1"/>
                        </a:solidFill>
                        <a:latin typeface="Arial" panose="020B0604020202020204" pitchFamily="34" charset="0"/>
                        <a:ea typeface="+mn-ea"/>
                        <a:cs typeface="Arial" panose="020B0604020202020204" pitchFamily="34" charset="0"/>
                      </a:endParaRPr>
                    </a:p>
                    <a:p>
                      <a:pPr algn="ctr"/>
                      <a:r>
                        <a:rPr lang="en-US" sz="1200" b="0" i="0" kern="1200" dirty="0" smtClean="0">
                          <a:solidFill>
                            <a:schemeClr val="dk1"/>
                          </a:solidFill>
                          <a:latin typeface="Arial" panose="020B0604020202020204" pitchFamily="34" charset="0"/>
                          <a:ea typeface="+mn-ea"/>
                          <a:cs typeface="Arial" panose="020B0604020202020204" pitchFamily="34" charset="0"/>
                        </a:rPr>
                        <a:t>As this is a feature limitation, we have informed our client and excluded that application from integrating with Azure ADDS</a:t>
                      </a:r>
                      <a:endParaRPr lang="en-US" sz="1200" b="0" i="0"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950581119"/>
                  </a:ext>
                </a:extLst>
              </a:tr>
              <a:tr h="750561">
                <a:tc>
                  <a:txBody>
                    <a:bodyPr/>
                    <a:lstStyle/>
                    <a:p>
                      <a:pPr algn="ctr"/>
                      <a:r>
                        <a:rPr lang="en-US" sz="1200" b="0" i="0" kern="1200" dirty="0" smtClean="0">
                          <a:solidFill>
                            <a:schemeClr val="dk1"/>
                          </a:solidFill>
                          <a:latin typeface="Arial" panose="020B0604020202020204" pitchFamily="34" charset="0"/>
                          <a:ea typeface="+mn-ea"/>
                          <a:cs typeface="Arial" panose="020B0604020202020204" pitchFamily="34" charset="0"/>
                        </a:rPr>
                        <a:t>Applications are hosted across multiple domains and forests</a:t>
                      </a:r>
                      <a:endParaRPr lang="en-US" sz="1200" b="0" i="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Arial" panose="020B0604020202020204" pitchFamily="34" charset="0"/>
                          <a:ea typeface="+mn-ea"/>
                          <a:cs typeface="Arial" panose="020B0604020202020204" pitchFamily="34" charset="0"/>
                        </a:rPr>
                        <a:t>Applications are hosted across multiple domains and forests</a:t>
                      </a:r>
                      <a:r>
                        <a:rPr lang="en-US" sz="1200" b="0" i="0" kern="1200" dirty="0">
                          <a:solidFill>
                            <a:schemeClr val="dk1"/>
                          </a:solidFill>
                          <a:latin typeface="Arial" panose="020B0604020202020204" pitchFamily="34" charset="0"/>
                          <a:ea typeface="+mn-ea"/>
                          <a:cs typeface="Arial" panose="020B0604020202020204" pitchFamily="34" charset="0"/>
                        </a:rPr>
                        <a:t> </a:t>
                      </a:r>
                      <a:r>
                        <a:rPr lang="en-US" sz="1200" b="0" i="0" kern="1200" dirty="0" smtClean="0">
                          <a:solidFill>
                            <a:schemeClr val="dk1"/>
                          </a:solidFill>
                          <a:latin typeface="Arial" panose="020B0604020202020204" pitchFamily="34" charset="0"/>
                          <a:ea typeface="+mn-ea"/>
                          <a:cs typeface="Arial" panose="020B0604020202020204" pitchFamily="34" charset="0"/>
                        </a:rPr>
                        <a:t>on premise. However, in Azure ADDS there will be only one managed domain, since there is one Azure AD tenant.</a:t>
                      </a:r>
                    </a:p>
                  </a:txBody>
                  <a:tcPr anchor="ctr"/>
                </a:tc>
                <a:tc>
                  <a:txBody>
                    <a:bodyPr/>
                    <a:lstStyle/>
                    <a:p>
                      <a:pPr algn="ctr"/>
                      <a:r>
                        <a:rPr lang="en-US" sz="1200" b="0" i="0" kern="1200" dirty="0" smtClean="0">
                          <a:solidFill>
                            <a:schemeClr val="dk1"/>
                          </a:solidFill>
                          <a:latin typeface="Arial" panose="020B0604020202020204" pitchFamily="34" charset="0"/>
                          <a:ea typeface="+mn-ea"/>
                          <a:cs typeface="Arial" panose="020B0604020202020204" pitchFamily="34" charset="0"/>
                        </a:rPr>
                        <a:t>This is a product limitation , In order get</a:t>
                      </a:r>
                      <a:r>
                        <a:rPr lang="en-US" sz="1200" b="0" i="0" kern="1200" baseline="0" dirty="0" smtClean="0">
                          <a:solidFill>
                            <a:schemeClr val="dk1"/>
                          </a:solidFill>
                          <a:latin typeface="Arial" panose="020B0604020202020204" pitchFamily="34" charset="0"/>
                          <a:ea typeface="+mn-ea"/>
                          <a:cs typeface="Arial" panose="020B0604020202020204" pitchFamily="34" charset="0"/>
                        </a:rPr>
                        <a:t> around it customer is advised with a connectivity mechanism from On-premise   DC to  Azure </a:t>
                      </a:r>
                      <a:endParaRPr lang="en-US" sz="1200" b="0" i="0" kern="1200" dirty="0" smtClean="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1206601662"/>
                  </a:ext>
                </a:extLst>
              </a:tr>
              <a:tr h="964837">
                <a:tc>
                  <a:txBody>
                    <a:bodyPr/>
                    <a:lstStyle/>
                    <a:p>
                      <a:pPr marL="0" algn="ctr" defTabSz="914377" rtl="0" eaLnBrk="1" latinLnBrk="0" hangingPunct="1"/>
                      <a:r>
                        <a:rPr lang="en-US" sz="1200" b="0" i="0" kern="1200" baseline="0" dirty="0" smtClean="0">
                          <a:solidFill>
                            <a:schemeClr val="dk1"/>
                          </a:solidFill>
                          <a:latin typeface="Arial" panose="020B0604020202020204" pitchFamily="34" charset="0"/>
                          <a:ea typeface="+mn-ea"/>
                          <a:cs typeface="Arial" panose="020B0604020202020204" pitchFamily="34" charset="0"/>
                        </a:rPr>
                        <a:t> Domain is already in use on this  virtual network. Specify a name that is not in use. </a:t>
                      </a:r>
                      <a:endParaRPr lang="en-US" sz="1200" b="0" i="0" kern="1200" baseline="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dk1"/>
                          </a:solidFill>
                          <a:latin typeface="Arial" panose="020B0604020202020204" pitchFamily="34" charset="0"/>
                          <a:ea typeface="+mn-ea"/>
                          <a:cs typeface="Arial" panose="020B0604020202020204" pitchFamily="34" charset="0"/>
                        </a:rPr>
                        <a:t>Conflicts for the domain name on that virtual network. </a:t>
                      </a:r>
                    </a:p>
                  </a:txBody>
                  <a:tcPr anchor="ctr"/>
                </a:tc>
                <a:tc>
                  <a:txBody>
                    <a:bodyPr/>
                    <a:lstStyle/>
                    <a:p>
                      <a:pPr algn="ctr"/>
                      <a:r>
                        <a:rPr lang="en-US" sz="1200" b="0" i="0" kern="1200" baseline="0" dirty="0" smtClean="0">
                          <a:solidFill>
                            <a:schemeClr val="dk1"/>
                          </a:solidFill>
                          <a:latin typeface="Arial" panose="020B0604020202020204" pitchFamily="34" charset="0"/>
                          <a:ea typeface="+mn-ea"/>
                          <a:cs typeface="Arial" panose="020B0604020202020204" pitchFamily="34" charset="0"/>
                        </a:rPr>
                        <a:t>De-provision the existing domain and then proceed to enable Azure AD Domain Services or use a different name set the  Azure AD Domain Services managed domain</a:t>
                      </a:r>
                    </a:p>
                  </a:txBody>
                  <a:tcPr anchor="ctr"/>
                </a:tc>
                <a:extLst>
                  <a:ext uri="{0D108BD9-81ED-4DB2-BD59-A6C34878D82A}">
                    <a16:rowId xmlns:a16="http://schemas.microsoft.com/office/drawing/2014/main" val="387471919"/>
                  </a:ext>
                </a:extLst>
              </a:tr>
              <a:tr h="964837">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dk1"/>
                          </a:solidFill>
                          <a:latin typeface="Arial" panose="020B0604020202020204" pitchFamily="34" charset="0"/>
                          <a:ea typeface="+mn-ea"/>
                          <a:cs typeface="Arial" panose="020B0604020202020204" pitchFamily="34" charset="0"/>
                        </a:rPr>
                        <a:t>Inadequate permissions</a:t>
                      </a:r>
                    </a:p>
                    <a:p>
                      <a:pPr marL="0" algn="ctr" defTabSz="914377" rtl="0" eaLnBrk="1" latinLnBrk="0" hangingPunct="1"/>
                      <a:endParaRPr lang="en-US" sz="1200" b="0" i="0" kern="1200" baseline="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dk1"/>
                          </a:solidFill>
                          <a:latin typeface="Arial" panose="020B0604020202020204" pitchFamily="34" charset="0"/>
                          <a:ea typeface="+mn-ea"/>
                          <a:cs typeface="Arial" panose="020B0604020202020204" pitchFamily="34" charset="0"/>
                        </a:rPr>
                        <a:t>Domain Services could not be enabled in this Azure AD tenant. The service does not have adequate permissions to the application called 'Azure AD Domain Services Sync'</a:t>
                      </a:r>
                    </a:p>
                  </a:txBody>
                  <a:tcPr anchor="ctr"/>
                </a:tc>
                <a:tc>
                  <a:txBody>
                    <a:bodyPr/>
                    <a:lstStyle/>
                    <a:p>
                      <a:pPr algn="ctr"/>
                      <a:r>
                        <a:rPr lang="en-US" sz="1200" b="0" i="0" kern="1200" baseline="0" dirty="0" smtClean="0">
                          <a:solidFill>
                            <a:schemeClr val="dk1"/>
                          </a:solidFill>
                          <a:latin typeface="Arial" panose="020B0604020202020204" pitchFamily="34" charset="0"/>
                          <a:ea typeface="+mn-ea"/>
                          <a:cs typeface="Arial" panose="020B0604020202020204" pitchFamily="34" charset="0"/>
                        </a:rPr>
                        <a:t>Any stale Azure AD Domain Services Sync needs to be deleted before enabling Azure AD DS services</a:t>
                      </a:r>
                    </a:p>
                  </a:txBody>
                  <a:tcPr anchor="ctr"/>
                </a:tc>
                <a:extLst>
                  <a:ext uri="{0D108BD9-81ED-4DB2-BD59-A6C34878D82A}">
                    <a16:rowId xmlns:a16="http://schemas.microsoft.com/office/drawing/2014/main" val="1230158582"/>
                  </a:ext>
                </a:extLst>
              </a:tr>
            </a:tbl>
          </a:graphicData>
        </a:graphic>
      </p:graphicFrame>
    </p:spTree>
    <p:extLst>
      <p:ext uri="{BB962C8B-B14F-4D97-AF65-F5344CB8AC3E}">
        <p14:creationId xmlns:p14="http://schemas.microsoft.com/office/powerpoint/2010/main" val="270765240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8A84C274-9F02-443C-97E6-4EEC56F93CD8}" type="slidenum">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AutoShape 2" descr="Azure AD Domain Services Overvi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96130585"/>
              </p:ext>
            </p:extLst>
          </p:nvPr>
        </p:nvGraphicFramePr>
        <p:xfrm>
          <a:off x="412325" y="363891"/>
          <a:ext cx="11459635" cy="5709099"/>
        </p:xfrm>
        <a:graphic>
          <a:graphicData uri="http://schemas.openxmlformats.org/drawingml/2006/table">
            <a:tbl>
              <a:tblPr firstRow="1" bandRow="1">
                <a:tableStyleId>{5C22544A-7EE6-4342-B048-85BDC9FD1C3A}</a:tableStyleId>
              </a:tblPr>
              <a:tblGrid>
                <a:gridCol w="4068235">
                  <a:extLst>
                    <a:ext uri="{9D8B030D-6E8A-4147-A177-3AD203B41FA5}">
                      <a16:colId xmlns:a16="http://schemas.microsoft.com/office/drawing/2014/main" val="2181091904"/>
                    </a:ext>
                  </a:extLst>
                </a:gridCol>
                <a:gridCol w="3703320">
                  <a:extLst>
                    <a:ext uri="{9D8B030D-6E8A-4147-A177-3AD203B41FA5}">
                      <a16:colId xmlns:a16="http://schemas.microsoft.com/office/drawing/2014/main" val="3778299797"/>
                    </a:ext>
                  </a:extLst>
                </a:gridCol>
                <a:gridCol w="3688080">
                  <a:extLst>
                    <a:ext uri="{9D8B030D-6E8A-4147-A177-3AD203B41FA5}">
                      <a16:colId xmlns:a16="http://schemas.microsoft.com/office/drawing/2014/main" val="2028255023"/>
                    </a:ext>
                  </a:extLst>
                </a:gridCol>
              </a:tblGrid>
              <a:tr h="1181250">
                <a:tc>
                  <a:txBody>
                    <a:bodyPr/>
                    <a:lstStyle/>
                    <a:p>
                      <a:pPr algn="ctr"/>
                      <a:r>
                        <a:rPr lang="en-US" sz="1800" b="1" i="0" kern="1200" dirty="0" smtClean="0">
                          <a:solidFill>
                            <a:schemeClr val="lt1"/>
                          </a:solidFill>
                          <a:effectLst/>
                          <a:latin typeface="+mn-lt"/>
                          <a:ea typeface="+mn-ea"/>
                          <a:cs typeface="+mn-cs"/>
                        </a:rPr>
                        <a:t>Feature</a:t>
                      </a:r>
                      <a:endParaRPr lang="en-US" sz="1800" dirty="0"/>
                    </a:p>
                  </a:txBody>
                  <a:tcPr anchor="ctr"/>
                </a:tc>
                <a:tc>
                  <a:txBody>
                    <a:bodyPr/>
                    <a:lstStyle/>
                    <a:p>
                      <a:pPr algn="ctr"/>
                      <a:r>
                        <a:rPr lang="en-US" sz="1800" b="1" i="0" kern="1200" dirty="0" smtClean="0">
                          <a:solidFill>
                            <a:schemeClr val="lt1"/>
                          </a:solidFill>
                          <a:effectLst/>
                          <a:latin typeface="+mn-lt"/>
                          <a:ea typeface="+mn-ea"/>
                          <a:cs typeface="+mn-cs"/>
                        </a:rPr>
                        <a:t>Azure AD Domain Services</a:t>
                      </a:r>
                      <a:endParaRPr lang="en-US" sz="1800" dirty="0"/>
                    </a:p>
                  </a:txBody>
                  <a:tcPr anchor="ctr"/>
                </a:tc>
                <a:tc>
                  <a:txBody>
                    <a:bodyPr/>
                    <a:lstStyle/>
                    <a:p>
                      <a:pPr algn="ctr"/>
                      <a:r>
                        <a:rPr lang="en-US" sz="1800" b="1" i="0" kern="1200" dirty="0" smtClean="0">
                          <a:solidFill>
                            <a:schemeClr val="lt1"/>
                          </a:solidFill>
                          <a:effectLst/>
                          <a:latin typeface="+mn-lt"/>
                          <a:ea typeface="+mn-ea"/>
                          <a:cs typeface="+mn-cs"/>
                        </a:rPr>
                        <a:t>                                                                  </a:t>
                      </a:r>
                      <a:r>
                        <a:rPr lang="en-US" sz="1800" b="1" i="0" kern="1200" dirty="0" smtClean="0">
                          <a:solidFill>
                            <a:schemeClr val="lt1"/>
                          </a:solidFill>
                          <a:effectLst/>
                          <a:latin typeface="+mn-lt"/>
                          <a:ea typeface="+mn-ea"/>
                          <a:cs typeface="+mn-cs"/>
                        </a:rPr>
                        <a:t>Azure AD </a:t>
                      </a:r>
                      <a:r>
                        <a:rPr lang="en-US" sz="1800" b="1" i="0" kern="1200" dirty="0" smtClean="0">
                          <a:solidFill>
                            <a:schemeClr val="lt1"/>
                          </a:solidFill>
                          <a:effectLst/>
                          <a:latin typeface="+mn-lt"/>
                          <a:ea typeface="+mn-ea"/>
                          <a:cs typeface="+mn-cs"/>
                        </a:rPr>
                        <a:t>domain deployed in</a:t>
                      </a:r>
                      <a:r>
                        <a:rPr lang="en-US" sz="1800" b="1" i="0" kern="1200" baseline="0" dirty="0" smtClean="0">
                          <a:solidFill>
                            <a:schemeClr val="lt1"/>
                          </a:solidFill>
                          <a:effectLst/>
                          <a:latin typeface="+mn-lt"/>
                          <a:ea typeface="+mn-ea"/>
                          <a:cs typeface="+mn-cs"/>
                        </a:rPr>
                        <a:t> a </a:t>
                      </a:r>
                      <a:r>
                        <a:rPr lang="en-US" sz="1800" b="1" i="0" kern="1200" baseline="0" dirty="0" smtClean="0">
                          <a:solidFill>
                            <a:schemeClr val="lt1"/>
                          </a:solidFill>
                          <a:effectLst/>
                          <a:latin typeface="+mn-lt"/>
                          <a:ea typeface="+mn-ea"/>
                          <a:cs typeface="+mn-cs"/>
                        </a:rPr>
                        <a:t>VM </a:t>
                      </a:r>
                      <a:r>
                        <a:rPr lang="en-US" sz="1800" b="1" i="0" kern="1200" baseline="0" smtClean="0">
                          <a:solidFill>
                            <a:schemeClr val="lt1"/>
                          </a:solidFill>
                          <a:effectLst/>
                          <a:latin typeface="+mn-lt"/>
                          <a:ea typeface="+mn-ea"/>
                          <a:cs typeface="+mn-cs"/>
                        </a:rPr>
                        <a:t>(IaaS)</a:t>
                      </a:r>
                      <a:endParaRPr lang="en-US" sz="1800" b="1" i="0" kern="1200" dirty="0" smtClean="0">
                        <a:solidFill>
                          <a:schemeClr val="lt1"/>
                        </a:solidFill>
                        <a:effectLst/>
                        <a:latin typeface="+mn-lt"/>
                        <a:ea typeface="+mn-ea"/>
                        <a:cs typeface="+mn-cs"/>
                      </a:endParaRPr>
                    </a:p>
                    <a:p>
                      <a:endParaRPr lang="en-US" sz="1800" dirty="0"/>
                    </a:p>
                  </a:txBody>
                  <a:tcPr/>
                </a:tc>
                <a:extLst>
                  <a:ext uri="{0D108BD9-81ED-4DB2-BD59-A6C34878D82A}">
                    <a16:rowId xmlns:a16="http://schemas.microsoft.com/office/drawing/2014/main" val="2580363214"/>
                  </a:ext>
                </a:extLst>
              </a:tr>
              <a:tr h="425833">
                <a:tc>
                  <a:txBody>
                    <a:bodyPr/>
                    <a:lstStyle/>
                    <a:p>
                      <a:pPr marL="0" algn="l" defTabSz="914377" rtl="0" eaLnBrk="1" latinLnBrk="0" hangingPunct="1"/>
                      <a:r>
                        <a:rPr lang="en-US" sz="1600" u="none" kern="1200" dirty="0" smtClean="0">
                          <a:solidFill>
                            <a:schemeClr val="tx1"/>
                          </a:solidFill>
                          <a:latin typeface="+mn-lt"/>
                          <a:ea typeface="+mn-ea"/>
                          <a:cs typeface="+mn-cs"/>
                        </a:rPr>
                        <a:t>Domain or Enterprise administrator privileges </a:t>
                      </a:r>
                      <a:endParaRPr lang="en-US" sz="1600" u="none" kern="1200" dirty="0">
                        <a:solidFill>
                          <a:schemeClr val="tx1"/>
                        </a:solidFill>
                        <a:latin typeface="+mn-lt"/>
                        <a:ea typeface="+mn-ea"/>
                        <a:cs typeface="+mn-cs"/>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b="1" i="0" kern="1200" dirty="0" smtClean="0">
                          <a:solidFill>
                            <a:srgbClr val="FF0000"/>
                          </a:solidFill>
                          <a:effectLst/>
                          <a:latin typeface="+mn-lt"/>
                          <a:ea typeface="+mn-ea"/>
                          <a:cs typeface="+mn-cs"/>
                        </a:rPr>
                        <a:t>✕</a:t>
                      </a:r>
                      <a:endParaRPr lang="en-US" dirty="0">
                        <a:solidFill>
                          <a:srgbClr val="00B050"/>
                        </a:solidFill>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b="1" i="0" kern="1200" dirty="0" smtClean="0">
                          <a:solidFill>
                            <a:srgbClr val="00B050"/>
                          </a:solidFill>
                          <a:effectLst/>
                          <a:latin typeface="+mn-lt"/>
                          <a:ea typeface="+mn-ea"/>
                          <a:cs typeface="+mn-cs"/>
                        </a:rPr>
                        <a:t>✓</a:t>
                      </a:r>
                      <a:endParaRPr lang="en-US" b="1" dirty="0">
                        <a:solidFill>
                          <a:srgbClr val="FF0000"/>
                        </a:solidFill>
                      </a:endParaRPr>
                    </a:p>
                  </a:txBody>
                  <a:tcPr/>
                </a:tc>
                <a:extLst>
                  <a:ext uri="{0D108BD9-81ED-4DB2-BD59-A6C34878D82A}">
                    <a16:rowId xmlns:a16="http://schemas.microsoft.com/office/drawing/2014/main" val="401757692"/>
                  </a:ext>
                </a:extLst>
              </a:tr>
              <a:tr h="425833">
                <a:tc>
                  <a:txBody>
                    <a:bodyPr/>
                    <a:lstStyle/>
                    <a:p>
                      <a:r>
                        <a:rPr lang="en-US" sz="1600" kern="1200" dirty="0" smtClean="0">
                          <a:solidFill>
                            <a:schemeClr val="tx1"/>
                          </a:solidFill>
                          <a:latin typeface="+mn-lt"/>
                          <a:ea typeface="+mn-ea"/>
                          <a:cs typeface="+mn-cs"/>
                        </a:rPr>
                        <a:t>Domain Join </a:t>
                      </a:r>
                      <a:endParaRPr lang="en-US" sz="1600" kern="1200" dirty="0">
                        <a:solidFill>
                          <a:schemeClr val="tx1"/>
                        </a:solidFill>
                        <a:latin typeface="+mn-lt"/>
                        <a:ea typeface="+mn-ea"/>
                        <a:cs typeface="+mn-cs"/>
                      </a:endParaRPr>
                    </a:p>
                  </a:txBody>
                  <a:tcPr/>
                </a:tc>
                <a:tc>
                  <a:txBody>
                    <a:bodyPr/>
                    <a:lstStyle/>
                    <a:p>
                      <a:pPr algn="ctr"/>
                      <a:r>
                        <a:rPr lang="en-US" sz="1800" b="1" i="0" kern="1200" dirty="0" smtClean="0">
                          <a:solidFill>
                            <a:srgbClr val="00B050"/>
                          </a:solidFill>
                          <a:effectLst/>
                          <a:latin typeface="+mn-lt"/>
                          <a:ea typeface="+mn-ea"/>
                          <a:cs typeface="+mn-cs"/>
                        </a:rPr>
                        <a:t>✓</a:t>
                      </a:r>
                      <a:endParaRPr lang="en-US" dirty="0">
                        <a:solidFill>
                          <a:srgbClr val="00B050"/>
                        </a:solidFill>
                      </a:endParaRPr>
                    </a:p>
                  </a:txBody>
                  <a:tcPr/>
                </a:tc>
                <a:tc>
                  <a:txBody>
                    <a:bodyPr/>
                    <a:lstStyle/>
                    <a:p>
                      <a:pPr algn="ctr"/>
                      <a:r>
                        <a:rPr lang="en-US" sz="1800" b="1" i="0" kern="1200" dirty="0" smtClean="0">
                          <a:solidFill>
                            <a:srgbClr val="00B050"/>
                          </a:solidFill>
                          <a:effectLst/>
                          <a:latin typeface="+mn-lt"/>
                          <a:ea typeface="+mn-ea"/>
                          <a:cs typeface="+mn-cs"/>
                        </a:rPr>
                        <a:t>✓</a:t>
                      </a:r>
                      <a:endParaRPr lang="en-US" dirty="0">
                        <a:solidFill>
                          <a:srgbClr val="00B050"/>
                        </a:solidFill>
                      </a:endParaRPr>
                    </a:p>
                  </a:txBody>
                  <a:tcPr/>
                </a:tc>
                <a:extLst>
                  <a:ext uri="{0D108BD9-81ED-4DB2-BD59-A6C34878D82A}">
                    <a16:rowId xmlns:a16="http://schemas.microsoft.com/office/drawing/2014/main" val="488258204"/>
                  </a:ext>
                </a:extLst>
              </a:tr>
              <a:tr h="540480">
                <a:tc>
                  <a:txBody>
                    <a:bodyPr/>
                    <a:lstStyle/>
                    <a:p>
                      <a:r>
                        <a:rPr lang="en-US" sz="1600" kern="1200" dirty="0" smtClean="0">
                          <a:solidFill>
                            <a:schemeClr val="tx1"/>
                          </a:solidFill>
                          <a:latin typeface="+mn-lt"/>
                          <a:ea typeface="+mn-ea"/>
                          <a:cs typeface="+mn-cs"/>
                        </a:rPr>
                        <a:t>LDAP read</a:t>
                      </a:r>
                      <a:endParaRPr lang="en-US" sz="1600" kern="1200" dirty="0">
                        <a:solidFill>
                          <a:schemeClr val="tx1"/>
                        </a:solidFill>
                        <a:latin typeface="+mn-lt"/>
                        <a:ea typeface="+mn-ea"/>
                        <a:cs typeface="+mn-cs"/>
                      </a:endParaRPr>
                    </a:p>
                  </a:txBody>
                  <a:tcPr/>
                </a:tc>
                <a:tc>
                  <a:txBody>
                    <a:bodyPr/>
                    <a:lstStyle/>
                    <a:p>
                      <a:pPr algn="ctr" fontAlgn="t"/>
                      <a:r>
                        <a:rPr lang="en-US" b="1" dirty="0">
                          <a:solidFill>
                            <a:srgbClr val="00B050"/>
                          </a:solidFill>
                          <a:effectLst/>
                        </a:rPr>
                        <a:t>✓</a:t>
                      </a:r>
                      <a:endParaRPr lang="en-US" dirty="0">
                        <a:solidFill>
                          <a:srgbClr val="00B050"/>
                        </a:solidFill>
                        <a:effectLst/>
                      </a:endParaRPr>
                    </a:p>
                  </a:txBody>
                  <a:tcPr marL="152400" marR="152400" marT="114300" marB="114300"/>
                </a:tc>
                <a:tc>
                  <a:txBody>
                    <a:bodyPr/>
                    <a:lstStyle/>
                    <a:p>
                      <a:pPr algn="ctr" fontAlgn="t"/>
                      <a:r>
                        <a:rPr lang="en-US" b="1" dirty="0">
                          <a:solidFill>
                            <a:srgbClr val="00B050"/>
                          </a:solidFill>
                          <a:effectLst/>
                        </a:rPr>
                        <a:t>✓</a:t>
                      </a:r>
                      <a:endParaRPr lang="en-US" dirty="0">
                        <a:solidFill>
                          <a:srgbClr val="00B050"/>
                        </a:solidFill>
                        <a:effectLst/>
                      </a:endParaRPr>
                    </a:p>
                  </a:txBody>
                  <a:tcPr marL="152400" marR="152400" marT="114300" marB="114300"/>
                </a:tc>
                <a:extLst>
                  <a:ext uri="{0D108BD9-81ED-4DB2-BD59-A6C34878D82A}">
                    <a16:rowId xmlns:a16="http://schemas.microsoft.com/office/drawing/2014/main" val="776841660"/>
                  </a:ext>
                </a:extLst>
              </a:tr>
              <a:tr h="540480">
                <a:tc>
                  <a:txBody>
                    <a:bodyPr/>
                    <a:lstStyle/>
                    <a:p>
                      <a:r>
                        <a:rPr lang="en-US" sz="1600" kern="1200" dirty="0" smtClean="0">
                          <a:solidFill>
                            <a:schemeClr val="tx1"/>
                          </a:solidFill>
                          <a:latin typeface="+mn-lt"/>
                          <a:ea typeface="+mn-ea"/>
                          <a:cs typeface="+mn-cs"/>
                        </a:rPr>
                        <a:t>Group policy</a:t>
                      </a:r>
                      <a:endParaRPr lang="en-US" sz="1600" kern="1200" dirty="0">
                        <a:solidFill>
                          <a:schemeClr val="tx1"/>
                        </a:solidFill>
                        <a:latin typeface="+mn-lt"/>
                        <a:ea typeface="+mn-ea"/>
                        <a:cs typeface="+mn-cs"/>
                      </a:endParaRPr>
                    </a:p>
                  </a:txBody>
                  <a:tcPr/>
                </a:tc>
                <a:tc>
                  <a:txBody>
                    <a:bodyPr/>
                    <a:lstStyle/>
                    <a:p>
                      <a:pPr algn="ctr" fontAlgn="t"/>
                      <a:r>
                        <a:rPr lang="en-US" b="1" dirty="0">
                          <a:solidFill>
                            <a:srgbClr val="00B050"/>
                          </a:solidFill>
                          <a:effectLst/>
                        </a:rPr>
                        <a:t>✓</a:t>
                      </a:r>
                      <a:endParaRPr lang="en-US" dirty="0">
                        <a:solidFill>
                          <a:srgbClr val="00B050"/>
                        </a:solidFill>
                        <a:effectLst/>
                      </a:endParaRPr>
                    </a:p>
                  </a:txBody>
                  <a:tcPr marL="152400" marR="152400" marT="114300" marB="114300"/>
                </a:tc>
                <a:tc>
                  <a:txBody>
                    <a:bodyPr/>
                    <a:lstStyle/>
                    <a:p>
                      <a:pPr algn="ctr" fontAlgn="t"/>
                      <a:r>
                        <a:rPr lang="en-US" b="1" dirty="0">
                          <a:solidFill>
                            <a:srgbClr val="00B050"/>
                          </a:solidFill>
                          <a:effectLst/>
                        </a:rPr>
                        <a:t>✓</a:t>
                      </a:r>
                      <a:endParaRPr lang="en-US" dirty="0">
                        <a:solidFill>
                          <a:srgbClr val="00B050"/>
                        </a:solidFill>
                        <a:effectLst/>
                      </a:endParaRPr>
                    </a:p>
                  </a:txBody>
                  <a:tcPr marL="152400" marR="152400" marT="114300" marB="114300"/>
                </a:tc>
                <a:extLst>
                  <a:ext uri="{0D108BD9-81ED-4DB2-BD59-A6C34878D82A}">
                    <a16:rowId xmlns:a16="http://schemas.microsoft.com/office/drawing/2014/main" val="1370443835"/>
                  </a:ext>
                </a:extLst>
              </a:tr>
              <a:tr h="540480">
                <a:tc>
                  <a:txBody>
                    <a:bodyPr/>
                    <a:lstStyle/>
                    <a:p>
                      <a:r>
                        <a:rPr lang="en-US" sz="1600" kern="1200" dirty="0" smtClean="0">
                          <a:solidFill>
                            <a:schemeClr val="tx1"/>
                          </a:solidFill>
                          <a:latin typeface="+mn-lt"/>
                          <a:ea typeface="+mn-ea"/>
                          <a:cs typeface="+mn-cs"/>
                        </a:rPr>
                        <a:t>Custom OU structure</a:t>
                      </a:r>
                      <a:endParaRPr lang="en-US" sz="1600" kern="1200" dirty="0">
                        <a:solidFill>
                          <a:schemeClr val="tx1"/>
                        </a:solidFill>
                        <a:latin typeface="+mn-lt"/>
                        <a:ea typeface="+mn-ea"/>
                        <a:cs typeface="+mn-cs"/>
                      </a:endParaRPr>
                    </a:p>
                  </a:txBody>
                  <a:tcPr/>
                </a:tc>
                <a:tc>
                  <a:txBody>
                    <a:bodyPr/>
                    <a:lstStyle/>
                    <a:p>
                      <a:pPr algn="ctr" fontAlgn="t"/>
                      <a:r>
                        <a:rPr lang="en-US" b="1" dirty="0">
                          <a:solidFill>
                            <a:srgbClr val="00B050"/>
                          </a:solidFill>
                          <a:effectLst/>
                        </a:rPr>
                        <a:t>✓</a:t>
                      </a:r>
                      <a:endParaRPr lang="en-US" dirty="0">
                        <a:solidFill>
                          <a:srgbClr val="00B050"/>
                        </a:solidFill>
                        <a:effectLst/>
                      </a:endParaRPr>
                    </a:p>
                  </a:txBody>
                  <a:tcPr marL="152400" marR="152400" marT="114300" marB="114300"/>
                </a:tc>
                <a:tc>
                  <a:txBody>
                    <a:bodyPr/>
                    <a:lstStyle/>
                    <a:p>
                      <a:pPr algn="ctr" fontAlgn="t"/>
                      <a:r>
                        <a:rPr lang="en-US" b="1" dirty="0">
                          <a:solidFill>
                            <a:srgbClr val="00B050"/>
                          </a:solidFill>
                          <a:effectLst/>
                        </a:rPr>
                        <a:t>✓</a:t>
                      </a:r>
                      <a:endParaRPr lang="en-US" dirty="0">
                        <a:solidFill>
                          <a:srgbClr val="00B050"/>
                        </a:solidFill>
                        <a:effectLst/>
                      </a:endParaRPr>
                    </a:p>
                  </a:txBody>
                  <a:tcPr marL="152400" marR="152400" marT="114300" marB="114300"/>
                </a:tc>
                <a:extLst>
                  <a:ext uri="{0D108BD9-81ED-4DB2-BD59-A6C34878D82A}">
                    <a16:rowId xmlns:a16="http://schemas.microsoft.com/office/drawing/2014/main" val="1424318785"/>
                  </a:ext>
                </a:extLst>
              </a:tr>
              <a:tr h="540480">
                <a:tc>
                  <a:txBody>
                    <a:bodyPr/>
                    <a:lstStyle/>
                    <a:p>
                      <a:r>
                        <a:rPr lang="en-US" sz="1600" kern="1200" dirty="0" smtClean="0">
                          <a:solidFill>
                            <a:schemeClr val="tx1"/>
                          </a:solidFill>
                          <a:latin typeface="+mn-lt"/>
                          <a:ea typeface="+mn-ea"/>
                          <a:cs typeface="+mn-cs"/>
                        </a:rPr>
                        <a:t>Domain </a:t>
                      </a:r>
                      <a:r>
                        <a:rPr lang="en-US" sz="1600" kern="1200" dirty="0" err="1" smtClean="0">
                          <a:solidFill>
                            <a:schemeClr val="tx1"/>
                          </a:solidFill>
                          <a:latin typeface="+mn-lt"/>
                          <a:ea typeface="+mn-ea"/>
                          <a:cs typeface="+mn-cs"/>
                        </a:rPr>
                        <a:t>Auth</a:t>
                      </a:r>
                      <a:r>
                        <a:rPr lang="en-US" sz="1600" kern="1200" dirty="0" smtClean="0">
                          <a:solidFill>
                            <a:schemeClr val="tx1"/>
                          </a:solidFill>
                          <a:latin typeface="+mn-lt"/>
                          <a:ea typeface="+mn-ea"/>
                          <a:cs typeface="+mn-cs"/>
                        </a:rPr>
                        <a:t> NTLM | Kerberos</a:t>
                      </a:r>
                      <a:endParaRPr lang="en-US" sz="1600" kern="1200" dirty="0">
                        <a:solidFill>
                          <a:schemeClr val="tx1"/>
                        </a:solidFill>
                        <a:latin typeface="+mn-lt"/>
                        <a:ea typeface="+mn-ea"/>
                        <a:cs typeface="+mn-cs"/>
                      </a:endParaRPr>
                    </a:p>
                  </a:txBody>
                  <a:tcPr/>
                </a:tc>
                <a:tc>
                  <a:txBody>
                    <a:bodyPr/>
                    <a:lstStyle/>
                    <a:p>
                      <a:pPr algn="ctr" fontAlgn="t"/>
                      <a:r>
                        <a:rPr lang="en-US" b="1" dirty="0">
                          <a:solidFill>
                            <a:srgbClr val="00B050"/>
                          </a:solidFill>
                          <a:effectLst/>
                        </a:rPr>
                        <a:t>✓</a:t>
                      </a:r>
                      <a:endParaRPr lang="en-US" dirty="0">
                        <a:solidFill>
                          <a:srgbClr val="00B050"/>
                        </a:solidFill>
                        <a:effectLst/>
                      </a:endParaRPr>
                    </a:p>
                  </a:txBody>
                  <a:tcPr marL="152400" marR="152400" marT="114300" marB="114300"/>
                </a:tc>
                <a:tc>
                  <a:txBody>
                    <a:bodyPr/>
                    <a:lstStyle/>
                    <a:p>
                      <a:pPr algn="ctr" fontAlgn="t"/>
                      <a:r>
                        <a:rPr lang="en-US" b="1" dirty="0">
                          <a:solidFill>
                            <a:srgbClr val="00B050"/>
                          </a:solidFill>
                          <a:effectLst/>
                        </a:rPr>
                        <a:t>✓</a:t>
                      </a:r>
                      <a:endParaRPr lang="en-US" dirty="0">
                        <a:solidFill>
                          <a:srgbClr val="00B050"/>
                        </a:solidFill>
                        <a:effectLst/>
                      </a:endParaRPr>
                    </a:p>
                  </a:txBody>
                  <a:tcPr marL="152400" marR="152400" marT="114300" marB="114300"/>
                </a:tc>
                <a:extLst>
                  <a:ext uri="{0D108BD9-81ED-4DB2-BD59-A6C34878D82A}">
                    <a16:rowId xmlns:a16="http://schemas.microsoft.com/office/drawing/2014/main" val="3515923588"/>
                  </a:ext>
                </a:extLst>
              </a:tr>
              <a:tr h="540480">
                <a:tc>
                  <a:txBody>
                    <a:bodyPr/>
                    <a:lstStyle/>
                    <a:p>
                      <a:r>
                        <a:rPr lang="en-US" sz="1600" kern="1200" dirty="0" smtClean="0">
                          <a:solidFill>
                            <a:schemeClr val="tx1"/>
                          </a:solidFill>
                          <a:latin typeface="+mn-lt"/>
                          <a:ea typeface="+mn-ea"/>
                          <a:cs typeface="+mn-cs"/>
                        </a:rPr>
                        <a:t>DNS</a:t>
                      </a:r>
                      <a:r>
                        <a:rPr lang="en-US" sz="1600" kern="1200" baseline="0" dirty="0" smtClean="0">
                          <a:solidFill>
                            <a:schemeClr val="tx1"/>
                          </a:solidFill>
                          <a:latin typeface="+mn-lt"/>
                          <a:ea typeface="+mn-ea"/>
                          <a:cs typeface="+mn-cs"/>
                        </a:rPr>
                        <a:t> servers </a:t>
                      </a:r>
                      <a:endParaRPr lang="en-US" sz="1600" kern="1200" dirty="0">
                        <a:solidFill>
                          <a:schemeClr val="tx1"/>
                        </a:solidFill>
                        <a:latin typeface="+mn-lt"/>
                        <a:ea typeface="+mn-ea"/>
                        <a:cs typeface="+mn-cs"/>
                      </a:endParaRPr>
                    </a:p>
                  </a:txBody>
                  <a:tcPr/>
                </a:tc>
                <a:tc>
                  <a:txBody>
                    <a:bodyPr/>
                    <a:lstStyle/>
                    <a:p>
                      <a:pPr algn="ctr" fontAlgn="t"/>
                      <a:r>
                        <a:rPr lang="en-US" b="1" dirty="0">
                          <a:solidFill>
                            <a:srgbClr val="00B050"/>
                          </a:solidFill>
                          <a:effectLst/>
                        </a:rPr>
                        <a:t>✓</a:t>
                      </a:r>
                      <a:r>
                        <a:rPr lang="en-US" dirty="0">
                          <a:effectLst/>
                        </a:rPr>
                        <a:t> </a:t>
                      </a:r>
                      <a:r>
                        <a:rPr lang="en-US" dirty="0">
                          <a:solidFill>
                            <a:srgbClr val="00B050"/>
                          </a:solidFill>
                          <a:effectLst/>
                        </a:rPr>
                        <a:t>(managed service)</a:t>
                      </a:r>
                    </a:p>
                  </a:txBody>
                  <a:tcPr marL="152400" marR="152400" marT="114300" marB="114300"/>
                </a:tc>
                <a:tc>
                  <a:txBody>
                    <a:bodyPr/>
                    <a:lstStyle/>
                    <a:p>
                      <a:pPr algn="ctr"/>
                      <a:r>
                        <a:rPr lang="en-US" sz="1800" b="1" i="0" kern="1200" dirty="0" smtClean="0">
                          <a:solidFill>
                            <a:srgbClr val="00B050"/>
                          </a:solidFill>
                          <a:effectLst/>
                          <a:latin typeface="+mn-lt"/>
                          <a:ea typeface="+mn-ea"/>
                          <a:cs typeface="+mn-cs"/>
                        </a:rPr>
                        <a:t>✓</a:t>
                      </a:r>
                      <a:endParaRPr lang="en-US" dirty="0">
                        <a:solidFill>
                          <a:srgbClr val="00B050"/>
                        </a:solidFill>
                      </a:endParaRPr>
                    </a:p>
                  </a:txBody>
                  <a:tcPr/>
                </a:tc>
                <a:extLst>
                  <a:ext uri="{0D108BD9-81ED-4DB2-BD59-A6C34878D82A}">
                    <a16:rowId xmlns:a16="http://schemas.microsoft.com/office/drawing/2014/main" val="1384422422"/>
                  </a:ext>
                </a:extLst>
              </a:tr>
              <a:tr h="425833">
                <a:tc>
                  <a:txBody>
                    <a:bodyPr/>
                    <a:lstStyle/>
                    <a:p>
                      <a:pPr marL="0" algn="l" defTabSz="914377" rtl="0" eaLnBrk="1" latinLnBrk="0" hangingPunct="1"/>
                      <a:r>
                        <a:rPr lang="en-US" sz="1600" kern="1200" baseline="0" dirty="0" smtClean="0">
                          <a:solidFill>
                            <a:schemeClr val="tx1"/>
                          </a:solidFill>
                          <a:latin typeface="+mn-lt"/>
                          <a:ea typeface="+mn-ea"/>
                          <a:cs typeface="+mn-cs"/>
                        </a:rPr>
                        <a:t>Schema extensions </a:t>
                      </a:r>
                      <a:endParaRPr lang="en-US" sz="1600" kern="1200" baseline="0" dirty="0">
                        <a:solidFill>
                          <a:schemeClr val="tx1"/>
                        </a:solidFill>
                        <a:latin typeface="+mn-lt"/>
                        <a:ea typeface="+mn-ea"/>
                        <a:cs typeface="+mn-cs"/>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b="1" i="0" kern="1200" dirty="0" smtClean="0">
                          <a:solidFill>
                            <a:srgbClr val="FF0000"/>
                          </a:solidFill>
                          <a:effectLst/>
                          <a:latin typeface="+mn-lt"/>
                          <a:ea typeface="+mn-ea"/>
                          <a:cs typeface="+mn-cs"/>
                        </a:rPr>
                        <a:t>✕</a:t>
                      </a:r>
                      <a:endParaRPr lang="en-US" dirty="0">
                        <a:solidFill>
                          <a:srgbClr val="FF0000"/>
                        </a:solidFill>
                      </a:endParaRPr>
                    </a:p>
                  </a:txBody>
                  <a:tcPr/>
                </a:tc>
                <a:tc>
                  <a:txBody>
                    <a:bodyPr/>
                    <a:lstStyle/>
                    <a:p>
                      <a:pPr algn="ctr"/>
                      <a:r>
                        <a:rPr lang="en-US" sz="1800" b="1" i="0" kern="1200" dirty="0" smtClean="0">
                          <a:solidFill>
                            <a:srgbClr val="00B050"/>
                          </a:solidFill>
                          <a:effectLst/>
                          <a:latin typeface="+mn-lt"/>
                          <a:ea typeface="+mn-ea"/>
                          <a:cs typeface="+mn-cs"/>
                        </a:rPr>
                        <a:t>✓</a:t>
                      </a:r>
                      <a:endParaRPr lang="en-US" dirty="0">
                        <a:solidFill>
                          <a:srgbClr val="00B050"/>
                        </a:solidFill>
                      </a:endParaRPr>
                    </a:p>
                  </a:txBody>
                  <a:tcPr/>
                </a:tc>
                <a:extLst>
                  <a:ext uri="{0D108BD9-81ED-4DB2-BD59-A6C34878D82A}">
                    <a16:rowId xmlns:a16="http://schemas.microsoft.com/office/drawing/2014/main" val="62463604"/>
                  </a:ext>
                </a:extLst>
              </a:tr>
              <a:tr h="540480">
                <a:tc>
                  <a:txBody>
                    <a:bodyPr/>
                    <a:lstStyle/>
                    <a:p>
                      <a:r>
                        <a:rPr lang="en-US" sz="1600" kern="1200" baseline="0" dirty="0" smtClean="0">
                          <a:solidFill>
                            <a:schemeClr val="tx1"/>
                          </a:solidFill>
                          <a:latin typeface="+mn-lt"/>
                          <a:ea typeface="+mn-ea"/>
                          <a:cs typeface="+mn-cs"/>
                        </a:rPr>
                        <a:t>AD domain/forest trusts</a:t>
                      </a:r>
                      <a:endParaRPr lang="en-US" sz="1600" kern="1200" baseline="0" dirty="0">
                        <a:solidFill>
                          <a:schemeClr val="tx1"/>
                        </a:solidFill>
                        <a:latin typeface="+mn-lt"/>
                        <a:ea typeface="+mn-ea"/>
                        <a:cs typeface="+mn-cs"/>
                      </a:endParaRPr>
                    </a:p>
                  </a:txBody>
                  <a:tcPr/>
                </a:tc>
                <a:tc>
                  <a:txBody>
                    <a:bodyPr/>
                    <a:lstStyle/>
                    <a:p>
                      <a:pPr algn="ctr" fontAlgn="t"/>
                      <a:r>
                        <a:rPr lang="en-US" b="1" dirty="0">
                          <a:solidFill>
                            <a:srgbClr val="FF0000"/>
                          </a:solidFill>
                          <a:effectLst/>
                        </a:rPr>
                        <a:t>✕</a:t>
                      </a:r>
                      <a:endParaRPr lang="en-US" dirty="0">
                        <a:solidFill>
                          <a:srgbClr val="FF0000"/>
                        </a:solidFill>
                        <a:effectLst/>
                      </a:endParaRPr>
                    </a:p>
                  </a:txBody>
                  <a:tcPr marL="152400" marR="152400" marT="114300" marB="114300"/>
                </a:tc>
                <a:tc>
                  <a:txBody>
                    <a:bodyPr/>
                    <a:lstStyle/>
                    <a:p>
                      <a:pPr algn="ctr" fontAlgn="t"/>
                      <a:r>
                        <a:rPr lang="en-US" b="1" dirty="0">
                          <a:solidFill>
                            <a:srgbClr val="00B050"/>
                          </a:solidFill>
                          <a:effectLst/>
                        </a:rPr>
                        <a:t>✓</a:t>
                      </a:r>
                      <a:endParaRPr lang="en-US" dirty="0">
                        <a:solidFill>
                          <a:srgbClr val="00B050"/>
                        </a:solidFill>
                        <a:effectLst/>
                      </a:endParaRPr>
                    </a:p>
                  </a:txBody>
                  <a:tcPr marL="152400" marR="152400" marT="114300" marB="114300"/>
                </a:tc>
                <a:extLst>
                  <a:ext uri="{0D108BD9-81ED-4DB2-BD59-A6C34878D82A}">
                    <a16:rowId xmlns:a16="http://schemas.microsoft.com/office/drawing/2014/main" val="579119069"/>
                  </a:ext>
                </a:extLst>
              </a:tr>
            </a:tbl>
          </a:graphicData>
        </a:graphic>
      </p:graphicFrame>
    </p:spTree>
    <p:extLst>
      <p:ext uri="{BB962C8B-B14F-4D97-AF65-F5344CB8AC3E}">
        <p14:creationId xmlns:p14="http://schemas.microsoft.com/office/powerpoint/2010/main" val="25202825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8A84C274-9F02-443C-97E6-4EEC56F93CD8}" type="slidenum">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AutoShape 2" descr="Azure AD Domain Services Overvi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1688627956"/>
              </p:ext>
            </p:extLst>
          </p:nvPr>
        </p:nvGraphicFramePr>
        <p:xfrm>
          <a:off x="771789" y="747611"/>
          <a:ext cx="10406379" cy="4784510"/>
        </p:xfrm>
        <a:graphic>
          <a:graphicData uri="http://schemas.openxmlformats.org/drawingml/2006/table">
            <a:tbl>
              <a:tblPr firstRow="1" bandRow="1">
                <a:tableStyleId>{5C22544A-7EE6-4342-B048-85BDC9FD1C3A}</a:tableStyleId>
              </a:tblPr>
              <a:tblGrid>
                <a:gridCol w="2673925">
                  <a:extLst>
                    <a:ext uri="{9D8B030D-6E8A-4147-A177-3AD203B41FA5}">
                      <a16:colId xmlns:a16="http://schemas.microsoft.com/office/drawing/2014/main" val="1206869081"/>
                    </a:ext>
                  </a:extLst>
                </a:gridCol>
                <a:gridCol w="2138254">
                  <a:extLst>
                    <a:ext uri="{9D8B030D-6E8A-4147-A177-3AD203B41FA5}">
                      <a16:colId xmlns:a16="http://schemas.microsoft.com/office/drawing/2014/main" val="371983769"/>
                    </a:ext>
                  </a:extLst>
                </a:gridCol>
                <a:gridCol w="2138254">
                  <a:extLst>
                    <a:ext uri="{9D8B030D-6E8A-4147-A177-3AD203B41FA5}">
                      <a16:colId xmlns:a16="http://schemas.microsoft.com/office/drawing/2014/main" val="863374502"/>
                    </a:ext>
                  </a:extLst>
                </a:gridCol>
                <a:gridCol w="3455946">
                  <a:extLst>
                    <a:ext uri="{9D8B030D-6E8A-4147-A177-3AD203B41FA5}">
                      <a16:colId xmlns:a16="http://schemas.microsoft.com/office/drawing/2014/main" val="2310936552"/>
                    </a:ext>
                  </a:extLst>
                </a:gridCol>
              </a:tblGrid>
              <a:tr h="650345">
                <a:tc>
                  <a:txBody>
                    <a:bodyPr/>
                    <a:lstStyle/>
                    <a:p>
                      <a:pPr algn="ctr"/>
                      <a:r>
                        <a:rPr lang="en-US" sz="1600" dirty="0" smtClean="0">
                          <a:latin typeface="Arial" panose="020B0604020202020204" pitchFamily="34" charset="0"/>
                          <a:cs typeface="Arial" panose="020B0604020202020204" pitchFamily="34" charset="0"/>
                        </a:rPr>
                        <a:t>Azure AD type</a:t>
                      </a:r>
                      <a:endParaRPr lang="en-US" sz="1600" dirty="0">
                        <a:latin typeface="Arial" panose="020B0604020202020204" pitchFamily="34" charset="0"/>
                        <a:cs typeface="Arial" panose="020B0604020202020204" pitchFamily="34" charset="0"/>
                      </a:endParaRPr>
                    </a:p>
                  </a:txBody>
                  <a:tcPr anchor="ctr"/>
                </a:tc>
                <a:tc>
                  <a:txBody>
                    <a:bodyPr/>
                    <a:lstStyle/>
                    <a:p>
                      <a:pPr algn="ctr"/>
                      <a:r>
                        <a:rPr lang="en-US" sz="1600" dirty="0" smtClean="0">
                          <a:latin typeface="Arial" panose="020B0604020202020204" pitchFamily="34" charset="0"/>
                          <a:cs typeface="Arial" panose="020B0604020202020204" pitchFamily="34" charset="0"/>
                        </a:rPr>
                        <a:t>Price</a:t>
                      </a:r>
                      <a:r>
                        <a:rPr lang="en-US" sz="1600" baseline="0"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user cost  </a:t>
                      </a:r>
                      <a:endParaRPr lang="en-US" sz="1600" dirty="0">
                        <a:latin typeface="Arial" panose="020B0604020202020204" pitchFamily="34" charset="0"/>
                        <a:cs typeface="Arial" panose="020B0604020202020204" pitchFamily="34" charset="0"/>
                      </a:endParaRPr>
                    </a:p>
                  </a:txBody>
                  <a:tcPr anchor="ctr"/>
                </a:tc>
                <a:tc>
                  <a:txBody>
                    <a:bodyPr/>
                    <a:lstStyle/>
                    <a:p>
                      <a:pPr algn="ctr"/>
                      <a:r>
                        <a:rPr lang="en-US" sz="1600" dirty="0" smtClean="0">
                          <a:latin typeface="Arial" panose="020B0604020202020204" pitchFamily="34" charset="0"/>
                          <a:cs typeface="Arial" panose="020B0604020202020204" pitchFamily="34" charset="0"/>
                        </a:rPr>
                        <a:t>Azure AD D</a:t>
                      </a:r>
                      <a:r>
                        <a:rPr lang="en-US" sz="1600" baseline="0" dirty="0" smtClean="0">
                          <a:latin typeface="Arial" panose="020B0604020202020204" pitchFamily="34" charset="0"/>
                          <a:cs typeface="Arial" panose="020B0604020202020204" pitchFamily="34" charset="0"/>
                        </a:rPr>
                        <a:t>S  objects</a:t>
                      </a:r>
                      <a:endParaRPr lang="en-US" sz="1600" dirty="0">
                        <a:latin typeface="Arial" panose="020B0604020202020204" pitchFamily="34" charset="0"/>
                        <a:cs typeface="Arial" panose="020B0604020202020204" pitchFamily="34" charset="0"/>
                      </a:endParaRPr>
                    </a:p>
                  </a:txBody>
                  <a:tcPr anchor="ctr"/>
                </a:tc>
                <a:tc>
                  <a:txBody>
                    <a:bodyPr/>
                    <a:lstStyle/>
                    <a:p>
                      <a:pPr algn="ctr"/>
                      <a:r>
                        <a:rPr lang="en-US" sz="1600" dirty="0" smtClean="0">
                          <a:latin typeface="Arial" panose="020B0604020202020204" pitchFamily="34" charset="0"/>
                          <a:cs typeface="Arial" panose="020B0604020202020204" pitchFamily="34" charset="0"/>
                        </a:rPr>
                        <a:t>Price in Dollars</a:t>
                      </a:r>
                      <a:r>
                        <a:rPr lang="en-US" sz="1600" baseline="0" dirty="0" smtClean="0">
                          <a:latin typeface="Arial" panose="020B0604020202020204" pitchFamily="34" charset="0"/>
                          <a:cs typeface="Arial" panose="020B0604020202020204" pitchFamily="34" charset="0"/>
                        </a:rPr>
                        <a:t> / Month / User </a:t>
                      </a:r>
                      <a:endParaRPr 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96257500"/>
                  </a:ext>
                </a:extLst>
              </a:tr>
              <a:tr h="374336">
                <a:tc rowSpan="3">
                  <a:txBody>
                    <a:bodyPr/>
                    <a:lstStyle/>
                    <a:p>
                      <a:pPr algn="ctr"/>
                      <a:r>
                        <a:rPr lang="en-US" sz="1400" b="0" i="0" kern="1200" dirty="0" smtClean="0">
                          <a:solidFill>
                            <a:schemeClr val="dk1"/>
                          </a:solidFill>
                          <a:latin typeface="Arial" panose="020B0604020202020204" pitchFamily="34" charset="0"/>
                          <a:ea typeface="+mn-ea"/>
                          <a:cs typeface="Arial" panose="020B0604020202020204" pitchFamily="34" charset="0"/>
                        </a:rPr>
                        <a:t>Basic </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tc rowSpan="3">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latin typeface="Arial" panose="020B0604020202020204" pitchFamily="34" charset="0"/>
                          <a:ea typeface="+mn-ea"/>
                          <a:cs typeface="Arial" panose="020B0604020202020204" pitchFamily="34" charset="0"/>
                        </a:rPr>
                        <a:t>$1.00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latin typeface="Arial" panose="020B0604020202020204" pitchFamily="34" charset="0"/>
                          <a:ea typeface="+mn-ea"/>
                          <a:cs typeface="Arial" panose="020B0604020202020204" pitchFamily="34" charset="0"/>
                        </a:rPr>
                        <a:t>0 - 25000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algn="l" defTabSz="914377" rtl="0" eaLnBrk="1" latinLnBrk="0" hangingPunct="1"/>
                      <a:r>
                        <a:rPr lang="en-US" sz="1400" b="0" i="0" kern="1200" dirty="0" smtClean="0">
                          <a:solidFill>
                            <a:schemeClr val="dk1"/>
                          </a:solidFill>
                          <a:latin typeface="Arial" panose="020B0604020202020204" pitchFamily="34" charset="0"/>
                          <a:ea typeface="+mn-ea"/>
                          <a:cs typeface="Arial" panose="020B0604020202020204" pitchFamily="34" charset="0"/>
                        </a:rPr>
                        <a:t>$110.50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3812364084"/>
                  </a:ext>
                </a:extLst>
              </a:tr>
              <a:tr h="538180">
                <a:tc vMerge="1">
                  <a:txBody>
                    <a:bodyPr/>
                    <a:lstStyle/>
                    <a:p>
                      <a:endParaRPr lang="en-US" dirty="0"/>
                    </a:p>
                  </a:txBody>
                  <a:tcPr/>
                </a:tc>
                <a:tc vMerge="1">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latin typeface="Arial" panose="020B0604020202020204" pitchFamily="34" charset="0"/>
                          <a:ea typeface="+mn-ea"/>
                          <a:cs typeface="Arial" panose="020B0604020202020204" pitchFamily="34" charset="0"/>
                        </a:rPr>
                        <a:t>25001 - 100000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algn="l"/>
                      <a:r>
                        <a:rPr lang="en-US" sz="1400" b="0" i="0" kern="1200" dirty="0" smtClean="0">
                          <a:solidFill>
                            <a:schemeClr val="dk1"/>
                          </a:solidFill>
                          <a:latin typeface="Arial" panose="020B0604020202020204" pitchFamily="34" charset="0"/>
                          <a:ea typeface="+mn-ea"/>
                          <a:cs typeface="Arial" panose="020B0604020202020204" pitchFamily="34" charset="0"/>
                        </a:rPr>
                        <a:t>$293.00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21145521"/>
                  </a:ext>
                </a:extLst>
              </a:tr>
              <a:tr h="490578">
                <a:tc vMerge="1">
                  <a:txBody>
                    <a:bodyPr/>
                    <a:lstStyle/>
                    <a:p>
                      <a:endParaRPr lang="en-US" dirty="0"/>
                    </a:p>
                  </a:txBody>
                  <a:tcPr/>
                </a:tc>
                <a:tc vMerge="1">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latin typeface="Arial" panose="020B0604020202020204" pitchFamily="34" charset="0"/>
                          <a:ea typeface="+mn-ea"/>
                          <a:cs typeface="Arial" panose="020B0604020202020204" pitchFamily="34" charset="0"/>
                        </a:rPr>
                        <a:t>100001 - 500000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algn="l"/>
                      <a:r>
                        <a:rPr lang="en-US" sz="1400" b="0" i="0" kern="1200" dirty="0" smtClean="0">
                          <a:solidFill>
                            <a:schemeClr val="dk1"/>
                          </a:solidFill>
                          <a:latin typeface="Arial" panose="020B0604020202020204" pitchFamily="34" charset="0"/>
                          <a:ea typeface="+mn-ea"/>
                          <a:cs typeface="Arial" panose="020B0604020202020204" pitchFamily="34" charset="0"/>
                        </a:rPr>
                        <a:t>$1,169.00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524043450"/>
                  </a:ext>
                </a:extLst>
              </a:tr>
              <a:tr h="374336">
                <a:tc rowSpan="3">
                  <a:txBody>
                    <a:bodyPr/>
                    <a:lstStyle/>
                    <a:p>
                      <a:pPr algn="ctr"/>
                      <a:r>
                        <a:rPr lang="en-US" sz="1400" b="0" i="0" kern="1200" dirty="0" smtClean="0">
                          <a:solidFill>
                            <a:schemeClr val="dk1"/>
                          </a:solidFill>
                          <a:latin typeface="Arial" panose="020B0604020202020204" pitchFamily="34" charset="0"/>
                          <a:ea typeface="+mn-ea"/>
                          <a:cs typeface="Arial" panose="020B0604020202020204" pitchFamily="34" charset="0"/>
                        </a:rPr>
                        <a:t>Premium 1</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tc rowSpan="3">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latin typeface="Arial" panose="020B0604020202020204" pitchFamily="34" charset="0"/>
                          <a:ea typeface="+mn-ea"/>
                          <a:cs typeface="Arial" panose="020B0604020202020204" pitchFamily="34" charset="0"/>
                        </a:rPr>
                        <a:t>$6.00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latin typeface="Arial" panose="020B0604020202020204" pitchFamily="34" charset="0"/>
                          <a:ea typeface="+mn-ea"/>
                          <a:cs typeface="Arial" panose="020B0604020202020204" pitchFamily="34" charset="0"/>
                        </a:rPr>
                        <a:t>0 - 25000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algn="l"/>
                      <a:r>
                        <a:rPr lang="en-US" sz="1400" b="0" i="0" kern="1200" dirty="0" smtClean="0">
                          <a:solidFill>
                            <a:schemeClr val="dk1"/>
                          </a:solidFill>
                          <a:latin typeface="Arial" panose="020B0604020202020204" pitchFamily="34" charset="0"/>
                          <a:ea typeface="+mn-ea"/>
                          <a:cs typeface="Arial" panose="020B0604020202020204" pitchFamily="34" charset="0"/>
                        </a:rPr>
                        <a:t>$115.50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149551102"/>
                  </a:ext>
                </a:extLst>
              </a:tr>
              <a:tr h="468845">
                <a:tc vMerge="1">
                  <a:txBody>
                    <a:bodyPr/>
                    <a:lstStyle/>
                    <a:p>
                      <a:endParaRPr lang="en-US" dirty="0"/>
                    </a:p>
                  </a:txBody>
                  <a:tcPr/>
                </a:tc>
                <a:tc vMerge="1">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latin typeface="Arial" panose="020B0604020202020204" pitchFamily="34" charset="0"/>
                          <a:ea typeface="+mn-ea"/>
                          <a:cs typeface="Arial" panose="020B0604020202020204" pitchFamily="34" charset="0"/>
                        </a:rPr>
                        <a:t>25001 - 100000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algn="l"/>
                      <a:r>
                        <a:rPr lang="en-US" sz="1400" b="0" i="0" kern="1200" dirty="0" smtClean="0">
                          <a:solidFill>
                            <a:schemeClr val="dk1"/>
                          </a:solidFill>
                          <a:latin typeface="Arial" panose="020B0604020202020204" pitchFamily="34" charset="0"/>
                          <a:ea typeface="+mn-ea"/>
                          <a:cs typeface="Arial" panose="020B0604020202020204" pitchFamily="34" charset="0"/>
                        </a:rPr>
                        <a:t>$298.00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2057123652"/>
                  </a:ext>
                </a:extLst>
              </a:tr>
              <a:tr h="367933">
                <a:tc vMerge="1">
                  <a:txBody>
                    <a:bodyPr/>
                    <a:lstStyle/>
                    <a:p>
                      <a:endParaRPr lang="en-US" dirty="0"/>
                    </a:p>
                  </a:txBody>
                  <a:tcPr/>
                </a:tc>
                <a:tc vMerge="1">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smtClean="0"/>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latin typeface="Arial" panose="020B0604020202020204" pitchFamily="34" charset="0"/>
                          <a:ea typeface="+mn-ea"/>
                          <a:cs typeface="Arial" panose="020B0604020202020204" pitchFamily="34" charset="0"/>
                        </a:rPr>
                        <a:t>100001 - 500000</a:t>
                      </a:r>
                    </a:p>
                  </a:txBody>
                  <a:tcPr anchor="ctr"/>
                </a:tc>
                <a:tc>
                  <a:txBody>
                    <a:bodyPr/>
                    <a:lstStyle/>
                    <a:p>
                      <a:pPr algn="l"/>
                      <a:r>
                        <a:rPr lang="en-US" sz="1400" b="0" i="0" kern="1200" dirty="0" smtClean="0">
                          <a:solidFill>
                            <a:schemeClr val="dk1"/>
                          </a:solidFill>
                          <a:latin typeface="Arial" panose="020B0604020202020204" pitchFamily="34" charset="0"/>
                          <a:ea typeface="+mn-ea"/>
                          <a:cs typeface="Arial" panose="020B0604020202020204" pitchFamily="34" charset="0"/>
                        </a:rPr>
                        <a:t>$1,174.00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910316297"/>
                  </a:ext>
                </a:extLst>
              </a:tr>
              <a:tr h="374336">
                <a:tc rowSpan="3">
                  <a:txBody>
                    <a:bodyPr/>
                    <a:lstStyle/>
                    <a:p>
                      <a:pPr algn="ctr"/>
                      <a:r>
                        <a:rPr lang="en-US" sz="1400" b="0" i="0" kern="1200" dirty="0" smtClean="0">
                          <a:solidFill>
                            <a:schemeClr val="dk1"/>
                          </a:solidFill>
                          <a:latin typeface="Arial" panose="020B0604020202020204" pitchFamily="34" charset="0"/>
                          <a:ea typeface="+mn-ea"/>
                          <a:cs typeface="Arial" panose="020B0604020202020204" pitchFamily="34" charset="0"/>
                        </a:rPr>
                        <a:t>Premium 2</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tc rowSpan="3">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latin typeface="Arial" panose="020B0604020202020204" pitchFamily="34" charset="0"/>
                          <a:ea typeface="+mn-ea"/>
                          <a:cs typeface="Arial" panose="020B0604020202020204" pitchFamily="34" charset="0"/>
                        </a:rPr>
                        <a:t>$9.00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latin typeface="Arial" panose="020B0604020202020204" pitchFamily="34" charset="0"/>
                          <a:ea typeface="+mn-ea"/>
                          <a:cs typeface="Arial" panose="020B0604020202020204" pitchFamily="34" charset="0"/>
                        </a:rPr>
                        <a:t>0 - 25000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algn="l"/>
                      <a:r>
                        <a:rPr lang="en-US" sz="1400" b="0" i="0" kern="1200" dirty="0" smtClean="0">
                          <a:solidFill>
                            <a:schemeClr val="dk1"/>
                          </a:solidFill>
                          <a:latin typeface="Arial" panose="020B0604020202020204" pitchFamily="34" charset="0"/>
                          <a:ea typeface="+mn-ea"/>
                          <a:cs typeface="Arial" panose="020B0604020202020204" pitchFamily="34" charset="0"/>
                        </a:rPr>
                        <a:t>$118.50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1309774122"/>
                  </a:ext>
                </a:extLst>
              </a:tr>
              <a:tr h="499506">
                <a:tc vMerge="1">
                  <a:txBody>
                    <a:bodyPr/>
                    <a:lstStyle/>
                    <a:p>
                      <a:endParaRPr lang="en-US" dirty="0"/>
                    </a:p>
                  </a:txBody>
                  <a:tcPr/>
                </a:tc>
                <a:tc vMerge="1">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latin typeface="Arial" panose="020B0604020202020204" pitchFamily="34" charset="0"/>
                          <a:ea typeface="+mn-ea"/>
                          <a:cs typeface="Arial" panose="020B0604020202020204" pitchFamily="34" charset="0"/>
                        </a:rPr>
                        <a:t>25001 - 100000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algn="l"/>
                      <a:r>
                        <a:rPr lang="en-US" sz="1400" b="0" i="0" kern="1200" dirty="0" smtClean="0">
                          <a:solidFill>
                            <a:schemeClr val="dk1"/>
                          </a:solidFill>
                          <a:latin typeface="Arial" panose="020B0604020202020204" pitchFamily="34" charset="0"/>
                          <a:ea typeface="+mn-ea"/>
                          <a:cs typeface="Arial" panose="020B0604020202020204" pitchFamily="34" charset="0"/>
                        </a:rPr>
                        <a:t>$301.00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3077753784"/>
                  </a:ext>
                </a:extLst>
              </a:tr>
              <a:tr h="646115">
                <a:tc vMerge="1">
                  <a:txBody>
                    <a:bodyPr/>
                    <a:lstStyle/>
                    <a:p>
                      <a:endParaRPr lang="en-US" dirty="0"/>
                    </a:p>
                  </a:txBody>
                  <a:tcPr/>
                </a:tc>
                <a:tc vMerge="1">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smtClean="0"/>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latin typeface="Arial" panose="020B0604020202020204" pitchFamily="34" charset="0"/>
                          <a:ea typeface="+mn-ea"/>
                          <a:cs typeface="Arial" panose="020B0604020202020204" pitchFamily="34" charset="0"/>
                        </a:rPr>
                        <a:t>100001 - 500000</a:t>
                      </a:r>
                    </a:p>
                  </a:txBody>
                  <a:tcPr anchor="ctr"/>
                </a:tc>
                <a:tc>
                  <a:txBody>
                    <a:bodyPr/>
                    <a:lstStyle/>
                    <a:p>
                      <a:pPr algn="l"/>
                      <a:r>
                        <a:rPr lang="en-US" sz="1400" b="0" i="0" kern="1200" dirty="0" smtClean="0">
                          <a:solidFill>
                            <a:schemeClr val="dk1"/>
                          </a:solidFill>
                          <a:latin typeface="Arial" panose="020B0604020202020204" pitchFamily="34" charset="0"/>
                          <a:ea typeface="+mn-ea"/>
                          <a:cs typeface="Arial" panose="020B0604020202020204" pitchFamily="34" charset="0"/>
                        </a:rPr>
                        <a:t>$1,177.00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1952338195"/>
                  </a:ext>
                </a:extLst>
              </a:tr>
            </a:tbl>
          </a:graphicData>
        </a:graphic>
      </p:graphicFrame>
      <p:sp>
        <p:nvSpPr>
          <p:cNvPr id="5" name="TextBox 4"/>
          <p:cNvSpPr txBox="1"/>
          <p:nvPr/>
        </p:nvSpPr>
        <p:spPr>
          <a:xfrm>
            <a:off x="1097280" y="259080"/>
            <a:ext cx="8229600" cy="584775"/>
          </a:xfrm>
          <a:prstGeom prst="rect">
            <a:avLst/>
          </a:prstGeom>
          <a:noFill/>
        </p:spPr>
        <p:txBody>
          <a:bodyPr wrap="square" rtlCol="0">
            <a:spAutoFit/>
          </a:bodyPr>
          <a:lstStyle/>
          <a:p>
            <a:r>
              <a:rPr lang="en-US" sz="3200" b="1" dirty="0" smtClean="0">
                <a:solidFill>
                  <a:srgbClr val="0099CC"/>
                </a:solidFill>
                <a:latin typeface="+mj-lt"/>
                <a:ea typeface="+mj-ea"/>
                <a:cs typeface="+mj-cs"/>
              </a:rPr>
              <a:t>Pricing -- Azure AD Directory Services</a:t>
            </a:r>
            <a:endParaRPr lang="en-US" sz="3200" b="1" dirty="0">
              <a:solidFill>
                <a:srgbClr val="0099CC"/>
              </a:solidFill>
              <a:latin typeface="+mj-lt"/>
              <a:ea typeface="+mj-ea"/>
              <a:cs typeface="+mj-cs"/>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198787710"/>
              </p:ext>
            </p:extLst>
          </p:nvPr>
        </p:nvGraphicFramePr>
        <p:xfrm>
          <a:off x="11178169" y="2630170"/>
          <a:ext cx="914400" cy="771525"/>
        </p:xfrm>
        <a:graphic>
          <a:graphicData uri="http://schemas.openxmlformats.org/presentationml/2006/ole">
            <mc:AlternateContent xmlns:mc="http://schemas.openxmlformats.org/markup-compatibility/2006">
              <mc:Choice xmlns:v="urn:schemas-microsoft-com:vml" Requires="v">
                <p:oleObj spid="_x0000_s1118"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11178169" y="2630170"/>
                        <a:ext cx="914400" cy="77152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246057529"/>
              </p:ext>
            </p:extLst>
          </p:nvPr>
        </p:nvGraphicFramePr>
        <p:xfrm>
          <a:off x="11178169" y="1365250"/>
          <a:ext cx="914400" cy="771525"/>
        </p:xfrm>
        <a:graphic>
          <a:graphicData uri="http://schemas.openxmlformats.org/presentationml/2006/ole">
            <mc:AlternateContent xmlns:mc="http://schemas.openxmlformats.org/markup-compatibility/2006">
              <mc:Choice xmlns:v="urn:schemas-microsoft-com:vml" Requires="v">
                <p:oleObj spid="_x0000_s1119" name="Worksheet" showAsIcon="1" r:id="rId6" imgW="914400" imgH="771480" progId="Excel.Sheet.12">
                  <p:embed/>
                </p:oleObj>
              </mc:Choice>
              <mc:Fallback>
                <p:oleObj name="Worksheet" showAsIcon="1" r:id="rId6" imgW="914400" imgH="771480" progId="Excel.Sheet.12">
                  <p:embed/>
                  <p:pic>
                    <p:nvPicPr>
                      <p:cNvPr id="0" name=""/>
                      <p:cNvPicPr/>
                      <p:nvPr/>
                    </p:nvPicPr>
                    <p:blipFill>
                      <a:blip r:embed="rId7"/>
                      <a:stretch>
                        <a:fillRect/>
                      </a:stretch>
                    </p:blipFill>
                    <p:spPr>
                      <a:xfrm>
                        <a:off x="11178169" y="1365250"/>
                        <a:ext cx="914400" cy="771525"/>
                      </a:xfrm>
                      <a:prstGeom prst="rect">
                        <a:avLst/>
                      </a:prstGeom>
                    </p:spPr>
                  </p:pic>
                </p:oleObj>
              </mc:Fallback>
            </mc:AlternateContent>
          </a:graphicData>
        </a:graphic>
      </p:graphicFrame>
      <p:sp>
        <p:nvSpPr>
          <p:cNvPr id="2" name="TextBox 1"/>
          <p:cNvSpPr txBox="1"/>
          <p:nvPr/>
        </p:nvSpPr>
        <p:spPr>
          <a:xfrm>
            <a:off x="1249680" y="5542557"/>
            <a:ext cx="646176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All prices are dynamic and may change</a:t>
            </a:r>
          </a:p>
          <a:p>
            <a:pPr marL="285750" indent="-285750">
              <a:buFont typeface="Arial" panose="020B0604020202020204" pitchFamily="34" charset="0"/>
              <a:buChar char="•"/>
            </a:pPr>
            <a:r>
              <a:rPr lang="en-US" dirty="0">
                <a:hlinkClick r:id="rId8"/>
              </a:rPr>
              <a:t>https://azure.microsoft.com/en-us/pricing/calculator</a:t>
            </a:r>
            <a:r>
              <a:rPr lang="en-US" dirty="0" smtClean="0">
                <a:hlinkClick r:id="rId8"/>
              </a:rPr>
              <a:t>/</a:t>
            </a:r>
            <a:r>
              <a:rPr lang="en-US" dirty="0" smtClean="0"/>
              <a:t>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672943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8A84C274-9F02-443C-97E6-4EEC56F93CD8}" type="slidenum">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AutoShape 2" descr="Azure AD Domain Services Overvi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3524427643"/>
              </p:ext>
            </p:extLst>
          </p:nvPr>
        </p:nvGraphicFramePr>
        <p:xfrm>
          <a:off x="412325" y="467478"/>
          <a:ext cx="11379200" cy="5530512"/>
        </p:xfrm>
        <a:graphic>
          <a:graphicData uri="http://schemas.openxmlformats.org/drawingml/2006/table">
            <a:tbl>
              <a:tblPr firstRow="1" bandRow="1">
                <a:tableStyleId>{5C22544A-7EE6-4342-B048-85BDC9FD1C3A}</a:tableStyleId>
              </a:tblPr>
              <a:tblGrid>
                <a:gridCol w="3009290">
                  <a:extLst>
                    <a:ext uri="{9D8B030D-6E8A-4147-A177-3AD203B41FA5}">
                      <a16:colId xmlns:a16="http://schemas.microsoft.com/office/drawing/2014/main" val="3724981967"/>
                    </a:ext>
                  </a:extLst>
                </a:gridCol>
                <a:gridCol w="8369910">
                  <a:extLst>
                    <a:ext uri="{9D8B030D-6E8A-4147-A177-3AD203B41FA5}">
                      <a16:colId xmlns:a16="http://schemas.microsoft.com/office/drawing/2014/main" val="3166610512"/>
                    </a:ext>
                  </a:extLst>
                </a:gridCol>
              </a:tblGrid>
              <a:tr h="348949">
                <a:tc>
                  <a:txBody>
                    <a:bodyPr/>
                    <a:lstStyle/>
                    <a:p>
                      <a:pPr algn="ctr"/>
                      <a:r>
                        <a:rPr lang="en-US" dirty="0" smtClean="0"/>
                        <a:t>NFR – Extent </a:t>
                      </a:r>
                      <a:endParaRPr lang="en-US" dirty="0"/>
                    </a:p>
                  </a:txBody>
                  <a:tcPr/>
                </a:tc>
                <a:tc>
                  <a:txBody>
                    <a:bodyPr/>
                    <a:lstStyle/>
                    <a:p>
                      <a:pPr algn="ctr"/>
                      <a:r>
                        <a:rPr lang="en-US" dirty="0" smtClean="0"/>
                        <a:t>Deliberation </a:t>
                      </a:r>
                      <a:endParaRPr lang="en-US" dirty="0"/>
                    </a:p>
                  </a:txBody>
                  <a:tcPr/>
                </a:tc>
                <a:extLst>
                  <a:ext uri="{0D108BD9-81ED-4DB2-BD59-A6C34878D82A}">
                    <a16:rowId xmlns:a16="http://schemas.microsoft.com/office/drawing/2014/main" val="3706937451"/>
                  </a:ext>
                </a:extLst>
              </a:tr>
              <a:tr h="319882">
                <a:tc>
                  <a:txBody>
                    <a:bodyPr/>
                    <a:lstStyle/>
                    <a:p>
                      <a:pPr algn="ctr"/>
                      <a:r>
                        <a:rPr lang="en-US" sz="1200" b="0" i="0" kern="1200" dirty="0" smtClean="0">
                          <a:solidFill>
                            <a:schemeClr val="dk1"/>
                          </a:solidFill>
                          <a:latin typeface="Arial" panose="020B0604020202020204" pitchFamily="34" charset="0"/>
                          <a:ea typeface="+mn-ea"/>
                          <a:cs typeface="Arial" panose="020B0604020202020204" pitchFamily="34" charset="0"/>
                        </a:rPr>
                        <a:t>Scalability </a:t>
                      </a:r>
                      <a:endParaRPr lang="en-US" sz="1200" b="0" i="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r>
                        <a:rPr lang="en-US" sz="1200" b="0" i="0" kern="1200" dirty="0" smtClean="0">
                          <a:solidFill>
                            <a:schemeClr val="dk1"/>
                          </a:solidFill>
                          <a:latin typeface="Arial" panose="020B0604020202020204" pitchFamily="34" charset="0"/>
                          <a:ea typeface="+mn-ea"/>
                          <a:cs typeface="Arial" panose="020B0604020202020204" pitchFamily="34" charset="0"/>
                        </a:rPr>
                        <a:t>As Azure AD DS is a PaaS service scalability is taken up by Azure. </a:t>
                      </a:r>
                      <a:endParaRPr lang="en-US" sz="1200" b="0" i="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1680993094"/>
                  </a:ext>
                </a:extLst>
              </a:tr>
              <a:tr h="1142434">
                <a:tc>
                  <a:txBody>
                    <a:bodyPr/>
                    <a:lstStyle/>
                    <a:p>
                      <a:pPr algn="ctr"/>
                      <a:r>
                        <a:rPr lang="en-US" sz="1200" b="0" i="0" kern="1200" dirty="0" smtClean="0">
                          <a:solidFill>
                            <a:schemeClr val="dk1"/>
                          </a:solidFill>
                          <a:latin typeface="Arial" panose="020B0604020202020204" pitchFamily="34" charset="0"/>
                          <a:ea typeface="+mn-ea"/>
                          <a:cs typeface="Arial" panose="020B0604020202020204" pitchFamily="34" charset="0"/>
                        </a:rPr>
                        <a:t>Multi-tenancy</a:t>
                      </a:r>
                      <a:endParaRPr lang="en-US" sz="1200" b="0" i="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algn="l" defTabSz="914377" rtl="0" eaLnBrk="1" latinLnBrk="0" hangingPunct="1"/>
                      <a:r>
                        <a:rPr lang="en-US" sz="1200" b="0" i="0" kern="1200" dirty="0" smtClean="0">
                          <a:solidFill>
                            <a:schemeClr val="dk1"/>
                          </a:solidFill>
                          <a:latin typeface="Arial" panose="020B0604020202020204" pitchFamily="34" charset="0"/>
                          <a:ea typeface="+mn-ea"/>
                          <a:cs typeface="Arial" panose="020B0604020202020204" pitchFamily="34" charset="0"/>
                        </a:rPr>
                        <a:t>Azure  hosts millions of users and directories within Azure AD. But, because each Azure AD directory is distinct and separate from other Azure AD directories, customer data and identity information is completely isolated from other tenants to prevent users and administrators of one Azure AD directory from accidentally or maliciously accessing data in another directory.</a:t>
                      </a:r>
                      <a:endParaRPr lang="en-US" sz="1200" b="0" i="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3558238403"/>
                  </a:ext>
                </a:extLst>
              </a:tr>
              <a:tr h="319882">
                <a:tc>
                  <a:txBody>
                    <a:bodyPr/>
                    <a:lstStyle/>
                    <a:p>
                      <a:pPr algn="ctr"/>
                      <a:r>
                        <a:rPr lang="en-US" sz="1200" b="0" i="0" kern="1200" dirty="0" smtClean="0">
                          <a:solidFill>
                            <a:schemeClr val="dk1"/>
                          </a:solidFill>
                          <a:latin typeface="Arial" panose="020B0604020202020204" pitchFamily="34" charset="0"/>
                          <a:ea typeface="+mn-ea"/>
                          <a:cs typeface="Arial" panose="020B0604020202020204" pitchFamily="34" charset="0"/>
                        </a:rPr>
                        <a:t>Availability </a:t>
                      </a:r>
                      <a:endParaRPr lang="en-US" sz="1200" b="0" i="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algn="l" defTabSz="914377" rtl="0" eaLnBrk="1" latinLnBrk="0" hangingPunct="1"/>
                      <a:r>
                        <a:rPr lang="en-US" sz="1200" b="0" i="0" kern="1200" dirty="0" smtClean="0">
                          <a:solidFill>
                            <a:schemeClr val="dk1"/>
                          </a:solidFill>
                          <a:latin typeface="Arial" panose="020B0604020202020204" pitchFamily="34" charset="0"/>
                          <a:ea typeface="+mn-ea"/>
                          <a:cs typeface="Arial" panose="020B0604020202020204" pitchFamily="34" charset="0"/>
                        </a:rPr>
                        <a:t>Azure  high availability service level agreement (SLA) uptime of 99.9%</a:t>
                      </a:r>
                      <a:r>
                        <a:rPr lang="en-US" sz="1200" b="0" i="0" kern="1200" baseline="0" dirty="0" smtClean="0">
                          <a:solidFill>
                            <a:schemeClr val="dk1"/>
                          </a:solidFill>
                          <a:latin typeface="Arial" panose="020B0604020202020204" pitchFamily="34" charset="0"/>
                          <a:ea typeface="+mn-ea"/>
                          <a:cs typeface="Arial" panose="020B0604020202020204" pitchFamily="34" charset="0"/>
                        </a:rPr>
                        <a:t> | SLA </a:t>
                      </a:r>
                      <a:endParaRPr lang="en-US" sz="1200" b="0" i="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56686419"/>
                  </a:ext>
                </a:extLst>
              </a:tr>
              <a:tr h="1831980">
                <a:tc>
                  <a:txBody>
                    <a:bodyPr/>
                    <a:lstStyle/>
                    <a:p>
                      <a:pPr algn="ctr"/>
                      <a:r>
                        <a:rPr lang="en-US" sz="1200" b="0" i="0" kern="1200" dirty="0" smtClean="0">
                          <a:solidFill>
                            <a:schemeClr val="dk1"/>
                          </a:solidFill>
                          <a:latin typeface="Arial" panose="020B0604020202020204" pitchFamily="34" charset="0"/>
                          <a:ea typeface="+mn-ea"/>
                          <a:cs typeface="Arial" panose="020B0604020202020204" pitchFamily="34" charset="0"/>
                        </a:rPr>
                        <a:t>Integration</a:t>
                      </a:r>
                      <a:endParaRPr lang="en-US" sz="1200" b="0" i="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r>
                        <a:rPr lang="en-US" sz="1200" b="0" i="0" kern="1200" dirty="0" smtClean="0">
                          <a:solidFill>
                            <a:schemeClr val="dk1"/>
                          </a:solidFill>
                          <a:latin typeface="Arial" panose="020B0604020202020204" pitchFamily="34" charset="0"/>
                          <a:ea typeface="+mn-ea"/>
                          <a:cs typeface="Arial" panose="020B0604020202020204" pitchFamily="34" charset="0"/>
                        </a:rPr>
                        <a:t>Azure AD Connect (version 1.1.614.0 and after) by default uses TLS 1.2 for encrypting communication between the sync engine and Azure AD. Prior to that, TLS 1.0 was used.</a:t>
                      </a:r>
                    </a:p>
                    <a:p>
                      <a:r>
                        <a:rPr lang="en-US" sz="1200" b="0" i="0" kern="1200" dirty="0" smtClean="0">
                          <a:solidFill>
                            <a:schemeClr val="dk1"/>
                          </a:solidFill>
                          <a:latin typeface="Arial" panose="020B0604020202020204" pitchFamily="34" charset="0"/>
                          <a:ea typeface="+mn-ea"/>
                          <a:cs typeface="Arial" panose="020B0604020202020204" pitchFamily="34" charset="0"/>
                        </a:rPr>
                        <a:t>The Service Account which is responsible to run Azure AD Connect needs to be protected as per following Microsoft Recommendations: </a:t>
                      </a:r>
                    </a:p>
                    <a:p>
                      <a:r>
                        <a:rPr lang="en-US" sz="1200" b="0" i="0" kern="1200" dirty="0" smtClean="0">
                          <a:solidFill>
                            <a:schemeClr val="dk1"/>
                          </a:solidFill>
                          <a:latin typeface="Arial" panose="020B0604020202020204" pitchFamily="34" charset="0"/>
                          <a:ea typeface="+mn-ea"/>
                          <a:cs typeface="Arial" panose="020B0604020202020204" pitchFamily="34" charset="0"/>
                        </a:rPr>
                        <a:t>1) The use of Account Operators group should be avoided.</a:t>
                      </a:r>
                      <a:br>
                        <a:rPr lang="en-US" sz="1200" b="0" i="0" kern="1200" dirty="0" smtClean="0">
                          <a:solidFill>
                            <a:schemeClr val="dk1"/>
                          </a:solidFill>
                          <a:latin typeface="Arial" panose="020B0604020202020204" pitchFamily="34" charset="0"/>
                          <a:ea typeface="+mn-ea"/>
                          <a:cs typeface="Arial" panose="020B0604020202020204" pitchFamily="34" charset="0"/>
                        </a:rPr>
                      </a:br>
                      <a:r>
                        <a:rPr lang="en-US" sz="1200" b="0" i="0" kern="1200" dirty="0" smtClean="0">
                          <a:solidFill>
                            <a:schemeClr val="dk1"/>
                          </a:solidFill>
                          <a:latin typeface="Arial" panose="020B0604020202020204" pitchFamily="34" charset="0"/>
                          <a:ea typeface="+mn-ea"/>
                          <a:cs typeface="Arial" panose="020B0604020202020204" pitchFamily="34" charset="0"/>
                        </a:rPr>
                        <a:t>2) Move this account to an OU which is only accessible to trusted admins.</a:t>
                      </a:r>
                      <a:br>
                        <a:rPr lang="en-US" sz="1200" b="0" i="0" kern="1200" dirty="0" smtClean="0">
                          <a:solidFill>
                            <a:schemeClr val="dk1"/>
                          </a:solidFill>
                          <a:latin typeface="Arial" panose="020B0604020202020204" pitchFamily="34" charset="0"/>
                          <a:ea typeface="+mn-ea"/>
                          <a:cs typeface="Arial" panose="020B0604020202020204" pitchFamily="34" charset="0"/>
                        </a:rPr>
                      </a:br>
                      <a:r>
                        <a:rPr lang="en-US" sz="1200" b="0" i="0" kern="1200" dirty="0" smtClean="0">
                          <a:solidFill>
                            <a:schemeClr val="dk1"/>
                          </a:solidFill>
                          <a:latin typeface="Arial" panose="020B0604020202020204" pitchFamily="34" charset="0"/>
                          <a:ea typeface="+mn-ea"/>
                          <a:cs typeface="Arial" panose="020B0604020202020204" pitchFamily="34" charset="0"/>
                        </a:rPr>
                        <a:t>3) Provide Reset-Password access carefully, so that only trusted admins can reset password of this service account. For that, RBAC need to be implemented in on Active Directory. </a:t>
                      </a:r>
                    </a:p>
                    <a:p>
                      <a:r>
                        <a:rPr lang="en-US" sz="1200" b="0" i="0" kern="1200" dirty="0" smtClean="0">
                          <a:solidFill>
                            <a:schemeClr val="dk1"/>
                          </a:solidFill>
                          <a:latin typeface="Arial" panose="020B0604020202020204" pitchFamily="34" charset="0"/>
                          <a:ea typeface="+mn-ea"/>
                          <a:cs typeface="Arial" panose="020B0604020202020204" pitchFamily="34" charset="0"/>
                        </a:rPr>
                        <a:t> </a:t>
                      </a:r>
                    </a:p>
                    <a:p>
                      <a:r>
                        <a:rPr lang="en-US" sz="1200" b="0" i="0" kern="1200" dirty="0" smtClean="0">
                          <a:solidFill>
                            <a:schemeClr val="dk1"/>
                          </a:solidFill>
                          <a:latin typeface="Arial" panose="020B0604020202020204" pitchFamily="34" charset="0"/>
                          <a:ea typeface="+mn-ea"/>
                          <a:cs typeface="Arial" panose="020B0604020202020204" pitchFamily="34" charset="0"/>
                        </a:rPr>
                        <a:t> </a:t>
                      </a:r>
                      <a:endParaRPr lang="en-US" sz="1200" b="0" i="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2164451747"/>
                  </a:ext>
                </a:extLst>
              </a:tr>
              <a:tr h="731157">
                <a:tc>
                  <a:txBody>
                    <a:bodyPr/>
                    <a:lstStyle/>
                    <a:p>
                      <a:pPr algn="ctr"/>
                      <a:r>
                        <a:rPr lang="en-US" sz="1200" b="0" i="0" kern="1200" dirty="0" smtClean="0">
                          <a:solidFill>
                            <a:schemeClr val="dk1"/>
                          </a:solidFill>
                          <a:latin typeface="Arial" panose="020B0604020202020204" pitchFamily="34" charset="0"/>
                          <a:ea typeface="+mn-ea"/>
                          <a:cs typeface="Arial" panose="020B0604020202020204" pitchFamily="34" charset="0"/>
                        </a:rPr>
                        <a:t>Security</a:t>
                      </a:r>
                      <a:endParaRPr lang="en-US" sz="1200" b="0" i="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algn="l" defTabSz="914377" rtl="0" eaLnBrk="1" latinLnBrk="0" hangingPunct="1"/>
                      <a:r>
                        <a:rPr lang="en-US" sz="1200" b="0" i="0" kern="1200" dirty="0" smtClean="0">
                          <a:solidFill>
                            <a:schemeClr val="dk1"/>
                          </a:solidFill>
                          <a:latin typeface="Arial" panose="020B0604020202020204" pitchFamily="34" charset="0"/>
                          <a:ea typeface="+mn-ea"/>
                          <a:cs typeface="Arial" panose="020B0604020202020204" pitchFamily="34" charset="0"/>
                        </a:rPr>
                        <a:t>Azure AD does not generate or store password hashes in the format that's required for NTLM or Kerberos authentication, until Azure Active Directory Domain Services enable for respective tenant for obvious security reasons, </a:t>
                      </a:r>
                      <a:endParaRPr lang="en-US" sz="1200" b="0" i="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463736350"/>
                  </a:ext>
                </a:extLst>
              </a:tr>
              <a:tr h="731157">
                <a:tc>
                  <a:txBody>
                    <a:bodyPr/>
                    <a:lstStyle/>
                    <a:p>
                      <a:pPr algn="ctr"/>
                      <a:r>
                        <a:rPr lang="en-US" sz="1200" b="0" i="0" kern="1200" dirty="0" smtClean="0">
                          <a:solidFill>
                            <a:schemeClr val="dk1"/>
                          </a:solidFill>
                          <a:latin typeface="Arial" panose="020B0604020202020204" pitchFamily="34" charset="0"/>
                          <a:ea typeface="+mn-ea"/>
                          <a:cs typeface="Arial" panose="020B0604020202020204" pitchFamily="34" charset="0"/>
                        </a:rPr>
                        <a:t>Latency</a:t>
                      </a:r>
                      <a:endParaRPr lang="en-US" sz="1200" b="0" i="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algn="l" defTabSz="914377" rtl="0" eaLnBrk="1" latinLnBrk="0" hangingPunct="1"/>
                      <a:r>
                        <a:rPr lang="en-US" sz="1200" b="0" i="0" kern="1200" dirty="0" smtClean="0">
                          <a:solidFill>
                            <a:schemeClr val="dk1"/>
                          </a:solidFill>
                          <a:latin typeface="Arial" panose="020B0604020202020204" pitchFamily="34" charset="0"/>
                          <a:ea typeface="+mn-ea"/>
                          <a:cs typeface="Arial" panose="020B0604020202020204" pitchFamily="34" charset="0"/>
                        </a:rPr>
                        <a:t>Based on Region</a:t>
                      </a:r>
                      <a:r>
                        <a:rPr lang="en-US" sz="1200" b="0" i="0" kern="1200" baseline="0" dirty="0" smtClean="0">
                          <a:solidFill>
                            <a:schemeClr val="dk1"/>
                          </a:solidFill>
                          <a:latin typeface="Arial" panose="020B0604020202020204" pitchFamily="34" charset="0"/>
                          <a:ea typeface="+mn-ea"/>
                          <a:cs typeface="Arial" panose="020B0604020202020204" pitchFamily="34" charset="0"/>
                        </a:rPr>
                        <a:t> wise proximity deliberation </a:t>
                      </a:r>
                      <a:endParaRPr lang="en-US" sz="1200" b="0" i="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3835361401"/>
                  </a:ext>
                </a:extLst>
              </a:tr>
            </a:tbl>
          </a:graphicData>
        </a:graphic>
      </p:graphicFrame>
    </p:spTree>
    <p:extLst>
      <p:ext uri="{BB962C8B-B14F-4D97-AF65-F5344CB8AC3E}">
        <p14:creationId xmlns:p14="http://schemas.microsoft.com/office/powerpoint/2010/main" val="31888485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8A84C274-9F02-443C-97E6-4EEC56F93CD8}" type="slidenum">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AutoShape 2" descr="Azure AD Domain Services Overvi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itle 3"/>
          <p:cNvSpPr>
            <a:spLocks noGrp="1"/>
          </p:cNvSpPr>
          <p:nvPr>
            <p:ph type="title"/>
          </p:nvPr>
        </p:nvSpPr>
        <p:spPr>
          <a:xfrm>
            <a:off x="460375" y="221694"/>
            <a:ext cx="11290281" cy="607259"/>
          </a:xfrm>
        </p:spPr>
        <p:txBody>
          <a:bodyPr/>
          <a:lstStyle/>
          <a:p>
            <a:r>
              <a:rPr lang="en-US" altLang="ko-KR" sz="2800" dirty="0">
                <a:latin typeface="Arial" panose="020B0604020202020204" pitchFamily="34" charset="0"/>
                <a:cs typeface="Arial" panose="020B0604020202020204" pitchFamily="34" charset="0"/>
              </a:rPr>
              <a:t>Reference</a:t>
            </a:r>
            <a:r>
              <a:rPr lang="en-US" altLang="ko-KR" sz="3600" dirty="0">
                <a:latin typeface="Arial" panose="020B0604020202020204" pitchFamily="34" charset="0"/>
                <a:cs typeface="Arial" panose="020B0604020202020204" pitchFamily="34" charset="0"/>
              </a:rPr>
              <a:t> </a:t>
            </a:r>
            <a:r>
              <a:rPr lang="ko-KR" altLang="en-US" sz="3600" dirty="0">
                <a:latin typeface="Arial" panose="020B0604020202020204" pitchFamily="34" charset="0"/>
                <a:cs typeface="Arial" panose="020B0604020202020204" pitchFamily="34" charset="0"/>
              </a:rPr>
              <a:t/>
            </a:r>
            <a:br>
              <a:rPr lang="ko-KR" altLang="en-US" sz="3600" dirty="0">
                <a:latin typeface="Arial" panose="020B0604020202020204" pitchFamily="34" charset="0"/>
                <a:cs typeface="Arial" panose="020B0604020202020204" pitchFamily="34" charset="0"/>
              </a:rPr>
            </a:br>
            <a:endParaRPr lang="en-US" sz="3600" dirty="0">
              <a:latin typeface="Arial" panose="020B0604020202020204" pitchFamily="34" charset="0"/>
              <a:cs typeface="Arial" panose="020B0604020202020204" pitchFamily="34" charset="0"/>
            </a:endParaRPr>
          </a:p>
        </p:txBody>
      </p:sp>
      <p:sp>
        <p:nvSpPr>
          <p:cNvPr id="5" name="TextBox 4"/>
          <p:cNvSpPr txBox="1"/>
          <p:nvPr/>
        </p:nvSpPr>
        <p:spPr>
          <a:xfrm>
            <a:off x="460375" y="1340505"/>
            <a:ext cx="11168737" cy="1200329"/>
          </a:xfrm>
          <a:prstGeom prst="rect">
            <a:avLst/>
          </a:prstGeom>
          <a:noFill/>
        </p:spPr>
        <p:txBody>
          <a:bodyPr wrap="square" rtlCol="0">
            <a:spAutoFit/>
          </a:bodyPr>
          <a:lstStyle/>
          <a:p>
            <a:endParaRPr lang="en-US" dirty="0" smtClean="0"/>
          </a:p>
          <a:p>
            <a:endParaRPr lang="en-US" dirty="0"/>
          </a:p>
          <a:p>
            <a:endParaRPr lang="en-US" dirty="0" smtClean="0"/>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200993961"/>
              </p:ext>
            </p:extLst>
          </p:nvPr>
        </p:nvGraphicFramePr>
        <p:xfrm>
          <a:off x="460375" y="762959"/>
          <a:ext cx="11509952" cy="5351745"/>
        </p:xfrm>
        <a:graphic>
          <a:graphicData uri="http://schemas.openxmlformats.org/drawingml/2006/table">
            <a:tbl>
              <a:tblPr firstRow="1" bandRow="1">
                <a:tableStyleId>{93296810-A885-4BE3-A3E7-6D5BEEA58F35}</a:tableStyleId>
              </a:tblPr>
              <a:tblGrid>
                <a:gridCol w="4554903">
                  <a:extLst>
                    <a:ext uri="{9D8B030D-6E8A-4147-A177-3AD203B41FA5}">
                      <a16:colId xmlns:a16="http://schemas.microsoft.com/office/drawing/2014/main" val="3443601842"/>
                    </a:ext>
                  </a:extLst>
                </a:gridCol>
                <a:gridCol w="6955049">
                  <a:extLst>
                    <a:ext uri="{9D8B030D-6E8A-4147-A177-3AD203B41FA5}">
                      <a16:colId xmlns:a16="http://schemas.microsoft.com/office/drawing/2014/main" val="1729585394"/>
                    </a:ext>
                  </a:extLst>
                </a:gridCol>
              </a:tblGrid>
              <a:tr h="335971">
                <a:tc>
                  <a:txBody>
                    <a:bodyPr/>
                    <a:lstStyle/>
                    <a:p>
                      <a:pPr algn="ctr"/>
                      <a:r>
                        <a:rPr lang="en-US" dirty="0" smtClean="0"/>
                        <a:t>Scenario</a:t>
                      </a:r>
                      <a:r>
                        <a:rPr lang="en-US" baseline="0" dirty="0" smtClean="0"/>
                        <a:t> </a:t>
                      </a:r>
                      <a:endParaRPr lang="en-US" dirty="0"/>
                    </a:p>
                  </a:txBody>
                  <a:tcPr/>
                </a:tc>
                <a:tc>
                  <a:txBody>
                    <a:bodyPr/>
                    <a:lstStyle/>
                    <a:p>
                      <a:pPr algn="ctr"/>
                      <a:r>
                        <a:rPr lang="en-US" dirty="0" smtClean="0"/>
                        <a:t>Web-links </a:t>
                      </a:r>
                      <a:endParaRPr lang="en-US" dirty="0"/>
                    </a:p>
                  </a:txBody>
                  <a:tcPr/>
                </a:tc>
                <a:extLst>
                  <a:ext uri="{0D108BD9-81ED-4DB2-BD59-A6C34878D82A}">
                    <a16:rowId xmlns:a16="http://schemas.microsoft.com/office/drawing/2014/main" val="1593799155"/>
                  </a:ext>
                </a:extLst>
              </a:tr>
              <a:tr h="997197">
                <a:tc>
                  <a:txBody>
                    <a:bodyPr/>
                    <a:lstStyle/>
                    <a:p>
                      <a:pPr algn="ctr"/>
                      <a:r>
                        <a:rPr lang="en-US" sz="1400" b="0" i="0" kern="1200" dirty="0" smtClean="0">
                          <a:solidFill>
                            <a:schemeClr val="dk1"/>
                          </a:solidFill>
                          <a:effectLst/>
                          <a:latin typeface="Arial" panose="020B0604020202020204" pitchFamily="34" charset="0"/>
                          <a:ea typeface="+mn-ea"/>
                          <a:cs typeface="Arial" panose="020B0604020202020204" pitchFamily="34" charset="0"/>
                        </a:rPr>
                        <a:t>What is Azure Active Directory?</a:t>
                      </a:r>
                    </a:p>
                    <a:p>
                      <a:pPr algn="ctr"/>
                      <a:r>
                        <a:rPr lang="en-US" sz="1800" b="0" i="0" kern="1200" dirty="0" smtClean="0">
                          <a:solidFill>
                            <a:schemeClr val="dk1"/>
                          </a:solidFill>
                          <a:effectLst/>
                          <a:latin typeface="+mn-lt"/>
                          <a:ea typeface="+mn-ea"/>
                          <a:cs typeface="+mn-cs"/>
                        </a:rPr>
                        <a:t/>
                      </a:r>
                      <a:br>
                        <a:rPr lang="en-US" sz="1800" b="0" i="0" kern="1200" dirty="0" smtClean="0">
                          <a:solidFill>
                            <a:schemeClr val="dk1"/>
                          </a:solidFill>
                          <a:effectLst/>
                          <a:latin typeface="+mn-lt"/>
                          <a:ea typeface="+mn-ea"/>
                          <a:cs typeface="+mn-cs"/>
                        </a:rPr>
                      </a:br>
                      <a:endParaRPr lang="en-US" sz="1800" b="0" dirty="0"/>
                    </a:p>
                  </a:txBody>
                  <a:tcPr anchor="b"/>
                </a:tc>
                <a:tc>
                  <a:txBody>
                    <a:bodyPr/>
                    <a:lstStyle/>
                    <a:p>
                      <a:pPr algn="ctr"/>
                      <a:r>
                        <a:rPr lang="en-US" sz="1800" dirty="0" smtClean="0">
                          <a:hlinkClick r:id="rId2"/>
                        </a:rPr>
                        <a:t>https://docs.microsoft.com/en-us/azure/active-directory/fundamentals/active-directory-whatis</a:t>
                      </a:r>
                      <a:r>
                        <a:rPr lang="en-US" sz="1800" dirty="0" smtClean="0"/>
                        <a:t> </a:t>
                      </a:r>
                      <a:endParaRPr lang="en-US" sz="1800" dirty="0"/>
                    </a:p>
                  </a:txBody>
                  <a:tcPr anchor="ctr"/>
                </a:tc>
                <a:extLst>
                  <a:ext uri="{0D108BD9-81ED-4DB2-BD59-A6C34878D82A}">
                    <a16:rowId xmlns:a16="http://schemas.microsoft.com/office/drawing/2014/main" val="2497323405"/>
                  </a:ext>
                </a:extLst>
              </a:tr>
              <a:tr h="997197">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Arial" panose="020B0604020202020204" pitchFamily="34" charset="0"/>
                          <a:ea typeface="+mn-ea"/>
                          <a:cs typeface="Arial" panose="020B0604020202020204" pitchFamily="34" charset="0"/>
                        </a:rPr>
                        <a:t>Azure Active Directory (AD) Domain Services</a:t>
                      </a:r>
                    </a:p>
                    <a:p>
                      <a:pPr algn="ctr"/>
                      <a:endParaRPr lang="en-US" sz="1800" b="0" dirty="0"/>
                    </a:p>
                  </a:txBody>
                  <a:tcPr anchor="ctr"/>
                </a:tc>
                <a:tc>
                  <a:txBody>
                    <a:bodyPr/>
                    <a:lstStyle/>
                    <a:p>
                      <a:pPr algn="ctr"/>
                      <a:r>
                        <a:rPr lang="en-US" sz="1800" dirty="0" smtClean="0">
                          <a:hlinkClick r:id="rId3"/>
                        </a:rPr>
                        <a:t>https://docs.microsoft.com/en-us/azure/active-directory-domain-services/active-directory-ds-overview</a:t>
                      </a:r>
                      <a:r>
                        <a:rPr lang="en-US" sz="1800" dirty="0" smtClean="0"/>
                        <a:t> </a:t>
                      </a:r>
                      <a:endParaRPr lang="en-US" sz="1800" dirty="0"/>
                    </a:p>
                  </a:txBody>
                  <a:tcPr anchor="ctr"/>
                </a:tc>
                <a:extLst>
                  <a:ext uri="{0D108BD9-81ED-4DB2-BD59-A6C34878D82A}">
                    <a16:rowId xmlns:a16="http://schemas.microsoft.com/office/drawing/2014/main" val="1765406413"/>
                  </a:ext>
                </a:extLst>
              </a:tr>
              <a:tr h="997197">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Arial" panose="020B0604020202020204" pitchFamily="34" charset="0"/>
                          <a:ea typeface="+mn-ea"/>
                          <a:cs typeface="Arial" panose="020B0604020202020204" pitchFamily="34" charset="0"/>
                        </a:rPr>
                        <a:t>Networking considerations for Azure AD Domain Services</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dirty="0" smtClean="0">
                          <a:hlinkClick r:id="rId4"/>
                        </a:rPr>
                        <a:t>https://docs.microsoft.com/en-us/azure/active-directory-domain-services/active-directory-ds-networking</a:t>
                      </a:r>
                      <a:r>
                        <a:rPr lang="en-US" sz="1800" dirty="0" smtClean="0"/>
                        <a:t> </a:t>
                      </a:r>
                    </a:p>
                  </a:txBody>
                  <a:tcPr anchor="ctr"/>
                </a:tc>
                <a:extLst>
                  <a:ext uri="{0D108BD9-81ED-4DB2-BD59-A6C34878D82A}">
                    <a16:rowId xmlns:a16="http://schemas.microsoft.com/office/drawing/2014/main" val="2758278789"/>
                  </a:ext>
                </a:extLst>
              </a:tr>
              <a:tr h="997197">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Arial" panose="020B0604020202020204" pitchFamily="34" charset="0"/>
                          <a:ea typeface="+mn-ea"/>
                          <a:cs typeface="Arial" panose="020B0604020202020204" pitchFamily="34" charset="0"/>
                        </a:rPr>
                        <a:t>Administer Group Policy on an Azure AD Domain Services managed domain</a:t>
                      </a: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altLang="en-US" sz="1800" dirty="0" smtClean="0">
                          <a:hlinkClick r:id="rId5"/>
                        </a:rPr>
                        <a:t>https://docs.microsoft.com/en-us/azure/active-directory-domain-services/active-directory-ds-admin-guide-administer-group-policy</a:t>
                      </a:r>
                      <a:r>
                        <a:rPr lang="en-US" altLang="en-US" sz="1800" dirty="0" smtClean="0"/>
                        <a:t>  </a:t>
                      </a:r>
                      <a:endParaRPr kumimoji="0" lang="en-US" altLang="en-US" sz="4000" u="none" strike="noStrike" cap="none" normalizeH="0" baseline="0" dirty="0" smtClean="0">
                        <a:ln>
                          <a:noFill/>
                        </a:ln>
                        <a:effectLst/>
                      </a:endParaRPr>
                    </a:p>
                  </a:txBody>
                  <a:tcPr anchor="ctr"/>
                </a:tc>
                <a:extLst>
                  <a:ext uri="{0D108BD9-81ED-4DB2-BD59-A6C34878D82A}">
                    <a16:rowId xmlns:a16="http://schemas.microsoft.com/office/drawing/2014/main" val="939030705"/>
                  </a:ext>
                </a:extLst>
              </a:tr>
              <a:tr h="997197">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Arial" panose="020B0604020202020204" pitchFamily="34" charset="0"/>
                          <a:ea typeface="+mn-ea"/>
                          <a:cs typeface="Arial" panose="020B0604020202020204" pitchFamily="34" charset="0"/>
                        </a:rPr>
                        <a:t>Azure Active Directory authentication protocols</a:t>
                      </a:r>
                    </a:p>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400" b="0" i="0" kern="1200" dirty="0" smtClean="0">
                        <a:solidFill>
                          <a:schemeClr val="dk1"/>
                        </a:solidFill>
                        <a:effectLst/>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altLang="en-US" sz="1800" kern="1200" dirty="0" smtClean="0">
                          <a:solidFill>
                            <a:schemeClr val="dk1"/>
                          </a:solidFill>
                          <a:latin typeface="+mn-lt"/>
                          <a:ea typeface="+mn-ea"/>
                          <a:cs typeface="+mn-cs"/>
                          <a:hlinkClick r:id="rId6"/>
                        </a:rPr>
                        <a:t>https://docs.microsoft.com/en-us/azure/active-directory/develop/active-directory-authentication-protocols</a:t>
                      </a:r>
                      <a:r>
                        <a:rPr lang="en-US" altLang="en-US" sz="1800" kern="1200" dirty="0" smtClean="0">
                          <a:solidFill>
                            <a:schemeClr val="dk1"/>
                          </a:solidFill>
                          <a:latin typeface="+mn-lt"/>
                          <a:ea typeface="+mn-ea"/>
                          <a:cs typeface="+mn-cs"/>
                        </a:rPr>
                        <a:t> </a:t>
                      </a:r>
                    </a:p>
                  </a:txBody>
                  <a:tcPr anchor="ctr"/>
                </a:tc>
                <a:extLst>
                  <a:ext uri="{0D108BD9-81ED-4DB2-BD59-A6C34878D82A}">
                    <a16:rowId xmlns:a16="http://schemas.microsoft.com/office/drawing/2014/main" val="3676127370"/>
                  </a:ext>
                </a:extLst>
              </a:tr>
            </a:tbl>
          </a:graphicData>
        </a:graphic>
      </p:graphicFrame>
    </p:spTree>
    <p:extLst>
      <p:ext uri="{BB962C8B-B14F-4D97-AF65-F5344CB8AC3E}">
        <p14:creationId xmlns:p14="http://schemas.microsoft.com/office/powerpoint/2010/main" val="14979489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Thank you</a:t>
            </a:r>
          </a:p>
        </p:txBody>
      </p:sp>
    </p:spTree>
    <p:extLst>
      <p:ext uri="{BB962C8B-B14F-4D97-AF65-F5344CB8AC3E}">
        <p14:creationId xmlns:p14="http://schemas.microsoft.com/office/powerpoint/2010/main" val="26512043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75000"/>
            </a:schemeClr>
          </a:solidFill>
        </p:spPr>
        <p:txBody>
          <a:bodyPr/>
          <a:lstStyle/>
          <a:p>
            <a:r>
              <a:rPr lang="en-US" dirty="0" smtClean="0"/>
              <a:t>Agenda </a:t>
            </a:r>
            <a:endParaRPr lang="en-US" dirty="0"/>
          </a:p>
        </p:txBody>
      </p:sp>
      <p:grpSp>
        <p:nvGrpSpPr>
          <p:cNvPr id="31" name="Group 30"/>
          <p:cNvGrpSpPr/>
          <p:nvPr/>
        </p:nvGrpSpPr>
        <p:grpSpPr>
          <a:xfrm>
            <a:off x="799328" y="1244307"/>
            <a:ext cx="10391858" cy="4180409"/>
            <a:chOff x="1014185" y="1638202"/>
            <a:chExt cx="10391858" cy="4180409"/>
          </a:xfrm>
        </p:grpSpPr>
        <p:grpSp>
          <p:nvGrpSpPr>
            <p:cNvPr id="32" name="Group 2">
              <a:extLst>
                <a:ext uri="{FF2B5EF4-FFF2-40B4-BE49-F238E27FC236}">
                  <a16:creationId xmlns:a16="http://schemas.microsoft.com/office/drawing/2014/main" id="{58148330-09B3-420F-86CA-B0FA4F1E8BE5}"/>
                </a:ext>
              </a:extLst>
            </p:cNvPr>
            <p:cNvGrpSpPr/>
            <p:nvPr/>
          </p:nvGrpSpPr>
          <p:grpSpPr>
            <a:xfrm>
              <a:off x="1015951" y="1914368"/>
              <a:ext cx="763963" cy="595765"/>
              <a:chOff x="1150500" y="1998772"/>
              <a:chExt cx="632887" cy="493548"/>
            </a:xfrm>
          </p:grpSpPr>
          <p:sp>
            <p:nvSpPr>
              <p:cNvPr id="85" name="Rounded Rectangle 1">
                <a:extLst>
                  <a:ext uri="{FF2B5EF4-FFF2-40B4-BE49-F238E27FC236}">
                    <a16:creationId xmlns:a16="http://schemas.microsoft.com/office/drawing/2014/main" id="{D18A8ED1-EE28-4DBF-8C0C-A48E677AC0CB}"/>
                  </a:ext>
                </a:extLst>
              </p:cNvPr>
              <p:cNvSpPr/>
              <p:nvPr/>
            </p:nvSpPr>
            <p:spPr>
              <a:xfrm rot="2700000">
                <a:off x="1289843" y="1998771"/>
                <a:ext cx="493544" cy="493545"/>
              </a:xfrm>
              <a:prstGeom prst="roundRect">
                <a:avLst>
                  <a:gd name="adj" fmla="val 900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86" name="Rounded Rectangle 5">
                <a:extLst>
                  <a:ext uri="{FF2B5EF4-FFF2-40B4-BE49-F238E27FC236}">
                    <a16:creationId xmlns:a16="http://schemas.microsoft.com/office/drawing/2014/main" id="{7D2E2C7F-4AA5-46E2-8B18-D911774112C0}"/>
                  </a:ext>
                </a:extLst>
              </p:cNvPr>
              <p:cNvSpPr/>
              <p:nvPr/>
            </p:nvSpPr>
            <p:spPr>
              <a:xfrm rot="2700000">
                <a:off x="1150500" y="1998776"/>
                <a:ext cx="493544" cy="493544"/>
              </a:xfrm>
              <a:prstGeom prst="roundRect">
                <a:avLst>
                  <a:gd name="adj" fmla="val 9009"/>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endParaRPr>
              </a:p>
            </p:txBody>
          </p:sp>
          <p:sp>
            <p:nvSpPr>
              <p:cNvPr id="87" name="TextBox 86">
                <a:extLst>
                  <a:ext uri="{FF2B5EF4-FFF2-40B4-BE49-F238E27FC236}">
                    <a16:creationId xmlns:a16="http://schemas.microsoft.com/office/drawing/2014/main" id="{BC3AEC4C-2ED9-4602-8D95-AAB44037FF53}"/>
                  </a:ext>
                </a:extLst>
              </p:cNvPr>
              <p:cNvSpPr txBox="1"/>
              <p:nvPr/>
            </p:nvSpPr>
            <p:spPr>
              <a:xfrm>
                <a:off x="1207320" y="2076270"/>
                <a:ext cx="374060" cy="33146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rPr>
                  <a:t>01</a:t>
                </a:r>
                <a:endParaRPr kumimoji="0" lang="ko-KR" altLang="en-US"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endParaRPr>
              </a:p>
            </p:txBody>
          </p:sp>
        </p:grpSp>
        <p:grpSp>
          <p:nvGrpSpPr>
            <p:cNvPr id="33" name="Group 7">
              <a:extLst>
                <a:ext uri="{FF2B5EF4-FFF2-40B4-BE49-F238E27FC236}">
                  <a16:creationId xmlns:a16="http://schemas.microsoft.com/office/drawing/2014/main" id="{3A559447-5AA3-42C7-8A5E-0F4369E5431D}"/>
                </a:ext>
              </a:extLst>
            </p:cNvPr>
            <p:cNvGrpSpPr/>
            <p:nvPr/>
          </p:nvGrpSpPr>
          <p:grpSpPr>
            <a:xfrm>
              <a:off x="1946350" y="1684621"/>
              <a:ext cx="4022798" cy="527953"/>
              <a:chOff x="990650" y="3939934"/>
              <a:chExt cx="2880320" cy="527953"/>
            </a:xfrm>
          </p:grpSpPr>
          <p:sp>
            <p:nvSpPr>
              <p:cNvPr id="83" name="TextBox 82">
                <a:extLst>
                  <a:ext uri="{FF2B5EF4-FFF2-40B4-BE49-F238E27FC236}">
                    <a16:creationId xmlns:a16="http://schemas.microsoft.com/office/drawing/2014/main" id="{A1D4EF89-7C2D-4DA4-B07D-AB2AA02A37E2}"/>
                  </a:ext>
                </a:extLst>
              </p:cNvPr>
              <p:cNvSpPr txBox="1"/>
              <p:nvPr/>
            </p:nvSpPr>
            <p:spPr>
              <a:xfrm>
                <a:off x="990650" y="3939934"/>
                <a:ext cx="288032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smtClean="0">
                    <a:ln>
                      <a:noFill/>
                    </a:ln>
                    <a:solidFill>
                      <a:prstClr val="black"/>
                    </a:solidFill>
                    <a:effectLst/>
                    <a:uLnTx/>
                    <a:uFillTx/>
                    <a:latin typeface="Arial Narrow" panose="020B0606020202030204" pitchFamily="34" charset="0"/>
                    <a:ea typeface="맑은 고딕" panose="020B0503020000020004" pitchFamily="34" charset="-127"/>
                    <a:cs typeface="Calibri" pitchFamily="34" charset="0"/>
                  </a:rPr>
                  <a:t>Scenario</a:t>
                </a:r>
                <a:endParaRPr kumimoji="0" lang="ko-KR" altLang="en-US" sz="1400" b="1" i="0" u="none" strike="noStrike" kern="1200" cap="none" spc="0" normalizeH="0" baseline="0" noProof="0" dirty="0">
                  <a:ln>
                    <a:noFill/>
                  </a:ln>
                  <a:solidFill>
                    <a:prstClr val="black"/>
                  </a:solidFill>
                  <a:effectLst/>
                  <a:uLnTx/>
                  <a:uFillTx/>
                  <a:latin typeface="Arial Narrow" panose="020B0606020202030204" pitchFamily="34" charset="0"/>
                  <a:ea typeface="맑은 고딕" panose="020B0503020000020004" pitchFamily="34" charset="-127"/>
                  <a:cs typeface="Calibri" pitchFamily="34" charset="0"/>
                </a:endParaRPr>
              </a:p>
            </p:txBody>
          </p:sp>
          <p:sp>
            <p:nvSpPr>
              <p:cNvPr id="84" name="TextBox 83">
                <a:extLst>
                  <a:ext uri="{FF2B5EF4-FFF2-40B4-BE49-F238E27FC236}">
                    <a16:creationId xmlns:a16="http://schemas.microsoft.com/office/drawing/2014/main" id="{49526BD9-917B-4EF6-97F4-19EE13EA4943}"/>
                  </a:ext>
                </a:extLst>
              </p:cNvPr>
              <p:cNvSpPr txBox="1"/>
              <p:nvPr/>
            </p:nvSpPr>
            <p:spPr>
              <a:xfrm>
                <a:off x="990650" y="4190888"/>
                <a:ext cx="288032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A Brief Description of the scenario and Problem Statement</a:t>
                </a:r>
                <a:endParaRPr kumimoji="0" lang="en-US" altLang="ko-KR"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grpSp>
        <p:grpSp>
          <p:nvGrpSpPr>
            <p:cNvPr id="34" name="Group 73">
              <a:extLst>
                <a:ext uri="{FF2B5EF4-FFF2-40B4-BE49-F238E27FC236}">
                  <a16:creationId xmlns:a16="http://schemas.microsoft.com/office/drawing/2014/main" id="{81655CEF-0741-4323-A1B4-B40A8600BA19}"/>
                </a:ext>
              </a:extLst>
            </p:cNvPr>
            <p:cNvGrpSpPr/>
            <p:nvPr/>
          </p:nvGrpSpPr>
          <p:grpSpPr>
            <a:xfrm>
              <a:off x="6512297" y="1906390"/>
              <a:ext cx="763963" cy="595765"/>
              <a:chOff x="1150500" y="1998772"/>
              <a:chExt cx="632887" cy="493548"/>
            </a:xfrm>
          </p:grpSpPr>
          <p:sp>
            <p:nvSpPr>
              <p:cNvPr id="80" name="Rounded Rectangle 77">
                <a:extLst>
                  <a:ext uri="{FF2B5EF4-FFF2-40B4-BE49-F238E27FC236}">
                    <a16:creationId xmlns:a16="http://schemas.microsoft.com/office/drawing/2014/main" id="{F98DA513-B8B3-4C74-B728-E7985D32B236}"/>
                  </a:ext>
                </a:extLst>
              </p:cNvPr>
              <p:cNvSpPr/>
              <p:nvPr/>
            </p:nvSpPr>
            <p:spPr>
              <a:xfrm rot="2700000">
                <a:off x="1289843" y="1998771"/>
                <a:ext cx="493544" cy="493545"/>
              </a:xfrm>
              <a:prstGeom prst="roundRect">
                <a:avLst>
                  <a:gd name="adj" fmla="val 900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81" name="Rounded Rectangle 78">
                <a:extLst>
                  <a:ext uri="{FF2B5EF4-FFF2-40B4-BE49-F238E27FC236}">
                    <a16:creationId xmlns:a16="http://schemas.microsoft.com/office/drawing/2014/main" id="{3A6F8339-A634-4F4B-A5ED-0DD6E74E69BD}"/>
                  </a:ext>
                </a:extLst>
              </p:cNvPr>
              <p:cNvSpPr/>
              <p:nvPr/>
            </p:nvSpPr>
            <p:spPr>
              <a:xfrm rot="2700000">
                <a:off x="1150500" y="1998776"/>
                <a:ext cx="493544" cy="493544"/>
              </a:xfrm>
              <a:prstGeom prst="roundRect">
                <a:avLst>
                  <a:gd name="adj" fmla="val 9009"/>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82" name="TextBox 81">
                <a:extLst>
                  <a:ext uri="{FF2B5EF4-FFF2-40B4-BE49-F238E27FC236}">
                    <a16:creationId xmlns:a16="http://schemas.microsoft.com/office/drawing/2014/main" id="{2B57F277-648C-4345-AAD8-36658372C237}"/>
                  </a:ext>
                </a:extLst>
              </p:cNvPr>
              <p:cNvSpPr txBox="1"/>
              <p:nvPr/>
            </p:nvSpPr>
            <p:spPr>
              <a:xfrm>
                <a:off x="1207320" y="2076270"/>
                <a:ext cx="374060" cy="33146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rPr>
                  <a:t>02</a:t>
                </a:r>
                <a:endParaRPr kumimoji="0" lang="ko-KR" altLang="en-US"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endParaRPr>
              </a:p>
            </p:txBody>
          </p:sp>
        </p:grpSp>
        <p:grpSp>
          <p:nvGrpSpPr>
            <p:cNvPr id="35" name="Group 74">
              <a:extLst>
                <a:ext uri="{FF2B5EF4-FFF2-40B4-BE49-F238E27FC236}">
                  <a16:creationId xmlns:a16="http://schemas.microsoft.com/office/drawing/2014/main" id="{4C0062DD-E991-432C-93FD-D3D281333CE4}"/>
                </a:ext>
              </a:extLst>
            </p:cNvPr>
            <p:cNvGrpSpPr/>
            <p:nvPr/>
          </p:nvGrpSpPr>
          <p:grpSpPr>
            <a:xfrm>
              <a:off x="7345656" y="1638202"/>
              <a:ext cx="4022798" cy="712619"/>
              <a:chOff x="990650" y="3939934"/>
              <a:chExt cx="2880320" cy="712619"/>
            </a:xfrm>
          </p:grpSpPr>
          <p:sp>
            <p:nvSpPr>
              <p:cNvPr id="78" name="TextBox 77">
                <a:extLst>
                  <a:ext uri="{FF2B5EF4-FFF2-40B4-BE49-F238E27FC236}">
                    <a16:creationId xmlns:a16="http://schemas.microsoft.com/office/drawing/2014/main" id="{3D080070-F623-42BB-A559-F41F31F1FD3B}"/>
                  </a:ext>
                </a:extLst>
              </p:cNvPr>
              <p:cNvSpPr txBox="1"/>
              <p:nvPr/>
            </p:nvSpPr>
            <p:spPr>
              <a:xfrm>
                <a:off x="990650" y="3939934"/>
                <a:ext cx="288032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400" b="1" dirty="0">
                    <a:solidFill>
                      <a:prstClr val="black"/>
                    </a:solidFill>
                    <a:latin typeface="Arial Narrow" panose="020B0606020202030204" pitchFamily="34" charset="0"/>
                    <a:ea typeface="맑은 고딕" panose="020B0503020000020004" pitchFamily="34" charset="-127"/>
                    <a:cs typeface="Calibri" pitchFamily="34" charset="0"/>
                  </a:rPr>
                  <a:t>Due Diligence</a:t>
                </a:r>
                <a:endParaRPr lang="ko-KR" altLang="en-US" sz="1400" b="1" dirty="0">
                  <a:solidFill>
                    <a:prstClr val="black"/>
                  </a:solidFill>
                  <a:latin typeface="Arial Narrow" panose="020B0606020202030204" pitchFamily="34" charset="0"/>
                  <a:ea typeface="맑은 고딕" panose="020B0503020000020004" pitchFamily="34" charset="-127"/>
                  <a:cs typeface="Calibri" pitchFamily="34" charset="0"/>
                </a:endParaRPr>
              </a:p>
            </p:txBody>
          </p:sp>
          <p:sp>
            <p:nvSpPr>
              <p:cNvPr id="79" name="TextBox 78">
                <a:extLst>
                  <a:ext uri="{FF2B5EF4-FFF2-40B4-BE49-F238E27FC236}">
                    <a16:creationId xmlns:a16="http://schemas.microsoft.com/office/drawing/2014/main" id="{12262572-E97C-4CF7-960C-2114029DA7FE}"/>
                  </a:ext>
                </a:extLst>
              </p:cNvPr>
              <p:cNvSpPr txBox="1"/>
              <p:nvPr/>
            </p:nvSpPr>
            <p:spPr>
              <a:xfrm>
                <a:off x="990650" y="4190888"/>
                <a:ext cx="28803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I</a:t>
                </a:r>
                <a:r>
                  <a:rPr kumimoji="0" lang="en-US" altLang="ko-KR"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n depth analysis of the client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grpSp>
        <p:grpSp>
          <p:nvGrpSpPr>
            <p:cNvPr id="36" name="Group 81">
              <a:extLst>
                <a:ext uri="{FF2B5EF4-FFF2-40B4-BE49-F238E27FC236}">
                  <a16:creationId xmlns:a16="http://schemas.microsoft.com/office/drawing/2014/main" id="{2354B767-84CF-4FE7-BE32-692D165DCB31}"/>
                </a:ext>
              </a:extLst>
            </p:cNvPr>
            <p:cNvGrpSpPr/>
            <p:nvPr/>
          </p:nvGrpSpPr>
          <p:grpSpPr>
            <a:xfrm>
              <a:off x="1059001" y="3053507"/>
              <a:ext cx="763963" cy="595765"/>
              <a:chOff x="1150500" y="1998772"/>
              <a:chExt cx="632887" cy="493548"/>
            </a:xfrm>
          </p:grpSpPr>
          <p:sp>
            <p:nvSpPr>
              <p:cNvPr id="75" name="Rounded Rectangle 85">
                <a:extLst>
                  <a:ext uri="{FF2B5EF4-FFF2-40B4-BE49-F238E27FC236}">
                    <a16:creationId xmlns:a16="http://schemas.microsoft.com/office/drawing/2014/main" id="{3718ECF1-B5FA-44CD-80DE-8785FE0F3F82}"/>
                  </a:ext>
                </a:extLst>
              </p:cNvPr>
              <p:cNvSpPr/>
              <p:nvPr/>
            </p:nvSpPr>
            <p:spPr>
              <a:xfrm rot="2700000">
                <a:off x="1289843" y="1998771"/>
                <a:ext cx="493544" cy="493545"/>
              </a:xfrm>
              <a:prstGeom prst="roundRect">
                <a:avLst>
                  <a:gd name="adj" fmla="val 900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76" name="Rounded Rectangle 86">
                <a:extLst>
                  <a:ext uri="{FF2B5EF4-FFF2-40B4-BE49-F238E27FC236}">
                    <a16:creationId xmlns:a16="http://schemas.microsoft.com/office/drawing/2014/main" id="{EF455295-C5AB-4EE2-B7B6-28C241825F9B}"/>
                  </a:ext>
                </a:extLst>
              </p:cNvPr>
              <p:cNvSpPr/>
              <p:nvPr/>
            </p:nvSpPr>
            <p:spPr>
              <a:xfrm rot="2700000">
                <a:off x="1150500" y="1998776"/>
                <a:ext cx="493544" cy="493544"/>
              </a:xfrm>
              <a:prstGeom prst="roundRect">
                <a:avLst>
                  <a:gd name="adj" fmla="val 900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77" name="TextBox 76">
                <a:extLst>
                  <a:ext uri="{FF2B5EF4-FFF2-40B4-BE49-F238E27FC236}">
                    <a16:creationId xmlns:a16="http://schemas.microsoft.com/office/drawing/2014/main" id="{A5A67CD6-AD06-489A-A915-4355BB097BEA}"/>
                  </a:ext>
                </a:extLst>
              </p:cNvPr>
              <p:cNvSpPr txBox="1"/>
              <p:nvPr/>
            </p:nvSpPr>
            <p:spPr>
              <a:xfrm>
                <a:off x="1207320" y="2076270"/>
                <a:ext cx="374060" cy="33146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rPr>
                  <a:t>03</a:t>
                </a:r>
                <a:endParaRPr kumimoji="0" lang="ko-KR" altLang="en-US"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endParaRPr>
              </a:p>
            </p:txBody>
          </p:sp>
        </p:grpSp>
        <p:grpSp>
          <p:nvGrpSpPr>
            <p:cNvPr id="37" name="Group 82">
              <a:extLst>
                <a:ext uri="{FF2B5EF4-FFF2-40B4-BE49-F238E27FC236}">
                  <a16:creationId xmlns:a16="http://schemas.microsoft.com/office/drawing/2014/main" id="{EE9A5FA7-CF69-419C-9128-B0824801F808}"/>
                </a:ext>
              </a:extLst>
            </p:cNvPr>
            <p:cNvGrpSpPr/>
            <p:nvPr/>
          </p:nvGrpSpPr>
          <p:grpSpPr>
            <a:xfrm>
              <a:off x="1946350" y="2827255"/>
              <a:ext cx="4022798" cy="897285"/>
              <a:chOff x="990650" y="3939934"/>
              <a:chExt cx="2880320" cy="897285"/>
            </a:xfrm>
          </p:grpSpPr>
          <p:sp>
            <p:nvSpPr>
              <p:cNvPr id="73" name="TextBox 72">
                <a:extLst>
                  <a:ext uri="{FF2B5EF4-FFF2-40B4-BE49-F238E27FC236}">
                    <a16:creationId xmlns:a16="http://schemas.microsoft.com/office/drawing/2014/main" id="{5485E13A-533F-4263-AAE6-7AFB4AA0FCE4}"/>
                  </a:ext>
                </a:extLst>
              </p:cNvPr>
              <p:cNvSpPr txBox="1"/>
              <p:nvPr/>
            </p:nvSpPr>
            <p:spPr>
              <a:xfrm>
                <a:off x="990650" y="3939934"/>
                <a:ext cx="2880320" cy="307777"/>
              </a:xfrm>
              <a:prstGeom prst="rect">
                <a:avLst/>
              </a:prstGeom>
              <a:noFill/>
            </p:spPr>
            <p:txBody>
              <a:bodyPr wrap="square" rtlCol="0">
                <a:spAutoFit/>
              </a:bodyPr>
              <a:lstStyle/>
              <a:p>
                <a:pPr>
                  <a:defRPr/>
                </a:pPr>
                <a:r>
                  <a:rPr lang="en-US" altLang="ko-KR" sz="1400" b="1" dirty="0">
                    <a:solidFill>
                      <a:prstClr val="black"/>
                    </a:solidFill>
                    <a:latin typeface="Arial Narrow" panose="020B0606020202030204" pitchFamily="34" charset="0"/>
                    <a:ea typeface="맑은 고딕" panose="020B0503020000020004" pitchFamily="34" charset="-127"/>
                    <a:cs typeface="Calibri" pitchFamily="34" charset="0"/>
                  </a:rPr>
                  <a:t>Solution Framework</a:t>
                </a:r>
                <a:endParaRPr lang="ko-KR" altLang="en-US" sz="1400" b="1" dirty="0">
                  <a:solidFill>
                    <a:prstClr val="black"/>
                  </a:solidFill>
                  <a:latin typeface="Arial Narrow" panose="020B0606020202030204" pitchFamily="34" charset="0"/>
                  <a:ea typeface="맑은 고딕" panose="020B0503020000020004" pitchFamily="34" charset="-127"/>
                  <a:cs typeface="Calibri" pitchFamily="34" charset="0"/>
                </a:endParaRPr>
              </a:p>
            </p:txBody>
          </p:sp>
          <p:sp>
            <p:nvSpPr>
              <p:cNvPr id="74" name="TextBox 73">
                <a:extLst>
                  <a:ext uri="{FF2B5EF4-FFF2-40B4-BE49-F238E27FC236}">
                    <a16:creationId xmlns:a16="http://schemas.microsoft.com/office/drawing/2014/main" id="{5002E41B-2D76-439C-8B94-FBA2B91B6F58}"/>
                  </a:ext>
                </a:extLst>
              </p:cNvPr>
              <p:cNvSpPr txBox="1"/>
              <p:nvPr/>
            </p:nvSpPr>
            <p:spPr>
              <a:xfrm>
                <a:off x="990650" y="4190888"/>
                <a:ext cx="288032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mn-cs"/>
                  </a:rPr>
                  <a:t>Carefully designed based on many factors : Client requirement , Microsoft guidelines, Cost Optimization, Security compliant, lower TCO , Highly stable</a:t>
                </a:r>
                <a:endParaRPr kumimoji="0" lang="en-US" altLang="ko-KR"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grpSp>
        <p:grpSp>
          <p:nvGrpSpPr>
            <p:cNvPr id="38" name="Group 89">
              <a:extLst>
                <a:ext uri="{FF2B5EF4-FFF2-40B4-BE49-F238E27FC236}">
                  <a16:creationId xmlns:a16="http://schemas.microsoft.com/office/drawing/2014/main" id="{6972CE49-327C-483F-B03B-ACC94AE5D7B1}"/>
                </a:ext>
              </a:extLst>
            </p:cNvPr>
            <p:cNvGrpSpPr/>
            <p:nvPr/>
          </p:nvGrpSpPr>
          <p:grpSpPr>
            <a:xfrm>
              <a:off x="6495896" y="2987363"/>
              <a:ext cx="763963" cy="595765"/>
              <a:chOff x="1150500" y="1998772"/>
              <a:chExt cx="632887" cy="493548"/>
            </a:xfrm>
          </p:grpSpPr>
          <p:sp>
            <p:nvSpPr>
              <p:cNvPr id="70" name="Rounded Rectangle 93">
                <a:extLst>
                  <a:ext uri="{FF2B5EF4-FFF2-40B4-BE49-F238E27FC236}">
                    <a16:creationId xmlns:a16="http://schemas.microsoft.com/office/drawing/2014/main" id="{3195CF3D-525C-43AA-BC2B-12C78635749C}"/>
                  </a:ext>
                </a:extLst>
              </p:cNvPr>
              <p:cNvSpPr/>
              <p:nvPr/>
            </p:nvSpPr>
            <p:spPr>
              <a:xfrm rot="2700000">
                <a:off x="1289843" y="1998771"/>
                <a:ext cx="493544" cy="493545"/>
              </a:xfrm>
              <a:prstGeom prst="roundRect">
                <a:avLst>
                  <a:gd name="adj" fmla="val 900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71" name="Rounded Rectangle 94">
                <a:extLst>
                  <a:ext uri="{FF2B5EF4-FFF2-40B4-BE49-F238E27FC236}">
                    <a16:creationId xmlns:a16="http://schemas.microsoft.com/office/drawing/2014/main" id="{7F722BCB-9D84-471A-BE27-5498CC7C6D34}"/>
                  </a:ext>
                </a:extLst>
              </p:cNvPr>
              <p:cNvSpPr/>
              <p:nvPr/>
            </p:nvSpPr>
            <p:spPr>
              <a:xfrm rot="2700000">
                <a:off x="1150500" y="1998776"/>
                <a:ext cx="493544" cy="493544"/>
              </a:xfrm>
              <a:prstGeom prst="roundRect">
                <a:avLst>
                  <a:gd name="adj" fmla="val 9009"/>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72" name="TextBox 71">
                <a:extLst>
                  <a:ext uri="{FF2B5EF4-FFF2-40B4-BE49-F238E27FC236}">
                    <a16:creationId xmlns:a16="http://schemas.microsoft.com/office/drawing/2014/main" id="{E4580944-DDBD-42CD-946B-3B6C0F724AF5}"/>
                  </a:ext>
                </a:extLst>
              </p:cNvPr>
              <p:cNvSpPr txBox="1"/>
              <p:nvPr/>
            </p:nvSpPr>
            <p:spPr>
              <a:xfrm>
                <a:off x="1207320" y="2076270"/>
                <a:ext cx="374060" cy="33146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rPr>
                  <a:t>04</a:t>
                </a:r>
                <a:endParaRPr kumimoji="0" lang="ko-KR" altLang="en-US"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endParaRPr>
              </a:p>
            </p:txBody>
          </p:sp>
        </p:grpSp>
        <p:grpSp>
          <p:nvGrpSpPr>
            <p:cNvPr id="39" name="Group 90">
              <a:extLst>
                <a:ext uri="{FF2B5EF4-FFF2-40B4-BE49-F238E27FC236}">
                  <a16:creationId xmlns:a16="http://schemas.microsoft.com/office/drawing/2014/main" id="{F31CD28E-3DC6-492F-AC1F-296BA296E85D}"/>
                </a:ext>
              </a:extLst>
            </p:cNvPr>
            <p:cNvGrpSpPr/>
            <p:nvPr/>
          </p:nvGrpSpPr>
          <p:grpSpPr>
            <a:xfrm>
              <a:off x="7345656" y="2760684"/>
              <a:ext cx="4022798" cy="712619"/>
              <a:chOff x="990650" y="3939934"/>
              <a:chExt cx="2880320" cy="712619"/>
            </a:xfrm>
          </p:grpSpPr>
          <p:sp>
            <p:nvSpPr>
              <p:cNvPr id="68" name="TextBox 67">
                <a:extLst>
                  <a:ext uri="{FF2B5EF4-FFF2-40B4-BE49-F238E27FC236}">
                    <a16:creationId xmlns:a16="http://schemas.microsoft.com/office/drawing/2014/main" id="{CF674E7E-7446-4615-A8B1-4B939A3784BB}"/>
                  </a:ext>
                </a:extLst>
              </p:cNvPr>
              <p:cNvSpPr txBox="1"/>
              <p:nvPr/>
            </p:nvSpPr>
            <p:spPr>
              <a:xfrm>
                <a:off x="990650" y="3939934"/>
                <a:ext cx="2880320" cy="307777"/>
              </a:xfrm>
              <a:prstGeom prst="rect">
                <a:avLst/>
              </a:prstGeom>
              <a:noFill/>
            </p:spPr>
            <p:txBody>
              <a:bodyPr wrap="square" rtlCol="0">
                <a:spAutoFit/>
              </a:bodyPr>
              <a:lstStyle/>
              <a:p>
                <a:pPr marR="0" lvl="0" indent="0" fontAlgn="auto">
                  <a:lnSpc>
                    <a:spcPct val="100000"/>
                  </a:lnSpc>
                  <a:spcBef>
                    <a:spcPts val="0"/>
                  </a:spcBef>
                  <a:spcAft>
                    <a:spcPts val="0"/>
                  </a:spcAft>
                  <a:buClrTx/>
                  <a:buSzTx/>
                  <a:buFontTx/>
                  <a:buNone/>
                  <a:tabLst/>
                  <a:defRPr/>
                </a:pPr>
                <a:r>
                  <a:rPr lang="en-US" altLang="ko-KR" sz="1400" b="1" dirty="0">
                    <a:solidFill>
                      <a:prstClr val="black"/>
                    </a:solidFill>
                    <a:latin typeface="Arial Narrow" panose="020B0606020202030204" pitchFamily="34" charset="0"/>
                    <a:ea typeface="맑은 고딕" panose="020B0503020000020004" pitchFamily="34" charset="-127"/>
                    <a:cs typeface="Calibri" pitchFamily="34" charset="0"/>
                  </a:rPr>
                  <a:t>Features &amp; Limitations</a:t>
                </a:r>
                <a:endParaRPr lang="ko-KR" altLang="en-US" sz="1400" b="1" dirty="0">
                  <a:solidFill>
                    <a:prstClr val="black"/>
                  </a:solidFill>
                  <a:latin typeface="Arial Narrow" panose="020B0606020202030204" pitchFamily="34" charset="0"/>
                  <a:ea typeface="맑은 고딕" panose="020B0503020000020004" pitchFamily="34" charset="-127"/>
                  <a:cs typeface="Calibri" pitchFamily="34" charset="0"/>
                </a:endParaRPr>
              </a:p>
            </p:txBody>
          </p:sp>
          <p:sp>
            <p:nvSpPr>
              <p:cNvPr id="69" name="TextBox 68">
                <a:extLst>
                  <a:ext uri="{FF2B5EF4-FFF2-40B4-BE49-F238E27FC236}">
                    <a16:creationId xmlns:a16="http://schemas.microsoft.com/office/drawing/2014/main" id="{1B5C7186-8193-48CF-904C-C9FA97263A2A}"/>
                  </a:ext>
                </a:extLst>
              </p:cNvPr>
              <p:cNvSpPr txBox="1"/>
              <p:nvPr/>
            </p:nvSpPr>
            <p:spPr>
              <a:xfrm>
                <a:off x="990650" y="4190888"/>
                <a:ext cx="28803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Explanation of key features which we have proposed in Solution Framework, along with notable limitations</a:t>
                </a:r>
                <a:endParaRPr kumimoji="0" lang="en-US" altLang="ko-KR"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grpSp>
        <p:grpSp>
          <p:nvGrpSpPr>
            <p:cNvPr id="40" name="Group 97">
              <a:extLst>
                <a:ext uri="{FF2B5EF4-FFF2-40B4-BE49-F238E27FC236}">
                  <a16:creationId xmlns:a16="http://schemas.microsoft.com/office/drawing/2014/main" id="{A548764C-4CFB-4F79-AE99-15FC70373FC1}"/>
                </a:ext>
              </a:extLst>
            </p:cNvPr>
            <p:cNvGrpSpPr/>
            <p:nvPr/>
          </p:nvGrpSpPr>
          <p:grpSpPr>
            <a:xfrm>
              <a:off x="1037572" y="4082987"/>
              <a:ext cx="763963" cy="595765"/>
              <a:chOff x="1150500" y="1998772"/>
              <a:chExt cx="632887" cy="493548"/>
            </a:xfrm>
          </p:grpSpPr>
          <p:sp>
            <p:nvSpPr>
              <p:cNvPr id="65" name="Rounded Rectangle 101">
                <a:extLst>
                  <a:ext uri="{FF2B5EF4-FFF2-40B4-BE49-F238E27FC236}">
                    <a16:creationId xmlns:a16="http://schemas.microsoft.com/office/drawing/2014/main" id="{71D31F9E-7F5C-4ADA-B88C-446845EADB8F}"/>
                  </a:ext>
                </a:extLst>
              </p:cNvPr>
              <p:cNvSpPr/>
              <p:nvPr/>
            </p:nvSpPr>
            <p:spPr>
              <a:xfrm rot="2700000">
                <a:off x="1289843" y="1998771"/>
                <a:ext cx="493544" cy="493545"/>
              </a:xfrm>
              <a:prstGeom prst="roundRect">
                <a:avLst>
                  <a:gd name="adj" fmla="val 900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66" name="Rounded Rectangle 102">
                <a:extLst>
                  <a:ext uri="{FF2B5EF4-FFF2-40B4-BE49-F238E27FC236}">
                    <a16:creationId xmlns:a16="http://schemas.microsoft.com/office/drawing/2014/main" id="{7EE316EF-3BF9-45CA-AD6E-F27E8F1D5950}"/>
                  </a:ext>
                </a:extLst>
              </p:cNvPr>
              <p:cNvSpPr/>
              <p:nvPr/>
            </p:nvSpPr>
            <p:spPr>
              <a:xfrm rot="2700000">
                <a:off x="1150500" y="1998776"/>
                <a:ext cx="493544" cy="493544"/>
              </a:xfrm>
              <a:prstGeom prst="roundRect">
                <a:avLst>
                  <a:gd name="adj" fmla="val 9009"/>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endParaRPr>
              </a:p>
            </p:txBody>
          </p:sp>
          <p:sp>
            <p:nvSpPr>
              <p:cNvPr id="67" name="TextBox 66">
                <a:extLst>
                  <a:ext uri="{FF2B5EF4-FFF2-40B4-BE49-F238E27FC236}">
                    <a16:creationId xmlns:a16="http://schemas.microsoft.com/office/drawing/2014/main" id="{DF236496-5D92-4698-8DBC-FF94E1EFBB28}"/>
                  </a:ext>
                </a:extLst>
              </p:cNvPr>
              <p:cNvSpPr txBox="1"/>
              <p:nvPr/>
            </p:nvSpPr>
            <p:spPr>
              <a:xfrm>
                <a:off x="1207320" y="2076270"/>
                <a:ext cx="374060" cy="33146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rPr>
                  <a:t>05</a:t>
                </a:r>
                <a:endParaRPr kumimoji="0" lang="ko-KR" altLang="en-US"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endParaRPr>
              </a:p>
            </p:txBody>
          </p:sp>
        </p:grpSp>
        <p:grpSp>
          <p:nvGrpSpPr>
            <p:cNvPr id="41" name="Group 98">
              <a:extLst>
                <a:ext uri="{FF2B5EF4-FFF2-40B4-BE49-F238E27FC236}">
                  <a16:creationId xmlns:a16="http://schemas.microsoft.com/office/drawing/2014/main" id="{0E0C8FAE-B996-4C69-832A-E14BA6505DB0}"/>
                </a:ext>
              </a:extLst>
            </p:cNvPr>
            <p:cNvGrpSpPr/>
            <p:nvPr/>
          </p:nvGrpSpPr>
          <p:grpSpPr>
            <a:xfrm>
              <a:off x="7383245" y="4982029"/>
              <a:ext cx="4022798" cy="527953"/>
              <a:chOff x="990650" y="3939934"/>
              <a:chExt cx="2880320" cy="527953"/>
            </a:xfrm>
          </p:grpSpPr>
          <p:sp>
            <p:nvSpPr>
              <p:cNvPr id="63" name="TextBox 62">
                <a:extLst>
                  <a:ext uri="{FF2B5EF4-FFF2-40B4-BE49-F238E27FC236}">
                    <a16:creationId xmlns:a16="http://schemas.microsoft.com/office/drawing/2014/main" id="{DB9AA41C-6589-44A6-A4A6-31D23E57AB5E}"/>
                  </a:ext>
                </a:extLst>
              </p:cNvPr>
              <p:cNvSpPr txBox="1"/>
              <p:nvPr/>
            </p:nvSpPr>
            <p:spPr>
              <a:xfrm>
                <a:off x="990650" y="3939934"/>
                <a:ext cx="2880320" cy="307777"/>
              </a:xfrm>
              <a:prstGeom prst="rect">
                <a:avLst/>
              </a:prstGeom>
              <a:noFill/>
            </p:spPr>
            <p:txBody>
              <a:bodyPr wrap="square" rtlCol="0">
                <a:spAutoFit/>
              </a:bodyPr>
              <a:lstStyle/>
              <a:p>
                <a:pPr marR="0" lvl="0" indent="0" fontAlgn="auto">
                  <a:lnSpc>
                    <a:spcPct val="100000"/>
                  </a:lnSpc>
                  <a:spcBef>
                    <a:spcPts val="0"/>
                  </a:spcBef>
                  <a:spcAft>
                    <a:spcPts val="0"/>
                  </a:spcAft>
                  <a:buClrTx/>
                  <a:buSzTx/>
                  <a:buFontTx/>
                  <a:buNone/>
                  <a:tabLst/>
                  <a:defRPr/>
                </a:pPr>
                <a:r>
                  <a:rPr lang="en-US" altLang="ko-KR" sz="1400" b="1" dirty="0">
                    <a:solidFill>
                      <a:prstClr val="black"/>
                    </a:solidFill>
                    <a:latin typeface="Arial Narrow" panose="020B0606020202030204" pitchFamily="34" charset="0"/>
                    <a:ea typeface="맑은 고딕" panose="020B0503020000020004" pitchFamily="34" charset="-127"/>
                    <a:cs typeface="Calibri" pitchFamily="34" charset="0"/>
                  </a:rPr>
                  <a:t>Reference </a:t>
                </a:r>
                <a:endParaRPr lang="ko-KR" altLang="en-US" sz="1400" b="1" dirty="0">
                  <a:solidFill>
                    <a:prstClr val="black"/>
                  </a:solidFill>
                  <a:latin typeface="Arial Narrow" panose="020B0606020202030204" pitchFamily="34" charset="0"/>
                  <a:ea typeface="맑은 고딕" panose="020B0503020000020004" pitchFamily="34" charset="-127"/>
                  <a:cs typeface="Calibri" pitchFamily="34" charset="0"/>
                </a:endParaRPr>
              </a:p>
            </p:txBody>
          </p:sp>
          <p:sp>
            <p:nvSpPr>
              <p:cNvPr id="64" name="TextBox 63">
                <a:extLst>
                  <a:ext uri="{FF2B5EF4-FFF2-40B4-BE49-F238E27FC236}">
                    <a16:creationId xmlns:a16="http://schemas.microsoft.com/office/drawing/2014/main" id="{E038423C-32D9-4CED-999F-E2BD53E954AE}"/>
                  </a:ext>
                </a:extLst>
              </p:cNvPr>
              <p:cNvSpPr txBox="1"/>
              <p:nvPr/>
            </p:nvSpPr>
            <p:spPr>
              <a:xfrm>
                <a:off x="990650" y="4190888"/>
                <a:ext cx="288032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Web links and research</a:t>
                </a:r>
                <a:r>
                  <a:rPr kumimoji="0" lang="en-US" altLang="ko-KR" sz="1200" b="0" i="0" u="none" strike="noStrike" kern="1200" cap="none" spc="0" normalizeH="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 docs </a:t>
                </a:r>
                <a:endParaRPr kumimoji="0" lang="en-US" altLang="ko-KR"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grpSp>
        <p:grpSp>
          <p:nvGrpSpPr>
            <p:cNvPr id="42" name="Group 105">
              <a:extLst>
                <a:ext uri="{FF2B5EF4-FFF2-40B4-BE49-F238E27FC236}">
                  <a16:creationId xmlns:a16="http://schemas.microsoft.com/office/drawing/2014/main" id="{D82D7869-31AA-48A6-B790-3CBACB9645F5}"/>
                </a:ext>
              </a:extLst>
            </p:cNvPr>
            <p:cNvGrpSpPr/>
            <p:nvPr/>
          </p:nvGrpSpPr>
          <p:grpSpPr>
            <a:xfrm>
              <a:off x="6480019" y="4020123"/>
              <a:ext cx="763963" cy="595765"/>
              <a:chOff x="1150500" y="1998772"/>
              <a:chExt cx="632887" cy="493548"/>
            </a:xfrm>
          </p:grpSpPr>
          <p:sp>
            <p:nvSpPr>
              <p:cNvPr id="60" name="Rounded Rectangle 109">
                <a:extLst>
                  <a:ext uri="{FF2B5EF4-FFF2-40B4-BE49-F238E27FC236}">
                    <a16:creationId xmlns:a16="http://schemas.microsoft.com/office/drawing/2014/main" id="{6CB83F0C-FCBE-4AB5-8DF5-7EFB3EB0DF74}"/>
                  </a:ext>
                </a:extLst>
              </p:cNvPr>
              <p:cNvSpPr/>
              <p:nvPr/>
            </p:nvSpPr>
            <p:spPr>
              <a:xfrm rot="2700000">
                <a:off x="1289843" y="1998771"/>
                <a:ext cx="493544" cy="493545"/>
              </a:xfrm>
              <a:prstGeom prst="roundRect">
                <a:avLst>
                  <a:gd name="adj" fmla="val 900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61" name="Rounded Rectangle 110">
                <a:extLst>
                  <a:ext uri="{FF2B5EF4-FFF2-40B4-BE49-F238E27FC236}">
                    <a16:creationId xmlns:a16="http://schemas.microsoft.com/office/drawing/2014/main" id="{C7DB8C32-1A66-4E63-8C12-6DF0ECB9EA91}"/>
                  </a:ext>
                </a:extLst>
              </p:cNvPr>
              <p:cNvSpPr/>
              <p:nvPr/>
            </p:nvSpPr>
            <p:spPr>
              <a:xfrm rot="2700000">
                <a:off x="1150500" y="1998776"/>
                <a:ext cx="493544" cy="493544"/>
              </a:xfrm>
              <a:prstGeom prst="roundRect">
                <a:avLst>
                  <a:gd name="adj" fmla="val 9009"/>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62" name="TextBox 61">
                <a:extLst>
                  <a:ext uri="{FF2B5EF4-FFF2-40B4-BE49-F238E27FC236}">
                    <a16:creationId xmlns:a16="http://schemas.microsoft.com/office/drawing/2014/main" id="{295B5D43-2883-44FA-91B1-50A3C5511352}"/>
                  </a:ext>
                </a:extLst>
              </p:cNvPr>
              <p:cNvSpPr txBox="1"/>
              <p:nvPr/>
            </p:nvSpPr>
            <p:spPr>
              <a:xfrm>
                <a:off x="1207320" y="2076270"/>
                <a:ext cx="374060" cy="33146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rPr>
                  <a:t>06</a:t>
                </a:r>
                <a:endParaRPr kumimoji="0" lang="ko-KR" altLang="en-US"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endParaRPr>
              </a:p>
            </p:txBody>
          </p:sp>
        </p:grpSp>
        <p:grpSp>
          <p:nvGrpSpPr>
            <p:cNvPr id="43" name="Group 106">
              <a:extLst>
                <a:ext uri="{FF2B5EF4-FFF2-40B4-BE49-F238E27FC236}">
                  <a16:creationId xmlns:a16="http://schemas.microsoft.com/office/drawing/2014/main" id="{D0964282-0A1A-47E8-92A9-3F7B052936E9}"/>
                </a:ext>
              </a:extLst>
            </p:cNvPr>
            <p:cNvGrpSpPr/>
            <p:nvPr/>
          </p:nvGrpSpPr>
          <p:grpSpPr>
            <a:xfrm>
              <a:off x="7367368" y="3898307"/>
              <a:ext cx="4022798" cy="1081951"/>
              <a:chOff x="990650" y="3939934"/>
              <a:chExt cx="2880320" cy="1081951"/>
            </a:xfrm>
          </p:grpSpPr>
          <p:sp>
            <p:nvSpPr>
              <p:cNvPr id="58" name="TextBox 57">
                <a:extLst>
                  <a:ext uri="{FF2B5EF4-FFF2-40B4-BE49-F238E27FC236}">
                    <a16:creationId xmlns:a16="http://schemas.microsoft.com/office/drawing/2014/main" id="{815CC772-E84C-4821-A57E-81F05E1BF7C5}"/>
                  </a:ext>
                </a:extLst>
              </p:cNvPr>
              <p:cNvSpPr txBox="1"/>
              <p:nvPr/>
            </p:nvSpPr>
            <p:spPr>
              <a:xfrm>
                <a:off x="990650" y="3939934"/>
                <a:ext cx="2880320" cy="307777"/>
              </a:xfrm>
              <a:prstGeom prst="rect">
                <a:avLst/>
              </a:prstGeom>
              <a:noFill/>
            </p:spPr>
            <p:txBody>
              <a:bodyPr wrap="square" rtlCol="0">
                <a:spAutoFit/>
              </a:bodyPr>
              <a:lstStyle/>
              <a:p>
                <a:pPr marR="0" lvl="0" indent="0" fontAlgn="auto">
                  <a:lnSpc>
                    <a:spcPct val="100000"/>
                  </a:lnSpc>
                  <a:spcBef>
                    <a:spcPts val="0"/>
                  </a:spcBef>
                  <a:spcAft>
                    <a:spcPts val="0"/>
                  </a:spcAft>
                  <a:buClrTx/>
                  <a:buSzTx/>
                  <a:buFontTx/>
                  <a:buNone/>
                  <a:tabLst/>
                  <a:defRPr/>
                </a:pPr>
                <a:r>
                  <a:rPr lang="en-US" altLang="ko-KR" sz="1400" b="1" dirty="0">
                    <a:solidFill>
                      <a:prstClr val="black"/>
                    </a:solidFill>
                    <a:latin typeface="Arial Narrow" panose="020B0606020202030204" pitchFamily="34" charset="0"/>
                    <a:ea typeface="맑은 고딕" panose="020B0503020000020004" pitchFamily="34" charset="-127"/>
                    <a:cs typeface="Calibri" pitchFamily="34" charset="0"/>
                  </a:rPr>
                  <a:t>Prerequisites</a:t>
                </a:r>
                <a:endParaRPr lang="ko-KR" altLang="en-US" sz="1400" b="1" dirty="0">
                  <a:solidFill>
                    <a:prstClr val="black"/>
                  </a:solidFill>
                  <a:latin typeface="Arial Narrow" panose="020B0606020202030204" pitchFamily="34" charset="0"/>
                  <a:ea typeface="맑은 고딕" panose="020B0503020000020004" pitchFamily="34" charset="-127"/>
                  <a:cs typeface="Calibri" pitchFamily="34" charset="0"/>
                </a:endParaRPr>
              </a:p>
            </p:txBody>
          </p:sp>
          <p:sp>
            <p:nvSpPr>
              <p:cNvPr id="59" name="TextBox 58">
                <a:extLst>
                  <a:ext uri="{FF2B5EF4-FFF2-40B4-BE49-F238E27FC236}">
                    <a16:creationId xmlns:a16="http://schemas.microsoft.com/office/drawing/2014/main" id="{2D03F416-BE34-4207-AB73-8E781703289F}"/>
                  </a:ext>
                </a:extLst>
              </p:cNvPr>
              <p:cNvSpPr txBox="1"/>
              <p:nvPr/>
            </p:nvSpPr>
            <p:spPr>
              <a:xfrm>
                <a:off x="990650" y="4190888"/>
                <a:ext cx="288032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List of things that should be in place before we start the implementation</a:t>
                </a:r>
              </a:p>
              <a:p>
                <a:pPr>
                  <a:defRPr/>
                </a:pPr>
                <a:r>
                  <a:rPr lang="en-US" altLang="ko-KR" sz="1200" dirty="0">
                    <a:solidFill>
                      <a:prstClr val="black">
                        <a:lumMod val="65000"/>
                        <a:lumOff val="35000"/>
                      </a:prstClr>
                    </a:solidFill>
                    <a:cs typeface="Arial" pitchFamily="34" charset="0"/>
                  </a:rPr>
                  <a:t>High Level Steps. Details steps are attached as </a:t>
                </a:r>
                <a:r>
                  <a:rPr lang="en-US" altLang="ko-KR" sz="1200" dirty="0" smtClean="0">
                    <a:solidFill>
                      <a:prstClr val="black">
                        <a:lumMod val="65000"/>
                        <a:lumOff val="35000"/>
                      </a:prstClr>
                    </a:solidFill>
                    <a:cs typeface="Arial" pitchFamily="34" charset="0"/>
                  </a:rPr>
                  <a:t>document</a:t>
                </a:r>
                <a:endParaRPr lang="en-US" altLang="ko-KR" sz="1200" dirty="0" smtClean="0">
                  <a:solidFill>
                    <a:prstClr val="black">
                      <a:lumMod val="65000"/>
                      <a:lumOff val="35000"/>
                    </a:prst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grpSp>
        <p:grpSp>
          <p:nvGrpSpPr>
            <p:cNvPr id="44" name="Group 98">
              <a:extLst>
                <a:ext uri="{FF2B5EF4-FFF2-40B4-BE49-F238E27FC236}">
                  <a16:creationId xmlns:a16="http://schemas.microsoft.com/office/drawing/2014/main" id="{0E0C8FAE-B996-4C69-832A-E14BA6505DB0}"/>
                </a:ext>
              </a:extLst>
            </p:cNvPr>
            <p:cNvGrpSpPr/>
            <p:nvPr/>
          </p:nvGrpSpPr>
          <p:grpSpPr>
            <a:xfrm>
              <a:off x="1923423" y="3922505"/>
              <a:ext cx="4022798" cy="527953"/>
              <a:chOff x="990650" y="3939934"/>
              <a:chExt cx="2880320" cy="527953"/>
            </a:xfrm>
          </p:grpSpPr>
          <p:sp>
            <p:nvSpPr>
              <p:cNvPr id="56" name="TextBox 55">
                <a:extLst>
                  <a:ext uri="{FF2B5EF4-FFF2-40B4-BE49-F238E27FC236}">
                    <a16:creationId xmlns:a16="http://schemas.microsoft.com/office/drawing/2014/main" id="{DB9AA41C-6589-44A6-A4A6-31D23E57AB5E}"/>
                  </a:ext>
                </a:extLst>
              </p:cNvPr>
              <p:cNvSpPr txBox="1"/>
              <p:nvPr/>
            </p:nvSpPr>
            <p:spPr>
              <a:xfrm>
                <a:off x="990650" y="3939934"/>
                <a:ext cx="2880320" cy="307777"/>
              </a:xfrm>
              <a:prstGeom prst="rect">
                <a:avLst/>
              </a:prstGeom>
              <a:noFill/>
            </p:spPr>
            <p:txBody>
              <a:bodyPr wrap="square" rtlCol="0">
                <a:spAutoFit/>
              </a:bodyPr>
              <a:lstStyle/>
              <a:p>
                <a:pPr>
                  <a:defRPr/>
                </a:pPr>
                <a:r>
                  <a:rPr lang="en-US" altLang="ko-KR" sz="1400" b="1" dirty="0">
                    <a:solidFill>
                      <a:prstClr val="black"/>
                    </a:solidFill>
                    <a:latin typeface="Arial Narrow" panose="020B0606020202030204" pitchFamily="34" charset="0"/>
                    <a:ea typeface="맑은 고딕" panose="020B0503020000020004" pitchFamily="34" charset="-127"/>
                    <a:cs typeface="Calibri" pitchFamily="34" charset="0"/>
                  </a:rPr>
                  <a:t>Architectural Diagram</a:t>
                </a:r>
                <a:endParaRPr lang="ko-KR" altLang="en-US" sz="1400" b="1" dirty="0">
                  <a:solidFill>
                    <a:prstClr val="black"/>
                  </a:solidFill>
                  <a:latin typeface="Arial Narrow" panose="020B0606020202030204" pitchFamily="34" charset="0"/>
                  <a:ea typeface="맑은 고딕" panose="020B0503020000020004" pitchFamily="34" charset="-127"/>
                  <a:cs typeface="Calibri" pitchFamily="34" charset="0"/>
                </a:endParaRPr>
              </a:p>
            </p:txBody>
          </p:sp>
          <p:sp>
            <p:nvSpPr>
              <p:cNvPr id="57" name="TextBox 56">
                <a:extLst>
                  <a:ext uri="{FF2B5EF4-FFF2-40B4-BE49-F238E27FC236}">
                    <a16:creationId xmlns:a16="http://schemas.microsoft.com/office/drawing/2014/main" id="{E038423C-32D9-4CED-999F-E2BD53E954AE}"/>
                  </a:ext>
                </a:extLst>
              </p:cNvPr>
              <p:cNvSpPr txBox="1"/>
              <p:nvPr/>
            </p:nvSpPr>
            <p:spPr>
              <a:xfrm>
                <a:off x="990650" y="4190888"/>
                <a:ext cx="288032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Layout of how the proposed solution would work</a:t>
                </a:r>
                <a:endParaRPr kumimoji="0" lang="en-US" altLang="ko-KR"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grpSp>
        <p:grpSp>
          <p:nvGrpSpPr>
            <p:cNvPr id="45" name="Group 97">
              <a:extLst>
                <a:ext uri="{FF2B5EF4-FFF2-40B4-BE49-F238E27FC236}">
                  <a16:creationId xmlns:a16="http://schemas.microsoft.com/office/drawing/2014/main" id="{A548764C-4CFB-4F79-AE99-15FC70373FC1}"/>
                </a:ext>
              </a:extLst>
            </p:cNvPr>
            <p:cNvGrpSpPr/>
            <p:nvPr/>
          </p:nvGrpSpPr>
          <p:grpSpPr>
            <a:xfrm>
              <a:off x="1014185" y="5222846"/>
              <a:ext cx="763963" cy="595765"/>
              <a:chOff x="1150500" y="1998772"/>
              <a:chExt cx="632887" cy="493548"/>
            </a:xfrm>
          </p:grpSpPr>
          <p:sp>
            <p:nvSpPr>
              <p:cNvPr id="53" name="Rounded Rectangle 101">
                <a:extLst>
                  <a:ext uri="{FF2B5EF4-FFF2-40B4-BE49-F238E27FC236}">
                    <a16:creationId xmlns:a16="http://schemas.microsoft.com/office/drawing/2014/main" id="{71D31F9E-7F5C-4ADA-B88C-446845EADB8F}"/>
                  </a:ext>
                </a:extLst>
              </p:cNvPr>
              <p:cNvSpPr/>
              <p:nvPr/>
            </p:nvSpPr>
            <p:spPr>
              <a:xfrm rot="2700000">
                <a:off x="1289843" y="1998771"/>
                <a:ext cx="493544" cy="493545"/>
              </a:xfrm>
              <a:prstGeom prst="roundRect">
                <a:avLst>
                  <a:gd name="adj" fmla="val 900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54" name="Rounded Rectangle 102">
                <a:extLst>
                  <a:ext uri="{FF2B5EF4-FFF2-40B4-BE49-F238E27FC236}">
                    <a16:creationId xmlns:a16="http://schemas.microsoft.com/office/drawing/2014/main" id="{7EE316EF-3BF9-45CA-AD6E-F27E8F1D5950}"/>
                  </a:ext>
                </a:extLst>
              </p:cNvPr>
              <p:cNvSpPr/>
              <p:nvPr/>
            </p:nvSpPr>
            <p:spPr>
              <a:xfrm rot="2700000">
                <a:off x="1150500" y="1998776"/>
                <a:ext cx="493544" cy="493544"/>
              </a:xfrm>
              <a:prstGeom prst="roundRect">
                <a:avLst>
                  <a:gd name="adj" fmla="val 9009"/>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endParaRPr>
              </a:p>
            </p:txBody>
          </p:sp>
          <p:sp>
            <p:nvSpPr>
              <p:cNvPr id="55" name="TextBox 54">
                <a:extLst>
                  <a:ext uri="{FF2B5EF4-FFF2-40B4-BE49-F238E27FC236}">
                    <a16:creationId xmlns:a16="http://schemas.microsoft.com/office/drawing/2014/main" id="{DF236496-5D92-4698-8DBC-FF94E1EFBB28}"/>
                  </a:ext>
                </a:extLst>
              </p:cNvPr>
              <p:cNvSpPr txBox="1"/>
              <p:nvPr/>
            </p:nvSpPr>
            <p:spPr>
              <a:xfrm>
                <a:off x="1207320" y="2076270"/>
                <a:ext cx="374060" cy="33146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smtClean="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rPr>
                  <a:t>07</a:t>
                </a:r>
                <a:endParaRPr kumimoji="0" lang="ko-KR" altLang="en-US"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endParaRPr>
              </a:p>
            </p:txBody>
          </p:sp>
        </p:grpSp>
        <p:grpSp>
          <p:nvGrpSpPr>
            <p:cNvPr id="46" name="Group 98">
              <a:extLst>
                <a:ext uri="{FF2B5EF4-FFF2-40B4-BE49-F238E27FC236}">
                  <a16:creationId xmlns:a16="http://schemas.microsoft.com/office/drawing/2014/main" id="{0E0C8FAE-B996-4C69-832A-E14BA6505DB0}"/>
                </a:ext>
              </a:extLst>
            </p:cNvPr>
            <p:cNvGrpSpPr/>
            <p:nvPr/>
          </p:nvGrpSpPr>
          <p:grpSpPr>
            <a:xfrm>
              <a:off x="1969737" y="5034149"/>
              <a:ext cx="4022798" cy="712619"/>
              <a:chOff x="990650" y="3939934"/>
              <a:chExt cx="2880320" cy="712619"/>
            </a:xfrm>
          </p:grpSpPr>
          <p:sp>
            <p:nvSpPr>
              <p:cNvPr id="51" name="TextBox 50">
                <a:extLst>
                  <a:ext uri="{FF2B5EF4-FFF2-40B4-BE49-F238E27FC236}">
                    <a16:creationId xmlns:a16="http://schemas.microsoft.com/office/drawing/2014/main" id="{DB9AA41C-6589-44A6-A4A6-31D23E57AB5E}"/>
                  </a:ext>
                </a:extLst>
              </p:cNvPr>
              <p:cNvSpPr txBox="1"/>
              <p:nvPr/>
            </p:nvSpPr>
            <p:spPr>
              <a:xfrm>
                <a:off x="990650" y="3939934"/>
                <a:ext cx="2880320" cy="307777"/>
              </a:xfrm>
              <a:prstGeom prst="rect">
                <a:avLst/>
              </a:prstGeom>
              <a:noFill/>
            </p:spPr>
            <p:txBody>
              <a:bodyPr wrap="square" rtlCol="0">
                <a:spAutoFit/>
              </a:bodyPr>
              <a:lstStyle/>
              <a:p>
                <a:pPr>
                  <a:defRPr/>
                </a:pPr>
                <a:r>
                  <a:rPr lang="en-US" altLang="ko-KR" sz="1400" b="1" dirty="0">
                    <a:solidFill>
                      <a:prstClr val="black"/>
                    </a:solidFill>
                    <a:latin typeface="Arial Narrow" panose="020B0606020202030204" pitchFamily="34" charset="0"/>
                    <a:ea typeface="맑은 고딕" panose="020B0503020000020004" pitchFamily="34" charset="-127"/>
                    <a:cs typeface="Calibri" pitchFamily="34" charset="0"/>
                  </a:rPr>
                  <a:t>Best </a:t>
                </a:r>
                <a:r>
                  <a:rPr lang="en-US" altLang="ko-KR" sz="1400" b="1" dirty="0" smtClean="0">
                    <a:solidFill>
                      <a:prstClr val="black"/>
                    </a:solidFill>
                    <a:latin typeface="Arial Narrow" panose="020B0606020202030204" pitchFamily="34" charset="0"/>
                    <a:ea typeface="맑은 고딕" panose="020B0503020000020004" pitchFamily="34" charset="-127"/>
                    <a:cs typeface="Calibri" pitchFamily="34" charset="0"/>
                  </a:rPr>
                  <a:t>Practices &amp; Challenges</a:t>
                </a:r>
                <a:endParaRPr lang="ko-KR" altLang="en-US" sz="1400" b="1" dirty="0">
                  <a:solidFill>
                    <a:prstClr val="black"/>
                  </a:solidFill>
                  <a:latin typeface="Arial Narrow" panose="020B0606020202030204" pitchFamily="34" charset="0"/>
                  <a:ea typeface="맑은 고딕" panose="020B0503020000020004" pitchFamily="34" charset="-127"/>
                  <a:cs typeface="Calibri" pitchFamily="34" charset="0"/>
                </a:endParaRPr>
              </a:p>
            </p:txBody>
          </p:sp>
          <p:sp>
            <p:nvSpPr>
              <p:cNvPr id="52" name="TextBox 51">
                <a:extLst>
                  <a:ext uri="{FF2B5EF4-FFF2-40B4-BE49-F238E27FC236}">
                    <a16:creationId xmlns:a16="http://schemas.microsoft.com/office/drawing/2014/main" id="{E038423C-32D9-4CED-999F-E2BD53E954AE}"/>
                  </a:ext>
                </a:extLst>
              </p:cNvPr>
              <p:cNvSpPr txBox="1"/>
              <p:nvPr/>
            </p:nvSpPr>
            <p:spPr>
              <a:xfrm>
                <a:off x="990650" y="4190888"/>
                <a:ext cx="2880320" cy="461665"/>
              </a:xfrm>
              <a:prstGeom prst="rect">
                <a:avLst/>
              </a:prstGeom>
              <a:noFill/>
            </p:spPr>
            <p:txBody>
              <a:bodyPr wrap="square" rtlCol="0">
                <a:spAutoFit/>
              </a:bodyPr>
              <a:lstStyle/>
              <a:p>
                <a:pPr lvl="0">
                  <a:defRPr/>
                </a:pPr>
                <a:r>
                  <a:rPr lang="en-US" altLang="ko-KR" sz="1200" dirty="0" smtClean="0">
                    <a:solidFill>
                      <a:prstClr val="black">
                        <a:lumMod val="65000"/>
                        <a:lumOff val="35000"/>
                      </a:prstClr>
                    </a:solidFill>
                    <a:cs typeface="Arial" pitchFamily="34" charset="0"/>
                  </a:rPr>
                  <a:t>Our best </a:t>
                </a:r>
                <a:r>
                  <a:rPr lang="en-US" altLang="ko-KR" sz="1200" dirty="0">
                    <a:solidFill>
                      <a:prstClr val="black">
                        <a:lumMod val="65000"/>
                        <a:lumOff val="35000"/>
                      </a:prstClr>
                    </a:solidFill>
                    <a:cs typeface="Arial" pitchFamily="34" charset="0"/>
                  </a:rPr>
                  <a:t>practices </a:t>
                </a:r>
                <a:r>
                  <a:rPr lang="en-US" altLang="ko-KR" sz="1200" dirty="0" smtClean="0">
                    <a:solidFill>
                      <a:prstClr val="black">
                        <a:lumMod val="65000"/>
                        <a:lumOff val="35000"/>
                      </a:prstClr>
                    </a:solidFill>
                    <a:cs typeface="Arial" pitchFamily="34" charset="0"/>
                  </a:rPr>
                  <a:t>and deployment </a:t>
                </a:r>
                <a:r>
                  <a:rPr lang="en-US" altLang="ko-KR" sz="1200" dirty="0">
                    <a:solidFill>
                      <a:prstClr val="black">
                        <a:lumMod val="65000"/>
                        <a:lumOff val="35000"/>
                      </a:prstClr>
                    </a:solidFill>
                    <a:cs typeface="Arial" pitchFamily="34" charset="0"/>
                  </a:rPr>
                  <a:t>challenges comply with Microsoft Guidelines and </a:t>
                </a:r>
                <a:r>
                  <a:rPr lang="en-US" altLang="ko-KR" sz="1200" dirty="0" smtClean="0">
                    <a:solidFill>
                      <a:prstClr val="black">
                        <a:lumMod val="65000"/>
                        <a:lumOff val="35000"/>
                      </a:prstClr>
                    </a:solidFill>
                    <a:cs typeface="Arial" pitchFamily="34" charset="0"/>
                  </a:rPr>
                  <a:t>recommendations</a:t>
                </a:r>
                <a:endParaRPr kumimoji="0" lang="en-US" altLang="ko-KR"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grpSp>
        <p:grpSp>
          <p:nvGrpSpPr>
            <p:cNvPr id="47" name="Group 97">
              <a:extLst>
                <a:ext uri="{FF2B5EF4-FFF2-40B4-BE49-F238E27FC236}">
                  <a16:creationId xmlns:a16="http://schemas.microsoft.com/office/drawing/2014/main" id="{A548764C-4CFB-4F79-AE99-15FC70373FC1}"/>
                </a:ext>
              </a:extLst>
            </p:cNvPr>
            <p:cNvGrpSpPr/>
            <p:nvPr/>
          </p:nvGrpSpPr>
          <p:grpSpPr>
            <a:xfrm>
              <a:off x="6492068" y="5166638"/>
              <a:ext cx="763963" cy="595765"/>
              <a:chOff x="1150500" y="1998772"/>
              <a:chExt cx="632887" cy="493548"/>
            </a:xfrm>
          </p:grpSpPr>
          <p:sp>
            <p:nvSpPr>
              <p:cNvPr id="48" name="Rounded Rectangle 101">
                <a:extLst>
                  <a:ext uri="{FF2B5EF4-FFF2-40B4-BE49-F238E27FC236}">
                    <a16:creationId xmlns:a16="http://schemas.microsoft.com/office/drawing/2014/main" id="{71D31F9E-7F5C-4ADA-B88C-446845EADB8F}"/>
                  </a:ext>
                </a:extLst>
              </p:cNvPr>
              <p:cNvSpPr/>
              <p:nvPr/>
            </p:nvSpPr>
            <p:spPr>
              <a:xfrm rot="2700000">
                <a:off x="1289843" y="1998771"/>
                <a:ext cx="493544" cy="493545"/>
              </a:xfrm>
              <a:prstGeom prst="roundRect">
                <a:avLst>
                  <a:gd name="adj" fmla="val 9009"/>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49" name="Rounded Rectangle 102">
                <a:extLst>
                  <a:ext uri="{FF2B5EF4-FFF2-40B4-BE49-F238E27FC236}">
                    <a16:creationId xmlns:a16="http://schemas.microsoft.com/office/drawing/2014/main" id="{7EE316EF-3BF9-45CA-AD6E-F27E8F1D5950}"/>
                  </a:ext>
                </a:extLst>
              </p:cNvPr>
              <p:cNvSpPr/>
              <p:nvPr/>
            </p:nvSpPr>
            <p:spPr>
              <a:xfrm rot="2700000">
                <a:off x="1150500" y="1998776"/>
                <a:ext cx="493544" cy="493544"/>
              </a:xfrm>
              <a:prstGeom prst="roundRect">
                <a:avLst>
                  <a:gd name="adj" fmla="val 9009"/>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endParaRPr>
              </a:p>
            </p:txBody>
          </p:sp>
          <p:sp>
            <p:nvSpPr>
              <p:cNvPr id="50" name="TextBox 49">
                <a:extLst>
                  <a:ext uri="{FF2B5EF4-FFF2-40B4-BE49-F238E27FC236}">
                    <a16:creationId xmlns:a16="http://schemas.microsoft.com/office/drawing/2014/main" id="{DF236496-5D92-4698-8DBC-FF94E1EFBB28}"/>
                  </a:ext>
                </a:extLst>
              </p:cNvPr>
              <p:cNvSpPr txBox="1"/>
              <p:nvPr/>
            </p:nvSpPr>
            <p:spPr>
              <a:xfrm>
                <a:off x="1207320" y="2076270"/>
                <a:ext cx="374060" cy="33146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smtClean="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rPr>
                  <a:t>08</a:t>
                </a:r>
                <a:endParaRPr kumimoji="0" lang="ko-KR" altLang="en-US"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endParaRPr>
              </a:p>
            </p:txBody>
          </p:sp>
        </p:grpSp>
      </p:grpSp>
    </p:spTree>
    <p:extLst>
      <p:ext uri="{BB962C8B-B14F-4D97-AF65-F5344CB8AC3E}">
        <p14:creationId xmlns:p14="http://schemas.microsoft.com/office/powerpoint/2010/main" val="24609837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8A84C274-9F02-443C-97E6-4EEC56F93CD8}" type="slidenum">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AutoShape 2" descr="Azure AD Domain Services Overvi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5" name="Diagram 4"/>
          <p:cNvGraphicFramePr/>
          <p:nvPr>
            <p:extLst>
              <p:ext uri="{D42A27DB-BD31-4B8C-83A1-F6EECF244321}">
                <p14:modId xmlns:p14="http://schemas.microsoft.com/office/powerpoint/2010/main" val="543774485"/>
              </p:ext>
            </p:extLst>
          </p:nvPr>
        </p:nvGraphicFramePr>
        <p:xfrm>
          <a:off x="589149" y="627038"/>
          <a:ext cx="11104868" cy="5129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44138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8A84C274-9F02-443C-97E6-4EEC56F93CD8}" type="slidenum">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AutoShape 2" descr="Azure AD Domain Services Overvi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5" name="Diagram 4"/>
          <p:cNvGraphicFramePr/>
          <p:nvPr>
            <p:extLst>
              <p:ext uri="{D42A27DB-BD31-4B8C-83A1-F6EECF244321}">
                <p14:modId xmlns:p14="http://schemas.microsoft.com/office/powerpoint/2010/main" val="155831380"/>
              </p:ext>
            </p:extLst>
          </p:nvPr>
        </p:nvGraphicFramePr>
        <p:xfrm>
          <a:off x="589149" y="518746"/>
          <a:ext cx="10808788" cy="5132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33285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8A84C274-9F02-443C-97E6-4EEC56F93CD8}" type="slidenum">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AutoShape 2" descr="Azure AD Domain Services Overvi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8" name="Diagram 7"/>
          <p:cNvGraphicFramePr/>
          <p:nvPr>
            <p:extLst>
              <p:ext uri="{D42A27DB-BD31-4B8C-83A1-F6EECF244321}">
                <p14:modId xmlns:p14="http://schemas.microsoft.com/office/powerpoint/2010/main" val="868647885"/>
              </p:ext>
            </p:extLst>
          </p:nvPr>
        </p:nvGraphicFramePr>
        <p:xfrm>
          <a:off x="962650" y="617561"/>
          <a:ext cx="10216211" cy="53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66267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8A84C274-9F02-443C-97E6-4EEC56F93CD8}" type="slidenum">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p:txBody>
          <a:bodyPr/>
          <a:lstStyle/>
          <a:p>
            <a:r>
              <a:rPr lang="en-US" b="1" dirty="0" smtClean="0"/>
              <a:t>Architectural Diagram</a:t>
            </a:r>
            <a:endParaRPr lang="en-US" dirty="0"/>
          </a:p>
        </p:txBody>
      </p:sp>
      <p:pic>
        <p:nvPicPr>
          <p:cNvPr id="22" name="Picture 21"/>
          <p:cNvPicPr>
            <a:picLocks noChangeAspect="1"/>
          </p:cNvPicPr>
          <p:nvPr/>
        </p:nvPicPr>
        <p:blipFill>
          <a:blip r:embed="rId2"/>
          <a:stretch>
            <a:fillRect/>
          </a:stretch>
        </p:blipFill>
        <p:spPr>
          <a:xfrm>
            <a:off x="8256978" y="2631805"/>
            <a:ext cx="1392536" cy="851484"/>
          </a:xfrm>
          <a:prstGeom prst="rect">
            <a:avLst/>
          </a:prstGeom>
        </p:spPr>
      </p:pic>
      <p:grpSp>
        <p:nvGrpSpPr>
          <p:cNvPr id="69" name="Group 68"/>
          <p:cNvGrpSpPr/>
          <p:nvPr/>
        </p:nvGrpSpPr>
        <p:grpSpPr>
          <a:xfrm>
            <a:off x="342323" y="330262"/>
            <a:ext cx="11453524" cy="5255891"/>
            <a:chOff x="342323" y="330262"/>
            <a:chExt cx="11453524" cy="5255891"/>
          </a:xfrm>
        </p:grpSpPr>
        <p:grpSp>
          <p:nvGrpSpPr>
            <p:cNvPr id="17" name="Group 16"/>
            <p:cNvGrpSpPr/>
            <p:nvPr/>
          </p:nvGrpSpPr>
          <p:grpSpPr>
            <a:xfrm>
              <a:off x="342323" y="330262"/>
              <a:ext cx="11195742" cy="5255891"/>
              <a:chOff x="1098810" y="573570"/>
              <a:chExt cx="10183698" cy="4414628"/>
            </a:xfrm>
          </p:grpSpPr>
          <p:pic>
            <p:nvPicPr>
              <p:cNvPr id="10" name="Picture 9"/>
              <p:cNvPicPr>
                <a:picLocks noChangeAspect="1"/>
              </p:cNvPicPr>
              <p:nvPr/>
            </p:nvPicPr>
            <p:blipFill>
              <a:blip r:embed="rId3"/>
              <a:stretch>
                <a:fillRect/>
              </a:stretch>
            </p:blipFill>
            <p:spPr>
              <a:xfrm>
                <a:off x="10411155" y="573570"/>
                <a:ext cx="871353" cy="632531"/>
              </a:xfrm>
              <a:prstGeom prst="rect">
                <a:avLst/>
              </a:prstGeom>
            </p:spPr>
          </p:pic>
          <p:sp>
            <p:nvSpPr>
              <p:cNvPr id="9" name="Rectangle 8"/>
              <p:cNvSpPr/>
              <p:nvPr/>
            </p:nvSpPr>
            <p:spPr>
              <a:xfrm>
                <a:off x="1228654" y="1638276"/>
                <a:ext cx="7709853" cy="3349922"/>
              </a:xfrm>
              <a:prstGeom prst="rect">
                <a:avLst/>
              </a:prstGeom>
              <a:noFill/>
              <a:ln>
                <a:solidFill>
                  <a:schemeClr val="accent1"/>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6" name="Straight Arrow Connector 15"/>
              <p:cNvCxnSpPr/>
              <p:nvPr/>
            </p:nvCxnSpPr>
            <p:spPr>
              <a:xfrm>
                <a:off x="2493125" y="2795091"/>
                <a:ext cx="9269" cy="899267"/>
              </a:xfrm>
              <a:prstGeom prst="straightConnector1">
                <a:avLst/>
              </a:prstGeom>
              <a:ln w="9525" cap="flat" cmpd="sng" algn="ctr">
                <a:solidFill>
                  <a:srgbClr val="0070C0"/>
                </a:solidFill>
                <a:prstDash val="dash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p:cNvCxnSpPr/>
              <p:nvPr/>
            </p:nvCxnSpPr>
            <p:spPr>
              <a:xfrm>
                <a:off x="2485165" y="2759017"/>
                <a:ext cx="5698587" cy="33493"/>
              </a:xfrm>
              <a:prstGeom prst="straightConnector1">
                <a:avLst/>
              </a:prstGeom>
              <a:ln w="9525" cap="flat" cmpd="sng" algn="ctr">
                <a:solidFill>
                  <a:srgbClr val="0070C0"/>
                </a:solidFill>
                <a:prstDash val="dashDot"/>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3" name="Picture 22"/>
              <p:cNvPicPr>
                <a:picLocks noChangeAspect="1"/>
              </p:cNvPicPr>
              <p:nvPr/>
            </p:nvPicPr>
            <p:blipFill>
              <a:blip r:embed="rId4"/>
              <a:stretch>
                <a:fillRect/>
              </a:stretch>
            </p:blipFill>
            <p:spPr>
              <a:xfrm>
                <a:off x="1098810" y="1273354"/>
                <a:ext cx="744453" cy="729844"/>
              </a:xfrm>
              <a:prstGeom prst="rect">
                <a:avLst/>
              </a:prstGeom>
            </p:spPr>
          </p:pic>
          <p:cxnSp>
            <p:nvCxnSpPr>
              <p:cNvPr id="24" name="Straight Arrow Connector 23"/>
              <p:cNvCxnSpPr/>
              <p:nvPr/>
            </p:nvCxnSpPr>
            <p:spPr>
              <a:xfrm>
                <a:off x="4888207" y="2777007"/>
                <a:ext cx="9269" cy="899267"/>
              </a:xfrm>
              <a:prstGeom prst="straightConnector1">
                <a:avLst/>
              </a:prstGeom>
              <a:ln w="9525" cap="flat" cmpd="sng" algn="ctr">
                <a:solidFill>
                  <a:srgbClr val="0070C0"/>
                </a:solidFill>
                <a:prstDash val="dash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p:cNvCxnSpPr/>
              <p:nvPr/>
            </p:nvCxnSpPr>
            <p:spPr>
              <a:xfrm>
                <a:off x="7550558" y="2792510"/>
                <a:ext cx="9269" cy="899267"/>
              </a:xfrm>
              <a:prstGeom prst="straightConnector1">
                <a:avLst/>
              </a:prstGeom>
              <a:ln w="9525" cap="flat" cmpd="sng" algn="ctr">
                <a:solidFill>
                  <a:srgbClr val="0070C0"/>
                </a:solidFill>
                <a:prstDash val="dash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TextBox 28"/>
              <p:cNvSpPr txBox="1"/>
              <p:nvPr/>
            </p:nvSpPr>
            <p:spPr>
              <a:xfrm>
                <a:off x="2374644" y="1885524"/>
                <a:ext cx="4982183" cy="310216"/>
              </a:xfrm>
              <a:prstGeom prst="rect">
                <a:avLst/>
              </a:prstGeom>
              <a:noFill/>
            </p:spPr>
            <p:txBody>
              <a:bodyPr wrap="square" rtlCol="0">
                <a:spAutoFit/>
              </a:bodyPr>
              <a:lstStyle/>
              <a:p>
                <a:pPr algn="ctr"/>
                <a:r>
                  <a:rPr lang="en-US" b="1" dirty="0">
                    <a:solidFill>
                      <a:srgbClr val="0099CC"/>
                    </a:solidFill>
                    <a:latin typeface="+mj-lt"/>
                    <a:ea typeface="+mj-ea"/>
                    <a:cs typeface="+mj-cs"/>
                  </a:rPr>
                  <a:t>Domain </a:t>
                </a:r>
                <a:r>
                  <a:rPr lang="en-US" b="1" dirty="0" smtClean="0">
                    <a:solidFill>
                      <a:srgbClr val="0099CC"/>
                    </a:solidFill>
                    <a:latin typeface="+mj-lt"/>
                    <a:ea typeface="+mj-ea"/>
                    <a:cs typeface="+mj-cs"/>
                  </a:rPr>
                  <a:t>join / LDAP bind </a:t>
                </a:r>
                <a:endParaRPr lang="en-US" b="1" dirty="0">
                  <a:solidFill>
                    <a:srgbClr val="0099CC"/>
                  </a:solidFill>
                  <a:latin typeface="+mj-lt"/>
                  <a:ea typeface="+mj-ea"/>
                  <a:cs typeface="+mj-cs"/>
                </a:endParaRPr>
              </a:p>
            </p:txBody>
          </p:sp>
          <p:pic>
            <p:nvPicPr>
              <p:cNvPr id="26" name="Picture 25"/>
              <p:cNvPicPr>
                <a:picLocks noChangeAspect="1"/>
              </p:cNvPicPr>
              <p:nvPr/>
            </p:nvPicPr>
            <p:blipFill>
              <a:blip r:embed="rId5"/>
              <a:stretch>
                <a:fillRect/>
              </a:stretch>
            </p:blipFill>
            <p:spPr>
              <a:xfrm>
                <a:off x="2023344" y="3778320"/>
                <a:ext cx="1115247" cy="902345"/>
              </a:xfrm>
              <a:prstGeom prst="rect">
                <a:avLst/>
              </a:prstGeom>
            </p:spPr>
          </p:pic>
          <p:pic>
            <p:nvPicPr>
              <p:cNvPr id="31" name="Picture 30"/>
              <p:cNvPicPr>
                <a:picLocks noChangeAspect="1"/>
              </p:cNvPicPr>
              <p:nvPr/>
            </p:nvPicPr>
            <p:blipFill>
              <a:blip r:embed="rId5"/>
              <a:stretch>
                <a:fillRect/>
              </a:stretch>
            </p:blipFill>
            <p:spPr>
              <a:xfrm>
                <a:off x="4358008" y="3786870"/>
                <a:ext cx="1115247" cy="902345"/>
              </a:xfrm>
              <a:prstGeom prst="rect">
                <a:avLst/>
              </a:prstGeom>
            </p:spPr>
          </p:pic>
          <p:pic>
            <p:nvPicPr>
              <p:cNvPr id="32" name="Picture 31"/>
              <p:cNvPicPr>
                <a:picLocks noChangeAspect="1"/>
              </p:cNvPicPr>
              <p:nvPr/>
            </p:nvPicPr>
            <p:blipFill>
              <a:blip r:embed="rId5"/>
              <a:stretch>
                <a:fillRect/>
              </a:stretch>
            </p:blipFill>
            <p:spPr>
              <a:xfrm>
                <a:off x="7048915" y="3778258"/>
                <a:ext cx="1013861" cy="820314"/>
              </a:xfrm>
              <a:prstGeom prst="rect">
                <a:avLst/>
              </a:prstGeom>
            </p:spPr>
          </p:pic>
        </p:grpSp>
        <p:pic>
          <p:nvPicPr>
            <p:cNvPr id="68" name="Picture 67"/>
            <p:cNvPicPr>
              <a:picLocks noChangeAspect="1"/>
            </p:cNvPicPr>
            <p:nvPr/>
          </p:nvPicPr>
          <p:blipFill>
            <a:blip r:embed="rId6"/>
            <a:stretch>
              <a:fillRect/>
            </a:stretch>
          </p:blipFill>
          <p:spPr>
            <a:xfrm>
              <a:off x="10885720" y="3103425"/>
              <a:ext cx="910127" cy="776842"/>
            </a:xfrm>
            <a:prstGeom prst="rect">
              <a:avLst/>
            </a:prstGeom>
          </p:spPr>
        </p:pic>
      </p:grpSp>
      <p:cxnSp>
        <p:nvCxnSpPr>
          <p:cNvPr id="71" name="Straight Arrow Connector 70"/>
          <p:cNvCxnSpPr/>
          <p:nvPr/>
        </p:nvCxnSpPr>
        <p:spPr>
          <a:xfrm>
            <a:off x="9698898" y="3286849"/>
            <a:ext cx="1153572" cy="4982"/>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233246" y="2254147"/>
            <a:ext cx="4526467" cy="369332"/>
          </a:xfrm>
          <a:prstGeom prst="rect">
            <a:avLst/>
          </a:prstGeom>
          <a:noFill/>
        </p:spPr>
        <p:txBody>
          <a:bodyPr wrap="square" rtlCol="0">
            <a:spAutoFit/>
          </a:bodyPr>
          <a:lstStyle/>
          <a:p>
            <a:r>
              <a:rPr lang="en-US" dirty="0">
                <a:solidFill>
                  <a:srgbClr val="0099CC"/>
                </a:solidFill>
                <a:latin typeface="+mj-lt"/>
                <a:ea typeface="+mj-ea"/>
                <a:cs typeface="+mj-cs"/>
              </a:rPr>
              <a:t>Ports: 3389 </a:t>
            </a:r>
            <a:r>
              <a:rPr lang="en-US" dirty="0" smtClean="0">
                <a:solidFill>
                  <a:srgbClr val="0099CC"/>
                </a:solidFill>
                <a:latin typeface="+mj-lt"/>
                <a:ea typeface="+mj-ea"/>
                <a:cs typeface="+mj-cs"/>
              </a:rPr>
              <a:t>(LDAP) </a:t>
            </a:r>
            <a:r>
              <a:rPr lang="en-US" dirty="0">
                <a:solidFill>
                  <a:srgbClr val="0099CC"/>
                </a:solidFill>
                <a:latin typeface="+mj-lt"/>
                <a:ea typeface="+mj-ea"/>
                <a:cs typeface="+mj-cs"/>
              </a:rPr>
              <a:t>/ </a:t>
            </a:r>
            <a:r>
              <a:rPr lang="en-US" dirty="0" smtClean="0">
                <a:solidFill>
                  <a:srgbClr val="0099CC"/>
                </a:solidFill>
                <a:latin typeface="+mj-lt"/>
                <a:ea typeface="+mj-ea"/>
                <a:cs typeface="+mj-cs"/>
              </a:rPr>
              <a:t>443 (Sync with Azure AD)</a:t>
            </a:r>
            <a:endParaRPr lang="en-US" dirty="0">
              <a:solidFill>
                <a:srgbClr val="0099CC"/>
              </a:solidFill>
              <a:latin typeface="+mj-lt"/>
              <a:ea typeface="+mj-ea"/>
              <a:cs typeface="+mj-cs"/>
            </a:endParaRPr>
          </a:p>
        </p:txBody>
      </p:sp>
      <p:sp>
        <p:nvSpPr>
          <p:cNvPr id="76" name="Rectangle 75"/>
          <p:cNvSpPr/>
          <p:nvPr/>
        </p:nvSpPr>
        <p:spPr>
          <a:xfrm>
            <a:off x="296793" y="923949"/>
            <a:ext cx="9323654" cy="5127716"/>
          </a:xfrm>
          <a:prstGeom prst="rect">
            <a:avLst/>
          </a:prstGeom>
          <a:noFill/>
          <a:ln>
            <a:solidFill>
              <a:schemeClr val="accent1"/>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pic>
        <p:nvPicPr>
          <p:cNvPr id="77" name="Picture 76"/>
          <p:cNvPicPr>
            <a:picLocks noChangeAspect="1"/>
          </p:cNvPicPr>
          <p:nvPr/>
        </p:nvPicPr>
        <p:blipFill>
          <a:blip r:embed="rId7"/>
          <a:stretch>
            <a:fillRect/>
          </a:stretch>
        </p:blipFill>
        <p:spPr>
          <a:xfrm>
            <a:off x="9846823" y="1143697"/>
            <a:ext cx="2067002" cy="953617"/>
          </a:xfrm>
          <a:prstGeom prst="rect">
            <a:avLst/>
          </a:prstGeom>
        </p:spPr>
      </p:pic>
      <p:sp>
        <p:nvSpPr>
          <p:cNvPr id="78" name="Rectangle 77"/>
          <p:cNvSpPr/>
          <p:nvPr/>
        </p:nvSpPr>
        <p:spPr>
          <a:xfrm>
            <a:off x="9764060" y="1103016"/>
            <a:ext cx="2232009" cy="1350287"/>
          </a:xfrm>
          <a:prstGeom prst="rect">
            <a:avLst/>
          </a:prstGeom>
          <a:noFill/>
          <a:ln>
            <a:solidFill>
              <a:srgbClr val="FF0000"/>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79" name="Straight Arrow Connector 78"/>
          <p:cNvCxnSpPr>
            <a:endCxn id="68" idx="0"/>
          </p:cNvCxnSpPr>
          <p:nvPr/>
        </p:nvCxnSpPr>
        <p:spPr>
          <a:xfrm flipH="1">
            <a:off x="11340784" y="2577110"/>
            <a:ext cx="5378" cy="526315"/>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83" name="Picture 82"/>
          <p:cNvPicPr>
            <a:picLocks noChangeAspect="1"/>
          </p:cNvPicPr>
          <p:nvPr/>
        </p:nvPicPr>
        <p:blipFill>
          <a:blip r:embed="rId8"/>
          <a:stretch>
            <a:fillRect/>
          </a:stretch>
        </p:blipFill>
        <p:spPr>
          <a:xfrm>
            <a:off x="7967884" y="651293"/>
            <a:ext cx="578188" cy="737953"/>
          </a:xfrm>
          <a:prstGeom prst="rect">
            <a:avLst/>
          </a:prstGeom>
        </p:spPr>
      </p:pic>
      <p:sp>
        <p:nvSpPr>
          <p:cNvPr id="5" name="TextBox 4"/>
          <p:cNvSpPr txBox="1"/>
          <p:nvPr/>
        </p:nvSpPr>
        <p:spPr>
          <a:xfrm>
            <a:off x="10039200" y="2076891"/>
            <a:ext cx="1656897" cy="261610"/>
          </a:xfrm>
          <a:prstGeom prst="rect">
            <a:avLst/>
          </a:prstGeom>
          <a:noFill/>
        </p:spPr>
        <p:txBody>
          <a:bodyPr wrap="square" rtlCol="0">
            <a:spAutoFit/>
          </a:bodyPr>
          <a:lstStyle/>
          <a:p>
            <a:r>
              <a:rPr lang="en-US" sz="1100" b="1" dirty="0">
                <a:solidFill>
                  <a:srgbClr val="0099CC"/>
                </a:solidFill>
                <a:latin typeface="Arial" panose="020B0604020202020204" pitchFamily="34" charset="0"/>
                <a:ea typeface="+mj-ea"/>
                <a:cs typeface="Arial" panose="020B0604020202020204" pitchFamily="34" charset="0"/>
              </a:rPr>
              <a:t>District12.com</a:t>
            </a:r>
            <a:endParaRPr lang="en-US" sz="1200" b="1" dirty="0">
              <a:solidFill>
                <a:srgbClr val="0099CC"/>
              </a:solidFill>
              <a:latin typeface="Arial" panose="020B0604020202020204" pitchFamily="34" charset="0"/>
              <a:ea typeface="+mj-ea"/>
              <a:cs typeface="Arial" panose="020B0604020202020204" pitchFamily="34" charset="0"/>
            </a:endParaRPr>
          </a:p>
        </p:txBody>
      </p:sp>
      <p:sp>
        <p:nvSpPr>
          <p:cNvPr id="7" name="TextBox 6"/>
          <p:cNvSpPr txBox="1"/>
          <p:nvPr/>
        </p:nvSpPr>
        <p:spPr>
          <a:xfrm>
            <a:off x="8317537" y="2363408"/>
            <a:ext cx="1856405" cy="553998"/>
          </a:xfrm>
          <a:prstGeom prst="rect">
            <a:avLst/>
          </a:prstGeom>
          <a:noFill/>
        </p:spPr>
        <p:txBody>
          <a:bodyPr wrap="square" rtlCol="0">
            <a:spAutoFit/>
          </a:bodyPr>
          <a:lstStyle/>
          <a:p>
            <a:r>
              <a:rPr lang="en-US" sz="1200" b="1" dirty="0" smtClean="0">
                <a:solidFill>
                  <a:srgbClr val="0099CC"/>
                </a:solidFill>
                <a:latin typeface="Arial" panose="020B0604020202020204" pitchFamily="34" charset="0"/>
                <a:cs typeface="Arial" panose="020B0604020202020204" pitchFamily="34" charset="0"/>
              </a:rPr>
              <a:t>District13.com</a:t>
            </a:r>
            <a:endParaRPr lang="en-US" sz="1600" b="1" dirty="0">
              <a:solidFill>
                <a:srgbClr val="0099CC"/>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4301828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8A84C274-9F02-443C-97E6-4EEC56F93CD8}" type="slidenum">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AutoShape 2" descr="Azure AD Domain Services Overvi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9" name="Diagram 8"/>
          <p:cNvGraphicFramePr/>
          <p:nvPr>
            <p:extLst>
              <p:ext uri="{D42A27DB-BD31-4B8C-83A1-F6EECF244321}">
                <p14:modId xmlns:p14="http://schemas.microsoft.com/office/powerpoint/2010/main" val="1113752629"/>
              </p:ext>
            </p:extLst>
          </p:nvPr>
        </p:nvGraphicFramePr>
        <p:xfrm>
          <a:off x="579549" y="476518"/>
          <a:ext cx="10818388" cy="51131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250022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718322222"/>
              </p:ext>
            </p:extLst>
          </p:nvPr>
        </p:nvGraphicFramePr>
        <p:xfrm>
          <a:off x="1144034" y="770708"/>
          <a:ext cx="9496976" cy="2095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extLst>
              <p:ext uri="{D42A27DB-BD31-4B8C-83A1-F6EECF244321}">
                <p14:modId xmlns:p14="http://schemas.microsoft.com/office/powerpoint/2010/main" val="1069750215"/>
              </p:ext>
            </p:extLst>
          </p:nvPr>
        </p:nvGraphicFramePr>
        <p:xfrm>
          <a:off x="438331" y="401376"/>
          <a:ext cx="5328458" cy="3693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1" name="Diagram 10"/>
          <p:cNvGraphicFramePr/>
          <p:nvPr>
            <p:extLst>
              <p:ext uri="{D42A27DB-BD31-4B8C-83A1-F6EECF244321}">
                <p14:modId xmlns:p14="http://schemas.microsoft.com/office/powerpoint/2010/main" val="1492975714"/>
              </p:ext>
            </p:extLst>
          </p:nvPr>
        </p:nvGraphicFramePr>
        <p:xfrm>
          <a:off x="1144034" y="2340190"/>
          <a:ext cx="9496976" cy="20955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2" name="Diagram 11"/>
          <p:cNvGraphicFramePr/>
          <p:nvPr>
            <p:extLst>
              <p:ext uri="{D42A27DB-BD31-4B8C-83A1-F6EECF244321}">
                <p14:modId xmlns:p14="http://schemas.microsoft.com/office/powerpoint/2010/main" val="2746860570"/>
              </p:ext>
            </p:extLst>
          </p:nvPr>
        </p:nvGraphicFramePr>
        <p:xfrm>
          <a:off x="1144034" y="3848712"/>
          <a:ext cx="9496976" cy="20955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3" name="TextBox 2"/>
          <p:cNvSpPr txBox="1"/>
          <p:nvPr/>
        </p:nvSpPr>
        <p:spPr>
          <a:xfrm>
            <a:off x="1266092" y="5405039"/>
            <a:ext cx="8994531" cy="738664"/>
          </a:xfrm>
          <a:prstGeom prst="rect">
            <a:avLst/>
          </a:prstGeom>
          <a:noFill/>
        </p:spPr>
        <p:txBody>
          <a:bodyPr wrap="square" rtlCol="0">
            <a:spAutoFit/>
          </a:bodyPr>
          <a:lstStyle/>
          <a:p>
            <a:r>
              <a:rPr lang="en-US" sz="1400" i="1" dirty="0" smtClean="0"/>
              <a:t>For detailed steps, please refer </a:t>
            </a:r>
            <a:r>
              <a:rPr lang="en-US" sz="1400" i="1" dirty="0" smtClean="0">
                <a:hlinkClick r:id="rId23"/>
              </a:rPr>
              <a:t>this link</a:t>
            </a:r>
            <a:endParaRPr lang="en-US" sz="1400" i="1" dirty="0" smtClean="0"/>
          </a:p>
          <a:p>
            <a:endParaRPr lang="en-US" sz="1400" i="1" dirty="0" smtClean="0"/>
          </a:p>
          <a:p>
            <a:r>
              <a:rPr lang="en-US" sz="1400" i="1" dirty="0" smtClean="0"/>
              <a:t>* If there are any Cloud only users please configure password hash. </a:t>
            </a:r>
            <a:endParaRPr lang="en-US" sz="1400" i="1" dirty="0"/>
          </a:p>
        </p:txBody>
      </p:sp>
      <p:grpSp>
        <p:nvGrpSpPr>
          <p:cNvPr id="7" name="Group 6"/>
          <p:cNvGrpSpPr/>
          <p:nvPr/>
        </p:nvGrpSpPr>
        <p:grpSpPr>
          <a:xfrm rot="5400000">
            <a:off x="9620896" y="2394782"/>
            <a:ext cx="387328" cy="497789"/>
            <a:chOff x="7098748" y="821482"/>
            <a:chExt cx="386844" cy="452534"/>
          </a:xfrm>
        </p:grpSpPr>
        <p:sp>
          <p:nvSpPr>
            <p:cNvPr id="9" name="Right Arrow 8"/>
            <p:cNvSpPr/>
            <p:nvPr/>
          </p:nvSpPr>
          <p:spPr>
            <a:xfrm>
              <a:off x="7098748" y="821482"/>
              <a:ext cx="386844" cy="45253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3" name="Right Arrow 4"/>
            <p:cNvSpPr txBox="1"/>
            <p:nvPr/>
          </p:nvSpPr>
          <p:spPr>
            <a:xfrm>
              <a:off x="7098748" y="911989"/>
              <a:ext cx="270791" cy="2715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dirty="0"/>
            </a:p>
          </p:txBody>
        </p:sp>
      </p:grpSp>
      <p:grpSp>
        <p:nvGrpSpPr>
          <p:cNvPr id="14" name="Group 13"/>
          <p:cNvGrpSpPr/>
          <p:nvPr/>
        </p:nvGrpSpPr>
        <p:grpSpPr>
          <a:xfrm rot="5400000">
            <a:off x="1863978" y="3932642"/>
            <a:ext cx="386844" cy="452535"/>
            <a:chOff x="7098748" y="821482"/>
            <a:chExt cx="386844" cy="452534"/>
          </a:xfrm>
        </p:grpSpPr>
        <p:sp>
          <p:nvSpPr>
            <p:cNvPr id="15" name="Right Arrow 14"/>
            <p:cNvSpPr/>
            <p:nvPr/>
          </p:nvSpPr>
          <p:spPr>
            <a:xfrm>
              <a:off x="7098748" y="821482"/>
              <a:ext cx="386844" cy="45253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Right Arrow 4"/>
            <p:cNvSpPr txBox="1"/>
            <p:nvPr/>
          </p:nvSpPr>
          <p:spPr>
            <a:xfrm>
              <a:off x="7098748" y="911989"/>
              <a:ext cx="270791" cy="2715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dirty="0"/>
            </a:p>
          </p:txBody>
        </p:sp>
      </p:grpSp>
    </p:spTree>
    <p:extLst>
      <p:ext uri="{BB962C8B-B14F-4D97-AF65-F5344CB8AC3E}">
        <p14:creationId xmlns:p14="http://schemas.microsoft.com/office/powerpoint/2010/main" val="22728383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8A84C274-9F02-443C-97E6-4EEC56F93CD8}" type="slidenum">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AutoShape 2" descr="Azure AD Domain Services Overvi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18099233"/>
              </p:ext>
            </p:extLst>
          </p:nvPr>
        </p:nvGraphicFramePr>
        <p:xfrm>
          <a:off x="1093421" y="528340"/>
          <a:ext cx="9650778" cy="4318140"/>
        </p:xfrm>
        <a:graphic>
          <a:graphicData uri="http://schemas.openxmlformats.org/drawingml/2006/table">
            <a:tbl>
              <a:tblPr firstRow="1" bandRow="1">
                <a:tableStyleId>{5C22544A-7EE6-4342-B048-85BDC9FD1C3A}</a:tableStyleId>
              </a:tblPr>
              <a:tblGrid>
                <a:gridCol w="4825389">
                  <a:extLst>
                    <a:ext uri="{9D8B030D-6E8A-4147-A177-3AD203B41FA5}">
                      <a16:colId xmlns:a16="http://schemas.microsoft.com/office/drawing/2014/main" val="423410151"/>
                    </a:ext>
                  </a:extLst>
                </a:gridCol>
                <a:gridCol w="4825389">
                  <a:extLst>
                    <a:ext uri="{9D8B030D-6E8A-4147-A177-3AD203B41FA5}">
                      <a16:colId xmlns:a16="http://schemas.microsoft.com/office/drawing/2014/main" val="3024232054"/>
                    </a:ext>
                  </a:extLst>
                </a:gridCol>
              </a:tblGrid>
              <a:tr h="585565">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800" dirty="0" smtClean="0">
                        <a:latin typeface="Arial" panose="020B0604020202020204" pitchFamily="34" charset="0"/>
                        <a:cs typeface="Arial" panose="020B0604020202020204" pitchFamily="34" charset="0"/>
                      </a:endParaRP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dirty="0" smtClean="0">
                          <a:latin typeface="Arial" panose="020B0604020202020204" pitchFamily="34" charset="0"/>
                          <a:cs typeface="Arial" panose="020B0604020202020204" pitchFamily="34" charset="0"/>
                        </a:rPr>
                        <a:t>Best Practices</a:t>
                      </a:r>
                      <a:endParaRPr lang="en-US" sz="1800" dirty="0" smtClean="0"/>
                    </a:p>
                    <a:p>
                      <a:pPr algn="ctr"/>
                      <a:endParaRPr lang="en-US" dirty="0"/>
                    </a:p>
                  </a:txBody>
                  <a:tcPr anchor="ctr"/>
                </a:tc>
                <a:tc>
                  <a:txBody>
                    <a:bodyPr/>
                    <a:lstStyle/>
                    <a:p>
                      <a:pPr algn="ctr"/>
                      <a:r>
                        <a:rPr lang="en-US" dirty="0" smtClean="0"/>
                        <a:t>Explanation</a:t>
                      </a:r>
                      <a:endParaRPr lang="en-US" dirty="0"/>
                    </a:p>
                  </a:txBody>
                  <a:tcPr anchor="ctr"/>
                </a:tc>
                <a:extLst>
                  <a:ext uri="{0D108BD9-81ED-4DB2-BD59-A6C34878D82A}">
                    <a16:rowId xmlns:a16="http://schemas.microsoft.com/office/drawing/2014/main" val="3427453737"/>
                  </a:ext>
                </a:extLst>
              </a:tr>
              <a:tr h="850935">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Arial" panose="020B0604020202020204" pitchFamily="34" charset="0"/>
                          <a:ea typeface="+mn-ea"/>
                          <a:cs typeface="Arial" panose="020B0604020202020204" pitchFamily="34" charset="0"/>
                        </a:rPr>
                        <a:t>Custom Domain Name</a:t>
                      </a:r>
                      <a:endParaRPr lang="en-US" sz="1200" b="0" i="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b="0" i="0" dirty="0" smtClean="0">
                          <a:latin typeface="Arial" panose="020B0604020202020204" pitchFamily="34" charset="0"/>
                          <a:cs typeface="Arial" panose="020B0604020202020204" pitchFamily="34" charset="0"/>
                        </a:rPr>
                        <a:t>Use custom Domain Names for Managed Domain. </a:t>
                      </a:r>
                      <a:endParaRPr lang="en-US" sz="1200" dirty="0" smtClean="0"/>
                    </a:p>
                    <a:p>
                      <a:pPr marL="0" marR="0" lvl="0" indent="0" algn="l" defTabSz="9143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Arial" panose="020B0604020202020204" pitchFamily="34" charset="0"/>
                          <a:ea typeface="+mn-ea"/>
                          <a:cs typeface="Arial" panose="020B0604020202020204" pitchFamily="34" charset="0"/>
                        </a:rPr>
                        <a:t>This is not mandatory but Microsoft recommended approach.</a:t>
                      </a:r>
                    </a:p>
                    <a:p>
                      <a:pPr algn="l"/>
                      <a:endParaRPr lang="en-US" sz="2400" dirty="0"/>
                    </a:p>
                  </a:txBody>
                  <a:tcPr anchor="ctr"/>
                </a:tc>
                <a:extLst>
                  <a:ext uri="{0D108BD9-81ED-4DB2-BD59-A6C34878D82A}">
                    <a16:rowId xmlns:a16="http://schemas.microsoft.com/office/drawing/2014/main" val="1368723763"/>
                  </a:ext>
                </a:extLst>
              </a:tr>
              <a:tr h="850935">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dk1"/>
                        </a:solidFill>
                        <a:latin typeface="Arial" panose="020B0604020202020204" pitchFamily="34" charset="0"/>
                        <a:ea typeface="+mn-ea"/>
                        <a:cs typeface="Arial" panose="020B0604020202020204" pitchFamily="34" charset="0"/>
                      </a:endParaRP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Arial" panose="020B0604020202020204" pitchFamily="34" charset="0"/>
                          <a:ea typeface="+mn-ea"/>
                          <a:cs typeface="Arial" panose="020B0604020202020204" pitchFamily="34" charset="0"/>
                        </a:rPr>
                        <a:t>No LDAP Write</a:t>
                      </a:r>
                      <a:endParaRPr lang="en-US" sz="1200" b="0" i="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Arial" panose="020B0604020202020204" pitchFamily="34" charset="0"/>
                          <a:ea typeface="+mn-ea"/>
                          <a:cs typeface="Arial" panose="020B0604020202020204" pitchFamily="34" charset="0"/>
                        </a:rPr>
                        <a:t>We should not</a:t>
                      </a:r>
                      <a:r>
                        <a:rPr lang="en-US" sz="1200" b="0" i="0" kern="1200" baseline="0" dirty="0" smtClean="0">
                          <a:solidFill>
                            <a:schemeClr val="dk1"/>
                          </a:solidFill>
                          <a:latin typeface="Arial" panose="020B0604020202020204" pitchFamily="34" charset="0"/>
                          <a:ea typeface="+mn-ea"/>
                          <a:cs typeface="Arial" panose="020B0604020202020204" pitchFamily="34" charset="0"/>
                        </a:rPr>
                        <a:t> integrate </a:t>
                      </a:r>
                      <a:r>
                        <a:rPr lang="en-US" sz="1200" b="0" i="0" kern="1200" dirty="0" smtClean="0">
                          <a:solidFill>
                            <a:schemeClr val="dk1"/>
                          </a:solidFill>
                          <a:latin typeface="Arial" panose="020B0604020202020204" pitchFamily="34" charset="0"/>
                          <a:ea typeface="+mn-ea"/>
                          <a:cs typeface="Arial" panose="020B0604020202020204" pitchFamily="34" charset="0"/>
                        </a:rPr>
                        <a:t>an application with Azure ADDS, which requires LDAP write feature. </a:t>
                      </a:r>
                      <a:endParaRPr lang="en-US" sz="1200" dirty="0" smtClean="0"/>
                    </a:p>
                    <a:p>
                      <a:pPr marL="0" marR="0" lvl="0" indent="0" algn="l" defTabSz="9143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Arial" panose="020B0604020202020204" pitchFamily="34" charset="0"/>
                          <a:ea typeface="+mn-ea"/>
                          <a:cs typeface="Arial" panose="020B0604020202020204" pitchFamily="34" charset="0"/>
                        </a:rPr>
                        <a:t>The application will not work properly in Azure AD Domain Service.</a:t>
                      </a:r>
                      <a:endParaRPr lang="en-US" sz="2400" dirty="0"/>
                    </a:p>
                  </a:txBody>
                  <a:tcPr/>
                </a:tc>
                <a:extLst>
                  <a:ext uri="{0D108BD9-81ED-4DB2-BD59-A6C34878D82A}">
                    <a16:rowId xmlns:a16="http://schemas.microsoft.com/office/drawing/2014/main" val="381820384"/>
                  </a:ext>
                </a:extLst>
              </a:tr>
              <a:tr h="850935">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dk1"/>
                        </a:solidFill>
                        <a:latin typeface="Arial" panose="020B0604020202020204" pitchFamily="34" charset="0"/>
                        <a:ea typeface="+mn-ea"/>
                        <a:cs typeface="Arial" panose="020B0604020202020204" pitchFamily="34" charset="0"/>
                      </a:endParaRP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Arial" panose="020B0604020202020204" pitchFamily="34" charset="0"/>
                          <a:ea typeface="+mn-ea"/>
                          <a:cs typeface="Arial" panose="020B0604020202020204" pitchFamily="34" charset="0"/>
                        </a:rPr>
                        <a:t>Separate dedicated Sub-net</a:t>
                      </a:r>
                      <a:endParaRPr lang="en-US" sz="1200" b="0" i="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Arial" panose="020B0604020202020204" pitchFamily="34" charset="0"/>
                          <a:ea typeface="+mn-ea"/>
                          <a:cs typeface="Arial" panose="020B0604020202020204" pitchFamily="34" charset="0"/>
                        </a:rPr>
                        <a:t>Azure ADDS Service should be deployed  in a separate dedicated subnet, which should not be a Gateway Subnet.</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200" b="0" i="0"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427767823"/>
                  </a:ext>
                </a:extLst>
              </a:tr>
              <a:tr h="850935">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Arial" panose="020B0604020202020204" pitchFamily="34" charset="0"/>
                          <a:ea typeface="+mn-ea"/>
                          <a:cs typeface="Arial" panose="020B0604020202020204" pitchFamily="34" charset="0"/>
                        </a:rPr>
                        <a:t> No Network Security Group (NSG)</a:t>
                      </a:r>
                      <a:endParaRPr lang="en-US" sz="1200" b="0" i="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latin typeface="Arial" panose="020B0604020202020204" pitchFamily="34" charset="0"/>
                          <a:ea typeface="+mn-ea"/>
                          <a:cs typeface="Arial" panose="020B0604020202020204" pitchFamily="34" charset="0"/>
                        </a:rPr>
                        <a:t>Should not put any NSG in the subnet where Azure ADDS has been enabled.</a:t>
                      </a:r>
                    </a:p>
                    <a:p>
                      <a:pPr algn="l"/>
                      <a:endParaRPr lang="en-US" sz="2400" dirty="0"/>
                    </a:p>
                  </a:txBody>
                  <a:tcPr/>
                </a:tc>
                <a:extLst>
                  <a:ext uri="{0D108BD9-81ED-4DB2-BD59-A6C34878D82A}">
                    <a16:rowId xmlns:a16="http://schemas.microsoft.com/office/drawing/2014/main" val="65630101"/>
                  </a:ext>
                </a:extLst>
              </a:tr>
            </a:tbl>
          </a:graphicData>
        </a:graphic>
      </p:graphicFrame>
    </p:spTree>
    <p:extLst>
      <p:ext uri="{BB962C8B-B14F-4D97-AF65-F5344CB8AC3E}">
        <p14:creationId xmlns:p14="http://schemas.microsoft.com/office/powerpoint/2010/main" val="34219189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AF986C782C49F04B8C37B2E2BC1F297A" ma:contentTypeVersion="15" ma:contentTypeDescription="Create a new document." ma:contentTypeScope="" ma:versionID="9840df715c4bf22cc375c17978bd9fb6">
  <xsd:schema xmlns:xsd="http://www.w3.org/2001/XMLSchema" xmlns:xs="http://www.w3.org/2001/XMLSchema" xmlns:p="http://schemas.microsoft.com/office/2006/metadata/properties" xmlns:ns2="2d86baa0-54c4-49df-bef9-75ac650c9231" xmlns:ns3="e475e084-c086-4ec8-87ff-bc30e7db572f" xmlns:ns4="3c35e321-f73a-4dae-ae38-a0459de24735" targetNamespace="http://schemas.microsoft.com/office/2006/metadata/properties" ma:root="true" ma:fieldsID="990ac2c84552d5e1a8c749a8654bab97" ns2:_="" ns3:_="" ns4:_="">
    <xsd:import namespace="2d86baa0-54c4-49df-bef9-75ac650c9231"/>
    <xsd:import namespace="e475e084-c086-4ec8-87ff-bc30e7db572f"/>
    <xsd:import namespace="3c35e321-f73a-4dae-ae38-a0459de2473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86baa0-54c4-49df-bef9-75ac650c92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3b7d1d5-7262-4eb7-85df-493a730aa64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475e084-c086-4ec8-87ff-bc30e7db572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c35e321-f73a-4dae-ae38-a0459de24735"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e2068ccc-2a30-45f6-b035-14262b87acfc}" ma:internalName="TaxCatchAll" ma:showField="CatchAllData" ma:web="e475e084-c086-4ec8-87ff-bc30e7db57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lcf76f155ced4ddcb4097134ff3c332f xmlns="2d86baa0-54c4-49df-bef9-75ac650c9231">
      <Terms xmlns="http://schemas.microsoft.com/office/infopath/2007/PartnerControls"/>
    </lcf76f155ced4ddcb4097134ff3c332f>
    <TaxCatchAll xmlns="3c35e321-f73a-4dae-ae38-a0459de24735" xsi:nil="true"/>
  </documentManagement>
</p:properties>
</file>

<file path=customXml/itemProps1.xml><?xml version="1.0" encoding="utf-8"?>
<ds:datastoreItem xmlns:ds="http://schemas.openxmlformats.org/officeDocument/2006/customXml" ds:itemID="{10D21255-D49A-48AF-8C44-FC3CE2D39716}"/>
</file>

<file path=customXml/itemProps2.xml><?xml version="1.0" encoding="utf-8"?>
<ds:datastoreItem xmlns:ds="http://schemas.openxmlformats.org/officeDocument/2006/customXml" ds:itemID="{8B0382F4-BD8C-4B6D-B7C8-8BA3A9F4BE5A}"/>
</file>

<file path=customXml/itemProps3.xml><?xml version="1.0" encoding="utf-8"?>
<ds:datastoreItem xmlns:ds="http://schemas.openxmlformats.org/officeDocument/2006/customXml" ds:itemID="{69EB0EA4-BA53-4F54-BC67-22ABCE7E9A14}"/>
</file>

<file path=customXml/itemProps4.xml><?xml version="1.0" encoding="utf-8"?>
<ds:datastoreItem xmlns:ds="http://schemas.openxmlformats.org/officeDocument/2006/customXml" ds:itemID="{BA863D20-6D5A-48EF-8CA2-242E54EE1846}"/>
</file>

<file path=docProps/app.xml><?xml version="1.0" encoding="utf-8"?>
<Properties xmlns="http://schemas.openxmlformats.org/officeDocument/2006/extended-properties" xmlns:vt="http://schemas.openxmlformats.org/officeDocument/2006/docPropsVTypes">
  <TotalTime>12684</TotalTime>
  <Words>1725</Words>
  <Application>Microsoft Office PowerPoint</Application>
  <PresentationFormat>Widescreen</PresentationFormat>
  <Paragraphs>270</Paragraphs>
  <Slides>15</Slides>
  <Notes>7</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7" baseType="lpstr">
      <vt:lpstr>맑은 고딕</vt:lpstr>
      <vt:lpstr>Arial</vt:lpstr>
      <vt:lpstr>Arial Narrow</vt:lpstr>
      <vt:lpstr>Calibri</vt:lpstr>
      <vt:lpstr>Calibri Light</vt:lpstr>
      <vt:lpstr>Candara</vt:lpstr>
      <vt:lpstr>Myriad Arabic</vt:lpstr>
      <vt:lpstr>Segoe UI</vt:lpstr>
      <vt:lpstr>Tw Cen MT Condensed</vt:lpstr>
      <vt:lpstr>Office Theme</vt:lpstr>
      <vt:lpstr>1_Office Theme</vt:lpstr>
      <vt:lpstr>Worksheet</vt:lpstr>
      <vt:lpstr>PowerPoint Presentation</vt:lpstr>
      <vt:lpstr>Agenda </vt:lpstr>
      <vt:lpstr>PowerPoint Presentation</vt:lpstr>
      <vt:lpstr>PowerPoint Presentation</vt:lpstr>
      <vt:lpstr>PowerPoint Presentation</vt:lpstr>
      <vt:lpstr>Architectural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  </vt:lpstr>
      <vt:lpstr>Thank you</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Bose, Debabrata (Cognizant)</dc:creator>
  <cp:lastModifiedBy>Bose, Debabrata (Cognizant)</cp:lastModifiedBy>
  <cp:revision>351</cp:revision>
  <dcterms:created xsi:type="dcterms:W3CDTF">2018-07-11T12:38:33Z</dcterms:created>
  <dcterms:modified xsi:type="dcterms:W3CDTF">2018-08-13T07:47:03Z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adee53e1-ab75-4213-90ae-2b9dd0606a03</vt:lpwstr>
  </property>
  <property fmtid="{D5CDD505-2E9C-101B-9397-08002B2CF9AE}" pid="3" name="ContentTypeId">
    <vt:lpwstr>0x010100AF986C782C49F04B8C37B2E2BC1F297A</vt:lpwstr>
  </property>
</Properties>
</file>