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720" r:id="rId4"/>
    <p:sldMasterId id="2147483737" r:id="rId5"/>
  </p:sldMasterIdLst>
  <p:notesMasterIdLst>
    <p:notesMasterId r:id="rId24"/>
  </p:notesMasterIdLst>
  <p:handoutMasterIdLst>
    <p:handoutMasterId r:id="rId25"/>
  </p:handoutMasterIdLst>
  <p:sldIdLst>
    <p:sldId id="280" r:id="rId6"/>
    <p:sldId id="305" r:id="rId7"/>
    <p:sldId id="292" r:id="rId8"/>
    <p:sldId id="331" r:id="rId9"/>
    <p:sldId id="314" r:id="rId10"/>
    <p:sldId id="316" r:id="rId11"/>
    <p:sldId id="330" r:id="rId12"/>
    <p:sldId id="325" r:id="rId13"/>
    <p:sldId id="329" r:id="rId14"/>
    <p:sldId id="309" r:id="rId15"/>
    <p:sldId id="293" r:id="rId16"/>
    <p:sldId id="326" r:id="rId17"/>
    <p:sldId id="327" r:id="rId18"/>
    <p:sldId id="310" r:id="rId19"/>
    <p:sldId id="328" r:id="rId20"/>
    <p:sldId id="297" r:id="rId21"/>
    <p:sldId id="298" r:id="rId22"/>
    <p:sldId id="311" r:id="rId23"/>
  </p:sldIdLst>
  <p:sldSz cx="9906000" cy="6858000" type="A4"/>
  <p:notesSz cx="6870700" cy="9956800"/>
  <p:defaultTextStyle>
    <a:defPPr>
      <a:defRPr lang="en-GB"/>
    </a:defPPr>
    <a:lvl1pPr algn="l" rtl="0" fontAlgn="base">
      <a:spcBef>
        <a:spcPct val="0"/>
      </a:spcBef>
      <a:spcAft>
        <a:spcPct val="0"/>
      </a:spcAft>
      <a:defRPr kern="1200">
        <a:solidFill>
          <a:schemeClr val="tx1"/>
        </a:solidFill>
        <a:latin typeface="Arial" charset="0"/>
        <a:ea typeface="+mn-ea"/>
        <a:cs typeface="+mn-cs"/>
      </a:defRPr>
    </a:lvl1pPr>
    <a:lvl2pPr marL="457148" algn="l" rtl="0" fontAlgn="base">
      <a:spcBef>
        <a:spcPct val="0"/>
      </a:spcBef>
      <a:spcAft>
        <a:spcPct val="0"/>
      </a:spcAft>
      <a:defRPr kern="1200">
        <a:solidFill>
          <a:schemeClr val="tx1"/>
        </a:solidFill>
        <a:latin typeface="Arial" charset="0"/>
        <a:ea typeface="+mn-ea"/>
        <a:cs typeface="+mn-cs"/>
      </a:defRPr>
    </a:lvl2pPr>
    <a:lvl3pPr marL="914296" algn="l" rtl="0" fontAlgn="base">
      <a:spcBef>
        <a:spcPct val="0"/>
      </a:spcBef>
      <a:spcAft>
        <a:spcPct val="0"/>
      </a:spcAft>
      <a:defRPr kern="1200">
        <a:solidFill>
          <a:schemeClr val="tx1"/>
        </a:solidFill>
        <a:latin typeface="Arial" charset="0"/>
        <a:ea typeface="+mn-ea"/>
        <a:cs typeface="+mn-cs"/>
      </a:defRPr>
    </a:lvl3pPr>
    <a:lvl4pPr marL="1371445" algn="l" rtl="0" fontAlgn="base">
      <a:spcBef>
        <a:spcPct val="0"/>
      </a:spcBef>
      <a:spcAft>
        <a:spcPct val="0"/>
      </a:spcAft>
      <a:defRPr kern="1200">
        <a:solidFill>
          <a:schemeClr val="tx1"/>
        </a:solidFill>
        <a:latin typeface="Arial" charset="0"/>
        <a:ea typeface="+mn-ea"/>
        <a:cs typeface="+mn-cs"/>
      </a:defRPr>
    </a:lvl4pPr>
    <a:lvl5pPr marL="1828592" algn="l" rtl="0" fontAlgn="base">
      <a:spcBef>
        <a:spcPct val="0"/>
      </a:spcBef>
      <a:spcAft>
        <a:spcPct val="0"/>
      </a:spcAft>
      <a:defRPr kern="1200">
        <a:solidFill>
          <a:schemeClr val="tx1"/>
        </a:solidFill>
        <a:latin typeface="Arial" charset="0"/>
        <a:ea typeface="+mn-ea"/>
        <a:cs typeface="+mn-cs"/>
      </a:defRPr>
    </a:lvl5pPr>
    <a:lvl6pPr marL="2285740" algn="l" defTabSz="914296" rtl="0" eaLnBrk="1" latinLnBrk="0" hangingPunct="1">
      <a:defRPr kern="1200">
        <a:solidFill>
          <a:schemeClr val="tx1"/>
        </a:solidFill>
        <a:latin typeface="Arial" charset="0"/>
        <a:ea typeface="+mn-ea"/>
        <a:cs typeface="+mn-cs"/>
      </a:defRPr>
    </a:lvl6pPr>
    <a:lvl7pPr marL="2742888" algn="l" defTabSz="914296" rtl="0" eaLnBrk="1" latinLnBrk="0" hangingPunct="1">
      <a:defRPr kern="1200">
        <a:solidFill>
          <a:schemeClr val="tx1"/>
        </a:solidFill>
        <a:latin typeface="Arial" charset="0"/>
        <a:ea typeface="+mn-ea"/>
        <a:cs typeface="+mn-cs"/>
      </a:defRPr>
    </a:lvl7pPr>
    <a:lvl8pPr marL="3200036" algn="l" defTabSz="914296" rtl="0" eaLnBrk="1" latinLnBrk="0" hangingPunct="1">
      <a:defRPr kern="1200">
        <a:solidFill>
          <a:schemeClr val="tx1"/>
        </a:solidFill>
        <a:latin typeface="Arial" charset="0"/>
        <a:ea typeface="+mn-ea"/>
        <a:cs typeface="+mn-cs"/>
      </a:defRPr>
    </a:lvl8pPr>
    <a:lvl9pPr marL="3657184" algn="l" defTabSz="914296"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2" orient="horz" pos="480" userDrawn="1">
          <p15:clr>
            <a:srgbClr val="A4A3A4"/>
          </p15:clr>
        </p15:guide>
        <p15:guide id="3" orient="horz" pos="2544" userDrawn="1">
          <p15:clr>
            <a:srgbClr val="A4A3A4"/>
          </p15:clr>
        </p15:guide>
        <p15:guide id="4" orient="horz" pos="4152" userDrawn="1">
          <p15:clr>
            <a:srgbClr val="A4A3A4"/>
          </p15:clr>
        </p15:guide>
        <p15:guide id="5" orient="horz" pos="3716">
          <p15:clr>
            <a:srgbClr val="A4A3A4"/>
          </p15:clr>
        </p15:guide>
        <p15:guide id="7" pos="3131">
          <p15:clr>
            <a:srgbClr val="A4A3A4"/>
          </p15:clr>
        </p15:guide>
        <p15:guide id="8" orient="horz" pos="673">
          <p15:clr>
            <a:srgbClr val="A4A3A4"/>
          </p15:clr>
        </p15:guide>
        <p15:guide id="9" orient="horz" pos="3842">
          <p15:clr>
            <a:srgbClr val="A4A3A4"/>
          </p15:clr>
        </p15:guide>
        <p15:guide id="10" pos="195">
          <p15:clr>
            <a:srgbClr val="A4A3A4"/>
          </p15:clr>
        </p15:guide>
        <p15:guide id="11" pos="5301">
          <p15:clr>
            <a:srgbClr val="A4A3A4"/>
          </p15:clr>
        </p15:guide>
        <p15:guide id="12" pos="6050">
          <p15:clr>
            <a:srgbClr val="A4A3A4"/>
          </p15:clr>
        </p15:guide>
        <p15:guide id="13" pos="842">
          <p15:clr>
            <a:srgbClr val="A4A3A4"/>
          </p15:clr>
        </p15:guide>
        <p15:guide id="14" pos="938">
          <p15:clr>
            <a:srgbClr val="A4A3A4"/>
          </p15:clr>
        </p15:guide>
        <p15:guide id="15" pos="1586">
          <p15:clr>
            <a:srgbClr val="A4A3A4"/>
          </p15:clr>
        </p15:guide>
        <p15:guide id="16" pos="1682">
          <p15:clr>
            <a:srgbClr val="A4A3A4"/>
          </p15:clr>
        </p15:guide>
        <p15:guide id="17" pos="2330">
          <p15:clr>
            <a:srgbClr val="A4A3A4"/>
          </p15:clr>
        </p15:guide>
        <p15:guide id="18" pos="2426">
          <p15:clr>
            <a:srgbClr val="A4A3A4"/>
          </p15:clr>
        </p15:guide>
        <p15:guide id="19" pos="3074">
          <p15:clr>
            <a:srgbClr val="A4A3A4"/>
          </p15:clr>
        </p15:guide>
        <p15:guide id="20" pos="3170">
          <p15:clr>
            <a:srgbClr val="A4A3A4"/>
          </p15:clr>
        </p15:guide>
        <p15:guide id="21" pos="3817">
          <p15:clr>
            <a:srgbClr val="A4A3A4"/>
          </p15:clr>
        </p15:guide>
        <p15:guide id="22" pos="3911">
          <p15:clr>
            <a:srgbClr val="A4A3A4"/>
          </p15:clr>
        </p15:guide>
        <p15:guide id="23" pos="4562">
          <p15:clr>
            <a:srgbClr val="A4A3A4"/>
          </p15:clr>
        </p15:guide>
        <p15:guide id="24" pos="4657">
          <p15:clr>
            <a:srgbClr val="A4A3A4"/>
          </p15:clr>
        </p15:guide>
        <p15:guide id="25" pos="5398">
          <p15:clr>
            <a:srgbClr val="A4A3A4"/>
          </p15:clr>
        </p15:guide>
      </p15:sldGuideLst>
    </p:ext>
    <p:ext uri="{2D200454-40CA-4A62-9FC3-DE9A4176ACB9}">
      <p15:notesGuideLst xmlns:p15="http://schemas.microsoft.com/office/powerpoint/2012/main">
        <p15:guide id="1" orient="horz" pos="2974" userDrawn="1">
          <p15:clr>
            <a:srgbClr val="A4A3A4"/>
          </p15:clr>
        </p15:guide>
        <p15:guide id="2" pos="2015" userDrawn="1">
          <p15:clr>
            <a:srgbClr val="A4A3A4"/>
          </p15:clr>
        </p15:guide>
        <p15:guide id="3" orient="horz" pos="3136">
          <p15:clr>
            <a:srgbClr val="A4A3A4"/>
          </p15:clr>
        </p15:guide>
        <p15:guide id="4" pos="216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Sugi Kanda" initials="SK" lastIdx="0" clrIdx="5"/>
  <p:cmAuthor id="2" name="Hazell Allan" initials="HA" lastIdx="2" clrIdx="0"/>
  <p:cmAuthor id="3" name="Kanda, Sugi (Cognizant)" initials="KS(" lastIdx="25" clrIdx="1"/>
  <p:cmAuthor id="4" name="David Stevenson" initials="DS" lastIdx="8" clrIdx="2"/>
  <p:cmAuthor id="5" name="Eddie McBride" initials="EM" lastIdx="3" clrIdx="3"/>
  <p:cmAuthor id="6" name="Matthew Foggin" initials="MF" lastIdx="18"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83E"/>
    <a:srgbClr val="141E50"/>
    <a:srgbClr val="0354B5"/>
    <a:srgbClr val="1A9CE3"/>
    <a:srgbClr val="D3D18E"/>
    <a:srgbClr val="878787"/>
    <a:srgbClr val="BA4E0F"/>
    <a:srgbClr val="62101C"/>
    <a:srgbClr val="5D0749"/>
    <a:srgbClr val="0081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610" autoAdjust="0"/>
    <p:restoredTop sz="94307" autoAdjust="0"/>
  </p:normalViewPr>
  <p:slideViewPr>
    <p:cSldViewPr snapToGrid="0" showGuides="1">
      <p:cViewPr varScale="1">
        <p:scale>
          <a:sx n="81" d="100"/>
          <a:sy n="81" d="100"/>
        </p:scale>
        <p:origin x="1344" y="90"/>
      </p:cViewPr>
      <p:guideLst>
        <p:guide orient="horz" pos="480"/>
        <p:guide orient="horz" pos="2544"/>
        <p:guide orient="horz" pos="4152"/>
        <p:guide orient="horz" pos="3716"/>
        <p:guide pos="3131"/>
        <p:guide orient="horz" pos="673"/>
        <p:guide orient="horz" pos="3842"/>
        <p:guide pos="195"/>
        <p:guide pos="5301"/>
        <p:guide pos="6050"/>
        <p:guide pos="842"/>
        <p:guide pos="938"/>
        <p:guide pos="1586"/>
        <p:guide pos="1682"/>
        <p:guide pos="2330"/>
        <p:guide pos="2426"/>
        <p:guide pos="3074"/>
        <p:guide pos="3170"/>
        <p:guide pos="3817"/>
        <p:guide pos="3911"/>
        <p:guide pos="4562"/>
        <p:guide pos="4657"/>
        <p:guide pos="539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6984"/>
    </p:cViewPr>
  </p:sorterViewPr>
  <p:notesViewPr>
    <p:cSldViewPr snapToGrid="0" showGuides="1">
      <p:cViewPr varScale="1">
        <p:scale>
          <a:sx n="80" d="100"/>
          <a:sy n="80" d="100"/>
        </p:scale>
        <p:origin x="-3294" y="-84"/>
      </p:cViewPr>
      <p:guideLst>
        <p:guide orient="horz" pos="2974"/>
        <p:guide pos="2015"/>
        <p:guide orient="horz" pos="3136"/>
        <p:guide pos="2162"/>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307FEC-ED64-4300-8D3F-4A8CFE42E411}" type="doc">
      <dgm:prSet loTypeId="urn:microsoft.com/office/officeart/2011/layout/HexagonRadial" loCatId="cycle" qsTypeId="urn:microsoft.com/office/officeart/2005/8/quickstyle/simple1" qsCatId="simple" csTypeId="urn:microsoft.com/office/officeart/2005/8/colors/accent1_2" csCatId="accent1" phldr="1"/>
      <dgm:spPr/>
      <dgm:t>
        <a:bodyPr/>
        <a:lstStyle/>
        <a:p>
          <a:endParaRPr lang="en-GB"/>
        </a:p>
      </dgm:t>
    </dgm:pt>
    <dgm:pt modelId="{5C5B8A73-5762-4C22-8614-68A03A8B41A9}">
      <dgm:prSet custT="1"/>
      <dgm:spPr>
        <a:solidFill>
          <a:srgbClr val="FFC000"/>
        </a:solidFill>
      </dgm:spPr>
      <dgm:t>
        <a:bodyPr/>
        <a:lstStyle/>
        <a:p>
          <a:pPr rtl="0"/>
          <a:r>
            <a:rPr lang="en-GB" sz="500" b="1" dirty="0" smtClean="0"/>
            <a:t>Overall Architecture Impact</a:t>
          </a:r>
          <a:endParaRPr lang="en-GB" sz="500" b="1" dirty="0"/>
        </a:p>
      </dgm:t>
    </dgm:pt>
    <dgm:pt modelId="{D4787039-4CAD-4CFA-97E0-252D5DBB1EC3}" type="parTrans" cxnId="{33E2E093-ED9E-4D7A-80F5-AD3ADFBAF617}">
      <dgm:prSet/>
      <dgm:spPr/>
      <dgm:t>
        <a:bodyPr/>
        <a:lstStyle/>
        <a:p>
          <a:endParaRPr lang="en-GB" sz="500" b="1"/>
        </a:p>
      </dgm:t>
    </dgm:pt>
    <dgm:pt modelId="{A1A4E4EB-49EE-42DF-93EE-5EC42FF6E7EE}" type="sibTrans" cxnId="{33E2E093-ED9E-4D7A-80F5-AD3ADFBAF617}">
      <dgm:prSet/>
      <dgm:spPr/>
      <dgm:t>
        <a:bodyPr/>
        <a:lstStyle/>
        <a:p>
          <a:endParaRPr lang="en-GB" sz="500" b="1"/>
        </a:p>
      </dgm:t>
    </dgm:pt>
    <dgm:pt modelId="{95F9B1E5-5BFA-402F-A6F9-A16FE560110A}">
      <dgm:prSet custT="1"/>
      <dgm:spPr>
        <a:solidFill>
          <a:srgbClr val="FFC000"/>
        </a:solidFill>
      </dgm:spPr>
      <dgm:t>
        <a:bodyPr/>
        <a:lstStyle/>
        <a:p>
          <a:pPr rtl="0"/>
          <a:r>
            <a:rPr lang="en-GB" sz="500" b="1" dirty="0" smtClean="0"/>
            <a:t>Business Architecture</a:t>
          </a:r>
          <a:endParaRPr lang="en-GB" sz="500" b="1" dirty="0"/>
        </a:p>
      </dgm:t>
    </dgm:pt>
    <dgm:pt modelId="{0B2922B8-73A5-44CF-8555-BDD2CB81164A}" type="parTrans" cxnId="{B16538CB-5F9A-46E2-85B8-C35962877132}">
      <dgm:prSet/>
      <dgm:spPr/>
      <dgm:t>
        <a:bodyPr/>
        <a:lstStyle/>
        <a:p>
          <a:endParaRPr lang="en-GB" sz="500" b="1"/>
        </a:p>
      </dgm:t>
    </dgm:pt>
    <dgm:pt modelId="{2B81C31B-959F-442A-8392-52154FEF4E98}" type="sibTrans" cxnId="{B16538CB-5F9A-46E2-85B8-C35962877132}">
      <dgm:prSet/>
      <dgm:spPr/>
      <dgm:t>
        <a:bodyPr/>
        <a:lstStyle/>
        <a:p>
          <a:endParaRPr lang="en-GB" sz="500" b="1"/>
        </a:p>
      </dgm:t>
    </dgm:pt>
    <dgm:pt modelId="{899ABFC5-C599-433F-ACF1-787A09AEC6D7}">
      <dgm:prSet custT="1"/>
      <dgm:spPr>
        <a:solidFill>
          <a:srgbClr val="FFC000"/>
        </a:solidFill>
      </dgm:spPr>
      <dgm:t>
        <a:bodyPr/>
        <a:lstStyle/>
        <a:p>
          <a:pPr rtl="0"/>
          <a:r>
            <a:rPr lang="en-GB" sz="500" b="1" dirty="0" smtClean="0"/>
            <a:t>Application Architecture</a:t>
          </a:r>
          <a:endParaRPr lang="en-GB" sz="500" b="1" dirty="0"/>
        </a:p>
      </dgm:t>
    </dgm:pt>
    <dgm:pt modelId="{B640FFE4-32FF-45DD-A143-2BC89BE1A30A}" type="parTrans" cxnId="{3DBDE171-2BB9-4A81-8B5D-BD03BFF34D2C}">
      <dgm:prSet/>
      <dgm:spPr/>
      <dgm:t>
        <a:bodyPr/>
        <a:lstStyle/>
        <a:p>
          <a:endParaRPr lang="en-GB" sz="500" b="1"/>
        </a:p>
      </dgm:t>
    </dgm:pt>
    <dgm:pt modelId="{9A3CDFAD-8D8E-426A-8CF9-DA5B2EAC245C}" type="sibTrans" cxnId="{3DBDE171-2BB9-4A81-8B5D-BD03BFF34D2C}">
      <dgm:prSet/>
      <dgm:spPr/>
      <dgm:t>
        <a:bodyPr/>
        <a:lstStyle/>
        <a:p>
          <a:endParaRPr lang="en-GB" sz="500" b="1"/>
        </a:p>
      </dgm:t>
    </dgm:pt>
    <dgm:pt modelId="{4AFEEC0E-8CD7-4A11-8EA8-2115D2027742}">
      <dgm:prSet custT="1"/>
      <dgm:spPr>
        <a:solidFill>
          <a:srgbClr val="FFC000"/>
        </a:solidFill>
      </dgm:spPr>
      <dgm:t>
        <a:bodyPr/>
        <a:lstStyle/>
        <a:p>
          <a:pPr rtl="0"/>
          <a:r>
            <a:rPr lang="en-GB" sz="500" b="1" dirty="0" smtClean="0"/>
            <a:t>Data Architecture</a:t>
          </a:r>
          <a:endParaRPr lang="en-GB" sz="500" b="1" dirty="0"/>
        </a:p>
      </dgm:t>
    </dgm:pt>
    <dgm:pt modelId="{8BF457A3-3279-4FE0-9116-EE92F3711BDE}" type="parTrans" cxnId="{423FF159-93E4-4471-8B34-6D2AF1FF68AE}">
      <dgm:prSet/>
      <dgm:spPr/>
      <dgm:t>
        <a:bodyPr/>
        <a:lstStyle/>
        <a:p>
          <a:endParaRPr lang="en-GB" sz="500" b="1"/>
        </a:p>
      </dgm:t>
    </dgm:pt>
    <dgm:pt modelId="{C4A519E5-4D58-4BF8-B624-745661E18550}" type="sibTrans" cxnId="{423FF159-93E4-4471-8B34-6D2AF1FF68AE}">
      <dgm:prSet/>
      <dgm:spPr/>
      <dgm:t>
        <a:bodyPr/>
        <a:lstStyle/>
        <a:p>
          <a:endParaRPr lang="en-GB" sz="500" b="1"/>
        </a:p>
      </dgm:t>
    </dgm:pt>
    <dgm:pt modelId="{83BF7617-1CA5-4F75-B790-9CECB8193F49}">
      <dgm:prSet custT="1"/>
      <dgm:spPr>
        <a:solidFill>
          <a:srgbClr val="FFC000"/>
        </a:solidFill>
      </dgm:spPr>
      <dgm:t>
        <a:bodyPr/>
        <a:lstStyle/>
        <a:p>
          <a:pPr rtl="0"/>
          <a:r>
            <a:rPr lang="en-GB" sz="400" b="1" dirty="0" smtClean="0"/>
            <a:t>Technology &amp; Infrastructure Architecture</a:t>
          </a:r>
          <a:endParaRPr lang="en-GB" sz="400" b="1" dirty="0"/>
        </a:p>
      </dgm:t>
    </dgm:pt>
    <dgm:pt modelId="{E330B162-4E15-46F1-A04F-296DB611CA21}" type="parTrans" cxnId="{B8C3C8C6-E8A1-44D6-9AD5-E06A710F44E7}">
      <dgm:prSet/>
      <dgm:spPr/>
      <dgm:t>
        <a:bodyPr/>
        <a:lstStyle/>
        <a:p>
          <a:endParaRPr lang="en-GB" sz="500" b="1"/>
        </a:p>
      </dgm:t>
    </dgm:pt>
    <dgm:pt modelId="{56443D44-3273-431E-9668-99ACA4196A7B}" type="sibTrans" cxnId="{B8C3C8C6-E8A1-44D6-9AD5-E06A710F44E7}">
      <dgm:prSet/>
      <dgm:spPr/>
      <dgm:t>
        <a:bodyPr/>
        <a:lstStyle/>
        <a:p>
          <a:endParaRPr lang="en-GB" sz="500" b="1"/>
        </a:p>
      </dgm:t>
    </dgm:pt>
    <dgm:pt modelId="{A40E13A5-BACF-4A53-A058-49CE4EB6AF1D}">
      <dgm:prSet custT="1"/>
      <dgm:spPr>
        <a:solidFill>
          <a:srgbClr val="FF0000"/>
        </a:solidFill>
      </dgm:spPr>
      <dgm:t>
        <a:bodyPr/>
        <a:lstStyle/>
        <a:p>
          <a:pPr rtl="0"/>
          <a:r>
            <a:rPr lang="en-GB" sz="500" b="1" dirty="0" smtClean="0"/>
            <a:t>IT Service Architecture</a:t>
          </a:r>
          <a:endParaRPr lang="en-GB" sz="500" b="1" dirty="0"/>
        </a:p>
      </dgm:t>
    </dgm:pt>
    <dgm:pt modelId="{93C38C9C-375D-4BAF-9F2B-5E7B8821028D}" type="parTrans" cxnId="{7549F086-A027-42A9-8F63-2936E14722C6}">
      <dgm:prSet/>
      <dgm:spPr/>
      <dgm:t>
        <a:bodyPr/>
        <a:lstStyle/>
        <a:p>
          <a:endParaRPr lang="en-GB" sz="500" b="1"/>
        </a:p>
      </dgm:t>
    </dgm:pt>
    <dgm:pt modelId="{8B15A3E3-46C9-4F4C-BE44-34614C50FAE9}" type="sibTrans" cxnId="{7549F086-A027-42A9-8F63-2936E14722C6}">
      <dgm:prSet/>
      <dgm:spPr/>
      <dgm:t>
        <a:bodyPr/>
        <a:lstStyle/>
        <a:p>
          <a:endParaRPr lang="en-GB" sz="500" b="1"/>
        </a:p>
      </dgm:t>
    </dgm:pt>
    <dgm:pt modelId="{B9226DC0-C9A9-4383-A40F-7A641915FDF6}">
      <dgm:prSet custT="1"/>
      <dgm:spPr>
        <a:solidFill>
          <a:srgbClr val="FF0000"/>
        </a:solidFill>
      </dgm:spPr>
      <dgm:t>
        <a:bodyPr/>
        <a:lstStyle/>
        <a:p>
          <a:pPr rtl="0"/>
          <a:r>
            <a:rPr lang="en-GB" sz="500" b="1" dirty="0" smtClean="0"/>
            <a:t>Security Architecture</a:t>
          </a:r>
          <a:endParaRPr lang="en-GB" sz="500" b="1" dirty="0"/>
        </a:p>
      </dgm:t>
    </dgm:pt>
    <dgm:pt modelId="{ED0497F2-254A-4632-AE99-DBB8FA227BC4}" type="parTrans" cxnId="{58788233-EE25-4FFC-B3BA-6B70C09C3F05}">
      <dgm:prSet/>
      <dgm:spPr/>
      <dgm:t>
        <a:bodyPr/>
        <a:lstStyle/>
        <a:p>
          <a:endParaRPr lang="en-GB" sz="500" b="1"/>
        </a:p>
      </dgm:t>
    </dgm:pt>
    <dgm:pt modelId="{04DE4F0D-818F-4F70-B44E-39D2303CBB9F}" type="sibTrans" cxnId="{58788233-EE25-4FFC-B3BA-6B70C09C3F05}">
      <dgm:prSet/>
      <dgm:spPr/>
      <dgm:t>
        <a:bodyPr/>
        <a:lstStyle/>
        <a:p>
          <a:endParaRPr lang="en-GB" sz="500" b="1"/>
        </a:p>
      </dgm:t>
    </dgm:pt>
    <dgm:pt modelId="{14A8DCC7-701B-4916-8609-CE84D357DC69}" type="pres">
      <dgm:prSet presAssocID="{C2307FEC-ED64-4300-8D3F-4A8CFE42E411}" presName="Name0" presStyleCnt="0">
        <dgm:presLayoutVars>
          <dgm:chMax val="1"/>
          <dgm:chPref val="1"/>
          <dgm:dir/>
          <dgm:animOne val="branch"/>
          <dgm:animLvl val="lvl"/>
        </dgm:presLayoutVars>
      </dgm:prSet>
      <dgm:spPr/>
      <dgm:t>
        <a:bodyPr/>
        <a:lstStyle/>
        <a:p>
          <a:endParaRPr lang="en-GB"/>
        </a:p>
      </dgm:t>
    </dgm:pt>
    <dgm:pt modelId="{AEEB867D-1F17-4FCE-A769-82964726D98A}" type="pres">
      <dgm:prSet presAssocID="{5C5B8A73-5762-4C22-8614-68A03A8B41A9}" presName="Parent" presStyleLbl="node0" presStyleIdx="0" presStyleCnt="1">
        <dgm:presLayoutVars>
          <dgm:chMax val="6"/>
          <dgm:chPref val="6"/>
        </dgm:presLayoutVars>
      </dgm:prSet>
      <dgm:spPr/>
      <dgm:t>
        <a:bodyPr/>
        <a:lstStyle/>
        <a:p>
          <a:endParaRPr lang="en-GB"/>
        </a:p>
      </dgm:t>
    </dgm:pt>
    <dgm:pt modelId="{8330239C-F7A0-4362-BA34-E69ABCB117DC}" type="pres">
      <dgm:prSet presAssocID="{95F9B1E5-5BFA-402F-A6F9-A16FE560110A}" presName="Accent1" presStyleCnt="0"/>
      <dgm:spPr/>
    </dgm:pt>
    <dgm:pt modelId="{56F7AEDD-0EF2-4ECC-B465-A410240B2C28}" type="pres">
      <dgm:prSet presAssocID="{95F9B1E5-5BFA-402F-A6F9-A16FE560110A}" presName="Accent" presStyleLbl="bgShp" presStyleIdx="0" presStyleCnt="6"/>
      <dgm:spPr/>
    </dgm:pt>
    <dgm:pt modelId="{0AB97837-7F15-4EC2-B4C5-52966DAD6986}" type="pres">
      <dgm:prSet presAssocID="{95F9B1E5-5BFA-402F-A6F9-A16FE560110A}" presName="Child1" presStyleLbl="node1" presStyleIdx="0" presStyleCnt="6">
        <dgm:presLayoutVars>
          <dgm:chMax val="0"/>
          <dgm:chPref val="0"/>
          <dgm:bulletEnabled val="1"/>
        </dgm:presLayoutVars>
      </dgm:prSet>
      <dgm:spPr/>
      <dgm:t>
        <a:bodyPr/>
        <a:lstStyle/>
        <a:p>
          <a:endParaRPr lang="en-GB"/>
        </a:p>
      </dgm:t>
    </dgm:pt>
    <dgm:pt modelId="{0E6D756A-2327-4492-8B84-19180C2CCF21}" type="pres">
      <dgm:prSet presAssocID="{899ABFC5-C599-433F-ACF1-787A09AEC6D7}" presName="Accent2" presStyleCnt="0"/>
      <dgm:spPr/>
    </dgm:pt>
    <dgm:pt modelId="{A8C7775D-10A8-419E-9F89-90A15C3695AE}" type="pres">
      <dgm:prSet presAssocID="{899ABFC5-C599-433F-ACF1-787A09AEC6D7}" presName="Accent" presStyleLbl="bgShp" presStyleIdx="1" presStyleCnt="6"/>
      <dgm:spPr>
        <a:solidFill>
          <a:schemeClr val="bg1"/>
        </a:solidFill>
      </dgm:spPr>
    </dgm:pt>
    <dgm:pt modelId="{33EF77E0-3B8D-41BF-AF8D-215A9C83F377}" type="pres">
      <dgm:prSet presAssocID="{899ABFC5-C599-433F-ACF1-787A09AEC6D7}" presName="Child2" presStyleLbl="node1" presStyleIdx="1" presStyleCnt="6">
        <dgm:presLayoutVars>
          <dgm:chMax val="0"/>
          <dgm:chPref val="0"/>
          <dgm:bulletEnabled val="1"/>
        </dgm:presLayoutVars>
      </dgm:prSet>
      <dgm:spPr/>
      <dgm:t>
        <a:bodyPr/>
        <a:lstStyle/>
        <a:p>
          <a:endParaRPr lang="en-GB"/>
        </a:p>
      </dgm:t>
    </dgm:pt>
    <dgm:pt modelId="{481F41E7-4B13-4831-8199-C60D13C04D14}" type="pres">
      <dgm:prSet presAssocID="{4AFEEC0E-8CD7-4A11-8EA8-2115D2027742}" presName="Accent3" presStyleCnt="0"/>
      <dgm:spPr/>
    </dgm:pt>
    <dgm:pt modelId="{B3F4A227-4E93-4A3C-8A56-713F21308FB1}" type="pres">
      <dgm:prSet presAssocID="{4AFEEC0E-8CD7-4A11-8EA8-2115D2027742}" presName="Accent" presStyleLbl="bgShp" presStyleIdx="2" presStyleCnt="6"/>
      <dgm:spPr>
        <a:solidFill>
          <a:schemeClr val="bg1"/>
        </a:solidFill>
      </dgm:spPr>
    </dgm:pt>
    <dgm:pt modelId="{82652555-C504-4E16-A104-8F4867C374C6}" type="pres">
      <dgm:prSet presAssocID="{4AFEEC0E-8CD7-4A11-8EA8-2115D2027742}" presName="Child3" presStyleLbl="node1" presStyleIdx="2" presStyleCnt="6">
        <dgm:presLayoutVars>
          <dgm:chMax val="0"/>
          <dgm:chPref val="0"/>
          <dgm:bulletEnabled val="1"/>
        </dgm:presLayoutVars>
      </dgm:prSet>
      <dgm:spPr/>
      <dgm:t>
        <a:bodyPr/>
        <a:lstStyle/>
        <a:p>
          <a:endParaRPr lang="en-GB"/>
        </a:p>
      </dgm:t>
    </dgm:pt>
    <dgm:pt modelId="{F218A4E3-E140-48E0-BD24-C19BFC96FB7B}" type="pres">
      <dgm:prSet presAssocID="{83BF7617-1CA5-4F75-B790-9CECB8193F49}" presName="Accent4" presStyleCnt="0"/>
      <dgm:spPr/>
    </dgm:pt>
    <dgm:pt modelId="{BB93CEC5-DF30-4760-8D17-2F67AD264BE3}" type="pres">
      <dgm:prSet presAssocID="{83BF7617-1CA5-4F75-B790-9CECB8193F49}" presName="Accent" presStyleLbl="bgShp" presStyleIdx="3" presStyleCnt="6"/>
      <dgm:spPr>
        <a:solidFill>
          <a:schemeClr val="bg1"/>
        </a:solidFill>
      </dgm:spPr>
    </dgm:pt>
    <dgm:pt modelId="{9246161C-2CFA-4B17-B865-0E155D7BA1C5}" type="pres">
      <dgm:prSet presAssocID="{83BF7617-1CA5-4F75-B790-9CECB8193F49}" presName="Child4" presStyleLbl="node1" presStyleIdx="3" presStyleCnt="6" custLinFactNeighborX="530" custLinFactNeighborY="-206">
        <dgm:presLayoutVars>
          <dgm:chMax val="0"/>
          <dgm:chPref val="0"/>
          <dgm:bulletEnabled val="1"/>
        </dgm:presLayoutVars>
      </dgm:prSet>
      <dgm:spPr/>
      <dgm:t>
        <a:bodyPr/>
        <a:lstStyle/>
        <a:p>
          <a:endParaRPr lang="en-GB"/>
        </a:p>
      </dgm:t>
    </dgm:pt>
    <dgm:pt modelId="{BBD8F428-2A3F-45C3-93E1-1F9CB3E0B8D4}" type="pres">
      <dgm:prSet presAssocID="{A40E13A5-BACF-4A53-A058-49CE4EB6AF1D}" presName="Accent5" presStyleCnt="0"/>
      <dgm:spPr/>
    </dgm:pt>
    <dgm:pt modelId="{0CA9E5D2-9561-48FA-A0BC-CAE8E731D944}" type="pres">
      <dgm:prSet presAssocID="{A40E13A5-BACF-4A53-A058-49CE4EB6AF1D}" presName="Accent" presStyleLbl="bgShp" presStyleIdx="4" presStyleCnt="6"/>
      <dgm:spPr>
        <a:solidFill>
          <a:schemeClr val="bg1"/>
        </a:solidFill>
      </dgm:spPr>
    </dgm:pt>
    <dgm:pt modelId="{9EE6DB06-12A2-4191-8221-29657FDBC743}" type="pres">
      <dgm:prSet presAssocID="{A40E13A5-BACF-4A53-A058-49CE4EB6AF1D}" presName="Child5" presStyleLbl="node1" presStyleIdx="4" presStyleCnt="6">
        <dgm:presLayoutVars>
          <dgm:chMax val="0"/>
          <dgm:chPref val="0"/>
          <dgm:bulletEnabled val="1"/>
        </dgm:presLayoutVars>
      </dgm:prSet>
      <dgm:spPr/>
      <dgm:t>
        <a:bodyPr/>
        <a:lstStyle/>
        <a:p>
          <a:endParaRPr lang="en-GB"/>
        </a:p>
      </dgm:t>
    </dgm:pt>
    <dgm:pt modelId="{A815BB94-8747-4A29-BEC8-E5210313A736}" type="pres">
      <dgm:prSet presAssocID="{B9226DC0-C9A9-4383-A40F-7A641915FDF6}" presName="Accent6" presStyleCnt="0"/>
      <dgm:spPr/>
    </dgm:pt>
    <dgm:pt modelId="{43DD4389-7DDF-4DA0-A467-272CFF31E263}" type="pres">
      <dgm:prSet presAssocID="{B9226DC0-C9A9-4383-A40F-7A641915FDF6}" presName="Accent" presStyleLbl="bgShp" presStyleIdx="5" presStyleCnt="6"/>
      <dgm:spPr>
        <a:solidFill>
          <a:schemeClr val="bg1"/>
        </a:solidFill>
        <a:ln>
          <a:solidFill>
            <a:schemeClr val="bg1"/>
          </a:solidFill>
        </a:ln>
      </dgm:spPr>
    </dgm:pt>
    <dgm:pt modelId="{20BC3E2D-3547-450B-A75C-EF5B4B140697}" type="pres">
      <dgm:prSet presAssocID="{B9226DC0-C9A9-4383-A40F-7A641915FDF6}" presName="Child6" presStyleLbl="node1" presStyleIdx="5" presStyleCnt="6">
        <dgm:presLayoutVars>
          <dgm:chMax val="0"/>
          <dgm:chPref val="0"/>
          <dgm:bulletEnabled val="1"/>
        </dgm:presLayoutVars>
      </dgm:prSet>
      <dgm:spPr/>
      <dgm:t>
        <a:bodyPr/>
        <a:lstStyle/>
        <a:p>
          <a:endParaRPr lang="en-GB"/>
        </a:p>
      </dgm:t>
    </dgm:pt>
  </dgm:ptLst>
  <dgm:cxnLst>
    <dgm:cxn modelId="{0CC5E36B-4461-40BB-8397-E9E874CEC1C5}" type="presOf" srcId="{899ABFC5-C599-433F-ACF1-787A09AEC6D7}" destId="{33EF77E0-3B8D-41BF-AF8D-215A9C83F377}" srcOrd="0" destOrd="0" presId="urn:microsoft.com/office/officeart/2011/layout/HexagonRadial"/>
    <dgm:cxn modelId="{B8C3C8C6-E8A1-44D6-9AD5-E06A710F44E7}" srcId="{5C5B8A73-5762-4C22-8614-68A03A8B41A9}" destId="{83BF7617-1CA5-4F75-B790-9CECB8193F49}" srcOrd="3" destOrd="0" parTransId="{E330B162-4E15-46F1-A04F-296DB611CA21}" sibTransId="{56443D44-3273-431E-9668-99ACA4196A7B}"/>
    <dgm:cxn modelId="{34E7EEC0-75CA-4F82-B82F-26ED82977A2B}" type="presOf" srcId="{5C5B8A73-5762-4C22-8614-68A03A8B41A9}" destId="{AEEB867D-1F17-4FCE-A769-82964726D98A}" srcOrd="0" destOrd="0" presId="urn:microsoft.com/office/officeart/2011/layout/HexagonRadial"/>
    <dgm:cxn modelId="{EBCDF3E0-DC12-421B-B390-20DD13422B25}" type="presOf" srcId="{A40E13A5-BACF-4A53-A058-49CE4EB6AF1D}" destId="{9EE6DB06-12A2-4191-8221-29657FDBC743}" srcOrd="0" destOrd="0" presId="urn:microsoft.com/office/officeart/2011/layout/HexagonRadial"/>
    <dgm:cxn modelId="{836AEFA8-2AF5-4414-9A48-1CCA9E85B8D1}" type="presOf" srcId="{83BF7617-1CA5-4F75-B790-9CECB8193F49}" destId="{9246161C-2CFA-4B17-B865-0E155D7BA1C5}" srcOrd="0" destOrd="0" presId="urn:microsoft.com/office/officeart/2011/layout/HexagonRadial"/>
    <dgm:cxn modelId="{3DBDE171-2BB9-4A81-8B5D-BD03BFF34D2C}" srcId="{5C5B8A73-5762-4C22-8614-68A03A8B41A9}" destId="{899ABFC5-C599-433F-ACF1-787A09AEC6D7}" srcOrd="1" destOrd="0" parTransId="{B640FFE4-32FF-45DD-A143-2BC89BE1A30A}" sibTransId="{9A3CDFAD-8D8E-426A-8CF9-DA5B2EAC245C}"/>
    <dgm:cxn modelId="{D8C272FB-6F5A-4532-B0D3-12A1C52C3150}" type="presOf" srcId="{C2307FEC-ED64-4300-8D3F-4A8CFE42E411}" destId="{14A8DCC7-701B-4916-8609-CE84D357DC69}" srcOrd="0" destOrd="0" presId="urn:microsoft.com/office/officeart/2011/layout/HexagonRadial"/>
    <dgm:cxn modelId="{423FF159-93E4-4471-8B34-6D2AF1FF68AE}" srcId="{5C5B8A73-5762-4C22-8614-68A03A8B41A9}" destId="{4AFEEC0E-8CD7-4A11-8EA8-2115D2027742}" srcOrd="2" destOrd="0" parTransId="{8BF457A3-3279-4FE0-9116-EE92F3711BDE}" sibTransId="{C4A519E5-4D58-4BF8-B624-745661E18550}"/>
    <dgm:cxn modelId="{33E2E093-ED9E-4D7A-80F5-AD3ADFBAF617}" srcId="{C2307FEC-ED64-4300-8D3F-4A8CFE42E411}" destId="{5C5B8A73-5762-4C22-8614-68A03A8B41A9}" srcOrd="0" destOrd="0" parTransId="{D4787039-4CAD-4CFA-97E0-252D5DBB1EC3}" sibTransId="{A1A4E4EB-49EE-42DF-93EE-5EC42FF6E7EE}"/>
    <dgm:cxn modelId="{1FEC9B19-B6BF-4FA0-8F5A-C87EAEF978E0}" type="presOf" srcId="{B9226DC0-C9A9-4383-A40F-7A641915FDF6}" destId="{20BC3E2D-3547-450B-A75C-EF5B4B140697}" srcOrd="0" destOrd="0" presId="urn:microsoft.com/office/officeart/2011/layout/HexagonRadial"/>
    <dgm:cxn modelId="{B16538CB-5F9A-46E2-85B8-C35962877132}" srcId="{5C5B8A73-5762-4C22-8614-68A03A8B41A9}" destId="{95F9B1E5-5BFA-402F-A6F9-A16FE560110A}" srcOrd="0" destOrd="0" parTransId="{0B2922B8-73A5-44CF-8555-BDD2CB81164A}" sibTransId="{2B81C31B-959F-442A-8392-52154FEF4E98}"/>
    <dgm:cxn modelId="{41F27D55-F491-476F-AF79-F72CF6933BF8}" type="presOf" srcId="{95F9B1E5-5BFA-402F-A6F9-A16FE560110A}" destId="{0AB97837-7F15-4EC2-B4C5-52966DAD6986}" srcOrd="0" destOrd="0" presId="urn:microsoft.com/office/officeart/2011/layout/HexagonRadial"/>
    <dgm:cxn modelId="{58788233-EE25-4FFC-B3BA-6B70C09C3F05}" srcId="{5C5B8A73-5762-4C22-8614-68A03A8B41A9}" destId="{B9226DC0-C9A9-4383-A40F-7A641915FDF6}" srcOrd="5" destOrd="0" parTransId="{ED0497F2-254A-4632-AE99-DBB8FA227BC4}" sibTransId="{04DE4F0D-818F-4F70-B44E-39D2303CBB9F}"/>
    <dgm:cxn modelId="{49B9F244-B2B7-48CF-ABB7-5DE320D63DA5}" type="presOf" srcId="{4AFEEC0E-8CD7-4A11-8EA8-2115D2027742}" destId="{82652555-C504-4E16-A104-8F4867C374C6}" srcOrd="0" destOrd="0" presId="urn:microsoft.com/office/officeart/2011/layout/HexagonRadial"/>
    <dgm:cxn modelId="{7549F086-A027-42A9-8F63-2936E14722C6}" srcId="{5C5B8A73-5762-4C22-8614-68A03A8B41A9}" destId="{A40E13A5-BACF-4A53-A058-49CE4EB6AF1D}" srcOrd="4" destOrd="0" parTransId="{93C38C9C-375D-4BAF-9F2B-5E7B8821028D}" sibTransId="{8B15A3E3-46C9-4F4C-BE44-34614C50FAE9}"/>
    <dgm:cxn modelId="{02721CB3-066F-4955-8AFE-4A28230D4570}" type="presParOf" srcId="{14A8DCC7-701B-4916-8609-CE84D357DC69}" destId="{AEEB867D-1F17-4FCE-A769-82964726D98A}" srcOrd="0" destOrd="0" presId="urn:microsoft.com/office/officeart/2011/layout/HexagonRadial"/>
    <dgm:cxn modelId="{B7C2690E-2B1D-457C-9D40-64BF99AD450F}" type="presParOf" srcId="{14A8DCC7-701B-4916-8609-CE84D357DC69}" destId="{8330239C-F7A0-4362-BA34-E69ABCB117DC}" srcOrd="1" destOrd="0" presId="urn:microsoft.com/office/officeart/2011/layout/HexagonRadial"/>
    <dgm:cxn modelId="{525E9CDD-5B06-43C5-AB56-273FB97F1B58}" type="presParOf" srcId="{8330239C-F7A0-4362-BA34-E69ABCB117DC}" destId="{56F7AEDD-0EF2-4ECC-B465-A410240B2C28}" srcOrd="0" destOrd="0" presId="urn:microsoft.com/office/officeart/2011/layout/HexagonRadial"/>
    <dgm:cxn modelId="{BD2E3FCA-16CE-40F0-9E23-4066326F35EA}" type="presParOf" srcId="{14A8DCC7-701B-4916-8609-CE84D357DC69}" destId="{0AB97837-7F15-4EC2-B4C5-52966DAD6986}" srcOrd="2" destOrd="0" presId="urn:microsoft.com/office/officeart/2011/layout/HexagonRadial"/>
    <dgm:cxn modelId="{344E4C81-E0EB-41B2-B286-5D61432DA749}" type="presParOf" srcId="{14A8DCC7-701B-4916-8609-CE84D357DC69}" destId="{0E6D756A-2327-4492-8B84-19180C2CCF21}" srcOrd="3" destOrd="0" presId="urn:microsoft.com/office/officeart/2011/layout/HexagonRadial"/>
    <dgm:cxn modelId="{4371D167-6E38-4697-BD21-B52573CB2240}" type="presParOf" srcId="{0E6D756A-2327-4492-8B84-19180C2CCF21}" destId="{A8C7775D-10A8-419E-9F89-90A15C3695AE}" srcOrd="0" destOrd="0" presId="urn:microsoft.com/office/officeart/2011/layout/HexagonRadial"/>
    <dgm:cxn modelId="{21113AA7-C882-41E9-9AF5-47845EAD147F}" type="presParOf" srcId="{14A8DCC7-701B-4916-8609-CE84D357DC69}" destId="{33EF77E0-3B8D-41BF-AF8D-215A9C83F377}" srcOrd="4" destOrd="0" presId="urn:microsoft.com/office/officeart/2011/layout/HexagonRadial"/>
    <dgm:cxn modelId="{336FDBC0-7F02-4EF3-914F-1F55DF2570B3}" type="presParOf" srcId="{14A8DCC7-701B-4916-8609-CE84D357DC69}" destId="{481F41E7-4B13-4831-8199-C60D13C04D14}" srcOrd="5" destOrd="0" presId="urn:microsoft.com/office/officeart/2011/layout/HexagonRadial"/>
    <dgm:cxn modelId="{4BEB7A45-25C0-4AB3-8403-5597C8002AD8}" type="presParOf" srcId="{481F41E7-4B13-4831-8199-C60D13C04D14}" destId="{B3F4A227-4E93-4A3C-8A56-713F21308FB1}" srcOrd="0" destOrd="0" presId="urn:microsoft.com/office/officeart/2011/layout/HexagonRadial"/>
    <dgm:cxn modelId="{6353EAEC-6324-4B82-95B5-9C47580D651F}" type="presParOf" srcId="{14A8DCC7-701B-4916-8609-CE84D357DC69}" destId="{82652555-C504-4E16-A104-8F4867C374C6}" srcOrd="6" destOrd="0" presId="urn:microsoft.com/office/officeart/2011/layout/HexagonRadial"/>
    <dgm:cxn modelId="{38BE6609-1F6F-4291-B309-ECEC4530EAA6}" type="presParOf" srcId="{14A8DCC7-701B-4916-8609-CE84D357DC69}" destId="{F218A4E3-E140-48E0-BD24-C19BFC96FB7B}" srcOrd="7" destOrd="0" presId="urn:microsoft.com/office/officeart/2011/layout/HexagonRadial"/>
    <dgm:cxn modelId="{08F7B081-3EB1-4C65-9DE4-FD6F55132277}" type="presParOf" srcId="{F218A4E3-E140-48E0-BD24-C19BFC96FB7B}" destId="{BB93CEC5-DF30-4760-8D17-2F67AD264BE3}" srcOrd="0" destOrd="0" presId="urn:microsoft.com/office/officeart/2011/layout/HexagonRadial"/>
    <dgm:cxn modelId="{4704F497-0622-4E73-9A62-454DACC8263F}" type="presParOf" srcId="{14A8DCC7-701B-4916-8609-CE84D357DC69}" destId="{9246161C-2CFA-4B17-B865-0E155D7BA1C5}" srcOrd="8" destOrd="0" presId="urn:microsoft.com/office/officeart/2011/layout/HexagonRadial"/>
    <dgm:cxn modelId="{F7DA7C2C-D7FA-475C-9E4F-0F220F10C481}" type="presParOf" srcId="{14A8DCC7-701B-4916-8609-CE84D357DC69}" destId="{BBD8F428-2A3F-45C3-93E1-1F9CB3E0B8D4}" srcOrd="9" destOrd="0" presId="urn:microsoft.com/office/officeart/2011/layout/HexagonRadial"/>
    <dgm:cxn modelId="{B5147D54-1D5E-490C-A8F8-DDB0DB631B12}" type="presParOf" srcId="{BBD8F428-2A3F-45C3-93E1-1F9CB3E0B8D4}" destId="{0CA9E5D2-9561-48FA-A0BC-CAE8E731D944}" srcOrd="0" destOrd="0" presId="urn:microsoft.com/office/officeart/2011/layout/HexagonRadial"/>
    <dgm:cxn modelId="{E28A563B-CB1E-4F62-B66A-91548FFD6403}" type="presParOf" srcId="{14A8DCC7-701B-4916-8609-CE84D357DC69}" destId="{9EE6DB06-12A2-4191-8221-29657FDBC743}" srcOrd="10" destOrd="0" presId="urn:microsoft.com/office/officeart/2011/layout/HexagonRadial"/>
    <dgm:cxn modelId="{227EDA95-AEDB-4FDC-B2DC-C5F793529B0A}" type="presParOf" srcId="{14A8DCC7-701B-4916-8609-CE84D357DC69}" destId="{A815BB94-8747-4A29-BEC8-E5210313A736}" srcOrd="11" destOrd="0" presId="urn:microsoft.com/office/officeart/2011/layout/HexagonRadial"/>
    <dgm:cxn modelId="{C189B26E-A939-4544-8ADE-BB9B487D11E7}" type="presParOf" srcId="{A815BB94-8747-4A29-BEC8-E5210313A736}" destId="{43DD4389-7DDF-4DA0-A467-272CFF31E263}" srcOrd="0" destOrd="0" presId="urn:microsoft.com/office/officeart/2011/layout/HexagonRadial"/>
    <dgm:cxn modelId="{B231E129-49D7-4265-B967-1CFFDBA9505E}" type="presParOf" srcId="{14A8DCC7-701B-4916-8609-CE84D357DC69}" destId="{20BC3E2D-3547-450B-A75C-EF5B4B140697}" srcOrd="12" destOrd="0" presId="urn:microsoft.com/office/officeart/2011/layout/HexagonRadial"/>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2307FEC-ED64-4300-8D3F-4A8CFE42E411}" type="doc">
      <dgm:prSet loTypeId="urn:microsoft.com/office/officeart/2011/layout/HexagonRadial" loCatId="cycle" qsTypeId="urn:microsoft.com/office/officeart/2005/8/quickstyle/simple1" qsCatId="simple" csTypeId="urn:microsoft.com/office/officeart/2005/8/colors/accent1_2" csCatId="accent1" phldr="1"/>
      <dgm:spPr/>
      <dgm:t>
        <a:bodyPr/>
        <a:lstStyle/>
        <a:p>
          <a:endParaRPr lang="en-GB"/>
        </a:p>
      </dgm:t>
    </dgm:pt>
    <dgm:pt modelId="{95F9B1E5-5BFA-402F-A6F9-A16FE560110A}">
      <dgm:prSet/>
      <dgm:spPr>
        <a:solidFill>
          <a:srgbClr val="FFC000"/>
        </a:solidFill>
      </dgm:spPr>
      <dgm:t>
        <a:bodyPr/>
        <a:lstStyle/>
        <a:p>
          <a:pPr rtl="0"/>
          <a:r>
            <a:rPr lang="en-GB" b="1" dirty="0" smtClean="0"/>
            <a:t>Investments</a:t>
          </a:r>
          <a:br>
            <a:rPr lang="en-GB" b="1" dirty="0" smtClean="0"/>
          </a:br>
          <a:r>
            <a:rPr lang="en-GB" b="1" dirty="0" smtClean="0"/>
            <a:t>Public Markets</a:t>
          </a:r>
          <a:endParaRPr lang="en-GB" b="1" dirty="0"/>
        </a:p>
      </dgm:t>
    </dgm:pt>
    <dgm:pt modelId="{0B2922B8-73A5-44CF-8555-BDD2CB81164A}" type="parTrans" cxnId="{B16538CB-5F9A-46E2-85B8-C35962877132}">
      <dgm:prSet/>
      <dgm:spPr/>
      <dgm:t>
        <a:bodyPr/>
        <a:lstStyle/>
        <a:p>
          <a:endParaRPr lang="en-GB" b="1"/>
        </a:p>
      </dgm:t>
    </dgm:pt>
    <dgm:pt modelId="{2B81C31B-959F-442A-8392-52154FEF4E98}" type="sibTrans" cxnId="{B16538CB-5F9A-46E2-85B8-C35962877132}">
      <dgm:prSet/>
      <dgm:spPr/>
      <dgm:t>
        <a:bodyPr/>
        <a:lstStyle/>
        <a:p>
          <a:endParaRPr lang="en-GB" b="1"/>
        </a:p>
      </dgm:t>
    </dgm:pt>
    <dgm:pt modelId="{899ABFC5-C599-433F-ACF1-787A09AEC6D7}">
      <dgm:prSet/>
      <dgm:spPr>
        <a:solidFill>
          <a:srgbClr val="FFC000"/>
        </a:solidFill>
      </dgm:spPr>
      <dgm:t>
        <a:bodyPr/>
        <a:lstStyle/>
        <a:p>
          <a:pPr rtl="0"/>
          <a:r>
            <a:rPr lang="en-GB" b="1" dirty="0" smtClean="0"/>
            <a:t>Investments</a:t>
          </a:r>
          <a:br>
            <a:rPr lang="en-GB" b="1" dirty="0" smtClean="0"/>
          </a:br>
          <a:r>
            <a:rPr lang="en-GB" b="1" dirty="0" smtClean="0"/>
            <a:t>Private Markets</a:t>
          </a:r>
          <a:endParaRPr lang="en-GB" b="1" dirty="0"/>
        </a:p>
      </dgm:t>
    </dgm:pt>
    <dgm:pt modelId="{B640FFE4-32FF-45DD-A143-2BC89BE1A30A}" type="parTrans" cxnId="{3DBDE171-2BB9-4A81-8B5D-BD03BFF34D2C}">
      <dgm:prSet/>
      <dgm:spPr/>
      <dgm:t>
        <a:bodyPr/>
        <a:lstStyle/>
        <a:p>
          <a:endParaRPr lang="en-GB" b="1"/>
        </a:p>
      </dgm:t>
    </dgm:pt>
    <dgm:pt modelId="{9A3CDFAD-8D8E-426A-8CF9-DA5B2EAC245C}" type="sibTrans" cxnId="{3DBDE171-2BB9-4A81-8B5D-BD03BFF34D2C}">
      <dgm:prSet/>
      <dgm:spPr/>
      <dgm:t>
        <a:bodyPr/>
        <a:lstStyle/>
        <a:p>
          <a:endParaRPr lang="en-GB" b="1"/>
        </a:p>
      </dgm:t>
    </dgm:pt>
    <dgm:pt modelId="{4AFEEC0E-8CD7-4A11-8EA8-2115D2027742}">
      <dgm:prSet/>
      <dgm:spPr>
        <a:solidFill>
          <a:srgbClr val="FFC000"/>
        </a:solidFill>
      </dgm:spPr>
      <dgm:t>
        <a:bodyPr/>
        <a:lstStyle/>
        <a:p>
          <a:pPr rtl="0"/>
          <a:r>
            <a:rPr lang="en-GB" b="1" dirty="0" smtClean="0"/>
            <a:t>Platforms</a:t>
          </a:r>
          <a:endParaRPr lang="en-GB" b="1" dirty="0"/>
        </a:p>
      </dgm:t>
    </dgm:pt>
    <dgm:pt modelId="{8BF457A3-3279-4FE0-9116-EE92F3711BDE}" type="parTrans" cxnId="{423FF159-93E4-4471-8B34-6D2AF1FF68AE}">
      <dgm:prSet/>
      <dgm:spPr/>
      <dgm:t>
        <a:bodyPr/>
        <a:lstStyle/>
        <a:p>
          <a:endParaRPr lang="en-GB" b="1"/>
        </a:p>
      </dgm:t>
    </dgm:pt>
    <dgm:pt modelId="{C4A519E5-4D58-4BF8-B624-745661E18550}" type="sibTrans" cxnId="{423FF159-93E4-4471-8B34-6D2AF1FF68AE}">
      <dgm:prSet/>
      <dgm:spPr/>
      <dgm:t>
        <a:bodyPr/>
        <a:lstStyle/>
        <a:p>
          <a:endParaRPr lang="en-GB" b="1"/>
        </a:p>
      </dgm:t>
    </dgm:pt>
    <dgm:pt modelId="{83BF7617-1CA5-4F75-B790-9CECB8193F49}">
      <dgm:prSet/>
      <dgm:spPr>
        <a:solidFill>
          <a:srgbClr val="FFC000"/>
        </a:solidFill>
      </dgm:spPr>
      <dgm:t>
        <a:bodyPr/>
        <a:lstStyle/>
        <a:p>
          <a:pPr rtl="0"/>
          <a:r>
            <a:rPr lang="en-GB" b="1" dirty="0" smtClean="0"/>
            <a:t>Distribution</a:t>
          </a:r>
          <a:endParaRPr lang="en-GB" b="1" dirty="0"/>
        </a:p>
      </dgm:t>
    </dgm:pt>
    <dgm:pt modelId="{E330B162-4E15-46F1-A04F-296DB611CA21}" type="parTrans" cxnId="{B8C3C8C6-E8A1-44D6-9AD5-E06A710F44E7}">
      <dgm:prSet/>
      <dgm:spPr/>
      <dgm:t>
        <a:bodyPr/>
        <a:lstStyle/>
        <a:p>
          <a:endParaRPr lang="en-GB" b="1"/>
        </a:p>
      </dgm:t>
    </dgm:pt>
    <dgm:pt modelId="{56443D44-3273-431E-9668-99ACA4196A7B}" type="sibTrans" cxnId="{B8C3C8C6-E8A1-44D6-9AD5-E06A710F44E7}">
      <dgm:prSet/>
      <dgm:spPr/>
      <dgm:t>
        <a:bodyPr/>
        <a:lstStyle/>
        <a:p>
          <a:endParaRPr lang="en-GB" b="1"/>
        </a:p>
      </dgm:t>
    </dgm:pt>
    <dgm:pt modelId="{B9226DC0-C9A9-4383-A40F-7A641915FDF6}">
      <dgm:prSet/>
      <dgm:spPr>
        <a:solidFill>
          <a:srgbClr val="FFC000"/>
        </a:solidFill>
      </dgm:spPr>
      <dgm:t>
        <a:bodyPr/>
        <a:lstStyle/>
        <a:p>
          <a:pPr rtl="0"/>
          <a:r>
            <a:rPr lang="en-GB" b="1" dirty="0" smtClean="0"/>
            <a:t>Enterprise Solutions</a:t>
          </a:r>
          <a:endParaRPr lang="en-GB" b="1" dirty="0"/>
        </a:p>
      </dgm:t>
    </dgm:pt>
    <dgm:pt modelId="{04DE4F0D-818F-4F70-B44E-39D2303CBB9F}" type="sibTrans" cxnId="{58788233-EE25-4FFC-B3BA-6B70C09C3F05}">
      <dgm:prSet/>
      <dgm:spPr/>
      <dgm:t>
        <a:bodyPr/>
        <a:lstStyle/>
        <a:p>
          <a:endParaRPr lang="en-GB" b="1"/>
        </a:p>
      </dgm:t>
    </dgm:pt>
    <dgm:pt modelId="{ED0497F2-254A-4632-AE99-DBB8FA227BC4}" type="parTrans" cxnId="{58788233-EE25-4FFC-B3BA-6B70C09C3F05}">
      <dgm:prSet/>
      <dgm:spPr/>
      <dgm:t>
        <a:bodyPr/>
        <a:lstStyle/>
        <a:p>
          <a:endParaRPr lang="en-GB" b="1"/>
        </a:p>
      </dgm:t>
    </dgm:pt>
    <dgm:pt modelId="{A40E13A5-BACF-4A53-A058-49CE4EB6AF1D}">
      <dgm:prSet/>
      <dgm:spPr>
        <a:solidFill>
          <a:srgbClr val="FFC000"/>
        </a:solidFill>
      </dgm:spPr>
      <dgm:t>
        <a:bodyPr/>
        <a:lstStyle/>
        <a:p>
          <a:pPr rtl="0"/>
          <a:r>
            <a:rPr lang="en-GB" b="1" dirty="0" smtClean="0"/>
            <a:t>Corporate</a:t>
          </a:r>
          <a:endParaRPr lang="en-GB" b="1" dirty="0"/>
        </a:p>
      </dgm:t>
    </dgm:pt>
    <dgm:pt modelId="{8B15A3E3-46C9-4F4C-BE44-34614C50FAE9}" type="sibTrans" cxnId="{7549F086-A027-42A9-8F63-2936E14722C6}">
      <dgm:prSet/>
      <dgm:spPr/>
      <dgm:t>
        <a:bodyPr/>
        <a:lstStyle/>
        <a:p>
          <a:endParaRPr lang="en-GB" b="1"/>
        </a:p>
      </dgm:t>
    </dgm:pt>
    <dgm:pt modelId="{93C38C9C-375D-4BAF-9F2B-5E7B8821028D}" type="parTrans" cxnId="{7549F086-A027-42A9-8F63-2936E14722C6}">
      <dgm:prSet/>
      <dgm:spPr/>
      <dgm:t>
        <a:bodyPr/>
        <a:lstStyle/>
        <a:p>
          <a:endParaRPr lang="en-GB" b="1"/>
        </a:p>
      </dgm:t>
    </dgm:pt>
    <dgm:pt modelId="{5C5B8A73-5762-4C22-8614-68A03A8B41A9}">
      <dgm:prSet/>
      <dgm:spPr>
        <a:solidFill>
          <a:srgbClr val="FFC000"/>
        </a:solidFill>
      </dgm:spPr>
      <dgm:t>
        <a:bodyPr/>
        <a:lstStyle/>
        <a:p>
          <a:pPr rtl="0"/>
          <a:r>
            <a:rPr lang="en-GB" b="1" dirty="0" smtClean="0"/>
            <a:t>Overall </a:t>
          </a:r>
          <a:br>
            <a:rPr lang="en-GB" b="1" dirty="0" smtClean="0"/>
          </a:br>
          <a:r>
            <a:rPr lang="en-GB" b="1" dirty="0" smtClean="0"/>
            <a:t>Domain </a:t>
          </a:r>
          <a:br>
            <a:rPr lang="en-GB" b="1" dirty="0" smtClean="0"/>
          </a:br>
          <a:r>
            <a:rPr lang="en-GB" b="1" dirty="0" smtClean="0"/>
            <a:t>Impact</a:t>
          </a:r>
          <a:endParaRPr lang="en-GB" b="1" dirty="0"/>
        </a:p>
      </dgm:t>
    </dgm:pt>
    <dgm:pt modelId="{A1A4E4EB-49EE-42DF-93EE-5EC42FF6E7EE}" type="sibTrans" cxnId="{33E2E093-ED9E-4D7A-80F5-AD3ADFBAF617}">
      <dgm:prSet/>
      <dgm:spPr/>
      <dgm:t>
        <a:bodyPr/>
        <a:lstStyle/>
        <a:p>
          <a:endParaRPr lang="en-GB" b="1"/>
        </a:p>
      </dgm:t>
    </dgm:pt>
    <dgm:pt modelId="{D4787039-4CAD-4CFA-97E0-252D5DBB1EC3}" type="parTrans" cxnId="{33E2E093-ED9E-4D7A-80F5-AD3ADFBAF617}">
      <dgm:prSet/>
      <dgm:spPr/>
      <dgm:t>
        <a:bodyPr/>
        <a:lstStyle/>
        <a:p>
          <a:endParaRPr lang="en-GB" b="1"/>
        </a:p>
      </dgm:t>
    </dgm:pt>
    <dgm:pt modelId="{14A8DCC7-701B-4916-8609-CE84D357DC69}" type="pres">
      <dgm:prSet presAssocID="{C2307FEC-ED64-4300-8D3F-4A8CFE42E411}" presName="Name0" presStyleCnt="0">
        <dgm:presLayoutVars>
          <dgm:chMax val="1"/>
          <dgm:chPref val="1"/>
          <dgm:dir/>
          <dgm:animOne val="branch"/>
          <dgm:animLvl val="lvl"/>
        </dgm:presLayoutVars>
      </dgm:prSet>
      <dgm:spPr/>
      <dgm:t>
        <a:bodyPr/>
        <a:lstStyle/>
        <a:p>
          <a:endParaRPr lang="en-GB"/>
        </a:p>
      </dgm:t>
    </dgm:pt>
    <dgm:pt modelId="{AEEB867D-1F17-4FCE-A769-82964726D98A}" type="pres">
      <dgm:prSet presAssocID="{5C5B8A73-5762-4C22-8614-68A03A8B41A9}" presName="Parent" presStyleLbl="node0" presStyleIdx="0" presStyleCnt="1" custLinFactNeighborX="236" custLinFactNeighborY="175">
        <dgm:presLayoutVars>
          <dgm:chMax val="6"/>
          <dgm:chPref val="6"/>
        </dgm:presLayoutVars>
      </dgm:prSet>
      <dgm:spPr/>
      <dgm:t>
        <a:bodyPr/>
        <a:lstStyle/>
        <a:p>
          <a:endParaRPr lang="en-GB"/>
        </a:p>
      </dgm:t>
    </dgm:pt>
    <dgm:pt modelId="{8330239C-F7A0-4362-BA34-E69ABCB117DC}" type="pres">
      <dgm:prSet presAssocID="{95F9B1E5-5BFA-402F-A6F9-A16FE560110A}" presName="Accent1" presStyleCnt="0"/>
      <dgm:spPr/>
    </dgm:pt>
    <dgm:pt modelId="{56F7AEDD-0EF2-4ECC-B465-A410240B2C28}" type="pres">
      <dgm:prSet presAssocID="{95F9B1E5-5BFA-402F-A6F9-A16FE560110A}" presName="Accent" presStyleLbl="bgShp" presStyleIdx="0" presStyleCnt="6"/>
      <dgm:spPr/>
    </dgm:pt>
    <dgm:pt modelId="{0AB97837-7F15-4EC2-B4C5-52966DAD6986}" type="pres">
      <dgm:prSet presAssocID="{95F9B1E5-5BFA-402F-A6F9-A16FE560110A}" presName="Child1" presStyleLbl="node1" presStyleIdx="0" presStyleCnt="6">
        <dgm:presLayoutVars>
          <dgm:chMax val="0"/>
          <dgm:chPref val="0"/>
          <dgm:bulletEnabled val="1"/>
        </dgm:presLayoutVars>
      </dgm:prSet>
      <dgm:spPr/>
      <dgm:t>
        <a:bodyPr/>
        <a:lstStyle/>
        <a:p>
          <a:endParaRPr lang="en-GB"/>
        </a:p>
      </dgm:t>
    </dgm:pt>
    <dgm:pt modelId="{0E6D756A-2327-4492-8B84-19180C2CCF21}" type="pres">
      <dgm:prSet presAssocID="{899ABFC5-C599-433F-ACF1-787A09AEC6D7}" presName="Accent2" presStyleCnt="0"/>
      <dgm:spPr/>
    </dgm:pt>
    <dgm:pt modelId="{A8C7775D-10A8-419E-9F89-90A15C3695AE}" type="pres">
      <dgm:prSet presAssocID="{899ABFC5-C599-433F-ACF1-787A09AEC6D7}" presName="Accent" presStyleLbl="bgShp" presStyleIdx="1" presStyleCnt="6"/>
      <dgm:spPr>
        <a:solidFill>
          <a:schemeClr val="bg1"/>
        </a:solidFill>
      </dgm:spPr>
    </dgm:pt>
    <dgm:pt modelId="{33EF77E0-3B8D-41BF-AF8D-215A9C83F377}" type="pres">
      <dgm:prSet presAssocID="{899ABFC5-C599-433F-ACF1-787A09AEC6D7}" presName="Child2" presStyleLbl="node1" presStyleIdx="1" presStyleCnt="6" custLinFactNeighborX="-650" custLinFactNeighborY="-1493">
        <dgm:presLayoutVars>
          <dgm:chMax val="0"/>
          <dgm:chPref val="0"/>
          <dgm:bulletEnabled val="1"/>
        </dgm:presLayoutVars>
      </dgm:prSet>
      <dgm:spPr/>
      <dgm:t>
        <a:bodyPr/>
        <a:lstStyle/>
        <a:p>
          <a:endParaRPr lang="en-GB"/>
        </a:p>
      </dgm:t>
    </dgm:pt>
    <dgm:pt modelId="{481F41E7-4B13-4831-8199-C60D13C04D14}" type="pres">
      <dgm:prSet presAssocID="{4AFEEC0E-8CD7-4A11-8EA8-2115D2027742}" presName="Accent3" presStyleCnt="0"/>
      <dgm:spPr/>
    </dgm:pt>
    <dgm:pt modelId="{B3F4A227-4E93-4A3C-8A56-713F21308FB1}" type="pres">
      <dgm:prSet presAssocID="{4AFEEC0E-8CD7-4A11-8EA8-2115D2027742}" presName="Accent" presStyleLbl="bgShp" presStyleIdx="2" presStyleCnt="6"/>
      <dgm:spPr>
        <a:solidFill>
          <a:schemeClr val="bg1"/>
        </a:solidFill>
      </dgm:spPr>
    </dgm:pt>
    <dgm:pt modelId="{82652555-C504-4E16-A104-8F4867C374C6}" type="pres">
      <dgm:prSet presAssocID="{4AFEEC0E-8CD7-4A11-8EA8-2115D2027742}" presName="Child3" presStyleLbl="node1" presStyleIdx="2" presStyleCnt="6" custLinFactNeighborX="-650" custLinFactNeighborY="782">
        <dgm:presLayoutVars>
          <dgm:chMax val="0"/>
          <dgm:chPref val="0"/>
          <dgm:bulletEnabled val="1"/>
        </dgm:presLayoutVars>
      </dgm:prSet>
      <dgm:spPr/>
      <dgm:t>
        <a:bodyPr/>
        <a:lstStyle/>
        <a:p>
          <a:endParaRPr lang="en-GB"/>
        </a:p>
      </dgm:t>
    </dgm:pt>
    <dgm:pt modelId="{F218A4E3-E140-48E0-BD24-C19BFC96FB7B}" type="pres">
      <dgm:prSet presAssocID="{83BF7617-1CA5-4F75-B790-9CECB8193F49}" presName="Accent4" presStyleCnt="0"/>
      <dgm:spPr/>
    </dgm:pt>
    <dgm:pt modelId="{BB93CEC5-DF30-4760-8D17-2F67AD264BE3}" type="pres">
      <dgm:prSet presAssocID="{83BF7617-1CA5-4F75-B790-9CECB8193F49}" presName="Accent" presStyleLbl="bgShp" presStyleIdx="3" presStyleCnt="6"/>
      <dgm:spPr>
        <a:solidFill>
          <a:schemeClr val="bg1"/>
        </a:solidFill>
      </dgm:spPr>
    </dgm:pt>
    <dgm:pt modelId="{9246161C-2CFA-4B17-B865-0E155D7BA1C5}" type="pres">
      <dgm:prSet presAssocID="{83BF7617-1CA5-4F75-B790-9CECB8193F49}" presName="Child4" presStyleLbl="node1" presStyleIdx="3" presStyleCnt="6">
        <dgm:presLayoutVars>
          <dgm:chMax val="0"/>
          <dgm:chPref val="0"/>
          <dgm:bulletEnabled val="1"/>
        </dgm:presLayoutVars>
      </dgm:prSet>
      <dgm:spPr/>
      <dgm:t>
        <a:bodyPr/>
        <a:lstStyle/>
        <a:p>
          <a:endParaRPr lang="en-GB"/>
        </a:p>
      </dgm:t>
    </dgm:pt>
    <dgm:pt modelId="{BBD8F428-2A3F-45C3-93E1-1F9CB3E0B8D4}" type="pres">
      <dgm:prSet presAssocID="{A40E13A5-BACF-4A53-A058-49CE4EB6AF1D}" presName="Accent5" presStyleCnt="0"/>
      <dgm:spPr/>
    </dgm:pt>
    <dgm:pt modelId="{0CA9E5D2-9561-48FA-A0BC-CAE8E731D944}" type="pres">
      <dgm:prSet presAssocID="{A40E13A5-BACF-4A53-A058-49CE4EB6AF1D}" presName="Accent" presStyleLbl="bgShp" presStyleIdx="4" presStyleCnt="6"/>
      <dgm:spPr>
        <a:solidFill>
          <a:schemeClr val="bg1"/>
        </a:solidFill>
      </dgm:spPr>
    </dgm:pt>
    <dgm:pt modelId="{9EE6DB06-12A2-4191-8221-29657FDBC743}" type="pres">
      <dgm:prSet presAssocID="{A40E13A5-BACF-4A53-A058-49CE4EB6AF1D}" presName="Child5" presStyleLbl="node1" presStyleIdx="4" presStyleCnt="6">
        <dgm:presLayoutVars>
          <dgm:chMax val="0"/>
          <dgm:chPref val="0"/>
          <dgm:bulletEnabled val="1"/>
        </dgm:presLayoutVars>
      </dgm:prSet>
      <dgm:spPr/>
      <dgm:t>
        <a:bodyPr/>
        <a:lstStyle/>
        <a:p>
          <a:endParaRPr lang="en-GB"/>
        </a:p>
      </dgm:t>
    </dgm:pt>
    <dgm:pt modelId="{A815BB94-8747-4A29-BEC8-E5210313A736}" type="pres">
      <dgm:prSet presAssocID="{B9226DC0-C9A9-4383-A40F-7A641915FDF6}" presName="Accent6" presStyleCnt="0"/>
      <dgm:spPr/>
    </dgm:pt>
    <dgm:pt modelId="{43DD4389-7DDF-4DA0-A467-272CFF31E263}" type="pres">
      <dgm:prSet presAssocID="{B9226DC0-C9A9-4383-A40F-7A641915FDF6}" presName="Accent" presStyleLbl="bgShp" presStyleIdx="5" presStyleCnt="6"/>
      <dgm:spPr>
        <a:solidFill>
          <a:schemeClr val="bg1"/>
        </a:solidFill>
        <a:ln>
          <a:solidFill>
            <a:schemeClr val="bg1"/>
          </a:solidFill>
        </a:ln>
      </dgm:spPr>
    </dgm:pt>
    <dgm:pt modelId="{20BC3E2D-3547-450B-A75C-EF5B4B140697}" type="pres">
      <dgm:prSet presAssocID="{B9226DC0-C9A9-4383-A40F-7A641915FDF6}" presName="Child6" presStyleLbl="node1" presStyleIdx="5" presStyleCnt="6">
        <dgm:presLayoutVars>
          <dgm:chMax val="0"/>
          <dgm:chPref val="0"/>
          <dgm:bulletEnabled val="1"/>
        </dgm:presLayoutVars>
      </dgm:prSet>
      <dgm:spPr/>
      <dgm:t>
        <a:bodyPr/>
        <a:lstStyle/>
        <a:p>
          <a:endParaRPr lang="en-GB"/>
        </a:p>
      </dgm:t>
    </dgm:pt>
  </dgm:ptLst>
  <dgm:cxnLst>
    <dgm:cxn modelId="{7549F086-A027-42A9-8F63-2936E14722C6}" srcId="{5C5B8A73-5762-4C22-8614-68A03A8B41A9}" destId="{A40E13A5-BACF-4A53-A058-49CE4EB6AF1D}" srcOrd="4" destOrd="0" parTransId="{93C38C9C-375D-4BAF-9F2B-5E7B8821028D}" sibTransId="{8B15A3E3-46C9-4F4C-BE44-34614C50FAE9}"/>
    <dgm:cxn modelId="{B16538CB-5F9A-46E2-85B8-C35962877132}" srcId="{5C5B8A73-5762-4C22-8614-68A03A8B41A9}" destId="{95F9B1E5-5BFA-402F-A6F9-A16FE560110A}" srcOrd="0" destOrd="0" parTransId="{0B2922B8-73A5-44CF-8555-BDD2CB81164A}" sibTransId="{2B81C31B-959F-442A-8392-52154FEF4E98}"/>
    <dgm:cxn modelId="{E917CBAE-589E-4D11-8F6C-43DAE2BCA9B7}" type="presOf" srcId="{95F9B1E5-5BFA-402F-A6F9-A16FE560110A}" destId="{0AB97837-7F15-4EC2-B4C5-52966DAD6986}" srcOrd="0" destOrd="0" presId="urn:microsoft.com/office/officeart/2011/layout/HexagonRadial"/>
    <dgm:cxn modelId="{423FF159-93E4-4471-8B34-6D2AF1FF68AE}" srcId="{5C5B8A73-5762-4C22-8614-68A03A8B41A9}" destId="{4AFEEC0E-8CD7-4A11-8EA8-2115D2027742}" srcOrd="2" destOrd="0" parTransId="{8BF457A3-3279-4FE0-9116-EE92F3711BDE}" sibTransId="{C4A519E5-4D58-4BF8-B624-745661E18550}"/>
    <dgm:cxn modelId="{5F5CAD5C-235E-4237-953A-6C38B9E0E119}" type="presOf" srcId="{A40E13A5-BACF-4A53-A058-49CE4EB6AF1D}" destId="{9EE6DB06-12A2-4191-8221-29657FDBC743}" srcOrd="0" destOrd="0" presId="urn:microsoft.com/office/officeart/2011/layout/HexagonRadial"/>
    <dgm:cxn modelId="{001674BF-1C3F-4D73-8291-5A6996EF1988}" type="presOf" srcId="{5C5B8A73-5762-4C22-8614-68A03A8B41A9}" destId="{AEEB867D-1F17-4FCE-A769-82964726D98A}" srcOrd="0" destOrd="0" presId="urn:microsoft.com/office/officeart/2011/layout/HexagonRadial"/>
    <dgm:cxn modelId="{0973CFC9-96AB-4F61-BC9E-E803D4C895F8}" type="presOf" srcId="{B9226DC0-C9A9-4383-A40F-7A641915FDF6}" destId="{20BC3E2D-3547-450B-A75C-EF5B4B140697}" srcOrd="0" destOrd="0" presId="urn:microsoft.com/office/officeart/2011/layout/HexagonRadial"/>
    <dgm:cxn modelId="{33E2E093-ED9E-4D7A-80F5-AD3ADFBAF617}" srcId="{C2307FEC-ED64-4300-8D3F-4A8CFE42E411}" destId="{5C5B8A73-5762-4C22-8614-68A03A8B41A9}" srcOrd="0" destOrd="0" parTransId="{D4787039-4CAD-4CFA-97E0-252D5DBB1EC3}" sibTransId="{A1A4E4EB-49EE-42DF-93EE-5EC42FF6E7EE}"/>
    <dgm:cxn modelId="{3DBDE171-2BB9-4A81-8B5D-BD03BFF34D2C}" srcId="{5C5B8A73-5762-4C22-8614-68A03A8B41A9}" destId="{899ABFC5-C599-433F-ACF1-787A09AEC6D7}" srcOrd="1" destOrd="0" parTransId="{B640FFE4-32FF-45DD-A143-2BC89BE1A30A}" sibTransId="{9A3CDFAD-8D8E-426A-8CF9-DA5B2EAC245C}"/>
    <dgm:cxn modelId="{22D3A1E6-454A-43B8-992C-F741B011FB10}" type="presOf" srcId="{4AFEEC0E-8CD7-4A11-8EA8-2115D2027742}" destId="{82652555-C504-4E16-A104-8F4867C374C6}" srcOrd="0" destOrd="0" presId="urn:microsoft.com/office/officeart/2011/layout/HexagonRadial"/>
    <dgm:cxn modelId="{58788233-EE25-4FFC-B3BA-6B70C09C3F05}" srcId="{5C5B8A73-5762-4C22-8614-68A03A8B41A9}" destId="{B9226DC0-C9A9-4383-A40F-7A641915FDF6}" srcOrd="5" destOrd="0" parTransId="{ED0497F2-254A-4632-AE99-DBB8FA227BC4}" sibTransId="{04DE4F0D-818F-4F70-B44E-39D2303CBB9F}"/>
    <dgm:cxn modelId="{DA3140E9-6BC1-4DDC-820B-6552AC619109}" type="presOf" srcId="{C2307FEC-ED64-4300-8D3F-4A8CFE42E411}" destId="{14A8DCC7-701B-4916-8609-CE84D357DC69}" srcOrd="0" destOrd="0" presId="urn:microsoft.com/office/officeart/2011/layout/HexagonRadial"/>
    <dgm:cxn modelId="{1089C8F3-CC4C-43B3-B191-59CD37C4DBFE}" type="presOf" srcId="{899ABFC5-C599-433F-ACF1-787A09AEC6D7}" destId="{33EF77E0-3B8D-41BF-AF8D-215A9C83F377}" srcOrd="0" destOrd="0" presId="urn:microsoft.com/office/officeart/2011/layout/HexagonRadial"/>
    <dgm:cxn modelId="{B8C3C8C6-E8A1-44D6-9AD5-E06A710F44E7}" srcId="{5C5B8A73-5762-4C22-8614-68A03A8B41A9}" destId="{83BF7617-1CA5-4F75-B790-9CECB8193F49}" srcOrd="3" destOrd="0" parTransId="{E330B162-4E15-46F1-A04F-296DB611CA21}" sibTransId="{56443D44-3273-431E-9668-99ACA4196A7B}"/>
    <dgm:cxn modelId="{2641AB7D-4C97-4236-9401-11EA891419E7}" type="presOf" srcId="{83BF7617-1CA5-4F75-B790-9CECB8193F49}" destId="{9246161C-2CFA-4B17-B865-0E155D7BA1C5}" srcOrd="0" destOrd="0" presId="urn:microsoft.com/office/officeart/2011/layout/HexagonRadial"/>
    <dgm:cxn modelId="{50CB6458-97EB-40CD-A536-FBCAF400D4DE}" type="presParOf" srcId="{14A8DCC7-701B-4916-8609-CE84D357DC69}" destId="{AEEB867D-1F17-4FCE-A769-82964726D98A}" srcOrd="0" destOrd="0" presId="urn:microsoft.com/office/officeart/2011/layout/HexagonRadial"/>
    <dgm:cxn modelId="{4F2F6E49-2061-4320-8C68-DD19062B1CE0}" type="presParOf" srcId="{14A8DCC7-701B-4916-8609-CE84D357DC69}" destId="{8330239C-F7A0-4362-BA34-E69ABCB117DC}" srcOrd="1" destOrd="0" presId="urn:microsoft.com/office/officeart/2011/layout/HexagonRadial"/>
    <dgm:cxn modelId="{FA54E696-DE7C-467B-9DE3-B77CFC4CE6A3}" type="presParOf" srcId="{8330239C-F7A0-4362-BA34-E69ABCB117DC}" destId="{56F7AEDD-0EF2-4ECC-B465-A410240B2C28}" srcOrd="0" destOrd="0" presId="urn:microsoft.com/office/officeart/2011/layout/HexagonRadial"/>
    <dgm:cxn modelId="{57EB1626-C47F-4EDA-ACEC-2D41ECAFFD26}" type="presParOf" srcId="{14A8DCC7-701B-4916-8609-CE84D357DC69}" destId="{0AB97837-7F15-4EC2-B4C5-52966DAD6986}" srcOrd="2" destOrd="0" presId="urn:microsoft.com/office/officeart/2011/layout/HexagonRadial"/>
    <dgm:cxn modelId="{D0A1CAB4-BE09-4811-A615-24A118F1EEB0}" type="presParOf" srcId="{14A8DCC7-701B-4916-8609-CE84D357DC69}" destId="{0E6D756A-2327-4492-8B84-19180C2CCF21}" srcOrd="3" destOrd="0" presId="urn:microsoft.com/office/officeart/2011/layout/HexagonRadial"/>
    <dgm:cxn modelId="{0C3AA080-6EAC-40B5-A795-357DD8254F7E}" type="presParOf" srcId="{0E6D756A-2327-4492-8B84-19180C2CCF21}" destId="{A8C7775D-10A8-419E-9F89-90A15C3695AE}" srcOrd="0" destOrd="0" presId="urn:microsoft.com/office/officeart/2011/layout/HexagonRadial"/>
    <dgm:cxn modelId="{F6B59EA7-26E3-4CF5-B199-A6DAB6BFE960}" type="presParOf" srcId="{14A8DCC7-701B-4916-8609-CE84D357DC69}" destId="{33EF77E0-3B8D-41BF-AF8D-215A9C83F377}" srcOrd="4" destOrd="0" presId="urn:microsoft.com/office/officeart/2011/layout/HexagonRadial"/>
    <dgm:cxn modelId="{B2FF0E5C-06B3-4CE9-9013-58720F7DEE86}" type="presParOf" srcId="{14A8DCC7-701B-4916-8609-CE84D357DC69}" destId="{481F41E7-4B13-4831-8199-C60D13C04D14}" srcOrd="5" destOrd="0" presId="urn:microsoft.com/office/officeart/2011/layout/HexagonRadial"/>
    <dgm:cxn modelId="{3389D0FA-29A5-4062-9B49-2CF2D95C5C94}" type="presParOf" srcId="{481F41E7-4B13-4831-8199-C60D13C04D14}" destId="{B3F4A227-4E93-4A3C-8A56-713F21308FB1}" srcOrd="0" destOrd="0" presId="urn:microsoft.com/office/officeart/2011/layout/HexagonRadial"/>
    <dgm:cxn modelId="{2E4FDB61-B59D-4CF4-980E-854977E07487}" type="presParOf" srcId="{14A8DCC7-701B-4916-8609-CE84D357DC69}" destId="{82652555-C504-4E16-A104-8F4867C374C6}" srcOrd="6" destOrd="0" presId="urn:microsoft.com/office/officeart/2011/layout/HexagonRadial"/>
    <dgm:cxn modelId="{7044649A-165B-4744-ABE6-661DC9BB1294}" type="presParOf" srcId="{14A8DCC7-701B-4916-8609-CE84D357DC69}" destId="{F218A4E3-E140-48E0-BD24-C19BFC96FB7B}" srcOrd="7" destOrd="0" presId="urn:microsoft.com/office/officeart/2011/layout/HexagonRadial"/>
    <dgm:cxn modelId="{EE0560B2-7006-4296-B2D8-5870B848A382}" type="presParOf" srcId="{F218A4E3-E140-48E0-BD24-C19BFC96FB7B}" destId="{BB93CEC5-DF30-4760-8D17-2F67AD264BE3}" srcOrd="0" destOrd="0" presId="urn:microsoft.com/office/officeart/2011/layout/HexagonRadial"/>
    <dgm:cxn modelId="{C89F9B4E-A7AB-442A-A835-2E1EA73E99E5}" type="presParOf" srcId="{14A8DCC7-701B-4916-8609-CE84D357DC69}" destId="{9246161C-2CFA-4B17-B865-0E155D7BA1C5}" srcOrd="8" destOrd="0" presId="urn:microsoft.com/office/officeart/2011/layout/HexagonRadial"/>
    <dgm:cxn modelId="{78B5F701-4893-4E34-86DD-5CE2674C05AD}" type="presParOf" srcId="{14A8DCC7-701B-4916-8609-CE84D357DC69}" destId="{BBD8F428-2A3F-45C3-93E1-1F9CB3E0B8D4}" srcOrd="9" destOrd="0" presId="urn:microsoft.com/office/officeart/2011/layout/HexagonRadial"/>
    <dgm:cxn modelId="{DC35478B-AADC-4242-946D-172D6ED8BC23}" type="presParOf" srcId="{BBD8F428-2A3F-45C3-93E1-1F9CB3E0B8D4}" destId="{0CA9E5D2-9561-48FA-A0BC-CAE8E731D944}" srcOrd="0" destOrd="0" presId="urn:microsoft.com/office/officeart/2011/layout/HexagonRadial"/>
    <dgm:cxn modelId="{C454CC64-9A2F-4576-8D96-484B8C583DBB}" type="presParOf" srcId="{14A8DCC7-701B-4916-8609-CE84D357DC69}" destId="{9EE6DB06-12A2-4191-8221-29657FDBC743}" srcOrd="10" destOrd="0" presId="urn:microsoft.com/office/officeart/2011/layout/HexagonRadial"/>
    <dgm:cxn modelId="{D7742FC7-078D-45C5-B30B-A20DF19FDB10}" type="presParOf" srcId="{14A8DCC7-701B-4916-8609-CE84D357DC69}" destId="{A815BB94-8747-4A29-BEC8-E5210313A736}" srcOrd="11" destOrd="0" presId="urn:microsoft.com/office/officeart/2011/layout/HexagonRadial"/>
    <dgm:cxn modelId="{1BBD0390-3A34-4791-869E-3E471FAFE367}" type="presParOf" srcId="{A815BB94-8747-4A29-BEC8-E5210313A736}" destId="{43DD4389-7DDF-4DA0-A467-272CFF31E263}" srcOrd="0" destOrd="0" presId="urn:microsoft.com/office/officeart/2011/layout/HexagonRadial"/>
    <dgm:cxn modelId="{6F54014D-84D2-4D9F-BC37-1AFB0A0A2060}" type="presParOf" srcId="{14A8DCC7-701B-4916-8609-CE84D357DC69}" destId="{20BC3E2D-3547-450B-A75C-EF5B4B140697}" srcOrd="12" destOrd="0" presId="urn:microsoft.com/office/officeart/2011/layout/HexagonRadial"/>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2307FEC-ED64-4300-8D3F-4A8CFE42E411}" type="doc">
      <dgm:prSet loTypeId="urn:microsoft.com/office/officeart/2011/layout/HexagonRadial" loCatId="cycle" qsTypeId="urn:microsoft.com/office/officeart/2005/8/quickstyle/simple1" qsCatId="simple" csTypeId="urn:microsoft.com/office/officeart/2005/8/colors/accent1_2" csCatId="accent1" phldr="1"/>
      <dgm:spPr/>
      <dgm:t>
        <a:bodyPr/>
        <a:lstStyle/>
        <a:p>
          <a:endParaRPr lang="en-GB"/>
        </a:p>
      </dgm:t>
    </dgm:pt>
    <dgm:pt modelId="{95F9B1E5-5BFA-402F-A6F9-A16FE560110A}">
      <dgm:prSet/>
      <dgm:spPr>
        <a:solidFill>
          <a:srgbClr val="00B050"/>
        </a:solidFill>
      </dgm:spPr>
      <dgm:t>
        <a:bodyPr/>
        <a:lstStyle/>
        <a:p>
          <a:pPr rtl="0"/>
          <a:r>
            <a:rPr lang="en-GB" b="1" dirty="0" smtClean="0"/>
            <a:t>Performance</a:t>
          </a:r>
          <a:endParaRPr lang="en-GB" b="1" dirty="0"/>
        </a:p>
      </dgm:t>
    </dgm:pt>
    <dgm:pt modelId="{0B2922B8-73A5-44CF-8555-BDD2CB81164A}" type="parTrans" cxnId="{B16538CB-5F9A-46E2-85B8-C35962877132}">
      <dgm:prSet/>
      <dgm:spPr/>
      <dgm:t>
        <a:bodyPr/>
        <a:lstStyle/>
        <a:p>
          <a:endParaRPr lang="en-GB" b="1"/>
        </a:p>
      </dgm:t>
    </dgm:pt>
    <dgm:pt modelId="{2B81C31B-959F-442A-8392-52154FEF4E98}" type="sibTrans" cxnId="{B16538CB-5F9A-46E2-85B8-C35962877132}">
      <dgm:prSet/>
      <dgm:spPr/>
      <dgm:t>
        <a:bodyPr/>
        <a:lstStyle/>
        <a:p>
          <a:endParaRPr lang="en-GB" b="1"/>
        </a:p>
      </dgm:t>
    </dgm:pt>
    <dgm:pt modelId="{899ABFC5-C599-433F-ACF1-787A09AEC6D7}">
      <dgm:prSet/>
      <dgm:spPr>
        <a:solidFill>
          <a:srgbClr val="00B050"/>
        </a:solidFill>
      </dgm:spPr>
      <dgm:t>
        <a:bodyPr/>
        <a:lstStyle/>
        <a:p>
          <a:pPr rtl="0"/>
          <a:r>
            <a:rPr lang="en-GB" b="1" dirty="0" smtClean="0"/>
            <a:t>Data Security</a:t>
          </a:r>
          <a:endParaRPr lang="en-GB" b="1" dirty="0"/>
        </a:p>
      </dgm:t>
    </dgm:pt>
    <dgm:pt modelId="{B640FFE4-32FF-45DD-A143-2BC89BE1A30A}" type="parTrans" cxnId="{3DBDE171-2BB9-4A81-8B5D-BD03BFF34D2C}">
      <dgm:prSet/>
      <dgm:spPr/>
      <dgm:t>
        <a:bodyPr/>
        <a:lstStyle/>
        <a:p>
          <a:endParaRPr lang="en-GB" b="1"/>
        </a:p>
      </dgm:t>
    </dgm:pt>
    <dgm:pt modelId="{9A3CDFAD-8D8E-426A-8CF9-DA5B2EAC245C}" type="sibTrans" cxnId="{3DBDE171-2BB9-4A81-8B5D-BD03BFF34D2C}">
      <dgm:prSet/>
      <dgm:spPr/>
      <dgm:t>
        <a:bodyPr/>
        <a:lstStyle/>
        <a:p>
          <a:endParaRPr lang="en-GB" b="1"/>
        </a:p>
      </dgm:t>
    </dgm:pt>
    <dgm:pt modelId="{4AFEEC0E-8CD7-4A11-8EA8-2115D2027742}">
      <dgm:prSet/>
      <dgm:spPr>
        <a:solidFill>
          <a:srgbClr val="00B050"/>
        </a:solidFill>
      </dgm:spPr>
      <dgm:t>
        <a:bodyPr/>
        <a:lstStyle/>
        <a:p>
          <a:pPr rtl="0"/>
          <a:r>
            <a:rPr lang="en-GB" b="1" dirty="0" smtClean="0"/>
            <a:t>RTO</a:t>
          </a:r>
          <a:endParaRPr lang="en-GB" b="1" dirty="0"/>
        </a:p>
      </dgm:t>
    </dgm:pt>
    <dgm:pt modelId="{8BF457A3-3279-4FE0-9116-EE92F3711BDE}" type="parTrans" cxnId="{423FF159-93E4-4471-8B34-6D2AF1FF68AE}">
      <dgm:prSet/>
      <dgm:spPr/>
      <dgm:t>
        <a:bodyPr/>
        <a:lstStyle/>
        <a:p>
          <a:endParaRPr lang="en-GB" b="1"/>
        </a:p>
      </dgm:t>
    </dgm:pt>
    <dgm:pt modelId="{C4A519E5-4D58-4BF8-B624-745661E18550}" type="sibTrans" cxnId="{423FF159-93E4-4471-8B34-6D2AF1FF68AE}">
      <dgm:prSet/>
      <dgm:spPr/>
      <dgm:t>
        <a:bodyPr/>
        <a:lstStyle/>
        <a:p>
          <a:endParaRPr lang="en-GB" b="1"/>
        </a:p>
      </dgm:t>
    </dgm:pt>
    <dgm:pt modelId="{83BF7617-1CA5-4F75-B790-9CECB8193F49}">
      <dgm:prSet/>
      <dgm:spPr>
        <a:solidFill>
          <a:srgbClr val="00B050"/>
        </a:solidFill>
      </dgm:spPr>
      <dgm:t>
        <a:bodyPr/>
        <a:lstStyle/>
        <a:p>
          <a:pPr rtl="0"/>
          <a:r>
            <a:rPr lang="en-GB" b="1" dirty="0" smtClean="0"/>
            <a:t>RPO</a:t>
          </a:r>
          <a:endParaRPr lang="en-GB" b="1" dirty="0"/>
        </a:p>
      </dgm:t>
    </dgm:pt>
    <dgm:pt modelId="{E330B162-4E15-46F1-A04F-296DB611CA21}" type="parTrans" cxnId="{B8C3C8C6-E8A1-44D6-9AD5-E06A710F44E7}">
      <dgm:prSet/>
      <dgm:spPr/>
      <dgm:t>
        <a:bodyPr/>
        <a:lstStyle/>
        <a:p>
          <a:endParaRPr lang="en-GB" b="1"/>
        </a:p>
      </dgm:t>
    </dgm:pt>
    <dgm:pt modelId="{56443D44-3273-431E-9668-99ACA4196A7B}" type="sibTrans" cxnId="{B8C3C8C6-E8A1-44D6-9AD5-E06A710F44E7}">
      <dgm:prSet/>
      <dgm:spPr/>
      <dgm:t>
        <a:bodyPr/>
        <a:lstStyle/>
        <a:p>
          <a:endParaRPr lang="en-GB" b="1"/>
        </a:p>
      </dgm:t>
    </dgm:pt>
    <dgm:pt modelId="{B9226DC0-C9A9-4383-A40F-7A641915FDF6}">
      <dgm:prSet/>
      <dgm:spPr>
        <a:solidFill>
          <a:srgbClr val="00B050"/>
        </a:solidFill>
      </dgm:spPr>
      <dgm:t>
        <a:bodyPr/>
        <a:lstStyle/>
        <a:p>
          <a:pPr rtl="0"/>
          <a:r>
            <a:rPr lang="en-GB" b="1" dirty="0" smtClean="0"/>
            <a:t>Availability</a:t>
          </a:r>
          <a:endParaRPr lang="en-GB" b="1" dirty="0"/>
        </a:p>
      </dgm:t>
    </dgm:pt>
    <dgm:pt modelId="{04DE4F0D-818F-4F70-B44E-39D2303CBB9F}" type="sibTrans" cxnId="{58788233-EE25-4FFC-B3BA-6B70C09C3F05}">
      <dgm:prSet/>
      <dgm:spPr/>
      <dgm:t>
        <a:bodyPr/>
        <a:lstStyle/>
        <a:p>
          <a:endParaRPr lang="en-GB" b="1"/>
        </a:p>
      </dgm:t>
    </dgm:pt>
    <dgm:pt modelId="{ED0497F2-254A-4632-AE99-DBB8FA227BC4}" type="parTrans" cxnId="{58788233-EE25-4FFC-B3BA-6B70C09C3F05}">
      <dgm:prSet/>
      <dgm:spPr/>
      <dgm:t>
        <a:bodyPr/>
        <a:lstStyle/>
        <a:p>
          <a:endParaRPr lang="en-GB" b="1"/>
        </a:p>
      </dgm:t>
    </dgm:pt>
    <dgm:pt modelId="{A40E13A5-BACF-4A53-A058-49CE4EB6AF1D}">
      <dgm:prSet/>
      <dgm:spPr>
        <a:solidFill>
          <a:srgbClr val="00B050"/>
        </a:solidFill>
      </dgm:spPr>
      <dgm:t>
        <a:bodyPr/>
        <a:lstStyle/>
        <a:p>
          <a:pPr rtl="0"/>
          <a:r>
            <a:rPr lang="en-GB" b="1" dirty="0" smtClean="0"/>
            <a:t>User Scope</a:t>
          </a:r>
          <a:endParaRPr lang="en-GB" b="1" dirty="0"/>
        </a:p>
      </dgm:t>
    </dgm:pt>
    <dgm:pt modelId="{8B15A3E3-46C9-4F4C-BE44-34614C50FAE9}" type="sibTrans" cxnId="{7549F086-A027-42A9-8F63-2936E14722C6}">
      <dgm:prSet/>
      <dgm:spPr/>
      <dgm:t>
        <a:bodyPr/>
        <a:lstStyle/>
        <a:p>
          <a:endParaRPr lang="en-GB" b="1"/>
        </a:p>
      </dgm:t>
    </dgm:pt>
    <dgm:pt modelId="{93C38C9C-375D-4BAF-9F2B-5E7B8821028D}" type="parTrans" cxnId="{7549F086-A027-42A9-8F63-2936E14722C6}">
      <dgm:prSet/>
      <dgm:spPr/>
      <dgm:t>
        <a:bodyPr/>
        <a:lstStyle/>
        <a:p>
          <a:endParaRPr lang="en-GB" b="1"/>
        </a:p>
      </dgm:t>
    </dgm:pt>
    <dgm:pt modelId="{5C5B8A73-5762-4C22-8614-68A03A8B41A9}">
      <dgm:prSet/>
      <dgm:spPr>
        <a:solidFill>
          <a:srgbClr val="00B050"/>
        </a:solidFill>
      </dgm:spPr>
      <dgm:t>
        <a:bodyPr/>
        <a:lstStyle/>
        <a:p>
          <a:pPr rtl="0"/>
          <a:r>
            <a:rPr lang="en-GB" b="1" dirty="0" smtClean="0"/>
            <a:t>Overall</a:t>
          </a:r>
        </a:p>
        <a:p>
          <a:pPr rtl="0"/>
          <a:r>
            <a:rPr lang="en-GB" b="1" dirty="0" smtClean="0"/>
            <a:t>Non-Functional</a:t>
          </a:r>
        </a:p>
        <a:p>
          <a:pPr rtl="0"/>
          <a:r>
            <a:rPr lang="en-GB" b="1" dirty="0" smtClean="0"/>
            <a:t>Impact</a:t>
          </a:r>
          <a:endParaRPr lang="en-GB" b="1" dirty="0"/>
        </a:p>
      </dgm:t>
    </dgm:pt>
    <dgm:pt modelId="{A1A4E4EB-49EE-42DF-93EE-5EC42FF6E7EE}" type="sibTrans" cxnId="{33E2E093-ED9E-4D7A-80F5-AD3ADFBAF617}">
      <dgm:prSet/>
      <dgm:spPr/>
      <dgm:t>
        <a:bodyPr/>
        <a:lstStyle/>
        <a:p>
          <a:endParaRPr lang="en-GB" b="1"/>
        </a:p>
      </dgm:t>
    </dgm:pt>
    <dgm:pt modelId="{D4787039-4CAD-4CFA-97E0-252D5DBB1EC3}" type="parTrans" cxnId="{33E2E093-ED9E-4D7A-80F5-AD3ADFBAF617}">
      <dgm:prSet/>
      <dgm:spPr/>
      <dgm:t>
        <a:bodyPr/>
        <a:lstStyle/>
        <a:p>
          <a:endParaRPr lang="en-GB" b="1"/>
        </a:p>
      </dgm:t>
    </dgm:pt>
    <dgm:pt modelId="{14A8DCC7-701B-4916-8609-CE84D357DC69}" type="pres">
      <dgm:prSet presAssocID="{C2307FEC-ED64-4300-8D3F-4A8CFE42E411}" presName="Name0" presStyleCnt="0">
        <dgm:presLayoutVars>
          <dgm:chMax val="1"/>
          <dgm:chPref val="1"/>
          <dgm:dir/>
          <dgm:animOne val="branch"/>
          <dgm:animLvl val="lvl"/>
        </dgm:presLayoutVars>
      </dgm:prSet>
      <dgm:spPr/>
      <dgm:t>
        <a:bodyPr/>
        <a:lstStyle/>
        <a:p>
          <a:endParaRPr lang="en-GB"/>
        </a:p>
      </dgm:t>
    </dgm:pt>
    <dgm:pt modelId="{AEEB867D-1F17-4FCE-A769-82964726D98A}" type="pres">
      <dgm:prSet presAssocID="{5C5B8A73-5762-4C22-8614-68A03A8B41A9}" presName="Parent" presStyleLbl="node0" presStyleIdx="0" presStyleCnt="1">
        <dgm:presLayoutVars>
          <dgm:chMax val="6"/>
          <dgm:chPref val="6"/>
        </dgm:presLayoutVars>
      </dgm:prSet>
      <dgm:spPr/>
      <dgm:t>
        <a:bodyPr/>
        <a:lstStyle/>
        <a:p>
          <a:endParaRPr lang="en-GB"/>
        </a:p>
      </dgm:t>
    </dgm:pt>
    <dgm:pt modelId="{8330239C-F7A0-4362-BA34-E69ABCB117DC}" type="pres">
      <dgm:prSet presAssocID="{95F9B1E5-5BFA-402F-A6F9-A16FE560110A}" presName="Accent1" presStyleCnt="0"/>
      <dgm:spPr/>
    </dgm:pt>
    <dgm:pt modelId="{56F7AEDD-0EF2-4ECC-B465-A410240B2C28}" type="pres">
      <dgm:prSet presAssocID="{95F9B1E5-5BFA-402F-A6F9-A16FE560110A}" presName="Accent" presStyleLbl="bgShp" presStyleIdx="0" presStyleCnt="6"/>
      <dgm:spPr/>
    </dgm:pt>
    <dgm:pt modelId="{0AB97837-7F15-4EC2-B4C5-52966DAD6986}" type="pres">
      <dgm:prSet presAssocID="{95F9B1E5-5BFA-402F-A6F9-A16FE560110A}" presName="Child1" presStyleLbl="node1" presStyleIdx="0" presStyleCnt="6">
        <dgm:presLayoutVars>
          <dgm:chMax val="0"/>
          <dgm:chPref val="0"/>
          <dgm:bulletEnabled val="1"/>
        </dgm:presLayoutVars>
      </dgm:prSet>
      <dgm:spPr/>
      <dgm:t>
        <a:bodyPr/>
        <a:lstStyle/>
        <a:p>
          <a:endParaRPr lang="en-GB"/>
        </a:p>
      </dgm:t>
    </dgm:pt>
    <dgm:pt modelId="{0E6D756A-2327-4492-8B84-19180C2CCF21}" type="pres">
      <dgm:prSet presAssocID="{899ABFC5-C599-433F-ACF1-787A09AEC6D7}" presName="Accent2" presStyleCnt="0"/>
      <dgm:spPr/>
    </dgm:pt>
    <dgm:pt modelId="{A8C7775D-10A8-419E-9F89-90A15C3695AE}" type="pres">
      <dgm:prSet presAssocID="{899ABFC5-C599-433F-ACF1-787A09AEC6D7}" presName="Accent" presStyleLbl="bgShp" presStyleIdx="1" presStyleCnt="6"/>
      <dgm:spPr>
        <a:solidFill>
          <a:schemeClr val="bg1"/>
        </a:solidFill>
      </dgm:spPr>
    </dgm:pt>
    <dgm:pt modelId="{33EF77E0-3B8D-41BF-AF8D-215A9C83F377}" type="pres">
      <dgm:prSet presAssocID="{899ABFC5-C599-433F-ACF1-787A09AEC6D7}" presName="Child2" presStyleLbl="node1" presStyleIdx="1" presStyleCnt="6">
        <dgm:presLayoutVars>
          <dgm:chMax val="0"/>
          <dgm:chPref val="0"/>
          <dgm:bulletEnabled val="1"/>
        </dgm:presLayoutVars>
      </dgm:prSet>
      <dgm:spPr/>
      <dgm:t>
        <a:bodyPr/>
        <a:lstStyle/>
        <a:p>
          <a:endParaRPr lang="en-GB"/>
        </a:p>
      </dgm:t>
    </dgm:pt>
    <dgm:pt modelId="{481F41E7-4B13-4831-8199-C60D13C04D14}" type="pres">
      <dgm:prSet presAssocID="{4AFEEC0E-8CD7-4A11-8EA8-2115D2027742}" presName="Accent3" presStyleCnt="0"/>
      <dgm:spPr/>
    </dgm:pt>
    <dgm:pt modelId="{B3F4A227-4E93-4A3C-8A56-713F21308FB1}" type="pres">
      <dgm:prSet presAssocID="{4AFEEC0E-8CD7-4A11-8EA8-2115D2027742}" presName="Accent" presStyleLbl="bgShp" presStyleIdx="2" presStyleCnt="6"/>
      <dgm:spPr>
        <a:solidFill>
          <a:schemeClr val="bg1"/>
        </a:solidFill>
      </dgm:spPr>
    </dgm:pt>
    <dgm:pt modelId="{82652555-C504-4E16-A104-8F4867C374C6}" type="pres">
      <dgm:prSet presAssocID="{4AFEEC0E-8CD7-4A11-8EA8-2115D2027742}" presName="Child3" presStyleLbl="node1" presStyleIdx="2" presStyleCnt="6">
        <dgm:presLayoutVars>
          <dgm:chMax val="0"/>
          <dgm:chPref val="0"/>
          <dgm:bulletEnabled val="1"/>
        </dgm:presLayoutVars>
      </dgm:prSet>
      <dgm:spPr/>
      <dgm:t>
        <a:bodyPr/>
        <a:lstStyle/>
        <a:p>
          <a:endParaRPr lang="en-GB"/>
        </a:p>
      </dgm:t>
    </dgm:pt>
    <dgm:pt modelId="{F218A4E3-E140-48E0-BD24-C19BFC96FB7B}" type="pres">
      <dgm:prSet presAssocID="{83BF7617-1CA5-4F75-B790-9CECB8193F49}" presName="Accent4" presStyleCnt="0"/>
      <dgm:spPr/>
    </dgm:pt>
    <dgm:pt modelId="{BB93CEC5-DF30-4760-8D17-2F67AD264BE3}" type="pres">
      <dgm:prSet presAssocID="{83BF7617-1CA5-4F75-B790-9CECB8193F49}" presName="Accent" presStyleLbl="bgShp" presStyleIdx="3" presStyleCnt="6"/>
      <dgm:spPr>
        <a:solidFill>
          <a:schemeClr val="bg1"/>
        </a:solidFill>
      </dgm:spPr>
    </dgm:pt>
    <dgm:pt modelId="{9246161C-2CFA-4B17-B865-0E155D7BA1C5}" type="pres">
      <dgm:prSet presAssocID="{83BF7617-1CA5-4F75-B790-9CECB8193F49}" presName="Child4" presStyleLbl="node1" presStyleIdx="3" presStyleCnt="6">
        <dgm:presLayoutVars>
          <dgm:chMax val="0"/>
          <dgm:chPref val="0"/>
          <dgm:bulletEnabled val="1"/>
        </dgm:presLayoutVars>
      </dgm:prSet>
      <dgm:spPr/>
      <dgm:t>
        <a:bodyPr/>
        <a:lstStyle/>
        <a:p>
          <a:endParaRPr lang="en-GB"/>
        </a:p>
      </dgm:t>
    </dgm:pt>
    <dgm:pt modelId="{BBD8F428-2A3F-45C3-93E1-1F9CB3E0B8D4}" type="pres">
      <dgm:prSet presAssocID="{A40E13A5-BACF-4A53-A058-49CE4EB6AF1D}" presName="Accent5" presStyleCnt="0"/>
      <dgm:spPr/>
    </dgm:pt>
    <dgm:pt modelId="{0CA9E5D2-9561-48FA-A0BC-CAE8E731D944}" type="pres">
      <dgm:prSet presAssocID="{A40E13A5-BACF-4A53-A058-49CE4EB6AF1D}" presName="Accent" presStyleLbl="bgShp" presStyleIdx="4" presStyleCnt="6"/>
      <dgm:spPr>
        <a:solidFill>
          <a:schemeClr val="bg1"/>
        </a:solidFill>
      </dgm:spPr>
    </dgm:pt>
    <dgm:pt modelId="{9EE6DB06-12A2-4191-8221-29657FDBC743}" type="pres">
      <dgm:prSet presAssocID="{A40E13A5-BACF-4A53-A058-49CE4EB6AF1D}" presName="Child5" presStyleLbl="node1" presStyleIdx="4" presStyleCnt="6">
        <dgm:presLayoutVars>
          <dgm:chMax val="0"/>
          <dgm:chPref val="0"/>
          <dgm:bulletEnabled val="1"/>
        </dgm:presLayoutVars>
      </dgm:prSet>
      <dgm:spPr/>
      <dgm:t>
        <a:bodyPr/>
        <a:lstStyle/>
        <a:p>
          <a:endParaRPr lang="en-GB"/>
        </a:p>
      </dgm:t>
    </dgm:pt>
    <dgm:pt modelId="{A815BB94-8747-4A29-BEC8-E5210313A736}" type="pres">
      <dgm:prSet presAssocID="{B9226DC0-C9A9-4383-A40F-7A641915FDF6}" presName="Accent6" presStyleCnt="0"/>
      <dgm:spPr/>
    </dgm:pt>
    <dgm:pt modelId="{43DD4389-7DDF-4DA0-A467-272CFF31E263}" type="pres">
      <dgm:prSet presAssocID="{B9226DC0-C9A9-4383-A40F-7A641915FDF6}" presName="Accent" presStyleLbl="bgShp" presStyleIdx="5" presStyleCnt="6"/>
      <dgm:spPr>
        <a:solidFill>
          <a:schemeClr val="bg1"/>
        </a:solidFill>
        <a:ln>
          <a:solidFill>
            <a:schemeClr val="bg1"/>
          </a:solidFill>
        </a:ln>
      </dgm:spPr>
    </dgm:pt>
    <dgm:pt modelId="{20BC3E2D-3547-450B-A75C-EF5B4B140697}" type="pres">
      <dgm:prSet presAssocID="{B9226DC0-C9A9-4383-A40F-7A641915FDF6}" presName="Child6" presStyleLbl="node1" presStyleIdx="5" presStyleCnt="6">
        <dgm:presLayoutVars>
          <dgm:chMax val="0"/>
          <dgm:chPref val="0"/>
          <dgm:bulletEnabled val="1"/>
        </dgm:presLayoutVars>
      </dgm:prSet>
      <dgm:spPr/>
      <dgm:t>
        <a:bodyPr/>
        <a:lstStyle/>
        <a:p>
          <a:endParaRPr lang="en-GB"/>
        </a:p>
      </dgm:t>
    </dgm:pt>
  </dgm:ptLst>
  <dgm:cxnLst>
    <dgm:cxn modelId="{B8C3C8C6-E8A1-44D6-9AD5-E06A710F44E7}" srcId="{5C5B8A73-5762-4C22-8614-68A03A8B41A9}" destId="{83BF7617-1CA5-4F75-B790-9CECB8193F49}" srcOrd="3" destOrd="0" parTransId="{E330B162-4E15-46F1-A04F-296DB611CA21}" sibTransId="{56443D44-3273-431E-9668-99ACA4196A7B}"/>
    <dgm:cxn modelId="{2F404790-7CE6-495D-B694-AE441CEE3CCF}" type="presOf" srcId="{B9226DC0-C9A9-4383-A40F-7A641915FDF6}" destId="{20BC3E2D-3547-450B-A75C-EF5B4B140697}" srcOrd="0" destOrd="0" presId="urn:microsoft.com/office/officeart/2011/layout/HexagonRadial"/>
    <dgm:cxn modelId="{E7E8F1D2-1ACB-4D31-99DA-AE3B85FA85A0}" type="presOf" srcId="{4AFEEC0E-8CD7-4A11-8EA8-2115D2027742}" destId="{82652555-C504-4E16-A104-8F4867C374C6}" srcOrd="0" destOrd="0" presId="urn:microsoft.com/office/officeart/2011/layout/HexagonRadial"/>
    <dgm:cxn modelId="{819DAEFD-2711-4B43-B7BC-5162C3EF11FA}" type="presOf" srcId="{A40E13A5-BACF-4A53-A058-49CE4EB6AF1D}" destId="{9EE6DB06-12A2-4191-8221-29657FDBC743}" srcOrd="0" destOrd="0" presId="urn:microsoft.com/office/officeart/2011/layout/HexagonRadial"/>
    <dgm:cxn modelId="{3DBDE171-2BB9-4A81-8B5D-BD03BFF34D2C}" srcId="{5C5B8A73-5762-4C22-8614-68A03A8B41A9}" destId="{899ABFC5-C599-433F-ACF1-787A09AEC6D7}" srcOrd="1" destOrd="0" parTransId="{B640FFE4-32FF-45DD-A143-2BC89BE1A30A}" sibTransId="{9A3CDFAD-8D8E-426A-8CF9-DA5B2EAC245C}"/>
    <dgm:cxn modelId="{423FF159-93E4-4471-8B34-6D2AF1FF68AE}" srcId="{5C5B8A73-5762-4C22-8614-68A03A8B41A9}" destId="{4AFEEC0E-8CD7-4A11-8EA8-2115D2027742}" srcOrd="2" destOrd="0" parTransId="{8BF457A3-3279-4FE0-9116-EE92F3711BDE}" sibTransId="{C4A519E5-4D58-4BF8-B624-745661E18550}"/>
    <dgm:cxn modelId="{0DB38BA1-6E2B-4FEE-918C-19EDBF5E7EE8}" type="presOf" srcId="{5C5B8A73-5762-4C22-8614-68A03A8B41A9}" destId="{AEEB867D-1F17-4FCE-A769-82964726D98A}" srcOrd="0" destOrd="0" presId="urn:microsoft.com/office/officeart/2011/layout/HexagonRadial"/>
    <dgm:cxn modelId="{33E2E093-ED9E-4D7A-80F5-AD3ADFBAF617}" srcId="{C2307FEC-ED64-4300-8D3F-4A8CFE42E411}" destId="{5C5B8A73-5762-4C22-8614-68A03A8B41A9}" srcOrd="0" destOrd="0" parTransId="{D4787039-4CAD-4CFA-97E0-252D5DBB1EC3}" sibTransId="{A1A4E4EB-49EE-42DF-93EE-5EC42FF6E7EE}"/>
    <dgm:cxn modelId="{556197BB-ECC1-4443-BFB4-A72A476C7C04}" type="presOf" srcId="{83BF7617-1CA5-4F75-B790-9CECB8193F49}" destId="{9246161C-2CFA-4B17-B865-0E155D7BA1C5}" srcOrd="0" destOrd="0" presId="urn:microsoft.com/office/officeart/2011/layout/HexagonRadial"/>
    <dgm:cxn modelId="{B16538CB-5F9A-46E2-85B8-C35962877132}" srcId="{5C5B8A73-5762-4C22-8614-68A03A8B41A9}" destId="{95F9B1E5-5BFA-402F-A6F9-A16FE560110A}" srcOrd="0" destOrd="0" parTransId="{0B2922B8-73A5-44CF-8555-BDD2CB81164A}" sibTransId="{2B81C31B-959F-442A-8392-52154FEF4E98}"/>
    <dgm:cxn modelId="{11B1B927-F823-4CEF-96D6-FE4510F5DD05}" type="presOf" srcId="{C2307FEC-ED64-4300-8D3F-4A8CFE42E411}" destId="{14A8DCC7-701B-4916-8609-CE84D357DC69}" srcOrd="0" destOrd="0" presId="urn:microsoft.com/office/officeart/2011/layout/HexagonRadial"/>
    <dgm:cxn modelId="{69FA2C08-868B-4B67-BA00-4D58AEC00291}" type="presOf" srcId="{95F9B1E5-5BFA-402F-A6F9-A16FE560110A}" destId="{0AB97837-7F15-4EC2-B4C5-52966DAD6986}" srcOrd="0" destOrd="0" presId="urn:microsoft.com/office/officeart/2011/layout/HexagonRadial"/>
    <dgm:cxn modelId="{17CAD130-D8EB-4FEB-90E2-8ACFB5A9219A}" type="presOf" srcId="{899ABFC5-C599-433F-ACF1-787A09AEC6D7}" destId="{33EF77E0-3B8D-41BF-AF8D-215A9C83F377}" srcOrd="0" destOrd="0" presId="urn:microsoft.com/office/officeart/2011/layout/HexagonRadial"/>
    <dgm:cxn modelId="{58788233-EE25-4FFC-B3BA-6B70C09C3F05}" srcId="{5C5B8A73-5762-4C22-8614-68A03A8B41A9}" destId="{B9226DC0-C9A9-4383-A40F-7A641915FDF6}" srcOrd="5" destOrd="0" parTransId="{ED0497F2-254A-4632-AE99-DBB8FA227BC4}" sibTransId="{04DE4F0D-818F-4F70-B44E-39D2303CBB9F}"/>
    <dgm:cxn modelId="{7549F086-A027-42A9-8F63-2936E14722C6}" srcId="{5C5B8A73-5762-4C22-8614-68A03A8B41A9}" destId="{A40E13A5-BACF-4A53-A058-49CE4EB6AF1D}" srcOrd="4" destOrd="0" parTransId="{93C38C9C-375D-4BAF-9F2B-5E7B8821028D}" sibTransId="{8B15A3E3-46C9-4F4C-BE44-34614C50FAE9}"/>
    <dgm:cxn modelId="{5AE3AF85-84F9-46D5-A225-AA7041345AFF}" type="presParOf" srcId="{14A8DCC7-701B-4916-8609-CE84D357DC69}" destId="{AEEB867D-1F17-4FCE-A769-82964726D98A}" srcOrd="0" destOrd="0" presId="urn:microsoft.com/office/officeart/2011/layout/HexagonRadial"/>
    <dgm:cxn modelId="{25705530-F4C6-40B7-A7FC-C1845BD5BF71}" type="presParOf" srcId="{14A8DCC7-701B-4916-8609-CE84D357DC69}" destId="{8330239C-F7A0-4362-BA34-E69ABCB117DC}" srcOrd="1" destOrd="0" presId="urn:microsoft.com/office/officeart/2011/layout/HexagonRadial"/>
    <dgm:cxn modelId="{AE1A367D-10F8-466F-A1A5-4D6031CECC0C}" type="presParOf" srcId="{8330239C-F7A0-4362-BA34-E69ABCB117DC}" destId="{56F7AEDD-0EF2-4ECC-B465-A410240B2C28}" srcOrd="0" destOrd="0" presId="urn:microsoft.com/office/officeart/2011/layout/HexagonRadial"/>
    <dgm:cxn modelId="{26DF65EB-68FD-417C-A6CF-0371E46C4D49}" type="presParOf" srcId="{14A8DCC7-701B-4916-8609-CE84D357DC69}" destId="{0AB97837-7F15-4EC2-B4C5-52966DAD6986}" srcOrd="2" destOrd="0" presId="urn:microsoft.com/office/officeart/2011/layout/HexagonRadial"/>
    <dgm:cxn modelId="{126675CE-EFC6-44DA-B004-4ED04C322BBF}" type="presParOf" srcId="{14A8DCC7-701B-4916-8609-CE84D357DC69}" destId="{0E6D756A-2327-4492-8B84-19180C2CCF21}" srcOrd="3" destOrd="0" presId="urn:microsoft.com/office/officeart/2011/layout/HexagonRadial"/>
    <dgm:cxn modelId="{F55938AC-D35B-43BA-8FE1-CFFE9F974B27}" type="presParOf" srcId="{0E6D756A-2327-4492-8B84-19180C2CCF21}" destId="{A8C7775D-10A8-419E-9F89-90A15C3695AE}" srcOrd="0" destOrd="0" presId="urn:microsoft.com/office/officeart/2011/layout/HexagonRadial"/>
    <dgm:cxn modelId="{6AE47AE5-86AE-4B7D-8B29-0262D202A6FA}" type="presParOf" srcId="{14A8DCC7-701B-4916-8609-CE84D357DC69}" destId="{33EF77E0-3B8D-41BF-AF8D-215A9C83F377}" srcOrd="4" destOrd="0" presId="urn:microsoft.com/office/officeart/2011/layout/HexagonRadial"/>
    <dgm:cxn modelId="{E98BC1C9-874D-4E51-9E72-C10FB38C357B}" type="presParOf" srcId="{14A8DCC7-701B-4916-8609-CE84D357DC69}" destId="{481F41E7-4B13-4831-8199-C60D13C04D14}" srcOrd="5" destOrd="0" presId="urn:microsoft.com/office/officeart/2011/layout/HexagonRadial"/>
    <dgm:cxn modelId="{FF915164-AF65-4717-B1E3-D2C99C36C282}" type="presParOf" srcId="{481F41E7-4B13-4831-8199-C60D13C04D14}" destId="{B3F4A227-4E93-4A3C-8A56-713F21308FB1}" srcOrd="0" destOrd="0" presId="urn:microsoft.com/office/officeart/2011/layout/HexagonRadial"/>
    <dgm:cxn modelId="{42A87FC8-2A99-498F-9BEE-40DFE4E6C969}" type="presParOf" srcId="{14A8DCC7-701B-4916-8609-CE84D357DC69}" destId="{82652555-C504-4E16-A104-8F4867C374C6}" srcOrd="6" destOrd="0" presId="urn:microsoft.com/office/officeart/2011/layout/HexagonRadial"/>
    <dgm:cxn modelId="{1263168E-4460-47B5-A39A-3BAE732316E3}" type="presParOf" srcId="{14A8DCC7-701B-4916-8609-CE84D357DC69}" destId="{F218A4E3-E140-48E0-BD24-C19BFC96FB7B}" srcOrd="7" destOrd="0" presId="urn:microsoft.com/office/officeart/2011/layout/HexagonRadial"/>
    <dgm:cxn modelId="{CBDBD275-7CDE-4A16-BA76-FA18FE943AC6}" type="presParOf" srcId="{F218A4E3-E140-48E0-BD24-C19BFC96FB7B}" destId="{BB93CEC5-DF30-4760-8D17-2F67AD264BE3}" srcOrd="0" destOrd="0" presId="urn:microsoft.com/office/officeart/2011/layout/HexagonRadial"/>
    <dgm:cxn modelId="{352EB502-6F29-4568-A352-08587AC56291}" type="presParOf" srcId="{14A8DCC7-701B-4916-8609-CE84D357DC69}" destId="{9246161C-2CFA-4B17-B865-0E155D7BA1C5}" srcOrd="8" destOrd="0" presId="urn:microsoft.com/office/officeart/2011/layout/HexagonRadial"/>
    <dgm:cxn modelId="{7C3B5BA9-6685-4C9C-89E5-A85D321075E2}" type="presParOf" srcId="{14A8DCC7-701B-4916-8609-CE84D357DC69}" destId="{BBD8F428-2A3F-45C3-93E1-1F9CB3E0B8D4}" srcOrd="9" destOrd="0" presId="urn:microsoft.com/office/officeart/2011/layout/HexagonRadial"/>
    <dgm:cxn modelId="{D0C57248-B89B-48D7-99EB-D1AF5F45D928}" type="presParOf" srcId="{BBD8F428-2A3F-45C3-93E1-1F9CB3E0B8D4}" destId="{0CA9E5D2-9561-48FA-A0BC-CAE8E731D944}" srcOrd="0" destOrd="0" presId="urn:microsoft.com/office/officeart/2011/layout/HexagonRadial"/>
    <dgm:cxn modelId="{3D8FC532-DB03-4F0A-B1AE-A850433C3CBD}" type="presParOf" srcId="{14A8DCC7-701B-4916-8609-CE84D357DC69}" destId="{9EE6DB06-12A2-4191-8221-29657FDBC743}" srcOrd="10" destOrd="0" presId="urn:microsoft.com/office/officeart/2011/layout/HexagonRadial"/>
    <dgm:cxn modelId="{0C169F9C-A3C9-472F-B6AA-89002B9D7C91}" type="presParOf" srcId="{14A8DCC7-701B-4916-8609-CE84D357DC69}" destId="{A815BB94-8747-4A29-BEC8-E5210313A736}" srcOrd="11" destOrd="0" presId="urn:microsoft.com/office/officeart/2011/layout/HexagonRadial"/>
    <dgm:cxn modelId="{5BD21AC4-37CC-449C-B757-B35C10FCE437}" type="presParOf" srcId="{A815BB94-8747-4A29-BEC8-E5210313A736}" destId="{43DD4389-7DDF-4DA0-A467-272CFF31E263}" srcOrd="0" destOrd="0" presId="urn:microsoft.com/office/officeart/2011/layout/HexagonRadial"/>
    <dgm:cxn modelId="{79379BE9-5ADB-4494-B1ED-22B89BF21DE0}" type="presParOf" srcId="{14A8DCC7-701B-4916-8609-CE84D357DC69}" destId="{20BC3E2D-3547-450B-A75C-EF5B4B140697}" srcOrd="12" destOrd="0" presId="urn:microsoft.com/office/officeart/2011/layout/HexagonRadial"/>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EB867D-1F17-4FCE-A769-82964726D98A}">
      <dsp:nvSpPr>
        <dsp:cNvPr id="0" name=""/>
        <dsp:cNvSpPr/>
      </dsp:nvSpPr>
      <dsp:spPr>
        <a:xfrm>
          <a:off x="588789" y="630941"/>
          <a:ext cx="801953" cy="693722"/>
        </a:xfrm>
        <a:prstGeom prst="hexagon">
          <a:avLst>
            <a:gd name="adj" fmla="val 28570"/>
            <a:gd name="vf" fmla="val 115470"/>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222250" rtl="0">
            <a:lnSpc>
              <a:spcPct val="90000"/>
            </a:lnSpc>
            <a:spcBef>
              <a:spcPct val="0"/>
            </a:spcBef>
            <a:spcAft>
              <a:spcPct val="35000"/>
            </a:spcAft>
          </a:pPr>
          <a:r>
            <a:rPr lang="en-GB" sz="500" b="1" kern="1200" dirty="0" smtClean="0"/>
            <a:t>Overall Architecture Impact</a:t>
          </a:r>
          <a:endParaRPr lang="en-GB" sz="500" b="1" kern="1200" dirty="0"/>
        </a:p>
      </dsp:txBody>
      <dsp:txXfrm>
        <a:off x="721684" y="745900"/>
        <a:ext cx="536163" cy="463804"/>
      </dsp:txXfrm>
    </dsp:sp>
    <dsp:sp modelId="{A8C7775D-10A8-419E-9F89-90A15C3695AE}">
      <dsp:nvSpPr>
        <dsp:cNvPr id="0" name=""/>
        <dsp:cNvSpPr/>
      </dsp:nvSpPr>
      <dsp:spPr>
        <a:xfrm>
          <a:off x="1090966" y="299041"/>
          <a:ext cx="302574" cy="260708"/>
        </a:xfrm>
        <a:prstGeom prst="hexagon">
          <a:avLst>
            <a:gd name="adj" fmla="val 28900"/>
            <a:gd name="vf" fmla="val 115470"/>
          </a:avLst>
        </a:prstGeom>
        <a:solidFill>
          <a:schemeClr val="bg1"/>
        </a:solidFill>
        <a:ln>
          <a:noFill/>
        </a:ln>
        <a:effectLst/>
      </dsp:spPr>
      <dsp:style>
        <a:lnRef idx="0">
          <a:scrgbClr r="0" g="0" b="0"/>
        </a:lnRef>
        <a:fillRef idx="1">
          <a:scrgbClr r="0" g="0" b="0"/>
        </a:fillRef>
        <a:effectRef idx="0">
          <a:scrgbClr r="0" g="0" b="0"/>
        </a:effectRef>
        <a:fontRef idx="minor"/>
      </dsp:style>
    </dsp:sp>
    <dsp:sp modelId="{0AB97837-7F15-4EC2-B4C5-52966DAD6986}">
      <dsp:nvSpPr>
        <dsp:cNvPr id="0" name=""/>
        <dsp:cNvSpPr/>
      </dsp:nvSpPr>
      <dsp:spPr>
        <a:xfrm>
          <a:off x="662661" y="0"/>
          <a:ext cx="657195" cy="568551"/>
        </a:xfrm>
        <a:prstGeom prst="hexagon">
          <a:avLst>
            <a:gd name="adj" fmla="val 28570"/>
            <a:gd name="vf" fmla="val 115470"/>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222250" rtl="0">
            <a:lnSpc>
              <a:spcPct val="90000"/>
            </a:lnSpc>
            <a:spcBef>
              <a:spcPct val="0"/>
            </a:spcBef>
            <a:spcAft>
              <a:spcPct val="35000"/>
            </a:spcAft>
          </a:pPr>
          <a:r>
            <a:rPr lang="en-GB" sz="500" b="1" kern="1200" dirty="0" smtClean="0"/>
            <a:t>Business Architecture</a:t>
          </a:r>
          <a:endParaRPr lang="en-GB" sz="500" b="1" kern="1200" dirty="0"/>
        </a:p>
      </dsp:txBody>
      <dsp:txXfrm>
        <a:off x="771572" y="94221"/>
        <a:ext cx="439373" cy="380109"/>
      </dsp:txXfrm>
    </dsp:sp>
    <dsp:sp modelId="{B3F4A227-4E93-4A3C-8A56-713F21308FB1}">
      <dsp:nvSpPr>
        <dsp:cNvPr id="0" name=""/>
        <dsp:cNvSpPr/>
      </dsp:nvSpPr>
      <dsp:spPr>
        <a:xfrm>
          <a:off x="1444095" y="786427"/>
          <a:ext cx="302574" cy="260708"/>
        </a:xfrm>
        <a:prstGeom prst="hexagon">
          <a:avLst>
            <a:gd name="adj" fmla="val 28900"/>
            <a:gd name="vf" fmla="val 115470"/>
          </a:avLst>
        </a:prstGeom>
        <a:solidFill>
          <a:schemeClr val="bg1"/>
        </a:solidFill>
        <a:ln>
          <a:noFill/>
        </a:ln>
        <a:effectLst/>
      </dsp:spPr>
      <dsp:style>
        <a:lnRef idx="0">
          <a:scrgbClr r="0" g="0" b="0"/>
        </a:lnRef>
        <a:fillRef idx="1">
          <a:scrgbClr r="0" g="0" b="0"/>
        </a:fillRef>
        <a:effectRef idx="0">
          <a:scrgbClr r="0" g="0" b="0"/>
        </a:effectRef>
        <a:fontRef idx="minor"/>
      </dsp:style>
    </dsp:sp>
    <dsp:sp modelId="{33EF77E0-3B8D-41BF-AF8D-215A9C83F377}">
      <dsp:nvSpPr>
        <dsp:cNvPr id="0" name=""/>
        <dsp:cNvSpPr/>
      </dsp:nvSpPr>
      <dsp:spPr>
        <a:xfrm>
          <a:off x="1265385" y="349697"/>
          <a:ext cx="657195" cy="568551"/>
        </a:xfrm>
        <a:prstGeom prst="hexagon">
          <a:avLst>
            <a:gd name="adj" fmla="val 28570"/>
            <a:gd name="vf" fmla="val 115470"/>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222250" rtl="0">
            <a:lnSpc>
              <a:spcPct val="90000"/>
            </a:lnSpc>
            <a:spcBef>
              <a:spcPct val="0"/>
            </a:spcBef>
            <a:spcAft>
              <a:spcPct val="35000"/>
            </a:spcAft>
          </a:pPr>
          <a:r>
            <a:rPr lang="en-GB" sz="500" b="1" kern="1200" dirty="0" smtClean="0"/>
            <a:t>Application Architecture</a:t>
          </a:r>
          <a:endParaRPr lang="en-GB" sz="500" b="1" kern="1200" dirty="0"/>
        </a:p>
      </dsp:txBody>
      <dsp:txXfrm>
        <a:off x="1374296" y="443918"/>
        <a:ext cx="439373" cy="380109"/>
      </dsp:txXfrm>
    </dsp:sp>
    <dsp:sp modelId="{BB93CEC5-DF30-4760-8D17-2F67AD264BE3}">
      <dsp:nvSpPr>
        <dsp:cNvPr id="0" name=""/>
        <dsp:cNvSpPr/>
      </dsp:nvSpPr>
      <dsp:spPr>
        <a:xfrm>
          <a:off x="1198789" y="1336593"/>
          <a:ext cx="302574" cy="260708"/>
        </a:xfrm>
        <a:prstGeom prst="hexagon">
          <a:avLst>
            <a:gd name="adj" fmla="val 28900"/>
            <a:gd name="vf" fmla="val 115470"/>
          </a:avLst>
        </a:prstGeom>
        <a:solidFill>
          <a:schemeClr val="bg1"/>
        </a:solidFill>
        <a:ln>
          <a:noFill/>
        </a:ln>
        <a:effectLst/>
      </dsp:spPr>
      <dsp:style>
        <a:lnRef idx="0">
          <a:scrgbClr r="0" g="0" b="0"/>
        </a:lnRef>
        <a:fillRef idx="1">
          <a:scrgbClr r="0" g="0" b="0"/>
        </a:fillRef>
        <a:effectRef idx="0">
          <a:scrgbClr r="0" g="0" b="0"/>
        </a:effectRef>
        <a:fontRef idx="minor"/>
      </dsp:style>
    </dsp:sp>
    <dsp:sp modelId="{82652555-C504-4E16-A104-8F4867C374C6}">
      <dsp:nvSpPr>
        <dsp:cNvPr id="0" name=""/>
        <dsp:cNvSpPr/>
      </dsp:nvSpPr>
      <dsp:spPr>
        <a:xfrm>
          <a:off x="1265385" y="1037160"/>
          <a:ext cx="657195" cy="568551"/>
        </a:xfrm>
        <a:prstGeom prst="hexagon">
          <a:avLst>
            <a:gd name="adj" fmla="val 28570"/>
            <a:gd name="vf" fmla="val 115470"/>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222250" rtl="0">
            <a:lnSpc>
              <a:spcPct val="90000"/>
            </a:lnSpc>
            <a:spcBef>
              <a:spcPct val="0"/>
            </a:spcBef>
            <a:spcAft>
              <a:spcPct val="35000"/>
            </a:spcAft>
          </a:pPr>
          <a:r>
            <a:rPr lang="en-GB" sz="500" b="1" kern="1200" dirty="0" smtClean="0"/>
            <a:t>Data Architecture</a:t>
          </a:r>
          <a:endParaRPr lang="en-GB" sz="500" b="1" kern="1200" dirty="0"/>
        </a:p>
      </dsp:txBody>
      <dsp:txXfrm>
        <a:off x="1374296" y="1131381"/>
        <a:ext cx="439373" cy="380109"/>
      </dsp:txXfrm>
    </dsp:sp>
    <dsp:sp modelId="{0CA9E5D2-9561-48FA-A0BC-CAE8E731D944}">
      <dsp:nvSpPr>
        <dsp:cNvPr id="0" name=""/>
        <dsp:cNvSpPr/>
      </dsp:nvSpPr>
      <dsp:spPr>
        <a:xfrm>
          <a:off x="590282" y="1393703"/>
          <a:ext cx="302574" cy="260708"/>
        </a:xfrm>
        <a:prstGeom prst="hexagon">
          <a:avLst>
            <a:gd name="adj" fmla="val 28900"/>
            <a:gd name="vf" fmla="val 115470"/>
          </a:avLst>
        </a:prstGeom>
        <a:solidFill>
          <a:schemeClr val="bg1"/>
        </a:solidFill>
        <a:ln>
          <a:noFill/>
        </a:ln>
        <a:effectLst/>
      </dsp:spPr>
      <dsp:style>
        <a:lnRef idx="0">
          <a:scrgbClr r="0" g="0" b="0"/>
        </a:lnRef>
        <a:fillRef idx="1">
          <a:scrgbClr r="0" g="0" b="0"/>
        </a:fillRef>
        <a:effectRef idx="0">
          <a:scrgbClr r="0" g="0" b="0"/>
        </a:effectRef>
        <a:fontRef idx="minor"/>
      </dsp:style>
    </dsp:sp>
    <dsp:sp modelId="{9246161C-2CFA-4B17-B865-0E155D7BA1C5}">
      <dsp:nvSpPr>
        <dsp:cNvPr id="0" name=""/>
        <dsp:cNvSpPr/>
      </dsp:nvSpPr>
      <dsp:spPr>
        <a:xfrm>
          <a:off x="666144" y="1386077"/>
          <a:ext cx="657195" cy="568551"/>
        </a:xfrm>
        <a:prstGeom prst="hexagon">
          <a:avLst>
            <a:gd name="adj" fmla="val 28570"/>
            <a:gd name="vf" fmla="val 115470"/>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177800" rtl="0">
            <a:lnSpc>
              <a:spcPct val="90000"/>
            </a:lnSpc>
            <a:spcBef>
              <a:spcPct val="0"/>
            </a:spcBef>
            <a:spcAft>
              <a:spcPct val="35000"/>
            </a:spcAft>
          </a:pPr>
          <a:r>
            <a:rPr lang="en-GB" sz="400" b="1" kern="1200" dirty="0" smtClean="0"/>
            <a:t>Technology &amp; Infrastructure Architecture</a:t>
          </a:r>
          <a:endParaRPr lang="en-GB" sz="400" b="1" kern="1200" dirty="0"/>
        </a:p>
      </dsp:txBody>
      <dsp:txXfrm>
        <a:off x="775055" y="1480298"/>
        <a:ext cx="439373" cy="380109"/>
      </dsp:txXfrm>
    </dsp:sp>
    <dsp:sp modelId="{43DD4389-7DDF-4DA0-A467-272CFF31E263}">
      <dsp:nvSpPr>
        <dsp:cNvPr id="0" name=""/>
        <dsp:cNvSpPr/>
      </dsp:nvSpPr>
      <dsp:spPr>
        <a:xfrm>
          <a:off x="231371" y="906513"/>
          <a:ext cx="302574" cy="260708"/>
        </a:xfrm>
        <a:prstGeom prst="hexagon">
          <a:avLst>
            <a:gd name="adj" fmla="val 28900"/>
            <a:gd name="vf" fmla="val 115470"/>
          </a:avLst>
        </a:prstGeom>
        <a:solidFill>
          <a:schemeClr val="bg1"/>
        </a:solidFill>
        <a:ln>
          <a:solidFill>
            <a:schemeClr val="bg1"/>
          </a:solidFill>
        </a:ln>
        <a:effectLst/>
      </dsp:spPr>
      <dsp:style>
        <a:lnRef idx="0">
          <a:scrgbClr r="0" g="0" b="0"/>
        </a:lnRef>
        <a:fillRef idx="1">
          <a:scrgbClr r="0" g="0" b="0"/>
        </a:fillRef>
        <a:effectRef idx="0">
          <a:scrgbClr r="0" g="0" b="0"/>
        </a:effectRef>
        <a:fontRef idx="minor"/>
      </dsp:style>
    </dsp:sp>
    <dsp:sp modelId="{9EE6DB06-12A2-4191-8221-29657FDBC743}">
      <dsp:nvSpPr>
        <dsp:cNvPr id="0" name=""/>
        <dsp:cNvSpPr/>
      </dsp:nvSpPr>
      <dsp:spPr>
        <a:xfrm>
          <a:off x="57138" y="1037551"/>
          <a:ext cx="657195" cy="568551"/>
        </a:xfrm>
        <a:prstGeom prst="hexagon">
          <a:avLst>
            <a:gd name="adj" fmla="val 28570"/>
            <a:gd name="vf" fmla="val 115470"/>
          </a:avLst>
        </a:prstGeom>
        <a:solidFill>
          <a:srgbClr val="FF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222250" rtl="0">
            <a:lnSpc>
              <a:spcPct val="90000"/>
            </a:lnSpc>
            <a:spcBef>
              <a:spcPct val="0"/>
            </a:spcBef>
            <a:spcAft>
              <a:spcPct val="35000"/>
            </a:spcAft>
          </a:pPr>
          <a:r>
            <a:rPr lang="en-GB" sz="500" b="1" kern="1200" dirty="0" smtClean="0"/>
            <a:t>IT Service Architecture</a:t>
          </a:r>
          <a:endParaRPr lang="en-GB" sz="500" b="1" kern="1200" dirty="0"/>
        </a:p>
      </dsp:txBody>
      <dsp:txXfrm>
        <a:off x="166049" y="1131772"/>
        <a:ext cx="439373" cy="380109"/>
      </dsp:txXfrm>
    </dsp:sp>
    <dsp:sp modelId="{20BC3E2D-3547-450B-A75C-EF5B4B140697}">
      <dsp:nvSpPr>
        <dsp:cNvPr id="0" name=""/>
        <dsp:cNvSpPr/>
      </dsp:nvSpPr>
      <dsp:spPr>
        <a:xfrm>
          <a:off x="57138" y="348914"/>
          <a:ext cx="657195" cy="568551"/>
        </a:xfrm>
        <a:prstGeom prst="hexagon">
          <a:avLst>
            <a:gd name="adj" fmla="val 28570"/>
            <a:gd name="vf" fmla="val 115470"/>
          </a:avLst>
        </a:prstGeom>
        <a:solidFill>
          <a:srgbClr val="FF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222250" rtl="0">
            <a:lnSpc>
              <a:spcPct val="90000"/>
            </a:lnSpc>
            <a:spcBef>
              <a:spcPct val="0"/>
            </a:spcBef>
            <a:spcAft>
              <a:spcPct val="35000"/>
            </a:spcAft>
          </a:pPr>
          <a:r>
            <a:rPr lang="en-GB" sz="500" b="1" kern="1200" dirty="0" smtClean="0"/>
            <a:t>Security Architecture</a:t>
          </a:r>
          <a:endParaRPr lang="en-GB" sz="500" b="1" kern="1200" dirty="0"/>
        </a:p>
      </dsp:txBody>
      <dsp:txXfrm>
        <a:off x="166049" y="443135"/>
        <a:ext cx="439373" cy="3801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EB867D-1F17-4FCE-A769-82964726D98A}">
      <dsp:nvSpPr>
        <dsp:cNvPr id="0" name=""/>
        <dsp:cNvSpPr/>
      </dsp:nvSpPr>
      <dsp:spPr>
        <a:xfrm>
          <a:off x="590682" y="632155"/>
          <a:ext cx="801953" cy="693722"/>
        </a:xfrm>
        <a:prstGeom prst="hexagon">
          <a:avLst>
            <a:gd name="adj" fmla="val 28570"/>
            <a:gd name="vf" fmla="val 115470"/>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222250" rtl="0">
            <a:lnSpc>
              <a:spcPct val="90000"/>
            </a:lnSpc>
            <a:spcBef>
              <a:spcPct val="0"/>
            </a:spcBef>
            <a:spcAft>
              <a:spcPct val="35000"/>
            </a:spcAft>
          </a:pPr>
          <a:r>
            <a:rPr lang="en-GB" sz="500" b="1" kern="1200" dirty="0" smtClean="0"/>
            <a:t>Overall </a:t>
          </a:r>
          <a:br>
            <a:rPr lang="en-GB" sz="500" b="1" kern="1200" dirty="0" smtClean="0"/>
          </a:br>
          <a:r>
            <a:rPr lang="en-GB" sz="500" b="1" kern="1200" dirty="0" smtClean="0"/>
            <a:t>Domain </a:t>
          </a:r>
          <a:br>
            <a:rPr lang="en-GB" sz="500" b="1" kern="1200" dirty="0" smtClean="0"/>
          </a:br>
          <a:r>
            <a:rPr lang="en-GB" sz="500" b="1" kern="1200" dirty="0" smtClean="0"/>
            <a:t>Impact</a:t>
          </a:r>
          <a:endParaRPr lang="en-GB" sz="500" b="1" kern="1200" dirty="0"/>
        </a:p>
      </dsp:txBody>
      <dsp:txXfrm>
        <a:off x="723577" y="747114"/>
        <a:ext cx="536163" cy="463804"/>
      </dsp:txXfrm>
    </dsp:sp>
    <dsp:sp modelId="{A8C7775D-10A8-419E-9F89-90A15C3695AE}">
      <dsp:nvSpPr>
        <dsp:cNvPr id="0" name=""/>
        <dsp:cNvSpPr/>
      </dsp:nvSpPr>
      <dsp:spPr>
        <a:xfrm>
          <a:off x="1090966" y="299041"/>
          <a:ext cx="302574" cy="260708"/>
        </a:xfrm>
        <a:prstGeom prst="hexagon">
          <a:avLst>
            <a:gd name="adj" fmla="val 28900"/>
            <a:gd name="vf" fmla="val 115470"/>
          </a:avLst>
        </a:prstGeom>
        <a:solidFill>
          <a:schemeClr val="bg1"/>
        </a:solidFill>
        <a:ln>
          <a:noFill/>
        </a:ln>
        <a:effectLst/>
      </dsp:spPr>
      <dsp:style>
        <a:lnRef idx="0">
          <a:scrgbClr r="0" g="0" b="0"/>
        </a:lnRef>
        <a:fillRef idx="1">
          <a:scrgbClr r="0" g="0" b="0"/>
        </a:fillRef>
        <a:effectRef idx="0">
          <a:scrgbClr r="0" g="0" b="0"/>
        </a:effectRef>
        <a:fontRef idx="minor"/>
      </dsp:style>
    </dsp:sp>
    <dsp:sp modelId="{0AB97837-7F15-4EC2-B4C5-52966DAD6986}">
      <dsp:nvSpPr>
        <dsp:cNvPr id="0" name=""/>
        <dsp:cNvSpPr/>
      </dsp:nvSpPr>
      <dsp:spPr>
        <a:xfrm>
          <a:off x="662661" y="0"/>
          <a:ext cx="657195" cy="568551"/>
        </a:xfrm>
        <a:prstGeom prst="hexagon">
          <a:avLst>
            <a:gd name="adj" fmla="val 28570"/>
            <a:gd name="vf" fmla="val 115470"/>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222250" rtl="0">
            <a:lnSpc>
              <a:spcPct val="90000"/>
            </a:lnSpc>
            <a:spcBef>
              <a:spcPct val="0"/>
            </a:spcBef>
            <a:spcAft>
              <a:spcPct val="35000"/>
            </a:spcAft>
          </a:pPr>
          <a:r>
            <a:rPr lang="en-GB" sz="500" b="1" kern="1200" dirty="0" smtClean="0"/>
            <a:t>Investments</a:t>
          </a:r>
          <a:br>
            <a:rPr lang="en-GB" sz="500" b="1" kern="1200" dirty="0" smtClean="0"/>
          </a:br>
          <a:r>
            <a:rPr lang="en-GB" sz="500" b="1" kern="1200" dirty="0" smtClean="0"/>
            <a:t>Public Markets</a:t>
          </a:r>
          <a:endParaRPr lang="en-GB" sz="500" b="1" kern="1200" dirty="0"/>
        </a:p>
      </dsp:txBody>
      <dsp:txXfrm>
        <a:off x="771572" y="94221"/>
        <a:ext cx="439373" cy="380109"/>
      </dsp:txXfrm>
    </dsp:sp>
    <dsp:sp modelId="{B3F4A227-4E93-4A3C-8A56-713F21308FB1}">
      <dsp:nvSpPr>
        <dsp:cNvPr id="0" name=""/>
        <dsp:cNvSpPr/>
      </dsp:nvSpPr>
      <dsp:spPr>
        <a:xfrm>
          <a:off x="1444095" y="786427"/>
          <a:ext cx="302574" cy="260708"/>
        </a:xfrm>
        <a:prstGeom prst="hexagon">
          <a:avLst>
            <a:gd name="adj" fmla="val 28900"/>
            <a:gd name="vf" fmla="val 115470"/>
          </a:avLst>
        </a:prstGeom>
        <a:solidFill>
          <a:schemeClr val="bg1"/>
        </a:solidFill>
        <a:ln>
          <a:noFill/>
        </a:ln>
        <a:effectLst/>
      </dsp:spPr>
      <dsp:style>
        <a:lnRef idx="0">
          <a:scrgbClr r="0" g="0" b="0"/>
        </a:lnRef>
        <a:fillRef idx="1">
          <a:scrgbClr r="0" g="0" b="0"/>
        </a:fillRef>
        <a:effectRef idx="0">
          <a:scrgbClr r="0" g="0" b="0"/>
        </a:effectRef>
        <a:fontRef idx="minor"/>
      </dsp:style>
    </dsp:sp>
    <dsp:sp modelId="{33EF77E0-3B8D-41BF-AF8D-215A9C83F377}">
      <dsp:nvSpPr>
        <dsp:cNvPr id="0" name=""/>
        <dsp:cNvSpPr/>
      </dsp:nvSpPr>
      <dsp:spPr>
        <a:xfrm>
          <a:off x="1261114" y="341208"/>
          <a:ext cx="657195" cy="568551"/>
        </a:xfrm>
        <a:prstGeom prst="hexagon">
          <a:avLst>
            <a:gd name="adj" fmla="val 28570"/>
            <a:gd name="vf" fmla="val 115470"/>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222250" rtl="0">
            <a:lnSpc>
              <a:spcPct val="90000"/>
            </a:lnSpc>
            <a:spcBef>
              <a:spcPct val="0"/>
            </a:spcBef>
            <a:spcAft>
              <a:spcPct val="35000"/>
            </a:spcAft>
          </a:pPr>
          <a:r>
            <a:rPr lang="en-GB" sz="500" b="1" kern="1200" dirty="0" smtClean="0"/>
            <a:t>Investments</a:t>
          </a:r>
          <a:br>
            <a:rPr lang="en-GB" sz="500" b="1" kern="1200" dirty="0" smtClean="0"/>
          </a:br>
          <a:r>
            <a:rPr lang="en-GB" sz="500" b="1" kern="1200" dirty="0" smtClean="0"/>
            <a:t>Private Markets</a:t>
          </a:r>
          <a:endParaRPr lang="en-GB" sz="500" b="1" kern="1200" dirty="0"/>
        </a:p>
      </dsp:txBody>
      <dsp:txXfrm>
        <a:off x="1370025" y="435429"/>
        <a:ext cx="439373" cy="380109"/>
      </dsp:txXfrm>
    </dsp:sp>
    <dsp:sp modelId="{BB93CEC5-DF30-4760-8D17-2F67AD264BE3}">
      <dsp:nvSpPr>
        <dsp:cNvPr id="0" name=""/>
        <dsp:cNvSpPr/>
      </dsp:nvSpPr>
      <dsp:spPr>
        <a:xfrm>
          <a:off x="1198789" y="1336593"/>
          <a:ext cx="302574" cy="260708"/>
        </a:xfrm>
        <a:prstGeom prst="hexagon">
          <a:avLst>
            <a:gd name="adj" fmla="val 28900"/>
            <a:gd name="vf" fmla="val 115470"/>
          </a:avLst>
        </a:prstGeom>
        <a:solidFill>
          <a:schemeClr val="bg1"/>
        </a:solidFill>
        <a:ln>
          <a:noFill/>
        </a:ln>
        <a:effectLst/>
      </dsp:spPr>
      <dsp:style>
        <a:lnRef idx="0">
          <a:scrgbClr r="0" g="0" b="0"/>
        </a:lnRef>
        <a:fillRef idx="1">
          <a:scrgbClr r="0" g="0" b="0"/>
        </a:fillRef>
        <a:effectRef idx="0">
          <a:scrgbClr r="0" g="0" b="0"/>
        </a:effectRef>
        <a:fontRef idx="minor"/>
      </dsp:style>
    </dsp:sp>
    <dsp:sp modelId="{82652555-C504-4E16-A104-8F4867C374C6}">
      <dsp:nvSpPr>
        <dsp:cNvPr id="0" name=""/>
        <dsp:cNvSpPr/>
      </dsp:nvSpPr>
      <dsp:spPr>
        <a:xfrm>
          <a:off x="1261114" y="1041606"/>
          <a:ext cx="657195" cy="568551"/>
        </a:xfrm>
        <a:prstGeom prst="hexagon">
          <a:avLst>
            <a:gd name="adj" fmla="val 28570"/>
            <a:gd name="vf" fmla="val 115470"/>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222250" rtl="0">
            <a:lnSpc>
              <a:spcPct val="90000"/>
            </a:lnSpc>
            <a:spcBef>
              <a:spcPct val="0"/>
            </a:spcBef>
            <a:spcAft>
              <a:spcPct val="35000"/>
            </a:spcAft>
          </a:pPr>
          <a:r>
            <a:rPr lang="en-GB" sz="500" b="1" kern="1200" dirty="0" smtClean="0"/>
            <a:t>Platforms</a:t>
          </a:r>
          <a:endParaRPr lang="en-GB" sz="500" b="1" kern="1200" dirty="0"/>
        </a:p>
      </dsp:txBody>
      <dsp:txXfrm>
        <a:off x="1370025" y="1135827"/>
        <a:ext cx="439373" cy="380109"/>
      </dsp:txXfrm>
    </dsp:sp>
    <dsp:sp modelId="{0CA9E5D2-9561-48FA-A0BC-CAE8E731D944}">
      <dsp:nvSpPr>
        <dsp:cNvPr id="0" name=""/>
        <dsp:cNvSpPr/>
      </dsp:nvSpPr>
      <dsp:spPr>
        <a:xfrm>
          <a:off x="590282" y="1393703"/>
          <a:ext cx="302574" cy="260708"/>
        </a:xfrm>
        <a:prstGeom prst="hexagon">
          <a:avLst>
            <a:gd name="adj" fmla="val 28900"/>
            <a:gd name="vf" fmla="val 115470"/>
          </a:avLst>
        </a:prstGeom>
        <a:solidFill>
          <a:schemeClr val="bg1"/>
        </a:solidFill>
        <a:ln>
          <a:noFill/>
        </a:ln>
        <a:effectLst/>
      </dsp:spPr>
      <dsp:style>
        <a:lnRef idx="0">
          <a:scrgbClr r="0" g="0" b="0"/>
        </a:lnRef>
        <a:fillRef idx="1">
          <a:scrgbClr r="0" g="0" b="0"/>
        </a:fillRef>
        <a:effectRef idx="0">
          <a:scrgbClr r="0" g="0" b="0"/>
        </a:effectRef>
        <a:fontRef idx="minor"/>
      </dsp:style>
    </dsp:sp>
    <dsp:sp modelId="{9246161C-2CFA-4B17-B865-0E155D7BA1C5}">
      <dsp:nvSpPr>
        <dsp:cNvPr id="0" name=""/>
        <dsp:cNvSpPr/>
      </dsp:nvSpPr>
      <dsp:spPr>
        <a:xfrm>
          <a:off x="662661" y="1387248"/>
          <a:ext cx="657195" cy="568551"/>
        </a:xfrm>
        <a:prstGeom prst="hexagon">
          <a:avLst>
            <a:gd name="adj" fmla="val 28570"/>
            <a:gd name="vf" fmla="val 115470"/>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222250" rtl="0">
            <a:lnSpc>
              <a:spcPct val="90000"/>
            </a:lnSpc>
            <a:spcBef>
              <a:spcPct val="0"/>
            </a:spcBef>
            <a:spcAft>
              <a:spcPct val="35000"/>
            </a:spcAft>
          </a:pPr>
          <a:r>
            <a:rPr lang="en-GB" sz="500" b="1" kern="1200" dirty="0" smtClean="0"/>
            <a:t>Distribution</a:t>
          </a:r>
          <a:endParaRPr lang="en-GB" sz="500" b="1" kern="1200" dirty="0"/>
        </a:p>
      </dsp:txBody>
      <dsp:txXfrm>
        <a:off x="771572" y="1481469"/>
        <a:ext cx="439373" cy="380109"/>
      </dsp:txXfrm>
    </dsp:sp>
    <dsp:sp modelId="{43DD4389-7DDF-4DA0-A467-272CFF31E263}">
      <dsp:nvSpPr>
        <dsp:cNvPr id="0" name=""/>
        <dsp:cNvSpPr/>
      </dsp:nvSpPr>
      <dsp:spPr>
        <a:xfrm>
          <a:off x="231371" y="906513"/>
          <a:ext cx="302574" cy="260708"/>
        </a:xfrm>
        <a:prstGeom prst="hexagon">
          <a:avLst>
            <a:gd name="adj" fmla="val 28900"/>
            <a:gd name="vf" fmla="val 115470"/>
          </a:avLst>
        </a:prstGeom>
        <a:solidFill>
          <a:schemeClr val="bg1"/>
        </a:solidFill>
        <a:ln>
          <a:solidFill>
            <a:schemeClr val="bg1"/>
          </a:solidFill>
        </a:ln>
        <a:effectLst/>
      </dsp:spPr>
      <dsp:style>
        <a:lnRef idx="0">
          <a:scrgbClr r="0" g="0" b="0"/>
        </a:lnRef>
        <a:fillRef idx="1">
          <a:scrgbClr r="0" g="0" b="0"/>
        </a:fillRef>
        <a:effectRef idx="0">
          <a:scrgbClr r="0" g="0" b="0"/>
        </a:effectRef>
        <a:fontRef idx="minor"/>
      </dsp:style>
    </dsp:sp>
    <dsp:sp modelId="{9EE6DB06-12A2-4191-8221-29657FDBC743}">
      <dsp:nvSpPr>
        <dsp:cNvPr id="0" name=""/>
        <dsp:cNvSpPr/>
      </dsp:nvSpPr>
      <dsp:spPr>
        <a:xfrm>
          <a:off x="57138" y="1037551"/>
          <a:ext cx="657195" cy="568551"/>
        </a:xfrm>
        <a:prstGeom prst="hexagon">
          <a:avLst>
            <a:gd name="adj" fmla="val 28570"/>
            <a:gd name="vf" fmla="val 115470"/>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222250" rtl="0">
            <a:lnSpc>
              <a:spcPct val="90000"/>
            </a:lnSpc>
            <a:spcBef>
              <a:spcPct val="0"/>
            </a:spcBef>
            <a:spcAft>
              <a:spcPct val="35000"/>
            </a:spcAft>
          </a:pPr>
          <a:r>
            <a:rPr lang="en-GB" sz="500" b="1" kern="1200" dirty="0" smtClean="0"/>
            <a:t>Corporate</a:t>
          </a:r>
          <a:endParaRPr lang="en-GB" sz="500" b="1" kern="1200" dirty="0"/>
        </a:p>
      </dsp:txBody>
      <dsp:txXfrm>
        <a:off x="166049" y="1131772"/>
        <a:ext cx="439373" cy="380109"/>
      </dsp:txXfrm>
    </dsp:sp>
    <dsp:sp modelId="{20BC3E2D-3547-450B-A75C-EF5B4B140697}">
      <dsp:nvSpPr>
        <dsp:cNvPr id="0" name=""/>
        <dsp:cNvSpPr/>
      </dsp:nvSpPr>
      <dsp:spPr>
        <a:xfrm>
          <a:off x="57138" y="348914"/>
          <a:ext cx="657195" cy="568551"/>
        </a:xfrm>
        <a:prstGeom prst="hexagon">
          <a:avLst>
            <a:gd name="adj" fmla="val 28570"/>
            <a:gd name="vf" fmla="val 115470"/>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222250" rtl="0">
            <a:lnSpc>
              <a:spcPct val="90000"/>
            </a:lnSpc>
            <a:spcBef>
              <a:spcPct val="0"/>
            </a:spcBef>
            <a:spcAft>
              <a:spcPct val="35000"/>
            </a:spcAft>
          </a:pPr>
          <a:r>
            <a:rPr lang="en-GB" sz="500" b="1" kern="1200" dirty="0" smtClean="0"/>
            <a:t>Enterprise Solutions</a:t>
          </a:r>
          <a:endParaRPr lang="en-GB" sz="500" b="1" kern="1200" dirty="0"/>
        </a:p>
      </dsp:txBody>
      <dsp:txXfrm>
        <a:off x="166049" y="443135"/>
        <a:ext cx="439373" cy="38010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EB867D-1F17-4FCE-A769-82964726D98A}">
      <dsp:nvSpPr>
        <dsp:cNvPr id="0" name=""/>
        <dsp:cNvSpPr/>
      </dsp:nvSpPr>
      <dsp:spPr>
        <a:xfrm>
          <a:off x="588789" y="630941"/>
          <a:ext cx="801953" cy="693722"/>
        </a:xfrm>
        <a:prstGeom prst="hexagon">
          <a:avLst>
            <a:gd name="adj" fmla="val 28570"/>
            <a:gd name="vf" fmla="val 115470"/>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222250" rtl="0">
            <a:lnSpc>
              <a:spcPct val="90000"/>
            </a:lnSpc>
            <a:spcBef>
              <a:spcPct val="0"/>
            </a:spcBef>
            <a:spcAft>
              <a:spcPct val="35000"/>
            </a:spcAft>
          </a:pPr>
          <a:r>
            <a:rPr lang="en-GB" sz="500" b="1" kern="1200" dirty="0" smtClean="0"/>
            <a:t>Overall</a:t>
          </a:r>
        </a:p>
        <a:p>
          <a:pPr lvl="0" algn="ctr" defTabSz="222250" rtl="0">
            <a:lnSpc>
              <a:spcPct val="90000"/>
            </a:lnSpc>
            <a:spcBef>
              <a:spcPct val="0"/>
            </a:spcBef>
            <a:spcAft>
              <a:spcPct val="35000"/>
            </a:spcAft>
          </a:pPr>
          <a:r>
            <a:rPr lang="en-GB" sz="500" b="1" kern="1200" dirty="0" smtClean="0"/>
            <a:t>Non-Functional</a:t>
          </a:r>
        </a:p>
        <a:p>
          <a:pPr lvl="0" algn="ctr" defTabSz="222250" rtl="0">
            <a:lnSpc>
              <a:spcPct val="90000"/>
            </a:lnSpc>
            <a:spcBef>
              <a:spcPct val="0"/>
            </a:spcBef>
            <a:spcAft>
              <a:spcPct val="35000"/>
            </a:spcAft>
          </a:pPr>
          <a:r>
            <a:rPr lang="en-GB" sz="500" b="1" kern="1200" dirty="0" smtClean="0"/>
            <a:t>Impact</a:t>
          </a:r>
          <a:endParaRPr lang="en-GB" sz="500" b="1" kern="1200" dirty="0"/>
        </a:p>
      </dsp:txBody>
      <dsp:txXfrm>
        <a:off x="721684" y="745900"/>
        <a:ext cx="536163" cy="463804"/>
      </dsp:txXfrm>
    </dsp:sp>
    <dsp:sp modelId="{A8C7775D-10A8-419E-9F89-90A15C3695AE}">
      <dsp:nvSpPr>
        <dsp:cNvPr id="0" name=""/>
        <dsp:cNvSpPr/>
      </dsp:nvSpPr>
      <dsp:spPr>
        <a:xfrm>
          <a:off x="1090966" y="299041"/>
          <a:ext cx="302574" cy="260708"/>
        </a:xfrm>
        <a:prstGeom prst="hexagon">
          <a:avLst>
            <a:gd name="adj" fmla="val 28900"/>
            <a:gd name="vf" fmla="val 115470"/>
          </a:avLst>
        </a:prstGeom>
        <a:solidFill>
          <a:schemeClr val="bg1"/>
        </a:solidFill>
        <a:ln>
          <a:noFill/>
        </a:ln>
        <a:effectLst/>
      </dsp:spPr>
      <dsp:style>
        <a:lnRef idx="0">
          <a:scrgbClr r="0" g="0" b="0"/>
        </a:lnRef>
        <a:fillRef idx="1">
          <a:scrgbClr r="0" g="0" b="0"/>
        </a:fillRef>
        <a:effectRef idx="0">
          <a:scrgbClr r="0" g="0" b="0"/>
        </a:effectRef>
        <a:fontRef idx="minor"/>
      </dsp:style>
    </dsp:sp>
    <dsp:sp modelId="{0AB97837-7F15-4EC2-B4C5-52966DAD6986}">
      <dsp:nvSpPr>
        <dsp:cNvPr id="0" name=""/>
        <dsp:cNvSpPr/>
      </dsp:nvSpPr>
      <dsp:spPr>
        <a:xfrm>
          <a:off x="662661" y="0"/>
          <a:ext cx="657195" cy="568551"/>
        </a:xfrm>
        <a:prstGeom prst="hexagon">
          <a:avLst>
            <a:gd name="adj" fmla="val 28570"/>
            <a:gd name="vf" fmla="val 115470"/>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222250" rtl="0">
            <a:lnSpc>
              <a:spcPct val="90000"/>
            </a:lnSpc>
            <a:spcBef>
              <a:spcPct val="0"/>
            </a:spcBef>
            <a:spcAft>
              <a:spcPct val="35000"/>
            </a:spcAft>
          </a:pPr>
          <a:r>
            <a:rPr lang="en-GB" sz="500" b="1" kern="1200" dirty="0" smtClean="0"/>
            <a:t>Performance</a:t>
          </a:r>
          <a:endParaRPr lang="en-GB" sz="500" b="1" kern="1200" dirty="0"/>
        </a:p>
      </dsp:txBody>
      <dsp:txXfrm>
        <a:off x="771572" y="94221"/>
        <a:ext cx="439373" cy="380109"/>
      </dsp:txXfrm>
    </dsp:sp>
    <dsp:sp modelId="{B3F4A227-4E93-4A3C-8A56-713F21308FB1}">
      <dsp:nvSpPr>
        <dsp:cNvPr id="0" name=""/>
        <dsp:cNvSpPr/>
      </dsp:nvSpPr>
      <dsp:spPr>
        <a:xfrm>
          <a:off x="1444095" y="786427"/>
          <a:ext cx="302574" cy="260708"/>
        </a:xfrm>
        <a:prstGeom prst="hexagon">
          <a:avLst>
            <a:gd name="adj" fmla="val 28900"/>
            <a:gd name="vf" fmla="val 115470"/>
          </a:avLst>
        </a:prstGeom>
        <a:solidFill>
          <a:schemeClr val="bg1"/>
        </a:solidFill>
        <a:ln>
          <a:noFill/>
        </a:ln>
        <a:effectLst/>
      </dsp:spPr>
      <dsp:style>
        <a:lnRef idx="0">
          <a:scrgbClr r="0" g="0" b="0"/>
        </a:lnRef>
        <a:fillRef idx="1">
          <a:scrgbClr r="0" g="0" b="0"/>
        </a:fillRef>
        <a:effectRef idx="0">
          <a:scrgbClr r="0" g="0" b="0"/>
        </a:effectRef>
        <a:fontRef idx="minor"/>
      </dsp:style>
    </dsp:sp>
    <dsp:sp modelId="{33EF77E0-3B8D-41BF-AF8D-215A9C83F377}">
      <dsp:nvSpPr>
        <dsp:cNvPr id="0" name=""/>
        <dsp:cNvSpPr/>
      </dsp:nvSpPr>
      <dsp:spPr>
        <a:xfrm>
          <a:off x="1265385" y="349697"/>
          <a:ext cx="657195" cy="568551"/>
        </a:xfrm>
        <a:prstGeom prst="hexagon">
          <a:avLst>
            <a:gd name="adj" fmla="val 28570"/>
            <a:gd name="vf" fmla="val 115470"/>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222250" rtl="0">
            <a:lnSpc>
              <a:spcPct val="90000"/>
            </a:lnSpc>
            <a:spcBef>
              <a:spcPct val="0"/>
            </a:spcBef>
            <a:spcAft>
              <a:spcPct val="35000"/>
            </a:spcAft>
          </a:pPr>
          <a:r>
            <a:rPr lang="en-GB" sz="500" b="1" kern="1200" dirty="0" smtClean="0"/>
            <a:t>Data Security</a:t>
          </a:r>
          <a:endParaRPr lang="en-GB" sz="500" b="1" kern="1200" dirty="0"/>
        </a:p>
      </dsp:txBody>
      <dsp:txXfrm>
        <a:off x="1374296" y="443918"/>
        <a:ext cx="439373" cy="380109"/>
      </dsp:txXfrm>
    </dsp:sp>
    <dsp:sp modelId="{BB93CEC5-DF30-4760-8D17-2F67AD264BE3}">
      <dsp:nvSpPr>
        <dsp:cNvPr id="0" name=""/>
        <dsp:cNvSpPr/>
      </dsp:nvSpPr>
      <dsp:spPr>
        <a:xfrm>
          <a:off x="1198789" y="1336593"/>
          <a:ext cx="302574" cy="260708"/>
        </a:xfrm>
        <a:prstGeom prst="hexagon">
          <a:avLst>
            <a:gd name="adj" fmla="val 28900"/>
            <a:gd name="vf" fmla="val 115470"/>
          </a:avLst>
        </a:prstGeom>
        <a:solidFill>
          <a:schemeClr val="bg1"/>
        </a:solidFill>
        <a:ln>
          <a:noFill/>
        </a:ln>
        <a:effectLst/>
      </dsp:spPr>
      <dsp:style>
        <a:lnRef idx="0">
          <a:scrgbClr r="0" g="0" b="0"/>
        </a:lnRef>
        <a:fillRef idx="1">
          <a:scrgbClr r="0" g="0" b="0"/>
        </a:fillRef>
        <a:effectRef idx="0">
          <a:scrgbClr r="0" g="0" b="0"/>
        </a:effectRef>
        <a:fontRef idx="minor"/>
      </dsp:style>
    </dsp:sp>
    <dsp:sp modelId="{82652555-C504-4E16-A104-8F4867C374C6}">
      <dsp:nvSpPr>
        <dsp:cNvPr id="0" name=""/>
        <dsp:cNvSpPr/>
      </dsp:nvSpPr>
      <dsp:spPr>
        <a:xfrm>
          <a:off x="1265385" y="1037160"/>
          <a:ext cx="657195" cy="568551"/>
        </a:xfrm>
        <a:prstGeom prst="hexagon">
          <a:avLst>
            <a:gd name="adj" fmla="val 28570"/>
            <a:gd name="vf" fmla="val 115470"/>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222250" rtl="0">
            <a:lnSpc>
              <a:spcPct val="90000"/>
            </a:lnSpc>
            <a:spcBef>
              <a:spcPct val="0"/>
            </a:spcBef>
            <a:spcAft>
              <a:spcPct val="35000"/>
            </a:spcAft>
          </a:pPr>
          <a:r>
            <a:rPr lang="en-GB" sz="500" b="1" kern="1200" dirty="0" smtClean="0"/>
            <a:t>RTO</a:t>
          </a:r>
          <a:endParaRPr lang="en-GB" sz="500" b="1" kern="1200" dirty="0"/>
        </a:p>
      </dsp:txBody>
      <dsp:txXfrm>
        <a:off x="1374296" y="1131381"/>
        <a:ext cx="439373" cy="380109"/>
      </dsp:txXfrm>
    </dsp:sp>
    <dsp:sp modelId="{0CA9E5D2-9561-48FA-A0BC-CAE8E731D944}">
      <dsp:nvSpPr>
        <dsp:cNvPr id="0" name=""/>
        <dsp:cNvSpPr/>
      </dsp:nvSpPr>
      <dsp:spPr>
        <a:xfrm>
          <a:off x="590282" y="1393703"/>
          <a:ext cx="302574" cy="260708"/>
        </a:xfrm>
        <a:prstGeom prst="hexagon">
          <a:avLst>
            <a:gd name="adj" fmla="val 28900"/>
            <a:gd name="vf" fmla="val 115470"/>
          </a:avLst>
        </a:prstGeom>
        <a:solidFill>
          <a:schemeClr val="bg1"/>
        </a:solidFill>
        <a:ln>
          <a:noFill/>
        </a:ln>
        <a:effectLst/>
      </dsp:spPr>
      <dsp:style>
        <a:lnRef idx="0">
          <a:scrgbClr r="0" g="0" b="0"/>
        </a:lnRef>
        <a:fillRef idx="1">
          <a:scrgbClr r="0" g="0" b="0"/>
        </a:fillRef>
        <a:effectRef idx="0">
          <a:scrgbClr r="0" g="0" b="0"/>
        </a:effectRef>
        <a:fontRef idx="minor"/>
      </dsp:style>
    </dsp:sp>
    <dsp:sp modelId="{9246161C-2CFA-4B17-B865-0E155D7BA1C5}">
      <dsp:nvSpPr>
        <dsp:cNvPr id="0" name=""/>
        <dsp:cNvSpPr/>
      </dsp:nvSpPr>
      <dsp:spPr>
        <a:xfrm>
          <a:off x="662661" y="1387248"/>
          <a:ext cx="657195" cy="568551"/>
        </a:xfrm>
        <a:prstGeom prst="hexagon">
          <a:avLst>
            <a:gd name="adj" fmla="val 28570"/>
            <a:gd name="vf" fmla="val 115470"/>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222250" rtl="0">
            <a:lnSpc>
              <a:spcPct val="90000"/>
            </a:lnSpc>
            <a:spcBef>
              <a:spcPct val="0"/>
            </a:spcBef>
            <a:spcAft>
              <a:spcPct val="35000"/>
            </a:spcAft>
          </a:pPr>
          <a:r>
            <a:rPr lang="en-GB" sz="500" b="1" kern="1200" dirty="0" smtClean="0"/>
            <a:t>RPO</a:t>
          </a:r>
          <a:endParaRPr lang="en-GB" sz="500" b="1" kern="1200" dirty="0"/>
        </a:p>
      </dsp:txBody>
      <dsp:txXfrm>
        <a:off x="771572" y="1481469"/>
        <a:ext cx="439373" cy="380109"/>
      </dsp:txXfrm>
    </dsp:sp>
    <dsp:sp modelId="{43DD4389-7DDF-4DA0-A467-272CFF31E263}">
      <dsp:nvSpPr>
        <dsp:cNvPr id="0" name=""/>
        <dsp:cNvSpPr/>
      </dsp:nvSpPr>
      <dsp:spPr>
        <a:xfrm>
          <a:off x="231371" y="906513"/>
          <a:ext cx="302574" cy="260708"/>
        </a:xfrm>
        <a:prstGeom prst="hexagon">
          <a:avLst>
            <a:gd name="adj" fmla="val 28900"/>
            <a:gd name="vf" fmla="val 115470"/>
          </a:avLst>
        </a:prstGeom>
        <a:solidFill>
          <a:schemeClr val="bg1"/>
        </a:solidFill>
        <a:ln>
          <a:solidFill>
            <a:schemeClr val="bg1"/>
          </a:solidFill>
        </a:ln>
        <a:effectLst/>
      </dsp:spPr>
      <dsp:style>
        <a:lnRef idx="0">
          <a:scrgbClr r="0" g="0" b="0"/>
        </a:lnRef>
        <a:fillRef idx="1">
          <a:scrgbClr r="0" g="0" b="0"/>
        </a:fillRef>
        <a:effectRef idx="0">
          <a:scrgbClr r="0" g="0" b="0"/>
        </a:effectRef>
        <a:fontRef idx="minor"/>
      </dsp:style>
    </dsp:sp>
    <dsp:sp modelId="{9EE6DB06-12A2-4191-8221-29657FDBC743}">
      <dsp:nvSpPr>
        <dsp:cNvPr id="0" name=""/>
        <dsp:cNvSpPr/>
      </dsp:nvSpPr>
      <dsp:spPr>
        <a:xfrm>
          <a:off x="57138" y="1037551"/>
          <a:ext cx="657195" cy="568551"/>
        </a:xfrm>
        <a:prstGeom prst="hexagon">
          <a:avLst>
            <a:gd name="adj" fmla="val 28570"/>
            <a:gd name="vf" fmla="val 115470"/>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222250" rtl="0">
            <a:lnSpc>
              <a:spcPct val="90000"/>
            </a:lnSpc>
            <a:spcBef>
              <a:spcPct val="0"/>
            </a:spcBef>
            <a:spcAft>
              <a:spcPct val="35000"/>
            </a:spcAft>
          </a:pPr>
          <a:r>
            <a:rPr lang="en-GB" sz="500" b="1" kern="1200" dirty="0" smtClean="0"/>
            <a:t>User Scope</a:t>
          </a:r>
          <a:endParaRPr lang="en-GB" sz="500" b="1" kern="1200" dirty="0"/>
        </a:p>
      </dsp:txBody>
      <dsp:txXfrm>
        <a:off x="166049" y="1131772"/>
        <a:ext cx="439373" cy="380109"/>
      </dsp:txXfrm>
    </dsp:sp>
    <dsp:sp modelId="{20BC3E2D-3547-450B-A75C-EF5B4B140697}">
      <dsp:nvSpPr>
        <dsp:cNvPr id="0" name=""/>
        <dsp:cNvSpPr/>
      </dsp:nvSpPr>
      <dsp:spPr>
        <a:xfrm>
          <a:off x="57138" y="348914"/>
          <a:ext cx="657195" cy="568551"/>
        </a:xfrm>
        <a:prstGeom prst="hexagon">
          <a:avLst>
            <a:gd name="adj" fmla="val 28570"/>
            <a:gd name="vf" fmla="val 115470"/>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222250" rtl="0">
            <a:lnSpc>
              <a:spcPct val="90000"/>
            </a:lnSpc>
            <a:spcBef>
              <a:spcPct val="0"/>
            </a:spcBef>
            <a:spcAft>
              <a:spcPct val="35000"/>
            </a:spcAft>
          </a:pPr>
          <a:r>
            <a:rPr lang="en-GB" sz="500" b="1" kern="1200" dirty="0" smtClean="0"/>
            <a:t>Availability</a:t>
          </a:r>
          <a:endParaRPr lang="en-GB" sz="500" b="1" kern="1200" dirty="0"/>
        </a:p>
      </dsp:txBody>
      <dsp:txXfrm>
        <a:off x="166049" y="443135"/>
        <a:ext cx="439373" cy="380109"/>
      </dsp:txXfrm>
    </dsp:sp>
  </dsp:spTree>
</dsp:drawing>
</file>

<file path=ppt/diagrams/layout1.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7618" name="Rectangle 2"/>
          <p:cNvSpPr>
            <a:spLocks noGrp="1" noChangeArrowheads="1"/>
          </p:cNvSpPr>
          <p:nvPr>
            <p:ph type="hdr" sz="quarter"/>
          </p:nvPr>
        </p:nvSpPr>
        <p:spPr bwMode="auto">
          <a:xfrm>
            <a:off x="5" y="5"/>
            <a:ext cx="2976594" cy="498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915" tIns="45458" rIns="90915" bIns="45458" numCol="1" anchor="t" anchorCtr="0" compatLnSpc="1">
            <a:prstTxWarp prst="textNoShape">
              <a:avLst/>
            </a:prstTxWarp>
          </a:bodyPr>
          <a:lstStyle>
            <a:lvl1pPr>
              <a:defRPr sz="1200"/>
            </a:lvl1pPr>
          </a:lstStyle>
          <a:p>
            <a:endParaRPr lang="en-GB" dirty="0"/>
          </a:p>
        </p:txBody>
      </p:sp>
      <p:sp>
        <p:nvSpPr>
          <p:cNvPr id="367619" name="Rectangle 3"/>
          <p:cNvSpPr>
            <a:spLocks noGrp="1" noChangeArrowheads="1"/>
          </p:cNvSpPr>
          <p:nvPr>
            <p:ph type="dt" sz="quarter" idx="1"/>
          </p:nvPr>
        </p:nvSpPr>
        <p:spPr bwMode="auto">
          <a:xfrm>
            <a:off x="3892475" y="5"/>
            <a:ext cx="2976594" cy="498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915" tIns="45458" rIns="90915" bIns="45458" numCol="1" anchor="t" anchorCtr="0" compatLnSpc="1">
            <a:prstTxWarp prst="textNoShape">
              <a:avLst/>
            </a:prstTxWarp>
          </a:bodyPr>
          <a:lstStyle>
            <a:lvl1pPr algn="r">
              <a:defRPr sz="1200"/>
            </a:lvl1pPr>
          </a:lstStyle>
          <a:p>
            <a:endParaRPr lang="en-GB" dirty="0"/>
          </a:p>
        </p:txBody>
      </p:sp>
      <p:sp>
        <p:nvSpPr>
          <p:cNvPr id="367620" name="Rectangle 4"/>
          <p:cNvSpPr>
            <a:spLocks noGrp="1" noChangeArrowheads="1"/>
          </p:cNvSpPr>
          <p:nvPr>
            <p:ph type="ftr" sz="quarter" idx="2"/>
          </p:nvPr>
        </p:nvSpPr>
        <p:spPr bwMode="auto">
          <a:xfrm>
            <a:off x="5" y="9456891"/>
            <a:ext cx="2976594" cy="498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915" tIns="45458" rIns="90915" bIns="45458" numCol="1" anchor="b" anchorCtr="0" compatLnSpc="1">
            <a:prstTxWarp prst="textNoShape">
              <a:avLst/>
            </a:prstTxWarp>
          </a:bodyPr>
          <a:lstStyle>
            <a:lvl1pPr>
              <a:defRPr sz="1200"/>
            </a:lvl1pPr>
          </a:lstStyle>
          <a:p>
            <a:endParaRPr lang="en-GB" dirty="0"/>
          </a:p>
        </p:txBody>
      </p:sp>
      <p:sp>
        <p:nvSpPr>
          <p:cNvPr id="367621" name="Rectangle 5"/>
          <p:cNvSpPr>
            <a:spLocks noGrp="1" noChangeArrowheads="1"/>
          </p:cNvSpPr>
          <p:nvPr>
            <p:ph type="sldNum" sz="quarter" idx="3"/>
          </p:nvPr>
        </p:nvSpPr>
        <p:spPr bwMode="auto">
          <a:xfrm>
            <a:off x="3892475" y="9456891"/>
            <a:ext cx="2976594" cy="498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915" tIns="45458" rIns="90915" bIns="45458" numCol="1" anchor="b" anchorCtr="0" compatLnSpc="1">
            <a:prstTxWarp prst="textNoShape">
              <a:avLst/>
            </a:prstTxWarp>
          </a:bodyPr>
          <a:lstStyle>
            <a:lvl1pPr algn="r">
              <a:defRPr sz="1200"/>
            </a:lvl1pPr>
          </a:lstStyle>
          <a:p>
            <a:fld id="{C4E16849-520A-42F0-AE1E-2F595E55FE93}" type="slidenum">
              <a:rPr lang="en-GB"/>
              <a:pPr/>
              <a:t>‹#›</a:t>
            </a:fld>
            <a:endParaRPr lang="en-GB" dirty="0"/>
          </a:p>
        </p:txBody>
      </p:sp>
    </p:spTree>
    <p:extLst>
      <p:ext uri="{BB962C8B-B14F-4D97-AF65-F5344CB8AC3E}">
        <p14:creationId xmlns:p14="http://schemas.microsoft.com/office/powerpoint/2010/main" val="12165562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5" y="5"/>
            <a:ext cx="2976594" cy="498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915" tIns="45458" rIns="90915" bIns="45458" numCol="1" anchor="t" anchorCtr="0" compatLnSpc="1">
            <a:prstTxWarp prst="textNoShape">
              <a:avLst/>
            </a:prstTxWarp>
          </a:bodyPr>
          <a:lstStyle>
            <a:lvl1pPr>
              <a:defRPr sz="1200"/>
            </a:lvl1pPr>
          </a:lstStyle>
          <a:p>
            <a:endParaRPr lang="en-GB" dirty="0"/>
          </a:p>
        </p:txBody>
      </p:sp>
      <p:sp>
        <p:nvSpPr>
          <p:cNvPr id="6147" name="Rectangle 3"/>
          <p:cNvSpPr>
            <a:spLocks noGrp="1" noChangeArrowheads="1"/>
          </p:cNvSpPr>
          <p:nvPr>
            <p:ph type="dt" idx="1"/>
          </p:nvPr>
        </p:nvSpPr>
        <p:spPr bwMode="auto">
          <a:xfrm>
            <a:off x="3892475" y="5"/>
            <a:ext cx="2976594" cy="498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915" tIns="45458" rIns="90915" bIns="45458" numCol="1" anchor="t" anchorCtr="0" compatLnSpc="1">
            <a:prstTxWarp prst="textNoShape">
              <a:avLst/>
            </a:prstTxWarp>
          </a:bodyPr>
          <a:lstStyle>
            <a:lvl1pPr algn="r">
              <a:defRPr sz="1200"/>
            </a:lvl1pPr>
          </a:lstStyle>
          <a:p>
            <a:endParaRPr lang="en-GB" dirty="0"/>
          </a:p>
        </p:txBody>
      </p:sp>
      <p:sp>
        <p:nvSpPr>
          <p:cNvPr id="6148" name="Rectangle 4"/>
          <p:cNvSpPr>
            <a:spLocks noGrp="1" noRot="1" noChangeAspect="1" noChangeArrowheads="1" noTextEdit="1"/>
          </p:cNvSpPr>
          <p:nvPr>
            <p:ph type="sldImg" idx="2"/>
          </p:nvPr>
        </p:nvSpPr>
        <p:spPr bwMode="auto">
          <a:xfrm>
            <a:off x="741363" y="747713"/>
            <a:ext cx="5387975" cy="3730625"/>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686912" y="4730041"/>
            <a:ext cx="5496888" cy="4480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915" tIns="45458" rIns="90915" bIns="45458"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150" name="Rectangle 6"/>
          <p:cNvSpPr>
            <a:spLocks noGrp="1" noChangeArrowheads="1"/>
          </p:cNvSpPr>
          <p:nvPr>
            <p:ph type="ftr" sz="quarter" idx="4"/>
          </p:nvPr>
        </p:nvSpPr>
        <p:spPr bwMode="auto">
          <a:xfrm>
            <a:off x="5" y="9456891"/>
            <a:ext cx="2976594" cy="498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915" tIns="45458" rIns="90915" bIns="45458" numCol="1" anchor="b" anchorCtr="0" compatLnSpc="1">
            <a:prstTxWarp prst="textNoShape">
              <a:avLst/>
            </a:prstTxWarp>
          </a:bodyPr>
          <a:lstStyle>
            <a:lvl1pPr>
              <a:defRPr sz="1200"/>
            </a:lvl1pPr>
          </a:lstStyle>
          <a:p>
            <a:endParaRPr lang="en-GB" dirty="0"/>
          </a:p>
        </p:txBody>
      </p:sp>
      <p:sp>
        <p:nvSpPr>
          <p:cNvPr id="6151" name="Rectangle 7"/>
          <p:cNvSpPr>
            <a:spLocks noGrp="1" noChangeArrowheads="1"/>
          </p:cNvSpPr>
          <p:nvPr>
            <p:ph type="sldNum" sz="quarter" idx="5"/>
          </p:nvPr>
        </p:nvSpPr>
        <p:spPr bwMode="auto">
          <a:xfrm>
            <a:off x="3892475" y="9456891"/>
            <a:ext cx="2976594" cy="498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915" tIns="45458" rIns="90915" bIns="45458" numCol="1" anchor="b" anchorCtr="0" compatLnSpc="1">
            <a:prstTxWarp prst="textNoShape">
              <a:avLst/>
            </a:prstTxWarp>
          </a:bodyPr>
          <a:lstStyle>
            <a:lvl1pPr algn="r">
              <a:defRPr sz="1200"/>
            </a:lvl1pPr>
          </a:lstStyle>
          <a:p>
            <a:fld id="{73D3869B-EF49-4FAB-9AB0-565B5C29D68C}" type="slidenum">
              <a:rPr lang="en-GB"/>
              <a:pPr/>
              <a:t>‹#›</a:t>
            </a:fld>
            <a:endParaRPr lang="en-GB" dirty="0"/>
          </a:p>
        </p:txBody>
      </p:sp>
    </p:spTree>
    <p:extLst>
      <p:ext uri="{BB962C8B-B14F-4D97-AF65-F5344CB8AC3E}">
        <p14:creationId xmlns:p14="http://schemas.microsoft.com/office/powerpoint/2010/main" val="191325514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148" algn="l" rtl="0" fontAlgn="base">
      <a:spcBef>
        <a:spcPct val="30000"/>
      </a:spcBef>
      <a:spcAft>
        <a:spcPct val="0"/>
      </a:spcAft>
      <a:defRPr sz="1200" kern="1200">
        <a:solidFill>
          <a:schemeClr val="tx1"/>
        </a:solidFill>
        <a:latin typeface="Arial" charset="0"/>
        <a:ea typeface="+mn-ea"/>
        <a:cs typeface="+mn-cs"/>
      </a:defRPr>
    </a:lvl2pPr>
    <a:lvl3pPr marL="914296" algn="l" rtl="0" fontAlgn="base">
      <a:spcBef>
        <a:spcPct val="30000"/>
      </a:spcBef>
      <a:spcAft>
        <a:spcPct val="0"/>
      </a:spcAft>
      <a:defRPr sz="1200" kern="1200">
        <a:solidFill>
          <a:schemeClr val="tx1"/>
        </a:solidFill>
        <a:latin typeface="Arial" charset="0"/>
        <a:ea typeface="+mn-ea"/>
        <a:cs typeface="+mn-cs"/>
      </a:defRPr>
    </a:lvl3pPr>
    <a:lvl4pPr marL="1371445" algn="l" rtl="0" fontAlgn="base">
      <a:spcBef>
        <a:spcPct val="30000"/>
      </a:spcBef>
      <a:spcAft>
        <a:spcPct val="0"/>
      </a:spcAft>
      <a:defRPr sz="1200" kern="1200">
        <a:solidFill>
          <a:schemeClr val="tx1"/>
        </a:solidFill>
        <a:latin typeface="Arial" charset="0"/>
        <a:ea typeface="+mn-ea"/>
        <a:cs typeface="+mn-cs"/>
      </a:defRPr>
    </a:lvl4pPr>
    <a:lvl5pPr marL="1828592" algn="l" rtl="0" fontAlgn="base">
      <a:spcBef>
        <a:spcPct val="30000"/>
      </a:spcBef>
      <a:spcAft>
        <a:spcPct val="0"/>
      </a:spcAft>
      <a:defRPr sz="1200" kern="1200">
        <a:solidFill>
          <a:schemeClr val="tx1"/>
        </a:solidFill>
        <a:latin typeface="Arial" charset="0"/>
        <a:ea typeface="+mn-ea"/>
        <a:cs typeface="+mn-cs"/>
      </a:defRPr>
    </a:lvl5pPr>
    <a:lvl6pPr marL="2285740" algn="l" defTabSz="914296" rtl="0" eaLnBrk="1" latinLnBrk="0" hangingPunct="1">
      <a:defRPr sz="1200" kern="1200">
        <a:solidFill>
          <a:schemeClr val="tx1"/>
        </a:solidFill>
        <a:latin typeface="+mn-lt"/>
        <a:ea typeface="+mn-ea"/>
        <a:cs typeface="+mn-cs"/>
      </a:defRPr>
    </a:lvl6pPr>
    <a:lvl7pPr marL="2742888" algn="l" defTabSz="914296" rtl="0" eaLnBrk="1" latinLnBrk="0" hangingPunct="1">
      <a:defRPr sz="1200" kern="1200">
        <a:solidFill>
          <a:schemeClr val="tx1"/>
        </a:solidFill>
        <a:latin typeface="+mn-lt"/>
        <a:ea typeface="+mn-ea"/>
        <a:cs typeface="+mn-cs"/>
      </a:defRPr>
    </a:lvl7pPr>
    <a:lvl8pPr marL="3200036" algn="l" defTabSz="914296" rtl="0" eaLnBrk="1" latinLnBrk="0" hangingPunct="1">
      <a:defRPr sz="1200" kern="1200">
        <a:solidFill>
          <a:schemeClr val="tx1"/>
        </a:solidFill>
        <a:latin typeface="+mn-lt"/>
        <a:ea typeface="+mn-ea"/>
        <a:cs typeface="+mn-cs"/>
      </a:defRPr>
    </a:lvl8pPr>
    <a:lvl9pPr marL="3657184" algn="l" defTabSz="914296"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Front Cov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0799" y="2824968"/>
            <a:ext cx="6961375" cy="500256"/>
          </a:xfrm>
        </p:spPr>
        <p:txBody>
          <a:bodyPr tIns="36000" bIns="36000" anchor="t" anchorCtr="0"/>
          <a:lstStyle>
            <a:lvl1pPr>
              <a:lnSpc>
                <a:spcPct val="107000"/>
              </a:lnSpc>
              <a:defRPr sz="2800" baseline="0">
                <a:solidFill>
                  <a:srgbClr val="141E50"/>
                </a:solidFill>
                <a:latin typeface="Arial" panose="020B0604020202020204" pitchFamily="34" charset="0"/>
                <a:cs typeface="Arial" panose="020B0604020202020204" pitchFamily="34" charset="0"/>
              </a:defRPr>
            </a:lvl1pPr>
          </a:lstStyle>
          <a:p>
            <a:r>
              <a:rPr lang="en-GB" noProof="0" dirty="0" smtClean="0"/>
              <a:t>Click to edit presentation title</a:t>
            </a:r>
            <a:endParaRPr lang="en-GB" noProof="0" dirty="0"/>
          </a:p>
        </p:txBody>
      </p:sp>
      <p:cxnSp>
        <p:nvCxnSpPr>
          <p:cNvPr id="64" name="Straight Connector 63"/>
          <p:cNvCxnSpPr/>
          <p:nvPr userDrawn="1"/>
        </p:nvCxnSpPr>
        <p:spPr>
          <a:xfrm>
            <a:off x="306388" y="1524000"/>
            <a:ext cx="9295200" cy="0"/>
          </a:xfrm>
          <a:prstGeom prst="line">
            <a:avLst/>
          </a:prstGeom>
          <a:ln w="9525">
            <a:solidFill>
              <a:srgbClr val="878787"/>
            </a:solidFill>
          </a:ln>
        </p:spPr>
        <p:style>
          <a:lnRef idx="1">
            <a:schemeClr val="accent1"/>
          </a:lnRef>
          <a:fillRef idx="0">
            <a:schemeClr val="accent1"/>
          </a:fillRef>
          <a:effectRef idx="0">
            <a:schemeClr val="accent1"/>
          </a:effectRef>
          <a:fontRef idx="minor">
            <a:schemeClr val="tx1"/>
          </a:fontRef>
        </p:style>
      </p:cxnSp>
      <p:sp>
        <p:nvSpPr>
          <p:cNvPr id="112" name="Text Placeholder 6"/>
          <p:cNvSpPr>
            <a:spLocks noGrp="1"/>
          </p:cNvSpPr>
          <p:nvPr>
            <p:ph type="body" sz="quarter" idx="16" hasCustomPrompt="1"/>
          </p:nvPr>
        </p:nvSpPr>
        <p:spPr>
          <a:xfrm>
            <a:off x="280799" y="2012883"/>
            <a:ext cx="6961375" cy="398946"/>
          </a:xfrm>
        </p:spPr>
        <p:txBody>
          <a:bodyPr wrap="square" tIns="36000" bIns="36000">
            <a:spAutoFit/>
          </a:bodyPr>
          <a:lstStyle>
            <a:lvl1pPr marL="0" indent="0">
              <a:lnSpc>
                <a:spcPct val="106000"/>
              </a:lnSpc>
              <a:spcAft>
                <a:spcPts val="0"/>
              </a:spcAft>
              <a:buNone/>
              <a:defRPr sz="2000" b="1" baseline="0">
                <a:solidFill>
                  <a:srgbClr val="1A9CE3"/>
                </a:solidFill>
                <a:latin typeface="Arial" panose="020B0604020202020204" pitchFamily="34" charset="0"/>
                <a:cs typeface="Arial" panose="020B0604020202020204" pitchFamily="34" charset="0"/>
              </a:defRPr>
            </a:lvl1pPr>
          </a:lstStyle>
          <a:p>
            <a:pPr lvl="0"/>
            <a:r>
              <a:rPr lang="en-GB" dirty="0" smtClean="0"/>
              <a:t>Click to edit client name</a:t>
            </a:r>
            <a:endParaRPr lang="en-GB" dirty="0"/>
          </a:p>
        </p:txBody>
      </p:sp>
      <p:sp>
        <p:nvSpPr>
          <p:cNvPr id="212" name="Text Placeholder 211"/>
          <p:cNvSpPr>
            <a:spLocks noGrp="1"/>
          </p:cNvSpPr>
          <p:nvPr>
            <p:ph type="body" sz="quarter" idx="19" hasCustomPrompt="1"/>
          </p:nvPr>
        </p:nvSpPr>
        <p:spPr>
          <a:xfrm>
            <a:off x="297731" y="5152041"/>
            <a:ext cx="4582244" cy="257369"/>
          </a:xfrm>
        </p:spPr>
        <p:txBody>
          <a:bodyPr wrap="square" tIns="36000" bIns="36000">
            <a:spAutoFit/>
          </a:bodyPr>
          <a:lstStyle>
            <a:lvl1pPr marL="0" indent="0">
              <a:lnSpc>
                <a:spcPct val="100000"/>
              </a:lnSpc>
              <a:spcAft>
                <a:spcPts val="0"/>
              </a:spcAft>
              <a:buNone/>
              <a:defRPr sz="1200" b="1" baseline="0">
                <a:solidFill>
                  <a:srgbClr val="878787"/>
                </a:solidFill>
                <a:latin typeface="Arial" panose="020B0604020202020204" pitchFamily="34" charset="0"/>
                <a:cs typeface="Arial" panose="020B0604020202020204" pitchFamily="34" charset="0"/>
              </a:defRPr>
            </a:lvl1pPr>
          </a:lstStyle>
          <a:p>
            <a:pPr lvl="0"/>
            <a:r>
              <a:rPr lang="en-GB" dirty="0" smtClean="0"/>
              <a:t>[Insert Date]</a:t>
            </a:r>
            <a:endParaRPr lang="en-GB" dirty="0"/>
          </a:p>
        </p:txBody>
      </p:sp>
      <p:sp>
        <p:nvSpPr>
          <p:cNvPr id="4" name="Text Placeholder 3"/>
          <p:cNvSpPr>
            <a:spLocks noGrp="1"/>
          </p:cNvSpPr>
          <p:nvPr>
            <p:ph type="body" sz="quarter" idx="20" hasCustomPrompt="1"/>
          </p:nvPr>
        </p:nvSpPr>
        <p:spPr>
          <a:xfrm>
            <a:off x="301626" y="5953645"/>
            <a:ext cx="4578349" cy="220436"/>
          </a:xfrm>
        </p:spPr>
        <p:txBody>
          <a:bodyPr wrap="square" tIns="36000" bIns="36000">
            <a:spAutoFit/>
          </a:bodyPr>
          <a:lstStyle>
            <a:lvl1pPr marL="0" indent="0">
              <a:spcAft>
                <a:spcPts val="0"/>
              </a:spcAft>
              <a:buNone/>
              <a:defRPr sz="800" b="1" baseline="0">
                <a:solidFill>
                  <a:srgbClr val="141E50"/>
                </a:solidFill>
                <a:latin typeface="Arial" panose="020B0604020202020204" pitchFamily="34" charset="0"/>
                <a:cs typeface="Arial" panose="020B0604020202020204" pitchFamily="34" charset="0"/>
              </a:defRPr>
            </a:lvl1pPr>
          </a:lstStyle>
          <a:p>
            <a:pPr lvl="0"/>
            <a:r>
              <a:rPr lang="en-GB" dirty="0" smtClean="0"/>
              <a:t>[Insert Disclaimer Text]</a:t>
            </a:r>
            <a:endParaRPr lang="en-GB" dirty="0"/>
          </a:p>
        </p:txBody>
      </p:sp>
      <p:sp>
        <p:nvSpPr>
          <p:cNvPr id="105" name="Text Placeholder 104"/>
          <p:cNvSpPr>
            <a:spLocks noGrp="1"/>
          </p:cNvSpPr>
          <p:nvPr>
            <p:ph type="body" sz="quarter" idx="21" hasCustomPrompt="1"/>
          </p:nvPr>
        </p:nvSpPr>
        <p:spPr>
          <a:xfrm>
            <a:off x="297731" y="4367869"/>
            <a:ext cx="6944444" cy="303536"/>
          </a:xfrm>
        </p:spPr>
        <p:txBody>
          <a:bodyPr wrap="square" tIns="36000" bIns="36000">
            <a:spAutoFit/>
          </a:bodyPr>
          <a:lstStyle>
            <a:lvl1pPr marL="0" indent="0">
              <a:lnSpc>
                <a:spcPct val="125000"/>
              </a:lnSpc>
              <a:spcAft>
                <a:spcPts val="0"/>
              </a:spcAft>
              <a:buNone/>
              <a:defRPr sz="1200" b="1" baseline="0">
                <a:solidFill>
                  <a:srgbClr val="141E50"/>
                </a:solidFill>
                <a:latin typeface="Arial" panose="020B0604020202020204" pitchFamily="34" charset="0"/>
                <a:cs typeface="Arial" panose="020B0604020202020204" pitchFamily="34" charset="0"/>
              </a:defRPr>
            </a:lvl1pPr>
          </a:lstStyle>
          <a:p>
            <a:pPr lvl="0"/>
            <a:r>
              <a:rPr lang="en-GB" dirty="0" smtClean="0"/>
              <a:t>[Insert Presenter Name(s), Job Title]</a:t>
            </a:r>
            <a:endParaRPr lang="en-GB"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82068" y="457623"/>
            <a:ext cx="2595600" cy="610729"/>
          </a:xfrm>
          <a:prstGeom prst="rect">
            <a:avLst/>
          </a:prstGeom>
        </p:spPr>
      </p:pic>
    </p:spTree>
    <p:extLst>
      <p:ext uri="{BB962C8B-B14F-4D97-AF65-F5344CB8AC3E}">
        <p14:creationId xmlns:p14="http://schemas.microsoft.com/office/powerpoint/2010/main" val="1097648200"/>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pos="31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 Content &amp; Subheading">
    <p:spTree>
      <p:nvGrpSpPr>
        <p:cNvPr id="1" name=""/>
        <p:cNvGrpSpPr/>
        <p:nvPr/>
      </p:nvGrpSpPr>
      <p:grpSpPr>
        <a:xfrm>
          <a:off x="0" y="0"/>
          <a:ext cx="0" cy="0"/>
          <a:chOff x="0" y="0"/>
          <a:chExt cx="0" cy="0"/>
        </a:xfrm>
      </p:grpSpPr>
      <p:cxnSp>
        <p:nvCxnSpPr>
          <p:cNvPr id="9" name="Straight Connector 8"/>
          <p:cNvCxnSpPr/>
          <p:nvPr userDrawn="1"/>
        </p:nvCxnSpPr>
        <p:spPr>
          <a:xfrm>
            <a:off x="306388" y="762000"/>
            <a:ext cx="9295200" cy="0"/>
          </a:xfrm>
          <a:prstGeom prst="line">
            <a:avLst/>
          </a:prstGeom>
          <a:ln w="9525">
            <a:solidFill>
              <a:srgbClr val="878787"/>
            </a:solidFill>
          </a:ln>
        </p:spPr>
        <p:style>
          <a:lnRef idx="1">
            <a:schemeClr val="accent1"/>
          </a:lnRef>
          <a:fillRef idx="0">
            <a:schemeClr val="accent1"/>
          </a:fillRef>
          <a:effectRef idx="0">
            <a:schemeClr val="accent1"/>
          </a:effectRef>
          <a:fontRef idx="minor">
            <a:schemeClr val="tx1"/>
          </a:fontRef>
        </p:style>
      </p:cxnSp>
      <p:sp>
        <p:nvSpPr>
          <p:cNvPr id="14" name="Text Placeholder 3"/>
          <p:cNvSpPr>
            <a:spLocks noGrp="1"/>
          </p:cNvSpPr>
          <p:nvPr>
            <p:ph type="body" sz="quarter" idx="20" hasCustomPrompt="1"/>
          </p:nvPr>
        </p:nvSpPr>
        <p:spPr>
          <a:xfrm>
            <a:off x="306388" y="1068388"/>
            <a:ext cx="9295200" cy="318924"/>
          </a:xfrm>
        </p:spPr>
        <p:txBody>
          <a:bodyPr wrap="square" tIns="36000" bIns="36000">
            <a:spAutoFit/>
          </a:bodyPr>
          <a:lstStyle>
            <a:lvl1pPr marL="0" indent="0">
              <a:lnSpc>
                <a:spcPct val="100000"/>
              </a:lnSpc>
              <a:spcAft>
                <a:spcPts val="0"/>
              </a:spcAft>
              <a:buNone/>
              <a:defRPr sz="1600" b="1" baseline="0">
                <a:solidFill>
                  <a:srgbClr val="1A9CE3"/>
                </a:solidFill>
                <a:latin typeface="Arial" panose="020B0604020202020204" pitchFamily="34" charset="0"/>
                <a:cs typeface="Arial" panose="020B0604020202020204" pitchFamily="34" charset="0"/>
              </a:defRPr>
            </a:lvl1pPr>
          </a:lstStyle>
          <a:p>
            <a:pPr lvl="0"/>
            <a:r>
              <a:rPr lang="en-GB" dirty="0" smtClean="0"/>
              <a:t>Click to edit subheading</a:t>
            </a:r>
            <a:endParaRPr lang="en-GB" dirty="0"/>
          </a:p>
        </p:txBody>
      </p:sp>
      <p:sp>
        <p:nvSpPr>
          <p:cNvPr id="7" name="Content Placeholder 6"/>
          <p:cNvSpPr>
            <a:spLocks noGrp="1"/>
          </p:cNvSpPr>
          <p:nvPr>
            <p:ph sz="quarter" idx="21"/>
          </p:nvPr>
        </p:nvSpPr>
        <p:spPr>
          <a:xfrm>
            <a:off x="306388" y="1524001"/>
            <a:ext cx="4573587" cy="2211387"/>
          </a:xfrm>
        </p:spPr>
        <p:txBody>
          <a:body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p:txBody>
      </p:sp>
      <p:sp>
        <p:nvSpPr>
          <p:cNvPr id="10" name="Content Placeholder 9"/>
          <p:cNvSpPr>
            <a:spLocks noGrp="1"/>
          </p:cNvSpPr>
          <p:nvPr>
            <p:ph sz="quarter" idx="22"/>
          </p:nvPr>
        </p:nvSpPr>
        <p:spPr>
          <a:xfrm>
            <a:off x="5032375" y="1524001"/>
            <a:ext cx="4572000" cy="2211387"/>
          </a:xfrm>
        </p:spPr>
        <p:txBody>
          <a:body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p:txBody>
      </p:sp>
      <p:sp>
        <p:nvSpPr>
          <p:cNvPr id="66" name="Content Placeholder 65"/>
          <p:cNvSpPr>
            <a:spLocks noGrp="1"/>
          </p:cNvSpPr>
          <p:nvPr>
            <p:ph sz="quarter" idx="23"/>
          </p:nvPr>
        </p:nvSpPr>
        <p:spPr>
          <a:xfrm>
            <a:off x="306388" y="3887789"/>
            <a:ext cx="4573587" cy="2211386"/>
          </a:xfrm>
        </p:spPr>
        <p:txBody>
          <a:body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p:txBody>
      </p:sp>
      <p:sp>
        <p:nvSpPr>
          <p:cNvPr id="68" name="Content Placeholder 67"/>
          <p:cNvSpPr>
            <a:spLocks noGrp="1"/>
          </p:cNvSpPr>
          <p:nvPr>
            <p:ph sz="quarter" idx="24"/>
          </p:nvPr>
        </p:nvSpPr>
        <p:spPr>
          <a:xfrm>
            <a:off x="5032375" y="3887789"/>
            <a:ext cx="4572000" cy="2211386"/>
          </a:xfrm>
        </p:spPr>
        <p:txBody>
          <a:body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5354" y="6284878"/>
            <a:ext cx="1800000" cy="423529"/>
          </a:xfrm>
          <a:prstGeom prst="rect">
            <a:avLst/>
          </a:prstGeom>
        </p:spPr>
      </p:pic>
      <p:sp>
        <p:nvSpPr>
          <p:cNvPr id="4" name="Title 3"/>
          <p:cNvSpPr>
            <a:spLocks noGrp="1"/>
          </p:cNvSpPr>
          <p:nvPr>
            <p:ph type="title"/>
          </p:nvPr>
        </p:nvSpPr>
        <p:spPr/>
        <p:txBody>
          <a:bodyPr/>
          <a:lstStyle/>
          <a:p>
            <a:r>
              <a:rPr lang="en-GB" noProof="0" dirty="0" smtClean="0"/>
              <a:t>Click to edit Master title style</a:t>
            </a:r>
            <a:endParaRPr lang="en-GB" noProof="0" dirty="0"/>
          </a:p>
        </p:txBody>
      </p:sp>
      <p:sp>
        <p:nvSpPr>
          <p:cNvPr id="12" name="Rectangle 11"/>
          <p:cNvSpPr/>
          <p:nvPr userDrawn="1"/>
        </p:nvSpPr>
        <p:spPr>
          <a:xfrm>
            <a:off x="2671232" y="6616405"/>
            <a:ext cx="5761567" cy="107722"/>
          </a:xfrm>
          <a:prstGeom prst="rect">
            <a:avLst/>
          </a:prstGeom>
        </p:spPr>
        <p:txBody>
          <a:bodyPr wrap="square" lIns="0" tIns="0" rIns="0" bIns="0">
            <a:spAutoFit/>
          </a:bodyPr>
          <a:lstStyle/>
          <a:p>
            <a:r>
              <a:rPr lang="en-GB" sz="700" dirty="0" smtClean="0">
                <a:solidFill>
                  <a:srgbClr val="878787"/>
                </a:solidFill>
              </a:rPr>
              <a:t>Aberdeen Standard Investments is a brand of the investment businesses of Aberdeen Asset Management and Standard Life Investments</a:t>
            </a:r>
            <a:endParaRPr lang="en-GB" sz="700" dirty="0">
              <a:solidFill>
                <a:srgbClr val="878787"/>
              </a:solidFill>
            </a:endParaRPr>
          </a:p>
        </p:txBody>
      </p:sp>
    </p:spTree>
    <p:extLst>
      <p:ext uri="{BB962C8B-B14F-4D97-AF65-F5344CB8AC3E}">
        <p14:creationId xmlns:p14="http://schemas.microsoft.com/office/powerpoint/2010/main" val="279392566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1104" userDrawn="1">
          <p15:clr>
            <a:srgbClr val="FBAE40"/>
          </p15:clr>
        </p15:guide>
        <p15:guide id="2" orient="horz" pos="2496"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 Content &amp; Source">
    <p:spTree>
      <p:nvGrpSpPr>
        <p:cNvPr id="1" name=""/>
        <p:cNvGrpSpPr/>
        <p:nvPr/>
      </p:nvGrpSpPr>
      <p:grpSpPr>
        <a:xfrm>
          <a:off x="0" y="0"/>
          <a:ext cx="0" cy="0"/>
          <a:chOff x="0" y="0"/>
          <a:chExt cx="0" cy="0"/>
        </a:xfrm>
      </p:grpSpPr>
      <p:cxnSp>
        <p:nvCxnSpPr>
          <p:cNvPr id="8" name="Straight Connector 7"/>
          <p:cNvCxnSpPr/>
          <p:nvPr userDrawn="1"/>
        </p:nvCxnSpPr>
        <p:spPr>
          <a:xfrm>
            <a:off x="306388" y="762000"/>
            <a:ext cx="9295200" cy="0"/>
          </a:xfrm>
          <a:prstGeom prst="line">
            <a:avLst/>
          </a:prstGeom>
          <a:ln w="9525">
            <a:solidFill>
              <a:srgbClr val="878787"/>
            </a:solidFill>
          </a:ln>
        </p:spPr>
        <p:style>
          <a:lnRef idx="1">
            <a:schemeClr val="accent1"/>
          </a:lnRef>
          <a:fillRef idx="0">
            <a:schemeClr val="accent1"/>
          </a:fillRef>
          <a:effectRef idx="0">
            <a:schemeClr val="accent1"/>
          </a:effectRef>
          <a:fontRef idx="minor">
            <a:schemeClr val="tx1"/>
          </a:fontRef>
        </p:style>
      </p:cxnSp>
      <p:sp>
        <p:nvSpPr>
          <p:cNvPr id="7" name="Content Placeholder 6"/>
          <p:cNvSpPr>
            <a:spLocks noGrp="1"/>
          </p:cNvSpPr>
          <p:nvPr>
            <p:ph sz="quarter" idx="13"/>
          </p:nvPr>
        </p:nvSpPr>
        <p:spPr>
          <a:xfrm>
            <a:off x="306388" y="1068389"/>
            <a:ext cx="4573586" cy="2132012"/>
          </a:xfrm>
        </p:spPr>
        <p:txBody>
          <a:body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p:txBody>
      </p:sp>
      <p:sp>
        <p:nvSpPr>
          <p:cNvPr id="15" name="Content Placeholder 14"/>
          <p:cNvSpPr>
            <a:spLocks noGrp="1"/>
          </p:cNvSpPr>
          <p:nvPr>
            <p:ph sz="quarter" idx="14"/>
          </p:nvPr>
        </p:nvSpPr>
        <p:spPr>
          <a:xfrm>
            <a:off x="5032375" y="1068389"/>
            <a:ext cx="4569213" cy="2132012"/>
          </a:xfrm>
        </p:spPr>
        <p:txBody>
          <a:body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p:txBody>
      </p:sp>
      <p:sp>
        <p:nvSpPr>
          <p:cNvPr id="17" name="Content Placeholder 16"/>
          <p:cNvSpPr>
            <a:spLocks noGrp="1"/>
          </p:cNvSpPr>
          <p:nvPr>
            <p:ph sz="quarter" idx="15"/>
          </p:nvPr>
        </p:nvSpPr>
        <p:spPr>
          <a:xfrm>
            <a:off x="5032375" y="3659983"/>
            <a:ext cx="4569213" cy="2131218"/>
          </a:xfrm>
        </p:spPr>
        <p:txBody>
          <a:body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p:txBody>
      </p:sp>
      <p:sp>
        <p:nvSpPr>
          <p:cNvPr id="19" name="Content Placeholder 18"/>
          <p:cNvSpPr>
            <a:spLocks noGrp="1"/>
          </p:cNvSpPr>
          <p:nvPr>
            <p:ph sz="quarter" idx="16"/>
          </p:nvPr>
        </p:nvSpPr>
        <p:spPr>
          <a:xfrm>
            <a:off x="306388" y="3659983"/>
            <a:ext cx="4573587" cy="2131217"/>
          </a:xfrm>
        </p:spPr>
        <p:txBody>
          <a:body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p:txBody>
      </p:sp>
      <p:sp>
        <p:nvSpPr>
          <p:cNvPr id="9" name="Text Placeholder 5"/>
          <p:cNvSpPr>
            <a:spLocks noGrp="1"/>
          </p:cNvSpPr>
          <p:nvPr>
            <p:ph type="body" sz="quarter" idx="17" hasCustomPrompt="1"/>
          </p:nvPr>
        </p:nvSpPr>
        <p:spPr>
          <a:xfrm>
            <a:off x="306389" y="3327156"/>
            <a:ext cx="4573586" cy="180425"/>
          </a:xfrm>
        </p:spPr>
        <p:txBody>
          <a:bodyPr wrap="square" tIns="36000" rIns="0" bIns="36000" anchor="t" anchorCtr="0">
            <a:spAutoFit/>
          </a:bodyPr>
          <a:lstStyle>
            <a:lvl1pPr marL="0" indent="0">
              <a:lnSpc>
                <a:spcPct val="100000"/>
              </a:lnSpc>
              <a:spcBef>
                <a:spcPts val="0"/>
              </a:spcBef>
              <a:spcAft>
                <a:spcPts val="0"/>
              </a:spcAft>
              <a:buNone/>
              <a:defRPr sz="700" b="0" baseline="0">
                <a:solidFill>
                  <a:srgbClr val="878787"/>
                </a:solidFill>
              </a:defRPr>
            </a:lvl1pPr>
          </a:lstStyle>
          <a:p>
            <a:pPr lvl="0"/>
            <a:r>
              <a:rPr lang="en-GB" dirty="0" smtClean="0"/>
              <a:t>Click to edit source</a:t>
            </a:r>
            <a:endParaRPr lang="en-GB" dirty="0"/>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5354" y="6284878"/>
            <a:ext cx="1800000" cy="423529"/>
          </a:xfrm>
          <a:prstGeom prst="rect">
            <a:avLst/>
          </a:prstGeom>
        </p:spPr>
      </p:pic>
      <p:sp>
        <p:nvSpPr>
          <p:cNvPr id="4" name="Title 3"/>
          <p:cNvSpPr>
            <a:spLocks noGrp="1"/>
          </p:cNvSpPr>
          <p:nvPr>
            <p:ph type="title"/>
          </p:nvPr>
        </p:nvSpPr>
        <p:spPr/>
        <p:txBody>
          <a:bodyPr/>
          <a:lstStyle/>
          <a:p>
            <a:r>
              <a:rPr lang="en-GB" noProof="0" dirty="0" smtClean="0"/>
              <a:t>Click to edit Master title style</a:t>
            </a:r>
            <a:endParaRPr lang="en-GB" noProof="0" dirty="0"/>
          </a:p>
        </p:txBody>
      </p:sp>
      <p:sp>
        <p:nvSpPr>
          <p:cNvPr id="16" name="Text Placeholder 5"/>
          <p:cNvSpPr>
            <a:spLocks noGrp="1"/>
          </p:cNvSpPr>
          <p:nvPr>
            <p:ph type="body" sz="quarter" idx="18" hasCustomPrompt="1"/>
          </p:nvPr>
        </p:nvSpPr>
        <p:spPr>
          <a:xfrm>
            <a:off x="5028002" y="3327156"/>
            <a:ext cx="4573586" cy="180425"/>
          </a:xfrm>
        </p:spPr>
        <p:txBody>
          <a:bodyPr wrap="square" tIns="36000" rIns="0" bIns="36000" anchor="t" anchorCtr="0">
            <a:spAutoFit/>
          </a:bodyPr>
          <a:lstStyle>
            <a:lvl1pPr marL="0" indent="0">
              <a:lnSpc>
                <a:spcPct val="100000"/>
              </a:lnSpc>
              <a:spcBef>
                <a:spcPts val="0"/>
              </a:spcBef>
              <a:spcAft>
                <a:spcPts val="0"/>
              </a:spcAft>
              <a:buNone/>
              <a:defRPr sz="700" b="0" baseline="0">
                <a:solidFill>
                  <a:srgbClr val="878787"/>
                </a:solidFill>
              </a:defRPr>
            </a:lvl1pPr>
          </a:lstStyle>
          <a:p>
            <a:pPr lvl="0"/>
            <a:r>
              <a:rPr lang="en-GB" dirty="0" smtClean="0"/>
              <a:t>Click to edit source</a:t>
            </a:r>
            <a:endParaRPr lang="en-GB" dirty="0"/>
          </a:p>
        </p:txBody>
      </p:sp>
      <p:sp>
        <p:nvSpPr>
          <p:cNvPr id="18" name="Text Placeholder 5"/>
          <p:cNvSpPr>
            <a:spLocks noGrp="1"/>
          </p:cNvSpPr>
          <p:nvPr>
            <p:ph type="body" sz="quarter" idx="19" hasCustomPrompt="1"/>
          </p:nvPr>
        </p:nvSpPr>
        <p:spPr>
          <a:xfrm>
            <a:off x="306389" y="5918750"/>
            <a:ext cx="4573586" cy="180425"/>
          </a:xfrm>
        </p:spPr>
        <p:txBody>
          <a:bodyPr wrap="square" tIns="36000" rIns="0" bIns="36000" anchor="t" anchorCtr="0">
            <a:spAutoFit/>
          </a:bodyPr>
          <a:lstStyle>
            <a:lvl1pPr marL="0" indent="0">
              <a:lnSpc>
                <a:spcPct val="100000"/>
              </a:lnSpc>
              <a:spcBef>
                <a:spcPts val="0"/>
              </a:spcBef>
              <a:spcAft>
                <a:spcPts val="0"/>
              </a:spcAft>
              <a:buNone/>
              <a:defRPr sz="700" b="0" baseline="0">
                <a:solidFill>
                  <a:srgbClr val="878787"/>
                </a:solidFill>
              </a:defRPr>
            </a:lvl1pPr>
          </a:lstStyle>
          <a:p>
            <a:pPr lvl="0"/>
            <a:r>
              <a:rPr lang="en-GB" dirty="0" smtClean="0"/>
              <a:t>Click to edit source</a:t>
            </a:r>
            <a:endParaRPr lang="en-GB" dirty="0"/>
          </a:p>
        </p:txBody>
      </p:sp>
      <p:sp>
        <p:nvSpPr>
          <p:cNvPr id="21" name="Text Placeholder 5"/>
          <p:cNvSpPr>
            <a:spLocks noGrp="1"/>
          </p:cNvSpPr>
          <p:nvPr>
            <p:ph type="body" sz="quarter" idx="20" hasCustomPrompt="1"/>
          </p:nvPr>
        </p:nvSpPr>
        <p:spPr>
          <a:xfrm>
            <a:off x="5028002" y="5918750"/>
            <a:ext cx="4573586" cy="180425"/>
          </a:xfrm>
        </p:spPr>
        <p:txBody>
          <a:bodyPr wrap="square" tIns="36000" rIns="0" bIns="36000" anchor="t" anchorCtr="0">
            <a:spAutoFit/>
          </a:bodyPr>
          <a:lstStyle>
            <a:lvl1pPr marL="0" indent="0">
              <a:lnSpc>
                <a:spcPct val="100000"/>
              </a:lnSpc>
              <a:spcBef>
                <a:spcPts val="0"/>
              </a:spcBef>
              <a:spcAft>
                <a:spcPts val="0"/>
              </a:spcAft>
              <a:buNone/>
              <a:defRPr sz="700" b="0" baseline="0">
                <a:solidFill>
                  <a:srgbClr val="878787"/>
                </a:solidFill>
              </a:defRPr>
            </a:lvl1pPr>
          </a:lstStyle>
          <a:p>
            <a:pPr lvl="0"/>
            <a:r>
              <a:rPr lang="en-GB" dirty="0" smtClean="0"/>
              <a:t>Click to edit source</a:t>
            </a:r>
            <a:endParaRPr lang="en-GB" dirty="0"/>
          </a:p>
        </p:txBody>
      </p:sp>
      <p:sp>
        <p:nvSpPr>
          <p:cNvPr id="20" name="Rectangle 19"/>
          <p:cNvSpPr/>
          <p:nvPr userDrawn="1"/>
        </p:nvSpPr>
        <p:spPr>
          <a:xfrm>
            <a:off x="2671232" y="6616405"/>
            <a:ext cx="5761567" cy="107722"/>
          </a:xfrm>
          <a:prstGeom prst="rect">
            <a:avLst/>
          </a:prstGeom>
        </p:spPr>
        <p:txBody>
          <a:bodyPr wrap="square" lIns="0" tIns="0" rIns="0" bIns="0">
            <a:spAutoFit/>
          </a:bodyPr>
          <a:lstStyle/>
          <a:p>
            <a:r>
              <a:rPr lang="en-GB" sz="700" dirty="0" smtClean="0">
                <a:solidFill>
                  <a:srgbClr val="878787"/>
                </a:solidFill>
              </a:rPr>
              <a:t>Aberdeen Standard Investments is a brand of the investment businesses of Aberdeen Asset Management and Standard Life Investments</a:t>
            </a:r>
            <a:endParaRPr lang="en-GB" sz="700" dirty="0">
              <a:solidFill>
                <a:srgbClr val="878787"/>
              </a:solidFill>
            </a:endParaRPr>
          </a:p>
        </p:txBody>
      </p:sp>
    </p:spTree>
    <p:extLst>
      <p:ext uri="{BB962C8B-B14F-4D97-AF65-F5344CB8AC3E}">
        <p14:creationId xmlns:p14="http://schemas.microsoft.com/office/powerpoint/2010/main" val="2161305802"/>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cxnSp>
        <p:nvCxnSpPr>
          <p:cNvPr id="3" name="Straight Connector 2"/>
          <p:cNvCxnSpPr/>
          <p:nvPr userDrawn="1"/>
        </p:nvCxnSpPr>
        <p:spPr>
          <a:xfrm>
            <a:off x="306388" y="762000"/>
            <a:ext cx="9295200" cy="0"/>
          </a:xfrm>
          <a:prstGeom prst="line">
            <a:avLst/>
          </a:prstGeom>
          <a:ln w="9525">
            <a:solidFill>
              <a:srgbClr val="878787"/>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5354" y="6284878"/>
            <a:ext cx="1800000" cy="423529"/>
          </a:xfrm>
          <a:prstGeom prst="rect">
            <a:avLst/>
          </a:prstGeom>
        </p:spPr>
      </p:pic>
      <p:sp>
        <p:nvSpPr>
          <p:cNvPr id="8" name="Text Placeholder 7"/>
          <p:cNvSpPr>
            <a:spLocks noGrp="1"/>
          </p:cNvSpPr>
          <p:nvPr>
            <p:ph type="body" sz="quarter" idx="10"/>
          </p:nvPr>
        </p:nvSpPr>
        <p:spPr>
          <a:xfrm>
            <a:off x="309562" y="1068388"/>
            <a:ext cx="9292026" cy="5030787"/>
          </a:xfrm>
        </p:spPr>
        <p:txBody>
          <a:bodyPr numCol="1" spcCol="0"/>
          <a:lstStyle>
            <a:lvl1pPr marL="0" indent="0">
              <a:lnSpc>
                <a:spcPct val="100000"/>
              </a:lnSpc>
              <a:spcBef>
                <a:spcPts val="600"/>
              </a:spcBef>
              <a:spcAft>
                <a:spcPts val="0"/>
              </a:spcAft>
              <a:buNone/>
              <a:defRPr sz="800">
                <a:solidFill>
                  <a:srgbClr val="141E50"/>
                </a:solidFill>
              </a:defRPr>
            </a:lvl1pPr>
          </a:lstStyle>
          <a:p>
            <a:pPr lvl="0"/>
            <a:endParaRPr lang="en-GB" dirty="0"/>
          </a:p>
        </p:txBody>
      </p:sp>
      <p:sp>
        <p:nvSpPr>
          <p:cNvPr id="5" name="Rectangle 4"/>
          <p:cNvSpPr/>
          <p:nvPr userDrawn="1"/>
        </p:nvSpPr>
        <p:spPr>
          <a:xfrm>
            <a:off x="2671232" y="6616405"/>
            <a:ext cx="5761567" cy="107722"/>
          </a:xfrm>
          <a:prstGeom prst="rect">
            <a:avLst/>
          </a:prstGeom>
        </p:spPr>
        <p:txBody>
          <a:bodyPr wrap="square" lIns="0" tIns="0" rIns="0" bIns="0">
            <a:spAutoFit/>
          </a:bodyPr>
          <a:lstStyle/>
          <a:p>
            <a:r>
              <a:rPr lang="en-GB" sz="700" dirty="0" smtClean="0">
                <a:solidFill>
                  <a:srgbClr val="878787"/>
                </a:solidFill>
              </a:rPr>
              <a:t>Aberdeen Standard Investments is a brand of the investment businesses of Aberdeen Asset Management and Standard Life Investments</a:t>
            </a:r>
            <a:endParaRPr lang="en-GB" sz="700" dirty="0">
              <a:solidFill>
                <a:srgbClr val="878787"/>
              </a:solidFill>
            </a:endParaRPr>
          </a:p>
        </p:txBody>
      </p:sp>
    </p:spTree>
    <p:extLst>
      <p:ext uri="{BB962C8B-B14F-4D97-AF65-F5344CB8AC3E}">
        <p14:creationId xmlns:p14="http://schemas.microsoft.com/office/powerpoint/2010/main" val="3722316759"/>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ue Separator">
    <p:spTree>
      <p:nvGrpSpPr>
        <p:cNvPr id="1" name=""/>
        <p:cNvGrpSpPr/>
        <p:nvPr/>
      </p:nvGrpSpPr>
      <p:grpSpPr>
        <a:xfrm>
          <a:off x="0" y="0"/>
          <a:ext cx="0" cy="0"/>
          <a:chOff x="0" y="0"/>
          <a:chExt cx="0" cy="0"/>
        </a:xfrm>
      </p:grpSpPr>
      <p:sp>
        <p:nvSpPr>
          <p:cNvPr id="6" name="Rectangle 5"/>
          <p:cNvSpPr/>
          <p:nvPr userDrawn="1"/>
        </p:nvSpPr>
        <p:spPr>
          <a:xfrm>
            <a:off x="305401" y="1524000"/>
            <a:ext cx="4574574" cy="3810000"/>
          </a:xfrm>
          <a:prstGeom prst="rect">
            <a:avLst/>
          </a:prstGeom>
          <a:solidFill>
            <a:srgbClr val="E8E9EE"/>
          </a:solidFill>
          <a:ln>
            <a:noFill/>
          </a:ln>
        </p:spPr>
        <p:style>
          <a:lnRef idx="2">
            <a:schemeClr val="accent1">
              <a:shade val="50000"/>
            </a:schemeClr>
          </a:lnRef>
          <a:fillRef idx="1">
            <a:schemeClr val="accent1"/>
          </a:fillRef>
          <a:effectRef idx="0">
            <a:schemeClr val="accent1"/>
          </a:effectRef>
          <a:fontRef idx="minor">
            <a:schemeClr val="lt1"/>
          </a:fontRef>
        </p:style>
        <p:txBody>
          <a:bodyPr lIns="107287" tIns="53643" rIns="107287" bIns="53643" rtlCol="0" anchor="ctr"/>
          <a:lstStyle/>
          <a:p>
            <a:pPr algn="ctr"/>
            <a:endParaRPr lang="en-US" dirty="0"/>
          </a:p>
        </p:txBody>
      </p:sp>
      <p:sp>
        <p:nvSpPr>
          <p:cNvPr id="60" name="Rectangle 59"/>
          <p:cNvSpPr/>
          <p:nvPr userDrawn="1"/>
        </p:nvSpPr>
        <p:spPr>
          <a:xfrm>
            <a:off x="305401" y="1524000"/>
            <a:ext cx="4574575" cy="50800"/>
          </a:xfrm>
          <a:prstGeom prst="rect">
            <a:avLst/>
          </a:prstGeom>
          <a:solidFill>
            <a:srgbClr val="141E50"/>
          </a:solidFill>
          <a:ln>
            <a:noFill/>
          </a:ln>
        </p:spPr>
        <p:style>
          <a:lnRef idx="2">
            <a:schemeClr val="accent1">
              <a:shade val="50000"/>
            </a:schemeClr>
          </a:lnRef>
          <a:fillRef idx="1">
            <a:schemeClr val="accent1"/>
          </a:fillRef>
          <a:effectRef idx="0">
            <a:schemeClr val="accent1"/>
          </a:effectRef>
          <a:fontRef idx="minor">
            <a:schemeClr val="lt1"/>
          </a:fontRef>
        </p:style>
        <p:txBody>
          <a:bodyPr lIns="107287" tIns="53643" rIns="107287" bIns="53643" rtlCol="0" anchor="ctr"/>
          <a:lstStyle/>
          <a:p>
            <a:pPr algn="ctr"/>
            <a:r>
              <a:rPr lang="en-US" dirty="0" smtClean="0"/>
              <a:t> </a:t>
            </a:r>
            <a:endParaRPr lang="en-US" dirty="0"/>
          </a:p>
        </p:txBody>
      </p:sp>
      <p:sp>
        <p:nvSpPr>
          <p:cNvPr id="9" name="Rectangle 31"/>
          <p:cNvSpPr>
            <a:spLocks noGrp="1" noChangeArrowheads="1"/>
          </p:cNvSpPr>
          <p:nvPr userDrawn="1">
            <p:ph type="subTitle" sz="quarter" idx="1" hasCustomPrompt="1"/>
          </p:nvPr>
        </p:nvSpPr>
        <p:spPr>
          <a:xfrm>
            <a:off x="610201" y="2821056"/>
            <a:ext cx="3964973" cy="323165"/>
          </a:xfrm>
          <a:prstGeom prst="rect">
            <a:avLst/>
          </a:prstGeom>
          <a:noFill/>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chorCtr="0">
            <a:spAutoFit/>
          </a:bodyPr>
          <a:lstStyle>
            <a:lvl1pPr marL="0" indent="0" algn="l">
              <a:lnSpc>
                <a:spcPct val="105000"/>
              </a:lnSpc>
              <a:spcAft>
                <a:spcPts val="0"/>
              </a:spcAft>
              <a:buFontTx/>
              <a:buNone/>
              <a:defRPr sz="2000" b="1" baseline="0">
                <a:solidFill>
                  <a:schemeClr val="tx1"/>
                </a:solidFill>
              </a:defRPr>
            </a:lvl1pPr>
          </a:lstStyle>
          <a:p>
            <a:pPr lvl="0"/>
            <a:r>
              <a:rPr lang="en-US" noProof="0" dirty="0" smtClean="0"/>
              <a:t>[Insert heading]</a:t>
            </a:r>
            <a:endParaRPr lang="en-GB" noProof="0" dirty="0"/>
          </a:p>
        </p:txBody>
      </p:sp>
      <p:sp>
        <p:nvSpPr>
          <p:cNvPr id="2" name="Title 1"/>
          <p:cNvSpPr>
            <a:spLocks noGrp="1"/>
          </p:cNvSpPr>
          <p:nvPr userDrawn="1">
            <p:ph type="title" hasCustomPrompt="1"/>
          </p:nvPr>
        </p:nvSpPr>
        <p:spPr>
          <a:xfrm>
            <a:off x="610202" y="2059780"/>
            <a:ext cx="3964974" cy="307007"/>
          </a:xfrm>
        </p:spPr>
        <p:txBody>
          <a:bodyPr anchor="t" anchorCtr="0"/>
          <a:lstStyle>
            <a:lvl1pPr>
              <a:lnSpc>
                <a:spcPct val="105000"/>
              </a:lnSpc>
              <a:defRPr b="0" baseline="0"/>
            </a:lvl1pPr>
          </a:lstStyle>
          <a:p>
            <a:r>
              <a:rPr lang="en-US" dirty="0" smtClean="0"/>
              <a:t>[Insert section title]</a:t>
            </a:r>
            <a:endParaRPr lang="en-GB"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5354" y="6284878"/>
            <a:ext cx="1800000" cy="423529"/>
          </a:xfrm>
          <a:prstGeom prst="rect">
            <a:avLst/>
          </a:prstGeom>
        </p:spPr>
      </p:pic>
      <p:sp>
        <p:nvSpPr>
          <p:cNvPr id="7" name="Rectangle 6"/>
          <p:cNvSpPr/>
          <p:nvPr userDrawn="1"/>
        </p:nvSpPr>
        <p:spPr>
          <a:xfrm>
            <a:off x="2671232" y="6616405"/>
            <a:ext cx="5761567" cy="107722"/>
          </a:xfrm>
          <a:prstGeom prst="rect">
            <a:avLst/>
          </a:prstGeom>
        </p:spPr>
        <p:txBody>
          <a:bodyPr wrap="square" lIns="0" tIns="0" rIns="0" bIns="0">
            <a:spAutoFit/>
          </a:bodyPr>
          <a:lstStyle/>
          <a:p>
            <a:r>
              <a:rPr lang="en-GB" sz="700" dirty="0" smtClean="0">
                <a:solidFill>
                  <a:srgbClr val="878787"/>
                </a:solidFill>
              </a:rPr>
              <a:t>Aberdeen Standard Investments is a brand of the investment businesses of Aberdeen Asset Management and Standard Life Investments</a:t>
            </a:r>
            <a:endParaRPr lang="en-GB" sz="700" dirty="0">
              <a:solidFill>
                <a:srgbClr val="878787"/>
              </a:solidFill>
            </a:endParaRPr>
          </a:p>
        </p:txBody>
      </p:sp>
    </p:spTree>
    <p:extLst>
      <p:ext uri="{BB962C8B-B14F-4D97-AF65-F5344CB8AC3E}">
        <p14:creationId xmlns:p14="http://schemas.microsoft.com/office/powerpoint/2010/main" val="155688819"/>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ight Blue Separator">
    <p:spTree>
      <p:nvGrpSpPr>
        <p:cNvPr id="1" name=""/>
        <p:cNvGrpSpPr/>
        <p:nvPr/>
      </p:nvGrpSpPr>
      <p:grpSpPr>
        <a:xfrm>
          <a:off x="0" y="0"/>
          <a:ext cx="0" cy="0"/>
          <a:chOff x="0" y="0"/>
          <a:chExt cx="0" cy="0"/>
        </a:xfrm>
      </p:grpSpPr>
      <p:sp>
        <p:nvSpPr>
          <p:cNvPr id="6" name="Rectangle 5"/>
          <p:cNvSpPr/>
          <p:nvPr userDrawn="1"/>
        </p:nvSpPr>
        <p:spPr>
          <a:xfrm>
            <a:off x="305401" y="1524000"/>
            <a:ext cx="4574574" cy="381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7287" tIns="53643" rIns="107287" bIns="53643" rtlCol="0" anchor="ctr"/>
          <a:lstStyle/>
          <a:p>
            <a:pPr algn="ctr"/>
            <a:endParaRPr lang="en-US" dirty="0"/>
          </a:p>
        </p:txBody>
      </p:sp>
      <p:sp>
        <p:nvSpPr>
          <p:cNvPr id="60" name="Rectangle 59"/>
          <p:cNvSpPr/>
          <p:nvPr userDrawn="1"/>
        </p:nvSpPr>
        <p:spPr>
          <a:xfrm>
            <a:off x="305401" y="1524000"/>
            <a:ext cx="4574575" cy="50800"/>
          </a:xfrm>
          <a:prstGeom prst="rect">
            <a:avLst/>
          </a:prstGeom>
          <a:solidFill>
            <a:srgbClr val="1A9CE3"/>
          </a:solidFill>
          <a:ln>
            <a:noFill/>
          </a:ln>
        </p:spPr>
        <p:style>
          <a:lnRef idx="2">
            <a:schemeClr val="accent1">
              <a:shade val="50000"/>
            </a:schemeClr>
          </a:lnRef>
          <a:fillRef idx="1">
            <a:schemeClr val="accent1"/>
          </a:fillRef>
          <a:effectRef idx="0">
            <a:schemeClr val="accent1"/>
          </a:effectRef>
          <a:fontRef idx="minor">
            <a:schemeClr val="lt1"/>
          </a:fontRef>
        </p:style>
        <p:txBody>
          <a:bodyPr lIns="107287" tIns="53643" rIns="107287" bIns="53643" rtlCol="0" anchor="ctr"/>
          <a:lstStyle/>
          <a:p>
            <a:pPr algn="ctr"/>
            <a:r>
              <a:rPr lang="en-US" dirty="0" smtClean="0"/>
              <a:t> </a:t>
            </a:r>
            <a:endParaRPr lang="en-US" dirty="0"/>
          </a:p>
        </p:txBody>
      </p:sp>
      <p:sp>
        <p:nvSpPr>
          <p:cNvPr id="9" name="Rectangle 31"/>
          <p:cNvSpPr>
            <a:spLocks noGrp="1" noChangeArrowheads="1"/>
          </p:cNvSpPr>
          <p:nvPr userDrawn="1">
            <p:ph type="subTitle" sz="quarter" idx="1" hasCustomPrompt="1"/>
          </p:nvPr>
        </p:nvSpPr>
        <p:spPr>
          <a:xfrm>
            <a:off x="610201" y="2821056"/>
            <a:ext cx="3964973" cy="323165"/>
          </a:xfrm>
          <a:prstGeom prst="rect">
            <a:avLst/>
          </a:prstGeom>
          <a:noFill/>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chorCtr="0">
            <a:spAutoFit/>
          </a:bodyPr>
          <a:lstStyle>
            <a:lvl1pPr marL="0" indent="0" algn="l">
              <a:lnSpc>
                <a:spcPct val="105000"/>
              </a:lnSpc>
              <a:spcAft>
                <a:spcPts val="0"/>
              </a:spcAft>
              <a:buFontTx/>
              <a:buNone/>
              <a:defRPr sz="2000" b="1" baseline="0">
                <a:solidFill>
                  <a:schemeClr val="tx1"/>
                </a:solidFill>
              </a:defRPr>
            </a:lvl1pPr>
          </a:lstStyle>
          <a:p>
            <a:pPr lvl="0"/>
            <a:r>
              <a:rPr lang="en-US" noProof="0" dirty="0" smtClean="0"/>
              <a:t>[Insert heading]</a:t>
            </a:r>
            <a:endParaRPr lang="en-GB" noProof="0" dirty="0"/>
          </a:p>
        </p:txBody>
      </p:sp>
      <p:sp>
        <p:nvSpPr>
          <p:cNvPr id="2" name="Title 1"/>
          <p:cNvSpPr>
            <a:spLocks noGrp="1"/>
          </p:cNvSpPr>
          <p:nvPr userDrawn="1">
            <p:ph type="title" hasCustomPrompt="1"/>
          </p:nvPr>
        </p:nvSpPr>
        <p:spPr>
          <a:xfrm>
            <a:off x="610202" y="2059780"/>
            <a:ext cx="3964974" cy="307007"/>
          </a:xfrm>
        </p:spPr>
        <p:txBody>
          <a:bodyPr anchor="t" anchorCtr="0"/>
          <a:lstStyle>
            <a:lvl1pPr>
              <a:lnSpc>
                <a:spcPct val="105000"/>
              </a:lnSpc>
              <a:defRPr b="0" baseline="0"/>
            </a:lvl1pPr>
          </a:lstStyle>
          <a:p>
            <a:r>
              <a:rPr lang="en-US" dirty="0" smtClean="0"/>
              <a:t>[Insert section title]</a:t>
            </a:r>
            <a:endParaRPr lang="en-GB"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5354" y="6284878"/>
            <a:ext cx="1800000" cy="423529"/>
          </a:xfrm>
          <a:prstGeom prst="rect">
            <a:avLst/>
          </a:prstGeom>
        </p:spPr>
      </p:pic>
      <p:sp>
        <p:nvSpPr>
          <p:cNvPr id="7" name="Rectangle 6"/>
          <p:cNvSpPr/>
          <p:nvPr userDrawn="1"/>
        </p:nvSpPr>
        <p:spPr>
          <a:xfrm>
            <a:off x="2671232" y="6616405"/>
            <a:ext cx="5761567" cy="107722"/>
          </a:xfrm>
          <a:prstGeom prst="rect">
            <a:avLst/>
          </a:prstGeom>
        </p:spPr>
        <p:txBody>
          <a:bodyPr wrap="square" lIns="0" tIns="0" rIns="0" bIns="0">
            <a:spAutoFit/>
          </a:bodyPr>
          <a:lstStyle/>
          <a:p>
            <a:r>
              <a:rPr lang="en-GB" sz="700" dirty="0" smtClean="0">
                <a:solidFill>
                  <a:srgbClr val="878787"/>
                </a:solidFill>
              </a:rPr>
              <a:t>Aberdeen Standard Investments is a brand of the investment businesses of Aberdeen Asset Management and Standard Life Investments</a:t>
            </a:r>
            <a:endParaRPr lang="en-GB" sz="700" dirty="0">
              <a:solidFill>
                <a:srgbClr val="878787"/>
              </a:solidFill>
            </a:endParaRPr>
          </a:p>
        </p:txBody>
      </p:sp>
    </p:spTree>
    <p:extLst>
      <p:ext uri="{BB962C8B-B14F-4D97-AF65-F5344CB8AC3E}">
        <p14:creationId xmlns:p14="http://schemas.microsoft.com/office/powerpoint/2010/main" val="142715727"/>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Grey Separator">
    <p:spTree>
      <p:nvGrpSpPr>
        <p:cNvPr id="1" name=""/>
        <p:cNvGrpSpPr/>
        <p:nvPr/>
      </p:nvGrpSpPr>
      <p:grpSpPr>
        <a:xfrm>
          <a:off x="0" y="0"/>
          <a:ext cx="0" cy="0"/>
          <a:chOff x="0" y="0"/>
          <a:chExt cx="0" cy="0"/>
        </a:xfrm>
      </p:grpSpPr>
      <p:sp>
        <p:nvSpPr>
          <p:cNvPr id="6" name="Rectangle 5"/>
          <p:cNvSpPr/>
          <p:nvPr userDrawn="1"/>
        </p:nvSpPr>
        <p:spPr>
          <a:xfrm>
            <a:off x="305401" y="1524000"/>
            <a:ext cx="4574574" cy="3810000"/>
          </a:xfrm>
          <a:prstGeom prst="rect">
            <a:avLst/>
          </a:prstGeom>
          <a:solidFill>
            <a:srgbClr val="E1E1E1"/>
          </a:solidFill>
          <a:ln>
            <a:noFill/>
          </a:ln>
        </p:spPr>
        <p:style>
          <a:lnRef idx="2">
            <a:schemeClr val="accent1">
              <a:shade val="50000"/>
            </a:schemeClr>
          </a:lnRef>
          <a:fillRef idx="1">
            <a:schemeClr val="accent1"/>
          </a:fillRef>
          <a:effectRef idx="0">
            <a:schemeClr val="accent1"/>
          </a:effectRef>
          <a:fontRef idx="minor">
            <a:schemeClr val="lt1"/>
          </a:fontRef>
        </p:style>
        <p:txBody>
          <a:bodyPr lIns="107287" tIns="53643" rIns="107287" bIns="53643" rtlCol="0" anchor="ctr"/>
          <a:lstStyle/>
          <a:p>
            <a:pPr algn="ctr"/>
            <a:endParaRPr lang="en-US" dirty="0"/>
          </a:p>
        </p:txBody>
      </p:sp>
      <p:sp>
        <p:nvSpPr>
          <p:cNvPr id="60" name="Rectangle 59"/>
          <p:cNvSpPr/>
          <p:nvPr userDrawn="1"/>
        </p:nvSpPr>
        <p:spPr>
          <a:xfrm>
            <a:off x="305401" y="1524000"/>
            <a:ext cx="4574575" cy="50800"/>
          </a:xfrm>
          <a:prstGeom prst="rect">
            <a:avLst/>
          </a:prstGeom>
          <a:solidFill>
            <a:srgbClr val="878787"/>
          </a:solidFill>
          <a:ln>
            <a:noFill/>
          </a:ln>
        </p:spPr>
        <p:style>
          <a:lnRef idx="2">
            <a:schemeClr val="accent1">
              <a:shade val="50000"/>
            </a:schemeClr>
          </a:lnRef>
          <a:fillRef idx="1">
            <a:schemeClr val="accent1"/>
          </a:fillRef>
          <a:effectRef idx="0">
            <a:schemeClr val="accent1"/>
          </a:effectRef>
          <a:fontRef idx="minor">
            <a:schemeClr val="lt1"/>
          </a:fontRef>
        </p:style>
        <p:txBody>
          <a:bodyPr lIns="107287" tIns="53643" rIns="107287" bIns="53643" rtlCol="0" anchor="ctr"/>
          <a:lstStyle/>
          <a:p>
            <a:pPr algn="ctr"/>
            <a:r>
              <a:rPr lang="en-US" dirty="0" smtClean="0"/>
              <a:t> </a:t>
            </a:r>
            <a:endParaRPr lang="en-US" dirty="0"/>
          </a:p>
        </p:txBody>
      </p:sp>
      <p:sp>
        <p:nvSpPr>
          <p:cNvPr id="9" name="Rectangle 31"/>
          <p:cNvSpPr>
            <a:spLocks noGrp="1" noChangeArrowheads="1"/>
          </p:cNvSpPr>
          <p:nvPr userDrawn="1">
            <p:ph type="subTitle" sz="quarter" idx="1" hasCustomPrompt="1"/>
          </p:nvPr>
        </p:nvSpPr>
        <p:spPr>
          <a:xfrm>
            <a:off x="610201" y="2821056"/>
            <a:ext cx="3964973" cy="323165"/>
          </a:xfrm>
          <a:prstGeom prst="rect">
            <a:avLst/>
          </a:prstGeom>
          <a:noFill/>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chorCtr="0">
            <a:spAutoFit/>
          </a:bodyPr>
          <a:lstStyle>
            <a:lvl1pPr marL="0" indent="0" algn="l">
              <a:lnSpc>
                <a:spcPct val="105000"/>
              </a:lnSpc>
              <a:spcAft>
                <a:spcPts val="0"/>
              </a:spcAft>
              <a:buFontTx/>
              <a:buNone/>
              <a:defRPr sz="2000" b="1" baseline="0">
                <a:solidFill>
                  <a:schemeClr val="tx1"/>
                </a:solidFill>
              </a:defRPr>
            </a:lvl1pPr>
          </a:lstStyle>
          <a:p>
            <a:pPr lvl="0"/>
            <a:r>
              <a:rPr lang="en-US" noProof="0" dirty="0" smtClean="0"/>
              <a:t>[Insert heading]</a:t>
            </a:r>
            <a:endParaRPr lang="en-GB" noProof="0" dirty="0"/>
          </a:p>
        </p:txBody>
      </p:sp>
      <p:sp>
        <p:nvSpPr>
          <p:cNvPr id="2" name="Title 1"/>
          <p:cNvSpPr>
            <a:spLocks noGrp="1"/>
          </p:cNvSpPr>
          <p:nvPr userDrawn="1">
            <p:ph type="title" hasCustomPrompt="1"/>
          </p:nvPr>
        </p:nvSpPr>
        <p:spPr>
          <a:xfrm>
            <a:off x="610202" y="2059780"/>
            <a:ext cx="3964974" cy="307007"/>
          </a:xfrm>
        </p:spPr>
        <p:txBody>
          <a:bodyPr anchor="t" anchorCtr="0"/>
          <a:lstStyle>
            <a:lvl1pPr>
              <a:lnSpc>
                <a:spcPct val="105000"/>
              </a:lnSpc>
              <a:defRPr b="0" baseline="0"/>
            </a:lvl1pPr>
          </a:lstStyle>
          <a:p>
            <a:r>
              <a:rPr lang="en-US" dirty="0" smtClean="0"/>
              <a:t>[Insert section title]</a:t>
            </a:r>
            <a:endParaRPr lang="en-GB"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5354" y="6284878"/>
            <a:ext cx="1800000" cy="423529"/>
          </a:xfrm>
          <a:prstGeom prst="rect">
            <a:avLst/>
          </a:prstGeom>
        </p:spPr>
      </p:pic>
      <p:sp>
        <p:nvSpPr>
          <p:cNvPr id="7" name="Rectangle 6"/>
          <p:cNvSpPr/>
          <p:nvPr userDrawn="1"/>
        </p:nvSpPr>
        <p:spPr>
          <a:xfrm>
            <a:off x="2671232" y="6616405"/>
            <a:ext cx="5761567" cy="107722"/>
          </a:xfrm>
          <a:prstGeom prst="rect">
            <a:avLst/>
          </a:prstGeom>
        </p:spPr>
        <p:txBody>
          <a:bodyPr wrap="square" lIns="0" tIns="0" rIns="0" bIns="0">
            <a:spAutoFit/>
          </a:bodyPr>
          <a:lstStyle/>
          <a:p>
            <a:r>
              <a:rPr lang="en-GB" sz="700" dirty="0" smtClean="0">
                <a:solidFill>
                  <a:srgbClr val="878787"/>
                </a:solidFill>
              </a:rPr>
              <a:t>Aberdeen Standard Investments is a brand of the investment businesses of Aberdeen Asset Management and Standard Life Investments</a:t>
            </a:r>
            <a:endParaRPr lang="en-GB" sz="700" dirty="0">
              <a:solidFill>
                <a:srgbClr val="878787"/>
              </a:solidFill>
            </a:endParaRPr>
          </a:p>
        </p:txBody>
      </p:sp>
    </p:spTree>
    <p:extLst>
      <p:ext uri="{BB962C8B-B14F-4D97-AF65-F5344CB8AC3E}">
        <p14:creationId xmlns:p14="http://schemas.microsoft.com/office/powerpoint/2010/main" val="142715727"/>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ubheading and source line">
    <p:spTree>
      <p:nvGrpSpPr>
        <p:cNvPr id="1" name=""/>
        <p:cNvGrpSpPr/>
        <p:nvPr/>
      </p:nvGrpSpPr>
      <p:grpSpPr>
        <a:xfrm>
          <a:off x="0" y="0"/>
          <a:ext cx="0" cy="0"/>
          <a:chOff x="0" y="0"/>
          <a:chExt cx="0" cy="0"/>
        </a:xfrm>
      </p:grpSpPr>
      <p:sp>
        <p:nvSpPr>
          <p:cNvPr id="3" name="Content Placeholder 2"/>
          <p:cNvSpPr>
            <a:spLocks noGrp="1"/>
          </p:cNvSpPr>
          <p:nvPr>
            <p:ph idx="1"/>
          </p:nvPr>
        </p:nvSpPr>
        <p:spPr>
          <a:xfrm>
            <a:off x="397290" y="1752611"/>
            <a:ext cx="9196123" cy="4108451"/>
          </a:xfrm>
          <a:noFill/>
          <a:ln>
            <a:noFill/>
          </a:ln>
          <a:effectLst/>
        </p:spPr>
        <p:txBody>
          <a:bodyPr vert="horz" wrap="square" lIns="0" tIns="0" rIns="0" bIns="0" numCol="1" anchor="t" anchorCtr="0" compatLnSpc="1">
            <a:prstTxWarp prst="textNoShape">
              <a:avLst/>
            </a:prstTxWarp>
          </a:bodyPr>
          <a:lstStyle>
            <a:lvl1pPr>
              <a:spcAft>
                <a:spcPts val="600"/>
              </a:spcAft>
              <a:defRPr lang="en-US" sz="1400" dirty="0">
                <a:solidFill>
                  <a:schemeClr val="tx1"/>
                </a:solidFill>
              </a:defRPr>
            </a:lvl1pPr>
            <a:lvl2pPr>
              <a:spcAft>
                <a:spcPts val="600"/>
              </a:spcAft>
              <a:defRPr lang="en-US" sz="1300" dirty="0">
                <a:solidFill>
                  <a:schemeClr val="tx1"/>
                </a:solidFill>
              </a:defRPr>
            </a:lvl2pPr>
            <a:lvl3pPr>
              <a:spcAft>
                <a:spcPts val="600"/>
              </a:spcAft>
              <a:defRPr lang="en-US" sz="1200" dirty="0">
                <a:solidFill>
                  <a:schemeClr val="tx1"/>
                </a:solidFill>
              </a:defRPr>
            </a:lvl3pPr>
            <a:lvl4pPr>
              <a:spcAft>
                <a:spcPts val="600"/>
              </a:spcAft>
              <a:defRPr lang="en-US" sz="1100" dirty="0">
                <a:solidFill>
                  <a:schemeClr val="tx1"/>
                </a:solidFill>
              </a:defRPr>
            </a:lvl4pPr>
            <a:lvl5pPr>
              <a:spcAft>
                <a:spcPts val="600"/>
              </a:spcAft>
              <a:defRPr lang="en-GB" sz="1400" dirty="0">
                <a:solidFill>
                  <a:schemeClr val="accent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6" name="Rectangle 31"/>
          <p:cNvSpPr>
            <a:spLocks noGrp="1" noChangeArrowheads="1"/>
          </p:cNvSpPr>
          <p:nvPr>
            <p:ph type="subTitle" sz="quarter" idx="11"/>
          </p:nvPr>
        </p:nvSpPr>
        <p:spPr>
          <a:xfrm>
            <a:off x="285293" y="1106007"/>
            <a:ext cx="9308992" cy="331788"/>
          </a:xfr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96" tIns="45699" rIns="91396" bIns="45699" numCol="1" anchor="ctr" anchorCtr="0" compatLnSpc="1">
            <a:prstTxWarp prst="textNoShape">
              <a:avLst/>
            </a:prstTxWarp>
          </a:bodyPr>
          <a:lstStyle>
            <a:lvl1pPr marL="226905" indent="-226905">
              <a:buFont typeface="Arial" panose="020B0604020202020204" pitchFamily="34" charset="0"/>
              <a:buNone/>
              <a:defRPr lang="en-GB" sz="1600" b="1" noProof="0" dirty="0" smtClean="0">
                <a:solidFill>
                  <a:schemeClr val="bg2"/>
                </a:solidFill>
              </a:defRPr>
            </a:lvl1pPr>
          </a:lstStyle>
          <a:p>
            <a:pPr marL="0" lvl="0" indent="0">
              <a:lnSpc>
                <a:spcPct val="85000"/>
              </a:lnSpc>
              <a:spcAft>
                <a:spcPts val="300"/>
              </a:spcAft>
            </a:pPr>
            <a:r>
              <a:rPr lang="en-US" noProof="0" dirty="0" smtClean="0"/>
              <a:t>Click to edit Master subtitle style</a:t>
            </a:r>
            <a:endParaRPr lang="en-GB" noProof="0" dirty="0"/>
          </a:p>
        </p:txBody>
      </p:sp>
      <p:sp>
        <p:nvSpPr>
          <p:cNvPr id="8" name="Rectangle 21"/>
          <p:cNvSpPr>
            <a:spLocks noGrp="1" noChangeArrowheads="1"/>
          </p:cNvSpPr>
          <p:nvPr>
            <p:ph type="title"/>
          </p:nvPr>
        </p:nvSpPr>
        <p:spPr bwMode="auto">
          <a:xfrm>
            <a:off x="302368" y="131235"/>
            <a:ext cx="9318151" cy="609600"/>
          </a:xfrm>
          <a:prstGeom prst="rect">
            <a:avLst/>
          </a:prstGeom>
          <a:noFill/>
          <a:ln>
            <a:noFill/>
          </a:ln>
          <a:effectLst/>
          <a:extLst/>
        </p:spPr>
        <p:txBody>
          <a:bodyPr vert="horz" wrap="square" lIns="91396" tIns="45699" rIns="91396" bIns="45699" numCol="1" anchor="ctr" anchorCtr="0" compatLnSpc="1">
            <a:prstTxWarp prst="textNoShape">
              <a:avLst/>
            </a:prstTxWarp>
          </a:bodyPr>
          <a:lstStyle/>
          <a:p>
            <a:pPr lvl="0"/>
            <a:r>
              <a:rPr lang="en-US" dirty="0" smtClean="0"/>
              <a:t>Click to edit Master title style</a:t>
            </a:r>
            <a:endParaRPr lang="en-GB" dirty="0"/>
          </a:p>
        </p:txBody>
      </p:sp>
      <p:sp>
        <p:nvSpPr>
          <p:cNvPr id="10" name="Text Placeholder 3"/>
          <p:cNvSpPr>
            <a:spLocks noGrp="1"/>
          </p:cNvSpPr>
          <p:nvPr>
            <p:ph type="body" sz="quarter" idx="12" hasCustomPrompt="1"/>
          </p:nvPr>
        </p:nvSpPr>
        <p:spPr>
          <a:xfrm>
            <a:off x="2041414" y="6466452"/>
            <a:ext cx="7278159" cy="159669"/>
          </a:xfrm>
        </p:spPr>
        <p:txBody>
          <a:bodyPr anchor="ctr"/>
          <a:lstStyle>
            <a:lvl1pPr marL="0" indent="0" algn="r">
              <a:buNone/>
              <a:defRPr sz="900">
                <a:solidFill>
                  <a:schemeClr val="bg2"/>
                </a:solidFill>
              </a:defRPr>
            </a:lvl1pPr>
            <a:lvl2pPr marL="395100" indent="0">
              <a:buNone/>
              <a:defRPr/>
            </a:lvl2pPr>
            <a:lvl3pPr marL="766397" indent="0">
              <a:buNone/>
              <a:defRPr/>
            </a:lvl3pPr>
            <a:lvl4pPr marL="1082162" indent="0">
              <a:buNone/>
              <a:defRPr/>
            </a:lvl4pPr>
            <a:lvl5pPr marL="1483610" indent="0">
              <a:buNone/>
              <a:defRPr/>
            </a:lvl5pPr>
          </a:lstStyle>
          <a:p>
            <a:pPr lvl="0"/>
            <a:r>
              <a:rPr lang="en-US" dirty="0" smtClean="0"/>
              <a:t>Click to edit master text styles</a:t>
            </a:r>
            <a:endParaRPr lang="en-GB" dirty="0"/>
          </a:p>
        </p:txBody>
      </p:sp>
    </p:spTree>
    <p:extLst>
      <p:ext uri="{BB962C8B-B14F-4D97-AF65-F5344CB8AC3E}">
        <p14:creationId xmlns:p14="http://schemas.microsoft.com/office/powerpoint/2010/main" val="1919373018"/>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ubheading, source &amp; strapline">
    <p:spTree>
      <p:nvGrpSpPr>
        <p:cNvPr id="1" name=""/>
        <p:cNvGrpSpPr/>
        <p:nvPr/>
      </p:nvGrpSpPr>
      <p:grpSpPr>
        <a:xfrm>
          <a:off x="0" y="0"/>
          <a:ext cx="0" cy="0"/>
          <a:chOff x="0" y="0"/>
          <a:chExt cx="0" cy="0"/>
        </a:xfrm>
      </p:grpSpPr>
      <p:sp>
        <p:nvSpPr>
          <p:cNvPr id="30" name="Rectangle 31"/>
          <p:cNvSpPr>
            <a:spLocks noGrp="1" noChangeArrowheads="1"/>
          </p:cNvSpPr>
          <p:nvPr>
            <p:ph type="subTitle" sz="quarter" idx="11"/>
          </p:nvPr>
        </p:nvSpPr>
        <p:spPr>
          <a:xfrm>
            <a:off x="285293" y="1106007"/>
            <a:ext cx="9308992" cy="331788"/>
          </a:xfr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96" tIns="45699" rIns="91396" bIns="45699" numCol="1" anchor="ctr" anchorCtr="0" compatLnSpc="1">
            <a:prstTxWarp prst="textNoShape">
              <a:avLst/>
            </a:prstTxWarp>
          </a:bodyPr>
          <a:lstStyle>
            <a:lvl1pPr marL="226905" indent="-226905">
              <a:buFont typeface="Arial" panose="020B0604020202020204" pitchFamily="34" charset="0"/>
              <a:buNone/>
              <a:defRPr lang="en-GB" sz="1600" b="1" noProof="0" dirty="0" smtClean="0">
                <a:solidFill>
                  <a:schemeClr val="bg2"/>
                </a:solidFill>
              </a:defRPr>
            </a:lvl1pPr>
          </a:lstStyle>
          <a:p>
            <a:pPr marL="0" lvl="0" indent="0">
              <a:lnSpc>
                <a:spcPct val="85000"/>
              </a:lnSpc>
              <a:spcAft>
                <a:spcPts val="300"/>
              </a:spcAft>
            </a:pPr>
            <a:r>
              <a:rPr lang="en-US" noProof="0" dirty="0" smtClean="0"/>
              <a:t>Click to edit Master subtitle style</a:t>
            </a:r>
            <a:endParaRPr lang="en-GB" noProof="0" dirty="0"/>
          </a:p>
        </p:txBody>
      </p:sp>
      <p:sp>
        <p:nvSpPr>
          <p:cNvPr id="11" name="Content Placeholder 2"/>
          <p:cNvSpPr>
            <a:spLocks noGrp="1"/>
          </p:cNvSpPr>
          <p:nvPr>
            <p:ph idx="1"/>
          </p:nvPr>
        </p:nvSpPr>
        <p:spPr>
          <a:xfrm>
            <a:off x="397290" y="1752608"/>
            <a:ext cx="9196123" cy="3687233"/>
          </a:xfrm>
          <a:noFill/>
          <a:ln>
            <a:noFill/>
          </a:ln>
          <a:effectLst/>
        </p:spPr>
        <p:txBody>
          <a:bodyPr vert="horz" wrap="square" lIns="0" tIns="0" rIns="0" bIns="0" numCol="1" anchor="t" anchorCtr="0" compatLnSpc="1">
            <a:prstTxWarp prst="textNoShape">
              <a:avLst/>
            </a:prstTxWarp>
          </a:bodyPr>
          <a:lstStyle>
            <a:lvl1pPr>
              <a:spcAft>
                <a:spcPts val="600"/>
              </a:spcAft>
              <a:defRPr lang="en-US" sz="1400" dirty="0">
                <a:solidFill>
                  <a:schemeClr val="tx1"/>
                </a:solidFill>
              </a:defRPr>
            </a:lvl1pPr>
            <a:lvl2pPr>
              <a:spcAft>
                <a:spcPts val="600"/>
              </a:spcAft>
              <a:defRPr lang="en-US" sz="1300" dirty="0">
                <a:solidFill>
                  <a:schemeClr val="tx1"/>
                </a:solidFill>
              </a:defRPr>
            </a:lvl2pPr>
            <a:lvl3pPr>
              <a:spcAft>
                <a:spcPts val="600"/>
              </a:spcAft>
              <a:defRPr lang="en-US" sz="1200" dirty="0">
                <a:solidFill>
                  <a:schemeClr val="tx1"/>
                </a:solidFill>
              </a:defRPr>
            </a:lvl3pPr>
            <a:lvl4pPr>
              <a:spcAft>
                <a:spcPts val="600"/>
              </a:spcAft>
              <a:defRPr lang="en-US" sz="1100" dirty="0">
                <a:solidFill>
                  <a:schemeClr val="tx1"/>
                </a:solidFill>
              </a:defRPr>
            </a:lvl4pPr>
            <a:lvl5pPr>
              <a:spcAft>
                <a:spcPts val="600"/>
              </a:spcAft>
              <a:defRPr lang="en-GB" sz="1400" dirty="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9" name="Text Placeholder 3"/>
          <p:cNvSpPr>
            <a:spLocks noGrp="1"/>
          </p:cNvSpPr>
          <p:nvPr>
            <p:ph type="body" sz="quarter" idx="21"/>
          </p:nvPr>
        </p:nvSpPr>
        <p:spPr>
          <a:xfrm>
            <a:off x="404168" y="5705510"/>
            <a:ext cx="9200871" cy="314325"/>
          </a:xfrm>
        </p:spPr>
        <p:txBody>
          <a:bodyPr anchor="ctr"/>
          <a:lstStyle>
            <a:lvl1pPr marL="0" indent="0" algn="l">
              <a:buFont typeface="Arial" panose="020B0604020202020204" pitchFamily="34" charset="0"/>
              <a:buNone/>
              <a:defRPr sz="1600" b="1">
                <a:solidFill>
                  <a:schemeClr val="bg2"/>
                </a:solidFill>
              </a:defRPr>
            </a:lvl1pPr>
          </a:lstStyle>
          <a:p>
            <a:pPr lvl="0"/>
            <a:r>
              <a:rPr lang="en-US" dirty="0" smtClean="0"/>
              <a:t>Click to edit Master text styles</a:t>
            </a:r>
          </a:p>
        </p:txBody>
      </p:sp>
      <p:sp>
        <p:nvSpPr>
          <p:cNvPr id="8" name="Rectangle 21"/>
          <p:cNvSpPr>
            <a:spLocks noGrp="1" noChangeArrowheads="1"/>
          </p:cNvSpPr>
          <p:nvPr>
            <p:ph type="title"/>
          </p:nvPr>
        </p:nvSpPr>
        <p:spPr bwMode="auto">
          <a:xfrm>
            <a:off x="302368" y="131235"/>
            <a:ext cx="9318151" cy="609600"/>
          </a:xfrm>
          <a:prstGeom prst="rect">
            <a:avLst/>
          </a:prstGeom>
          <a:noFill/>
          <a:ln>
            <a:noFill/>
          </a:ln>
          <a:effectLst/>
          <a:extLst/>
        </p:spPr>
        <p:txBody>
          <a:bodyPr vert="horz" wrap="square" lIns="91396" tIns="45699" rIns="91396" bIns="45699" numCol="1" anchor="ctr" anchorCtr="0" compatLnSpc="1">
            <a:prstTxWarp prst="textNoShape">
              <a:avLst/>
            </a:prstTxWarp>
          </a:bodyPr>
          <a:lstStyle/>
          <a:p>
            <a:pPr lvl="0"/>
            <a:r>
              <a:rPr lang="en-US" dirty="0" smtClean="0"/>
              <a:t>Click to edit Master title style</a:t>
            </a:r>
            <a:endParaRPr lang="en-GB" dirty="0"/>
          </a:p>
        </p:txBody>
      </p:sp>
      <p:sp>
        <p:nvSpPr>
          <p:cNvPr id="7" name="Text Placeholder 3"/>
          <p:cNvSpPr>
            <a:spLocks noGrp="1"/>
          </p:cNvSpPr>
          <p:nvPr>
            <p:ph type="body" sz="quarter" idx="12" hasCustomPrompt="1"/>
          </p:nvPr>
        </p:nvSpPr>
        <p:spPr>
          <a:xfrm>
            <a:off x="2041414" y="6466452"/>
            <a:ext cx="7278159" cy="159669"/>
          </a:xfrm>
        </p:spPr>
        <p:txBody>
          <a:bodyPr anchor="ctr"/>
          <a:lstStyle>
            <a:lvl1pPr marL="0" indent="0" algn="r">
              <a:buNone/>
              <a:defRPr sz="900">
                <a:solidFill>
                  <a:schemeClr val="bg2"/>
                </a:solidFill>
              </a:defRPr>
            </a:lvl1pPr>
            <a:lvl2pPr marL="395100" indent="0">
              <a:buNone/>
              <a:defRPr/>
            </a:lvl2pPr>
            <a:lvl3pPr marL="766397" indent="0">
              <a:buNone/>
              <a:defRPr/>
            </a:lvl3pPr>
            <a:lvl4pPr marL="1082162" indent="0">
              <a:buNone/>
              <a:defRPr/>
            </a:lvl4pPr>
            <a:lvl5pPr marL="1483610" indent="0">
              <a:buNone/>
              <a:defRPr/>
            </a:lvl5pPr>
          </a:lstStyle>
          <a:p>
            <a:pPr lvl="0"/>
            <a:r>
              <a:rPr lang="en-US" dirty="0" smtClean="0"/>
              <a:t>Click to edit master text styles</a:t>
            </a:r>
            <a:endParaRPr lang="en-GB" dirty="0"/>
          </a:p>
        </p:txBody>
      </p:sp>
    </p:spTree>
    <p:extLst>
      <p:ext uri="{BB962C8B-B14F-4D97-AF65-F5344CB8AC3E}">
        <p14:creationId xmlns:p14="http://schemas.microsoft.com/office/powerpoint/2010/main" val="419334188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917"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ource and strapline">
    <p:spTree>
      <p:nvGrpSpPr>
        <p:cNvPr id="1" name=""/>
        <p:cNvGrpSpPr/>
        <p:nvPr/>
      </p:nvGrpSpPr>
      <p:grpSpPr>
        <a:xfrm>
          <a:off x="0" y="0"/>
          <a:ext cx="0" cy="0"/>
          <a:chOff x="0" y="0"/>
          <a:chExt cx="0" cy="0"/>
        </a:xfrm>
      </p:grpSpPr>
      <p:sp>
        <p:nvSpPr>
          <p:cNvPr id="5" name="Text Placeholder 3"/>
          <p:cNvSpPr>
            <a:spLocks noGrp="1"/>
          </p:cNvSpPr>
          <p:nvPr>
            <p:ph type="body" sz="quarter" idx="21"/>
          </p:nvPr>
        </p:nvSpPr>
        <p:spPr>
          <a:xfrm>
            <a:off x="404168" y="5705510"/>
            <a:ext cx="9200871" cy="314325"/>
          </a:xfrm>
        </p:spPr>
        <p:txBody>
          <a:bodyPr anchor="ctr"/>
          <a:lstStyle>
            <a:lvl1pPr marL="0" indent="0" algn="l">
              <a:buFont typeface="Arial" panose="020B0604020202020204" pitchFamily="34" charset="0"/>
              <a:buNone/>
              <a:defRPr sz="1600" b="1">
                <a:solidFill>
                  <a:schemeClr val="bg2"/>
                </a:solidFill>
              </a:defRPr>
            </a:lvl1pPr>
          </a:lstStyle>
          <a:p>
            <a:pPr lvl="0"/>
            <a:r>
              <a:rPr lang="en-US" dirty="0" smtClean="0"/>
              <a:t>Click to edit Master text styles</a:t>
            </a:r>
          </a:p>
        </p:txBody>
      </p:sp>
      <p:sp>
        <p:nvSpPr>
          <p:cNvPr id="7" name="Content Placeholder 2"/>
          <p:cNvSpPr>
            <a:spLocks noGrp="1"/>
          </p:cNvSpPr>
          <p:nvPr>
            <p:ph idx="1"/>
          </p:nvPr>
        </p:nvSpPr>
        <p:spPr>
          <a:xfrm>
            <a:off x="397275" y="1122540"/>
            <a:ext cx="9189244" cy="4317327"/>
          </a:xfrm>
          <a:noFill/>
          <a:ln>
            <a:noFill/>
          </a:ln>
          <a:effectLst/>
        </p:spPr>
        <p:txBody>
          <a:bodyPr vert="horz" wrap="square" lIns="0" tIns="0" rIns="0" bIns="0" numCol="1" anchor="t" anchorCtr="0" compatLnSpc="1">
            <a:prstTxWarp prst="textNoShape">
              <a:avLst/>
            </a:prstTxWarp>
          </a:bodyPr>
          <a:lstStyle>
            <a:lvl1pPr>
              <a:spcAft>
                <a:spcPts val="600"/>
              </a:spcAft>
              <a:defRPr lang="en-US" sz="1400" dirty="0">
                <a:solidFill>
                  <a:schemeClr val="tx1"/>
                </a:solidFill>
              </a:defRPr>
            </a:lvl1pPr>
            <a:lvl2pPr>
              <a:spcAft>
                <a:spcPts val="600"/>
              </a:spcAft>
              <a:defRPr lang="en-US" sz="1300" dirty="0">
                <a:solidFill>
                  <a:schemeClr val="tx1"/>
                </a:solidFill>
              </a:defRPr>
            </a:lvl2pPr>
            <a:lvl3pPr>
              <a:spcAft>
                <a:spcPts val="600"/>
              </a:spcAft>
              <a:defRPr lang="en-US" sz="1200" dirty="0">
                <a:solidFill>
                  <a:schemeClr val="tx1"/>
                </a:solidFill>
              </a:defRPr>
            </a:lvl3pPr>
            <a:lvl4pPr>
              <a:spcAft>
                <a:spcPts val="600"/>
              </a:spcAft>
              <a:defRPr lang="en-US" sz="1100" dirty="0">
                <a:solidFill>
                  <a:schemeClr val="tx1"/>
                </a:solidFill>
              </a:defRPr>
            </a:lvl4pPr>
            <a:lvl5pPr>
              <a:spcAft>
                <a:spcPts val="600"/>
              </a:spcAft>
              <a:defRPr lang="en-GB" sz="1400" dirty="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9" name="Rectangle 21"/>
          <p:cNvSpPr>
            <a:spLocks noGrp="1" noChangeArrowheads="1"/>
          </p:cNvSpPr>
          <p:nvPr>
            <p:ph type="title"/>
          </p:nvPr>
        </p:nvSpPr>
        <p:spPr bwMode="auto">
          <a:xfrm>
            <a:off x="302368" y="131235"/>
            <a:ext cx="9318151" cy="609600"/>
          </a:xfrm>
          <a:prstGeom prst="rect">
            <a:avLst/>
          </a:prstGeom>
          <a:noFill/>
          <a:ln>
            <a:noFill/>
          </a:ln>
          <a:effectLst/>
          <a:extLst/>
        </p:spPr>
        <p:txBody>
          <a:bodyPr vert="horz" wrap="square" lIns="91396" tIns="45699" rIns="91396" bIns="45699" numCol="1" anchor="ctr" anchorCtr="0" compatLnSpc="1">
            <a:prstTxWarp prst="textNoShape">
              <a:avLst/>
            </a:prstTxWarp>
          </a:bodyPr>
          <a:lstStyle/>
          <a:p>
            <a:pPr lvl="0"/>
            <a:r>
              <a:rPr lang="en-US" dirty="0" smtClean="0"/>
              <a:t>Click to edit Master title style</a:t>
            </a:r>
            <a:endParaRPr lang="en-GB" dirty="0"/>
          </a:p>
        </p:txBody>
      </p:sp>
      <p:sp>
        <p:nvSpPr>
          <p:cNvPr id="6" name="Text Placeholder 3"/>
          <p:cNvSpPr>
            <a:spLocks noGrp="1"/>
          </p:cNvSpPr>
          <p:nvPr>
            <p:ph type="body" sz="quarter" idx="12" hasCustomPrompt="1"/>
          </p:nvPr>
        </p:nvSpPr>
        <p:spPr>
          <a:xfrm>
            <a:off x="2041414" y="6466452"/>
            <a:ext cx="7278159" cy="159669"/>
          </a:xfrm>
        </p:spPr>
        <p:txBody>
          <a:bodyPr anchor="ctr"/>
          <a:lstStyle>
            <a:lvl1pPr marL="0" indent="0" algn="r">
              <a:buNone/>
              <a:defRPr sz="900">
                <a:solidFill>
                  <a:schemeClr val="bg2"/>
                </a:solidFill>
              </a:defRPr>
            </a:lvl1pPr>
            <a:lvl2pPr marL="395100" indent="0">
              <a:buNone/>
              <a:defRPr/>
            </a:lvl2pPr>
            <a:lvl3pPr marL="766397" indent="0">
              <a:buNone/>
              <a:defRPr/>
            </a:lvl3pPr>
            <a:lvl4pPr marL="1082162" indent="0">
              <a:buNone/>
              <a:defRPr/>
            </a:lvl4pPr>
            <a:lvl5pPr marL="1483610" indent="0">
              <a:buNone/>
              <a:defRPr/>
            </a:lvl5pPr>
          </a:lstStyle>
          <a:p>
            <a:pPr lvl="0"/>
            <a:r>
              <a:rPr lang="en-US" dirty="0" smtClean="0"/>
              <a:t>Click to edit master text styles</a:t>
            </a:r>
            <a:endParaRPr lang="en-GB" dirty="0"/>
          </a:p>
        </p:txBody>
      </p:sp>
    </p:spTree>
    <p:extLst>
      <p:ext uri="{BB962C8B-B14F-4D97-AF65-F5344CB8AC3E}">
        <p14:creationId xmlns:p14="http://schemas.microsoft.com/office/powerpoint/2010/main" val="159203255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120" userDrawn="1">
          <p15:clr>
            <a:srgbClr val="FBAE40"/>
          </p15:clr>
        </p15:guide>
        <p15:guide id="2" pos="322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ource">
    <p:spTree>
      <p:nvGrpSpPr>
        <p:cNvPr id="1" name=""/>
        <p:cNvGrpSpPr/>
        <p:nvPr/>
      </p:nvGrpSpPr>
      <p:grpSpPr>
        <a:xfrm>
          <a:off x="0" y="0"/>
          <a:ext cx="0" cy="0"/>
          <a:chOff x="0" y="0"/>
          <a:chExt cx="0" cy="0"/>
        </a:xfrm>
      </p:grpSpPr>
      <p:sp>
        <p:nvSpPr>
          <p:cNvPr id="3" name="Content Placeholder 2"/>
          <p:cNvSpPr>
            <a:spLocks noGrp="1"/>
          </p:cNvSpPr>
          <p:nvPr>
            <p:ph idx="1"/>
          </p:nvPr>
        </p:nvSpPr>
        <p:spPr>
          <a:xfrm>
            <a:off x="397275" y="1122511"/>
            <a:ext cx="9189244" cy="4699001"/>
          </a:xfrm>
          <a:noFill/>
          <a:ln>
            <a:noFill/>
          </a:ln>
          <a:effectLst/>
        </p:spPr>
        <p:txBody>
          <a:bodyPr vert="horz" wrap="square" lIns="0" tIns="0" rIns="0" bIns="0" numCol="1" anchor="t" anchorCtr="0" compatLnSpc="1">
            <a:prstTxWarp prst="textNoShape">
              <a:avLst/>
            </a:prstTxWarp>
          </a:bodyPr>
          <a:lstStyle>
            <a:lvl1pPr>
              <a:spcAft>
                <a:spcPts val="600"/>
              </a:spcAft>
              <a:defRPr lang="en-US" sz="1400" dirty="0">
                <a:solidFill>
                  <a:schemeClr val="tx1"/>
                </a:solidFill>
              </a:defRPr>
            </a:lvl1pPr>
            <a:lvl2pPr>
              <a:spcAft>
                <a:spcPts val="600"/>
              </a:spcAft>
              <a:defRPr lang="en-US" sz="1300" dirty="0">
                <a:solidFill>
                  <a:schemeClr val="tx1"/>
                </a:solidFill>
              </a:defRPr>
            </a:lvl2pPr>
            <a:lvl3pPr>
              <a:spcAft>
                <a:spcPts val="600"/>
              </a:spcAft>
              <a:defRPr lang="en-US" sz="1200" dirty="0">
                <a:solidFill>
                  <a:schemeClr val="tx1"/>
                </a:solidFill>
              </a:defRPr>
            </a:lvl3pPr>
            <a:lvl4pPr>
              <a:spcAft>
                <a:spcPts val="600"/>
              </a:spcAft>
              <a:defRPr lang="en-US" sz="1100" dirty="0">
                <a:solidFill>
                  <a:schemeClr val="tx1"/>
                </a:solidFill>
              </a:defRPr>
            </a:lvl4pPr>
            <a:lvl5pPr>
              <a:spcAft>
                <a:spcPts val="600"/>
              </a:spcAft>
              <a:defRPr lang="en-GB" sz="1400" dirty="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6" name="Rectangle 21"/>
          <p:cNvSpPr>
            <a:spLocks noGrp="1" noChangeArrowheads="1"/>
          </p:cNvSpPr>
          <p:nvPr>
            <p:ph type="title"/>
          </p:nvPr>
        </p:nvSpPr>
        <p:spPr bwMode="auto">
          <a:xfrm>
            <a:off x="302368" y="131235"/>
            <a:ext cx="9318151" cy="609600"/>
          </a:xfrm>
          <a:prstGeom prst="rect">
            <a:avLst/>
          </a:prstGeom>
          <a:noFill/>
          <a:ln>
            <a:noFill/>
          </a:ln>
          <a:effectLst/>
          <a:extLst/>
        </p:spPr>
        <p:txBody>
          <a:bodyPr vert="horz" wrap="square" lIns="91396" tIns="45699" rIns="91396" bIns="45699" numCol="1" anchor="ctr" anchorCtr="0" compatLnSpc="1">
            <a:prstTxWarp prst="textNoShape">
              <a:avLst/>
            </a:prstTxWarp>
          </a:bodyPr>
          <a:lstStyle/>
          <a:p>
            <a:pPr lvl="0"/>
            <a:r>
              <a:rPr lang="en-US" dirty="0" smtClean="0"/>
              <a:t>Click to edit Master title style</a:t>
            </a:r>
            <a:endParaRPr lang="en-GB" dirty="0"/>
          </a:p>
        </p:txBody>
      </p:sp>
      <p:sp>
        <p:nvSpPr>
          <p:cNvPr id="5" name="Text Placeholder 3"/>
          <p:cNvSpPr>
            <a:spLocks noGrp="1"/>
          </p:cNvSpPr>
          <p:nvPr>
            <p:ph type="body" sz="quarter" idx="12" hasCustomPrompt="1"/>
          </p:nvPr>
        </p:nvSpPr>
        <p:spPr>
          <a:xfrm>
            <a:off x="2041414" y="6466452"/>
            <a:ext cx="7278159" cy="159669"/>
          </a:xfrm>
        </p:spPr>
        <p:txBody>
          <a:bodyPr anchor="ctr"/>
          <a:lstStyle>
            <a:lvl1pPr marL="0" indent="0" algn="r">
              <a:buNone/>
              <a:defRPr sz="900">
                <a:solidFill>
                  <a:schemeClr val="bg2"/>
                </a:solidFill>
              </a:defRPr>
            </a:lvl1pPr>
            <a:lvl2pPr marL="395100" indent="0">
              <a:buNone/>
              <a:defRPr/>
            </a:lvl2pPr>
            <a:lvl3pPr marL="766397" indent="0">
              <a:buNone/>
              <a:defRPr/>
            </a:lvl3pPr>
            <a:lvl4pPr marL="1082162" indent="0">
              <a:buNone/>
              <a:defRPr/>
            </a:lvl4pPr>
            <a:lvl5pPr marL="1483610" indent="0">
              <a:buNone/>
              <a:defRPr/>
            </a:lvl5pPr>
          </a:lstStyle>
          <a:p>
            <a:pPr lvl="0"/>
            <a:r>
              <a:rPr lang="en-US" dirty="0" smtClean="0"/>
              <a:t>Click to edit master text styles</a:t>
            </a:r>
            <a:endParaRPr lang="en-GB" dirty="0"/>
          </a:p>
        </p:txBody>
      </p:sp>
    </p:spTree>
    <p:extLst>
      <p:ext uri="{BB962C8B-B14F-4D97-AF65-F5344CB8AC3E}">
        <p14:creationId xmlns:p14="http://schemas.microsoft.com/office/powerpoint/2010/main" val="230331771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cxnSp>
        <p:nvCxnSpPr>
          <p:cNvPr id="3" name="Straight Connector 2"/>
          <p:cNvCxnSpPr/>
          <p:nvPr userDrawn="1"/>
        </p:nvCxnSpPr>
        <p:spPr>
          <a:xfrm>
            <a:off x="306388" y="762000"/>
            <a:ext cx="9295200" cy="0"/>
          </a:xfrm>
          <a:prstGeom prst="line">
            <a:avLst/>
          </a:prstGeom>
          <a:ln w="9525">
            <a:solidFill>
              <a:srgbClr val="878787"/>
            </a:solidFill>
          </a:ln>
        </p:spPr>
        <p:style>
          <a:lnRef idx="1">
            <a:schemeClr val="accent1"/>
          </a:lnRef>
          <a:fillRef idx="0">
            <a:schemeClr val="accent1"/>
          </a:fillRef>
          <a:effectRef idx="0">
            <a:schemeClr val="accent1"/>
          </a:effectRef>
          <a:fontRef idx="minor">
            <a:schemeClr val="tx1"/>
          </a:fontRef>
        </p:style>
      </p:cxnSp>
      <p:pic>
        <p:nvPicPr>
          <p:cNvPr id="65" name="Picture 6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5354" y="6284878"/>
            <a:ext cx="1800000" cy="423529"/>
          </a:xfrm>
          <a:prstGeom prst="rect">
            <a:avLst/>
          </a:prstGeom>
        </p:spPr>
      </p:pic>
      <p:sp>
        <p:nvSpPr>
          <p:cNvPr id="66" name="Title 65"/>
          <p:cNvSpPr>
            <a:spLocks noGrp="1"/>
          </p:cNvSpPr>
          <p:nvPr>
            <p:ph type="title"/>
          </p:nvPr>
        </p:nvSpPr>
        <p:spPr/>
        <p:txBody>
          <a:bodyPr/>
          <a:lstStyle/>
          <a:p>
            <a:r>
              <a:rPr lang="en-GB" noProof="0" dirty="0" smtClean="0"/>
              <a:t>Click to edit Master title style</a:t>
            </a:r>
            <a:endParaRPr lang="en-GB" noProof="0" dirty="0"/>
          </a:p>
        </p:txBody>
      </p:sp>
      <p:sp>
        <p:nvSpPr>
          <p:cNvPr id="2" name="Rectangle 1"/>
          <p:cNvSpPr/>
          <p:nvPr userDrawn="1"/>
        </p:nvSpPr>
        <p:spPr>
          <a:xfrm>
            <a:off x="2671232" y="6616405"/>
            <a:ext cx="5761567" cy="107722"/>
          </a:xfrm>
          <a:prstGeom prst="rect">
            <a:avLst/>
          </a:prstGeom>
        </p:spPr>
        <p:txBody>
          <a:bodyPr wrap="square" lIns="0" tIns="0" rIns="0" bIns="0">
            <a:spAutoFit/>
          </a:bodyPr>
          <a:lstStyle/>
          <a:p>
            <a:r>
              <a:rPr lang="en-GB" sz="700" dirty="0" smtClean="0">
                <a:solidFill>
                  <a:srgbClr val="878787"/>
                </a:solidFill>
              </a:rPr>
              <a:t>Aberdeen Standard Investments is a brand of the investment businesses of Aberdeen Asset Management and Standard Life Investments</a:t>
            </a:r>
            <a:endParaRPr lang="en-GB" sz="700" dirty="0">
              <a:solidFill>
                <a:srgbClr val="878787"/>
              </a:solidFill>
            </a:endParaRPr>
          </a:p>
        </p:txBody>
      </p:sp>
    </p:spTree>
    <p:extLst>
      <p:ext uri="{BB962C8B-B14F-4D97-AF65-F5344CB8AC3E}">
        <p14:creationId xmlns:p14="http://schemas.microsoft.com/office/powerpoint/2010/main" val="2557220586"/>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ubheading, 4x content, source line">
    <p:spTree>
      <p:nvGrpSpPr>
        <p:cNvPr id="1" name=""/>
        <p:cNvGrpSpPr/>
        <p:nvPr/>
      </p:nvGrpSpPr>
      <p:grpSpPr>
        <a:xfrm>
          <a:off x="0" y="0"/>
          <a:ext cx="0" cy="0"/>
          <a:chOff x="0" y="0"/>
          <a:chExt cx="0" cy="0"/>
        </a:xfrm>
      </p:grpSpPr>
      <p:sp>
        <p:nvSpPr>
          <p:cNvPr id="12" name="Content Placeholder 3"/>
          <p:cNvSpPr>
            <a:spLocks noGrp="1"/>
          </p:cNvSpPr>
          <p:nvPr>
            <p:ph sz="quarter" idx="14"/>
          </p:nvPr>
        </p:nvSpPr>
        <p:spPr>
          <a:xfrm>
            <a:off x="397274" y="1741514"/>
            <a:ext cx="4297800" cy="1919785"/>
          </a:xfrm>
          <a:noFill/>
          <a:ln>
            <a:noFill/>
          </a:ln>
          <a:effectLst/>
        </p:spPr>
        <p:txBody>
          <a:bodyPr vert="horz" wrap="square" lIns="0" tIns="0" rIns="0" bIns="0" numCol="1" anchor="t" anchorCtr="0" compatLnSpc="1">
            <a:prstTxWarp prst="textNoShape">
              <a:avLst/>
            </a:prstTxWarp>
          </a:bodyPr>
          <a:lstStyle>
            <a:lvl1pPr marL="201090" indent="-201090">
              <a:spcAft>
                <a:spcPts val="600"/>
              </a:spcAft>
              <a:buFont typeface="Wingdings" panose="05000000000000000000" pitchFamily="2" charset="2"/>
              <a:buChar char="Ø"/>
              <a:defRPr lang="en-US" sz="1400" dirty="0">
                <a:solidFill>
                  <a:schemeClr val="tx1"/>
                </a:solidFill>
              </a:defRPr>
            </a:lvl1pPr>
            <a:lvl2pPr>
              <a:spcAft>
                <a:spcPts val="600"/>
              </a:spcAft>
              <a:defRPr lang="en-US" sz="1300" dirty="0">
                <a:solidFill>
                  <a:schemeClr val="tx1"/>
                </a:solidFill>
              </a:defRPr>
            </a:lvl2pPr>
            <a:lvl3pPr>
              <a:spcAft>
                <a:spcPts val="600"/>
              </a:spcAft>
              <a:defRPr lang="en-US" sz="1200" dirty="0">
                <a:solidFill>
                  <a:schemeClr val="tx1"/>
                </a:solidFill>
              </a:defRPr>
            </a:lvl3pPr>
            <a:lvl4pPr>
              <a:spcAft>
                <a:spcPts val="600"/>
              </a:spcAft>
              <a:defRPr lang="en-US" sz="1100" dirty="0">
                <a:solidFill>
                  <a:schemeClr val="tx1"/>
                </a:solidFill>
              </a:defRPr>
            </a:lvl4pPr>
            <a:lvl5pPr>
              <a:spcAft>
                <a:spcPts val="600"/>
              </a:spcAft>
              <a:defRPr lang="en-GB" sz="1200" dirty="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5" name="Rectangle 31"/>
          <p:cNvSpPr>
            <a:spLocks noGrp="1" noChangeArrowheads="1"/>
          </p:cNvSpPr>
          <p:nvPr>
            <p:ph type="subTitle" sz="quarter" idx="16"/>
          </p:nvPr>
        </p:nvSpPr>
        <p:spPr>
          <a:xfrm>
            <a:off x="294087" y="1104700"/>
            <a:ext cx="9316892" cy="331788"/>
          </a:xfr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96" tIns="45699" rIns="91396" bIns="45699" numCol="1" anchor="ctr" anchorCtr="0" compatLnSpc="1">
            <a:prstTxWarp prst="textNoShape">
              <a:avLst/>
            </a:prstTxWarp>
          </a:bodyPr>
          <a:lstStyle>
            <a:lvl1pPr marL="226905" indent="-226905">
              <a:buFont typeface="Arial" panose="020B0604020202020204" pitchFamily="34" charset="0"/>
              <a:buNone/>
              <a:defRPr lang="en-GB" sz="1600" b="1" noProof="0" dirty="0" smtClean="0">
                <a:solidFill>
                  <a:schemeClr val="bg2"/>
                </a:solidFill>
              </a:defRPr>
            </a:lvl1pPr>
          </a:lstStyle>
          <a:p>
            <a:pPr marL="0" lvl="0" indent="0">
              <a:lnSpc>
                <a:spcPct val="85000"/>
              </a:lnSpc>
              <a:spcAft>
                <a:spcPts val="300"/>
              </a:spcAft>
            </a:pPr>
            <a:r>
              <a:rPr lang="en-US" noProof="0" dirty="0" smtClean="0"/>
              <a:t>Click to edit Master subtitle style</a:t>
            </a:r>
            <a:endParaRPr lang="en-GB" noProof="0" dirty="0"/>
          </a:p>
        </p:txBody>
      </p:sp>
      <p:sp>
        <p:nvSpPr>
          <p:cNvPr id="16" name="Content Placeholder 3"/>
          <p:cNvSpPr>
            <a:spLocks noGrp="1"/>
          </p:cNvSpPr>
          <p:nvPr>
            <p:ph sz="quarter" idx="17"/>
          </p:nvPr>
        </p:nvSpPr>
        <p:spPr>
          <a:xfrm>
            <a:off x="5162868" y="3941296"/>
            <a:ext cx="4297680" cy="1919785"/>
          </a:xfrm>
          <a:noFill/>
          <a:ln>
            <a:noFill/>
          </a:ln>
          <a:effectLst/>
        </p:spPr>
        <p:txBody>
          <a:bodyPr vert="horz" wrap="square" lIns="0" tIns="0" rIns="0" bIns="0" numCol="1" anchor="t" anchorCtr="0" compatLnSpc="1">
            <a:prstTxWarp prst="textNoShape">
              <a:avLst/>
            </a:prstTxWarp>
          </a:bodyPr>
          <a:lstStyle>
            <a:lvl1pPr marL="201090" indent="-201090">
              <a:spcAft>
                <a:spcPts val="600"/>
              </a:spcAft>
              <a:buFont typeface="Wingdings" panose="05000000000000000000" pitchFamily="2" charset="2"/>
              <a:buChar char="Ø"/>
              <a:defRPr lang="en-US" sz="1400" dirty="0">
                <a:solidFill>
                  <a:schemeClr val="tx1"/>
                </a:solidFill>
              </a:defRPr>
            </a:lvl1pPr>
            <a:lvl2pPr>
              <a:spcAft>
                <a:spcPts val="600"/>
              </a:spcAft>
              <a:defRPr lang="en-US" sz="1300" dirty="0">
                <a:solidFill>
                  <a:schemeClr val="tx1"/>
                </a:solidFill>
              </a:defRPr>
            </a:lvl2pPr>
            <a:lvl3pPr>
              <a:spcAft>
                <a:spcPts val="600"/>
              </a:spcAft>
              <a:defRPr lang="en-US" sz="1200" dirty="0">
                <a:solidFill>
                  <a:schemeClr val="tx1"/>
                </a:solidFill>
              </a:defRPr>
            </a:lvl3pPr>
            <a:lvl4pPr>
              <a:spcAft>
                <a:spcPts val="600"/>
              </a:spcAft>
              <a:defRPr lang="en-US" sz="1100" dirty="0">
                <a:solidFill>
                  <a:schemeClr val="tx1"/>
                </a:solidFill>
              </a:defRPr>
            </a:lvl4pPr>
            <a:lvl5pPr>
              <a:spcAft>
                <a:spcPts val="600"/>
              </a:spcAft>
              <a:defRPr lang="en-GB" sz="1200" dirty="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7" name="Content Placeholder 3"/>
          <p:cNvSpPr>
            <a:spLocks noGrp="1"/>
          </p:cNvSpPr>
          <p:nvPr>
            <p:ph sz="quarter" idx="18"/>
          </p:nvPr>
        </p:nvSpPr>
        <p:spPr>
          <a:xfrm>
            <a:off x="397272" y="3941296"/>
            <a:ext cx="4297800" cy="1919785"/>
          </a:xfrm>
          <a:noFill/>
          <a:ln>
            <a:noFill/>
          </a:ln>
          <a:effectLst/>
        </p:spPr>
        <p:txBody>
          <a:bodyPr vert="horz" wrap="square" lIns="0" tIns="0" rIns="0" bIns="0" numCol="1" anchor="t" anchorCtr="0" compatLnSpc="1">
            <a:prstTxWarp prst="textNoShape">
              <a:avLst/>
            </a:prstTxWarp>
          </a:bodyPr>
          <a:lstStyle>
            <a:lvl1pPr marL="201090" indent="-201090">
              <a:spcAft>
                <a:spcPts val="600"/>
              </a:spcAft>
              <a:buFont typeface="Wingdings" panose="05000000000000000000" pitchFamily="2" charset="2"/>
              <a:buChar char="Ø"/>
              <a:defRPr lang="en-US" sz="1400" dirty="0">
                <a:solidFill>
                  <a:schemeClr val="tx1"/>
                </a:solidFill>
              </a:defRPr>
            </a:lvl1pPr>
            <a:lvl2pPr>
              <a:spcAft>
                <a:spcPts val="600"/>
              </a:spcAft>
              <a:defRPr lang="en-US" sz="1300" dirty="0">
                <a:solidFill>
                  <a:schemeClr val="tx1"/>
                </a:solidFill>
              </a:defRPr>
            </a:lvl2pPr>
            <a:lvl3pPr>
              <a:spcAft>
                <a:spcPts val="600"/>
              </a:spcAft>
              <a:defRPr lang="en-US" sz="1200" dirty="0">
                <a:solidFill>
                  <a:schemeClr val="tx1"/>
                </a:solidFill>
              </a:defRPr>
            </a:lvl3pPr>
            <a:lvl4pPr>
              <a:spcAft>
                <a:spcPts val="600"/>
              </a:spcAft>
              <a:defRPr lang="en-US" sz="1100" dirty="0">
                <a:solidFill>
                  <a:schemeClr val="tx1"/>
                </a:solidFill>
              </a:defRPr>
            </a:lvl4pPr>
            <a:lvl5pPr>
              <a:spcAft>
                <a:spcPts val="600"/>
              </a:spcAft>
              <a:defRPr lang="en-GB" sz="1200" dirty="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quarter" idx="21"/>
          </p:nvPr>
        </p:nvSpPr>
        <p:spPr>
          <a:xfrm>
            <a:off x="5159375" y="1754679"/>
            <a:ext cx="4297680" cy="1919785"/>
          </a:xfrm>
          <a:noFill/>
          <a:ln>
            <a:noFill/>
          </a:ln>
          <a:effectLst/>
        </p:spPr>
        <p:txBody>
          <a:bodyPr vert="horz" wrap="square" lIns="0" tIns="0" rIns="0" bIns="0" numCol="1" anchor="t" anchorCtr="0" compatLnSpc="1">
            <a:prstTxWarp prst="textNoShape">
              <a:avLst/>
            </a:prstTxWarp>
          </a:bodyPr>
          <a:lstStyle>
            <a:lvl1pPr marL="201090" indent="-201090">
              <a:spcAft>
                <a:spcPts val="600"/>
              </a:spcAft>
              <a:buFont typeface="Wingdings" panose="05000000000000000000" pitchFamily="2" charset="2"/>
              <a:buChar char="Ø"/>
              <a:defRPr lang="en-US" sz="1400" dirty="0">
                <a:solidFill>
                  <a:schemeClr val="tx1"/>
                </a:solidFill>
              </a:defRPr>
            </a:lvl1pPr>
            <a:lvl2pPr>
              <a:spcAft>
                <a:spcPts val="600"/>
              </a:spcAft>
              <a:defRPr lang="en-US" sz="1300" dirty="0">
                <a:solidFill>
                  <a:schemeClr val="tx1"/>
                </a:solidFill>
              </a:defRPr>
            </a:lvl2pPr>
            <a:lvl3pPr>
              <a:spcAft>
                <a:spcPts val="600"/>
              </a:spcAft>
              <a:defRPr lang="en-US" sz="1200" dirty="0">
                <a:solidFill>
                  <a:schemeClr val="tx1"/>
                </a:solidFill>
              </a:defRPr>
            </a:lvl3pPr>
            <a:lvl4pPr>
              <a:spcAft>
                <a:spcPts val="600"/>
              </a:spcAft>
              <a:defRPr lang="en-US" sz="1100" dirty="0">
                <a:solidFill>
                  <a:schemeClr val="tx1"/>
                </a:solidFill>
              </a:defRPr>
            </a:lvl4pPr>
            <a:lvl5pPr>
              <a:spcAft>
                <a:spcPts val="600"/>
              </a:spcAft>
              <a:defRPr lang="en-US" sz="1200" dirty="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0" name="Rectangle 21"/>
          <p:cNvSpPr>
            <a:spLocks noGrp="1" noChangeArrowheads="1"/>
          </p:cNvSpPr>
          <p:nvPr>
            <p:ph type="title"/>
          </p:nvPr>
        </p:nvSpPr>
        <p:spPr bwMode="auto">
          <a:xfrm>
            <a:off x="302368" y="131235"/>
            <a:ext cx="9318151" cy="609600"/>
          </a:xfrm>
          <a:prstGeom prst="rect">
            <a:avLst/>
          </a:prstGeom>
          <a:noFill/>
          <a:ln>
            <a:noFill/>
          </a:ln>
          <a:effectLst/>
          <a:extLst/>
        </p:spPr>
        <p:txBody>
          <a:bodyPr vert="horz" wrap="square" lIns="91396" tIns="45699" rIns="91396" bIns="45699" numCol="1" anchor="ctr" anchorCtr="0" compatLnSpc="1">
            <a:prstTxWarp prst="textNoShape">
              <a:avLst/>
            </a:prstTxWarp>
          </a:bodyPr>
          <a:lstStyle/>
          <a:p>
            <a:pPr lvl="0"/>
            <a:r>
              <a:rPr lang="en-US" dirty="0" smtClean="0"/>
              <a:t>Click to edit Master title style</a:t>
            </a:r>
            <a:endParaRPr lang="en-GB" dirty="0"/>
          </a:p>
        </p:txBody>
      </p:sp>
      <p:sp>
        <p:nvSpPr>
          <p:cNvPr id="9" name="Text Placeholder 3"/>
          <p:cNvSpPr>
            <a:spLocks noGrp="1"/>
          </p:cNvSpPr>
          <p:nvPr>
            <p:ph type="body" sz="quarter" idx="12" hasCustomPrompt="1"/>
          </p:nvPr>
        </p:nvSpPr>
        <p:spPr>
          <a:xfrm>
            <a:off x="2041414" y="6466452"/>
            <a:ext cx="7278159" cy="159669"/>
          </a:xfrm>
        </p:spPr>
        <p:txBody>
          <a:bodyPr anchor="ctr"/>
          <a:lstStyle>
            <a:lvl1pPr marL="0" indent="0" algn="r">
              <a:buNone/>
              <a:defRPr sz="900">
                <a:solidFill>
                  <a:schemeClr val="bg2"/>
                </a:solidFill>
              </a:defRPr>
            </a:lvl1pPr>
            <a:lvl2pPr marL="395100" indent="0">
              <a:buNone/>
              <a:defRPr/>
            </a:lvl2pPr>
            <a:lvl3pPr marL="766397" indent="0">
              <a:buNone/>
              <a:defRPr/>
            </a:lvl3pPr>
            <a:lvl4pPr marL="1082162" indent="0">
              <a:buNone/>
              <a:defRPr/>
            </a:lvl4pPr>
            <a:lvl5pPr marL="1483610" indent="0">
              <a:buNone/>
              <a:defRPr/>
            </a:lvl5pPr>
          </a:lstStyle>
          <a:p>
            <a:pPr lvl="0"/>
            <a:r>
              <a:rPr lang="en-US" dirty="0" smtClean="0"/>
              <a:t>Click to edit master text styles</a:t>
            </a:r>
            <a:endParaRPr lang="en-GB" dirty="0"/>
          </a:p>
        </p:txBody>
      </p:sp>
    </p:spTree>
    <p:extLst>
      <p:ext uri="{BB962C8B-B14F-4D97-AF65-F5344CB8AC3E}">
        <p14:creationId xmlns:p14="http://schemas.microsoft.com/office/powerpoint/2010/main" val="94200138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1104" userDrawn="1">
          <p15:clr>
            <a:srgbClr val="FBAE40"/>
          </p15:clr>
        </p15:guide>
        <p15:guide id="2" orient="horz" pos="2496"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x4 content, sourceline">
    <p:spTree>
      <p:nvGrpSpPr>
        <p:cNvPr id="1" name=""/>
        <p:cNvGrpSpPr/>
        <p:nvPr/>
      </p:nvGrpSpPr>
      <p:grpSpPr>
        <a:xfrm>
          <a:off x="0" y="0"/>
          <a:ext cx="0" cy="0"/>
          <a:chOff x="0" y="0"/>
          <a:chExt cx="0" cy="0"/>
        </a:xfrm>
      </p:grpSpPr>
      <p:sp>
        <p:nvSpPr>
          <p:cNvPr id="9" name="Content Placeholder 3"/>
          <p:cNvSpPr>
            <a:spLocks noGrp="1"/>
          </p:cNvSpPr>
          <p:nvPr>
            <p:ph sz="quarter" idx="2"/>
          </p:nvPr>
        </p:nvSpPr>
        <p:spPr>
          <a:xfrm>
            <a:off x="5152496" y="1127331"/>
            <a:ext cx="4297680" cy="2290035"/>
          </a:xfrm>
          <a:noFill/>
          <a:ln>
            <a:noFill/>
          </a:ln>
          <a:effectLst/>
        </p:spPr>
        <p:txBody>
          <a:bodyPr vert="horz" wrap="square" lIns="0" tIns="0" rIns="0" bIns="0" numCol="1" anchor="t" anchorCtr="0" compatLnSpc="1">
            <a:prstTxWarp prst="textNoShape">
              <a:avLst/>
            </a:prstTxWarp>
          </a:bodyPr>
          <a:lstStyle>
            <a:lvl1pPr>
              <a:spcAft>
                <a:spcPts val="600"/>
              </a:spcAft>
              <a:defRPr lang="en-US" sz="1400" dirty="0">
                <a:solidFill>
                  <a:schemeClr val="tx1"/>
                </a:solidFill>
              </a:defRPr>
            </a:lvl1pPr>
            <a:lvl2pPr>
              <a:spcAft>
                <a:spcPts val="600"/>
              </a:spcAft>
              <a:defRPr lang="en-US" sz="1300" dirty="0">
                <a:solidFill>
                  <a:schemeClr val="tx1"/>
                </a:solidFill>
              </a:defRPr>
            </a:lvl2pPr>
            <a:lvl3pPr>
              <a:spcAft>
                <a:spcPts val="600"/>
              </a:spcAft>
              <a:defRPr lang="en-US" sz="1200" dirty="0">
                <a:solidFill>
                  <a:schemeClr val="tx1"/>
                </a:solidFill>
              </a:defRPr>
            </a:lvl3pPr>
            <a:lvl4pPr>
              <a:spcAft>
                <a:spcPts val="600"/>
              </a:spcAft>
              <a:defRPr lang="en-US" sz="1100" dirty="0">
                <a:solidFill>
                  <a:schemeClr val="tx1"/>
                </a:solidFill>
              </a:defRPr>
            </a:lvl4pPr>
            <a:lvl5pPr>
              <a:spcAft>
                <a:spcPts val="600"/>
              </a:spcAft>
              <a:defRPr lang="en-GB" sz="1200" dirty="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1" name="Content Placeholder 3"/>
          <p:cNvSpPr>
            <a:spLocks noGrp="1"/>
          </p:cNvSpPr>
          <p:nvPr>
            <p:ph sz="quarter" idx="13"/>
          </p:nvPr>
        </p:nvSpPr>
        <p:spPr>
          <a:xfrm>
            <a:off x="5159375" y="3554115"/>
            <a:ext cx="4297680" cy="2290035"/>
          </a:xfrm>
          <a:noFill/>
          <a:ln>
            <a:noFill/>
          </a:ln>
          <a:effectLst/>
        </p:spPr>
        <p:txBody>
          <a:bodyPr vert="horz" wrap="square" lIns="0" tIns="0" rIns="0" bIns="0" numCol="1" anchor="t" anchorCtr="0" compatLnSpc="1">
            <a:prstTxWarp prst="textNoShape">
              <a:avLst/>
            </a:prstTxWarp>
          </a:bodyPr>
          <a:lstStyle>
            <a:lvl1pPr>
              <a:spcAft>
                <a:spcPts val="600"/>
              </a:spcAft>
              <a:defRPr lang="en-US" sz="1400" dirty="0">
                <a:solidFill>
                  <a:schemeClr val="tx1"/>
                </a:solidFill>
              </a:defRPr>
            </a:lvl1pPr>
            <a:lvl2pPr>
              <a:spcAft>
                <a:spcPts val="600"/>
              </a:spcAft>
              <a:defRPr lang="en-US" sz="1300" dirty="0">
                <a:solidFill>
                  <a:schemeClr val="tx1"/>
                </a:solidFill>
              </a:defRPr>
            </a:lvl2pPr>
            <a:lvl3pPr>
              <a:spcAft>
                <a:spcPts val="600"/>
              </a:spcAft>
              <a:defRPr lang="en-US" sz="1200" dirty="0">
                <a:solidFill>
                  <a:schemeClr val="tx1"/>
                </a:solidFill>
              </a:defRPr>
            </a:lvl3pPr>
            <a:lvl4pPr>
              <a:spcAft>
                <a:spcPts val="600"/>
              </a:spcAft>
              <a:defRPr lang="en-US" sz="1100" dirty="0">
                <a:solidFill>
                  <a:schemeClr val="tx1"/>
                </a:solidFill>
              </a:defRPr>
            </a:lvl4pPr>
            <a:lvl5pPr>
              <a:spcAft>
                <a:spcPts val="600"/>
              </a:spcAft>
              <a:defRPr lang="en-GB" sz="1200" dirty="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2" name="Content Placeholder 3"/>
          <p:cNvSpPr>
            <a:spLocks noGrp="1"/>
          </p:cNvSpPr>
          <p:nvPr>
            <p:ph sz="quarter" idx="14"/>
          </p:nvPr>
        </p:nvSpPr>
        <p:spPr>
          <a:xfrm>
            <a:off x="397272" y="1127331"/>
            <a:ext cx="4297800" cy="2290035"/>
          </a:xfrm>
          <a:noFill/>
          <a:ln>
            <a:noFill/>
          </a:ln>
          <a:effectLst/>
        </p:spPr>
        <p:txBody>
          <a:bodyPr vert="horz" wrap="square" lIns="0" tIns="0" rIns="0" bIns="0" numCol="1" anchor="t" anchorCtr="0" compatLnSpc="1">
            <a:prstTxWarp prst="textNoShape">
              <a:avLst/>
            </a:prstTxWarp>
          </a:bodyPr>
          <a:lstStyle>
            <a:lvl1pPr>
              <a:spcAft>
                <a:spcPts val="600"/>
              </a:spcAft>
              <a:defRPr lang="en-US" sz="1400" dirty="0">
                <a:solidFill>
                  <a:schemeClr val="tx1"/>
                </a:solidFill>
              </a:defRPr>
            </a:lvl1pPr>
            <a:lvl2pPr>
              <a:spcAft>
                <a:spcPts val="600"/>
              </a:spcAft>
              <a:defRPr lang="en-US" sz="1300" dirty="0">
                <a:solidFill>
                  <a:schemeClr val="tx1"/>
                </a:solidFill>
              </a:defRPr>
            </a:lvl2pPr>
            <a:lvl3pPr>
              <a:spcAft>
                <a:spcPts val="600"/>
              </a:spcAft>
              <a:defRPr lang="en-US" sz="1200" dirty="0">
                <a:solidFill>
                  <a:schemeClr val="tx1"/>
                </a:solidFill>
              </a:defRPr>
            </a:lvl3pPr>
            <a:lvl4pPr>
              <a:spcAft>
                <a:spcPts val="600"/>
              </a:spcAft>
              <a:defRPr lang="en-US" sz="1100" dirty="0">
                <a:solidFill>
                  <a:schemeClr val="tx1"/>
                </a:solidFill>
              </a:defRPr>
            </a:lvl4pPr>
            <a:lvl5pPr>
              <a:spcAft>
                <a:spcPts val="600"/>
              </a:spcAft>
              <a:defRPr lang="en-GB" sz="1200" dirty="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3" name="Content Placeholder 3"/>
          <p:cNvSpPr>
            <a:spLocks noGrp="1"/>
          </p:cNvSpPr>
          <p:nvPr>
            <p:ph sz="quarter" idx="15"/>
          </p:nvPr>
        </p:nvSpPr>
        <p:spPr>
          <a:xfrm>
            <a:off x="393833" y="3554115"/>
            <a:ext cx="4297800" cy="2290035"/>
          </a:xfrm>
          <a:noFill/>
          <a:ln>
            <a:noFill/>
          </a:ln>
          <a:effectLst/>
        </p:spPr>
        <p:txBody>
          <a:bodyPr vert="horz" wrap="square" lIns="0" tIns="0" rIns="0" bIns="0" numCol="1" anchor="t" anchorCtr="0" compatLnSpc="1">
            <a:prstTxWarp prst="textNoShape">
              <a:avLst/>
            </a:prstTxWarp>
          </a:bodyPr>
          <a:lstStyle>
            <a:lvl1pPr>
              <a:spcAft>
                <a:spcPts val="600"/>
              </a:spcAft>
              <a:defRPr lang="en-US" sz="1400" dirty="0">
                <a:solidFill>
                  <a:schemeClr val="tx1"/>
                </a:solidFill>
              </a:defRPr>
            </a:lvl1pPr>
            <a:lvl2pPr>
              <a:spcAft>
                <a:spcPts val="600"/>
              </a:spcAft>
              <a:defRPr lang="en-US" sz="1300" dirty="0">
                <a:solidFill>
                  <a:schemeClr val="tx1"/>
                </a:solidFill>
              </a:defRPr>
            </a:lvl2pPr>
            <a:lvl3pPr>
              <a:spcAft>
                <a:spcPts val="600"/>
              </a:spcAft>
              <a:defRPr lang="en-US" sz="1200" dirty="0">
                <a:solidFill>
                  <a:schemeClr val="tx1"/>
                </a:solidFill>
              </a:defRPr>
            </a:lvl3pPr>
            <a:lvl4pPr>
              <a:spcAft>
                <a:spcPts val="600"/>
              </a:spcAft>
              <a:defRPr lang="en-US" sz="1100" dirty="0">
                <a:solidFill>
                  <a:schemeClr val="tx1"/>
                </a:solidFill>
              </a:defRPr>
            </a:lvl4pPr>
            <a:lvl5pPr>
              <a:spcAft>
                <a:spcPts val="600"/>
              </a:spcAft>
              <a:defRPr lang="en-GB" sz="1200" dirty="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0" name="Rectangle 21"/>
          <p:cNvSpPr>
            <a:spLocks noGrp="1" noChangeArrowheads="1"/>
          </p:cNvSpPr>
          <p:nvPr>
            <p:ph type="title"/>
          </p:nvPr>
        </p:nvSpPr>
        <p:spPr bwMode="auto">
          <a:xfrm>
            <a:off x="302368" y="131235"/>
            <a:ext cx="9318151" cy="609600"/>
          </a:xfrm>
          <a:prstGeom prst="rect">
            <a:avLst/>
          </a:prstGeom>
          <a:noFill/>
          <a:ln>
            <a:noFill/>
          </a:ln>
          <a:effectLst/>
          <a:extLst/>
        </p:spPr>
        <p:txBody>
          <a:bodyPr vert="horz" wrap="square" lIns="91396" tIns="45699" rIns="91396" bIns="45699" numCol="1" anchor="ctr" anchorCtr="0" compatLnSpc="1">
            <a:prstTxWarp prst="textNoShape">
              <a:avLst/>
            </a:prstTxWarp>
          </a:bodyPr>
          <a:lstStyle/>
          <a:p>
            <a:pPr lvl="0"/>
            <a:r>
              <a:rPr lang="en-US" dirty="0" smtClean="0"/>
              <a:t>Click to edit Master title style</a:t>
            </a:r>
            <a:endParaRPr lang="en-GB" dirty="0"/>
          </a:p>
        </p:txBody>
      </p:sp>
      <p:sp>
        <p:nvSpPr>
          <p:cNvPr id="8" name="Text Placeholder 3"/>
          <p:cNvSpPr>
            <a:spLocks noGrp="1"/>
          </p:cNvSpPr>
          <p:nvPr>
            <p:ph type="body" sz="quarter" idx="12" hasCustomPrompt="1"/>
          </p:nvPr>
        </p:nvSpPr>
        <p:spPr>
          <a:xfrm>
            <a:off x="2041414" y="6466452"/>
            <a:ext cx="7278159" cy="159669"/>
          </a:xfrm>
        </p:spPr>
        <p:txBody>
          <a:bodyPr anchor="ctr"/>
          <a:lstStyle>
            <a:lvl1pPr marL="0" indent="0" algn="r">
              <a:buNone/>
              <a:defRPr sz="900">
                <a:solidFill>
                  <a:schemeClr val="bg2"/>
                </a:solidFill>
              </a:defRPr>
            </a:lvl1pPr>
            <a:lvl2pPr marL="395100" indent="0">
              <a:buNone/>
              <a:defRPr/>
            </a:lvl2pPr>
            <a:lvl3pPr marL="766397" indent="0">
              <a:buNone/>
              <a:defRPr/>
            </a:lvl3pPr>
            <a:lvl4pPr marL="1082162" indent="0">
              <a:buNone/>
              <a:defRPr/>
            </a:lvl4pPr>
            <a:lvl5pPr marL="1483610" indent="0">
              <a:buNone/>
              <a:defRPr/>
            </a:lvl5pPr>
          </a:lstStyle>
          <a:p>
            <a:pPr lvl="0"/>
            <a:r>
              <a:rPr lang="en-US" dirty="0" smtClean="0"/>
              <a:t>Click to edit master text styles</a:t>
            </a:r>
            <a:endParaRPr lang="en-GB" dirty="0"/>
          </a:p>
        </p:txBody>
      </p:sp>
    </p:spTree>
    <p:extLst>
      <p:ext uri="{BB962C8B-B14F-4D97-AF65-F5344CB8AC3E}">
        <p14:creationId xmlns:p14="http://schemas.microsoft.com/office/powerpoint/2010/main" val="3315550617"/>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x2 content, sourceline">
    <p:spTree>
      <p:nvGrpSpPr>
        <p:cNvPr id="1" name=""/>
        <p:cNvGrpSpPr/>
        <p:nvPr/>
      </p:nvGrpSpPr>
      <p:grpSpPr>
        <a:xfrm>
          <a:off x="0" y="0"/>
          <a:ext cx="0" cy="0"/>
          <a:chOff x="0" y="0"/>
          <a:chExt cx="0" cy="0"/>
        </a:xfrm>
      </p:grpSpPr>
      <p:sp>
        <p:nvSpPr>
          <p:cNvPr id="6" name="Content Placeholder 2"/>
          <p:cNvSpPr>
            <a:spLocks noGrp="1"/>
          </p:cNvSpPr>
          <p:nvPr>
            <p:ph sz="half" idx="1"/>
          </p:nvPr>
        </p:nvSpPr>
        <p:spPr>
          <a:xfrm>
            <a:off x="397274" y="1131621"/>
            <a:ext cx="4340700" cy="4699000"/>
          </a:xfrm>
        </p:spPr>
        <p:txBody>
          <a:bodyPr/>
          <a:lstStyle>
            <a:lvl1pPr>
              <a:spcAft>
                <a:spcPts val="600"/>
              </a:spcAft>
              <a:buClr>
                <a:schemeClr val="bg2"/>
              </a:buClr>
              <a:defRPr sz="1400">
                <a:solidFill>
                  <a:schemeClr val="tx1"/>
                </a:solidFill>
              </a:defRPr>
            </a:lvl1pPr>
            <a:lvl2pPr>
              <a:spcAft>
                <a:spcPts val="600"/>
              </a:spcAft>
              <a:buClr>
                <a:schemeClr val="bg2"/>
              </a:buClr>
              <a:defRPr sz="1300">
                <a:solidFill>
                  <a:schemeClr val="tx1"/>
                </a:solidFill>
              </a:defRPr>
            </a:lvl2pPr>
            <a:lvl3pPr>
              <a:spcAft>
                <a:spcPts val="600"/>
              </a:spcAft>
              <a:buClr>
                <a:schemeClr val="bg2"/>
              </a:buClr>
              <a:defRPr sz="1200">
                <a:solidFill>
                  <a:schemeClr val="tx1"/>
                </a:solidFill>
              </a:defRPr>
            </a:lvl3pPr>
            <a:lvl4pPr>
              <a:spcAft>
                <a:spcPts val="600"/>
              </a:spcAft>
              <a:buClr>
                <a:schemeClr val="bg2"/>
              </a:buClr>
              <a:defRPr sz="1100">
                <a:solidFill>
                  <a:schemeClr val="tx1"/>
                </a:solidFill>
              </a:defRPr>
            </a:lvl4pPr>
            <a:lvl5pPr>
              <a:spcAft>
                <a:spcPts val="600"/>
              </a:spcAft>
              <a:buClr>
                <a:schemeClr val="bg2"/>
              </a:buClr>
              <a:defRPr sz="1200">
                <a:solidFill>
                  <a:schemeClr val="accent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8" name="Content Placeholder 2"/>
          <p:cNvSpPr>
            <a:spLocks noGrp="1"/>
          </p:cNvSpPr>
          <p:nvPr>
            <p:ph sz="half" idx="21"/>
          </p:nvPr>
        </p:nvSpPr>
        <p:spPr>
          <a:xfrm>
            <a:off x="5152503" y="1132305"/>
            <a:ext cx="4338638" cy="4699000"/>
          </a:xfrm>
        </p:spPr>
        <p:txBody>
          <a:bodyPr/>
          <a:lstStyle>
            <a:lvl1pPr>
              <a:spcAft>
                <a:spcPts val="600"/>
              </a:spcAft>
              <a:buClr>
                <a:schemeClr val="bg2"/>
              </a:buClr>
              <a:defRPr sz="1400">
                <a:solidFill>
                  <a:schemeClr val="tx1"/>
                </a:solidFill>
              </a:defRPr>
            </a:lvl1pPr>
            <a:lvl2pPr>
              <a:spcAft>
                <a:spcPts val="600"/>
              </a:spcAft>
              <a:buClr>
                <a:schemeClr val="bg2"/>
              </a:buClr>
              <a:defRPr sz="1300">
                <a:solidFill>
                  <a:schemeClr val="tx1"/>
                </a:solidFill>
              </a:defRPr>
            </a:lvl2pPr>
            <a:lvl3pPr>
              <a:spcAft>
                <a:spcPts val="600"/>
              </a:spcAft>
              <a:buClr>
                <a:schemeClr val="bg2"/>
              </a:buClr>
              <a:defRPr sz="1200">
                <a:solidFill>
                  <a:schemeClr val="tx1"/>
                </a:solidFill>
              </a:defRPr>
            </a:lvl3pPr>
            <a:lvl4pPr>
              <a:spcAft>
                <a:spcPts val="600"/>
              </a:spcAft>
              <a:buClr>
                <a:schemeClr val="bg2"/>
              </a:buClr>
              <a:defRPr sz="1100">
                <a:solidFill>
                  <a:schemeClr val="tx1"/>
                </a:solidFill>
              </a:defRPr>
            </a:lvl4pPr>
            <a:lvl5pPr>
              <a:spcAft>
                <a:spcPts val="600"/>
              </a:spcAft>
              <a:buClr>
                <a:schemeClr val="bg2"/>
              </a:buClr>
              <a:defRPr sz="12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9" name="Rectangle 21"/>
          <p:cNvSpPr>
            <a:spLocks noGrp="1" noChangeArrowheads="1"/>
          </p:cNvSpPr>
          <p:nvPr>
            <p:ph type="title"/>
          </p:nvPr>
        </p:nvSpPr>
        <p:spPr bwMode="auto">
          <a:xfrm>
            <a:off x="302368" y="131235"/>
            <a:ext cx="9318151" cy="609600"/>
          </a:xfrm>
          <a:prstGeom prst="rect">
            <a:avLst/>
          </a:prstGeom>
          <a:noFill/>
          <a:ln>
            <a:noFill/>
          </a:ln>
          <a:effectLst/>
          <a:extLst/>
        </p:spPr>
        <p:txBody>
          <a:bodyPr vert="horz" wrap="square" lIns="91396" tIns="45699" rIns="91396" bIns="45699" numCol="1" anchor="ctr" anchorCtr="0" compatLnSpc="1">
            <a:prstTxWarp prst="textNoShape">
              <a:avLst/>
            </a:prstTxWarp>
          </a:bodyPr>
          <a:lstStyle/>
          <a:p>
            <a:pPr lvl="0"/>
            <a:r>
              <a:rPr lang="en-US" dirty="0" smtClean="0"/>
              <a:t>Click to edit Master title style</a:t>
            </a:r>
            <a:endParaRPr lang="en-GB" dirty="0"/>
          </a:p>
        </p:txBody>
      </p:sp>
      <p:sp>
        <p:nvSpPr>
          <p:cNvPr id="7" name="Text Placeholder 3"/>
          <p:cNvSpPr>
            <a:spLocks noGrp="1"/>
          </p:cNvSpPr>
          <p:nvPr>
            <p:ph type="body" sz="quarter" idx="12" hasCustomPrompt="1"/>
          </p:nvPr>
        </p:nvSpPr>
        <p:spPr>
          <a:xfrm>
            <a:off x="2041414" y="6466452"/>
            <a:ext cx="7278159" cy="159669"/>
          </a:xfrm>
        </p:spPr>
        <p:txBody>
          <a:bodyPr anchor="ctr"/>
          <a:lstStyle>
            <a:lvl1pPr marL="0" indent="0" algn="r">
              <a:buNone/>
              <a:defRPr sz="900">
                <a:solidFill>
                  <a:schemeClr val="bg2"/>
                </a:solidFill>
              </a:defRPr>
            </a:lvl1pPr>
            <a:lvl2pPr marL="395100" indent="0">
              <a:buNone/>
              <a:defRPr/>
            </a:lvl2pPr>
            <a:lvl3pPr marL="766397" indent="0">
              <a:buNone/>
              <a:defRPr/>
            </a:lvl3pPr>
            <a:lvl4pPr marL="1082162" indent="0">
              <a:buNone/>
              <a:defRPr/>
            </a:lvl4pPr>
            <a:lvl5pPr marL="1483610" indent="0">
              <a:buNone/>
              <a:defRPr/>
            </a:lvl5pPr>
          </a:lstStyle>
          <a:p>
            <a:pPr lvl="0"/>
            <a:r>
              <a:rPr lang="en-US" dirty="0" smtClean="0"/>
              <a:t>Click to edit master text styles</a:t>
            </a:r>
            <a:endParaRPr lang="en-GB" dirty="0"/>
          </a:p>
        </p:txBody>
      </p:sp>
    </p:spTree>
    <p:extLst>
      <p:ext uri="{BB962C8B-B14F-4D97-AF65-F5344CB8AC3E}">
        <p14:creationId xmlns:p14="http://schemas.microsoft.com/office/powerpoint/2010/main" val="882590444"/>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GB" dirty="0"/>
          </a:p>
        </p:txBody>
      </p:sp>
      <p:sp>
        <p:nvSpPr>
          <p:cNvPr id="3" name="Date Placeholder 2"/>
          <p:cNvSpPr>
            <a:spLocks noGrp="1"/>
          </p:cNvSpPr>
          <p:nvPr>
            <p:ph type="dt" sz="half" idx="10"/>
          </p:nvPr>
        </p:nvSpPr>
        <p:spPr>
          <a:xfrm>
            <a:off x="495301" y="6356386"/>
            <a:ext cx="2311400" cy="365125"/>
          </a:xfrm>
          <a:prstGeom prst="rect">
            <a:avLst/>
          </a:prstGeom>
        </p:spPr>
        <p:txBody>
          <a:bodyPr lIns="83929" tIns="41966" rIns="83929" bIns="41966"/>
          <a:lstStyle/>
          <a:p>
            <a:pPr defTabSz="914070"/>
            <a:fld id="{B4CC8B82-3F67-4A9A-98DB-B4D6B6CF2614}" type="datetimeFigureOut">
              <a:rPr lang="en-GB" smtClean="0">
                <a:solidFill>
                  <a:srgbClr val="141E50"/>
                </a:solidFill>
                <a:latin typeface="Arial"/>
              </a:rPr>
              <a:pPr defTabSz="914070"/>
              <a:t>25/06/2020</a:t>
            </a:fld>
            <a:endParaRPr lang="en-GB" dirty="0">
              <a:solidFill>
                <a:srgbClr val="141E50"/>
              </a:solidFill>
              <a:latin typeface="Arial"/>
            </a:endParaRPr>
          </a:p>
        </p:txBody>
      </p:sp>
      <p:sp>
        <p:nvSpPr>
          <p:cNvPr id="4" name="Footer Placeholder 3"/>
          <p:cNvSpPr>
            <a:spLocks noGrp="1"/>
          </p:cNvSpPr>
          <p:nvPr>
            <p:ph type="ftr" sz="quarter" idx="11"/>
          </p:nvPr>
        </p:nvSpPr>
        <p:spPr>
          <a:xfrm>
            <a:off x="3384551" y="6356386"/>
            <a:ext cx="3136900" cy="365125"/>
          </a:xfrm>
          <a:prstGeom prst="rect">
            <a:avLst/>
          </a:prstGeom>
        </p:spPr>
        <p:txBody>
          <a:bodyPr lIns="83929" tIns="41966" rIns="83929" bIns="41966"/>
          <a:lstStyle/>
          <a:p>
            <a:pPr defTabSz="914070"/>
            <a:endParaRPr lang="en-GB" dirty="0">
              <a:solidFill>
                <a:srgbClr val="141E50"/>
              </a:solidFill>
              <a:latin typeface="Arial"/>
            </a:endParaRPr>
          </a:p>
        </p:txBody>
      </p:sp>
      <p:sp>
        <p:nvSpPr>
          <p:cNvPr id="5" name="Slide Number Placeholder 4"/>
          <p:cNvSpPr>
            <a:spLocks noGrp="1"/>
          </p:cNvSpPr>
          <p:nvPr>
            <p:ph type="sldNum" sz="quarter" idx="12"/>
          </p:nvPr>
        </p:nvSpPr>
        <p:spPr>
          <a:xfrm>
            <a:off x="7099300" y="6356386"/>
            <a:ext cx="2311400" cy="365125"/>
          </a:xfrm>
          <a:prstGeom prst="rect">
            <a:avLst/>
          </a:prstGeom>
        </p:spPr>
        <p:txBody>
          <a:bodyPr lIns="83929" tIns="41966" rIns="83929" bIns="41966"/>
          <a:lstStyle/>
          <a:p>
            <a:pPr defTabSz="914070"/>
            <a:fld id="{C880A4ED-D7E6-42CA-B667-C74F8EFCBAC5}" type="slidenum">
              <a:rPr lang="en-GB" smtClean="0">
                <a:solidFill>
                  <a:srgbClr val="141E50"/>
                </a:solidFill>
                <a:latin typeface="Arial"/>
              </a:rPr>
              <a:pPr defTabSz="914070"/>
              <a:t>‹#›</a:t>
            </a:fld>
            <a:endParaRPr lang="en-GB" dirty="0">
              <a:solidFill>
                <a:srgbClr val="141E50"/>
              </a:solidFill>
              <a:latin typeface="Arial"/>
            </a:endParaRPr>
          </a:p>
        </p:txBody>
      </p:sp>
    </p:spTree>
    <p:extLst>
      <p:ext uri="{BB962C8B-B14F-4D97-AF65-F5344CB8AC3E}">
        <p14:creationId xmlns:p14="http://schemas.microsoft.com/office/powerpoint/2010/main" val="2126961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One Column">
    <p:spTree>
      <p:nvGrpSpPr>
        <p:cNvPr id="1" name=""/>
        <p:cNvGrpSpPr/>
        <p:nvPr/>
      </p:nvGrpSpPr>
      <p:grpSpPr>
        <a:xfrm>
          <a:off x="0" y="0"/>
          <a:ext cx="0" cy="0"/>
          <a:chOff x="0" y="0"/>
          <a:chExt cx="0" cy="0"/>
        </a:xfrm>
      </p:grpSpPr>
      <p:sp>
        <p:nvSpPr>
          <p:cNvPr id="9" name="Text Placeholder 8"/>
          <p:cNvSpPr>
            <a:spLocks noGrp="1"/>
          </p:cNvSpPr>
          <p:nvPr>
            <p:ph type="body" sz="quarter" idx="13"/>
          </p:nvPr>
        </p:nvSpPr>
        <p:spPr>
          <a:xfrm>
            <a:off x="292821" y="1047749"/>
            <a:ext cx="9319513" cy="4978400"/>
          </a:xfrm>
        </p:spPr>
        <p:txBody>
          <a:bodyPr>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2" name="Title 1"/>
          <p:cNvSpPr>
            <a:spLocks noGrp="1"/>
          </p:cNvSpPr>
          <p:nvPr>
            <p:ph type="title"/>
          </p:nvPr>
        </p:nvSpPr>
        <p:spPr/>
        <p:txBody>
          <a:bodyPr/>
          <a:lstStyle/>
          <a:p>
            <a:r>
              <a:rPr lang="en-US" smtClean="0"/>
              <a:t>Click to edit Master title style</a:t>
            </a:r>
            <a:endParaRPr lang="en-GB"/>
          </a:p>
        </p:txBody>
      </p:sp>
      <p:sp>
        <p:nvSpPr>
          <p:cNvPr id="5" name="Footer Placeholder 4"/>
          <p:cNvSpPr>
            <a:spLocks noGrp="1"/>
          </p:cNvSpPr>
          <p:nvPr>
            <p:ph type="ftr" sz="quarter" idx="11"/>
          </p:nvPr>
        </p:nvSpPr>
        <p:spPr>
          <a:xfrm>
            <a:off x="597600" y="6461820"/>
            <a:ext cx="3136900" cy="123111"/>
          </a:xfrm>
          <a:prstGeom prst="rect">
            <a:avLst/>
          </a:prstGeom>
        </p:spPr>
        <p:txBody>
          <a:bodyPr lIns="91396" tIns="45699" rIns="91396" bIns="45699"/>
          <a:lstStyle/>
          <a:p>
            <a:pPr defTabSz="914070"/>
            <a:r>
              <a:rPr lang="en-GB" smtClean="0">
                <a:solidFill>
                  <a:srgbClr val="141E50"/>
                </a:solidFill>
                <a:latin typeface="Arial"/>
              </a:rPr>
              <a:t>Optional document footer in Arial 8pt</a:t>
            </a:r>
            <a:endParaRPr lang="en-GB">
              <a:solidFill>
                <a:srgbClr val="141E50"/>
              </a:solidFill>
              <a:latin typeface="Arial"/>
            </a:endParaRPr>
          </a:p>
        </p:txBody>
      </p:sp>
      <p:cxnSp>
        <p:nvCxnSpPr>
          <p:cNvPr id="7" name="Straight Connector 6"/>
          <p:cNvCxnSpPr/>
          <p:nvPr userDrawn="1"/>
        </p:nvCxnSpPr>
        <p:spPr>
          <a:xfrm>
            <a:off x="292802" y="6252687"/>
            <a:ext cx="9320400" cy="0"/>
          </a:xfrm>
          <a:prstGeom prst="line">
            <a:avLst/>
          </a:prstGeom>
          <a:ln w="6350">
            <a:solidFill>
              <a:srgbClr val="1A9CE3"/>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292802" y="834251"/>
            <a:ext cx="9320400" cy="0"/>
          </a:xfrm>
          <a:prstGeom prst="line">
            <a:avLst/>
          </a:prstGeom>
          <a:ln w="6350">
            <a:solidFill>
              <a:srgbClr val="1A9CE3"/>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userDrawn="1"/>
        </p:nvSpPr>
        <p:spPr>
          <a:xfrm>
            <a:off x="292800" y="6461819"/>
            <a:ext cx="245364" cy="123111"/>
          </a:xfrm>
          <a:prstGeom prst="rect">
            <a:avLst/>
          </a:prstGeom>
          <a:noFill/>
        </p:spPr>
        <p:txBody>
          <a:bodyPr wrap="square" lIns="0" tIns="0" rIns="0" bIns="0" rtlCol="0" anchor="b" anchorCtr="0">
            <a:spAutoFit/>
          </a:bodyPr>
          <a:lstStyle/>
          <a:p>
            <a:pPr defTabSz="914070"/>
            <a:fld id="{55E13717-5372-4872-AA2F-57969FF86C14}" type="slidenum">
              <a:rPr lang="en-GB" sz="800" b="1" smtClean="0">
                <a:solidFill>
                  <a:srgbClr val="1A9CE3"/>
                </a:solidFill>
                <a:latin typeface="Arial"/>
                <a:cs typeface="Arial" pitchFamily="34" charset="0"/>
              </a:rPr>
              <a:pPr defTabSz="914070"/>
              <a:t>‹#›</a:t>
            </a:fld>
            <a:endParaRPr lang="en-GB" sz="800" b="1" dirty="0">
              <a:solidFill>
                <a:srgbClr val="1A9CE3"/>
              </a:solidFill>
              <a:latin typeface="Arial"/>
              <a:cs typeface="Arial" pitchFamily="34" charset="0"/>
            </a:endParaRP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17924" y="6336947"/>
            <a:ext cx="1209600" cy="232075"/>
          </a:xfrm>
          <a:prstGeom prst="rect">
            <a:avLst/>
          </a:prstGeom>
        </p:spPr>
      </p:pic>
    </p:spTree>
    <p:extLst>
      <p:ext uri="{BB962C8B-B14F-4D97-AF65-F5344CB8AC3E}">
        <p14:creationId xmlns:p14="http://schemas.microsoft.com/office/powerpoint/2010/main" val="3848332278"/>
      </p:ext>
    </p:extLst>
  </p:cSld>
  <p:clrMapOvr>
    <a:masterClrMapping/>
  </p:clrMapOvr>
  <p:transition>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Content">
    <p:spTree>
      <p:nvGrpSpPr>
        <p:cNvPr id="1" name=""/>
        <p:cNvGrpSpPr/>
        <p:nvPr/>
      </p:nvGrpSpPr>
      <p:grpSpPr>
        <a:xfrm>
          <a:off x="0" y="0"/>
          <a:ext cx="0" cy="0"/>
          <a:chOff x="0" y="0"/>
          <a:chExt cx="0" cy="0"/>
        </a:xfrm>
      </p:grpSpPr>
      <p:cxnSp>
        <p:nvCxnSpPr>
          <p:cNvPr id="5" name="Straight Connector 4"/>
          <p:cNvCxnSpPr/>
          <p:nvPr userDrawn="1"/>
        </p:nvCxnSpPr>
        <p:spPr>
          <a:xfrm>
            <a:off x="306388" y="762000"/>
            <a:ext cx="9295200" cy="0"/>
          </a:xfrm>
          <a:prstGeom prst="line">
            <a:avLst/>
          </a:prstGeom>
          <a:ln w="9525">
            <a:solidFill>
              <a:srgbClr val="878787"/>
            </a:solidFill>
          </a:ln>
        </p:spPr>
        <p:style>
          <a:lnRef idx="1">
            <a:schemeClr val="accent1"/>
          </a:lnRef>
          <a:fillRef idx="0">
            <a:schemeClr val="accent1"/>
          </a:fillRef>
          <a:effectRef idx="0">
            <a:schemeClr val="accent1"/>
          </a:effectRef>
          <a:fontRef idx="minor">
            <a:schemeClr val="tx1"/>
          </a:fontRef>
        </p:style>
      </p:cxnSp>
      <p:sp>
        <p:nvSpPr>
          <p:cNvPr id="10" name="Content Placeholder 9"/>
          <p:cNvSpPr>
            <a:spLocks noGrp="1"/>
          </p:cNvSpPr>
          <p:nvPr>
            <p:ph sz="quarter" idx="13"/>
          </p:nvPr>
        </p:nvSpPr>
        <p:spPr>
          <a:xfrm>
            <a:off x="306388" y="1068388"/>
            <a:ext cx="9297987" cy="5030787"/>
          </a:xfrm>
        </p:spPr>
        <p:txBody>
          <a:body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5354" y="6284878"/>
            <a:ext cx="1800000" cy="423529"/>
          </a:xfrm>
          <a:prstGeom prst="rect">
            <a:avLst/>
          </a:prstGeom>
        </p:spPr>
      </p:pic>
      <p:sp>
        <p:nvSpPr>
          <p:cNvPr id="4" name="Title 3"/>
          <p:cNvSpPr>
            <a:spLocks noGrp="1"/>
          </p:cNvSpPr>
          <p:nvPr>
            <p:ph type="title"/>
          </p:nvPr>
        </p:nvSpPr>
        <p:spPr/>
        <p:txBody>
          <a:bodyPr/>
          <a:lstStyle/>
          <a:p>
            <a:r>
              <a:rPr lang="en-GB" noProof="0" dirty="0" smtClean="0"/>
              <a:t>Click to edit Master title style</a:t>
            </a:r>
            <a:endParaRPr lang="en-GB" noProof="0" dirty="0"/>
          </a:p>
        </p:txBody>
      </p:sp>
      <p:sp>
        <p:nvSpPr>
          <p:cNvPr id="8" name="Rectangle 7"/>
          <p:cNvSpPr/>
          <p:nvPr userDrawn="1"/>
        </p:nvSpPr>
        <p:spPr>
          <a:xfrm>
            <a:off x="2671232" y="6616405"/>
            <a:ext cx="5761567" cy="107722"/>
          </a:xfrm>
          <a:prstGeom prst="rect">
            <a:avLst/>
          </a:prstGeom>
        </p:spPr>
        <p:txBody>
          <a:bodyPr wrap="square" lIns="0" tIns="0" rIns="0" bIns="0">
            <a:spAutoFit/>
          </a:bodyPr>
          <a:lstStyle/>
          <a:p>
            <a:r>
              <a:rPr lang="en-GB" sz="700" dirty="0" smtClean="0">
                <a:solidFill>
                  <a:srgbClr val="878787"/>
                </a:solidFill>
              </a:rPr>
              <a:t>Aberdeen Standard Investments is a brand of the investment businesses of Aberdeen Asset Management and Standard Life Investments</a:t>
            </a:r>
            <a:endParaRPr lang="en-GB" sz="700" dirty="0">
              <a:solidFill>
                <a:srgbClr val="878787"/>
              </a:solidFill>
            </a:endParaRPr>
          </a:p>
        </p:txBody>
      </p:sp>
    </p:spTree>
    <p:extLst>
      <p:ext uri="{BB962C8B-B14F-4D97-AF65-F5344CB8AC3E}">
        <p14:creationId xmlns:p14="http://schemas.microsoft.com/office/powerpoint/2010/main" val="1360412906"/>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 Content, Sub &amp; Strap">
    <p:spTree>
      <p:nvGrpSpPr>
        <p:cNvPr id="1" name=""/>
        <p:cNvGrpSpPr/>
        <p:nvPr/>
      </p:nvGrpSpPr>
      <p:grpSpPr>
        <a:xfrm>
          <a:off x="0" y="0"/>
          <a:ext cx="0" cy="0"/>
          <a:chOff x="0" y="0"/>
          <a:chExt cx="0" cy="0"/>
        </a:xfrm>
      </p:grpSpPr>
      <p:cxnSp>
        <p:nvCxnSpPr>
          <p:cNvPr id="7" name="Straight Connector 6"/>
          <p:cNvCxnSpPr/>
          <p:nvPr userDrawn="1"/>
        </p:nvCxnSpPr>
        <p:spPr>
          <a:xfrm>
            <a:off x="306388" y="762000"/>
            <a:ext cx="9295200" cy="0"/>
          </a:xfrm>
          <a:prstGeom prst="line">
            <a:avLst/>
          </a:prstGeom>
          <a:ln w="9525">
            <a:solidFill>
              <a:srgbClr val="878787"/>
            </a:solidFill>
          </a:ln>
        </p:spPr>
        <p:style>
          <a:lnRef idx="1">
            <a:schemeClr val="accent1"/>
          </a:lnRef>
          <a:fillRef idx="0">
            <a:schemeClr val="accent1"/>
          </a:fillRef>
          <a:effectRef idx="0">
            <a:schemeClr val="accent1"/>
          </a:effectRef>
          <a:fontRef idx="minor">
            <a:schemeClr val="tx1"/>
          </a:fontRef>
        </p:style>
      </p:cxnSp>
      <p:sp>
        <p:nvSpPr>
          <p:cNvPr id="12" name="Text Placeholder 3"/>
          <p:cNvSpPr>
            <a:spLocks noGrp="1"/>
          </p:cNvSpPr>
          <p:nvPr>
            <p:ph type="body" sz="quarter" idx="14" hasCustomPrompt="1"/>
          </p:nvPr>
        </p:nvSpPr>
        <p:spPr>
          <a:xfrm>
            <a:off x="306388" y="1068388"/>
            <a:ext cx="9295200" cy="318924"/>
          </a:xfrm>
        </p:spPr>
        <p:txBody>
          <a:bodyPr wrap="square" tIns="36000" bIns="36000">
            <a:spAutoFit/>
          </a:bodyPr>
          <a:lstStyle>
            <a:lvl1pPr marL="0" indent="0">
              <a:lnSpc>
                <a:spcPct val="100000"/>
              </a:lnSpc>
              <a:spcAft>
                <a:spcPts val="0"/>
              </a:spcAft>
              <a:buNone/>
              <a:defRPr sz="1600" b="1" baseline="0">
                <a:solidFill>
                  <a:srgbClr val="1A9CE3"/>
                </a:solidFill>
                <a:latin typeface="Arial" panose="020B0604020202020204" pitchFamily="34" charset="0"/>
                <a:cs typeface="Arial" panose="020B0604020202020204" pitchFamily="34" charset="0"/>
              </a:defRPr>
            </a:lvl1pPr>
          </a:lstStyle>
          <a:p>
            <a:pPr lvl="0"/>
            <a:r>
              <a:rPr lang="en-GB" dirty="0" smtClean="0"/>
              <a:t>Click to edit subheading</a:t>
            </a:r>
            <a:endParaRPr lang="en-GB" dirty="0"/>
          </a:p>
        </p:txBody>
      </p:sp>
      <p:sp>
        <p:nvSpPr>
          <p:cNvPr id="13" name="Text Placeholder 3"/>
          <p:cNvSpPr>
            <a:spLocks noGrp="1"/>
          </p:cNvSpPr>
          <p:nvPr>
            <p:ph type="body" sz="quarter" idx="22" hasCustomPrompt="1"/>
          </p:nvPr>
        </p:nvSpPr>
        <p:spPr>
          <a:xfrm>
            <a:off x="306388" y="5780251"/>
            <a:ext cx="4573587" cy="318924"/>
          </a:xfrm>
        </p:spPr>
        <p:txBody>
          <a:bodyPr wrap="square" tIns="36000" bIns="36000" anchor="b">
            <a:spAutoFit/>
          </a:bodyPr>
          <a:lstStyle>
            <a:lvl1pPr marL="0" indent="0">
              <a:lnSpc>
                <a:spcPct val="100000"/>
              </a:lnSpc>
              <a:spcAft>
                <a:spcPts val="0"/>
              </a:spcAft>
              <a:buNone/>
              <a:defRPr sz="1600" b="1" baseline="0">
                <a:solidFill>
                  <a:srgbClr val="1A9CE3"/>
                </a:solidFill>
                <a:latin typeface="Arial" panose="020B0604020202020204" pitchFamily="34" charset="0"/>
                <a:cs typeface="Arial" panose="020B0604020202020204" pitchFamily="34" charset="0"/>
              </a:defRPr>
            </a:lvl1pPr>
          </a:lstStyle>
          <a:p>
            <a:pPr lvl="0"/>
            <a:r>
              <a:rPr lang="en-GB" dirty="0" smtClean="0"/>
              <a:t>Click to edit strapline</a:t>
            </a:r>
            <a:endParaRPr lang="en-GB" dirty="0"/>
          </a:p>
        </p:txBody>
      </p:sp>
      <p:sp>
        <p:nvSpPr>
          <p:cNvPr id="5" name="Content Placeholder 4"/>
          <p:cNvSpPr>
            <a:spLocks noGrp="1"/>
          </p:cNvSpPr>
          <p:nvPr>
            <p:ph sz="quarter" idx="23"/>
          </p:nvPr>
        </p:nvSpPr>
        <p:spPr>
          <a:xfrm>
            <a:off x="309563" y="1524000"/>
            <a:ext cx="9294812" cy="4114800"/>
          </a:xfrm>
        </p:spPr>
        <p:txBody>
          <a:body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5354" y="6284878"/>
            <a:ext cx="1800000" cy="423529"/>
          </a:xfrm>
          <a:prstGeom prst="rect">
            <a:avLst/>
          </a:prstGeom>
        </p:spPr>
      </p:pic>
      <p:sp>
        <p:nvSpPr>
          <p:cNvPr id="4" name="Title 3"/>
          <p:cNvSpPr>
            <a:spLocks noGrp="1"/>
          </p:cNvSpPr>
          <p:nvPr>
            <p:ph type="title"/>
          </p:nvPr>
        </p:nvSpPr>
        <p:spPr/>
        <p:txBody>
          <a:bodyPr/>
          <a:lstStyle/>
          <a:p>
            <a:r>
              <a:rPr lang="en-GB" noProof="0" dirty="0" smtClean="0"/>
              <a:t>Click to edit Master title style</a:t>
            </a:r>
            <a:endParaRPr lang="en-GB" noProof="0" dirty="0"/>
          </a:p>
        </p:txBody>
      </p:sp>
      <p:sp>
        <p:nvSpPr>
          <p:cNvPr id="10" name="Rectangle 9"/>
          <p:cNvSpPr/>
          <p:nvPr userDrawn="1"/>
        </p:nvSpPr>
        <p:spPr>
          <a:xfrm>
            <a:off x="2671232" y="6616405"/>
            <a:ext cx="5761567" cy="107722"/>
          </a:xfrm>
          <a:prstGeom prst="rect">
            <a:avLst/>
          </a:prstGeom>
        </p:spPr>
        <p:txBody>
          <a:bodyPr wrap="square" lIns="0" tIns="0" rIns="0" bIns="0">
            <a:spAutoFit/>
          </a:bodyPr>
          <a:lstStyle/>
          <a:p>
            <a:r>
              <a:rPr lang="en-GB" sz="700" dirty="0" smtClean="0">
                <a:solidFill>
                  <a:srgbClr val="878787"/>
                </a:solidFill>
              </a:rPr>
              <a:t>Aberdeen Standard Investments is a brand of the investment businesses of Aberdeen Asset Management and Standard Life Investments</a:t>
            </a:r>
            <a:endParaRPr lang="en-GB" sz="700" dirty="0">
              <a:solidFill>
                <a:srgbClr val="878787"/>
              </a:solidFill>
            </a:endParaRPr>
          </a:p>
        </p:txBody>
      </p:sp>
    </p:spTree>
    <p:extLst>
      <p:ext uri="{BB962C8B-B14F-4D97-AF65-F5344CB8AC3E}">
        <p14:creationId xmlns:p14="http://schemas.microsoft.com/office/powerpoint/2010/main" val="1095214623"/>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917"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 Content &amp; Subheading">
    <p:spTree>
      <p:nvGrpSpPr>
        <p:cNvPr id="1" name=""/>
        <p:cNvGrpSpPr/>
        <p:nvPr/>
      </p:nvGrpSpPr>
      <p:grpSpPr>
        <a:xfrm>
          <a:off x="0" y="0"/>
          <a:ext cx="0" cy="0"/>
          <a:chOff x="0" y="0"/>
          <a:chExt cx="0" cy="0"/>
        </a:xfrm>
      </p:grpSpPr>
      <p:cxnSp>
        <p:nvCxnSpPr>
          <p:cNvPr id="9" name="Straight Connector 8"/>
          <p:cNvCxnSpPr/>
          <p:nvPr userDrawn="1"/>
        </p:nvCxnSpPr>
        <p:spPr>
          <a:xfrm>
            <a:off x="306388" y="762000"/>
            <a:ext cx="9295200" cy="0"/>
          </a:xfrm>
          <a:prstGeom prst="line">
            <a:avLst/>
          </a:prstGeom>
          <a:ln w="9525">
            <a:solidFill>
              <a:srgbClr val="878787"/>
            </a:solidFill>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4" hasCustomPrompt="1"/>
          </p:nvPr>
        </p:nvSpPr>
        <p:spPr>
          <a:xfrm>
            <a:off x="306388" y="1068388"/>
            <a:ext cx="9295200" cy="318924"/>
          </a:xfrm>
        </p:spPr>
        <p:txBody>
          <a:bodyPr wrap="square" tIns="36000" bIns="36000">
            <a:spAutoFit/>
          </a:bodyPr>
          <a:lstStyle>
            <a:lvl1pPr marL="0" indent="0">
              <a:lnSpc>
                <a:spcPct val="100000"/>
              </a:lnSpc>
              <a:spcAft>
                <a:spcPts val="0"/>
              </a:spcAft>
              <a:buNone/>
              <a:defRPr sz="1600" b="1" baseline="0">
                <a:solidFill>
                  <a:srgbClr val="1A9CE3"/>
                </a:solidFill>
                <a:latin typeface="Arial" panose="020B0604020202020204" pitchFamily="34" charset="0"/>
                <a:cs typeface="Arial" panose="020B0604020202020204" pitchFamily="34" charset="0"/>
              </a:defRPr>
            </a:lvl1pPr>
          </a:lstStyle>
          <a:p>
            <a:pPr lvl="0"/>
            <a:r>
              <a:rPr lang="en-GB" dirty="0" smtClean="0"/>
              <a:t>Click to edit subheading</a:t>
            </a:r>
            <a:endParaRPr lang="en-GB"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5354" y="6284878"/>
            <a:ext cx="1800000" cy="423529"/>
          </a:xfrm>
          <a:prstGeom prst="rect">
            <a:avLst/>
          </a:prstGeom>
        </p:spPr>
      </p:pic>
      <p:sp>
        <p:nvSpPr>
          <p:cNvPr id="5" name="Title 4"/>
          <p:cNvSpPr>
            <a:spLocks noGrp="1"/>
          </p:cNvSpPr>
          <p:nvPr>
            <p:ph type="title"/>
          </p:nvPr>
        </p:nvSpPr>
        <p:spPr/>
        <p:txBody>
          <a:bodyPr/>
          <a:lstStyle/>
          <a:p>
            <a:r>
              <a:rPr lang="en-GB" noProof="0" dirty="0" smtClean="0"/>
              <a:t>Click to edit Master title style</a:t>
            </a:r>
            <a:endParaRPr lang="en-GB" noProof="0" dirty="0"/>
          </a:p>
        </p:txBody>
      </p:sp>
      <p:sp>
        <p:nvSpPr>
          <p:cNvPr id="3" name="Content Placeholder 2"/>
          <p:cNvSpPr>
            <a:spLocks noGrp="1"/>
          </p:cNvSpPr>
          <p:nvPr>
            <p:ph sz="quarter" idx="16"/>
          </p:nvPr>
        </p:nvSpPr>
        <p:spPr>
          <a:xfrm>
            <a:off x="305354" y="1523999"/>
            <a:ext cx="9296234" cy="4575176"/>
          </a:xfrm>
        </p:spPr>
        <p:txBody>
          <a:body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p:txBody>
      </p:sp>
      <p:sp>
        <p:nvSpPr>
          <p:cNvPr id="8" name="Rectangle 7"/>
          <p:cNvSpPr/>
          <p:nvPr userDrawn="1"/>
        </p:nvSpPr>
        <p:spPr>
          <a:xfrm>
            <a:off x="2671232" y="6616405"/>
            <a:ext cx="5761567" cy="107722"/>
          </a:xfrm>
          <a:prstGeom prst="rect">
            <a:avLst/>
          </a:prstGeom>
        </p:spPr>
        <p:txBody>
          <a:bodyPr wrap="square" lIns="0" tIns="0" rIns="0" bIns="0">
            <a:spAutoFit/>
          </a:bodyPr>
          <a:lstStyle/>
          <a:p>
            <a:r>
              <a:rPr lang="en-GB" sz="700" dirty="0" smtClean="0">
                <a:solidFill>
                  <a:srgbClr val="878787"/>
                </a:solidFill>
              </a:rPr>
              <a:t>Aberdeen Standard Investments is a brand of the investment businesses of Aberdeen Asset Management and Standard Life Investments</a:t>
            </a:r>
            <a:endParaRPr lang="en-GB" sz="700" dirty="0">
              <a:solidFill>
                <a:srgbClr val="878787"/>
              </a:solidFill>
            </a:endParaRPr>
          </a:p>
        </p:txBody>
      </p:sp>
    </p:spTree>
    <p:extLst>
      <p:ext uri="{BB962C8B-B14F-4D97-AF65-F5344CB8AC3E}">
        <p14:creationId xmlns:p14="http://schemas.microsoft.com/office/powerpoint/2010/main" val="3585313703"/>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 Content &amp; Strap">
    <p:spTree>
      <p:nvGrpSpPr>
        <p:cNvPr id="1" name=""/>
        <p:cNvGrpSpPr/>
        <p:nvPr/>
      </p:nvGrpSpPr>
      <p:grpSpPr>
        <a:xfrm>
          <a:off x="0" y="0"/>
          <a:ext cx="0" cy="0"/>
          <a:chOff x="0" y="0"/>
          <a:chExt cx="0" cy="0"/>
        </a:xfrm>
      </p:grpSpPr>
      <p:cxnSp>
        <p:nvCxnSpPr>
          <p:cNvPr id="6" name="Straight Connector 5"/>
          <p:cNvCxnSpPr/>
          <p:nvPr userDrawn="1"/>
        </p:nvCxnSpPr>
        <p:spPr>
          <a:xfrm>
            <a:off x="306388" y="762000"/>
            <a:ext cx="9295200" cy="0"/>
          </a:xfrm>
          <a:prstGeom prst="line">
            <a:avLst/>
          </a:prstGeom>
          <a:ln w="9525">
            <a:solidFill>
              <a:srgbClr val="878787"/>
            </a:solidFill>
          </a:ln>
        </p:spPr>
        <p:style>
          <a:lnRef idx="1">
            <a:schemeClr val="accent1"/>
          </a:lnRef>
          <a:fillRef idx="0">
            <a:schemeClr val="accent1"/>
          </a:fillRef>
          <a:effectRef idx="0">
            <a:schemeClr val="accent1"/>
          </a:effectRef>
          <a:fontRef idx="minor">
            <a:schemeClr val="tx1"/>
          </a:fontRef>
        </p:style>
      </p:cxnSp>
      <p:sp>
        <p:nvSpPr>
          <p:cNvPr id="9" name="Text Placeholder 3"/>
          <p:cNvSpPr>
            <a:spLocks noGrp="1"/>
          </p:cNvSpPr>
          <p:nvPr>
            <p:ph type="body" sz="quarter" idx="22" hasCustomPrompt="1"/>
          </p:nvPr>
        </p:nvSpPr>
        <p:spPr>
          <a:xfrm>
            <a:off x="306388" y="5780251"/>
            <a:ext cx="4573587" cy="318924"/>
          </a:xfrm>
        </p:spPr>
        <p:txBody>
          <a:bodyPr wrap="square" tIns="36000" bIns="36000" anchor="b">
            <a:spAutoFit/>
          </a:bodyPr>
          <a:lstStyle>
            <a:lvl1pPr marL="0" indent="0">
              <a:lnSpc>
                <a:spcPct val="100000"/>
              </a:lnSpc>
              <a:spcAft>
                <a:spcPts val="0"/>
              </a:spcAft>
              <a:buNone/>
              <a:defRPr sz="1600" b="1" baseline="0">
                <a:solidFill>
                  <a:srgbClr val="1A9CE3"/>
                </a:solidFill>
                <a:latin typeface="Arial" panose="020B0604020202020204" pitchFamily="34" charset="0"/>
                <a:cs typeface="Arial" panose="020B0604020202020204" pitchFamily="34" charset="0"/>
              </a:defRPr>
            </a:lvl1pPr>
          </a:lstStyle>
          <a:p>
            <a:pPr lvl="0"/>
            <a:r>
              <a:rPr lang="en-GB" dirty="0" smtClean="0"/>
              <a:t>Click to edit strapline</a:t>
            </a:r>
            <a:endParaRPr lang="en-GB" dirty="0"/>
          </a:p>
        </p:txBody>
      </p:sp>
      <p:sp>
        <p:nvSpPr>
          <p:cNvPr id="10" name="Content Placeholder 9"/>
          <p:cNvSpPr>
            <a:spLocks noGrp="1"/>
          </p:cNvSpPr>
          <p:nvPr>
            <p:ph sz="quarter" idx="23"/>
          </p:nvPr>
        </p:nvSpPr>
        <p:spPr>
          <a:xfrm>
            <a:off x="306388" y="1068388"/>
            <a:ext cx="9297987" cy="4570412"/>
          </a:xfrm>
        </p:spPr>
        <p:txBody>
          <a:body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5354" y="6284878"/>
            <a:ext cx="1800000" cy="423529"/>
          </a:xfrm>
          <a:prstGeom prst="rect">
            <a:avLst/>
          </a:prstGeom>
        </p:spPr>
      </p:pic>
      <p:sp>
        <p:nvSpPr>
          <p:cNvPr id="4" name="Title 3"/>
          <p:cNvSpPr>
            <a:spLocks noGrp="1"/>
          </p:cNvSpPr>
          <p:nvPr>
            <p:ph type="title"/>
          </p:nvPr>
        </p:nvSpPr>
        <p:spPr/>
        <p:txBody>
          <a:bodyPr/>
          <a:lstStyle/>
          <a:p>
            <a:r>
              <a:rPr lang="en-GB" noProof="0" dirty="0" smtClean="0"/>
              <a:t>Click to edit Master title style</a:t>
            </a:r>
            <a:endParaRPr lang="en-GB" noProof="0" dirty="0"/>
          </a:p>
        </p:txBody>
      </p:sp>
      <p:sp>
        <p:nvSpPr>
          <p:cNvPr id="11" name="Rectangle 10"/>
          <p:cNvSpPr/>
          <p:nvPr userDrawn="1"/>
        </p:nvSpPr>
        <p:spPr>
          <a:xfrm>
            <a:off x="2671232" y="6616405"/>
            <a:ext cx="5761567" cy="107722"/>
          </a:xfrm>
          <a:prstGeom prst="rect">
            <a:avLst/>
          </a:prstGeom>
        </p:spPr>
        <p:txBody>
          <a:bodyPr wrap="square" lIns="0" tIns="0" rIns="0" bIns="0">
            <a:spAutoFit/>
          </a:bodyPr>
          <a:lstStyle/>
          <a:p>
            <a:r>
              <a:rPr lang="en-GB" sz="700" dirty="0" smtClean="0">
                <a:solidFill>
                  <a:srgbClr val="878787"/>
                </a:solidFill>
              </a:rPr>
              <a:t>Aberdeen Standard Investments is a brand of the investment businesses of Aberdeen Asset Management and Standard Life Investments</a:t>
            </a:r>
            <a:endParaRPr lang="en-GB" sz="700" dirty="0">
              <a:solidFill>
                <a:srgbClr val="878787"/>
              </a:solidFill>
            </a:endParaRPr>
          </a:p>
        </p:txBody>
      </p:sp>
    </p:spTree>
    <p:extLst>
      <p:ext uri="{BB962C8B-B14F-4D97-AF65-F5344CB8AC3E}">
        <p14:creationId xmlns:p14="http://schemas.microsoft.com/office/powerpoint/2010/main" val="957615083"/>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pos="3120" userDrawn="1">
          <p15:clr>
            <a:srgbClr val="FBAE40"/>
          </p15:clr>
        </p15:guide>
        <p15:guide id="2" pos="322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Content">
    <p:spTree>
      <p:nvGrpSpPr>
        <p:cNvPr id="1" name=""/>
        <p:cNvGrpSpPr/>
        <p:nvPr/>
      </p:nvGrpSpPr>
      <p:grpSpPr>
        <a:xfrm>
          <a:off x="0" y="0"/>
          <a:ext cx="0" cy="0"/>
          <a:chOff x="0" y="0"/>
          <a:chExt cx="0" cy="0"/>
        </a:xfrm>
      </p:grpSpPr>
      <p:cxnSp>
        <p:nvCxnSpPr>
          <p:cNvPr id="7" name="Straight Connector 6"/>
          <p:cNvCxnSpPr/>
          <p:nvPr userDrawn="1"/>
        </p:nvCxnSpPr>
        <p:spPr>
          <a:xfrm>
            <a:off x="306388" y="762000"/>
            <a:ext cx="9295200" cy="0"/>
          </a:xfrm>
          <a:prstGeom prst="line">
            <a:avLst/>
          </a:prstGeom>
          <a:ln w="9525">
            <a:solidFill>
              <a:srgbClr val="878787"/>
            </a:solidFill>
          </a:ln>
        </p:spPr>
        <p:style>
          <a:lnRef idx="1">
            <a:schemeClr val="accent1"/>
          </a:lnRef>
          <a:fillRef idx="0">
            <a:schemeClr val="accent1"/>
          </a:fillRef>
          <a:effectRef idx="0">
            <a:schemeClr val="accent1"/>
          </a:effectRef>
          <a:fontRef idx="minor">
            <a:schemeClr val="tx1"/>
          </a:fontRef>
        </p:style>
      </p:cxnSp>
      <p:sp>
        <p:nvSpPr>
          <p:cNvPr id="5" name="Content Placeholder 4"/>
          <p:cNvSpPr>
            <a:spLocks noGrp="1"/>
          </p:cNvSpPr>
          <p:nvPr>
            <p:ph sz="quarter" idx="13"/>
          </p:nvPr>
        </p:nvSpPr>
        <p:spPr>
          <a:xfrm>
            <a:off x="306387" y="1068388"/>
            <a:ext cx="4573587" cy="5030787"/>
          </a:xfrm>
        </p:spPr>
        <p:txBody>
          <a:body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p:txBody>
      </p:sp>
      <p:sp>
        <p:nvSpPr>
          <p:cNvPr id="11" name="Content Placeholder 10"/>
          <p:cNvSpPr>
            <a:spLocks noGrp="1"/>
          </p:cNvSpPr>
          <p:nvPr>
            <p:ph sz="quarter" idx="14"/>
          </p:nvPr>
        </p:nvSpPr>
        <p:spPr>
          <a:xfrm>
            <a:off x="5032375" y="1068389"/>
            <a:ext cx="4569213" cy="5030786"/>
          </a:xfrm>
        </p:spPr>
        <p:txBody>
          <a:body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5354" y="6284878"/>
            <a:ext cx="1800000" cy="423529"/>
          </a:xfrm>
          <a:prstGeom prst="rect">
            <a:avLst/>
          </a:prstGeom>
        </p:spPr>
      </p:pic>
      <p:sp>
        <p:nvSpPr>
          <p:cNvPr id="4" name="Title 3"/>
          <p:cNvSpPr>
            <a:spLocks noGrp="1"/>
          </p:cNvSpPr>
          <p:nvPr>
            <p:ph type="title"/>
          </p:nvPr>
        </p:nvSpPr>
        <p:spPr/>
        <p:txBody>
          <a:bodyPr/>
          <a:lstStyle/>
          <a:p>
            <a:r>
              <a:rPr lang="en-GB" noProof="0" dirty="0" smtClean="0"/>
              <a:t>Click to edit Master title style</a:t>
            </a:r>
            <a:endParaRPr lang="en-GB" noProof="0" dirty="0"/>
          </a:p>
        </p:txBody>
      </p:sp>
      <p:sp>
        <p:nvSpPr>
          <p:cNvPr id="9" name="Rectangle 8"/>
          <p:cNvSpPr/>
          <p:nvPr userDrawn="1"/>
        </p:nvSpPr>
        <p:spPr>
          <a:xfrm>
            <a:off x="2671232" y="6616405"/>
            <a:ext cx="5761567" cy="107722"/>
          </a:xfrm>
          <a:prstGeom prst="rect">
            <a:avLst/>
          </a:prstGeom>
        </p:spPr>
        <p:txBody>
          <a:bodyPr wrap="square" lIns="0" tIns="0" rIns="0" bIns="0">
            <a:spAutoFit/>
          </a:bodyPr>
          <a:lstStyle/>
          <a:p>
            <a:r>
              <a:rPr lang="en-GB" sz="700" dirty="0" smtClean="0">
                <a:solidFill>
                  <a:srgbClr val="878787"/>
                </a:solidFill>
              </a:rPr>
              <a:t>Aberdeen Standard Investments is a brand of the investment businesses of Aberdeen Asset Management and Standard Life Investments</a:t>
            </a:r>
            <a:endParaRPr lang="en-GB" sz="700" dirty="0">
              <a:solidFill>
                <a:srgbClr val="878787"/>
              </a:solidFill>
            </a:endParaRPr>
          </a:p>
        </p:txBody>
      </p:sp>
    </p:spTree>
    <p:extLst>
      <p:ext uri="{BB962C8B-B14F-4D97-AF65-F5344CB8AC3E}">
        <p14:creationId xmlns:p14="http://schemas.microsoft.com/office/powerpoint/2010/main" val="412300214"/>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ntent &amp; Subheading">
    <p:spTree>
      <p:nvGrpSpPr>
        <p:cNvPr id="1" name=""/>
        <p:cNvGrpSpPr/>
        <p:nvPr/>
      </p:nvGrpSpPr>
      <p:grpSpPr>
        <a:xfrm>
          <a:off x="0" y="0"/>
          <a:ext cx="0" cy="0"/>
          <a:chOff x="0" y="0"/>
          <a:chExt cx="0" cy="0"/>
        </a:xfrm>
      </p:grpSpPr>
      <p:cxnSp>
        <p:nvCxnSpPr>
          <p:cNvPr id="7" name="Straight Connector 6"/>
          <p:cNvCxnSpPr/>
          <p:nvPr userDrawn="1"/>
        </p:nvCxnSpPr>
        <p:spPr>
          <a:xfrm>
            <a:off x="306388" y="762000"/>
            <a:ext cx="9295200" cy="0"/>
          </a:xfrm>
          <a:prstGeom prst="line">
            <a:avLst/>
          </a:prstGeom>
          <a:ln w="9525">
            <a:solidFill>
              <a:srgbClr val="878787"/>
            </a:solidFill>
          </a:ln>
        </p:spPr>
        <p:style>
          <a:lnRef idx="1">
            <a:schemeClr val="accent1"/>
          </a:lnRef>
          <a:fillRef idx="0">
            <a:schemeClr val="accent1"/>
          </a:fillRef>
          <a:effectRef idx="0">
            <a:schemeClr val="accent1"/>
          </a:effectRef>
          <a:fontRef idx="minor">
            <a:schemeClr val="tx1"/>
          </a:fontRef>
        </p:style>
      </p:cxnSp>
      <p:sp>
        <p:nvSpPr>
          <p:cNvPr id="5" name="Content Placeholder 4"/>
          <p:cNvSpPr>
            <a:spLocks noGrp="1"/>
          </p:cNvSpPr>
          <p:nvPr>
            <p:ph sz="quarter" idx="13"/>
          </p:nvPr>
        </p:nvSpPr>
        <p:spPr>
          <a:xfrm>
            <a:off x="306387" y="1524000"/>
            <a:ext cx="4573587" cy="4575175"/>
          </a:xfrm>
        </p:spPr>
        <p:txBody>
          <a:body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p:txBody>
      </p:sp>
      <p:sp>
        <p:nvSpPr>
          <p:cNvPr id="11" name="Content Placeholder 10"/>
          <p:cNvSpPr>
            <a:spLocks noGrp="1"/>
          </p:cNvSpPr>
          <p:nvPr>
            <p:ph sz="quarter" idx="14"/>
          </p:nvPr>
        </p:nvSpPr>
        <p:spPr>
          <a:xfrm>
            <a:off x="5032375" y="1524001"/>
            <a:ext cx="4569213" cy="4575174"/>
          </a:xfrm>
        </p:spPr>
        <p:txBody>
          <a:body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5354" y="6284878"/>
            <a:ext cx="1800000" cy="423529"/>
          </a:xfrm>
          <a:prstGeom prst="rect">
            <a:avLst/>
          </a:prstGeom>
        </p:spPr>
      </p:pic>
      <p:sp>
        <p:nvSpPr>
          <p:cNvPr id="4" name="Title 3"/>
          <p:cNvSpPr>
            <a:spLocks noGrp="1"/>
          </p:cNvSpPr>
          <p:nvPr>
            <p:ph type="title"/>
          </p:nvPr>
        </p:nvSpPr>
        <p:spPr/>
        <p:txBody>
          <a:bodyPr/>
          <a:lstStyle/>
          <a:p>
            <a:r>
              <a:rPr lang="en-GB" noProof="0" dirty="0" smtClean="0"/>
              <a:t>Click to edit Master title style</a:t>
            </a:r>
            <a:endParaRPr lang="en-GB" noProof="0" dirty="0"/>
          </a:p>
        </p:txBody>
      </p:sp>
      <p:sp>
        <p:nvSpPr>
          <p:cNvPr id="9" name="Text Placeholder 3"/>
          <p:cNvSpPr>
            <a:spLocks noGrp="1"/>
          </p:cNvSpPr>
          <p:nvPr>
            <p:ph type="body" sz="quarter" idx="20" hasCustomPrompt="1"/>
          </p:nvPr>
        </p:nvSpPr>
        <p:spPr>
          <a:xfrm>
            <a:off x="306388" y="1068388"/>
            <a:ext cx="4573587" cy="318924"/>
          </a:xfrm>
        </p:spPr>
        <p:txBody>
          <a:bodyPr wrap="square" tIns="36000" bIns="36000">
            <a:spAutoFit/>
          </a:bodyPr>
          <a:lstStyle>
            <a:lvl1pPr marL="0" indent="0">
              <a:lnSpc>
                <a:spcPct val="100000"/>
              </a:lnSpc>
              <a:spcAft>
                <a:spcPts val="0"/>
              </a:spcAft>
              <a:buNone/>
              <a:defRPr sz="1600" b="1" baseline="0">
                <a:solidFill>
                  <a:srgbClr val="1A9CE3"/>
                </a:solidFill>
                <a:latin typeface="Arial" panose="020B0604020202020204" pitchFamily="34" charset="0"/>
                <a:cs typeface="Arial" panose="020B0604020202020204" pitchFamily="34" charset="0"/>
              </a:defRPr>
            </a:lvl1pPr>
          </a:lstStyle>
          <a:p>
            <a:pPr lvl="0"/>
            <a:r>
              <a:rPr lang="en-GB" dirty="0" smtClean="0"/>
              <a:t>Click to edit subheading</a:t>
            </a:r>
            <a:endParaRPr lang="en-GB" dirty="0"/>
          </a:p>
        </p:txBody>
      </p:sp>
      <p:sp>
        <p:nvSpPr>
          <p:cNvPr id="13" name="Text Placeholder 3"/>
          <p:cNvSpPr>
            <a:spLocks noGrp="1"/>
          </p:cNvSpPr>
          <p:nvPr>
            <p:ph type="body" sz="quarter" idx="21" hasCustomPrompt="1"/>
          </p:nvPr>
        </p:nvSpPr>
        <p:spPr>
          <a:xfrm>
            <a:off x="5030788" y="1068388"/>
            <a:ext cx="4573587" cy="318924"/>
          </a:xfrm>
        </p:spPr>
        <p:txBody>
          <a:bodyPr wrap="square" tIns="36000" bIns="36000">
            <a:spAutoFit/>
          </a:bodyPr>
          <a:lstStyle>
            <a:lvl1pPr marL="0" indent="0">
              <a:lnSpc>
                <a:spcPct val="100000"/>
              </a:lnSpc>
              <a:spcAft>
                <a:spcPts val="0"/>
              </a:spcAft>
              <a:buNone/>
              <a:defRPr sz="1600" b="1" baseline="0">
                <a:solidFill>
                  <a:srgbClr val="1A9CE3"/>
                </a:solidFill>
                <a:latin typeface="Arial" panose="020B0604020202020204" pitchFamily="34" charset="0"/>
                <a:cs typeface="Arial" panose="020B0604020202020204" pitchFamily="34" charset="0"/>
              </a:defRPr>
            </a:lvl1pPr>
          </a:lstStyle>
          <a:p>
            <a:pPr lvl="0"/>
            <a:r>
              <a:rPr lang="en-GB" dirty="0" smtClean="0"/>
              <a:t>Click to edit subheading</a:t>
            </a:r>
            <a:endParaRPr lang="en-GB" dirty="0"/>
          </a:p>
        </p:txBody>
      </p:sp>
      <p:sp>
        <p:nvSpPr>
          <p:cNvPr id="12" name="Rectangle 11"/>
          <p:cNvSpPr/>
          <p:nvPr userDrawn="1"/>
        </p:nvSpPr>
        <p:spPr>
          <a:xfrm>
            <a:off x="2671232" y="6616405"/>
            <a:ext cx="5761567" cy="107722"/>
          </a:xfrm>
          <a:prstGeom prst="rect">
            <a:avLst/>
          </a:prstGeom>
        </p:spPr>
        <p:txBody>
          <a:bodyPr wrap="square" lIns="0" tIns="0" rIns="0" bIns="0">
            <a:spAutoFit/>
          </a:bodyPr>
          <a:lstStyle/>
          <a:p>
            <a:r>
              <a:rPr lang="en-GB" sz="700" dirty="0" smtClean="0">
                <a:solidFill>
                  <a:srgbClr val="878787"/>
                </a:solidFill>
              </a:rPr>
              <a:t>Aberdeen Standard Investments is a brand of the investment businesses of Aberdeen Asset Management and Standard Life Investments</a:t>
            </a:r>
            <a:endParaRPr lang="en-GB" sz="700" dirty="0">
              <a:solidFill>
                <a:srgbClr val="878787"/>
              </a:solidFill>
            </a:endParaRPr>
          </a:p>
        </p:txBody>
      </p:sp>
    </p:spTree>
    <p:extLst>
      <p:ext uri="{BB962C8B-B14F-4D97-AF65-F5344CB8AC3E}">
        <p14:creationId xmlns:p14="http://schemas.microsoft.com/office/powerpoint/2010/main" val="3034191824"/>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 Content">
    <p:spTree>
      <p:nvGrpSpPr>
        <p:cNvPr id="1" name=""/>
        <p:cNvGrpSpPr/>
        <p:nvPr/>
      </p:nvGrpSpPr>
      <p:grpSpPr>
        <a:xfrm>
          <a:off x="0" y="0"/>
          <a:ext cx="0" cy="0"/>
          <a:chOff x="0" y="0"/>
          <a:chExt cx="0" cy="0"/>
        </a:xfrm>
      </p:grpSpPr>
      <p:cxnSp>
        <p:nvCxnSpPr>
          <p:cNvPr id="8" name="Straight Connector 7"/>
          <p:cNvCxnSpPr/>
          <p:nvPr userDrawn="1"/>
        </p:nvCxnSpPr>
        <p:spPr>
          <a:xfrm>
            <a:off x="306388" y="762000"/>
            <a:ext cx="9295200" cy="0"/>
          </a:xfrm>
          <a:prstGeom prst="line">
            <a:avLst/>
          </a:prstGeom>
          <a:ln w="9525">
            <a:solidFill>
              <a:srgbClr val="878787"/>
            </a:solidFill>
          </a:ln>
        </p:spPr>
        <p:style>
          <a:lnRef idx="1">
            <a:schemeClr val="accent1"/>
          </a:lnRef>
          <a:fillRef idx="0">
            <a:schemeClr val="accent1"/>
          </a:fillRef>
          <a:effectRef idx="0">
            <a:schemeClr val="accent1"/>
          </a:effectRef>
          <a:fontRef idx="minor">
            <a:schemeClr val="tx1"/>
          </a:fontRef>
        </p:style>
      </p:cxnSp>
      <p:sp>
        <p:nvSpPr>
          <p:cNvPr id="7" name="Content Placeholder 6"/>
          <p:cNvSpPr>
            <a:spLocks noGrp="1"/>
          </p:cNvSpPr>
          <p:nvPr>
            <p:ph sz="quarter" idx="13"/>
          </p:nvPr>
        </p:nvSpPr>
        <p:spPr>
          <a:xfrm>
            <a:off x="306388" y="1068388"/>
            <a:ext cx="4573586" cy="2439193"/>
          </a:xfrm>
        </p:spPr>
        <p:txBody>
          <a:body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p:txBody>
      </p:sp>
      <p:sp>
        <p:nvSpPr>
          <p:cNvPr id="15" name="Content Placeholder 14"/>
          <p:cNvSpPr>
            <a:spLocks noGrp="1"/>
          </p:cNvSpPr>
          <p:nvPr>
            <p:ph sz="quarter" idx="14"/>
          </p:nvPr>
        </p:nvSpPr>
        <p:spPr>
          <a:xfrm>
            <a:off x="5032375" y="1068388"/>
            <a:ext cx="4569213" cy="2439193"/>
          </a:xfrm>
        </p:spPr>
        <p:txBody>
          <a:body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p:txBody>
      </p:sp>
      <p:sp>
        <p:nvSpPr>
          <p:cNvPr id="17" name="Content Placeholder 16"/>
          <p:cNvSpPr>
            <a:spLocks noGrp="1"/>
          </p:cNvSpPr>
          <p:nvPr>
            <p:ph sz="quarter" idx="15"/>
          </p:nvPr>
        </p:nvSpPr>
        <p:spPr>
          <a:xfrm>
            <a:off x="5032375" y="3659982"/>
            <a:ext cx="4569213" cy="2439193"/>
          </a:xfrm>
        </p:spPr>
        <p:txBody>
          <a:body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p:txBody>
      </p:sp>
      <p:sp>
        <p:nvSpPr>
          <p:cNvPr id="19" name="Content Placeholder 18"/>
          <p:cNvSpPr>
            <a:spLocks noGrp="1"/>
          </p:cNvSpPr>
          <p:nvPr>
            <p:ph sz="quarter" idx="16"/>
          </p:nvPr>
        </p:nvSpPr>
        <p:spPr>
          <a:xfrm>
            <a:off x="306388" y="3659983"/>
            <a:ext cx="4573587" cy="2439192"/>
          </a:xfrm>
        </p:spPr>
        <p:txBody>
          <a:body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5354" y="6284878"/>
            <a:ext cx="1800000" cy="423529"/>
          </a:xfrm>
          <a:prstGeom prst="rect">
            <a:avLst/>
          </a:prstGeom>
        </p:spPr>
      </p:pic>
      <p:sp>
        <p:nvSpPr>
          <p:cNvPr id="4" name="Title 3"/>
          <p:cNvSpPr>
            <a:spLocks noGrp="1"/>
          </p:cNvSpPr>
          <p:nvPr>
            <p:ph type="title"/>
          </p:nvPr>
        </p:nvSpPr>
        <p:spPr/>
        <p:txBody>
          <a:bodyPr/>
          <a:lstStyle/>
          <a:p>
            <a:r>
              <a:rPr lang="en-GB" noProof="0" dirty="0" smtClean="0"/>
              <a:t>Click to edit Master title style</a:t>
            </a:r>
            <a:endParaRPr lang="en-GB" noProof="0" dirty="0"/>
          </a:p>
        </p:txBody>
      </p:sp>
      <p:sp>
        <p:nvSpPr>
          <p:cNvPr id="11" name="Rectangle 10"/>
          <p:cNvSpPr/>
          <p:nvPr userDrawn="1"/>
        </p:nvSpPr>
        <p:spPr>
          <a:xfrm>
            <a:off x="2671232" y="6616405"/>
            <a:ext cx="5761567" cy="107722"/>
          </a:xfrm>
          <a:prstGeom prst="rect">
            <a:avLst/>
          </a:prstGeom>
        </p:spPr>
        <p:txBody>
          <a:bodyPr wrap="square" lIns="0" tIns="0" rIns="0" bIns="0">
            <a:spAutoFit/>
          </a:bodyPr>
          <a:lstStyle/>
          <a:p>
            <a:r>
              <a:rPr lang="en-GB" sz="700" dirty="0" smtClean="0">
                <a:solidFill>
                  <a:srgbClr val="878787"/>
                </a:solidFill>
              </a:rPr>
              <a:t>Aberdeen Standard Investments is a brand of the investment businesses of Aberdeen Asset Management and Standard Life Investments</a:t>
            </a:r>
            <a:endParaRPr lang="en-GB" sz="700" dirty="0">
              <a:solidFill>
                <a:srgbClr val="878787"/>
              </a:solidFill>
            </a:endParaRPr>
          </a:p>
        </p:txBody>
      </p:sp>
    </p:spTree>
    <p:extLst>
      <p:ext uri="{BB962C8B-B14F-4D97-AF65-F5344CB8AC3E}">
        <p14:creationId xmlns:p14="http://schemas.microsoft.com/office/powerpoint/2010/main" val="233628356"/>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image" Target="../media/image3.png"/><Relationship Id="rId5" Type="http://schemas.openxmlformats.org/officeDocument/2006/relationships/slideLayout" Target="../slideLayouts/slideLayout20.xml"/><Relationship Id="rId10" Type="http://schemas.openxmlformats.org/officeDocument/2006/relationships/theme" Target="../theme/theme2.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0483" name="Rectangle 3"/>
          <p:cNvSpPr>
            <a:spLocks noGrp="1" noChangeArrowheads="1"/>
          </p:cNvSpPr>
          <p:nvPr>
            <p:ph type="body" idx="1"/>
          </p:nvPr>
        </p:nvSpPr>
        <p:spPr bwMode="auto">
          <a:xfrm>
            <a:off x="306388" y="1068389"/>
            <a:ext cx="9297987" cy="5030786"/>
          </a:xfrm>
          <a:prstGeom prst="rect">
            <a:avLst/>
          </a:prstGeom>
          <a:noFill/>
          <a:ln>
            <a:noFill/>
          </a:ln>
          <a:effectLst/>
          <a:extLst/>
        </p:spPr>
        <p:txBody>
          <a:bodyPr vert="horz" wrap="square" lIns="0" tIns="0" rIns="72000" bIns="0" numCol="1" anchor="t" anchorCtr="0" compatLnSpc="1">
            <a:prstTxWarp prst="textNoShape">
              <a:avLst/>
            </a:prstTxWarp>
          </a:body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p:txBody>
      </p:sp>
      <p:sp>
        <p:nvSpPr>
          <p:cNvPr id="20501" name="Rectangle 21"/>
          <p:cNvSpPr>
            <a:spLocks noGrp="1" noChangeArrowheads="1"/>
          </p:cNvSpPr>
          <p:nvPr>
            <p:ph type="title"/>
          </p:nvPr>
        </p:nvSpPr>
        <p:spPr bwMode="auto">
          <a:xfrm>
            <a:off x="309564" y="321763"/>
            <a:ext cx="9291036" cy="380480"/>
          </a:xfrm>
          <a:prstGeom prst="rect">
            <a:avLst/>
          </a:prstGeom>
          <a:noFill/>
          <a:ln>
            <a:noFill/>
          </a:ln>
          <a:effectLst/>
          <a:extLst/>
        </p:spPr>
        <p:txBody>
          <a:bodyPr vert="horz" wrap="square" lIns="0" tIns="36000" rIns="0" bIns="36000" numCol="1" anchor="b" anchorCtr="0" compatLnSpc="1">
            <a:prstTxWarp prst="textNoShape">
              <a:avLst/>
            </a:prstTxWarp>
            <a:spAutoFit/>
          </a:bodyPr>
          <a:lstStyle/>
          <a:p>
            <a:pPr lvl="0"/>
            <a:r>
              <a:rPr lang="en-GB" noProof="0" dirty="0" smtClean="0"/>
              <a:t>Click to edit Master title style</a:t>
            </a:r>
            <a:endParaRPr lang="en-GB" noProof="0" dirty="0"/>
          </a:p>
        </p:txBody>
      </p:sp>
      <p:sp>
        <p:nvSpPr>
          <p:cNvPr id="42" name="Text Placeholder 5"/>
          <p:cNvSpPr txBox="1">
            <a:spLocks/>
          </p:cNvSpPr>
          <p:nvPr/>
        </p:nvSpPr>
        <p:spPr>
          <a:xfrm>
            <a:off x="2011761" y="6200775"/>
            <a:ext cx="7408464" cy="251460"/>
          </a:xfrm>
          <a:prstGeom prst="rect">
            <a:avLst/>
          </a:prstGeom>
        </p:spPr>
        <p:txBody>
          <a:bodyPr lIns="91429" tIns="45715" rIns="91429" bIns="45715" anchor="b" anchorCtr="0"/>
          <a:lstStyle>
            <a:lvl1pPr marL="0" indent="0" algn="l" rtl="0" eaLnBrk="1" fontAlgn="base" hangingPunct="1">
              <a:spcBef>
                <a:spcPct val="0"/>
              </a:spcBef>
              <a:spcAft>
                <a:spcPts val="300"/>
              </a:spcAft>
              <a:buClr>
                <a:schemeClr val="hlink"/>
              </a:buClr>
              <a:buSzPct val="100000"/>
              <a:buFontTx/>
              <a:buNone/>
              <a:defRPr sz="800">
                <a:solidFill>
                  <a:schemeClr val="bg2"/>
                </a:solidFill>
                <a:latin typeface="+mn-lt"/>
                <a:ea typeface="+mn-ea"/>
                <a:cs typeface="+mn-cs"/>
              </a:defRPr>
            </a:lvl1pPr>
            <a:lvl2pPr marL="395287" indent="0" algn="l" rtl="0" eaLnBrk="1" fontAlgn="base" hangingPunct="1">
              <a:spcBef>
                <a:spcPct val="0"/>
              </a:spcBef>
              <a:spcAft>
                <a:spcPts val="300"/>
              </a:spcAft>
              <a:buClr>
                <a:schemeClr val="hlink"/>
              </a:buClr>
              <a:buFontTx/>
              <a:buNone/>
              <a:defRPr sz="800">
                <a:solidFill>
                  <a:schemeClr val="bg2"/>
                </a:solidFill>
                <a:latin typeface="+mn-lt"/>
                <a:ea typeface="+mn-ea"/>
              </a:defRPr>
            </a:lvl2pPr>
            <a:lvl3pPr marL="766762" indent="0" algn="l" rtl="0" eaLnBrk="1" fontAlgn="base" hangingPunct="1">
              <a:spcBef>
                <a:spcPct val="0"/>
              </a:spcBef>
              <a:spcAft>
                <a:spcPts val="300"/>
              </a:spcAft>
              <a:buClr>
                <a:schemeClr val="hlink"/>
              </a:buClr>
              <a:buFontTx/>
              <a:buNone/>
              <a:defRPr sz="800">
                <a:solidFill>
                  <a:schemeClr val="bg2"/>
                </a:solidFill>
                <a:latin typeface="+mn-lt"/>
                <a:ea typeface="+mn-ea"/>
              </a:defRPr>
            </a:lvl3pPr>
            <a:lvl4pPr marL="1082675" indent="0" algn="l" rtl="0" eaLnBrk="1" fontAlgn="base" hangingPunct="1">
              <a:spcBef>
                <a:spcPct val="0"/>
              </a:spcBef>
              <a:spcAft>
                <a:spcPts val="300"/>
              </a:spcAft>
              <a:buClr>
                <a:schemeClr val="hlink"/>
              </a:buClr>
              <a:buFontTx/>
              <a:buNone/>
              <a:defRPr sz="800">
                <a:solidFill>
                  <a:schemeClr val="bg2"/>
                </a:solidFill>
                <a:latin typeface="+mn-lt"/>
                <a:ea typeface="+mn-ea"/>
              </a:defRPr>
            </a:lvl4pPr>
            <a:lvl5pPr marL="1484312" indent="0" algn="l" rtl="0" eaLnBrk="1" fontAlgn="base" hangingPunct="1">
              <a:spcBef>
                <a:spcPct val="0"/>
              </a:spcBef>
              <a:spcAft>
                <a:spcPts val="300"/>
              </a:spcAft>
              <a:buClr>
                <a:schemeClr val="hlink"/>
              </a:buClr>
              <a:buFontTx/>
              <a:buNone/>
              <a:defRPr sz="800">
                <a:solidFill>
                  <a:schemeClr val="bg2"/>
                </a:solidFill>
                <a:latin typeface="+mn-lt"/>
                <a:ea typeface="+mn-ea"/>
              </a:defRPr>
            </a:lvl5pPr>
            <a:lvl6pPr marL="2514600" indent="-228600" algn="l" rtl="0" eaLnBrk="1" fontAlgn="base" hangingPunct="1">
              <a:spcBef>
                <a:spcPct val="0"/>
              </a:spcBef>
              <a:spcAft>
                <a:spcPct val="30000"/>
              </a:spcAft>
              <a:buClr>
                <a:schemeClr val="hlink"/>
              </a:buClr>
              <a:buChar char="•"/>
              <a:defRPr sz="1000">
                <a:solidFill>
                  <a:schemeClr val="tx1"/>
                </a:solidFill>
                <a:latin typeface="+mn-lt"/>
                <a:ea typeface="+mn-ea"/>
              </a:defRPr>
            </a:lvl6pPr>
            <a:lvl7pPr marL="2971800" indent="-228600" algn="l" rtl="0" eaLnBrk="1" fontAlgn="base" hangingPunct="1">
              <a:spcBef>
                <a:spcPct val="0"/>
              </a:spcBef>
              <a:spcAft>
                <a:spcPct val="30000"/>
              </a:spcAft>
              <a:buClr>
                <a:schemeClr val="hlink"/>
              </a:buClr>
              <a:buChar char="•"/>
              <a:defRPr sz="1000">
                <a:solidFill>
                  <a:schemeClr val="tx1"/>
                </a:solidFill>
                <a:latin typeface="+mn-lt"/>
                <a:ea typeface="+mn-ea"/>
              </a:defRPr>
            </a:lvl7pPr>
            <a:lvl8pPr marL="3429000" indent="-228600" algn="l" rtl="0" eaLnBrk="1" fontAlgn="base" hangingPunct="1">
              <a:spcBef>
                <a:spcPct val="0"/>
              </a:spcBef>
              <a:spcAft>
                <a:spcPct val="30000"/>
              </a:spcAft>
              <a:buClr>
                <a:schemeClr val="hlink"/>
              </a:buClr>
              <a:buChar char="•"/>
              <a:defRPr sz="1000">
                <a:solidFill>
                  <a:schemeClr val="tx1"/>
                </a:solidFill>
                <a:latin typeface="+mn-lt"/>
                <a:ea typeface="+mn-ea"/>
              </a:defRPr>
            </a:lvl8pPr>
            <a:lvl9pPr marL="3886200" indent="-228600" algn="l" rtl="0" eaLnBrk="1" fontAlgn="base" hangingPunct="1">
              <a:spcBef>
                <a:spcPct val="0"/>
              </a:spcBef>
              <a:spcAft>
                <a:spcPct val="30000"/>
              </a:spcAft>
              <a:buClr>
                <a:schemeClr val="hlink"/>
              </a:buClr>
              <a:buChar char="•"/>
              <a:defRPr sz="1000">
                <a:solidFill>
                  <a:schemeClr val="tx1"/>
                </a:solidFill>
                <a:latin typeface="+mn-lt"/>
                <a:ea typeface="+mn-ea"/>
              </a:defRPr>
            </a:lvl9pPr>
          </a:lstStyle>
          <a:p>
            <a:endParaRPr lang="en-US" kern="0" dirty="0" smtClean="0"/>
          </a:p>
        </p:txBody>
      </p:sp>
      <p:sp>
        <p:nvSpPr>
          <p:cNvPr id="14" name="TextBox 13"/>
          <p:cNvSpPr txBox="1"/>
          <p:nvPr/>
        </p:nvSpPr>
        <p:spPr>
          <a:xfrm>
            <a:off x="9315384" y="6602677"/>
            <a:ext cx="298159" cy="123111"/>
          </a:xfrm>
          <a:prstGeom prst="rect">
            <a:avLst/>
          </a:prstGeom>
          <a:noFill/>
        </p:spPr>
        <p:txBody>
          <a:bodyPr wrap="square" lIns="0" tIns="0" rIns="0" bIns="0" rtlCol="0" anchor="b" anchorCtr="0">
            <a:spAutoFit/>
          </a:bodyPr>
          <a:lstStyle/>
          <a:p>
            <a:pPr algn="r"/>
            <a:fld id="{B81D2DE3-444D-9744-89FC-BC8EC216BF3D}" type="slidenum">
              <a:rPr lang="en-GB" sz="800" smtClean="0">
                <a:solidFill>
                  <a:srgbClr val="878787"/>
                </a:solidFill>
              </a:rPr>
              <a:pPr algn="r"/>
              <a:t>‹#›</a:t>
            </a:fld>
            <a:endParaRPr lang="en-US" sz="800" dirty="0">
              <a:solidFill>
                <a:srgbClr val="878787"/>
              </a:solidFill>
            </a:endParaRPr>
          </a:p>
        </p:txBody>
      </p:sp>
      <p:cxnSp>
        <p:nvCxnSpPr>
          <p:cNvPr id="59" name="Straight Connector 58"/>
          <p:cNvCxnSpPr/>
          <p:nvPr/>
        </p:nvCxnSpPr>
        <p:spPr>
          <a:xfrm>
            <a:off x="306388" y="6248400"/>
            <a:ext cx="9295200" cy="0"/>
          </a:xfrm>
          <a:prstGeom prst="line">
            <a:avLst/>
          </a:prstGeom>
          <a:ln w="9525">
            <a:solidFill>
              <a:srgbClr val="87878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0151425"/>
      </p:ext>
    </p:extLst>
  </p:cSld>
  <p:clrMap bg1="lt1" tx1="dk1" bg2="lt2" tx2="dk2" accent1="accent1" accent2="accent2" accent3="accent3" accent4="accent4" accent5="accent5" accent6="accent6" hlink="hlink" folHlink="folHlink"/>
  <p:sldLayoutIdLst>
    <p:sldLayoutId id="2147483729" r:id="rId1"/>
    <p:sldLayoutId id="2147483733" r:id="rId2"/>
    <p:sldLayoutId id="2147483724" r:id="rId3"/>
    <p:sldLayoutId id="2147483722" r:id="rId4"/>
    <p:sldLayoutId id="2147483721" r:id="rId5"/>
    <p:sldLayoutId id="2147483723" r:id="rId6"/>
    <p:sldLayoutId id="2147483736" r:id="rId7"/>
    <p:sldLayoutId id="2147483727" r:id="rId8"/>
    <p:sldLayoutId id="2147483726" r:id="rId9"/>
    <p:sldLayoutId id="2147483725" r:id="rId10"/>
    <p:sldLayoutId id="2147483734" r:id="rId11"/>
    <p:sldLayoutId id="2147483735" r:id="rId12"/>
    <p:sldLayoutId id="2147483717" r:id="rId13"/>
    <p:sldLayoutId id="2147483730" r:id="rId14"/>
    <p:sldLayoutId id="2147483731" r:id="rId15"/>
  </p:sldLayoutIdLst>
  <p:transition>
    <p:fade/>
  </p:transition>
  <p:timing>
    <p:tnLst>
      <p:par>
        <p:cTn id="1" dur="indefinite" restart="never" nodeType="tmRoot"/>
      </p:par>
    </p:tnLst>
  </p:timing>
  <p:hf sldNum="0" hdr="0" ftr="0"/>
  <p:txStyles>
    <p:titleStyle>
      <a:lvl1pPr algn="l" rtl="0" eaLnBrk="1" fontAlgn="base" hangingPunct="1">
        <a:lnSpc>
          <a:spcPct val="100000"/>
        </a:lnSpc>
        <a:spcBef>
          <a:spcPct val="0"/>
        </a:spcBef>
        <a:spcAft>
          <a:spcPct val="0"/>
        </a:spcAft>
        <a:defRPr sz="2000" b="1">
          <a:solidFill>
            <a:srgbClr val="141E50"/>
          </a:solidFill>
          <a:latin typeface="Arial" panose="020B0604020202020204" pitchFamily="34" charset="0"/>
          <a:ea typeface="+mj-ea"/>
          <a:cs typeface="Arial" panose="020B0604020202020204" pitchFamily="34" charset="0"/>
        </a:defRPr>
      </a:lvl1pPr>
      <a:lvl2pPr algn="l" rtl="0" eaLnBrk="1" fontAlgn="base" hangingPunct="1">
        <a:lnSpc>
          <a:spcPct val="85000"/>
        </a:lnSpc>
        <a:spcBef>
          <a:spcPct val="0"/>
        </a:spcBef>
        <a:spcAft>
          <a:spcPct val="0"/>
        </a:spcAft>
        <a:defRPr sz="2800" b="1">
          <a:solidFill>
            <a:schemeClr val="bg1"/>
          </a:solidFill>
          <a:latin typeface="Arial" charset="0"/>
          <a:ea typeface="ＭＳ Ｐゴシック" pitchFamily="34" charset="-128"/>
        </a:defRPr>
      </a:lvl2pPr>
      <a:lvl3pPr algn="l" rtl="0" eaLnBrk="1" fontAlgn="base" hangingPunct="1">
        <a:lnSpc>
          <a:spcPct val="85000"/>
        </a:lnSpc>
        <a:spcBef>
          <a:spcPct val="0"/>
        </a:spcBef>
        <a:spcAft>
          <a:spcPct val="0"/>
        </a:spcAft>
        <a:defRPr sz="2800" b="1">
          <a:solidFill>
            <a:schemeClr val="bg1"/>
          </a:solidFill>
          <a:latin typeface="Arial" charset="0"/>
          <a:ea typeface="ＭＳ Ｐゴシック" pitchFamily="34" charset="-128"/>
        </a:defRPr>
      </a:lvl3pPr>
      <a:lvl4pPr algn="l" rtl="0" eaLnBrk="1" fontAlgn="base" hangingPunct="1">
        <a:lnSpc>
          <a:spcPct val="85000"/>
        </a:lnSpc>
        <a:spcBef>
          <a:spcPct val="0"/>
        </a:spcBef>
        <a:spcAft>
          <a:spcPct val="0"/>
        </a:spcAft>
        <a:defRPr sz="2800" b="1">
          <a:solidFill>
            <a:schemeClr val="bg1"/>
          </a:solidFill>
          <a:latin typeface="Arial" charset="0"/>
          <a:ea typeface="ＭＳ Ｐゴシック" pitchFamily="34" charset="-128"/>
        </a:defRPr>
      </a:lvl4pPr>
      <a:lvl5pPr algn="l" rtl="0" eaLnBrk="1" fontAlgn="base" hangingPunct="1">
        <a:lnSpc>
          <a:spcPct val="85000"/>
        </a:lnSpc>
        <a:spcBef>
          <a:spcPct val="0"/>
        </a:spcBef>
        <a:spcAft>
          <a:spcPct val="0"/>
        </a:spcAft>
        <a:defRPr sz="2800" b="1">
          <a:solidFill>
            <a:schemeClr val="bg1"/>
          </a:solidFill>
          <a:latin typeface="Arial" charset="0"/>
          <a:ea typeface="ＭＳ Ｐゴシック" pitchFamily="34" charset="-128"/>
        </a:defRPr>
      </a:lvl5pPr>
      <a:lvl6pPr marL="457148" algn="l" rtl="0" eaLnBrk="1" fontAlgn="base" hangingPunct="1">
        <a:lnSpc>
          <a:spcPct val="85000"/>
        </a:lnSpc>
        <a:spcBef>
          <a:spcPct val="0"/>
        </a:spcBef>
        <a:spcAft>
          <a:spcPct val="0"/>
        </a:spcAft>
        <a:defRPr sz="2800" b="1">
          <a:solidFill>
            <a:schemeClr val="bg1"/>
          </a:solidFill>
          <a:latin typeface="Arial" charset="0"/>
          <a:ea typeface="ＭＳ Ｐゴシック" pitchFamily="34" charset="-128"/>
        </a:defRPr>
      </a:lvl6pPr>
      <a:lvl7pPr marL="914296" algn="l" rtl="0" eaLnBrk="1" fontAlgn="base" hangingPunct="1">
        <a:lnSpc>
          <a:spcPct val="85000"/>
        </a:lnSpc>
        <a:spcBef>
          <a:spcPct val="0"/>
        </a:spcBef>
        <a:spcAft>
          <a:spcPct val="0"/>
        </a:spcAft>
        <a:defRPr sz="2800" b="1">
          <a:solidFill>
            <a:schemeClr val="bg1"/>
          </a:solidFill>
          <a:latin typeface="Arial" charset="0"/>
          <a:ea typeface="ＭＳ Ｐゴシック" pitchFamily="34" charset="-128"/>
        </a:defRPr>
      </a:lvl7pPr>
      <a:lvl8pPr marL="1371445" algn="l" rtl="0" eaLnBrk="1" fontAlgn="base" hangingPunct="1">
        <a:lnSpc>
          <a:spcPct val="85000"/>
        </a:lnSpc>
        <a:spcBef>
          <a:spcPct val="0"/>
        </a:spcBef>
        <a:spcAft>
          <a:spcPct val="0"/>
        </a:spcAft>
        <a:defRPr sz="2800" b="1">
          <a:solidFill>
            <a:schemeClr val="bg1"/>
          </a:solidFill>
          <a:latin typeface="Arial" charset="0"/>
          <a:ea typeface="ＭＳ Ｐゴシック" pitchFamily="34" charset="-128"/>
        </a:defRPr>
      </a:lvl8pPr>
      <a:lvl9pPr marL="1828592" algn="l" rtl="0" eaLnBrk="1" fontAlgn="base" hangingPunct="1">
        <a:lnSpc>
          <a:spcPct val="85000"/>
        </a:lnSpc>
        <a:spcBef>
          <a:spcPct val="0"/>
        </a:spcBef>
        <a:spcAft>
          <a:spcPct val="0"/>
        </a:spcAft>
        <a:defRPr sz="2800" b="1">
          <a:solidFill>
            <a:schemeClr val="bg1"/>
          </a:solidFill>
          <a:latin typeface="Arial" charset="0"/>
          <a:ea typeface="ＭＳ Ｐゴシック" pitchFamily="34" charset="-128"/>
        </a:defRPr>
      </a:lvl9pPr>
    </p:titleStyle>
    <p:bodyStyle>
      <a:lvl1pPr marL="201162" indent="-201162" algn="l" rtl="0" eaLnBrk="1" fontAlgn="base" hangingPunct="1">
        <a:lnSpc>
          <a:spcPct val="120000"/>
        </a:lnSpc>
        <a:spcBef>
          <a:spcPts val="1200"/>
        </a:spcBef>
        <a:spcAft>
          <a:spcPts val="0"/>
        </a:spcAft>
        <a:buClr>
          <a:srgbClr val="1A9CE3"/>
        </a:buClr>
        <a:buSzPct val="100000"/>
        <a:buFont typeface="Arial" panose="020B0604020202020204" pitchFamily="34" charset="0"/>
        <a:buChar char="•"/>
        <a:defRPr sz="1400">
          <a:solidFill>
            <a:srgbClr val="141E50"/>
          </a:solidFill>
          <a:latin typeface="Arial" panose="020B0604020202020204" pitchFamily="34" charset="0"/>
          <a:ea typeface="+mn-ea"/>
          <a:cs typeface="Arial" panose="020B0604020202020204" pitchFamily="34" charset="0"/>
        </a:defRPr>
      </a:lvl1pPr>
      <a:lvl2pPr marL="625404" indent="-230162" algn="l" rtl="0" eaLnBrk="1" fontAlgn="base" hangingPunct="1">
        <a:lnSpc>
          <a:spcPct val="120000"/>
        </a:lnSpc>
        <a:spcBef>
          <a:spcPts val="1200"/>
        </a:spcBef>
        <a:spcAft>
          <a:spcPts val="0"/>
        </a:spcAft>
        <a:buClr>
          <a:srgbClr val="1A9CE3"/>
        </a:buClr>
        <a:buFont typeface="Wingdings" panose="05000000000000000000" pitchFamily="2" charset="2"/>
        <a:buChar char="§"/>
        <a:defRPr sz="1400">
          <a:solidFill>
            <a:srgbClr val="141E50"/>
          </a:solidFill>
          <a:latin typeface="Arial" panose="020B0604020202020204" pitchFamily="34" charset="0"/>
          <a:ea typeface="+mn-ea"/>
          <a:cs typeface="Arial" panose="020B0604020202020204" pitchFamily="34" charset="0"/>
        </a:defRPr>
      </a:lvl2pPr>
      <a:lvl3pPr marL="938124" indent="-171450" algn="l" rtl="0" eaLnBrk="1" fontAlgn="base" hangingPunct="1">
        <a:lnSpc>
          <a:spcPct val="120000"/>
        </a:lnSpc>
        <a:spcBef>
          <a:spcPts val="1200"/>
        </a:spcBef>
        <a:spcAft>
          <a:spcPts val="0"/>
        </a:spcAft>
        <a:buClr>
          <a:srgbClr val="1A9CE3"/>
        </a:buClr>
        <a:buSzPct val="100000"/>
        <a:buFont typeface="Arial" panose="020B0604020202020204" pitchFamily="34" charset="0"/>
        <a:buChar char="•"/>
        <a:defRPr sz="1200">
          <a:solidFill>
            <a:srgbClr val="141E50"/>
          </a:solidFill>
          <a:latin typeface="Arial" panose="020B0604020202020204" pitchFamily="34" charset="0"/>
          <a:ea typeface="+mn-ea"/>
          <a:cs typeface="Arial" panose="020B0604020202020204" pitchFamily="34" charset="0"/>
        </a:defRPr>
      </a:lvl3pPr>
      <a:lvl4pPr marL="1311126" indent="-228574" algn="l" rtl="0" eaLnBrk="1" fontAlgn="base" hangingPunct="1">
        <a:lnSpc>
          <a:spcPct val="120000"/>
        </a:lnSpc>
        <a:spcBef>
          <a:spcPts val="1200"/>
        </a:spcBef>
        <a:spcAft>
          <a:spcPts val="0"/>
        </a:spcAft>
        <a:buClr>
          <a:srgbClr val="1A9CE3"/>
        </a:buClr>
        <a:buFont typeface="Arial" panose="020B0604020202020204" pitchFamily="34" charset="0"/>
        <a:buChar char="−"/>
        <a:defRPr sz="1200">
          <a:solidFill>
            <a:srgbClr val="141E50"/>
          </a:solidFill>
          <a:latin typeface="Arial" panose="020B0604020202020204" pitchFamily="34" charset="0"/>
          <a:ea typeface="+mn-ea"/>
          <a:cs typeface="Arial" panose="020B0604020202020204" pitchFamily="34" charset="0"/>
        </a:defRPr>
      </a:lvl4pPr>
      <a:lvl5pPr marL="1711130" indent="-226987" algn="l" rtl="0" eaLnBrk="1" fontAlgn="base" hangingPunct="1">
        <a:spcBef>
          <a:spcPct val="0"/>
        </a:spcBef>
        <a:spcAft>
          <a:spcPts val="1200"/>
        </a:spcAft>
        <a:buClr>
          <a:schemeClr val="bg2"/>
        </a:buClr>
        <a:buFont typeface="Courier New" panose="02070309020205020404" pitchFamily="49" charset="0"/>
        <a:buChar char="o"/>
        <a:defRPr sz="1400" baseline="0">
          <a:solidFill>
            <a:schemeClr val="tx1"/>
          </a:solidFill>
          <a:latin typeface="+mn-lt"/>
          <a:ea typeface="+mn-ea"/>
        </a:defRPr>
      </a:lvl5pPr>
      <a:lvl6pPr marL="2514314" indent="-228574" algn="l" rtl="0" eaLnBrk="1" fontAlgn="base" hangingPunct="1">
        <a:spcBef>
          <a:spcPct val="0"/>
        </a:spcBef>
        <a:spcAft>
          <a:spcPct val="30000"/>
        </a:spcAft>
        <a:buClr>
          <a:schemeClr val="hlink"/>
        </a:buClr>
        <a:buChar char="•"/>
        <a:defRPr sz="1100">
          <a:solidFill>
            <a:schemeClr val="tx1"/>
          </a:solidFill>
          <a:latin typeface="+mn-lt"/>
          <a:ea typeface="+mn-ea"/>
        </a:defRPr>
      </a:lvl6pPr>
      <a:lvl7pPr marL="2971462" indent="-228574" algn="l" rtl="0" eaLnBrk="1" fontAlgn="base" hangingPunct="1">
        <a:spcBef>
          <a:spcPct val="0"/>
        </a:spcBef>
        <a:spcAft>
          <a:spcPct val="30000"/>
        </a:spcAft>
        <a:buClr>
          <a:schemeClr val="hlink"/>
        </a:buClr>
        <a:buChar char="•"/>
        <a:defRPr sz="1100">
          <a:solidFill>
            <a:schemeClr val="tx1"/>
          </a:solidFill>
          <a:latin typeface="+mn-lt"/>
          <a:ea typeface="+mn-ea"/>
        </a:defRPr>
      </a:lvl7pPr>
      <a:lvl8pPr marL="3428610" indent="-228574" algn="l" rtl="0" eaLnBrk="1" fontAlgn="base" hangingPunct="1">
        <a:spcBef>
          <a:spcPct val="0"/>
        </a:spcBef>
        <a:spcAft>
          <a:spcPct val="30000"/>
        </a:spcAft>
        <a:buClr>
          <a:schemeClr val="hlink"/>
        </a:buClr>
        <a:buChar char="•"/>
        <a:defRPr sz="1100">
          <a:solidFill>
            <a:schemeClr val="tx1"/>
          </a:solidFill>
          <a:latin typeface="+mn-lt"/>
          <a:ea typeface="+mn-ea"/>
        </a:defRPr>
      </a:lvl8pPr>
      <a:lvl9pPr marL="3885758" indent="-228574" algn="l" rtl="0" eaLnBrk="1" fontAlgn="base" hangingPunct="1">
        <a:spcBef>
          <a:spcPct val="0"/>
        </a:spcBef>
        <a:spcAft>
          <a:spcPct val="30000"/>
        </a:spcAft>
        <a:buClr>
          <a:schemeClr val="hlink"/>
        </a:buClr>
        <a:buChar char="•"/>
        <a:defRPr sz="1100">
          <a:solidFill>
            <a:schemeClr val="tx1"/>
          </a:solidFill>
          <a:latin typeface="+mn-lt"/>
          <a:ea typeface="+mn-ea"/>
        </a:defRPr>
      </a:lvl9pPr>
    </p:bodyStyle>
    <p:otherStyle>
      <a:defPPr>
        <a:defRPr lang="en-US"/>
      </a:defPPr>
      <a:lvl1pPr marL="0" algn="l" defTabSz="914296" rtl="0" eaLnBrk="1" latinLnBrk="0" hangingPunct="1">
        <a:defRPr sz="1800" kern="1200">
          <a:solidFill>
            <a:schemeClr val="tx1"/>
          </a:solidFill>
          <a:latin typeface="+mn-lt"/>
          <a:ea typeface="+mn-ea"/>
          <a:cs typeface="+mn-cs"/>
        </a:defRPr>
      </a:lvl1pPr>
      <a:lvl2pPr marL="457148" algn="l" defTabSz="914296" rtl="0" eaLnBrk="1" latinLnBrk="0" hangingPunct="1">
        <a:defRPr sz="1800" kern="1200">
          <a:solidFill>
            <a:schemeClr val="tx1"/>
          </a:solidFill>
          <a:latin typeface="+mn-lt"/>
          <a:ea typeface="+mn-ea"/>
          <a:cs typeface="+mn-cs"/>
        </a:defRPr>
      </a:lvl2pPr>
      <a:lvl3pPr marL="914296" algn="l" defTabSz="914296" rtl="0" eaLnBrk="1" latinLnBrk="0" hangingPunct="1">
        <a:defRPr sz="1800" kern="1200">
          <a:solidFill>
            <a:schemeClr val="tx1"/>
          </a:solidFill>
          <a:latin typeface="+mn-lt"/>
          <a:ea typeface="+mn-ea"/>
          <a:cs typeface="+mn-cs"/>
        </a:defRPr>
      </a:lvl3pPr>
      <a:lvl4pPr marL="1371445" algn="l" defTabSz="914296" rtl="0" eaLnBrk="1" latinLnBrk="0" hangingPunct="1">
        <a:defRPr sz="1800" kern="1200">
          <a:solidFill>
            <a:schemeClr val="tx1"/>
          </a:solidFill>
          <a:latin typeface="+mn-lt"/>
          <a:ea typeface="+mn-ea"/>
          <a:cs typeface="+mn-cs"/>
        </a:defRPr>
      </a:lvl4pPr>
      <a:lvl5pPr marL="1828592" algn="l" defTabSz="914296" rtl="0" eaLnBrk="1" latinLnBrk="0" hangingPunct="1">
        <a:defRPr sz="1800" kern="1200">
          <a:solidFill>
            <a:schemeClr val="tx1"/>
          </a:solidFill>
          <a:latin typeface="+mn-lt"/>
          <a:ea typeface="+mn-ea"/>
          <a:cs typeface="+mn-cs"/>
        </a:defRPr>
      </a:lvl5pPr>
      <a:lvl6pPr marL="2285740" algn="l" defTabSz="914296" rtl="0" eaLnBrk="1" latinLnBrk="0" hangingPunct="1">
        <a:defRPr sz="1800" kern="1200">
          <a:solidFill>
            <a:schemeClr val="tx1"/>
          </a:solidFill>
          <a:latin typeface="+mn-lt"/>
          <a:ea typeface="+mn-ea"/>
          <a:cs typeface="+mn-cs"/>
        </a:defRPr>
      </a:lvl6pPr>
      <a:lvl7pPr marL="2742888" algn="l" defTabSz="914296" rtl="0" eaLnBrk="1" latinLnBrk="0" hangingPunct="1">
        <a:defRPr sz="1800" kern="1200">
          <a:solidFill>
            <a:schemeClr val="tx1"/>
          </a:solidFill>
          <a:latin typeface="+mn-lt"/>
          <a:ea typeface="+mn-ea"/>
          <a:cs typeface="+mn-cs"/>
        </a:defRPr>
      </a:lvl7pPr>
      <a:lvl8pPr marL="3200036" algn="l" defTabSz="914296" rtl="0" eaLnBrk="1" latinLnBrk="0" hangingPunct="1">
        <a:defRPr sz="1800" kern="1200">
          <a:solidFill>
            <a:schemeClr val="tx1"/>
          </a:solidFill>
          <a:latin typeface="+mn-lt"/>
          <a:ea typeface="+mn-ea"/>
          <a:cs typeface="+mn-cs"/>
        </a:defRPr>
      </a:lvl8pPr>
      <a:lvl9pPr marL="3657184" algn="l" defTabSz="914296"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5856" userDrawn="1">
          <p15:clr>
            <a:srgbClr val="F26B43"/>
          </p15:clr>
        </p15:guide>
        <p15:guide id="2" pos="5928" userDrawn="1">
          <p15:clr>
            <a:srgbClr val="F26B43"/>
          </p15:clr>
        </p15:guide>
        <p15:guide id="3" pos="385" userDrawn="1">
          <p15:clr>
            <a:srgbClr val="F26B43"/>
          </p15:clr>
        </p15:guide>
        <p15:guide id="4" orient="horz" pos="554" userDrawn="1">
          <p15:clr>
            <a:srgbClr val="F26B43"/>
          </p15:clr>
        </p15:guide>
        <p15:guide id="5" pos="3216" userDrawn="1">
          <p15:clr>
            <a:srgbClr val="F26B43"/>
          </p15:clr>
        </p15:guide>
        <p15:guide id="6" pos="3000" userDrawn="1">
          <p15:clr>
            <a:srgbClr val="F26B43"/>
          </p15:clr>
        </p15:guide>
        <p15:guide id="7" orient="horz" pos="1104" userDrawn="1">
          <p15:clr>
            <a:srgbClr val="F26B43"/>
          </p15:clr>
        </p15:guide>
        <p15:guide id="8" orient="horz" pos="350" userDrawn="1">
          <p15:clr>
            <a:srgbClr val="F26B43"/>
          </p15:clr>
        </p15:guide>
        <p15:guide id="9" pos="218" userDrawn="1">
          <p15:clr>
            <a:srgbClr val="F26B43"/>
          </p15:clr>
        </p15:guide>
        <p15:guide id="10" orient="horz" pos="217" userDrawn="1">
          <p15:clr>
            <a:srgbClr val="F26B43"/>
          </p15:clr>
        </p15:guide>
        <p15:guide id="11" pos="2041" userDrawn="1">
          <p15:clr>
            <a:srgbClr val="F26B43"/>
          </p15:clr>
        </p15:guide>
        <p15:guide id="12" orient="horz" pos="3089" userDrawn="1">
          <p15:clr>
            <a:srgbClr val="F26B43"/>
          </p15:clr>
        </p15:guide>
        <p15:guide id="13" orient="horz" pos="3122" userDrawn="1">
          <p15:clr>
            <a:srgbClr val="F26B43"/>
          </p15:clr>
        </p15:guide>
        <p15:guide id="14" orient="horz" pos="1756" userDrawn="1">
          <p15:clr>
            <a:srgbClr val="F26B43"/>
          </p15:clr>
        </p15:guide>
        <p15:guide id="15" pos="1387"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0483" name="Rectangle 3"/>
          <p:cNvSpPr>
            <a:spLocks noGrp="1" noChangeArrowheads="1"/>
          </p:cNvSpPr>
          <p:nvPr>
            <p:ph type="body" idx="1"/>
          </p:nvPr>
        </p:nvSpPr>
        <p:spPr bwMode="auto">
          <a:xfrm>
            <a:off x="388676" y="1162056"/>
            <a:ext cx="9224549" cy="4683355"/>
          </a:xfrm>
          <a:prstGeom prst="rect">
            <a:avLst/>
          </a:prstGeom>
          <a:noFill/>
          <a:ln>
            <a:noFill/>
          </a:ln>
          <a:effectLst/>
          <a:extLst/>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cxnSp>
        <p:nvCxnSpPr>
          <p:cNvPr id="35" name="Straight Connector 34"/>
          <p:cNvCxnSpPr/>
          <p:nvPr/>
        </p:nvCxnSpPr>
        <p:spPr>
          <a:xfrm>
            <a:off x="380175" y="6210531"/>
            <a:ext cx="9240342" cy="8236"/>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
        <p:nvSpPr>
          <p:cNvPr id="20501" name="Rectangle 21"/>
          <p:cNvSpPr>
            <a:spLocks noGrp="1" noChangeArrowheads="1"/>
          </p:cNvSpPr>
          <p:nvPr>
            <p:ph type="title"/>
          </p:nvPr>
        </p:nvSpPr>
        <p:spPr bwMode="auto">
          <a:xfrm>
            <a:off x="302368" y="131235"/>
            <a:ext cx="9318151" cy="609600"/>
          </a:xfrm>
          <a:prstGeom prst="rect">
            <a:avLst/>
          </a:prstGeom>
          <a:noFill/>
          <a:ln>
            <a:noFill/>
          </a:ln>
          <a:effectLst/>
          <a:extLst/>
        </p:spPr>
        <p:txBody>
          <a:bodyPr vert="horz" wrap="square" lIns="91396" tIns="45699" rIns="91396" bIns="45699" numCol="1" anchor="ctr" anchorCtr="0" compatLnSpc="1">
            <a:prstTxWarp prst="textNoShape">
              <a:avLst/>
            </a:prstTxWarp>
          </a:bodyPr>
          <a:lstStyle/>
          <a:p>
            <a:pPr lvl="0"/>
            <a:r>
              <a:rPr lang="en-US" dirty="0" smtClean="0"/>
              <a:t>Click to edit Master title style</a:t>
            </a:r>
            <a:endParaRPr lang="en-GB" dirty="0"/>
          </a:p>
        </p:txBody>
      </p:sp>
      <p:sp>
        <p:nvSpPr>
          <p:cNvPr id="42" name="Text Placeholder 5"/>
          <p:cNvSpPr txBox="1">
            <a:spLocks/>
          </p:cNvSpPr>
          <p:nvPr/>
        </p:nvSpPr>
        <p:spPr>
          <a:xfrm>
            <a:off x="2011761" y="6200775"/>
            <a:ext cx="7408464" cy="251460"/>
          </a:xfrm>
          <a:prstGeom prst="rect">
            <a:avLst/>
          </a:prstGeom>
        </p:spPr>
        <p:txBody>
          <a:bodyPr lIns="91396" tIns="45699" rIns="91396" bIns="45699" anchor="b" anchorCtr="0"/>
          <a:lstStyle>
            <a:lvl1pPr marL="0" indent="0" algn="l" rtl="0" eaLnBrk="1" fontAlgn="base" hangingPunct="1">
              <a:spcBef>
                <a:spcPct val="0"/>
              </a:spcBef>
              <a:spcAft>
                <a:spcPts val="300"/>
              </a:spcAft>
              <a:buClr>
                <a:schemeClr val="hlink"/>
              </a:buClr>
              <a:buSzPct val="100000"/>
              <a:buFontTx/>
              <a:buNone/>
              <a:defRPr sz="800">
                <a:solidFill>
                  <a:schemeClr val="bg2"/>
                </a:solidFill>
                <a:latin typeface="+mn-lt"/>
                <a:ea typeface="+mn-ea"/>
                <a:cs typeface="+mn-cs"/>
              </a:defRPr>
            </a:lvl1pPr>
            <a:lvl2pPr marL="395287" indent="0" algn="l" rtl="0" eaLnBrk="1" fontAlgn="base" hangingPunct="1">
              <a:spcBef>
                <a:spcPct val="0"/>
              </a:spcBef>
              <a:spcAft>
                <a:spcPts val="300"/>
              </a:spcAft>
              <a:buClr>
                <a:schemeClr val="hlink"/>
              </a:buClr>
              <a:buFontTx/>
              <a:buNone/>
              <a:defRPr sz="800">
                <a:solidFill>
                  <a:schemeClr val="bg2"/>
                </a:solidFill>
                <a:latin typeface="+mn-lt"/>
                <a:ea typeface="+mn-ea"/>
              </a:defRPr>
            </a:lvl2pPr>
            <a:lvl3pPr marL="766762" indent="0" algn="l" rtl="0" eaLnBrk="1" fontAlgn="base" hangingPunct="1">
              <a:spcBef>
                <a:spcPct val="0"/>
              </a:spcBef>
              <a:spcAft>
                <a:spcPts val="300"/>
              </a:spcAft>
              <a:buClr>
                <a:schemeClr val="hlink"/>
              </a:buClr>
              <a:buFontTx/>
              <a:buNone/>
              <a:defRPr sz="800">
                <a:solidFill>
                  <a:schemeClr val="bg2"/>
                </a:solidFill>
                <a:latin typeface="+mn-lt"/>
                <a:ea typeface="+mn-ea"/>
              </a:defRPr>
            </a:lvl3pPr>
            <a:lvl4pPr marL="1082675" indent="0" algn="l" rtl="0" eaLnBrk="1" fontAlgn="base" hangingPunct="1">
              <a:spcBef>
                <a:spcPct val="0"/>
              </a:spcBef>
              <a:spcAft>
                <a:spcPts val="300"/>
              </a:spcAft>
              <a:buClr>
                <a:schemeClr val="hlink"/>
              </a:buClr>
              <a:buFontTx/>
              <a:buNone/>
              <a:defRPr sz="800">
                <a:solidFill>
                  <a:schemeClr val="bg2"/>
                </a:solidFill>
                <a:latin typeface="+mn-lt"/>
                <a:ea typeface="+mn-ea"/>
              </a:defRPr>
            </a:lvl4pPr>
            <a:lvl5pPr marL="1484312" indent="0" algn="l" rtl="0" eaLnBrk="1" fontAlgn="base" hangingPunct="1">
              <a:spcBef>
                <a:spcPct val="0"/>
              </a:spcBef>
              <a:spcAft>
                <a:spcPts val="300"/>
              </a:spcAft>
              <a:buClr>
                <a:schemeClr val="hlink"/>
              </a:buClr>
              <a:buFontTx/>
              <a:buNone/>
              <a:defRPr sz="800">
                <a:solidFill>
                  <a:schemeClr val="bg2"/>
                </a:solidFill>
                <a:latin typeface="+mn-lt"/>
                <a:ea typeface="+mn-ea"/>
              </a:defRPr>
            </a:lvl5pPr>
            <a:lvl6pPr marL="2514600" indent="-228600" algn="l" rtl="0" eaLnBrk="1" fontAlgn="base" hangingPunct="1">
              <a:spcBef>
                <a:spcPct val="0"/>
              </a:spcBef>
              <a:spcAft>
                <a:spcPct val="30000"/>
              </a:spcAft>
              <a:buClr>
                <a:schemeClr val="hlink"/>
              </a:buClr>
              <a:buChar char="•"/>
              <a:defRPr sz="1000">
                <a:solidFill>
                  <a:schemeClr val="tx1"/>
                </a:solidFill>
                <a:latin typeface="+mn-lt"/>
                <a:ea typeface="+mn-ea"/>
              </a:defRPr>
            </a:lvl6pPr>
            <a:lvl7pPr marL="2971800" indent="-228600" algn="l" rtl="0" eaLnBrk="1" fontAlgn="base" hangingPunct="1">
              <a:spcBef>
                <a:spcPct val="0"/>
              </a:spcBef>
              <a:spcAft>
                <a:spcPct val="30000"/>
              </a:spcAft>
              <a:buClr>
                <a:schemeClr val="hlink"/>
              </a:buClr>
              <a:buChar char="•"/>
              <a:defRPr sz="1000">
                <a:solidFill>
                  <a:schemeClr val="tx1"/>
                </a:solidFill>
                <a:latin typeface="+mn-lt"/>
                <a:ea typeface="+mn-ea"/>
              </a:defRPr>
            </a:lvl7pPr>
            <a:lvl8pPr marL="3429000" indent="-228600" algn="l" rtl="0" eaLnBrk="1" fontAlgn="base" hangingPunct="1">
              <a:spcBef>
                <a:spcPct val="0"/>
              </a:spcBef>
              <a:spcAft>
                <a:spcPct val="30000"/>
              </a:spcAft>
              <a:buClr>
                <a:schemeClr val="hlink"/>
              </a:buClr>
              <a:buChar char="•"/>
              <a:defRPr sz="1000">
                <a:solidFill>
                  <a:schemeClr val="tx1"/>
                </a:solidFill>
                <a:latin typeface="+mn-lt"/>
                <a:ea typeface="+mn-ea"/>
              </a:defRPr>
            </a:lvl8pPr>
            <a:lvl9pPr marL="3886200" indent="-228600" algn="l" rtl="0" eaLnBrk="1" fontAlgn="base" hangingPunct="1">
              <a:spcBef>
                <a:spcPct val="0"/>
              </a:spcBef>
              <a:spcAft>
                <a:spcPct val="30000"/>
              </a:spcAft>
              <a:buClr>
                <a:schemeClr val="hlink"/>
              </a:buClr>
              <a:buChar char="•"/>
              <a:defRPr sz="1000">
                <a:solidFill>
                  <a:schemeClr val="tx1"/>
                </a:solidFill>
                <a:latin typeface="+mn-lt"/>
                <a:ea typeface="+mn-ea"/>
              </a:defRPr>
            </a:lvl9pPr>
          </a:lstStyle>
          <a:p>
            <a:pPr defTabSz="914070">
              <a:buClr>
                <a:srgbClr val="00BCEB"/>
              </a:buClr>
            </a:pPr>
            <a:endParaRPr lang="en-US" kern="0" dirty="0" smtClean="0">
              <a:solidFill>
                <a:srgbClr val="8A8C8E"/>
              </a:solidFill>
            </a:endParaRPr>
          </a:p>
        </p:txBody>
      </p:sp>
      <p:cxnSp>
        <p:nvCxnSpPr>
          <p:cNvPr id="63" name="Straight Connector 62"/>
          <p:cNvCxnSpPr/>
          <p:nvPr/>
        </p:nvCxnSpPr>
        <p:spPr>
          <a:xfrm>
            <a:off x="381798" y="740833"/>
            <a:ext cx="9238721"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9240317" y="6399714"/>
            <a:ext cx="460732" cy="246793"/>
          </a:xfrm>
          <a:prstGeom prst="rect">
            <a:avLst/>
          </a:prstGeom>
          <a:noFill/>
        </p:spPr>
        <p:txBody>
          <a:bodyPr wrap="square" lIns="107248" tIns="53623" rIns="107248" bIns="53623" rtlCol="0">
            <a:spAutoFit/>
          </a:bodyPr>
          <a:lstStyle/>
          <a:p>
            <a:pPr algn="r" defTabSz="914070"/>
            <a:fld id="{B81D2DE3-444D-9744-89FC-BC8EC216BF3D}" type="slidenum">
              <a:rPr lang="en-GB" sz="900" smtClean="0">
                <a:solidFill>
                  <a:srgbClr val="8A8C8E"/>
                </a:solidFill>
                <a:latin typeface="Arial"/>
              </a:rPr>
              <a:pPr algn="r" defTabSz="914070"/>
              <a:t>‹#›</a:t>
            </a:fld>
            <a:endParaRPr lang="en-US" sz="900" dirty="0">
              <a:solidFill>
                <a:srgbClr val="8A8C8E"/>
              </a:solidFill>
              <a:latin typeface="Arial"/>
            </a:endParaRPr>
          </a:p>
        </p:txBody>
      </p:sp>
      <p:pic>
        <p:nvPicPr>
          <p:cNvPr id="9" name="Picture 8" descr="ASI Logo Positive RGB.png"/>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78873" y="6307021"/>
            <a:ext cx="1591468" cy="460244"/>
          </a:xfrm>
          <a:prstGeom prst="rect">
            <a:avLst/>
          </a:prstGeom>
        </p:spPr>
      </p:pic>
    </p:spTree>
    <p:extLst>
      <p:ext uri="{BB962C8B-B14F-4D97-AF65-F5344CB8AC3E}">
        <p14:creationId xmlns:p14="http://schemas.microsoft.com/office/powerpoint/2010/main" val="3243268933"/>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Lst>
  <p:timing>
    <p:tnLst>
      <p:par>
        <p:cTn id="1" dur="indefinite" restart="never" nodeType="tmRoot"/>
      </p:par>
    </p:tnLst>
  </p:timing>
  <p:hf sldNum="0" hdr="0" ftr="0"/>
  <p:txStyles>
    <p:titleStyle>
      <a:lvl1pPr algn="l" rtl="0" eaLnBrk="1" fontAlgn="base" hangingPunct="1">
        <a:lnSpc>
          <a:spcPct val="85000"/>
        </a:lnSpc>
        <a:spcBef>
          <a:spcPct val="0"/>
        </a:spcBef>
        <a:spcAft>
          <a:spcPct val="0"/>
        </a:spcAft>
        <a:defRPr sz="1900" b="1">
          <a:solidFill>
            <a:schemeClr val="tx1"/>
          </a:solidFill>
          <a:latin typeface="+mj-lt"/>
          <a:ea typeface="+mj-ea"/>
          <a:cs typeface="+mj-cs"/>
        </a:defRPr>
      </a:lvl1pPr>
      <a:lvl2pPr algn="l" rtl="0" eaLnBrk="1" fontAlgn="base" hangingPunct="1">
        <a:lnSpc>
          <a:spcPct val="85000"/>
        </a:lnSpc>
        <a:spcBef>
          <a:spcPct val="0"/>
        </a:spcBef>
        <a:spcAft>
          <a:spcPct val="0"/>
        </a:spcAft>
        <a:defRPr sz="2800" b="1">
          <a:solidFill>
            <a:schemeClr val="bg1"/>
          </a:solidFill>
          <a:latin typeface="Arial" charset="0"/>
          <a:ea typeface="ＭＳ Ｐゴシック" pitchFamily="34" charset="-128"/>
        </a:defRPr>
      </a:lvl2pPr>
      <a:lvl3pPr algn="l" rtl="0" eaLnBrk="1" fontAlgn="base" hangingPunct="1">
        <a:lnSpc>
          <a:spcPct val="85000"/>
        </a:lnSpc>
        <a:spcBef>
          <a:spcPct val="0"/>
        </a:spcBef>
        <a:spcAft>
          <a:spcPct val="0"/>
        </a:spcAft>
        <a:defRPr sz="2800" b="1">
          <a:solidFill>
            <a:schemeClr val="bg1"/>
          </a:solidFill>
          <a:latin typeface="Arial" charset="0"/>
          <a:ea typeface="ＭＳ Ｐゴシック" pitchFamily="34" charset="-128"/>
        </a:defRPr>
      </a:lvl3pPr>
      <a:lvl4pPr algn="l" rtl="0" eaLnBrk="1" fontAlgn="base" hangingPunct="1">
        <a:lnSpc>
          <a:spcPct val="85000"/>
        </a:lnSpc>
        <a:spcBef>
          <a:spcPct val="0"/>
        </a:spcBef>
        <a:spcAft>
          <a:spcPct val="0"/>
        </a:spcAft>
        <a:defRPr sz="2800" b="1">
          <a:solidFill>
            <a:schemeClr val="bg1"/>
          </a:solidFill>
          <a:latin typeface="Arial" charset="0"/>
          <a:ea typeface="ＭＳ Ｐゴシック" pitchFamily="34" charset="-128"/>
        </a:defRPr>
      </a:lvl4pPr>
      <a:lvl5pPr algn="l" rtl="0" eaLnBrk="1" fontAlgn="base" hangingPunct="1">
        <a:lnSpc>
          <a:spcPct val="85000"/>
        </a:lnSpc>
        <a:spcBef>
          <a:spcPct val="0"/>
        </a:spcBef>
        <a:spcAft>
          <a:spcPct val="0"/>
        </a:spcAft>
        <a:defRPr sz="2800" b="1">
          <a:solidFill>
            <a:schemeClr val="bg1"/>
          </a:solidFill>
          <a:latin typeface="Arial" charset="0"/>
          <a:ea typeface="ＭＳ Ｐゴシック" pitchFamily="34" charset="-128"/>
        </a:defRPr>
      </a:lvl5pPr>
      <a:lvl6pPr marL="456983" algn="l" rtl="0" eaLnBrk="1" fontAlgn="base" hangingPunct="1">
        <a:lnSpc>
          <a:spcPct val="85000"/>
        </a:lnSpc>
        <a:spcBef>
          <a:spcPct val="0"/>
        </a:spcBef>
        <a:spcAft>
          <a:spcPct val="0"/>
        </a:spcAft>
        <a:defRPr sz="2800" b="1">
          <a:solidFill>
            <a:schemeClr val="bg1"/>
          </a:solidFill>
          <a:latin typeface="Arial" charset="0"/>
          <a:ea typeface="ＭＳ Ｐゴシック" pitchFamily="34" charset="-128"/>
        </a:defRPr>
      </a:lvl6pPr>
      <a:lvl7pPr marL="913966" algn="l" rtl="0" eaLnBrk="1" fontAlgn="base" hangingPunct="1">
        <a:lnSpc>
          <a:spcPct val="85000"/>
        </a:lnSpc>
        <a:spcBef>
          <a:spcPct val="0"/>
        </a:spcBef>
        <a:spcAft>
          <a:spcPct val="0"/>
        </a:spcAft>
        <a:defRPr sz="2800" b="1">
          <a:solidFill>
            <a:schemeClr val="bg1"/>
          </a:solidFill>
          <a:latin typeface="Arial" charset="0"/>
          <a:ea typeface="ＭＳ Ｐゴシック" pitchFamily="34" charset="-128"/>
        </a:defRPr>
      </a:lvl7pPr>
      <a:lvl8pPr marL="1370951" algn="l" rtl="0" eaLnBrk="1" fontAlgn="base" hangingPunct="1">
        <a:lnSpc>
          <a:spcPct val="85000"/>
        </a:lnSpc>
        <a:spcBef>
          <a:spcPct val="0"/>
        </a:spcBef>
        <a:spcAft>
          <a:spcPct val="0"/>
        </a:spcAft>
        <a:defRPr sz="2800" b="1">
          <a:solidFill>
            <a:schemeClr val="bg1"/>
          </a:solidFill>
          <a:latin typeface="Arial" charset="0"/>
          <a:ea typeface="ＭＳ Ｐゴシック" pitchFamily="34" charset="-128"/>
        </a:defRPr>
      </a:lvl8pPr>
      <a:lvl9pPr marL="1827933" algn="l" rtl="0" eaLnBrk="1" fontAlgn="base" hangingPunct="1">
        <a:lnSpc>
          <a:spcPct val="85000"/>
        </a:lnSpc>
        <a:spcBef>
          <a:spcPct val="0"/>
        </a:spcBef>
        <a:spcAft>
          <a:spcPct val="0"/>
        </a:spcAft>
        <a:defRPr sz="2800" b="1">
          <a:solidFill>
            <a:schemeClr val="bg1"/>
          </a:solidFill>
          <a:latin typeface="Arial" charset="0"/>
          <a:ea typeface="ＭＳ Ｐゴシック" pitchFamily="34" charset="-128"/>
        </a:defRPr>
      </a:lvl9pPr>
    </p:titleStyle>
    <p:bodyStyle>
      <a:lvl1pPr marL="201090" indent="-201090" algn="l" rtl="0" eaLnBrk="1" fontAlgn="base" hangingPunct="1">
        <a:spcBef>
          <a:spcPct val="0"/>
        </a:spcBef>
        <a:spcAft>
          <a:spcPts val="1200"/>
        </a:spcAft>
        <a:buClr>
          <a:schemeClr val="bg2"/>
        </a:buClr>
        <a:buSzPct val="100000"/>
        <a:buFont typeface="Wingdings" panose="05000000000000000000" pitchFamily="2" charset="2"/>
        <a:buChar char="Ø"/>
        <a:defRPr sz="1400">
          <a:solidFill>
            <a:schemeClr val="tx1"/>
          </a:solidFill>
          <a:latin typeface="+mn-lt"/>
          <a:ea typeface="+mn-ea"/>
          <a:cs typeface="+mn-cs"/>
        </a:defRPr>
      </a:lvl1pPr>
      <a:lvl2pPr marL="625178" indent="-230078" algn="l" rtl="0" eaLnBrk="1" fontAlgn="base" hangingPunct="1">
        <a:spcBef>
          <a:spcPct val="0"/>
        </a:spcBef>
        <a:spcAft>
          <a:spcPts val="1200"/>
        </a:spcAft>
        <a:buClr>
          <a:schemeClr val="bg2"/>
        </a:buClr>
        <a:buFont typeface="Wingdings" panose="05000000000000000000" pitchFamily="2" charset="2"/>
        <a:buChar char="§"/>
        <a:defRPr sz="1300">
          <a:solidFill>
            <a:schemeClr val="tx1"/>
          </a:solidFill>
          <a:latin typeface="+mn-lt"/>
          <a:ea typeface="+mn-ea"/>
        </a:defRPr>
      </a:lvl2pPr>
      <a:lvl3pPr marL="917138" indent="-150742" algn="l" rtl="0" eaLnBrk="1" fontAlgn="base" hangingPunct="1">
        <a:spcBef>
          <a:spcPct val="0"/>
        </a:spcBef>
        <a:spcAft>
          <a:spcPts val="1200"/>
        </a:spcAft>
        <a:buClr>
          <a:schemeClr val="bg2"/>
        </a:buClr>
        <a:buFont typeface="Arial" panose="020B0604020202020204" pitchFamily="34" charset="0"/>
        <a:buChar char="•"/>
        <a:defRPr sz="1200">
          <a:solidFill>
            <a:schemeClr val="tx1"/>
          </a:solidFill>
          <a:latin typeface="+mn-lt"/>
          <a:ea typeface="+mn-ea"/>
        </a:defRPr>
      </a:lvl3pPr>
      <a:lvl4pPr marL="1310653" indent="-228491" algn="l" rtl="0" eaLnBrk="1" fontAlgn="base" hangingPunct="1">
        <a:spcBef>
          <a:spcPct val="0"/>
        </a:spcBef>
        <a:spcAft>
          <a:spcPts val="1200"/>
        </a:spcAft>
        <a:buClr>
          <a:schemeClr val="bg2"/>
        </a:buClr>
        <a:buFont typeface="Arial" panose="020B0604020202020204" pitchFamily="34" charset="0"/>
        <a:buChar char="−"/>
        <a:defRPr sz="1100">
          <a:solidFill>
            <a:schemeClr val="tx1"/>
          </a:solidFill>
          <a:latin typeface="+mn-lt"/>
          <a:ea typeface="+mn-ea"/>
        </a:defRPr>
      </a:lvl4pPr>
      <a:lvl5pPr marL="1710512" indent="-226905" algn="l" rtl="0" eaLnBrk="1" fontAlgn="base" hangingPunct="1">
        <a:spcBef>
          <a:spcPct val="0"/>
        </a:spcBef>
        <a:spcAft>
          <a:spcPts val="1200"/>
        </a:spcAft>
        <a:buClr>
          <a:schemeClr val="bg2"/>
        </a:buClr>
        <a:buFont typeface="Courier New" panose="02070309020205020404" pitchFamily="49" charset="0"/>
        <a:buChar char="o"/>
        <a:defRPr sz="1400">
          <a:solidFill>
            <a:schemeClr val="tx1"/>
          </a:solidFill>
          <a:latin typeface="+mn-lt"/>
          <a:ea typeface="+mn-ea"/>
        </a:defRPr>
      </a:lvl5pPr>
      <a:lvl6pPr marL="2513407" indent="-228491" algn="l" rtl="0" eaLnBrk="1" fontAlgn="base" hangingPunct="1">
        <a:spcBef>
          <a:spcPct val="0"/>
        </a:spcBef>
        <a:spcAft>
          <a:spcPct val="30000"/>
        </a:spcAft>
        <a:buClr>
          <a:schemeClr val="hlink"/>
        </a:buClr>
        <a:buChar char="•"/>
        <a:defRPr sz="1100">
          <a:solidFill>
            <a:schemeClr val="tx1"/>
          </a:solidFill>
          <a:latin typeface="+mn-lt"/>
          <a:ea typeface="+mn-ea"/>
        </a:defRPr>
      </a:lvl6pPr>
      <a:lvl7pPr marL="2970390" indent="-228491" algn="l" rtl="0" eaLnBrk="1" fontAlgn="base" hangingPunct="1">
        <a:spcBef>
          <a:spcPct val="0"/>
        </a:spcBef>
        <a:spcAft>
          <a:spcPct val="30000"/>
        </a:spcAft>
        <a:buClr>
          <a:schemeClr val="hlink"/>
        </a:buClr>
        <a:buChar char="•"/>
        <a:defRPr sz="1100">
          <a:solidFill>
            <a:schemeClr val="tx1"/>
          </a:solidFill>
          <a:latin typeface="+mn-lt"/>
          <a:ea typeface="+mn-ea"/>
        </a:defRPr>
      </a:lvl7pPr>
      <a:lvl8pPr marL="3427374" indent="-228491" algn="l" rtl="0" eaLnBrk="1" fontAlgn="base" hangingPunct="1">
        <a:spcBef>
          <a:spcPct val="0"/>
        </a:spcBef>
        <a:spcAft>
          <a:spcPct val="30000"/>
        </a:spcAft>
        <a:buClr>
          <a:schemeClr val="hlink"/>
        </a:buClr>
        <a:buChar char="•"/>
        <a:defRPr sz="1100">
          <a:solidFill>
            <a:schemeClr val="tx1"/>
          </a:solidFill>
          <a:latin typeface="+mn-lt"/>
          <a:ea typeface="+mn-ea"/>
        </a:defRPr>
      </a:lvl8pPr>
      <a:lvl9pPr marL="3884357" indent="-228491" algn="l" rtl="0" eaLnBrk="1" fontAlgn="base" hangingPunct="1">
        <a:spcBef>
          <a:spcPct val="0"/>
        </a:spcBef>
        <a:spcAft>
          <a:spcPct val="30000"/>
        </a:spcAft>
        <a:buClr>
          <a:schemeClr val="hlink"/>
        </a:buClr>
        <a:buChar char="•"/>
        <a:defRPr sz="1100">
          <a:solidFill>
            <a:schemeClr val="tx1"/>
          </a:solidFill>
          <a:latin typeface="+mn-lt"/>
          <a:ea typeface="+mn-ea"/>
        </a:defRPr>
      </a:lvl9pPr>
    </p:bodyStyle>
    <p:otherStyle>
      <a:defPPr>
        <a:defRPr lang="en-US"/>
      </a:defPPr>
      <a:lvl1pPr marL="0" algn="l" defTabSz="913966" rtl="0" eaLnBrk="1" latinLnBrk="0" hangingPunct="1">
        <a:defRPr sz="1800" kern="1200">
          <a:solidFill>
            <a:schemeClr val="tx1"/>
          </a:solidFill>
          <a:latin typeface="+mn-lt"/>
          <a:ea typeface="+mn-ea"/>
          <a:cs typeface="+mn-cs"/>
        </a:defRPr>
      </a:lvl1pPr>
      <a:lvl2pPr marL="456983" algn="l" defTabSz="913966" rtl="0" eaLnBrk="1" latinLnBrk="0" hangingPunct="1">
        <a:defRPr sz="1800" kern="1200">
          <a:solidFill>
            <a:schemeClr val="tx1"/>
          </a:solidFill>
          <a:latin typeface="+mn-lt"/>
          <a:ea typeface="+mn-ea"/>
          <a:cs typeface="+mn-cs"/>
        </a:defRPr>
      </a:lvl2pPr>
      <a:lvl3pPr marL="913966" algn="l" defTabSz="913966" rtl="0" eaLnBrk="1" latinLnBrk="0" hangingPunct="1">
        <a:defRPr sz="1800" kern="1200">
          <a:solidFill>
            <a:schemeClr val="tx1"/>
          </a:solidFill>
          <a:latin typeface="+mn-lt"/>
          <a:ea typeface="+mn-ea"/>
          <a:cs typeface="+mn-cs"/>
        </a:defRPr>
      </a:lvl3pPr>
      <a:lvl4pPr marL="1370951" algn="l" defTabSz="913966" rtl="0" eaLnBrk="1" latinLnBrk="0" hangingPunct="1">
        <a:defRPr sz="1800" kern="1200">
          <a:solidFill>
            <a:schemeClr val="tx1"/>
          </a:solidFill>
          <a:latin typeface="+mn-lt"/>
          <a:ea typeface="+mn-ea"/>
          <a:cs typeface="+mn-cs"/>
        </a:defRPr>
      </a:lvl4pPr>
      <a:lvl5pPr marL="1827933" algn="l" defTabSz="913966" rtl="0" eaLnBrk="1" latinLnBrk="0" hangingPunct="1">
        <a:defRPr sz="1800" kern="1200">
          <a:solidFill>
            <a:schemeClr val="tx1"/>
          </a:solidFill>
          <a:latin typeface="+mn-lt"/>
          <a:ea typeface="+mn-ea"/>
          <a:cs typeface="+mn-cs"/>
        </a:defRPr>
      </a:lvl5pPr>
      <a:lvl6pPr marL="2284916" algn="l" defTabSz="913966" rtl="0" eaLnBrk="1" latinLnBrk="0" hangingPunct="1">
        <a:defRPr sz="1800" kern="1200">
          <a:solidFill>
            <a:schemeClr val="tx1"/>
          </a:solidFill>
          <a:latin typeface="+mn-lt"/>
          <a:ea typeface="+mn-ea"/>
          <a:cs typeface="+mn-cs"/>
        </a:defRPr>
      </a:lvl6pPr>
      <a:lvl7pPr marL="2741899" algn="l" defTabSz="913966" rtl="0" eaLnBrk="1" latinLnBrk="0" hangingPunct="1">
        <a:defRPr sz="1800" kern="1200">
          <a:solidFill>
            <a:schemeClr val="tx1"/>
          </a:solidFill>
          <a:latin typeface="+mn-lt"/>
          <a:ea typeface="+mn-ea"/>
          <a:cs typeface="+mn-cs"/>
        </a:defRPr>
      </a:lvl7pPr>
      <a:lvl8pPr marL="3198882" algn="l" defTabSz="913966" rtl="0" eaLnBrk="1" latinLnBrk="0" hangingPunct="1">
        <a:defRPr sz="1800" kern="1200">
          <a:solidFill>
            <a:schemeClr val="tx1"/>
          </a:solidFill>
          <a:latin typeface="+mn-lt"/>
          <a:ea typeface="+mn-ea"/>
          <a:cs typeface="+mn-cs"/>
        </a:defRPr>
      </a:lvl8pPr>
      <a:lvl9pPr marL="3655865" algn="l" defTabSz="913966"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5856" userDrawn="1">
          <p15:clr>
            <a:srgbClr val="F26B43"/>
          </p15:clr>
        </p15:guide>
        <p15:guide id="2" pos="5928" userDrawn="1">
          <p15:clr>
            <a:srgbClr val="F26B43"/>
          </p15:clr>
        </p15:guide>
        <p15:guide id="3" pos="385" userDrawn="1">
          <p15:clr>
            <a:srgbClr val="F26B43"/>
          </p15:clr>
        </p15:guide>
        <p15:guide id="4" orient="horz" pos="554" userDrawn="1">
          <p15:clr>
            <a:srgbClr val="F26B43"/>
          </p15:clr>
        </p15:guide>
        <p15:guide id="5" pos="3216" userDrawn="1">
          <p15:clr>
            <a:srgbClr val="F26B43"/>
          </p15:clr>
        </p15:guide>
        <p15:guide id="6" pos="3000" userDrawn="1">
          <p15:clr>
            <a:srgbClr val="F26B43"/>
          </p15:clr>
        </p15:guide>
        <p15:guide id="7" orient="horz" pos="1104" userDrawn="1">
          <p15:clr>
            <a:srgbClr val="F26B43"/>
          </p15:clr>
        </p15:guide>
        <p15:guide id="8" orient="horz" pos="350" userDrawn="1">
          <p15:clr>
            <a:srgbClr val="F26B43"/>
          </p15:clr>
        </p15:guide>
        <p15:guide id="9" pos="218" userDrawn="1">
          <p15:clr>
            <a:srgbClr val="F26B43"/>
          </p15:clr>
        </p15:guide>
        <p15:guide id="10" orient="horz" pos="217" userDrawn="1">
          <p15:clr>
            <a:srgbClr val="F26B43"/>
          </p15:clr>
        </p15:guide>
        <p15:guide id="11" pos="2041" userDrawn="1">
          <p15:clr>
            <a:srgbClr val="F26B43"/>
          </p15:clr>
        </p15:guide>
        <p15:guide id="12" orient="horz" pos="3089" userDrawn="1">
          <p15:clr>
            <a:srgbClr val="F26B43"/>
          </p15:clr>
        </p15:guide>
        <p15:guide id="13" orient="horz" pos="3122" userDrawn="1">
          <p15:clr>
            <a:srgbClr val="F26B43"/>
          </p15:clr>
        </p15:guide>
        <p15:guide id="14" orient="horz" pos="1756" userDrawn="1">
          <p15:clr>
            <a:srgbClr val="F26B43"/>
          </p15:clr>
        </p15:guide>
        <p15:guide id="15" pos="1387"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diagramData" Target="../diagrams/data3.xml"/><Relationship Id="rId17" Type="http://schemas.openxmlformats.org/officeDocument/2006/relationships/image" Target="../media/image5.png"/><Relationship Id="rId2" Type="http://schemas.openxmlformats.org/officeDocument/2006/relationships/diagramData" Target="../diagrams/data1.xml"/><Relationship Id="rId16" Type="http://schemas.microsoft.com/office/2007/relationships/diagramDrawing" Target="../diagrams/drawing3.xml"/><Relationship Id="rId1" Type="http://schemas.openxmlformats.org/officeDocument/2006/relationships/slideLayout" Target="../slideLayouts/slideLayout6.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0799" y="2824968"/>
            <a:ext cx="9320401" cy="1653392"/>
          </a:xfrm>
        </p:spPr>
        <p:txBody>
          <a:bodyPr/>
          <a:lstStyle/>
          <a:p>
            <a:r>
              <a:rPr lang="en-GB" sz="2400" dirty="0" smtClean="0"/>
              <a:t>Azure Foundation Design</a:t>
            </a:r>
            <a:br>
              <a:rPr lang="en-GB" sz="2400" dirty="0" smtClean="0"/>
            </a:br>
            <a:r>
              <a:rPr lang="en-GB" sz="2400" dirty="0" smtClean="0">
                <a:solidFill>
                  <a:srgbClr val="0354B5"/>
                </a:solidFill>
              </a:rPr>
              <a:t>Solution Overview</a:t>
            </a:r>
            <a:r>
              <a:rPr lang="en-GB" sz="2400" dirty="0" smtClean="0"/>
              <a:t/>
            </a:r>
            <a:br>
              <a:rPr lang="en-GB" sz="2400" dirty="0" smtClean="0"/>
            </a:br>
            <a:r>
              <a:rPr lang="en-GB" sz="2400" dirty="0" smtClean="0"/>
              <a:t>Optimus Hosting and Platform Transformation</a:t>
            </a:r>
            <a:r>
              <a:rPr lang="en-GB" sz="1800" dirty="0" smtClean="0"/>
              <a:t> </a:t>
            </a:r>
            <a:r>
              <a:rPr lang="en-GB" sz="2400" dirty="0"/>
              <a:t/>
            </a:r>
            <a:br>
              <a:rPr lang="en-GB" sz="2400" dirty="0"/>
            </a:br>
            <a:endParaRPr lang="en-GB" sz="2400" dirty="0"/>
          </a:p>
        </p:txBody>
      </p:sp>
      <p:sp>
        <p:nvSpPr>
          <p:cNvPr id="9" name="Text Placeholder 8"/>
          <p:cNvSpPr>
            <a:spLocks noGrp="1"/>
          </p:cNvSpPr>
          <p:nvPr>
            <p:ph type="body" sz="quarter" idx="19"/>
          </p:nvPr>
        </p:nvSpPr>
        <p:spPr>
          <a:xfrm>
            <a:off x="297731" y="4705259"/>
            <a:ext cx="4582244" cy="934478"/>
          </a:xfrm>
        </p:spPr>
        <p:txBody>
          <a:bodyPr/>
          <a:lstStyle/>
          <a:p>
            <a:r>
              <a:rPr lang="en-GB" dirty="0" smtClean="0"/>
              <a:t>Version: 0.5</a:t>
            </a:r>
          </a:p>
          <a:p>
            <a:r>
              <a:rPr lang="en-GB" dirty="0" smtClean="0"/>
              <a:t>Author: Sugi Kanda</a:t>
            </a:r>
          </a:p>
          <a:p>
            <a:r>
              <a:rPr lang="en-GB" dirty="0" smtClean="0"/>
              <a:t>Date: 25 June 2020</a:t>
            </a:r>
            <a:endParaRPr lang="en-GB" dirty="0"/>
          </a:p>
        </p:txBody>
      </p:sp>
      <p:sp>
        <p:nvSpPr>
          <p:cNvPr id="10" name="Text Placeholder 9"/>
          <p:cNvSpPr>
            <a:spLocks noGrp="1"/>
          </p:cNvSpPr>
          <p:nvPr>
            <p:ph type="body" sz="quarter" idx="20"/>
          </p:nvPr>
        </p:nvSpPr>
        <p:spPr>
          <a:xfrm>
            <a:off x="301626" y="5953645"/>
            <a:ext cx="4578349" cy="206842"/>
          </a:xfrm>
        </p:spPr>
        <p:txBody>
          <a:bodyPr/>
          <a:lstStyle/>
          <a:p>
            <a:r>
              <a:rPr lang="en-GB" dirty="0"/>
              <a:t>For </a:t>
            </a:r>
            <a:r>
              <a:rPr lang="en-GB" dirty="0" smtClean="0"/>
              <a:t>Internal Use </a:t>
            </a:r>
            <a:r>
              <a:rPr lang="en-GB" dirty="0"/>
              <a:t>O</a:t>
            </a:r>
            <a:r>
              <a:rPr lang="en-GB" dirty="0" smtClean="0"/>
              <a:t>nly</a:t>
            </a:r>
            <a:endParaRPr lang="en-GB" dirty="0"/>
          </a:p>
        </p:txBody>
      </p:sp>
      <p:sp>
        <p:nvSpPr>
          <p:cNvPr id="6" name="Text Placeholder 8"/>
          <p:cNvSpPr>
            <a:spLocks noGrp="1"/>
          </p:cNvSpPr>
          <p:nvPr>
            <p:ph type="body" sz="quarter" idx="19"/>
          </p:nvPr>
        </p:nvSpPr>
        <p:spPr>
          <a:xfrm>
            <a:off x="7155181" y="1278799"/>
            <a:ext cx="2446020" cy="234286"/>
          </a:xfrm>
        </p:spPr>
        <p:txBody>
          <a:bodyPr/>
          <a:lstStyle/>
          <a:p>
            <a:pPr algn="r"/>
            <a:r>
              <a:rPr lang="en-GB" sz="1050" dirty="0" smtClean="0"/>
              <a:t>Template version:  April 2020</a:t>
            </a:r>
            <a:endParaRPr lang="en-GB" sz="1050" dirty="0"/>
          </a:p>
        </p:txBody>
      </p:sp>
      <p:graphicFrame>
        <p:nvGraphicFramePr>
          <p:cNvPr id="8" name="Table 7"/>
          <p:cNvGraphicFramePr>
            <a:graphicFrameLocks noGrp="1"/>
          </p:cNvGraphicFramePr>
          <p:nvPr>
            <p:extLst>
              <p:ext uri="{D42A27DB-BD31-4B8C-83A1-F6EECF244321}">
                <p14:modId xmlns:p14="http://schemas.microsoft.com/office/powerpoint/2010/main" val="1333324735"/>
              </p:ext>
            </p:extLst>
          </p:nvPr>
        </p:nvGraphicFramePr>
        <p:xfrm>
          <a:off x="7780021" y="154374"/>
          <a:ext cx="2004060" cy="518160"/>
        </p:xfrm>
        <a:graphic>
          <a:graphicData uri="http://schemas.openxmlformats.org/drawingml/2006/table">
            <a:tbl>
              <a:tblPr firstRow="1" bandRow="1">
                <a:tableStyleId>{2D5ABB26-0587-4C30-8999-92F81FD0307C}</a:tableStyleId>
              </a:tblPr>
              <a:tblGrid>
                <a:gridCol w="2004060">
                  <a:extLst>
                    <a:ext uri="{9D8B030D-6E8A-4147-A177-3AD203B41FA5}">
                      <a16:colId xmlns:a16="http://schemas.microsoft.com/office/drawing/2014/main" val="20000"/>
                    </a:ext>
                  </a:extLst>
                </a:gridCol>
              </a:tblGrid>
              <a:tr h="446568">
                <a:tc>
                  <a:txBody>
                    <a:bodyPr/>
                    <a:lstStyle/>
                    <a:p>
                      <a:pPr marL="0" marR="0" indent="0" algn="l" defTabSz="914296"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700" b="1" baseline="0" dirty="0" smtClean="0"/>
                        <a:t>Solution Assurance</a:t>
                      </a:r>
                    </a:p>
                    <a:p>
                      <a:pPr marL="171450" marR="0" indent="-171450" algn="l" defTabSz="91429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700" baseline="0" dirty="0" smtClean="0"/>
                        <a:t>Peer Review: {Date}</a:t>
                      </a:r>
                    </a:p>
                    <a:p>
                      <a:pPr marL="171450" marR="0" indent="-171450" algn="l" defTabSz="91429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700" baseline="0" dirty="0" smtClean="0"/>
                        <a:t>Review: {Date} </a:t>
                      </a:r>
                    </a:p>
                    <a:p>
                      <a:pPr marL="171450" marR="0" indent="-171450" algn="l" defTabSz="91429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700" baseline="0" dirty="0" smtClean="0"/>
                        <a:t>Approval: {Date}</a:t>
                      </a:r>
                    </a:p>
                  </a:txBody>
                  <a:tcPr>
                    <a:solidFill>
                      <a:schemeClr val="bg2">
                        <a:lumMod val="20000"/>
                        <a:lumOff val="80000"/>
                      </a:schemeClr>
                    </a:solidFill>
                  </a:tcPr>
                </a:tc>
                <a:extLst>
                  <a:ext uri="{0D108BD9-81ED-4DB2-BD59-A6C34878D82A}">
                    <a16:rowId xmlns:a16="http://schemas.microsoft.com/office/drawing/2014/main" val="10000"/>
                  </a:ext>
                </a:extLst>
              </a:tr>
            </a:tbl>
          </a:graphicData>
        </a:graphic>
      </p:graphicFrame>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665" y="194518"/>
            <a:ext cx="3599035" cy="9554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344488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4836160" y="835660"/>
            <a:ext cx="2372360" cy="2334260"/>
          </a:xfrm>
          <a:prstGeom prst="rect">
            <a:avLst/>
          </a:prstGeom>
          <a:solidFill>
            <a:schemeClr val="bg1"/>
          </a:solidFill>
          <a:ln w="19050">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GB" sz="1200" b="1" dirty="0" smtClean="0">
                <a:solidFill>
                  <a:srgbClr val="141E50"/>
                </a:solidFill>
              </a:rPr>
              <a:t>Non Functional </a:t>
            </a:r>
            <a:br>
              <a:rPr lang="en-GB" sz="1200" b="1" dirty="0" smtClean="0">
                <a:solidFill>
                  <a:srgbClr val="141E50"/>
                </a:solidFill>
              </a:rPr>
            </a:br>
            <a:r>
              <a:rPr lang="en-GB" sz="1200" b="1" dirty="0" smtClean="0">
                <a:solidFill>
                  <a:srgbClr val="141E50"/>
                </a:solidFill>
              </a:rPr>
              <a:t>Impact:</a:t>
            </a:r>
            <a:endParaRPr lang="en-GB" sz="1400" dirty="0">
              <a:solidFill>
                <a:srgbClr val="141E50"/>
              </a:solidFill>
            </a:endParaRPr>
          </a:p>
        </p:txBody>
      </p:sp>
      <p:sp>
        <p:nvSpPr>
          <p:cNvPr id="11" name="Rectangle 10"/>
          <p:cNvSpPr/>
          <p:nvPr/>
        </p:nvSpPr>
        <p:spPr>
          <a:xfrm>
            <a:off x="7259320" y="835660"/>
            <a:ext cx="2303780" cy="3256280"/>
          </a:xfrm>
          <a:prstGeom prst="rect">
            <a:avLst/>
          </a:prstGeom>
          <a:solidFill>
            <a:schemeClr val="bg1"/>
          </a:solidFill>
          <a:ln w="19050">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GB" sz="1200" b="1" dirty="0" smtClean="0">
                <a:solidFill>
                  <a:srgbClr val="141E50"/>
                </a:solidFill>
              </a:rPr>
              <a:t>Other Impact</a:t>
            </a:r>
            <a:r>
              <a:rPr lang="en-GB" sz="1200" dirty="0" smtClean="0">
                <a:solidFill>
                  <a:srgbClr val="141E50"/>
                </a:solidFill>
              </a:rPr>
              <a:t>:</a:t>
            </a:r>
            <a:endParaRPr lang="en-GB" sz="1400" dirty="0">
              <a:solidFill>
                <a:srgbClr val="141E50"/>
              </a:solidFill>
            </a:endParaRPr>
          </a:p>
        </p:txBody>
      </p:sp>
      <p:sp>
        <p:nvSpPr>
          <p:cNvPr id="3" name="Rectangle 2"/>
          <p:cNvSpPr/>
          <p:nvPr/>
        </p:nvSpPr>
        <p:spPr>
          <a:xfrm>
            <a:off x="7406640" y="2482626"/>
            <a:ext cx="2011680" cy="1441674"/>
          </a:xfrm>
          <a:prstGeom prst="rect">
            <a:avLst/>
          </a:prstGeom>
          <a:solidFill>
            <a:schemeClr val="bg2"/>
          </a:solidFill>
          <a:ln w="9525">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700" b="1" dirty="0"/>
              <a:t>SLA “Retained Business”</a:t>
            </a:r>
          </a:p>
        </p:txBody>
      </p:sp>
      <p:sp>
        <p:nvSpPr>
          <p:cNvPr id="4" name="Title 3"/>
          <p:cNvSpPr>
            <a:spLocks noGrp="1"/>
          </p:cNvSpPr>
          <p:nvPr>
            <p:ph type="title"/>
          </p:nvPr>
        </p:nvSpPr>
        <p:spPr/>
        <p:txBody>
          <a:bodyPr/>
          <a:lstStyle/>
          <a:p>
            <a:r>
              <a:rPr lang="en-GB" dirty="0" smtClean="0"/>
              <a:t>Solution Impact</a:t>
            </a:r>
            <a:endParaRPr lang="en-GB" dirty="0"/>
          </a:p>
        </p:txBody>
      </p:sp>
      <p:sp>
        <p:nvSpPr>
          <p:cNvPr id="2" name="Rectangle 1"/>
          <p:cNvSpPr/>
          <p:nvPr/>
        </p:nvSpPr>
        <p:spPr>
          <a:xfrm>
            <a:off x="127000" y="835660"/>
            <a:ext cx="2372360" cy="2334260"/>
          </a:xfrm>
          <a:prstGeom prst="rect">
            <a:avLst/>
          </a:prstGeom>
          <a:solidFill>
            <a:schemeClr val="bg1"/>
          </a:solidFill>
          <a:ln w="19050">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GB" sz="1200" b="1" dirty="0" smtClean="0">
                <a:solidFill>
                  <a:srgbClr val="141E50"/>
                </a:solidFill>
              </a:rPr>
              <a:t>Architecture Domain </a:t>
            </a:r>
            <a:br>
              <a:rPr lang="en-GB" sz="1200" b="1" dirty="0" smtClean="0">
                <a:solidFill>
                  <a:srgbClr val="141E50"/>
                </a:solidFill>
              </a:rPr>
            </a:br>
            <a:r>
              <a:rPr lang="en-GB" sz="1200" b="1" dirty="0" smtClean="0">
                <a:solidFill>
                  <a:srgbClr val="141E50"/>
                </a:solidFill>
              </a:rPr>
              <a:t>Impact</a:t>
            </a:r>
            <a:r>
              <a:rPr lang="en-GB" sz="1200" dirty="0" smtClean="0">
                <a:solidFill>
                  <a:srgbClr val="141E50"/>
                </a:solidFill>
              </a:rPr>
              <a:t>:</a:t>
            </a:r>
            <a:endParaRPr lang="en-GB" sz="1400" dirty="0">
              <a:solidFill>
                <a:srgbClr val="141E50"/>
              </a:solidFill>
            </a:endParaRPr>
          </a:p>
        </p:txBody>
      </p:sp>
      <p:graphicFrame>
        <p:nvGraphicFramePr>
          <p:cNvPr id="5" name="Content Placeholder 7"/>
          <p:cNvGraphicFramePr>
            <a:graphicFrameLocks/>
          </p:cNvGraphicFramePr>
          <p:nvPr>
            <p:extLst>
              <p:ext uri="{D42A27DB-BD31-4B8C-83A1-F6EECF244321}">
                <p14:modId xmlns:p14="http://schemas.microsoft.com/office/powerpoint/2010/main" val="41773415"/>
              </p:ext>
            </p:extLst>
          </p:nvPr>
        </p:nvGraphicFramePr>
        <p:xfrm>
          <a:off x="334220" y="1137920"/>
          <a:ext cx="1979720" cy="195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326998245"/>
              </p:ext>
            </p:extLst>
          </p:nvPr>
        </p:nvGraphicFramePr>
        <p:xfrm>
          <a:off x="152400" y="4760806"/>
          <a:ext cx="7056120" cy="1472520"/>
        </p:xfrm>
        <a:graphic>
          <a:graphicData uri="http://schemas.openxmlformats.org/drawingml/2006/table">
            <a:tbl>
              <a:tblPr firstRow="1" bandRow="1">
                <a:tableStyleId>{5C22544A-7EE6-4342-B048-85BDC9FD1C3A}</a:tableStyleId>
              </a:tblPr>
              <a:tblGrid>
                <a:gridCol w="878379">
                  <a:extLst>
                    <a:ext uri="{9D8B030D-6E8A-4147-A177-3AD203B41FA5}">
                      <a16:colId xmlns:a16="http://schemas.microsoft.com/office/drawing/2014/main" val="20000"/>
                    </a:ext>
                  </a:extLst>
                </a:gridCol>
                <a:gridCol w="6177741">
                  <a:extLst>
                    <a:ext uri="{9D8B030D-6E8A-4147-A177-3AD203B41FA5}">
                      <a16:colId xmlns:a16="http://schemas.microsoft.com/office/drawing/2014/main" val="20001"/>
                    </a:ext>
                  </a:extLst>
                </a:gridCol>
              </a:tblGrid>
              <a:tr h="115168">
                <a:tc gridSpan="2">
                  <a:txBody>
                    <a:bodyPr/>
                    <a:lstStyle/>
                    <a:p>
                      <a:r>
                        <a:rPr lang="en-GB" sz="900" b="1" dirty="0" smtClean="0">
                          <a:solidFill>
                            <a:schemeClr val="bg1"/>
                          </a:solidFill>
                        </a:rPr>
                        <a:t>Impact Rating Key</a:t>
                      </a:r>
                      <a:endParaRPr lang="en-GB" sz="900" b="1" dirty="0">
                        <a:solidFill>
                          <a:schemeClr val="bg1"/>
                        </a:solidFill>
                      </a:endParaRPr>
                    </a:p>
                  </a:txBody>
                  <a:tcPr marL="36000" marR="36000" marT="36000" marB="36000"/>
                </a:tc>
                <a:tc hMerge="1">
                  <a:txBody>
                    <a:bodyPr/>
                    <a:lstStyle/>
                    <a:p>
                      <a:endParaRPr lang="en-GB" sz="1050" b="1" dirty="0">
                        <a:solidFill>
                          <a:schemeClr val="bg1"/>
                        </a:solidFill>
                      </a:endParaRPr>
                    </a:p>
                  </a:txBody>
                  <a:tcPr/>
                </a:tc>
                <a:extLst>
                  <a:ext uri="{0D108BD9-81ED-4DB2-BD59-A6C34878D82A}">
                    <a16:rowId xmlns:a16="http://schemas.microsoft.com/office/drawing/2014/main" val="10000"/>
                  </a:ext>
                </a:extLst>
              </a:tr>
              <a:tr h="333347">
                <a:tc>
                  <a:txBody>
                    <a:bodyPr/>
                    <a:lstStyle/>
                    <a:p>
                      <a:pPr algn="ctr"/>
                      <a:r>
                        <a:rPr lang="en-GB" sz="800" b="1" dirty="0" smtClean="0">
                          <a:solidFill>
                            <a:schemeClr val="tx1"/>
                          </a:solidFill>
                        </a:rPr>
                        <a:t>High</a:t>
                      </a:r>
                      <a:endParaRPr lang="en-GB" sz="800" b="1" dirty="0">
                        <a:solidFill>
                          <a:schemeClr val="tx1"/>
                        </a:solidFill>
                      </a:endParaRPr>
                    </a:p>
                  </a:txBody>
                  <a:tcPr marL="36000" marR="36000" marT="36000" marB="36000" anchor="ctr">
                    <a:solidFill>
                      <a:srgbClr val="C00000"/>
                    </a:solidFill>
                  </a:tcPr>
                </a:tc>
                <a:tc>
                  <a:txBody>
                    <a:bodyPr/>
                    <a:lstStyle/>
                    <a:p>
                      <a:pPr marL="0" indent="0">
                        <a:buFont typeface="Arial" panose="020B0604020202020204" pitchFamily="34" charset="0"/>
                        <a:buNone/>
                      </a:pPr>
                      <a:r>
                        <a:rPr lang="en-GB" sz="700" b="1" dirty="0" smtClean="0">
                          <a:solidFill>
                            <a:schemeClr val="tx1"/>
                          </a:solidFill>
                        </a:rPr>
                        <a:t>Domain :: </a:t>
                      </a:r>
                      <a:r>
                        <a:rPr lang="en-GB" sz="700" b="0" dirty="0" smtClean="0">
                          <a:solidFill>
                            <a:schemeClr val="tx1"/>
                          </a:solidFill>
                        </a:rPr>
                        <a:t>Significant</a:t>
                      </a:r>
                      <a:r>
                        <a:rPr lang="en-GB" sz="700" b="0" baseline="0" dirty="0" smtClean="0">
                          <a:solidFill>
                            <a:schemeClr val="tx1"/>
                          </a:solidFill>
                        </a:rPr>
                        <a:t> changes to one or more key components within the domain/platform OR High number of key components being changed within domain/platform</a:t>
                      </a:r>
                    </a:p>
                    <a:p>
                      <a:pPr marL="0" indent="0">
                        <a:buFont typeface="Arial" panose="020B0604020202020204" pitchFamily="34" charset="0"/>
                        <a:buNone/>
                      </a:pPr>
                      <a:r>
                        <a:rPr lang="en-GB" sz="700" b="1" baseline="0" dirty="0" smtClean="0">
                          <a:solidFill>
                            <a:schemeClr val="tx1"/>
                          </a:solidFill>
                        </a:rPr>
                        <a:t>NFRs :: </a:t>
                      </a:r>
                      <a:r>
                        <a:rPr lang="en-GB" sz="700" b="0" baseline="0" dirty="0" smtClean="0">
                          <a:solidFill>
                            <a:schemeClr val="tx1"/>
                          </a:solidFill>
                        </a:rPr>
                        <a:t>Challenging and requiring focussed attention </a:t>
                      </a:r>
                    </a:p>
                  </a:txBody>
                  <a:tcPr marL="36000" marR="36000" marT="36000" marB="36000"/>
                </a:tc>
                <a:extLst>
                  <a:ext uri="{0D108BD9-81ED-4DB2-BD59-A6C34878D82A}">
                    <a16:rowId xmlns:a16="http://schemas.microsoft.com/office/drawing/2014/main" val="10001"/>
                  </a:ext>
                </a:extLst>
              </a:tr>
              <a:tr h="274607">
                <a:tc>
                  <a:txBody>
                    <a:bodyPr/>
                    <a:lstStyle/>
                    <a:p>
                      <a:pPr algn="ctr"/>
                      <a:r>
                        <a:rPr lang="en-GB" sz="800" b="1" dirty="0" smtClean="0">
                          <a:solidFill>
                            <a:schemeClr val="tx1"/>
                          </a:solidFill>
                        </a:rPr>
                        <a:t>Medium</a:t>
                      </a:r>
                      <a:endParaRPr lang="en-GB" sz="800" b="1" dirty="0">
                        <a:solidFill>
                          <a:schemeClr val="tx1"/>
                        </a:solidFill>
                      </a:endParaRPr>
                    </a:p>
                  </a:txBody>
                  <a:tcPr marL="36000" marR="36000" marT="36000" marB="36000" anchor="ctr">
                    <a:solidFill>
                      <a:srgbClr val="FFC000"/>
                    </a:solidFill>
                  </a:tcPr>
                </a:tc>
                <a:tc>
                  <a:txBody>
                    <a:bodyPr/>
                    <a:lstStyle/>
                    <a:p>
                      <a:pPr marL="0" marR="0" indent="0" algn="l" defTabSz="914296"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700" b="1" dirty="0" smtClean="0">
                          <a:solidFill>
                            <a:schemeClr val="tx1"/>
                          </a:solidFill>
                        </a:rPr>
                        <a:t>Domain :: </a:t>
                      </a:r>
                      <a:r>
                        <a:rPr lang="en-GB" sz="700" b="0" dirty="0" smtClean="0">
                          <a:solidFill>
                            <a:schemeClr val="tx1"/>
                          </a:solidFill>
                        </a:rPr>
                        <a:t>Medium changes to a key component within the</a:t>
                      </a:r>
                      <a:r>
                        <a:rPr lang="en-GB" sz="700" b="0" baseline="0" dirty="0" smtClean="0">
                          <a:solidFill>
                            <a:schemeClr val="tx1"/>
                          </a:solidFill>
                        </a:rPr>
                        <a:t> domain/platform OR High number of non-key components being changed within domain/platform</a:t>
                      </a:r>
                    </a:p>
                    <a:p>
                      <a:pPr marL="0" indent="0">
                        <a:buFont typeface="Arial" panose="020B0604020202020204" pitchFamily="34" charset="0"/>
                        <a:buNone/>
                      </a:pPr>
                      <a:r>
                        <a:rPr lang="en-GB" sz="700" b="1" baseline="0" dirty="0" smtClean="0">
                          <a:solidFill>
                            <a:schemeClr val="tx1"/>
                          </a:solidFill>
                        </a:rPr>
                        <a:t>NFRs :: </a:t>
                      </a:r>
                      <a:r>
                        <a:rPr lang="en-GB" sz="700" b="0" baseline="0" dirty="0" smtClean="0">
                          <a:solidFill>
                            <a:schemeClr val="tx1"/>
                          </a:solidFill>
                        </a:rPr>
                        <a:t>Non standard  and non trivial </a:t>
                      </a:r>
                    </a:p>
                  </a:txBody>
                  <a:tcPr marL="36000" marR="36000" marT="36000" marB="36000"/>
                </a:tc>
                <a:extLst>
                  <a:ext uri="{0D108BD9-81ED-4DB2-BD59-A6C34878D82A}">
                    <a16:rowId xmlns:a16="http://schemas.microsoft.com/office/drawing/2014/main" val="10002"/>
                  </a:ext>
                </a:extLst>
              </a:tr>
              <a:tr h="274607">
                <a:tc>
                  <a:txBody>
                    <a:bodyPr/>
                    <a:lstStyle/>
                    <a:p>
                      <a:pPr algn="ctr"/>
                      <a:r>
                        <a:rPr lang="en-GB" sz="800" b="1" dirty="0" smtClean="0">
                          <a:solidFill>
                            <a:schemeClr val="tx1"/>
                          </a:solidFill>
                        </a:rPr>
                        <a:t>Low</a:t>
                      </a:r>
                      <a:endParaRPr lang="en-GB" sz="800" b="1" dirty="0">
                        <a:solidFill>
                          <a:schemeClr val="tx1"/>
                        </a:solidFill>
                      </a:endParaRPr>
                    </a:p>
                  </a:txBody>
                  <a:tcPr marL="36000" marR="36000" marT="36000" marB="36000" anchor="ctr">
                    <a:solidFill>
                      <a:srgbClr val="00B050"/>
                    </a:solidFill>
                  </a:tcPr>
                </a:tc>
                <a:tc>
                  <a:txBody>
                    <a:bodyPr/>
                    <a:lstStyle/>
                    <a:p>
                      <a:pPr marL="0" marR="0" indent="0" algn="l" defTabSz="914296"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700" b="1" dirty="0" smtClean="0">
                          <a:solidFill>
                            <a:schemeClr val="tx1"/>
                          </a:solidFill>
                        </a:rPr>
                        <a:t>Domain :: </a:t>
                      </a:r>
                      <a:r>
                        <a:rPr lang="en-GB" sz="700" b="0" dirty="0" smtClean="0">
                          <a:solidFill>
                            <a:schemeClr val="tx1"/>
                          </a:solidFill>
                        </a:rPr>
                        <a:t>Minor change to components</a:t>
                      </a:r>
                      <a:r>
                        <a:rPr lang="en-GB" sz="700" b="0" baseline="0" dirty="0" smtClean="0">
                          <a:solidFill>
                            <a:schemeClr val="tx1"/>
                          </a:solidFill>
                        </a:rPr>
                        <a:t> within the domain/platform</a:t>
                      </a:r>
                    </a:p>
                    <a:p>
                      <a:pPr marL="0" marR="0" indent="0" algn="l" defTabSz="914296"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700" b="1" baseline="0" dirty="0" smtClean="0">
                          <a:solidFill>
                            <a:schemeClr val="tx1"/>
                          </a:solidFill>
                        </a:rPr>
                        <a:t>NFRs :: </a:t>
                      </a:r>
                      <a:r>
                        <a:rPr lang="en-GB" sz="700" b="0" baseline="0" dirty="0" smtClean="0">
                          <a:solidFill>
                            <a:schemeClr val="tx1"/>
                          </a:solidFill>
                        </a:rPr>
                        <a:t>More of the same </a:t>
                      </a:r>
                      <a:endParaRPr lang="en-GB" sz="700" b="0" dirty="0" smtClean="0">
                        <a:solidFill>
                          <a:schemeClr val="tx1"/>
                        </a:solidFill>
                      </a:endParaRPr>
                    </a:p>
                  </a:txBody>
                  <a:tcPr marL="36000" marR="36000" marT="36000" marB="36000"/>
                </a:tc>
                <a:extLst>
                  <a:ext uri="{0D108BD9-81ED-4DB2-BD59-A6C34878D82A}">
                    <a16:rowId xmlns:a16="http://schemas.microsoft.com/office/drawing/2014/main" val="10003"/>
                  </a:ext>
                </a:extLst>
              </a:tr>
              <a:tr h="157126">
                <a:tc>
                  <a:txBody>
                    <a:bodyPr/>
                    <a:lstStyle/>
                    <a:p>
                      <a:pPr algn="ctr"/>
                      <a:r>
                        <a:rPr lang="en-GB" sz="800" b="1" dirty="0" smtClean="0">
                          <a:solidFill>
                            <a:schemeClr val="tx1"/>
                          </a:solidFill>
                        </a:rPr>
                        <a:t>None</a:t>
                      </a:r>
                      <a:endParaRPr lang="en-GB" sz="800" b="1" dirty="0">
                        <a:solidFill>
                          <a:schemeClr val="tx1"/>
                        </a:solidFill>
                      </a:endParaRPr>
                    </a:p>
                  </a:txBody>
                  <a:tcPr marL="36000" marR="36000" marT="36000" marB="36000" anchor="ctr">
                    <a:solidFill>
                      <a:schemeClr val="bg1">
                        <a:lumMod val="65000"/>
                      </a:schemeClr>
                    </a:solidFill>
                  </a:tcPr>
                </a:tc>
                <a:tc>
                  <a:txBody>
                    <a:bodyPr/>
                    <a:lstStyle/>
                    <a:p>
                      <a:pPr marL="0" marR="0" indent="0" algn="l" defTabSz="914296"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700" b="1" dirty="0" smtClean="0">
                          <a:solidFill>
                            <a:schemeClr val="tx1"/>
                          </a:solidFill>
                        </a:rPr>
                        <a:t>Domain &amp; NFRs :: </a:t>
                      </a:r>
                      <a:r>
                        <a:rPr lang="en-GB" sz="700" b="0" dirty="0" smtClean="0">
                          <a:solidFill>
                            <a:schemeClr val="tx1"/>
                          </a:solidFill>
                        </a:rPr>
                        <a:t>No change to components</a:t>
                      </a:r>
                      <a:r>
                        <a:rPr lang="en-GB" sz="700" b="0" baseline="0" dirty="0" smtClean="0">
                          <a:solidFill>
                            <a:schemeClr val="tx1"/>
                          </a:solidFill>
                        </a:rPr>
                        <a:t> within the domain/platform</a:t>
                      </a:r>
                      <a:endParaRPr lang="en-GB" sz="700" b="0" dirty="0" smtClean="0">
                        <a:solidFill>
                          <a:schemeClr val="tx1"/>
                        </a:solidFill>
                      </a:endParaRPr>
                    </a:p>
                  </a:txBody>
                  <a:tcPr marL="36000" marR="36000" marT="36000" marB="36000"/>
                </a:tc>
                <a:extLst>
                  <a:ext uri="{0D108BD9-81ED-4DB2-BD59-A6C34878D82A}">
                    <a16:rowId xmlns:a16="http://schemas.microsoft.com/office/drawing/2014/main" val="1000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92925395"/>
              </p:ext>
            </p:extLst>
          </p:nvPr>
        </p:nvGraphicFramePr>
        <p:xfrm>
          <a:off x="4806722" y="3252470"/>
          <a:ext cx="2378710" cy="1452880"/>
        </p:xfrm>
        <a:graphic>
          <a:graphicData uri="http://schemas.openxmlformats.org/drawingml/2006/table">
            <a:tbl>
              <a:tblPr firstRow="1" bandRow="1">
                <a:tableStyleId>{5C22544A-7EE6-4342-B048-85BDC9FD1C3A}</a:tableStyleId>
              </a:tblPr>
              <a:tblGrid>
                <a:gridCol w="1833880">
                  <a:extLst>
                    <a:ext uri="{9D8B030D-6E8A-4147-A177-3AD203B41FA5}">
                      <a16:colId xmlns:a16="http://schemas.microsoft.com/office/drawing/2014/main" val="20000"/>
                    </a:ext>
                  </a:extLst>
                </a:gridCol>
                <a:gridCol w="544830">
                  <a:extLst>
                    <a:ext uri="{9D8B030D-6E8A-4147-A177-3AD203B41FA5}">
                      <a16:colId xmlns:a16="http://schemas.microsoft.com/office/drawing/2014/main" val="20001"/>
                    </a:ext>
                  </a:extLst>
                </a:gridCol>
              </a:tblGrid>
              <a:tr h="272415">
                <a:tc gridSpan="2">
                  <a:txBody>
                    <a:bodyPr/>
                    <a:lstStyle/>
                    <a:p>
                      <a:r>
                        <a:rPr lang="en-GB" sz="900" b="1" dirty="0" smtClean="0">
                          <a:solidFill>
                            <a:schemeClr val="bg1"/>
                          </a:solidFill>
                        </a:rPr>
                        <a:t>Solution</a:t>
                      </a:r>
                      <a:r>
                        <a:rPr lang="en-GB" sz="900" b="1" baseline="0" dirty="0" smtClean="0">
                          <a:solidFill>
                            <a:schemeClr val="bg1"/>
                          </a:solidFill>
                        </a:rPr>
                        <a:t> Documentation Required</a:t>
                      </a:r>
                      <a:endParaRPr lang="en-GB" sz="900" b="1" dirty="0">
                        <a:solidFill>
                          <a:schemeClr val="bg1"/>
                        </a:solidFill>
                      </a:endParaRPr>
                    </a:p>
                  </a:txBody>
                  <a:tcPr/>
                </a:tc>
                <a:tc hMerge="1">
                  <a:txBody>
                    <a:bodyPr/>
                    <a:lstStyle/>
                    <a:p>
                      <a:endParaRPr lang="en-GB" sz="1050" b="1" dirty="0">
                        <a:solidFill>
                          <a:schemeClr val="bg1"/>
                        </a:solidFill>
                      </a:endParaRPr>
                    </a:p>
                  </a:txBody>
                  <a:tcPr/>
                </a:tc>
                <a:extLst>
                  <a:ext uri="{0D108BD9-81ED-4DB2-BD59-A6C34878D82A}">
                    <a16:rowId xmlns:a16="http://schemas.microsoft.com/office/drawing/2014/main" val="10000"/>
                  </a:ext>
                </a:extLst>
              </a:tr>
              <a:tr h="236093">
                <a:tc>
                  <a:txBody>
                    <a:bodyPr/>
                    <a:lstStyle/>
                    <a:p>
                      <a:r>
                        <a:rPr lang="en-GB" sz="700" dirty="0" smtClean="0">
                          <a:latin typeface="Arial" panose="020B0604020202020204" pitchFamily="34" charset="0"/>
                          <a:cs typeface="Arial" panose="020B0604020202020204" pitchFamily="34" charset="0"/>
                        </a:rPr>
                        <a:t>Solution</a:t>
                      </a:r>
                      <a:r>
                        <a:rPr lang="en-GB" sz="700" baseline="0" dirty="0" smtClean="0">
                          <a:latin typeface="Arial" panose="020B0604020202020204" pitchFamily="34" charset="0"/>
                          <a:cs typeface="Arial" panose="020B0604020202020204" pitchFamily="34" charset="0"/>
                        </a:rPr>
                        <a:t> Architecture Document </a:t>
                      </a:r>
                      <a:endParaRPr lang="en-GB" sz="700" b="0" dirty="0">
                        <a:solidFill>
                          <a:schemeClr val="tx1"/>
                        </a:solidFill>
                      </a:endParaRPr>
                    </a:p>
                  </a:txBody>
                  <a:tcPr/>
                </a:tc>
                <a:tc>
                  <a:txBody>
                    <a:bodyPr/>
                    <a:lstStyle/>
                    <a:p>
                      <a:r>
                        <a:rPr lang="en-GB" sz="700" b="0" dirty="0" smtClean="0">
                          <a:solidFill>
                            <a:schemeClr val="tx1"/>
                          </a:solidFill>
                        </a:rPr>
                        <a:t>No</a:t>
                      </a:r>
                      <a:endParaRPr lang="en-GB" sz="700" b="0" dirty="0">
                        <a:solidFill>
                          <a:schemeClr val="tx1"/>
                        </a:solidFill>
                      </a:endParaRPr>
                    </a:p>
                  </a:txBody>
                  <a:tcPr/>
                </a:tc>
                <a:extLst>
                  <a:ext uri="{0D108BD9-81ED-4DB2-BD59-A6C34878D82A}">
                    <a16:rowId xmlns:a16="http://schemas.microsoft.com/office/drawing/2014/main" val="10001"/>
                  </a:ext>
                </a:extLst>
              </a:tr>
              <a:tr h="236093">
                <a:tc>
                  <a:txBody>
                    <a:bodyPr/>
                    <a:lstStyle/>
                    <a:p>
                      <a:r>
                        <a:rPr lang="en-GB" sz="700" dirty="0" smtClean="0">
                          <a:latin typeface="Arial" panose="020B0604020202020204" pitchFamily="34" charset="0"/>
                          <a:cs typeface="Arial" panose="020B0604020202020204" pitchFamily="34" charset="0"/>
                        </a:rPr>
                        <a:t>Application &amp;</a:t>
                      </a:r>
                      <a:r>
                        <a:rPr lang="en-GB" sz="700" baseline="0" dirty="0" smtClean="0">
                          <a:latin typeface="Arial" panose="020B0604020202020204" pitchFamily="34" charset="0"/>
                          <a:cs typeface="Arial" panose="020B0604020202020204" pitchFamily="34" charset="0"/>
                        </a:rPr>
                        <a:t> Data</a:t>
                      </a:r>
                      <a:r>
                        <a:rPr lang="en-GB" sz="700" dirty="0" smtClean="0">
                          <a:latin typeface="Arial" panose="020B0604020202020204" pitchFamily="34" charset="0"/>
                          <a:cs typeface="Arial" panose="020B0604020202020204" pitchFamily="34" charset="0"/>
                        </a:rPr>
                        <a:t> Design</a:t>
                      </a:r>
                      <a:endParaRPr lang="en-GB" sz="700" b="0" dirty="0">
                        <a:solidFill>
                          <a:schemeClr val="tx1"/>
                        </a:solidFill>
                      </a:endParaRPr>
                    </a:p>
                  </a:txBody>
                  <a:tcPr/>
                </a:tc>
                <a:tc>
                  <a:txBody>
                    <a:bodyPr/>
                    <a:lstStyle/>
                    <a:p>
                      <a:pPr marL="0" marR="0" indent="0" algn="l" defTabSz="914296" rtl="0" eaLnBrk="1" fontAlgn="auto" latinLnBrk="0" hangingPunct="1">
                        <a:lnSpc>
                          <a:spcPct val="100000"/>
                        </a:lnSpc>
                        <a:spcBef>
                          <a:spcPts val="0"/>
                        </a:spcBef>
                        <a:spcAft>
                          <a:spcPts val="0"/>
                        </a:spcAft>
                        <a:buClrTx/>
                        <a:buSzTx/>
                        <a:buFontTx/>
                        <a:buNone/>
                        <a:tabLst/>
                        <a:defRPr/>
                      </a:pPr>
                      <a:r>
                        <a:rPr lang="en-GB" sz="700" b="0" dirty="0" smtClean="0">
                          <a:solidFill>
                            <a:schemeClr val="tx1"/>
                          </a:solidFill>
                        </a:rPr>
                        <a:t>No</a:t>
                      </a:r>
                    </a:p>
                  </a:txBody>
                  <a:tcPr/>
                </a:tc>
                <a:extLst>
                  <a:ext uri="{0D108BD9-81ED-4DB2-BD59-A6C34878D82A}">
                    <a16:rowId xmlns:a16="http://schemas.microsoft.com/office/drawing/2014/main" val="10002"/>
                  </a:ext>
                </a:extLst>
              </a:tr>
              <a:tr h="236093">
                <a:tc>
                  <a:txBody>
                    <a:bodyPr/>
                    <a:lstStyle/>
                    <a:p>
                      <a:r>
                        <a:rPr lang="en-GB" sz="700" b="0" baseline="0" dirty="0" smtClean="0">
                          <a:latin typeface="Arial" panose="020B0604020202020204" pitchFamily="34" charset="0"/>
                          <a:cs typeface="Arial" panose="020B0604020202020204" pitchFamily="34" charset="0"/>
                        </a:rPr>
                        <a:t>Infrastructure Design Document </a:t>
                      </a:r>
                      <a:endParaRPr lang="en-GB" sz="700" b="0" dirty="0">
                        <a:solidFill>
                          <a:schemeClr val="tx1"/>
                        </a:solidFill>
                      </a:endParaRPr>
                    </a:p>
                  </a:txBody>
                  <a:tcPr/>
                </a:tc>
                <a:tc>
                  <a:txBody>
                    <a:bodyPr/>
                    <a:lstStyle/>
                    <a:p>
                      <a:pPr marL="0" marR="0" indent="0" algn="l" defTabSz="914296" rtl="0" eaLnBrk="1" fontAlgn="auto" latinLnBrk="0" hangingPunct="1">
                        <a:lnSpc>
                          <a:spcPct val="100000"/>
                        </a:lnSpc>
                        <a:spcBef>
                          <a:spcPts val="0"/>
                        </a:spcBef>
                        <a:spcAft>
                          <a:spcPts val="0"/>
                        </a:spcAft>
                        <a:buClrTx/>
                        <a:buSzTx/>
                        <a:buFontTx/>
                        <a:buNone/>
                        <a:tabLst/>
                        <a:defRPr/>
                      </a:pPr>
                      <a:r>
                        <a:rPr lang="en-GB" sz="700" b="0" dirty="0" smtClean="0">
                          <a:solidFill>
                            <a:schemeClr val="tx1"/>
                          </a:solidFill>
                        </a:rPr>
                        <a:t>Yes</a:t>
                      </a:r>
                    </a:p>
                  </a:txBody>
                  <a:tcPr/>
                </a:tc>
                <a:extLst>
                  <a:ext uri="{0D108BD9-81ED-4DB2-BD59-A6C34878D82A}">
                    <a16:rowId xmlns:a16="http://schemas.microsoft.com/office/drawing/2014/main" val="10003"/>
                  </a:ext>
                </a:extLst>
              </a:tr>
              <a:tr h="236093">
                <a:tc>
                  <a:txBody>
                    <a:bodyPr/>
                    <a:lstStyle/>
                    <a:p>
                      <a:r>
                        <a:rPr lang="en-GB" sz="700" b="0" baseline="0" dirty="0" smtClean="0">
                          <a:latin typeface="Arial" panose="020B0604020202020204" pitchFamily="34" charset="0"/>
                          <a:cs typeface="Arial" panose="020B0604020202020204" pitchFamily="34" charset="0"/>
                        </a:rPr>
                        <a:t>Service Design Package</a:t>
                      </a:r>
                      <a:r>
                        <a:rPr lang="en-GB" sz="700" baseline="0" dirty="0" smtClean="0">
                          <a:latin typeface="Arial" panose="020B0604020202020204" pitchFamily="34" charset="0"/>
                          <a:cs typeface="Arial" panose="020B0604020202020204" pitchFamily="34" charset="0"/>
                        </a:rPr>
                        <a:t> </a:t>
                      </a:r>
                      <a:endParaRPr lang="en-GB" sz="700" b="0" dirty="0">
                        <a:solidFill>
                          <a:schemeClr val="tx1"/>
                        </a:solidFill>
                      </a:endParaRPr>
                    </a:p>
                  </a:txBody>
                  <a:tcPr/>
                </a:tc>
                <a:tc>
                  <a:txBody>
                    <a:bodyPr/>
                    <a:lstStyle/>
                    <a:p>
                      <a:pPr marL="0" marR="0" indent="0" algn="l" defTabSz="914296" rtl="0" eaLnBrk="1" fontAlgn="auto" latinLnBrk="0" hangingPunct="1">
                        <a:lnSpc>
                          <a:spcPct val="100000"/>
                        </a:lnSpc>
                        <a:spcBef>
                          <a:spcPts val="0"/>
                        </a:spcBef>
                        <a:spcAft>
                          <a:spcPts val="0"/>
                        </a:spcAft>
                        <a:buClrTx/>
                        <a:buSzTx/>
                        <a:buFontTx/>
                        <a:buNone/>
                        <a:tabLst/>
                        <a:defRPr/>
                      </a:pPr>
                      <a:r>
                        <a:rPr lang="en-GB" sz="700" b="0" dirty="0" smtClean="0">
                          <a:solidFill>
                            <a:schemeClr val="tx1"/>
                          </a:solidFill>
                        </a:rPr>
                        <a:t>No</a:t>
                      </a:r>
                    </a:p>
                  </a:txBody>
                  <a:tcPr/>
                </a:tc>
                <a:extLst>
                  <a:ext uri="{0D108BD9-81ED-4DB2-BD59-A6C34878D82A}">
                    <a16:rowId xmlns:a16="http://schemas.microsoft.com/office/drawing/2014/main" val="10004"/>
                  </a:ext>
                </a:extLst>
              </a:tr>
              <a:tr h="236093">
                <a:tc>
                  <a:txBody>
                    <a:bodyPr/>
                    <a:lstStyle/>
                    <a:p>
                      <a:r>
                        <a:rPr lang="en-GB" sz="700" b="0" dirty="0" smtClean="0">
                          <a:solidFill>
                            <a:schemeClr val="tx1"/>
                          </a:solidFill>
                        </a:rPr>
                        <a:t>Supplier RFP/Due Diligence</a:t>
                      </a:r>
                      <a:endParaRPr lang="en-GB" sz="700" b="0" dirty="0">
                        <a:solidFill>
                          <a:schemeClr val="tx1"/>
                        </a:solidFill>
                      </a:endParaRPr>
                    </a:p>
                  </a:txBody>
                  <a:tcPr/>
                </a:tc>
                <a:tc>
                  <a:txBody>
                    <a:bodyPr/>
                    <a:lstStyle/>
                    <a:p>
                      <a:pPr marL="0" marR="0" indent="0" algn="l" defTabSz="914296" rtl="0" eaLnBrk="1" fontAlgn="auto" latinLnBrk="0" hangingPunct="1">
                        <a:lnSpc>
                          <a:spcPct val="100000"/>
                        </a:lnSpc>
                        <a:spcBef>
                          <a:spcPts val="0"/>
                        </a:spcBef>
                        <a:spcAft>
                          <a:spcPts val="0"/>
                        </a:spcAft>
                        <a:buClrTx/>
                        <a:buSzTx/>
                        <a:buFontTx/>
                        <a:buNone/>
                        <a:tabLst/>
                        <a:defRPr/>
                      </a:pPr>
                      <a:r>
                        <a:rPr lang="en-GB" sz="700" b="0" dirty="0" smtClean="0">
                          <a:solidFill>
                            <a:schemeClr val="tx1"/>
                          </a:solidFill>
                        </a:rPr>
                        <a:t>No</a:t>
                      </a:r>
                    </a:p>
                  </a:txBody>
                  <a:tcPr/>
                </a:tc>
                <a:extLst>
                  <a:ext uri="{0D108BD9-81ED-4DB2-BD59-A6C34878D82A}">
                    <a16:rowId xmlns:a16="http://schemas.microsoft.com/office/drawing/2014/main" val="10005"/>
                  </a:ext>
                </a:extLst>
              </a:tr>
            </a:tbl>
          </a:graphicData>
        </a:graphic>
      </p:graphicFrame>
      <p:sp>
        <p:nvSpPr>
          <p:cNvPr id="9" name="Rectangle 8"/>
          <p:cNvSpPr/>
          <p:nvPr/>
        </p:nvSpPr>
        <p:spPr>
          <a:xfrm>
            <a:off x="2606040" y="840740"/>
            <a:ext cx="2123440" cy="2334260"/>
          </a:xfrm>
          <a:prstGeom prst="rect">
            <a:avLst/>
          </a:prstGeom>
          <a:solidFill>
            <a:schemeClr val="bg1"/>
          </a:solidFill>
          <a:ln w="19050">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GB" sz="1200" b="1" dirty="0" smtClean="0">
                <a:solidFill>
                  <a:srgbClr val="141E50"/>
                </a:solidFill>
              </a:rPr>
              <a:t>Application Domain Impact</a:t>
            </a:r>
            <a:r>
              <a:rPr lang="en-GB" sz="1200" dirty="0" smtClean="0">
                <a:solidFill>
                  <a:srgbClr val="141E50"/>
                </a:solidFill>
              </a:rPr>
              <a:t>:</a:t>
            </a:r>
            <a:endParaRPr lang="en-GB" sz="1400" dirty="0">
              <a:solidFill>
                <a:srgbClr val="141E50"/>
              </a:solidFill>
            </a:endParaRPr>
          </a:p>
        </p:txBody>
      </p:sp>
      <p:graphicFrame>
        <p:nvGraphicFramePr>
          <p:cNvPr id="10" name="Content Placeholder 7"/>
          <p:cNvGraphicFramePr>
            <a:graphicFrameLocks/>
          </p:cNvGraphicFramePr>
          <p:nvPr>
            <p:extLst>
              <p:ext uri="{D42A27DB-BD31-4B8C-83A1-F6EECF244321}">
                <p14:modId xmlns:p14="http://schemas.microsoft.com/office/powerpoint/2010/main" val="2335729469"/>
              </p:ext>
            </p:extLst>
          </p:nvPr>
        </p:nvGraphicFramePr>
        <p:xfrm>
          <a:off x="2688800" y="1137920"/>
          <a:ext cx="1979720" cy="19558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3" name="Rectangle 12"/>
          <p:cNvSpPr/>
          <p:nvPr/>
        </p:nvSpPr>
        <p:spPr>
          <a:xfrm>
            <a:off x="7391400" y="1120026"/>
            <a:ext cx="2011680" cy="256679"/>
          </a:xfrm>
          <a:prstGeom prst="rect">
            <a:avLst/>
          </a:prstGeom>
          <a:solidFill>
            <a:schemeClr val="bg2"/>
          </a:solidFill>
          <a:ln w="9525">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b="1" dirty="0" smtClean="0"/>
              <a:t>Phoenix (P&amp;S)</a:t>
            </a:r>
            <a:endParaRPr lang="en-GB" sz="700" b="1" dirty="0"/>
          </a:p>
        </p:txBody>
      </p:sp>
      <p:sp>
        <p:nvSpPr>
          <p:cNvPr id="14" name="Rectangle 13"/>
          <p:cNvSpPr/>
          <p:nvPr/>
        </p:nvSpPr>
        <p:spPr>
          <a:xfrm>
            <a:off x="7391400" y="1447572"/>
            <a:ext cx="2011680" cy="256679"/>
          </a:xfrm>
          <a:prstGeom prst="rect">
            <a:avLst/>
          </a:prstGeom>
          <a:solidFill>
            <a:schemeClr val="bg2"/>
          </a:solidFill>
          <a:ln w="9525">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b="1" dirty="0"/>
              <a:t>Phoenix </a:t>
            </a:r>
            <a:r>
              <a:rPr lang="en-GB" sz="700" b="1" dirty="0" smtClean="0"/>
              <a:t>(ITSO)</a:t>
            </a:r>
            <a:endParaRPr lang="en-GB" sz="700" b="1" dirty="0"/>
          </a:p>
        </p:txBody>
      </p:sp>
      <p:sp>
        <p:nvSpPr>
          <p:cNvPr id="15" name="Rectangle 14"/>
          <p:cNvSpPr/>
          <p:nvPr/>
        </p:nvSpPr>
        <p:spPr>
          <a:xfrm>
            <a:off x="7381240" y="1781122"/>
            <a:ext cx="2011680" cy="256679"/>
          </a:xfrm>
          <a:prstGeom prst="rect">
            <a:avLst/>
          </a:prstGeom>
          <a:solidFill>
            <a:schemeClr val="bg2"/>
          </a:solidFill>
          <a:ln w="9525">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b="1" dirty="0"/>
              <a:t>GDPR</a:t>
            </a:r>
          </a:p>
        </p:txBody>
      </p:sp>
      <p:sp>
        <p:nvSpPr>
          <p:cNvPr id="16" name="Rectangle 15"/>
          <p:cNvSpPr/>
          <p:nvPr/>
        </p:nvSpPr>
        <p:spPr>
          <a:xfrm>
            <a:off x="7391400" y="2117904"/>
            <a:ext cx="2011680" cy="256679"/>
          </a:xfrm>
          <a:prstGeom prst="rect">
            <a:avLst/>
          </a:prstGeom>
          <a:solidFill>
            <a:schemeClr val="bg2"/>
          </a:solidFill>
          <a:ln w="9525">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b="1" dirty="0" smtClean="0"/>
              <a:t>Other Regulatory Obligations</a:t>
            </a:r>
            <a:endParaRPr lang="en-GB" sz="700" b="1" dirty="0"/>
          </a:p>
        </p:txBody>
      </p:sp>
      <p:graphicFrame>
        <p:nvGraphicFramePr>
          <p:cNvPr id="17" name="Content Placeholder 7"/>
          <p:cNvGraphicFramePr>
            <a:graphicFrameLocks/>
          </p:cNvGraphicFramePr>
          <p:nvPr>
            <p:extLst>
              <p:ext uri="{D42A27DB-BD31-4B8C-83A1-F6EECF244321}">
                <p14:modId xmlns:p14="http://schemas.microsoft.com/office/powerpoint/2010/main" val="715934865"/>
              </p:ext>
            </p:extLst>
          </p:nvPr>
        </p:nvGraphicFramePr>
        <p:xfrm>
          <a:off x="5043380" y="1132840"/>
          <a:ext cx="1979720" cy="195580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18" name="Rectangle 17"/>
          <p:cNvSpPr/>
          <p:nvPr/>
        </p:nvSpPr>
        <p:spPr>
          <a:xfrm>
            <a:off x="7453787" y="2706147"/>
            <a:ext cx="1919288" cy="210769"/>
          </a:xfrm>
          <a:prstGeom prst="rect">
            <a:avLst/>
          </a:prstGeom>
          <a:solidFill>
            <a:schemeClr val="bg2"/>
          </a:solid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b="1" dirty="0" smtClean="0"/>
              <a:t>SL Group</a:t>
            </a:r>
            <a:endParaRPr lang="en-GB" sz="700" b="1" dirty="0"/>
          </a:p>
        </p:txBody>
      </p:sp>
      <p:sp>
        <p:nvSpPr>
          <p:cNvPr id="19" name="Rectangle 18"/>
          <p:cNvSpPr/>
          <p:nvPr/>
        </p:nvSpPr>
        <p:spPr>
          <a:xfrm>
            <a:off x="8469743" y="3015335"/>
            <a:ext cx="900000" cy="207039"/>
          </a:xfrm>
          <a:prstGeom prst="rect">
            <a:avLst/>
          </a:prstGeom>
          <a:solidFill>
            <a:schemeClr val="bg2"/>
          </a:solid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b="1" dirty="0" smtClean="0"/>
              <a:t>Elevate</a:t>
            </a:r>
            <a:endParaRPr lang="en-GB" sz="700" b="1" dirty="0"/>
          </a:p>
        </p:txBody>
      </p:sp>
      <p:sp>
        <p:nvSpPr>
          <p:cNvPr id="20" name="Rectangle 19"/>
          <p:cNvSpPr/>
          <p:nvPr/>
        </p:nvSpPr>
        <p:spPr>
          <a:xfrm>
            <a:off x="7453787" y="3015335"/>
            <a:ext cx="900113" cy="207039"/>
          </a:xfrm>
          <a:prstGeom prst="rect">
            <a:avLst/>
          </a:prstGeom>
          <a:solidFill>
            <a:schemeClr val="bg2"/>
          </a:solid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b="1" dirty="0" smtClean="0"/>
              <a:t>WRAP</a:t>
            </a:r>
            <a:endParaRPr lang="en-GB" sz="700" b="1" dirty="0"/>
          </a:p>
        </p:txBody>
      </p:sp>
      <p:sp>
        <p:nvSpPr>
          <p:cNvPr id="21" name="Rectangle 20"/>
          <p:cNvSpPr/>
          <p:nvPr/>
        </p:nvSpPr>
        <p:spPr>
          <a:xfrm>
            <a:off x="7453787" y="3306742"/>
            <a:ext cx="900000" cy="207039"/>
          </a:xfrm>
          <a:prstGeom prst="rect">
            <a:avLst/>
          </a:prstGeom>
          <a:solidFill>
            <a:schemeClr val="bg2"/>
          </a:solid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b="1" dirty="0" smtClean="0"/>
              <a:t>Digital Advice</a:t>
            </a:r>
            <a:endParaRPr lang="en-GB" sz="700" b="1" dirty="0"/>
          </a:p>
        </p:txBody>
      </p:sp>
      <p:sp>
        <p:nvSpPr>
          <p:cNvPr id="22" name="Rectangle 21"/>
          <p:cNvSpPr/>
          <p:nvPr/>
        </p:nvSpPr>
        <p:spPr>
          <a:xfrm>
            <a:off x="8469743" y="3308013"/>
            <a:ext cx="900000" cy="207039"/>
          </a:xfrm>
          <a:prstGeom prst="rect">
            <a:avLst/>
          </a:prstGeom>
          <a:solidFill>
            <a:schemeClr val="bg2"/>
          </a:solid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b="1" dirty="0" smtClean="0"/>
              <a:t>1825</a:t>
            </a:r>
            <a:endParaRPr lang="en-GB" sz="700" b="1" dirty="0"/>
          </a:p>
        </p:txBody>
      </p:sp>
      <p:graphicFrame>
        <p:nvGraphicFramePr>
          <p:cNvPr id="24" name="Table 23"/>
          <p:cNvGraphicFramePr>
            <a:graphicFrameLocks noGrp="1"/>
          </p:cNvGraphicFramePr>
          <p:nvPr>
            <p:extLst>
              <p:ext uri="{D42A27DB-BD31-4B8C-83A1-F6EECF244321}">
                <p14:modId xmlns:p14="http://schemas.microsoft.com/office/powerpoint/2010/main" val="1080407209"/>
              </p:ext>
            </p:extLst>
          </p:nvPr>
        </p:nvGraphicFramePr>
        <p:xfrm>
          <a:off x="152400" y="3252470"/>
          <a:ext cx="4630420" cy="1458866"/>
        </p:xfrm>
        <a:graphic>
          <a:graphicData uri="http://schemas.openxmlformats.org/drawingml/2006/table">
            <a:tbl>
              <a:tblPr firstRow="1" bandRow="1">
                <a:tableStyleId>{5C22544A-7EE6-4342-B048-85BDC9FD1C3A}</a:tableStyleId>
              </a:tblPr>
              <a:tblGrid>
                <a:gridCol w="833215">
                  <a:extLst>
                    <a:ext uri="{9D8B030D-6E8A-4147-A177-3AD203B41FA5}">
                      <a16:colId xmlns:a16="http://schemas.microsoft.com/office/drawing/2014/main" val="20000"/>
                    </a:ext>
                  </a:extLst>
                </a:gridCol>
                <a:gridCol w="3797205">
                  <a:extLst>
                    <a:ext uri="{9D8B030D-6E8A-4147-A177-3AD203B41FA5}">
                      <a16:colId xmlns:a16="http://schemas.microsoft.com/office/drawing/2014/main" val="20001"/>
                    </a:ext>
                  </a:extLst>
                </a:gridCol>
              </a:tblGrid>
              <a:tr h="265430">
                <a:tc gridSpan="2">
                  <a:txBody>
                    <a:bodyPr/>
                    <a:lstStyle/>
                    <a:p>
                      <a:r>
                        <a:rPr lang="en-GB" sz="900" b="1" dirty="0" smtClean="0">
                          <a:solidFill>
                            <a:schemeClr val="bg1"/>
                          </a:solidFill>
                        </a:rPr>
                        <a:t>NFR Narrative</a:t>
                      </a:r>
                      <a:endParaRPr lang="en-GB" sz="900" b="1" dirty="0">
                        <a:solidFill>
                          <a:schemeClr val="bg1"/>
                        </a:solidFill>
                      </a:endParaRPr>
                    </a:p>
                  </a:txBody>
                  <a:tcPr marL="36000" marR="36000" marT="36000" marB="36000"/>
                </a:tc>
                <a:tc hMerge="1">
                  <a:txBody>
                    <a:bodyPr/>
                    <a:lstStyle/>
                    <a:p>
                      <a:endParaRPr lang="en-GB" sz="1050" b="1" dirty="0">
                        <a:solidFill>
                          <a:schemeClr val="bg1"/>
                        </a:solidFill>
                      </a:endParaRPr>
                    </a:p>
                  </a:txBody>
                  <a:tcPr/>
                </a:tc>
                <a:extLst>
                  <a:ext uri="{0D108BD9-81ED-4DB2-BD59-A6C34878D82A}">
                    <a16:rowId xmlns:a16="http://schemas.microsoft.com/office/drawing/2014/main" val="10000"/>
                  </a:ext>
                </a:extLst>
              </a:tr>
              <a:tr h="198906">
                <a:tc>
                  <a:txBody>
                    <a:bodyPr/>
                    <a:lstStyle/>
                    <a:p>
                      <a:pPr algn="ctr"/>
                      <a:r>
                        <a:rPr lang="en-GB" sz="800" b="1" dirty="0" smtClean="0">
                          <a:solidFill>
                            <a:schemeClr val="tx1"/>
                          </a:solidFill>
                        </a:rPr>
                        <a:t>Performance</a:t>
                      </a:r>
                      <a:endParaRPr lang="en-GB" sz="800" b="1" dirty="0">
                        <a:solidFill>
                          <a:schemeClr val="tx1"/>
                        </a:solidFill>
                      </a:endParaRPr>
                    </a:p>
                  </a:txBody>
                  <a:tcPr marL="36000" marR="36000" marT="36000" marB="36000" anchor="ctr">
                    <a:solidFill>
                      <a:schemeClr val="bg1">
                        <a:lumMod val="65000"/>
                      </a:schemeClr>
                    </a:solidFill>
                  </a:tcPr>
                </a:tc>
                <a:tc>
                  <a:txBody>
                    <a:bodyPr/>
                    <a:lstStyle/>
                    <a:p>
                      <a:pPr marL="0" marR="0" indent="0" algn="l" defTabSz="914296"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700" b="0" i="1" dirty="0" smtClean="0">
                          <a:solidFill>
                            <a:srgbClr val="00B0F0"/>
                          </a:solidFill>
                        </a:rPr>
                        <a:t>As</a:t>
                      </a:r>
                      <a:r>
                        <a:rPr lang="en-GB" sz="700" b="0" i="1" baseline="0" dirty="0" smtClean="0">
                          <a:solidFill>
                            <a:srgbClr val="00B0F0"/>
                          </a:solidFill>
                        </a:rPr>
                        <a:t> per Managed Service SLA’s</a:t>
                      </a:r>
                      <a:endParaRPr lang="en-GB" sz="700" b="0" i="1" dirty="0" smtClean="0">
                        <a:solidFill>
                          <a:srgbClr val="00B0F0"/>
                        </a:solidFill>
                      </a:endParaRPr>
                    </a:p>
                  </a:txBody>
                  <a:tcPr marL="36000" marR="36000" marT="36000" marB="36000"/>
                </a:tc>
                <a:extLst>
                  <a:ext uri="{0D108BD9-81ED-4DB2-BD59-A6C34878D82A}">
                    <a16:rowId xmlns:a16="http://schemas.microsoft.com/office/drawing/2014/main" val="10001"/>
                  </a:ext>
                </a:extLst>
              </a:tr>
              <a:tr h="198906">
                <a:tc>
                  <a:txBody>
                    <a:bodyPr/>
                    <a:lstStyle/>
                    <a:p>
                      <a:pPr algn="ctr"/>
                      <a:r>
                        <a:rPr lang="en-GB" sz="800" b="1" dirty="0" smtClean="0">
                          <a:solidFill>
                            <a:schemeClr val="tx1"/>
                          </a:solidFill>
                        </a:rPr>
                        <a:t>Data Security</a:t>
                      </a:r>
                      <a:endParaRPr lang="en-GB" sz="800" b="1" dirty="0">
                        <a:solidFill>
                          <a:schemeClr val="tx1"/>
                        </a:solidFill>
                      </a:endParaRPr>
                    </a:p>
                  </a:txBody>
                  <a:tcPr marL="36000" marR="36000" marT="36000" marB="36000" anchor="ctr">
                    <a:solidFill>
                      <a:schemeClr val="bg1">
                        <a:lumMod val="65000"/>
                      </a:schemeClr>
                    </a:solidFill>
                  </a:tcPr>
                </a:tc>
                <a:tc>
                  <a:txBody>
                    <a:bodyPr/>
                    <a:lstStyle/>
                    <a:p>
                      <a:pPr marL="0" marR="0" indent="0" algn="l" defTabSz="914296"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700" b="0" i="1" dirty="0" smtClean="0">
                          <a:solidFill>
                            <a:srgbClr val="00B0F0"/>
                          </a:solidFill>
                        </a:rPr>
                        <a:t>Encryption</a:t>
                      </a:r>
                      <a:r>
                        <a:rPr lang="en-GB" sz="700" b="0" i="1" baseline="0" dirty="0" smtClean="0">
                          <a:solidFill>
                            <a:srgbClr val="00B0F0"/>
                          </a:solidFill>
                        </a:rPr>
                        <a:t> at rest and in transit</a:t>
                      </a:r>
                      <a:endParaRPr lang="en-GB" sz="700" b="0" i="1" dirty="0" smtClean="0">
                        <a:solidFill>
                          <a:srgbClr val="00B0F0"/>
                        </a:solidFill>
                      </a:endParaRPr>
                    </a:p>
                  </a:txBody>
                  <a:tcPr marL="36000" marR="36000" marT="36000" marB="36000"/>
                </a:tc>
                <a:extLst>
                  <a:ext uri="{0D108BD9-81ED-4DB2-BD59-A6C34878D82A}">
                    <a16:rowId xmlns:a16="http://schemas.microsoft.com/office/drawing/2014/main" val="10002"/>
                  </a:ext>
                </a:extLst>
              </a:tr>
              <a:tr h="198906">
                <a:tc>
                  <a:txBody>
                    <a:bodyPr/>
                    <a:lstStyle/>
                    <a:p>
                      <a:pPr algn="ctr"/>
                      <a:r>
                        <a:rPr lang="en-GB" sz="800" b="1" dirty="0" smtClean="0">
                          <a:solidFill>
                            <a:schemeClr val="tx1"/>
                          </a:solidFill>
                        </a:rPr>
                        <a:t>RTO</a:t>
                      </a:r>
                      <a:endParaRPr lang="en-GB" sz="800" b="1" dirty="0">
                        <a:solidFill>
                          <a:schemeClr val="tx1"/>
                        </a:solidFill>
                      </a:endParaRPr>
                    </a:p>
                  </a:txBody>
                  <a:tcPr marL="36000" marR="36000" marT="36000" marB="36000" anchor="ctr">
                    <a:solidFill>
                      <a:schemeClr val="bg1">
                        <a:lumMod val="65000"/>
                      </a:schemeClr>
                    </a:solidFill>
                  </a:tcPr>
                </a:tc>
                <a:tc>
                  <a:txBody>
                    <a:bodyPr/>
                    <a:lstStyle/>
                    <a:p>
                      <a:pPr marL="0" marR="0" indent="0" algn="l" defTabSz="914296"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700" b="0" i="1" dirty="0" smtClean="0">
                          <a:solidFill>
                            <a:srgbClr val="00B0F0"/>
                          </a:solidFill>
                        </a:rPr>
                        <a:t>As per Managed Service SLA’s</a:t>
                      </a:r>
                    </a:p>
                  </a:txBody>
                  <a:tcPr marL="36000" marR="36000" marT="36000" marB="36000"/>
                </a:tc>
                <a:extLst>
                  <a:ext uri="{0D108BD9-81ED-4DB2-BD59-A6C34878D82A}">
                    <a16:rowId xmlns:a16="http://schemas.microsoft.com/office/drawing/2014/main" val="10003"/>
                  </a:ext>
                </a:extLst>
              </a:tr>
              <a:tr h="198906">
                <a:tc>
                  <a:txBody>
                    <a:bodyPr/>
                    <a:lstStyle/>
                    <a:p>
                      <a:pPr algn="ctr"/>
                      <a:r>
                        <a:rPr lang="en-GB" sz="800" b="1" dirty="0" smtClean="0">
                          <a:solidFill>
                            <a:schemeClr val="tx1"/>
                          </a:solidFill>
                        </a:rPr>
                        <a:t>RPO</a:t>
                      </a:r>
                      <a:endParaRPr lang="en-GB" sz="800" b="1" dirty="0">
                        <a:solidFill>
                          <a:schemeClr val="tx1"/>
                        </a:solidFill>
                      </a:endParaRPr>
                    </a:p>
                  </a:txBody>
                  <a:tcPr marL="36000" marR="36000" marT="36000" marB="36000" anchor="ctr">
                    <a:solidFill>
                      <a:schemeClr val="bg1">
                        <a:lumMod val="65000"/>
                      </a:schemeClr>
                    </a:solidFill>
                  </a:tcPr>
                </a:tc>
                <a:tc>
                  <a:txBody>
                    <a:bodyPr/>
                    <a:lstStyle/>
                    <a:p>
                      <a:pPr marL="0" marR="0" indent="0" algn="l" defTabSz="914296"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700" b="0" i="1" dirty="0" smtClean="0">
                          <a:solidFill>
                            <a:srgbClr val="00B0F0"/>
                          </a:solidFill>
                        </a:rPr>
                        <a:t>As per Managed Service SLA’s</a:t>
                      </a:r>
                    </a:p>
                  </a:txBody>
                  <a:tcPr marL="36000" marR="36000" marT="36000" marB="36000"/>
                </a:tc>
                <a:extLst>
                  <a:ext uri="{0D108BD9-81ED-4DB2-BD59-A6C34878D82A}">
                    <a16:rowId xmlns:a16="http://schemas.microsoft.com/office/drawing/2014/main" val="10004"/>
                  </a:ext>
                </a:extLst>
              </a:tr>
              <a:tr h="198906">
                <a:tc>
                  <a:txBody>
                    <a:bodyPr/>
                    <a:lstStyle/>
                    <a:p>
                      <a:pPr algn="ctr"/>
                      <a:r>
                        <a:rPr lang="en-GB" sz="800" b="1" dirty="0" smtClean="0">
                          <a:solidFill>
                            <a:schemeClr val="tx1"/>
                          </a:solidFill>
                        </a:rPr>
                        <a:t>User Scope</a:t>
                      </a:r>
                      <a:endParaRPr lang="en-GB" sz="800" b="1" dirty="0">
                        <a:solidFill>
                          <a:schemeClr val="tx1"/>
                        </a:solidFill>
                      </a:endParaRPr>
                    </a:p>
                  </a:txBody>
                  <a:tcPr marL="36000" marR="36000" marT="36000" marB="36000" anchor="ctr">
                    <a:solidFill>
                      <a:schemeClr val="bg1">
                        <a:lumMod val="65000"/>
                      </a:schemeClr>
                    </a:solidFill>
                  </a:tcPr>
                </a:tc>
                <a:tc>
                  <a:txBody>
                    <a:bodyPr/>
                    <a:lstStyle/>
                    <a:p>
                      <a:pPr marL="0" marR="0" indent="0" algn="l" defTabSz="914296"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700" b="0" i="1" dirty="0" smtClean="0">
                          <a:solidFill>
                            <a:srgbClr val="00B0F0"/>
                          </a:solidFill>
                        </a:rPr>
                        <a:t>NA</a:t>
                      </a:r>
                    </a:p>
                  </a:txBody>
                  <a:tcPr marL="36000" marR="36000" marT="36000" marB="36000"/>
                </a:tc>
                <a:extLst>
                  <a:ext uri="{0D108BD9-81ED-4DB2-BD59-A6C34878D82A}">
                    <a16:rowId xmlns:a16="http://schemas.microsoft.com/office/drawing/2014/main" val="10005"/>
                  </a:ext>
                </a:extLst>
              </a:tr>
              <a:tr h="198906">
                <a:tc>
                  <a:txBody>
                    <a:bodyPr/>
                    <a:lstStyle/>
                    <a:p>
                      <a:pPr algn="ctr"/>
                      <a:r>
                        <a:rPr lang="en-GB" sz="800" b="1" dirty="0" smtClean="0">
                          <a:solidFill>
                            <a:schemeClr val="tx1"/>
                          </a:solidFill>
                        </a:rPr>
                        <a:t>Availability</a:t>
                      </a:r>
                      <a:endParaRPr lang="en-GB" sz="800" b="1" dirty="0">
                        <a:solidFill>
                          <a:schemeClr val="tx1"/>
                        </a:solidFill>
                      </a:endParaRPr>
                    </a:p>
                  </a:txBody>
                  <a:tcPr marL="36000" marR="36000" marT="36000" marB="36000" anchor="ctr">
                    <a:solidFill>
                      <a:schemeClr val="bg1">
                        <a:lumMod val="65000"/>
                      </a:schemeClr>
                    </a:solidFill>
                  </a:tcPr>
                </a:tc>
                <a:tc>
                  <a:txBody>
                    <a:bodyPr/>
                    <a:lstStyle/>
                    <a:p>
                      <a:pPr marL="0" marR="0" lvl="0" indent="0" algn="l" defTabSz="914296"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700" b="0" i="1" dirty="0" smtClean="0">
                          <a:solidFill>
                            <a:srgbClr val="00B0F0"/>
                          </a:solidFill>
                        </a:rPr>
                        <a:t>As per Managed Service SLA’s</a:t>
                      </a:r>
                    </a:p>
                  </a:txBody>
                  <a:tcPr marL="36000" marR="36000" marT="36000" marB="36000"/>
                </a:tc>
                <a:extLst>
                  <a:ext uri="{0D108BD9-81ED-4DB2-BD59-A6C34878D82A}">
                    <a16:rowId xmlns:a16="http://schemas.microsoft.com/office/drawing/2014/main" val="10006"/>
                  </a:ext>
                </a:extLst>
              </a:tr>
            </a:tbl>
          </a:graphicData>
        </a:graphic>
      </p:graphicFrame>
      <p:sp>
        <p:nvSpPr>
          <p:cNvPr id="25" name="Rectangle 24"/>
          <p:cNvSpPr/>
          <p:nvPr/>
        </p:nvSpPr>
        <p:spPr>
          <a:xfrm>
            <a:off x="7453787" y="3599074"/>
            <a:ext cx="900000" cy="207039"/>
          </a:xfrm>
          <a:prstGeom prst="rect">
            <a:avLst/>
          </a:prstGeom>
          <a:solidFill>
            <a:schemeClr val="bg2"/>
          </a:solid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b="1" dirty="0" smtClean="0"/>
              <a:t>360</a:t>
            </a:r>
            <a:endParaRPr lang="en-GB" sz="700" b="1" dirty="0"/>
          </a:p>
        </p:txBody>
      </p:sp>
      <p:sp>
        <p:nvSpPr>
          <p:cNvPr id="26" name="Rectangle 25"/>
          <p:cNvSpPr/>
          <p:nvPr/>
        </p:nvSpPr>
        <p:spPr>
          <a:xfrm>
            <a:off x="8473075" y="3606694"/>
            <a:ext cx="900000" cy="207039"/>
          </a:xfrm>
          <a:prstGeom prst="rect">
            <a:avLst/>
          </a:prstGeom>
          <a:solidFill>
            <a:schemeClr val="bg2"/>
          </a:solid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b="1" dirty="0" smtClean="0"/>
              <a:t>Focus</a:t>
            </a:r>
            <a:endParaRPr lang="en-GB" sz="700" b="1" dirty="0"/>
          </a:p>
        </p:txBody>
      </p:sp>
      <p:graphicFrame>
        <p:nvGraphicFramePr>
          <p:cNvPr id="27" name="Table 26"/>
          <p:cNvGraphicFramePr>
            <a:graphicFrameLocks noGrp="1"/>
          </p:cNvGraphicFramePr>
          <p:nvPr>
            <p:extLst>
              <p:ext uri="{D42A27DB-BD31-4B8C-83A1-F6EECF244321}">
                <p14:modId xmlns:p14="http://schemas.microsoft.com/office/powerpoint/2010/main" val="4168447603"/>
              </p:ext>
            </p:extLst>
          </p:nvPr>
        </p:nvGraphicFramePr>
        <p:xfrm>
          <a:off x="7255145" y="4149089"/>
          <a:ext cx="2307955" cy="2087404"/>
        </p:xfrm>
        <a:graphic>
          <a:graphicData uri="http://schemas.openxmlformats.org/drawingml/2006/table">
            <a:tbl>
              <a:tblPr firstRow="1" bandRow="1">
                <a:tableStyleId>{5C22544A-7EE6-4342-B048-85BDC9FD1C3A}</a:tableStyleId>
              </a:tblPr>
              <a:tblGrid>
                <a:gridCol w="1742207">
                  <a:extLst>
                    <a:ext uri="{9D8B030D-6E8A-4147-A177-3AD203B41FA5}">
                      <a16:colId xmlns:a16="http://schemas.microsoft.com/office/drawing/2014/main" val="20000"/>
                    </a:ext>
                  </a:extLst>
                </a:gridCol>
                <a:gridCol w="565748">
                  <a:extLst>
                    <a:ext uri="{9D8B030D-6E8A-4147-A177-3AD203B41FA5}">
                      <a16:colId xmlns:a16="http://schemas.microsoft.com/office/drawing/2014/main" val="20001"/>
                    </a:ext>
                  </a:extLst>
                </a:gridCol>
              </a:tblGrid>
              <a:tr h="242722">
                <a:tc gridSpan="2">
                  <a:txBody>
                    <a:bodyPr/>
                    <a:lstStyle/>
                    <a:p>
                      <a:r>
                        <a:rPr lang="en-GB" sz="900" b="1" dirty="0" smtClean="0">
                          <a:solidFill>
                            <a:schemeClr val="bg1"/>
                          </a:solidFill>
                        </a:rPr>
                        <a:t>Phoenix</a:t>
                      </a:r>
                      <a:r>
                        <a:rPr lang="en-GB" sz="900" b="1" baseline="0" dirty="0" smtClean="0">
                          <a:solidFill>
                            <a:schemeClr val="bg1"/>
                          </a:solidFill>
                        </a:rPr>
                        <a:t> Impact Assessment</a:t>
                      </a:r>
                      <a:endParaRPr lang="en-GB" sz="900" b="1" dirty="0">
                        <a:solidFill>
                          <a:schemeClr val="bg1"/>
                        </a:solidFill>
                      </a:endParaRPr>
                    </a:p>
                  </a:txBody>
                  <a:tcPr/>
                </a:tc>
                <a:tc hMerge="1">
                  <a:txBody>
                    <a:bodyPr/>
                    <a:lstStyle/>
                    <a:p>
                      <a:endParaRPr lang="en-GB" sz="1050" b="1" dirty="0">
                        <a:solidFill>
                          <a:schemeClr val="bg1"/>
                        </a:solidFill>
                      </a:endParaRPr>
                    </a:p>
                  </a:txBody>
                  <a:tcPr/>
                </a:tc>
                <a:extLst>
                  <a:ext uri="{0D108BD9-81ED-4DB2-BD59-A6C34878D82A}">
                    <a16:rowId xmlns:a16="http://schemas.microsoft.com/office/drawing/2014/main" val="10000"/>
                  </a:ext>
                </a:extLst>
              </a:tr>
              <a:tr h="323628">
                <a:tc>
                  <a:txBody>
                    <a:bodyPr/>
                    <a:lstStyle/>
                    <a:p>
                      <a:r>
                        <a:rPr lang="en-GB" sz="700" dirty="0" smtClean="0"/>
                        <a:t>Are there any Phoenix  users of the existing solution?</a:t>
                      </a:r>
                      <a:endParaRPr lang="en-GB" sz="700" b="0" dirty="0">
                        <a:solidFill>
                          <a:schemeClr val="tx1"/>
                        </a:solidFill>
                      </a:endParaRPr>
                    </a:p>
                  </a:txBody>
                  <a:tcPr/>
                </a:tc>
                <a:tc>
                  <a:txBody>
                    <a:bodyPr/>
                    <a:lstStyle/>
                    <a:p>
                      <a:r>
                        <a:rPr lang="en-GB" sz="700" b="0" dirty="0" smtClean="0">
                          <a:solidFill>
                            <a:schemeClr val="tx1"/>
                          </a:solidFill>
                        </a:rPr>
                        <a:t>No</a:t>
                      </a:r>
                      <a:endParaRPr lang="en-GB" sz="700" b="0" dirty="0">
                        <a:solidFill>
                          <a:schemeClr val="tx1"/>
                        </a:solidFill>
                      </a:endParaRPr>
                    </a:p>
                  </a:txBody>
                  <a:tcPr/>
                </a:tc>
                <a:extLst>
                  <a:ext uri="{0D108BD9-81ED-4DB2-BD59-A6C34878D82A}">
                    <a16:rowId xmlns:a16="http://schemas.microsoft.com/office/drawing/2014/main" val="10001"/>
                  </a:ext>
                </a:extLst>
              </a:tr>
              <a:tr h="323628">
                <a:tc>
                  <a:txBody>
                    <a:bodyPr/>
                    <a:lstStyle/>
                    <a:p>
                      <a:r>
                        <a:rPr lang="en-GB" sz="700" dirty="0" smtClean="0"/>
                        <a:t>Is the existing</a:t>
                      </a:r>
                      <a:r>
                        <a:rPr lang="en-GB" sz="700" baseline="0" dirty="0" smtClean="0"/>
                        <a:t> solution </a:t>
                      </a:r>
                      <a:r>
                        <a:rPr lang="en-GB" sz="700" dirty="0" smtClean="0"/>
                        <a:t>used to deliver any services back to Phoenix?</a:t>
                      </a:r>
                      <a:endParaRPr lang="en-GB" sz="700" b="0" dirty="0">
                        <a:solidFill>
                          <a:schemeClr val="tx1"/>
                        </a:solidFill>
                      </a:endParaRPr>
                    </a:p>
                  </a:txBody>
                  <a:tcPr/>
                </a:tc>
                <a:tc>
                  <a:txBody>
                    <a:bodyPr/>
                    <a:lstStyle/>
                    <a:p>
                      <a:r>
                        <a:rPr lang="en-GB" sz="700" b="0" dirty="0" smtClean="0">
                          <a:solidFill>
                            <a:schemeClr val="tx1"/>
                          </a:solidFill>
                        </a:rPr>
                        <a:t>No</a:t>
                      </a:r>
                      <a:endParaRPr lang="en-GB" sz="700" b="0" dirty="0">
                        <a:solidFill>
                          <a:schemeClr val="tx1"/>
                        </a:solidFill>
                      </a:endParaRPr>
                    </a:p>
                  </a:txBody>
                  <a:tcPr/>
                </a:tc>
                <a:extLst>
                  <a:ext uri="{0D108BD9-81ED-4DB2-BD59-A6C34878D82A}">
                    <a16:rowId xmlns:a16="http://schemas.microsoft.com/office/drawing/2014/main" val="10002"/>
                  </a:ext>
                </a:extLst>
              </a:tr>
              <a:tr h="323628">
                <a:tc>
                  <a:txBody>
                    <a:bodyPr/>
                    <a:lstStyle/>
                    <a:p>
                      <a:r>
                        <a:rPr lang="en-GB" sz="700" dirty="0" smtClean="0"/>
                        <a:t>Is the existing solution  the source of any Phoenix data feeds? </a:t>
                      </a:r>
                      <a:endParaRPr lang="en-GB" sz="700" b="0" dirty="0">
                        <a:solidFill>
                          <a:schemeClr val="tx1"/>
                        </a:solidFill>
                      </a:endParaRPr>
                    </a:p>
                  </a:txBody>
                  <a:tcPr/>
                </a:tc>
                <a:tc>
                  <a:txBody>
                    <a:bodyPr/>
                    <a:lstStyle/>
                    <a:p>
                      <a:r>
                        <a:rPr lang="en-GB" sz="700" b="0" dirty="0" smtClean="0">
                          <a:solidFill>
                            <a:schemeClr val="tx1"/>
                          </a:solidFill>
                        </a:rPr>
                        <a:t>No</a:t>
                      </a:r>
                      <a:endParaRPr lang="en-GB" sz="700" b="0" dirty="0">
                        <a:solidFill>
                          <a:schemeClr val="tx1"/>
                        </a:solidFill>
                      </a:endParaRPr>
                    </a:p>
                  </a:txBody>
                  <a:tcPr/>
                </a:tc>
                <a:extLst>
                  <a:ext uri="{0D108BD9-81ED-4DB2-BD59-A6C34878D82A}">
                    <a16:rowId xmlns:a16="http://schemas.microsoft.com/office/drawing/2014/main" val="10003"/>
                  </a:ext>
                </a:extLst>
              </a:tr>
              <a:tr h="436899">
                <a:tc>
                  <a:txBody>
                    <a:bodyPr/>
                    <a:lstStyle/>
                    <a:p>
                      <a:r>
                        <a:rPr lang="en-GB" sz="700" dirty="0" smtClean="0"/>
                        <a:t>Will the new solution result in any Operating Model changes for Phoenix, ASI or both?</a:t>
                      </a:r>
                      <a:endParaRPr lang="en-GB" sz="700" b="0" dirty="0">
                        <a:solidFill>
                          <a:schemeClr val="tx1"/>
                        </a:solidFill>
                      </a:endParaRPr>
                    </a:p>
                  </a:txBody>
                  <a:tcPr/>
                </a:tc>
                <a:tc>
                  <a:txBody>
                    <a:bodyPr/>
                    <a:lstStyle/>
                    <a:p>
                      <a:pPr marL="0" marR="0" indent="0" algn="l" defTabSz="914296" rtl="0" eaLnBrk="1" fontAlgn="auto" latinLnBrk="0" hangingPunct="1">
                        <a:lnSpc>
                          <a:spcPct val="100000"/>
                        </a:lnSpc>
                        <a:spcBef>
                          <a:spcPts val="0"/>
                        </a:spcBef>
                        <a:spcAft>
                          <a:spcPts val="0"/>
                        </a:spcAft>
                        <a:buClrTx/>
                        <a:buSzTx/>
                        <a:buFontTx/>
                        <a:buNone/>
                        <a:tabLst/>
                        <a:defRPr/>
                      </a:pPr>
                      <a:r>
                        <a:rPr lang="en-GB" sz="700" b="0" dirty="0" smtClean="0">
                          <a:solidFill>
                            <a:schemeClr val="tx1"/>
                          </a:solidFill>
                        </a:rPr>
                        <a:t>SLA</a:t>
                      </a:r>
                    </a:p>
                  </a:txBody>
                  <a:tcPr/>
                </a:tc>
                <a:extLst>
                  <a:ext uri="{0D108BD9-81ED-4DB2-BD59-A6C34878D82A}">
                    <a16:rowId xmlns:a16="http://schemas.microsoft.com/office/drawing/2014/main" val="10004"/>
                  </a:ext>
                </a:extLst>
              </a:tr>
              <a:tr h="436899">
                <a:tc>
                  <a:txBody>
                    <a:bodyPr/>
                    <a:lstStyle/>
                    <a:p>
                      <a:r>
                        <a:rPr lang="en-GB" sz="700" b="0" dirty="0" smtClean="0">
                          <a:solidFill>
                            <a:schemeClr val="tx1"/>
                          </a:solidFill>
                        </a:rPr>
                        <a:t>Does</a:t>
                      </a:r>
                      <a:r>
                        <a:rPr lang="en-GB" sz="700" b="0" baseline="0" dirty="0" smtClean="0">
                          <a:solidFill>
                            <a:schemeClr val="tx1"/>
                          </a:solidFill>
                        </a:rPr>
                        <a:t> the solution offer an opportunity to move Phoenix to our standard 3</a:t>
                      </a:r>
                      <a:r>
                        <a:rPr lang="en-GB" sz="700" b="0" baseline="30000" dirty="0" smtClean="0">
                          <a:solidFill>
                            <a:schemeClr val="tx1"/>
                          </a:solidFill>
                        </a:rPr>
                        <a:t>rd</a:t>
                      </a:r>
                      <a:r>
                        <a:rPr lang="en-GB" sz="700" b="0" baseline="0" dirty="0" smtClean="0">
                          <a:solidFill>
                            <a:schemeClr val="tx1"/>
                          </a:solidFill>
                        </a:rPr>
                        <a:t> party operating model?</a:t>
                      </a:r>
                      <a:endParaRPr lang="en-GB" sz="700" b="0" dirty="0">
                        <a:solidFill>
                          <a:schemeClr val="tx1"/>
                        </a:solidFill>
                      </a:endParaRPr>
                    </a:p>
                  </a:txBody>
                  <a:tcPr/>
                </a:tc>
                <a:tc>
                  <a:txBody>
                    <a:bodyPr/>
                    <a:lstStyle/>
                    <a:p>
                      <a:pPr marL="0" marR="0" indent="0" algn="l" defTabSz="914296" rtl="0" eaLnBrk="1" fontAlgn="auto" latinLnBrk="0" hangingPunct="1">
                        <a:lnSpc>
                          <a:spcPct val="100000"/>
                        </a:lnSpc>
                        <a:spcBef>
                          <a:spcPts val="0"/>
                        </a:spcBef>
                        <a:spcAft>
                          <a:spcPts val="0"/>
                        </a:spcAft>
                        <a:buClrTx/>
                        <a:buSzTx/>
                        <a:buFontTx/>
                        <a:buNone/>
                        <a:tabLst/>
                        <a:defRPr/>
                      </a:pPr>
                      <a:r>
                        <a:rPr lang="en-GB" sz="700" b="0" dirty="0" smtClean="0">
                          <a:solidFill>
                            <a:schemeClr val="tx1"/>
                          </a:solidFill>
                        </a:rPr>
                        <a:t>Yes</a:t>
                      </a:r>
                    </a:p>
                  </a:txBody>
                  <a:tcPr/>
                </a:tc>
                <a:extLst>
                  <a:ext uri="{0D108BD9-81ED-4DB2-BD59-A6C34878D82A}">
                    <a16:rowId xmlns:a16="http://schemas.microsoft.com/office/drawing/2014/main" val="10005"/>
                  </a:ext>
                </a:extLst>
              </a:tr>
            </a:tbl>
          </a:graphicData>
        </a:graphic>
      </p:graphicFrame>
      <p:pic>
        <p:nvPicPr>
          <p:cNvPr id="28" name="Picture 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23944" y="6266498"/>
            <a:ext cx="1781954" cy="5061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76912881"/>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Key Risks, Issues &amp; Dependencies</a:t>
            </a:r>
            <a:endParaRPr lang="en-GB" dirty="0"/>
          </a:p>
        </p:txBody>
      </p:sp>
      <p:graphicFrame>
        <p:nvGraphicFramePr>
          <p:cNvPr id="8" name="Table 7"/>
          <p:cNvGraphicFramePr>
            <a:graphicFrameLocks noGrp="1"/>
          </p:cNvGraphicFramePr>
          <p:nvPr>
            <p:extLst>
              <p:ext uri="{D42A27DB-BD31-4B8C-83A1-F6EECF244321}">
                <p14:modId xmlns:p14="http://schemas.microsoft.com/office/powerpoint/2010/main" val="3390413959"/>
              </p:ext>
            </p:extLst>
          </p:nvPr>
        </p:nvGraphicFramePr>
        <p:xfrm>
          <a:off x="343706" y="2659536"/>
          <a:ext cx="9280355" cy="501289"/>
        </p:xfrm>
        <a:graphic>
          <a:graphicData uri="http://schemas.openxmlformats.org/drawingml/2006/table">
            <a:tbl>
              <a:tblPr firstRow="1" bandRow="1">
                <a:tableStyleId>{6E25E649-3F16-4E02-A733-19D2CDBF48F0}</a:tableStyleId>
              </a:tblPr>
              <a:tblGrid>
                <a:gridCol w="4644551">
                  <a:extLst>
                    <a:ext uri="{9D8B030D-6E8A-4147-A177-3AD203B41FA5}">
                      <a16:colId xmlns:a16="http://schemas.microsoft.com/office/drawing/2014/main" val="20000"/>
                    </a:ext>
                  </a:extLst>
                </a:gridCol>
                <a:gridCol w="4635804">
                  <a:extLst>
                    <a:ext uri="{9D8B030D-6E8A-4147-A177-3AD203B41FA5}">
                      <a16:colId xmlns:a16="http://schemas.microsoft.com/office/drawing/2014/main" val="20001"/>
                    </a:ext>
                  </a:extLst>
                </a:gridCol>
              </a:tblGrid>
              <a:tr h="183227">
                <a:tc>
                  <a:txBody>
                    <a:bodyPr/>
                    <a:lstStyle/>
                    <a:p>
                      <a:pPr algn="l"/>
                      <a:r>
                        <a:rPr lang="en-GB" sz="800" dirty="0" smtClean="0"/>
                        <a:t>Description</a:t>
                      </a:r>
                      <a:endParaRPr lang="en-GB" sz="800" dirty="0"/>
                    </a:p>
                  </a:txBody>
                  <a:tcPr marL="45720" marR="45720" anchor="ctr"/>
                </a:tc>
                <a:tc>
                  <a:txBody>
                    <a:bodyPr/>
                    <a:lstStyle/>
                    <a:p>
                      <a:pPr algn="l"/>
                      <a:r>
                        <a:rPr lang="en-GB" sz="800" dirty="0" smtClean="0"/>
                        <a:t>Possible Action</a:t>
                      </a:r>
                      <a:r>
                        <a:rPr lang="en-GB" sz="800" baseline="0" dirty="0" smtClean="0"/>
                        <a:t> Plan</a:t>
                      </a:r>
                      <a:endParaRPr lang="en-GB" sz="800" dirty="0"/>
                    </a:p>
                  </a:txBody>
                  <a:tcPr marL="45720" marR="45720" anchor="ctr"/>
                </a:tc>
                <a:extLst>
                  <a:ext uri="{0D108BD9-81ED-4DB2-BD59-A6C34878D82A}">
                    <a16:rowId xmlns:a16="http://schemas.microsoft.com/office/drawing/2014/main" val="10000"/>
                  </a:ext>
                </a:extLst>
              </a:tr>
              <a:tr h="287929">
                <a:tc>
                  <a:txBody>
                    <a:bodyPr/>
                    <a:lstStyle/>
                    <a:p>
                      <a:pPr marL="0" marR="0" indent="0" algn="l" defTabSz="914296" rtl="0" eaLnBrk="1" fontAlgn="auto" latinLnBrk="0" hangingPunct="1">
                        <a:lnSpc>
                          <a:spcPct val="100000"/>
                        </a:lnSpc>
                        <a:spcBef>
                          <a:spcPts val="0"/>
                        </a:spcBef>
                        <a:spcAft>
                          <a:spcPts val="0"/>
                        </a:spcAft>
                        <a:buClrTx/>
                        <a:buSzTx/>
                        <a:buFontTx/>
                        <a:buNone/>
                        <a:tabLst/>
                        <a:defRPr/>
                      </a:pPr>
                      <a:endParaRPr lang="en-GB" sz="800" b="0" strike="noStrike" dirty="0" smtClean="0"/>
                    </a:p>
                  </a:txBody>
                  <a:tcPr marL="45720" marR="45720" anchor="ctr"/>
                </a:tc>
                <a:tc>
                  <a:txBody>
                    <a:bodyPr/>
                    <a:lstStyle/>
                    <a:p>
                      <a:pPr marL="0" marR="0" indent="0" algn="l" defTabSz="914296" rtl="0" eaLnBrk="1" fontAlgn="auto" latinLnBrk="0" hangingPunct="1">
                        <a:lnSpc>
                          <a:spcPct val="100000"/>
                        </a:lnSpc>
                        <a:spcBef>
                          <a:spcPts val="0"/>
                        </a:spcBef>
                        <a:spcAft>
                          <a:spcPts val="0"/>
                        </a:spcAft>
                        <a:buClrTx/>
                        <a:buSzTx/>
                        <a:buFontTx/>
                        <a:buNone/>
                        <a:tabLst/>
                        <a:defRPr/>
                      </a:pPr>
                      <a:endParaRPr lang="en-GB" sz="800" b="0" strike="noStrike" baseline="0" dirty="0" smtClean="0"/>
                    </a:p>
                  </a:txBody>
                  <a:tcPr marL="45720" marR="45720" anchor="ctr"/>
                </a:tc>
                <a:extLst>
                  <a:ext uri="{0D108BD9-81ED-4DB2-BD59-A6C34878D82A}">
                    <a16:rowId xmlns:a16="http://schemas.microsoft.com/office/drawing/2014/main" val="10001"/>
                  </a:ext>
                </a:extLst>
              </a:tr>
            </a:tbl>
          </a:graphicData>
        </a:graphic>
      </p:graphicFrame>
      <p:sp>
        <p:nvSpPr>
          <p:cNvPr id="9" name="TextBox 8"/>
          <p:cNvSpPr txBox="1">
            <a:spLocks noChangeArrowheads="1"/>
          </p:cNvSpPr>
          <p:nvPr/>
        </p:nvSpPr>
        <p:spPr bwMode="auto">
          <a:xfrm>
            <a:off x="343706" y="813568"/>
            <a:ext cx="1768649"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r>
              <a:rPr lang="en-GB" sz="1050" b="1" dirty="0" smtClean="0"/>
              <a:t>Key Risks</a:t>
            </a:r>
            <a:endParaRPr lang="en-GB" sz="1050" b="1" dirty="0"/>
          </a:p>
        </p:txBody>
      </p:sp>
      <p:graphicFrame>
        <p:nvGraphicFramePr>
          <p:cNvPr id="10" name="Table 9"/>
          <p:cNvGraphicFramePr>
            <a:graphicFrameLocks noGrp="1"/>
          </p:cNvGraphicFramePr>
          <p:nvPr>
            <p:extLst>
              <p:ext uri="{D42A27DB-BD31-4B8C-83A1-F6EECF244321}">
                <p14:modId xmlns:p14="http://schemas.microsoft.com/office/powerpoint/2010/main" val="2589499822"/>
              </p:ext>
            </p:extLst>
          </p:nvPr>
        </p:nvGraphicFramePr>
        <p:xfrm>
          <a:off x="343706" y="1059789"/>
          <a:ext cx="9265114" cy="1127760"/>
        </p:xfrm>
        <a:graphic>
          <a:graphicData uri="http://schemas.openxmlformats.org/drawingml/2006/table">
            <a:tbl>
              <a:tblPr firstRow="1" bandRow="1">
                <a:tableStyleId>{6E25E649-3F16-4E02-A733-19D2CDBF48F0}</a:tableStyleId>
              </a:tblPr>
              <a:tblGrid>
                <a:gridCol w="4106374">
                  <a:extLst>
                    <a:ext uri="{9D8B030D-6E8A-4147-A177-3AD203B41FA5}">
                      <a16:colId xmlns:a16="http://schemas.microsoft.com/office/drawing/2014/main" val="20000"/>
                    </a:ext>
                  </a:extLst>
                </a:gridCol>
                <a:gridCol w="601980">
                  <a:extLst>
                    <a:ext uri="{9D8B030D-6E8A-4147-A177-3AD203B41FA5}">
                      <a16:colId xmlns:a16="http://schemas.microsoft.com/office/drawing/2014/main" val="20001"/>
                    </a:ext>
                  </a:extLst>
                </a:gridCol>
                <a:gridCol w="472440">
                  <a:extLst>
                    <a:ext uri="{9D8B030D-6E8A-4147-A177-3AD203B41FA5}">
                      <a16:colId xmlns:a16="http://schemas.microsoft.com/office/drawing/2014/main" val="20002"/>
                    </a:ext>
                  </a:extLst>
                </a:gridCol>
                <a:gridCol w="4084320">
                  <a:extLst>
                    <a:ext uri="{9D8B030D-6E8A-4147-A177-3AD203B41FA5}">
                      <a16:colId xmlns:a16="http://schemas.microsoft.com/office/drawing/2014/main" val="20003"/>
                    </a:ext>
                  </a:extLst>
                </a:gridCol>
              </a:tblGrid>
              <a:tr h="146719">
                <a:tc>
                  <a:txBody>
                    <a:bodyPr/>
                    <a:lstStyle/>
                    <a:p>
                      <a:pPr algn="l"/>
                      <a:r>
                        <a:rPr lang="en-GB" sz="800" dirty="0" smtClean="0"/>
                        <a:t>Description</a:t>
                      </a:r>
                      <a:endParaRPr lang="en-GB" sz="800" dirty="0"/>
                    </a:p>
                  </a:txBody>
                  <a:tcPr marL="45720" marR="45720" anchor="ctr"/>
                </a:tc>
                <a:tc>
                  <a:txBody>
                    <a:bodyPr/>
                    <a:lstStyle/>
                    <a:p>
                      <a:pPr algn="l"/>
                      <a:r>
                        <a:rPr lang="en-GB" sz="800" dirty="0" smtClean="0"/>
                        <a:t>Likelihood</a:t>
                      </a:r>
                      <a:endParaRPr lang="en-GB" sz="800" dirty="0"/>
                    </a:p>
                  </a:txBody>
                  <a:tcPr marL="45720" marR="45720" anchor="ctr"/>
                </a:tc>
                <a:tc>
                  <a:txBody>
                    <a:bodyPr/>
                    <a:lstStyle/>
                    <a:p>
                      <a:pPr algn="l"/>
                      <a:r>
                        <a:rPr lang="en-GB" sz="800" dirty="0" smtClean="0"/>
                        <a:t>Impact</a:t>
                      </a:r>
                      <a:endParaRPr lang="en-GB" sz="800" dirty="0"/>
                    </a:p>
                  </a:txBody>
                  <a:tcPr marL="45720" marR="45720" anchor="ctr"/>
                </a:tc>
                <a:tc>
                  <a:txBody>
                    <a:bodyPr/>
                    <a:lstStyle/>
                    <a:p>
                      <a:pPr algn="l"/>
                      <a:r>
                        <a:rPr lang="en-GB" sz="800" dirty="0" smtClean="0"/>
                        <a:t>Possible mitigation options</a:t>
                      </a:r>
                      <a:endParaRPr lang="en-GB" sz="800" dirty="0"/>
                    </a:p>
                  </a:txBody>
                  <a:tcPr marL="45720" marR="45720" anchor="ctr"/>
                </a:tc>
                <a:extLst>
                  <a:ext uri="{0D108BD9-81ED-4DB2-BD59-A6C34878D82A}">
                    <a16:rowId xmlns:a16="http://schemas.microsoft.com/office/drawing/2014/main" val="10000"/>
                  </a:ext>
                </a:extLst>
              </a:tr>
              <a:tr h="398238">
                <a:tc>
                  <a:txBody>
                    <a:bodyPr/>
                    <a:lstStyle/>
                    <a:p>
                      <a:pPr marL="0" marR="0" indent="0" algn="l" defTabSz="914296" rtl="0" eaLnBrk="1" fontAlgn="auto" latinLnBrk="0" hangingPunct="1">
                        <a:lnSpc>
                          <a:spcPct val="100000"/>
                        </a:lnSpc>
                        <a:spcBef>
                          <a:spcPts val="0"/>
                        </a:spcBef>
                        <a:spcAft>
                          <a:spcPts val="0"/>
                        </a:spcAft>
                        <a:buClrTx/>
                        <a:buSzTx/>
                        <a:buFontTx/>
                        <a:buNone/>
                        <a:tabLst/>
                        <a:defRPr/>
                      </a:pPr>
                      <a:r>
                        <a:rPr lang="en-US" sz="800" b="0" strike="noStrike" dirty="0" smtClean="0"/>
                        <a:t>May </a:t>
                      </a:r>
                      <a:r>
                        <a:rPr lang="en-US" sz="800" b="0" strike="noStrike" dirty="0"/>
                        <a:t>not get access required to SLA Architects on time</a:t>
                      </a:r>
                      <a:r>
                        <a:rPr lang="en-US" sz="800" b="0" strike="noStrike" baseline="0" dirty="0"/>
                        <a:t> </a:t>
                      </a:r>
                      <a:r>
                        <a:rPr lang="en-US" sz="800" b="0" strike="noStrike" dirty="0"/>
                        <a:t>due to they being involved in other commitment/ project activities resulting in delay in completing the Foundation Design</a:t>
                      </a:r>
                      <a:endParaRPr lang="en-GB" sz="800" b="0" strike="noStrike" dirty="0"/>
                    </a:p>
                  </a:txBody>
                  <a:tcPr marL="45720" marR="45720" anchor="ctr"/>
                </a:tc>
                <a:tc>
                  <a:txBody>
                    <a:bodyPr/>
                    <a:lstStyle/>
                    <a:p>
                      <a:pPr marL="0" marR="0" indent="0" algn="l" defTabSz="914296" rtl="0" eaLnBrk="1" fontAlgn="auto" latinLnBrk="0" hangingPunct="1">
                        <a:lnSpc>
                          <a:spcPct val="100000"/>
                        </a:lnSpc>
                        <a:spcBef>
                          <a:spcPts val="0"/>
                        </a:spcBef>
                        <a:spcAft>
                          <a:spcPts val="0"/>
                        </a:spcAft>
                        <a:buClrTx/>
                        <a:buSzTx/>
                        <a:buFontTx/>
                        <a:buNone/>
                        <a:tabLst/>
                        <a:defRPr/>
                      </a:pPr>
                      <a:r>
                        <a:rPr lang="en-GB" sz="800" strike="noStrike" dirty="0"/>
                        <a:t>Medium</a:t>
                      </a:r>
                    </a:p>
                  </a:txBody>
                  <a:tcPr marL="45720" marR="45720" anchor="ctr"/>
                </a:tc>
                <a:tc>
                  <a:txBody>
                    <a:bodyPr/>
                    <a:lstStyle/>
                    <a:p>
                      <a:pPr marL="0" marR="0" indent="0" algn="l" defTabSz="914296" rtl="0" eaLnBrk="1" fontAlgn="auto" latinLnBrk="0" hangingPunct="1">
                        <a:lnSpc>
                          <a:spcPct val="100000"/>
                        </a:lnSpc>
                        <a:spcBef>
                          <a:spcPts val="0"/>
                        </a:spcBef>
                        <a:spcAft>
                          <a:spcPts val="0"/>
                        </a:spcAft>
                        <a:buClrTx/>
                        <a:buSzTx/>
                        <a:buFontTx/>
                        <a:buNone/>
                        <a:tabLst/>
                        <a:defRPr/>
                      </a:pPr>
                      <a:r>
                        <a:rPr lang="en-GB" sz="800" strike="noStrike" dirty="0"/>
                        <a:t>Medium</a:t>
                      </a:r>
                    </a:p>
                  </a:txBody>
                  <a:tcPr marL="45720" marR="45720" anchor="ctr"/>
                </a:tc>
                <a:tc>
                  <a:txBody>
                    <a:bodyPr/>
                    <a:lstStyle/>
                    <a:p>
                      <a:pPr marL="0" marR="0" indent="0" algn="l" defTabSz="914296"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strike="noStrike" dirty="0"/>
                        <a:t>Foundation Design team to have a clear plan on who they need and when and book the time with Architects in advance so that clarity is gained on Requirements</a:t>
                      </a:r>
                      <a:endParaRPr lang="en-GB" sz="800" strike="noStrike" baseline="0" dirty="0"/>
                    </a:p>
                  </a:txBody>
                  <a:tcPr marL="45720" marR="45720" anchor="ctr"/>
                </a:tc>
                <a:extLst>
                  <a:ext uri="{0D108BD9-81ED-4DB2-BD59-A6C34878D82A}">
                    <a16:rowId xmlns:a16="http://schemas.microsoft.com/office/drawing/2014/main" val="10001"/>
                  </a:ext>
                </a:extLst>
              </a:tr>
              <a:tr h="398238">
                <a:tc>
                  <a:txBody>
                    <a:bodyPr/>
                    <a:lstStyle/>
                    <a:p>
                      <a:pPr marL="0" marR="0" indent="0" algn="l" defTabSz="914296" rtl="0" eaLnBrk="1" fontAlgn="auto" latinLnBrk="0" hangingPunct="1">
                        <a:lnSpc>
                          <a:spcPct val="100000"/>
                        </a:lnSpc>
                        <a:spcBef>
                          <a:spcPts val="0"/>
                        </a:spcBef>
                        <a:spcAft>
                          <a:spcPts val="0"/>
                        </a:spcAft>
                        <a:buClrTx/>
                        <a:buSzTx/>
                        <a:buFontTx/>
                        <a:buNone/>
                        <a:tabLst/>
                        <a:defRPr/>
                      </a:pPr>
                      <a:r>
                        <a:rPr lang="en-GB" sz="800" b="0" strike="noStrike" dirty="0" smtClean="0"/>
                        <a:t>If Azure</a:t>
                      </a:r>
                      <a:r>
                        <a:rPr lang="en-GB" sz="800" b="0" strike="noStrike" baseline="0" dirty="0" smtClean="0"/>
                        <a:t> UK Regions are to be selected for Azure Foundation Deployment, new Express Route circuits provisioning will result in additional cost, delay in Foundation setup and migration of workloads to Azure.</a:t>
                      </a:r>
                      <a:endParaRPr lang="en-GB" sz="800" b="0" strike="noStrike" dirty="0"/>
                    </a:p>
                  </a:txBody>
                  <a:tcPr marL="45720" marR="45720" anchor="ctr"/>
                </a:tc>
                <a:tc>
                  <a:txBody>
                    <a:bodyPr/>
                    <a:lstStyle/>
                    <a:p>
                      <a:pPr marL="0" marR="0" indent="0" algn="l" defTabSz="914296" rtl="0" eaLnBrk="1" fontAlgn="auto" latinLnBrk="0" hangingPunct="1">
                        <a:lnSpc>
                          <a:spcPct val="100000"/>
                        </a:lnSpc>
                        <a:spcBef>
                          <a:spcPts val="0"/>
                        </a:spcBef>
                        <a:spcAft>
                          <a:spcPts val="0"/>
                        </a:spcAft>
                        <a:buClrTx/>
                        <a:buSzTx/>
                        <a:buFontTx/>
                        <a:buNone/>
                        <a:tabLst/>
                        <a:defRPr/>
                      </a:pPr>
                      <a:r>
                        <a:rPr lang="en-GB" sz="800" strike="noStrike" dirty="0" smtClean="0"/>
                        <a:t>Medium</a:t>
                      </a:r>
                      <a:endParaRPr lang="en-GB" sz="800" strike="noStrike" dirty="0"/>
                    </a:p>
                  </a:txBody>
                  <a:tcPr marL="45720" marR="45720" anchor="ctr"/>
                </a:tc>
                <a:tc>
                  <a:txBody>
                    <a:bodyPr/>
                    <a:lstStyle/>
                    <a:p>
                      <a:pPr marL="0" marR="0" indent="0" algn="l" defTabSz="914296" rtl="0" eaLnBrk="1" fontAlgn="auto" latinLnBrk="0" hangingPunct="1">
                        <a:lnSpc>
                          <a:spcPct val="100000"/>
                        </a:lnSpc>
                        <a:spcBef>
                          <a:spcPts val="0"/>
                        </a:spcBef>
                        <a:spcAft>
                          <a:spcPts val="0"/>
                        </a:spcAft>
                        <a:buClrTx/>
                        <a:buSzTx/>
                        <a:buFontTx/>
                        <a:buNone/>
                        <a:tabLst/>
                        <a:defRPr/>
                      </a:pPr>
                      <a:r>
                        <a:rPr lang="en-GB" sz="800" strike="noStrike" dirty="0" smtClean="0"/>
                        <a:t>High</a:t>
                      </a:r>
                      <a:endParaRPr lang="en-GB" sz="800" strike="noStrike" dirty="0"/>
                    </a:p>
                  </a:txBody>
                  <a:tcPr marL="45720" marR="45720" anchor="ctr"/>
                </a:tc>
                <a:tc>
                  <a:txBody>
                    <a:bodyPr/>
                    <a:lstStyle/>
                    <a:p>
                      <a:pPr marL="0" marR="0" indent="0" algn="l" defTabSz="914296"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800" strike="noStrike" baseline="0" dirty="0" smtClean="0"/>
                        <a:t>Use of Site to Site VPN for connectivity to Azure UK Regions until Express Route provisioned</a:t>
                      </a:r>
                    </a:p>
                  </a:txBody>
                  <a:tcPr marL="45720" marR="45720" anchor="ctr"/>
                </a:tc>
                <a:extLst>
                  <a:ext uri="{0D108BD9-81ED-4DB2-BD59-A6C34878D82A}">
                    <a16:rowId xmlns:a16="http://schemas.microsoft.com/office/drawing/2014/main" val="1109663894"/>
                  </a:ext>
                </a:extLst>
              </a:tr>
            </a:tbl>
          </a:graphicData>
        </a:graphic>
      </p:graphicFrame>
      <p:sp>
        <p:nvSpPr>
          <p:cNvPr id="11" name="TextBox 10"/>
          <p:cNvSpPr txBox="1">
            <a:spLocks noChangeArrowheads="1"/>
          </p:cNvSpPr>
          <p:nvPr/>
        </p:nvSpPr>
        <p:spPr bwMode="auto">
          <a:xfrm>
            <a:off x="309564" y="2362325"/>
            <a:ext cx="1768649"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r>
              <a:rPr lang="en-GB" sz="1000" b="1" dirty="0" smtClean="0"/>
              <a:t>Key </a:t>
            </a:r>
            <a:r>
              <a:rPr lang="en-GB" sz="1050" b="1" dirty="0" smtClean="0"/>
              <a:t>Issues</a:t>
            </a:r>
            <a:endParaRPr lang="en-GB" sz="1000" b="1" dirty="0"/>
          </a:p>
        </p:txBody>
      </p:sp>
      <p:graphicFrame>
        <p:nvGraphicFramePr>
          <p:cNvPr id="7" name="Table 6"/>
          <p:cNvGraphicFramePr>
            <a:graphicFrameLocks noGrp="1"/>
          </p:cNvGraphicFramePr>
          <p:nvPr>
            <p:extLst>
              <p:ext uri="{D42A27DB-BD31-4B8C-83A1-F6EECF244321}">
                <p14:modId xmlns:p14="http://schemas.microsoft.com/office/powerpoint/2010/main" val="326935255"/>
              </p:ext>
            </p:extLst>
          </p:nvPr>
        </p:nvGraphicFramePr>
        <p:xfrm>
          <a:off x="343706" y="3612255"/>
          <a:ext cx="9280355" cy="1653005"/>
        </p:xfrm>
        <a:graphic>
          <a:graphicData uri="http://schemas.openxmlformats.org/drawingml/2006/table">
            <a:tbl>
              <a:tblPr firstRow="1" bandRow="1">
                <a:tableStyleId>{6E25E649-3F16-4E02-A733-19D2CDBF48F0}</a:tableStyleId>
              </a:tblPr>
              <a:tblGrid>
                <a:gridCol w="7555694">
                  <a:extLst>
                    <a:ext uri="{9D8B030D-6E8A-4147-A177-3AD203B41FA5}">
                      <a16:colId xmlns:a16="http://schemas.microsoft.com/office/drawing/2014/main" val="20000"/>
                    </a:ext>
                  </a:extLst>
                </a:gridCol>
                <a:gridCol w="1724661">
                  <a:extLst>
                    <a:ext uri="{9D8B030D-6E8A-4147-A177-3AD203B41FA5}">
                      <a16:colId xmlns:a16="http://schemas.microsoft.com/office/drawing/2014/main" val="20001"/>
                    </a:ext>
                  </a:extLst>
                </a:gridCol>
              </a:tblGrid>
              <a:tr h="183227">
                <a:tc>
                  <a:txBody>
                    <a:bodyPr/>
                    <a:lstStyle/>
                    <a:p>
                      <a:pPr algn="l"/>
                      <a:r>
                        <a:rPr lang="en-GB" sz="800" dirty="0" smtClean="0"/>
                        <a:t>Description</a:t>
                      </a:r>
                      <a:endParaRPr lang="en-GB" sz="800" dirty="0"/>
                    </a:p>
                  </a:txBody>
                  <a:tcPr marL="45720" marR="45720" anchor="ctr"/>
                </a:tc>
                <a:tc>
                  <a:txBody>
                    <a:bodyPr/>
                    <a:lstStyle/>
                    <a:p>
                      <a:pPr algn="l"/>
                      <a:r>
                        <a:rPr lang="en-GB" sz="800" dirty="0" smtClean="0"/>
                        <a:t>Dependency</a:t>
                      </a:r>
                      <a:r>
                        <a:rPr lang="en-GB" sz="800" baseline="0" dirty="0" smtClean="0"/>
                        <a:t> Type</a:t>
                      </a:r>
                      <a:endParaRPr lang="en-GB" sz="800" dirty="0"/>
                    </a:p>
                  </a:txBody>
                  <a:tcPr marL="45720" marR="45720" anchor="ctr"/>
                </a:tc>
                <a:extLst>
                  <a:ext uri="{0D108BD9-81ED-4DB2-BD59-A6C34878D82A}">
                    <a16:rowId xmlns:a16="http://schemas.microsoft.com/office/drawing/2014/main" val="10000"/>
                  </a:ext>
                </a:extLst>
              </a:tr>
              <a:tr h="287929">
                <a:tc>
                  <a:txBody>
                    <a:bodyPr/>
                    <a:lstStyle/>
                    <a:p>
                      <a:pPr marL="0" marR="0" indent="0" algn="l" defTabSz="914296" rtl="0" eaLnBrk="1" fontAlgn="auto" latinLnBrk="0" hangingPunct="1">
                        <a:lnSpc>
                          <a:spcPct val="100000"/>
                        </a:lnSpc>
                        <a:spcBef>
                          <a:spcPts val="0"/>
                        </a:spcBef>
                        <a:spcAft>
                          <a:spcPts val="0"/>
                        </a:spcAft>
                        <a:buClrTx/>
                        <a:buSzTx/>
                        <a:buFontTx/>
                        <a:buNone/>
                        <a:tabLst/>
                        <a:defRPr/>
                      </a:pPr>
                      <a:r>
                        <a:rPr lang="en-GB" sz="800" b="0" strike="noStrike" dirty="0" smtClean="0"/>
                        <a:t>Change Management approvals to deploy</a:t>
                      </a:r>
                      <a:r>
                        <a:rPr lang="en-GB" sz="800" b="0" strike="noStrike" baseline="0" dirty="0" smtClean="0"/>
                        <a:t> Azure Foundation</a:t>
                      </a:r>
                      <a:endParaRPr lang="en-GB" sz="800" b="0" strike="noStrike" dirty="0"/>
                    </a:p>
                  </a:txBody>
                  <a:tcPr marL="45720" marR="45720" anchor="ctr"/>
                </a:tc>
                <a:tc>
                  <a:txBody>
                    <a:bodyPr/>
                    <a:lstStyle/>
                    <a:p>
                      <a:pPr marL="0" marR="0" indent="0" algn="l" defTabSz="914296" rtl="0" eaLnBrk="1" fontAlgn="auto" latinLnBrk="0" hangingPunct="1">
                        <a:lnSpc>
                          <a:spcPct val="100000"/>
                        </a:lnSpc>
                        <a:spcBef>
                          <a:spcPts val="0"/>
                        </a:spcBef>
                        <a:spcAft>
                          <a:spcPts val="0"/>
                        </a:spcAft>
                        <a:buClrTx/>
                        <a:buSzTx/>
                        <a:buFontTx/>
                        <a:buNone/>
                        <a:tabLst/>
                        <a:defRPr/>
                      </a:pPr>
                      <a:r>
                        <a:rPr lang="en-GB" sz="800" b="0" strike="noStrike" baseline="0" dirty="0" smtClean="0"/>
                        <a:t>Hard</a:t>
                      </a:r>
                      <a:endParaRPr lang="en-GB" sz="800" b="0" strike="noStrike" baseline="0" dirty="0"/>
                    </a:p>
                  </a:txBody>
                  <a:tcPr marL="45720" marR="45720" anchor="ctr"/>
                </a:tc>
                <a:extLst>
                  <a:ext uri="{0D108BD9-81ED-4DB2-BD59-A6C34878D82A}">
                    <a16:rowId xmlns:a16="http://schemas.microsoft.com/office/drawing/2014/main" val="3381950958"/>
                  </a:ext>
                </a:extLst>
              </a:tr>
              <a:tr h="287929">
                <a:tc>
                  <a:txBody>
                    <a:bodyPr/>
                    <a:lstStyle/>
                    <a:p>
                      <a:pPr marL="0" marR="0" indent="0" algn="l" defTabSz="914296" rtl="0" eaLnBrk="1" fontAlgn="auto" latinLnBrk="0" hangingPunct="1">
                        <a:lnSpc>
                          <a:spcPct val="100000"/>
                        </a:lnSpc>
                        <a:spcBef>
                          <a:spcPts val="0"/>
                        </a:spcBef>
                        <a:spcAft>
                          <a:spcPts val="0"/>
                        </a:spcAft>
                        <a:buClrTx/>
                        <a:buSzTx/>
                        <a:buFontTx/>
                        <a:buNone/>
                        <a:tabLst/>
                        <a:defRPr/>
                      </a:pPr>
                      <a:r>
                        <a:rPr lang="en-GB" sz="800" b="0" strike="noStrike" dirty="0" smtClean="0"/>
                        <a:t>Licence</a:t>
                      </a:r>
                      <a:r>
                        <a:rPr lang="en-GB" sz="800" b="0" strike="noStrike" baseline="0" dirty="0" smtClean="0"/>
                        <a:t> procurement for services such as Firewall and end point protection</a:t>
                      </a:r>
                      <a:endParaRPr lang="en-GB" sz="800" b="0" strike="noStrike" dirty="0"/>
                    </a:p>
                  </a:txBody>
                  <a:tcPr marL="45720" marR="45720" anchor="ctr"/>
                </a:tc>
                <a:tc>
                  <a:txBody>
                    <a:bodyPr/>
                    <a:lstStyle/>
                    <a:p>
                      <a:pPr marL="0" marR="0" indent="0" algn="l" defTabSz="914296" rtl="0" eaLnBrk="1" fontAlgn="auto" latinLnBrk="0" hangingPunct="1">
                        <a:lnSpc>
                          <a:spcPct val="100000"/>
                        </a:lnSpc>
                        <a:spcBef>
                          <a:spcPts val="0"/>
                        </a:spcBef>
                        <a:spcAft>
                          <a:spcPts val="0"/>
                        </a:spcAft>
                        <a:buClrTx/>
                        <a:buSzTx/>
                        <a:buFontTx/>
                        <a:buNone/>
                        <a:tabLst/>
                        <a:defRPr/>
                      </a:pPr>
                      <a:r>
                        <a:rPr lang="en-GB" sz="800" b="0" strike="noStrike" baseline="0" dirty="0" smtClean="0"/>
                        <a:t>Medium</a:t>
                      </a:r>
                      <a:endParaRPr lang="en-GB" sz="800" b="0" strike="noStrike" baseline="0" dirty="0"/>
                    </a:p>
                  </a:txBody>
                  <a:tcPr marL="45720" marR="45720" anchor="ctr"/>
                </a:tc>
                <a:extLst>
                  <a:ext uri="{0D108BD9-81ED-4DB2-BD59-A6C34878D82A}">
                    <a16:rowId xmlns:a16="http://schemas.microsoft.com/office/drawing/2014/main" val="4106504815"/>
                  </a:ext>
                </a:extLst>
              </a:tr>
              <a:tr h="287929">
                <a:tc>
                  <a:txBody>
                    <a:bodyPr/>
                    <a:lstStyle/>
                    <a:p>
                      <a:pPr marL="0" marR="0" indent="0" algn="l" defTabSz="914296" rtl="0" eaLnBrk="1" fontAlgn="auto" latinLnBrk="0" hangingPunct="1">
                        <a:lnSpc>
                          <a:spcPct val="100000"/>
                        </a:lnSpc>
                        <a:spcBef>
                          <a:spcPts val="0"/>
                        </a:spcBef>
                        <a:spcAft>
                          <a:spcPts val="0"/>
                        </a:spcAft>
                        <a:buClrTx/>
                        <a:buSzTx/>
                        <a:buFontTx/>
                        <a:buNone/>
                        <a:tabLst/>
                        <a:defRPr/>
                      </a:pPr>
                      <a:r>
                        <a:rPr lang="en-GB" sz="800" b="0" strike="noStrike" dirty="0" smtClean="0"/>
                        <a:t>Provision of subscriptions and granting privileges to Cognizant Team prior to start the foundation build</a:t>
                      </a:r>
                      <a:endParaRPr lang="en-GB" sz="800" b="0" strike="noStrike" dirty="0"/>
                    </a:p>
                  </a:txBody>
                  <a:tcPr marL="45720" marR="45720" anchor="ctr"/>
                </a:tc>
                <a:tc>
                  <a:txBody>
                    <a:bodyPr/>
                    <a:lstStyle/>
                    <a:p>
                      <a:pPr marL="0" marR="0" indent="0" algn="l" defTabSz="914296" rtl="0" eaLnBrk="1" fontAlgn="auto" latinLnBrk="0" hangingPunct="1">
                        <a:lnSpc>
                          <a:spcPct val="100000"/>
                        </a:lnSpc>
                        <a:spcBef>
                          <a:spcPts val="0"/>
                        </a:spcBef>
                        <a:spcAft>
                          <a:spcPts val="0"/>
                        </a:spcAft>
                        <a:buClrTx/>
                        <a:buSzTx/>
                        <a:buFontTx/>
                        <a:buNone/>
                        <a:tabLst/>
                        <a:defRPr/>
                      </a:pPr>
                      <a:r>
                        <a:rPr lang="en-GB" sz="800" b="0" strike="noStrike" baseline="0" dirty="0" smtClean="0"/>
                        <a:t>Hard</a:t>
                      </a:r>
                      <a:endParaRPr lang="en-GB" sz="800" b="0" strike="noStrike" baseline="0" dirty="0"/>
                    </a:p>
                  </a:txBody>
                  <a:tcPr marL="45720" marR="45720" anchor="ctr"/>
                </a:tc>
                <a:extLst>
                  <a:ext uri="{0D108BD9-81ED-4DB2-BD59-A6C34878D82A}">
                    <a16:rowId xmlns:a16="http://schemas.microsoft.com/office/drawing/2014/main" val="3455997538"/>
                  </a:ext>
                </a:extLst>
              </a:tr>
              <a:tr h="287929">
                <a:tc>
                  <a:txBody>
                    <a:bodyPr/>
                    <a:lstStyle/>
                    <a:p>
                      <a:pPr marL="0" marR="0" indent="0" algn="l" defTabSz="914296" rtl="0" eaLnBrk="1" fontAlgn="auto" latinLnBrk="0" hangingPunct="1">
                        <a:lnSpc>
                          <a:spcPct val="100000"/>
                        </a:lnSpc>
                        <a:spcBef>
                          <a:spcPts val="0"/>
                        </a:spcBef>
                        <a:spcAft>
                          <a:spcPts val="0"/>
                        </a:spcAft>
                        <a:buClrTx/>
                        <a:buSzTx/>
                        <a:buFontTx/>
                        <a:buNone/>
                        <a:tabLst/>
                        <a:defRPr/>
                      </a:pPr>
                      <a:r>
                        <a:rPr lang="en-GB" sz="800" b="0" strike="noStrike" dirty="0" smtClean="0"/>
                        <a:t>SLA Architects and SMEs availability for pre</a:t>
                      </a:r>
                      <a:r>
                        <a:rPr lang="en-GB" sz="800" b="0" strike="noStrike" baseline="0" dirty="0" smtClean="0"/>
                        <a:t> and post build and sign off</a:t>
                      </a:r>
                      <a:endParaRPr lang="en-GB" sz="800" b="0" strike="noStrike" dirty="0"/>
                    </a:p>
                  </a:txBody>
                  <a:tcPr marL="45720" marR="45720" anchor="ctr"/>
                </a:tc>
                <a:tc>
                  <a:txBody>
                    <a:bodyPr/>
                    <a:lstStyle/>
                    <a:p>
                      <a:pPr marL="0" marR="0" indent="0" algn="l" defTabSz="914296" rtl="0" eaLnBrk="1" fontAlgn="auto" latinLnBrk="0" hangingPunct="1">
                        <a:lnSpc>
                          <a:spcPct val="100000"/>
                        </a:lnSpc>
                        <a:spcBef>
                          <a:spcPts val="0"/>
                        </a:spcBef>
                        <a:spcAft>
                          <a:spcPts val="0"/>
                        </a:spcAft>
                        <a:buClrTx/>
                        <a:buSzTx/>
                        <a:buFontTx/>
                        <a:buNone/>
                        <a:tabLst/>
                        <a:defRPr/>
                      </a:pPr>
                      <a:r>
                        <a:rPr lang="en-GB" sz="800" b="0" strike="noStrike" baseline="0" dirty="0" smtClean="0"/>
                        <a:t>Hard</a:t>
                      </a:r>
                      <a:endParaRPr lang="en-GB" sz="800" b="0" strike="noStrike" baseline="0" dirty="0"/>
                    </a:p>
                  </a:txBody>
                  <a:tcPr marL="45720" marR="45720" anchor="ctr"/>
                </a:tc>
                <a:extLst>
                  <a:ext uri="{0D108BD9-81ED-4DB2-BD59-A6C34878D82A}">
                    <a16:rowId xmlns:a16="http://schemas.microsoft.com/office/drawing/2014/main" val="2156326856"/>
                  </a:ext>
                </a:extLst>
              </a:tr>
              <a:tr h="287929">
                <a:tc>
                  <a:txBody>
                    <a:bodyPr/>
                    <a:lstStyle/>
                    <a:p>
                      <a:pPr marL="0" marR="0" indent="0" algn="l" defTabSz="914296" rtl="0" eaLnBrk="1" fontAlgn="auto" latinLnBrk="0" hangingPunct="1">
                        <a:lnSpc>
                          <a:spcPct val="100000"/>
                        </a:lnSpc>
                        <a:spcBef>
                          <a:spcPts val="0"/>
                        </a:spcBef>
                        <a:spcAft>
                          <a:spcPts val="0"/>
                        </a:spcAft>
                        <a:buClrTx/>
                        <a:buSzTx/>
                        <a:buFontTx/>
                        <a:buNone/>
                        <a:tabLst/>
                        <a:defRPr/>
                      </a:pPr>
                      <a:r>
                        <a:rPr lang="en-GB" sz="800" b="0" strike="noStrike" dirty="0" smtClean="0"/>
                        <a:t>Creation and sign off of a Target Operating Model of the implementation of the architecture.</a:t>
                      </a:r>
                      <a:endParaRPr lang="en-GB" sz="800" b="0" strike="noStrike" dirty="0"/>
                    </a:p>
                  </a:txBody>
                  <a:tcPr marL="45720" marR="45720" anchor="ctr"/>
                </a:tc>
                <a:tc>
                  <a:txBody>
                    <a:bodyPr/>
                    <a:lstStyle/>
                    <a:p>
                      <a:pPr marL="0" marR="0" indent="0" algn="l" defTabSz="914296" rtl="0" eaLnBrk="1" fontAlgn="auto" latinLnBrk="0" hangingPunct="1">
                        <a:lnSpc>
                          <a:spcPct val="100000"/>
                        </a:lnSpc>
                        <a:spcBef>
                          <a:spcPts val="0"/>
                        </a:spcBef>
                        <a:spcAft>
                          <a:spcPts val="0"/>
                        </a:spcAft>
                        <a:buClrTx/>
                        <a:buSzTx/>
                        <a:buFontTx/>
                        <a:buNone/>
                        <a:tabLst/>
                        <a:defRPr/>
                      </a:pPr>
                      <a:r>
                        <a:rPr lang="en-GB" sz="800" b="0" strike="noStrike" baseline="0" dirty="0" smtClean="0"/>
                        <a:t>Hard</a:t>
                      </a:r>
                      <a:endParaRPr lang="en-GB" sz="800" b="0" strike="noStrike" baseline="0" dirty="0"/>
                    </a:p>
                  </a:txBody>
                  <a:tcPr marL="45720" marR="45720" anchor="ctr"/>
                </a:tc>
                <a:extLst>
                  <a:ext uri="{0D108BD9-81ED-4DB2-BD59-A6C34878D82A}">
                    <a16:rowId xmlns:a16="http://schemas.microsoft.com/office/drawing/2014/main" val="2939267036"/>
                  </a:ext>
                </a:extLst>
              </a:tr>
            </a:tbl>
          </a:graphicData>
        </a:graphic>
      </p:graphicFrame>
      <p:sp>
        <p:nvSpPr>
          <p:cNvPr id="12" name="TextBox 11"/>
          <p:cNvSpPr txBox="1">
            <a:spLocks noChangeArrowheads="1"/>
          </p:cNvSpPr>
          <p:nvPr/>
        </p:nvSpPr>
        <p:spPr bwMode="auto">
          <a:xfrm>
            <a:off x="343706" y="3378517"/>
            <a:ext cx="1768649"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r>
              <a:rPr lang="en-GB" sz="1000" b="1" dirty="0" smtClean="0"/>
              <a:t>Key </a:t>
            </a:r>
            <a:r>
              <a:rPr lang="en-GB" sz="1050" b="1" dirty="0" smtClean="0"/>
              <a:t>Dependencies</a:t>
            </a:r>
            <a:endParaRPr lang="en-GB" sz="1000" b="1" dirty="0"/>
          </a:p>
        </p:txBody>
      </p:sp>
      <p:pic>
        <p:nvPicPr>
          <p:cNvPr id="1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089" y="6266498"/>
            <a:ext cx="1906638" cy="5061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40470410"/>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0089" y="0"/>
            <a:ext cx="9291036" cy="811367"/>
          </a:xfrm>
        </p:spPr>
        <p:txBody>
          <a:bodyPr/>
          <a:lstStyle/>
          <a:p>
            <a:r>
              <a:rPr lang="en-GB" dirty="0"/>
              <a:t>What is SLAs choice of </a:t>
            </a:r>
            <a:r>
              <a:rPr lang="en-GB" dirty="0" smtClean="0"/>
              <a:t>Tenant</a:t>
            </a:r>
            <a:br>
              <a:rPr lang="en-GB" dirty="0" smtClean="0"/>
            </a:br>
            <a:r>
              <a:rPr lang="en-GB" sz="1400" dirty="0" smtClean="0">
                <a:solidFill>
                  <a:srgbClr val="0354B5"/>
                </a:solidFill>
              </a:rPr>
              <a:t>Options </a:t>
            </a:r>
            <a:r>
              <a:rPr lang="en-GB" sz="1400" dirty="0">
                <a:solidFill>
                  <a:srgbClr val="0354B5"/>
                </a:solidFill>
              </a:rPr>
              <a:t>and </a:t>
            </a:r>
            <a:r>
              <a:rPr lang="en-GB" sz="1400" dirty="0" smtClean="0">
                <a:solidFill>
                  <a:srgbClr val="0354B5"/>
                </a:solidFill>
              </a:rPr>
              <a:t>Recommendation</a:t>
            </a:r>
            <a:r>
              <a:rPr lang="en-GB" dirty="0" smtClean="0"/>
              <a:t/>
            </a:r>
            <a:br>
              <a:rPr lang="en-GB" dirty="0" smtClean="0"/>
            </a:br>
            <a:r>
              <a:rPr lang="en-GB" sz="1400" dirty="0" smtClean="0">
                <a:solidFill>
                  <a:schemeClr val="bg2"/>
                </a:solidFill>
              </a:rPr>
              <a:t>Decision Reference: </a:t>
            </a:r>
            <a:endParaRPr lang="en-GB" sz="1400" dirty="0">
              <a:solidFill>
                <a:srgbClr val="FF0000"/>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3319308726"/>
              </p:ext>
            </p:extLst>
          </p:nvPr>
        </p:nvGraphicFramePr>
        <p:xfrm>
          <a:off x="7787641" y="85794"/>
          <a:ext cx="2004060" cy="518160"/>
        </p:xfrm>
        <a:graphic>
          <a:graphicData uri="http://schemas.openxmlformats.org/drawingml/2006/table">
            <a:tbl>
              <a:tblPr firstRow="1" bandRow="1">
                <a:tableStyleId>{2D5ABB26-0587-4C30-8999-92F81FD0307C}</a:tableStyleId>
              </a:tblPr>
              <a:tblGrid>
                <a:gridCol w="2004060">
                  <a:extLst>
                    <a:ext uri="{9D8B030D-6E8A-4147-A177-3AD203B41FA5}">
                      <a16:colId xmlns:a16="http://schemas.microsoft.com/office/drawing/2014/main" val="20000"/>
                    </a:ext>
                  </a:extLst>
                </a:gridCol>
              </a:tblGrid>
              <a:tr h="446568">
                <a:tc>
                  <a:txBody>
                    <a:bodyPr/>
                    <a:lstStyle/>
                    <a:p>
                      <a:pPr marL="0" marR="0" indent="0" algn="l" defTabSz="914296"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700" b="1" baseline="0" dirty="0" smtClean="0"/>
                        <a:t>Governance</a:t>
                      </a:r>
                    </a:p>
                    <a:p>
                      <a:pPr marL="171450" marR="0" indent="-171450" algn="l" defTabSz="91429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700" baseline="0" dirty="0" smtClean="0"/>
                        <a:t>Peer Review: {Date}</a:t>
                      </a:r>
                    </a:p>
                    <a:p>
                      <a:pPr marL="171450" marR="0" indent="-171450" algn="l" defTabSz="91429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700" baseline="0" dirty="0" smtClean="0"/>
                        <a:t>Review: {Date} </a:t>
                      </a:r>
                    </a:p>
                    <a:p>
                      <a:pPr marL="171450" marR="0" indent="-171450" algn="l" defTabSz="91429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700" baseline="0" dirty="0" smtClean="0"/>
                        <a:t>Approval: {Date}</a:t>
                      </a:r>
                    </a:p>
                  </a:txBody>
                  <a:tcPr>
                    <a:solidFill>
                      <a:schemeClr val="bg2">
                        <a:lumMod val="20000"/>
                        <a:lumOff val="80000"/>
                      </a:schemeClr>
                    </a:solidFill>
                  </a:tcPr>
                </a:tc>
                <a:extLst>
                  <a:ext uri="{0D108BD9-81ED-4DB2-BD59-A6C34878D82A}">
                    <a16:rowId xmlns:a16="http://schemas.microsoft.com/office/drawing/2014/main" val="10000"/>
                  </a:ext>
                </a:extLst>
              </a:tr>
            </a:tbl>
          </a:graphicData>
        </a:graphic>
      </p:graphicFrame>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089" y="6266498"/>
            <a:ext cx="1906638" cy="5061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52" name="Group 56"/>
          <p:cNvGraphicFramePr>
            <a:graphicFrameLocks noGrp="1"/>
          </p:cNvGraphicFramePr>
          <p:nvPr>
            <p:extLst>
              <p:ext uri="{D42A27DB-BD31-4B8C-83A1-F6EECF244321}">
                <p14:modId xmlns:p14="http://schemas.microsoft.com/office/powerpoint/2010/main" val="3756903205"/>
              </p:ext>
            </p:extLst>
          </p:nvPr>
        </p:nvGraphicFramePr>
        <p:xfrm>
          <a:off x="519990" y="1019500"/>
          <a:ext cx="9161982" cy="4379660"/>
        </p:xfrm>
        <a:graphic>
          <a:graphicData uri="http://schemas.openxmlformats.org/drawingml/2006/table">
            <a:tbl>
              <a:tblPr/>
              <a:tblGrid>
                <a:gridCol w="1148898">
                  <a:extLst>
                    <a:ext uri="{9D8B030D-6E8A-4147-A177-3AD203B41FA5}">
                      <a16:colId xmlns:a16="http://schemas.microsoft.com/office/drawing/2014/main" val="20000"/>
                    </a:ext>
                  </a:extLst>
                </a:gridCol>
                <a:gridCol w="4006542">
                  <a:extLst>
                    <a:ext uri="{9D8B030D-6E8A-4147-A177-3AD203B41FA5}">
                      <a16:colId xmlns:a16="http://schemas.microsoft.com/office/drawing/2014/main" val="20001"/>
                    </a:ext>
                  </a:extLst>
                </a:gridCol>
                <a:gridCol w="4006542">
                  <a:extLst>
                    <a:ext uri="{9D8B030D-6E8A-4147-A177-3AD203B41FA5}">
                      <a16:colId xmlns:a16="http://schemas.microsoft.com/office/drawing/2014/main" val="20003"/>
                    </a:ext>
                  </a:extLst>
                </a:gridCol>
              </a:tblGrid>
              <a:tr h="592771">
                <a:tc>
                  <a:txBody>
                    <a:bodyPr/>
                    <a:lstStyle>
                      <a:lvl1pPr marL="0" algn="l" defTabSz="914192" rtl="0" eaLnBrk="1" latinLnBrk="0" hangingPunct="1">
                        <a:defRPr sz="1800" kern="1200">
                          <a:solidFill>
                            <a:schemeClr val="tx1"/>
                          </a:solidFill>
                          <a:latin typeface="Arial"/>
                        </a:defRPr>
                      </a:lvl1pPr>
                      <a:lvl2pPr marL="457097" algn="l" defTabSz="914192" rtl="0" eaLnBrk="1" latinLnBrk="0" hangingPunct="1">
                        <a:defRPr sz="1800" kern="1200">
                          <a:solidFill>
                            <a:schemeClr val="tx1"/>
                          </a:solidFill>
                          <a:latin typeface="Arial"/>
                        </a:defRPr>
                      </a:lvl2pPr>
                      <a:lvl3pPr marL="914192" algn="l" defTabSz="914192" rtl="0" eaLnBrk="1" latinLnBrk="0" hangingPunct="1">
                        <a:defRPr sz="1800" kern="1200">
                          <a:solidFill>
                            <a:schemeClr val="tx1"/>
                          </a:solidFill>
                          <a:latin typeface="Arial"/>
                        </a:defRPr>
                      </a:lvl3pPr>
                      <a:lvl4pPr marL="1371289" algn="l" defTabSz="914192" rtl="0" eaLnBrk="1" latinLnBrk="0" hangingPunct="1">
                        <a:defRPr sz="1800" kern="1200">
                          <a:solidFill>
                            <a:schemeClr val="tx1"/>
                          </a:solidFill>
                          <a:latin typeface="Arial"/>
                        </a:defRPr>
                      </a:lvl4pPr>
                      <a:lvl5pPr marL="1828384" algn="l" defTabSz="914192" rtl="0" eaLnBrk="1" latinLnBrk="0" hangingPunct="1">
                        <a:defRPr sz="1800" kern="1200">
                          <a:solidFill>
                            <a:schemeClr val="tx1"/>
                          </a:solidFill>
                          <a:latin typeface="Arial"/>
                        </a:defRPr>
                      </a:lvl5pPr>
                      <a:lvl6pPr marL="2285480" algn="l" defTabSz="914192" rtl="0" eaLnBrk="1" latinLnBrk="0" hangingPunct="1">
                        <a:defRPr sz="1800" kern="1200">
                          <a:solidFill>
                            <a:schemeClr val="tx1"/>
                          </a:solidFill>
                          <a:latin typeface="Arial"/>
                        </a:defRPr>
                      </a:lvl6pPr>
                      <a:lvl7pPr marL="2742576" algn="l" defTabSz="914192" rtl="0" eaLnBrk="1" latinLnBrk="0" hangingPunct="1">
                        <a:defRPr sz="1800" kern="1200">
                          <a:solidFill>
                            <a:schemeClr val="tx1"/>
                          </a:solidFill>
                          <a:latin typeface="Arial"/>
                        </a:defRPr>
                      </a:lvl7pPr>
                      <a:lvl8pPr marL="3199672" algn="l" defTabSz="914192" rtl="0" eaLnBrk="1" latinLnBrk="0" hangingPunct="1">
                        <a:defRPr sz="1800" kern="1200">
                          <a:solidFill>
                            <a:schemeClr val="tx1"/>
                          </a:solidFill>
                          <a:latin typeface="Arial"/>
                        </a:defRPr>
                      </a:lvl8pPr>
                      <a:lvl9pPr marL="3656768" algn="l" defTabSz="914192"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ts val="0"/>
                        </a:spcBef>
                        <a:spcAft>
                          <a:spcPct val="0"/>
                        </a:spcAft>
                        <a:buClr>
                          <a:srgbClr val="15864F"/>
                        </a:buClr>
                        <a:buSzTx/>
                        <a:buFont typeface="Wingdings" pitchFamily="2" charset="2"/>
                        <a:buNone/>
                        <a:tabLst/>
                      </a:pPr>
                      <a:r>
                        <a:rPr kumimoji="0" lang="en-GB" sz="1000" b="1" i="0" u="none" strike="noStrike" cap="none" normalizeH="0" baseline="0" dirty="0">
                          <a:ln>
                            <a:noFill/>
                          </a:ln>
                          <a:solidFill>
                            <a:schemeClr val="accent1"/>
                          </a:solidFill>
                          <a:effectLst/>
                          <a:latin typeface="Arial" charset="0"/>
                          <a:ea typeface="ＭＳ Ｐゴシック"/>
                          <a:cs typeface="ＭＳ Ｐゴシック"/>
                        </a:rPr>
                        <a:t>Evaluation</a:t>
                      </a:r>
                      <a:br>
                        <a:rPr kumimoji="0" lang="en-GB" sz="1000" b="1" i="0" u="none" strike="noStrike" cap="none" normalizeH="0" baseline="0" dirty="0">
                          <a:ln>
                            <a:noFill/>
                          </a:ln>
                          <a:solidFill>
                            <a:schemeClr val="accent1"/>
                          </a:solidFill>
                          <a:effectLst/>
                          <a:latin typeface="Arial" charset="0"/>
                          <a:ea typeface="ＭＳ Ｐゴシック"/>
                          <a:cs typeface="ＭＳ Ｐゴシック"/>
                        </a:rPr>
                      </a:br>
                      <a:r>
                        <a:rPr kumimoji="0" lang="en-GB" sz="1000" b="1" i="0" u="none" strike="noStrike" cap="none" normalizeH="0" baseline="0" dirty="0">
                          <a:ln>
                            <a:noFill/>
                          </a:ln>
                          <a:solidFill>
                            <a:schemeClr val="accent1"/>
                          </a:solidFill>
                          <a:effectLst/>
                          <a:latin typeface="Arial" charset="0"/>
                          <a:ea typeface="ＭＳ Ｐゴシック"/>
                          <a:cs typeface="ＭＳ Ｐゴシック"/>
                        </a:rPr>
                        <a:t>Criteria</a:t>
                      </a:r>
                    </a:p>
                  </a:txBody>
                  <a:tcPr marL="36000" marR="36000" marT="36000" marB="36000" horzOverflow="overflow">
                    <a:lnL w="28575" cap="flat" cmpd="sng" algn="ctr">
                      <a:solidFill>
                        <a:srgbClr val="002663"/>
                      </a:solidFill>
                      <a:prstDash val="solid"/>
                      <a:round/>
                      <a:headEnd type="none" w="med" len="med"/>
                      <a:tailEnd type="none" w="med" len="med"/>
                    </a:lnL>
                    <a:lnR w="12700" cap="flat" cmpd="sng" algn="ctr">
                      <a:solidFill>
                        <a:srgbClr val="002663"/>
                      </a:solidFill>
                      <a:prstDash val="solid"/>
                      <a:round/>
                      <a:headEnd type="none" w="med" len="med"/>
                      <a:tailEnd type="none" w="med" len="med"/>
                    </a:lnR>
                    <a:lnT w="28575" cap="flat" cmpd="sng" algn="ctr">
                      <a:solidFill>
                        <a:srgbClr val="002663"/>
                      </a:solidFill>
                      <a:prstDash val="solid"/>
                      <a:round/>
                      <a:headEnd type="none" w="med" len="med"/>
                      <a:tailEnd type="none" w="med" len="med"/>
                    </a:lnT>
                    <a:lnB w="12700" cap="flat" cmpd="sng" algn="ctr">
                      <a:solidFill>
                        <a:srgbClr val="002663"/>
                      </a:solidFill>
                      <a:prstDash val="solid"/>
                      <a:round/>
                      <a:headEnd type="none" w="med" len="med"/>
                      <a:tailEnd type="none" w="med" len="med"/>
                    </a:lnB>
                    <a:lnTlToBr>
                      <a:noFill/>
                    </a:lnTlToBr>
                    <a:lnBlToTr>
                      <a:noFill/>
                    </a:lnBlToTr>
                    <a:solidFill>
                      <a:srgbClr val="002663">
                        <a:lumMod val="10000"/>
                        <a:lumOff val="90000"/>
                      </a:srgbClr>
                    </a:solidFill>
                  </a:tcPr>
                </a:tc>
                <a:tc>
                  <a:txBody>
                    <a:bodyPr/>
                    <a:lstStyle>
                      <a:lvl1pPr marL="0" algn="l" defTabSz="914192" rtl="0" eaLnBrk="1" latinLnBrk="0" hangingPunct="1">
                        <a:defRPr sz="1800" kern="1200">
                          <a:solidFill>
                            <a:schemeClr val="tx1"/>
                          </a:solidFill>
                          <a:latin typeface="Arial"/>
                        </a:defRPr>
                      </a:lvl1pPr>
                      <a:lvl2pPr marL="457097" algn="l" defTabSz="914192" rtl="0" eaLnBrk="1" latinLnBrk="0" hangingPunct="1">
                        <a:defRPr sz="1800" kern="1200">
                          <a:solidFill>
                            <a:schemeClr val="tx1"/>
                          </a:solidFill>
                          <a:latin typeface="Arial"/>
                        </a:defRPr>
                      </a:lvl2pPr>
                      <a:lvl3pPr marL="914192" algn="l" defTabSz="914192" rtl="0" eaLnBrk="1" latinLnBrk="0" hangingPunct="1">
                        <a:defRPr sz="1800" kern="1200">
                          <a:solidFill>
                            <a:schemeClr val="tx1"/>
                          </a:solidFill>
                          <a:latin typeface="Arial"/>
                        </a:defRPr>
                      </a:lvl3pPr>
                      <a:lvl4pPr marL="1371289" algn="l" defTabSz="914192" rtl="0" eaLnBrk="1" latinLnBrk="0" hangingPunct="1">
                        <a:defRPr sz="1800" kern="1200">
                          <a:solidFill>
                            <a:schemeClr val="tx1"/>
                          </a:solidFill>
                          <a:latin typeface="Arial"/>
                        </a:defRPr>
                      </a:lvl4pPr>
                      <a:lvl5pPr marL="1828384" algn="l" defTabSz="914192" rtl="0" eaLnBrk="1" latinLnBrk="0" hangingPunct="1">
                        <a:defRPr sz="1800" kern="1200">
                          <a:solidFill>
                            <a:schemeClr val="tx1"/>
                          </a:solidFill>
                          <a:latin typeface="Arial"/>
                        </a:defRPr>
                      </a:lvl5pPr>
                      <a:lvl6pPr marL="2285480" algn="l" defTabSz="914192" rtl="0" eaLnBrk="1" latinLnBrk="0" hangingPunct="1">
                        <a:defRPr sz="1800" kern="1200">
                          <a:solidFill>
                            <a:schemeClr val="tx1"/>
                          </a:solidFill>
                          <a:latin typeface="Arial"/>
                        </a:defRPr>
                      </a:lvl6pPr>
                      <a:lvl7pPr marL="2742576" algn="l" defTabSz="914192" rtl="0" eaLnBrk="1" latinLnBrk="0" hangingPunct="1">
                        <a:defRPr sz="1800" kern="1200">
                          <a:solidFill>
                            <a:schemeClr val="tx1"/>
                          </a:solidFill>
                          <a:latin typeface="Arial"/>
                        </a:defRPr>
                      </a:lvl7pPr>
                      <a:lvl8pPr marL="3199672" algn="l" defTabSz="914192" rtl="0" eaLnBrk="1" latinLnBrk="0" hangingPunct="1">
                        <a:defRPr sz="1800" kern="1200">
                          <a:solidFill>
                            <a:schemeClr val="tx1"/>
                          </a:solidFill>
                          <a:latin typeface="Arial"/>
                        </a:defRPr>
                      </a:lvl8pPr>
                      <a:lvl9pPr marL="3656768" algn="l" defTabSz="914192"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ts val="0"/>
                        </a:spcBef>
                        <a:spcAft>
                          <a:spcPct val="0"/>
                        </a:spcAft>
                        <a:buClr>
                          <a:srgbClr val="15864F"/>
                        </a:buClr>
                        <a:buSzTx/>
                        <a:buFont typeface="Wingdings" pitchFamily="2" charset="2"/>
                        <a:buNone/>
                        <a:tabLst/>
                      </a:pPr>
                      <a:r>
                        <a:rPr kumimoji="0" lang="en-GB" sz="1000" b="1" i="0" u="none" strike="noStrike" cap="none" normalizeH="0" baseline="0" dirty="0">
                          <a:ln>
                            <a:noFill/>
                          </a:ln>
                          <a:solidFill>
                            <a:schemeClr val="accent1"/>
                          </a:solidFill>
                          <a:effectLst/>
                          <a:latin typeface="Arial" charset="0"/>
                          <a:ea typeface="ＭＳ Ｐゴシック"/>
                          <a:cs typeface="ＭＳ Ｐゴシック"/>
                        </a:rPr>
                        <a:t>Option 1</a:t>
                      </a:r>
                    </a:p>
                    <a:p>
                      <a:pPr marL="0" marR="0" lvl="0" indent="0" algn="ctr" defTabSz="914400" rtl="0" eaLnBrk="0" fontAlgn="base" latinLnBrk="0" hangingPunct="0">
                        <a:lnSpc>
                          <a:spcPct val="100000"/>
                        </a:lnSpc>
                        <a:spcBef>
                          <a:spcPts val="0"/>
                        </a:spcBef>
                        <a:spcAft>
                          <a:spcPct val="0"/>
                        </a:spcAft>
                        <a:buClr>
                          <a:srgbClr val="15864F"/>
                        </a:buClr>
                        <a:buSzTx/>
                        <a:buFont typeface="Wingdings" pitchFamily="2" charset="2"/>
                        <a:buNone/>
                        <a:tabLst/>
                      </a:pPr>
                      <a:r>
                        <a:rPr kumimoji="0" lang="en-GB" sz="1000" b="1" i="0" u="none" strike="noStrike" cap="none" normalizeH="0" baseline="0" dirty="0" smtClean="0">
                          <a:ln>
                            <a:noFill/>
                          </a:ln>
                          <a:solidFill>
                            <a:schemeClr val="tx1"/>
                          </a:solidFill>
                          <a:effectLst/>
                          <a:latin typeface="Arial"/>
                          <a:ea typeface="+mn-ea"/>
                          <a:cs typeface="+mn-cs"/>
                        </a:rPr>
                        <a:t>New Tenant</a:t>
                      </a:r>
                      <a:endParaRPr kumimoji="0" lang="en-GB" sz="1000" b="1" i="0" u="none" strike="noStrike" cap="none" normalizeH="0" baseline="0" dirty="0">
                        <a:ln>
                          <a:noFill/>
                        </a:ln>
                        <a:solidFill>
                          <a:schemeClr val="accent1"/>
                        </a:solidFill>
                        <a:effectLst/>
                        <a:latin typeface="Arial" charset="0"/>
                        <a:ea typeface="ＭＳ Ｐゴシック"/>
                        <a:cs typeface="ＭＳ Ｐゴシック"/>
                      </a:endParaRPr>
                    </a:p>
                  </a:txBody>
                  <a:tcPr marL="36000" marR="36000" marT="36000" marB="36000" horzOverflow="overflow">
                    <a:lnL w="12700" cap="flat" cmpd="sng" algn="ctr">
                      <a:solidFill>
                        <a:srgbClr val="002663"/>
                      </a:solidFill>
                      <a:prstDash val="solid"/>
                      <a:round/>
                      <a:headEnd type="none" w="med" len="med"/>
                      <a:tailEnd type="none" w="med" len="med"/>
                    </a:lnL>
                    <a:lnR w="12700" cap="flat" cmpd="sng" algn="ctr">
                      <a:solidFill>
                        <a:srgbClr val="002663"/>
                      </a:solidFill>
                      <a:prstDash val="solid"/>
                      <a:round/>
                      <a:headEnd type="none" w="med" len="med"/>
                      <a:tailEnd type="none" w="med" len="med"/>
                    </a:lnR>
                    <a:lnT w="28575" cap="flat" cmpd="sng" algn="ctr">
                      <a:solidFill>
                        <a:srgbClr val="002663"/>
                      </a:solidFill>
                      <a:prstDash val="solid"/>
                      <a:round/>
                      <a:headEnd type="none" w="med" len="med"/>
                      <a:tailEnd type="none" w="med" len="med"/>
                    </a:lnT>
                    <a:lnB w="12700" cap="flat" cmpd="sng" algn="ctr">
                      <a:solidFill>
                        <a:srgbClr val="002663"/>
                      </a:solidFill>
                      <a:prstDash val="solid"/>
                      <a:round/>
                      <a:headEnd type="none" w="med" len="med"/>
                      <a:tailEnd type="none" w="med" len="med"/>
                    </a:lnB>
                    <a:lnTlToBr>
                      <a:noFill/>
                    </a:lnTlToBr>
                    <a:lnBlToTr>
                      <a:noFill/>
                    </a:lnBlToTr>
                    <a:solidFill>
                      <a:srgbClr val="002663">
                        <a:lumMod val="10000"/>
                        <a:lumOff val="90000"/>
                      </a:srgbClr>
                    </a:solidFill>
                  </a:tcPr>
                </a:tc>
                <a:tc>
                  <a:txBody>
                    <a:bodyPr/>
                    <a:lstStyle>
                      <a:lvl1pPr marL="0" algn="l" defTabSz="914192" rtl="0" eaLnBrk="1" latinLnBrk="0" hangingPunct="1">
                        <a:defRPr sz="1800" kern="1200">
                          <a:solidFill>
                            <a:schemeClr val="tx1"/>
                          </a:solidFill>
                          <a:latin typeface="Arial"/>
                        </a:defRPr>
                      </a:lvl1pPr>
                      <a:lvl2pPr marL="457097" algn="l" defTabSz="914192" rtl="0" eaLnBrk="1" latinLnBrk="0" hangingPunct="1">
                        <a:defRPr sz="1800" kern="1200">
                          <a:solidFill>
                            <a:schemeClr val="tx1"/>
                          </a:solidFill>
                          <a:latin typeface="Arial"/>
                        </a:defRPr>
                      </a:lvl2pPr>
                      <a:lvl3pPr marL="914192" algn="l" defTabSz="914192" rtl="0" eaLnBrk="1" latinLnBrk="0" hangingPunct="1">
                        <a:defRPr sz="1800" kern="1200">
                          <a:solidFill>
                            <a:schemeClr val="tx1"/>
                          </a:solidFill>
                          <a:latin typeface="Arial"/>
                        </a:defRPr>
                      </a:lvl3pPr>
                      <a:lvl4pPr marL="1371289" algn="l" defTabSz="914192" rtl="0" eaLnBrk="1" latinLnBrk="0" hangingPunct="1">
                        <a:defRPr sz="1800" kern="1200">
                          <a:solidFill>
                            <a:schemeClr val="tx1"/>
                          </a:solidFill>
                          <a:latin typeface="Arial"/>
                        </a:defRPr>
                      </a:lvl4pPr>
                      <a:lvl5pPr marL="1828384" algn="l" defTabSz="914192" rtl="0" eaLnBrk="1" latinLnBrk="0" hangingPunct="1">
                        <a:defRPr sz="1800" kern="1200">
                          <a:solidFill>
                            <a:schemeClr val="tx1"/>
                          </a:solidFill>
                          <a:latin typeface="Arial"/>
                        </a:defRPr>
                      </a:lvl5pPr>
                      <a:lvl6pPr marL="2285480" algn="l" defTabSz="914192" rtl="0" eaLnBrk="1" latinLnBrk="0" hangingPunct="1">
                        <a:defRPr sz="1800" kern="1200">
                          <a:solidFill>
                            <a:schemeClr val="tx1"/>
                          </a:solidFill>
                          <a:latin typeface="Arial"/>
                        </a:defRPr>
                      </a:lvl6pPr>
                      <a:lvl7pPr marL="2742576" algn="l" defTabSz="914192" rtl="0" eaLnBrk="1" latinLnBrk="0" hangingPunct="1">
                        <a:defRPr sz="1800" kern="1200">
                          <a:solidFill>
                            <a:schemeClr val="tx1"/>
                          </a:solidFill>
                          <a:latin typeface="Arial"/>
                        </a:defRPr>
                      </a:lvl7pPr>
                      <a:lvl8pPr marL="3199672" algn="l" defTabSz="914192" rtl="0" eaLnBrk="1" latinLnBrk="0" hangingPunct="1">
                        <a:defRPr sz="1800" kern="1200">
                          <a:solidFill>
                            <a:schemeClr val="tx1"/>
                          </a:solidFill>
                          <a:latin typeface="Arial"/>
                        </a:defRPr>
                      </a:lvl8pPr>
                      <a:lvl9pPr marL="3656768" algn="l" defTabSz="914192"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ts val="0"/>
                        </a:spcBef>
                        <a:spcAft>
                          <a:spcPct val="0"/>
                        </a:spcAft>
                        <a:buClr>
                          <a:srgbClr val="15864F"/>
                        </a:buClr>
                        <a:buSzTx/>
                        <a:buFont typeface="Wingdings" pitchFamily="2" charset="2"/>
                        <a:buNone/>
                        <a:tabLst/>
                      </a:pPr>
                      <a:r>
                        <a:rPr kumimoji="0" lang="en-GB" sz="1000" b="1" i="0" u="none" strike="noStrike" kern="1200" cap="none" normalizeH="0" baseline="0" dirty="0">
                          <a:ln>
                            <a:noFill/>
                          </a:ln>
                          <a:solidFill>
                            <a:schemeClr val="accent1"/>
                          </a:solidFill>
                          <a:effectLst/>
                          <a:latin typeface="Arial" charset="0"/>
                          <a:ea typeface="ＭＳ Ｐゴシック"/>
                          <a:cs typeface="ＭＳ Ｐゴシック"/>
                        </a:rPr>
                        <a:t>Option 2</a:t>
                      </a:r>
                    </a:p>
                    <a:p>
                      <a:pPr marL="0" marR="0" lvl="0" indent="0" algn="ctr" defTabSz="914400" rtl="0" eaLnBrk="0" fontAlgn="base" latinLnBrk="0" hangingPunct="0">
                        <a:lnSpc>
                          <a:spcPct val="100000"/>
                        </a:lnSpc>
                        <a:spcBef>
                          <a:spcPts val="0"/>
                        </a:spcBef>
                        <a:spcAft>
                          <a:spcPct val="0"/>
                        </a:spcAft>
                        <a:buClr>
                          <a:srgbClr val="15864F"/>
                        </a:buClr>
                        <a:buSzTx/>
                        <a:buFont typeface="Wingdings" pitchFamily="2" charset="2"/>
                        <a:buNone/>
                        <a:tabLst/>
                      </a:pPr>
                      <a:r>
                        <a:rPr kumimoji="0" lang="en-GB" sz="1000" b="1" i="0" u="none" strike="noStrike" kern="1200" cap="none" normalizeH="0" baseline="0" dirty="0" smtClean="0">
                          <a:ln>
                            <a:noFill/>
                          </a:ln>
                          <a:solidFill>
                            <a:schemeClr val="accent1"/>
                          </a:solidFill>
                          <a:effectLst/>
                          <a:latin typeface="Arial" charset="0"/>
                          <a:ea typeface="ＭＳ Ｐゴシック"/>
                          <a:cs typeface="ＭＳ Ｐゴシック"/>
                        </a:rPr>
                        <a:t>Existing Tenant</a:t>
                      </a:r>
                      <a:endParaRPr kumimoji="0" lang="en-GB" sz="1000" b="1" i="0" u="none" strike="noStrike" kern="1200" cap="none" normalizeH="0" baseline="0" dirty="0">
                        <a:ln>
                          <a:noFill/>
                        </a:ln>
                        <a:solidFill>
                          <a:schemeClr val="accent1"/>
                        </a:solidFill>
                        <a:effectLst/>
                        <a:latin typeface="Arial" charset="0"/>
                        <a:ea typeface="ＭＳ Ｐゴシック"/>
                        <a:cs typeface="ＭＳ Ｐゴシック"/>
                      </a:endParaRPr>
                    </a:p>
                  </a:txBody>
                  <a:tcPr marL="36000" marR="36000" marT="36000" marB="36000" horzOverflow="overflow">
                    <a:lnL w="12700" cap="flat" cmpd="sng" algn="ctr">
                      <a:solidFill>
                        <a:srgbClr val="002663"/>
                      </a:solidFill>
                      <a:prstDash val="solid"/>
                      <a:round/>
                      <a:headEnd type="none" w="med" len="med"/>
                      <a:tailEnd type="none" w="med" len="med"/>
                    </a:lnL>
                    <a:lnR w="12700" cap="flat" cmpd="sng" algn="ctr">
                      <a:solidFill>
                        <a:srgbClr val="002663"/>
                      </a:solidFill>
                      <a:prstDash val="solid"/>
                      <a:round/>
                      <a:headEnd type="none" w="med" len="med"/>
                      <a:tailEnd type="none" w="med" len="med"/>
                    </a:lnR>
                    <a:lnT w="28575" cap="flat" cmpd="sng" algn="ctr">
                      <a:solidFill>
                        <a:srgbClr val="002663"/>
                      </a:solidFill>
                      <a:prstDash val="solid"/>
                      <a:round/>
                      <a:headEnd type="none" w="med" len="med"/>
                      <a:tailEnd type="none" w="med" len="med"/>
                    </a:lnT>
                    <a:lnB w="12700" cap="flat" cmpd="sng" algn="ctr">
                      <a:solidFill>
                        <a:srgbClr val="002663"/>
                      </a:solidFill>
                      <a:prstDash val="solid"/>
                      <a:round/>
                      <a:headEnd type="none" w="med" len="med"/>
                      <a:tailEnd type="none" w="med" len="med"/>
                    </a:lnB>
                    <a:lnTlToBr>
                      <a:noFill/>
                    </a:lnTlToBr>
                    <a:lnBlToTr>
                      <a:noFill/>
                    </a:lnBlToTr>
                    <a:solidFill>
                      <a:srgbClr val="002663">
                        <a:lumMod val="10000"/>
                        <a:lumOff val="90000"/>
                      </a:srgbClr>
                    </a:solidFill>
                  </a:tcPr>
                </a:tc>
                <a:extLst>
                  <a:ext uri="{0D108BD9-81ED-4DB2-BD59-A6C34878D82A}">
                    <a16:rowId xmlns:a16="http://schemas.microsoft.com/office/drawing/2014/main" val="10000"/>
                  </a:ext>
                </a:extLst>
              </a:tr>
              <a:tr h="457200">
                <a:tc>
                  <a:txBody>
                    <a:bodyPr/>
                    <a:lstStyle>
                      <a:lvl1pPr marL="0" algn="l" defTabSz="914192" rtl="0" eaLnBrk="1" latinLnBrk="0" hangingPunct="1">
                        <a:defRPr sz="1800" kern="1200">
                          <a:solidFill>
                            <a:schemeClr val="tx1"/>
                          </a:solidFill>
                          <a:latin typeface="Arial"/>
                        </a:defRPr>
                      </a:lvl1pPr>
                      <a:lvl2pPr marL="457097" algn="l" defTabSz="914192" rtl="0" eaLnBrk="1" latinLnBrk="0" hangingPunct="1">
                        <a:defRPr sz="1800" kern="1200">
                          <a:solidFill>
                            <a:schemeClr val="tx1"/>
                          </a:solidFill>
                          <a:latin typeface="Arial"/>
                        </a:defRPr>
                      </a:lvl2pPr>
                      <a:lvl3pPr marL="914192" algn="l" defTabSz="914192" rtl="0" eaLnBrk="1" latinLnBrk="0" hangingPunct="1">
                        <a:defRPr sz="1800" kern="1200">
                          <a:solidFill>
                            <a:schemeClr val="tx1"/>
                          </a:solidFill>
                          <a:latin typeface="Arial"/>
                        </a:defRPr>
                      </a:lvl3pPr>
                      <a:lvl4pPr marL="1371289" algn="l" defTabSz="914192" rtl="0" eaLnBrk="1" latinLnBrk="0" hangingPunct="1">
                        <a:defRPr sz="1800" kern="1200">
                          <a:solidFill>
                            <a:schemeClr val="tx1"/>
                          </a:solidFill>
                          <a:latin typeface="Arial"/>
                        </a:defRPr>
                      </a:lvl4pPr>
                      <a:lvl5pPr marL="1828384" algn="l" defTabSz="914192" rtl="0" eaLnBrk="1" latinLnBrk="0" hangingPunct="1">
                        <a:defRPr sz="1800" kern="1200">
                          <a:solidFill>
                            <a:schemeClr val="tx1"/>
                          </a:solidFill>
                          <a:latin typeface="Arial"/>
                        </a:defRPr>
                      </a:lvl5pPr>
                      <a:lvl6pPr marL="2285480" algn="l" defTabSz="914192" rtl="0" eaLnBrk="1" latinLnBrk="0" hangingPunct="1">
                        <a:defRPr sz="1800" kern="1200">
                          <a:solidFill>
                            <a:schemeClr val="tx1"/>
                          </a:solidFill>
                          <a:latin typeface="Arial"/>
                        </a:defRPr>
                      </a:lvl6pPr>
                      <a:lvl7pPr marL="2742576" algn="l" defTabSz="914192" rtl="0" eaLnBrk="1" latinLnBrk="0" hangingPunct="1">
                        <a:defRPr sz="1800" kern="1200">
                          <a:solidFill>
                            <a:schemeClr val="tx1"/>
                          </a:solidFill>
                          <a:latin typeface="Arial"/>
                        </a:defRPr>
                      </a:lvl7pPr>
                      <a:lvl8pPr marL="3199672" algn="l" defTabSz="914192" rtl="0" eaLnBrk="1" latinLnBrk="0" hangingPunct="1">
                        <a:defRPr sz="1800" kern="1200">
                          <a:solidFill>
                            <a:schemeClr val="tx1"/>
                          </a:solidFill>
                          <a:latin typeface="Arial"/>
                        </a:defRPr>
                      </a:lvl8pPr>
                      <a:lvl9pPr marL="3656768" algn="l" defTabSz="914192"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5000"/>
                        </a:spcBef>
                        <a:spcAft>
                          <a:spcPct val="0"/>
                        </a:spcAft>
                        <a:buClr>
                          <a:srgbClr val="15864F"/>
                        </a:buClr>
                        <a:buSzTx/>
                        <a:buFont typeface="Wingdings" pitchFamily="2" charset="2"/>
                        <a:buNone/>
                        <a:tabLst/>
                      </a:pPr>
                      <a:r>
                        <a:rPr kumimoji="0" lang="en-GB" sz="900" b="1" i="0" u="none" strike="noStrike" cap="none" normalizeH="0" baseline="0" dirty="0">
                          <a:ln>
                            <a:noFill/>
                          </a:ln>
                          <a:solidFill>
                            <a:schemeClr val="accent1"/>
                          </a:solidFill>
                          <a:effectLst/>
                          <a:latin typeface="Arial" charset="0"/>
                          <a:ea typeface="ＭＳ Ｐゴシック"/>
                          <a:cs typeface="ＭＳ Ｐゴシック"/>
                        </a:rPr>
                        <a:t>Description</a:t>
                      </a:r>
                    </a:p>
                  </a:txBody>
                  <a:tcPr marL="36000" marR="36000" marT="36000" marB="36000" horzOverflow="overflow">
                    <a:lnL w="28575" cap="flat" cmpd="sng" algn="ctr">
                      <a:solidFill>
                        <a:srgbClr val="002663"/>
                      </a:solidFill>
                      <a:prstDash val="solid"/>
                      <a:round/>
                      <a:headEnd type="none" w="med" len="med"/>
                      <a:tailEnd type="none" w="med" len="med"/>
                    </a:lnL>
                    <a:lnR w="12700" cap="flat" cmpd="sng" algn="ctr">
                      <a:solidFill>
                        <a:srgbClr val="002663"/>
                      </a:solidFill>
                      <a:prstDash val="solid"/>
                      <a:round/>
                      <a:headEnd type="none" w="med" len="med"/>
                      <a:tailEnd type="none" w="med" len="med"/>
                    </a:lnR>
                    <a:lnT w="12700" cap="flat" cmpd="sng" algn="ctr">
                      <a:solidFill>
                        <a:srgbClr val="002663"/>
                      </a:solidFill>
                      <a:prstDash val="solid"/>
                      <a:round/>
                      <a:headEnd type="none" w="med" len="med"/>
                      <a:tailEnd type="none" w="med" len="med"/>
                    </a:lnT>
                    <a:lnB w="12700" cap="flat" cmpd="sng" algn="ctr">
                      <a:solidFill>
                        <a:srgbClr val="002663"/>
                      </a:solidFill>
                      <a:prstDash val="solid"/>
                      <a:round/>
                      <a:headEnd type="none" w="med" len="med"/>
                      <a:tailEnd type="none" w="med" len="med"/>
                    </a:lnB>
                    <a:lnTlToBr>
                      <a:noFill/>
                    </a:lnTlToBr>
                    <a:lnBlToTr>
                      <a:noFill/>
                    </a:lnBlToTr>
                    <a:solidFill>
                      <a:srgbClr val="002663">
                        <a:lumMod val="10000"/>
                        <a:lumOff val="90000"/>
                      </a:srgbClr>
                    </a:solidFill>
                  </a:tcPr>
                </a:tc>
                <a:tc>
                  <a:txBody>
                    <a:bodyPr/>
                    <a:lstStyle>
                      <a:lvl1pPr marL="0" algn="l" defTabSz="914192" rtl="0" eaLnBrk="1" latinLnBrk="0" hangingPunct="1">
                        <a:defRPr sz="1800" kern="1200">
                          <a:solidFill>
                            <a:schemeClr val="tx1"/>
                          </a:solidFill>
                          <a:latin typeface="Arial"/>
                        </a:defRPr>
                      </a:lvl1pPr>
                      <a:lvl2pPr marL="457097" algn="l" defTabSz="914192" rtl="0" eaLnBrk="1" latinLnBrk="0" hangingPunct="1">
                        <a:defRPr sz="1800" kern="1200">
                          <a:solidFill>
                            <a:schemeClr val="tx1"/>
                          </a:solidFill>
                          <a:latin typeface="Arial"/>
                        </a:defRPr>
                      </a:lvl2pPr>
                      <a:lvl3pPr marL="914192" algn="l" defTabSz="914192" rtl="0" eaLnBrk="1" latinLnBrk="0" hangingPunct="1">
                        <a:defRPr sz="1800" kern="1200">
                          <a:solidFill>
                            <a:schemeClr val="tx1"/>
                          </a:solidFill>
                          <a:latin typeface="Arial"/>
                        </a:defRPr>
                      </a:lvl3pPr>
                      <a:lvl4pPr marL="1371289" algn="l" defTabSz="914192" rtl="0" eaLnBrk="1" latinLnBrk="0" hangingPunct="1">
                        <a:defRPr sz="1800" kern="1200">
                          <a:solidFill>
                            <a:schemeClr val="tx1"/>
                          </a:solidFill>
                          <a:latin typeface="Arial"/>
                        </a:defRPr>
                      </a:lvl4pPr>
                      <a:lvl5pPr marL="1828384" algn="l" defTabSz="914192" rtl="0" eaLnBrk="1" latinLnBrk="0" hangingPunct="1">
                        <a:defRPr sz="1800" kern="1200">
                          <a:solidFill>
                            <a:schemeClr val="tx1"/>
                          </a:solidFill>
                          <a:latin typeface="Arial"/>
                        </a:defRPr>
                      </a:lvl5pPr>
                      <a:lvl6pPr marL="2285480" algn="l" defTabSz="914192" rtl="0" eaLnBrk="1" latinLnBrk="0" hangingPunct="1">
                        <a:defRPr sz="1800" kern="1200">
                          <a:solidFill>
                            <a:schemeClr val="tx1"/>
                          </a:solidFill>
                          <a:latin typeface="Arial"/>
                        </a:defRPr>
                      </a:lvl6pPr>
                      <a:lvl7pPr marL="2742576" algn="l" defTabSz="914192" rtl="0" eaLnBrk="1" latinLnBrk="0" hangingPunct="1">
                        <a:defRPr sz="1800" kern="1200">
                          <a:solidFill>
                            <a:schemeClr val="tx1"/>
                          </a:solidFill>
                          <a:latin typeface="Arial"/>
                        </a:defRPr>
                      </a:lvl7pPr>
                      <a:lvl8pPr marL="3199672" algn="l" defTabSz="914192" rtl="0" eaLnBrk="1" latinLnBrk="0" hangingPunct="1">
                        <a:defRPr sz="1800" kern="1200">
                          <a:solidFill>
                            <a:schemeClr val="tx1"/>
                          </a:solidFill>
                          <a:latin typeface="Arial"/>
                        </a:defRPr>
                      </a:lvl8pPr>
                      <a:lvl9pPr marL="3656768" algn="l" defTabSz="914192" rtl="0" eaLnBrk="1" latinLnBrk="0" hangingPunct="1">
                        <a:defRPr sz="1800" kern="1200">
                          <a:solidFill>
                            <a:schemeClr val="tx1"/>
                          </a:solidFill>
                          <a:latin typeface="Arial"/>
                        </a:defRPr>
                      </a:lvl9pPr>
                    </a:lstStyle>
                    <a:p>
                      <a:pPr marL="171450" lvl="0" indent="-171450">
                        <a:buFont typeface="Arial" panose="020B0604020202020204" pitchFamily="34" charset="0"/>
                        <a:buChar char="•"/>
                      </a:pPr>
                      <a:r>
                        <a:rPr lang="en-GB" sz="800" dirty="0" smtClean="0"/>
                        <a:t>Introduce new Active</a:t>
                      </a:r>
                      <a:r>
                        <a:rPr lang="en-GB" sz="800" baseline="0" dirty="0" smtClean="0"/>
                        <a:t> </a:t>
                      </a:r>
                      <a:r>
                        <a:rPr lang="en-GB" sz="800" dirty="0" smtClean="0"/>
                        <a:t>Directory Tenant only services hosted</a:t>
                      </a:r>
                      <a:r>
                        <a:rPr lang="en-GB" sz="800" baseline="0" dirty="0" smtClean="0"/>
                        <a:t> in Azure</a:t>
                      </a:r>
                      <a:endParaRPr lang="en-GB" sz="800" dirty="0" smtClean="0"/>
                    </a:p>
                    <a:p>
                      <a:pPr marL="171450" lvl="0" indent="-171450">
                        <a:buFont typeface="Arial" panose="020B0604020202020204" pitchFamily="34" charset="0"/>
                        <a:buChar char="•"/>
                      </a:pPr>
                      <a:r>
                        <a:rPr lang="en-GB" sz="800" dirty="0" smtClean="0"/>
                        <a:t>Setup new Azure</a:t>
                      </a:r>
                      <a:r>
                        <a:rPr lang="en-GB" sz="800" baseline="0" dirty="0" smtClean="0"/>
                        <a:t> Active Directory Domain Services (AADDS)</a:t>
                      </a:r>
                    </a:p>
                    <a:p>
                      <a:pPr marL="171450" lvl="0" indent="-171450">
                        <a:buFont typeface="Arial" panose="020B0604020202020204" pitchFamily="34" charset="0"/>
                        <a:buChar char="•"/>
                      </a:pPr>
                      <a:r>
                        <a:rPr lang="en-GB" sz="800" baseline="0" dirty="0" smtClean="0"/>
                        <a:t>Deploy Azure DNS</a:t>
                      </a:r>
                      <a:endParaRPr lang="en-GB" sz="800" dirty="0"/>
                    </a:p>
                  </a:txBody>
                  <a:tcPr marL="36000" marR="36000" marT="36000" marB="36000" horzOverflow="overflow">
                    <a:lnL w="12700" cap="flat" cmpd="sng" algn="ctr">
                      <a:solidFill>
                        <a:srgbClr val="002663"/>
                      </a:solidFill>
                      <a:prstDash val="solid"/>
                      <a:round/>
                      <a:headEnd type="none" w="med" len="med"/>
                      <a:tailEnd type="none" w="med" len="med"/>
                    </a:lnL>
                    <a:lnR w="12700" cap="flat" cmpd="sng" algn="ctr">
                      <a:solidFill>
                        <a:srgbClr val="002663"/>
                      </a:solidFill>
                      <a:prstDash val="solid"/>
                      <a:round/>
                      <a:headEnd type="none" w="med" len="med"/>
                      <a:tailEnd type="none" w="med" len="med"/>
                    </a:lnR>
                    <a:lnT w="12700" cap="flat" cmpd="sng" algn="ctr">
                      <a:solidFill>
                        <a:srgbClr val="002663"/>
                      </a:solidFill>
                      <a:prstDash val="solid"/>
                      <a:round/>
                      <a:headEnd type="none" w="med" len="med"/>
                      <a:tailEnd type="none" w="med" len="med"/>
                    </a:lnT>
                    <a:lnB w="12700" cap="flat" cmpd="sng" algn="ctr">
                      <a:solidFill>
                        <a:srgbClr val="002663"/>
                      </a:solidFill>
                      <a:prstDash val="solid"/>
                      <a:round/>
                      <a:headEnd type="none" w="med" len="med"/>
                      <a:tailEnd type="none" w="med" len="med"/>
                    </a:lnB>
                    <a:lnTlToBr>
                      <a:noFill/>
                    </a:lnTlToBr>
                    <a:lnBlToTr>
                      <a:noFill/>
                    </a:lnBlToTr>
                    <a:solidFill>
                      <a:srgbClr val="E6EFF5"/>
                    </a:solidFill>
                  </a:tcPr>
                </a:tc>
                <a:tc>
                  <a:txBody>
                    <a:bodyPr/>
                    <a:lstStyle>
                      <a:lvl1pPr marL="0" algn="l" defTabSz="914192" rtl="0" eaLnBrk="1" latinLnBrk="0" hangingPunct="1">
                        <a:defRPr sz="1800" kern="1200">
                          <a:solidFill>
                            <a:schemeClr val="tx1"/>
                          </a:solidFill>
                          <a:latin typeface="Arial"/>
                        </a:defRPr>
                      </a:lvl1pPr>
                      <a:lvl2pPr marL="457097" algn="l" defTabSz="914192" rtl="0" eaLnBrk="1" latinLnBrk="0" hangingPunct="1">
                        <a:defRPr sz="1800" kern="1200">
                          <a:solidFill>
                            <a:schemeClr val="tx1"/>
                          </a:solidFill>
                          <a:latin typeface="Arial"/>
                        </a:defRPr>
                      </a:lvl2pPr>
                      <a:lvl3pPr marL="914192" algn="l" defTabSz="914192" rtl="0" eaLnBrk="1" latinLnBrk="0" hangingPunct="1">
                        <a:defRPr sz="1800" kern="1200">
                          <a:solidFill>
                            <a:schemeClr val="tx1"/>
                          </a:solidFill>
                          <a:latin typeface="Arial"/>
                        </a:defRPr>
                      </a:lvl3pPr>
                      <a:lvl4pPr marL="1371289" algn="l" defTabSz="914192" rtl="0" eaLnBrk="1" latinLnBrk="0" hangingPunct="1">
                        <a:defRPr sz="1800" kern="1200">
                          <a:solidFill>
                            <a:schemeClr val="tx1"/>
                          </a:solidFill>
                          <a:latin typeface="Arial"/>
                        </a:defRPr>
                      </a:lvl4pPr>
                      <a:lvl5pPr marL="1828384" algn="l" defTabSz="914192" rtl="0" eaLnBrk="1" latinLnBrk="0" hangingPunct="1">
                        <a:defRPr sz="1800" kern="1200">
                          <a:solidFill>
                            <a:schemeClr val="tx1"/>
                          </a:solidFill>
                          <a:latin typeface="Arial"/>
                        </a:defRPr>
                      </a:lvl5pPr>
                      <a:lvl6pPr marL="2285480" algn="l" defTabSz="914192" rtl="0" eaLnBrk="1" latinLnBrk="0" hangingPunct="1">
                        <a:defRPr sz="1800" kern="1200">
                          <a:solidFill>
                            <a:schemeClr val="tx1"/>
                          </a:solidFill>
                          <a:latin typeface="Arial"/>
                        </a:defRPr>
                      </a:lvl6pPr>
                      <a:lvl7pPr marL="2742576" algn="l" defTabSz="914192" rtl="0" eaLnBrk="1" latinLnBrk="0" hangingPunct="1">
                        <a:defRPr sz="1800" kern="1200">
                          <a:solidFill>
                            <a:schemeClr val="tx1"/>
                          </a:solidFill>
                          <a:latin typeface="Arial"/>
                        </a:defRPr>
                      </a:lvl7pPr>
                      <a:lvl8pPr marL="3199672" algn="l" defTabSz="914192" rtl="0" eaLnBrk="1" latinLnBrk="0" hangingPunct="1">
                        <a:defRPr sz="1800" kern="1200">
                          <a:solidFill>
                            <a:schemeClr val="tx1"/>
                          </a:solidFill>
                          <a:latin typeface="Arial"/>
                        </a:defRPr>
                      </a:lvl8pPr>
                      <a:lvl9pPr marL="3656768" algn="l" defTabSz="914192" rtl="0" eaLnBrk="1" latinLnBrk="0" hangingPunct="1">
                        <a:defRPr sz="1800" kern="1200">
                          <a:solidFill>
                            <a:schemeClr val="tx1"/>
                          </a:solidFill>
                          <a:latin typeface="Arial"/>
                        </a:defRPr>
                      </a:lvl9pPr>
                    </a:lstStyle>
                    <a:p>
                      <a:pPr marL="171450" lvl="0" indent="-171450">
                        <a:buFont typeface="Arial" panose="020B0604020202020204" pitchFamily="34" charset="0"/>
                        <a:buChar char="•"/>
                      </a:pPr>
                      <a:r>
                        <a:rPr lang="en-GB" sz="800" dirty="0" smtClean="0"/>
                        <a:t>Continue using existing Azure</a:t>
                      </a:r>
                      <a:r>
                        <a:rPr lang="en-GB" sz="800" baseline="0" dirty="0" smtClean="0"/>
                        <a:t> Active Directory tenant</a:t>
                      </a:r>
                    </a:p>
                    <a:p>
                      <a:pPr marL="171450" lvl="0" indent="-171450">
                        <a:buFont typeface="Arial" panose="020B0604020202020204" pitchFamily="34" charset="0"/>
                        <a:buChar char="•"/>
                      </a:pPr>
                      <a:r>
                        <a:rPr lang="en-GB" sz="800" baseline="0" dirty="0" smtClean="0"/>
                        <a:t>Setup Active Directory Domain Controllers with Integrated DNS on IaaS in Azure to extend </a:t>
                      </a:r>
                      <a:r>
                        <a:rPr lang="en-GB" sz="800" baseline="0" dirty="0" err="1" smtClean="0"/>
                        <a:t>on-premise</a:t>
                      </a:r>
                      <a:r>
                        <a:rPr lang="en-GB" sz="800" baseline="0" dirty="0" smtClean="0"/>
                        <a:t> Active Directory </a:t>
                      </a:r>
                      <a:r>
                        <a:rPr lang="en-GB" sz="800" baseline="0" dirty="0" err="1" smtClean="0"/>
                        <a:t>Directory</a:t>
                      </a:r>
                      <a:r>
                        <a:rPr lang="en-GB" sz="800" baseline="0" dirty="0" smtClean="0"/>
                        <a:t> Services</a:t>
                      </a:r>
                      <a:endParaRPr lang="en-GB" sz="800" dirty="0"/>
                    </a:p>
                  </a:txBody>
                  <a:tcPr marL="36000" marR="36000" marT="36000" marB="36000" horzOverflow="overflow">
                    <a:lnL w="12700" cap="flat" cmpd="sng" algn="ctr">
                      <a:solidFill>
                        <a:srgbClr val="002663"/>
                      </a:solidFill>
                      <a:prstDash val="solid"/>
                      <a:round/>
                      <a:headEnd type="none" w="med" len="med"/>
                      <a:tailEnd type="none" w="med" len="med"/>
                    </a:lnL>
                    <a:lnR w="12700" cap="flat" cmpd="sng" algn="ctr">
                      <a:solidFill>
                        <a:srgbClr val="002663"/>
                      </a:solidFill>
                      <a:prstDash val="solid"/>
                      <a:round/>
                      <a:headEnd type="none" w="med" len="med"/>
                      <a:tailEnd type="none" w="med" len="med"/>
                    </a:lnR>
                    <a:lnT w="12700" cap="flat" cmpd="sng" algn="ctr">
                      <a:solidFill>
                        <a:srgbClr val="002663"/>
                      </a:solidFill>
                      <a:prstDash val="solid"/>
                      <a:round/>
                      <a:headEnd type="none" w="med" len="med"/>
                      <a:tailEnd type="none" w="med" len="med"/>
                    </a:lnT>
                    <a:lnB w="12700" cap="flat" cmpd="sng" algn="ctr">
                      <a:solidFill>
                        <a:srgbClr val="002663"/>
                      </a:solidFill>
                      <a:prstDash val="solid"/>
                      <a:round/>
                      <a:headEnd type="none" w="med" len="med"/>
                      <a:tailEnd type="none" w="med" len="med"/>
                    </a:lnB>
                    <a:lnTlToBr>
                      <a:noFill/>
                    </a:lnTlToBr>
                    <a:lnBlToTr>
                      <a:noFill/>
                    </a:lnBlToTr>
                    <a:solidFill>
                      <a:srgbClr val="E6EFF5"/>
                    </a:solidFill>
                  </a:tcPr>
                </a:tc>
                <a:extLst>
                  <a:ext uri="{0D108BD9-81ED-4DB2-BD59-A6C34878D82A}">
                    <a16:rowId xmlns:a16="http://schemas.microsoft.com/office/drawing/2014/main" val="10001"/>
                  </a:ext>
                </a:extLst>
              </a:tr>
              <a:tr h="262787">
                <a:tc>
                  <a:txBody>
                    <a:bodyPr/>
                    <a:lstStyle/>
                    <a:p>
                      <a:pPr marL="0" marR="0" lvl="0" indent="0" algn="l" defTabSz="914400" rtl="0" eaLnBrk="0" fontAlgn="base" latinLnBrk="0" hangingPunct="0">
                        <a:lnSpc>
                          <a:spcPct val="100000"/>
                        </a:lnSpc>
                        <a:spcBef>
                          <a:spcPct val="25000"/>
                        </a:spcBef>
                        <a:spcAft>
                          <a:spcPct val="0"/>
                        </a:spcAft>
                        <a:buClr>
                          <a:srgbClr val="15864F"/>
                        </a:buClr>
                        <a:buSzTx/>
                        <a:buFont typeface="Wingdings" pitchFamily="2" charset="2"/>
                        <a:buNone/>
                        <a:tabLst/>
                      </a:pPr>
                      <a:r>
                        <a:rPr kumimoji="0" lang="en-GB" sz="900" b="1" i="0" u="none" strike="noStrike" cap="none" normalizeH="0" baseline="0" dirty="0">
                          <a:ln>
                            <a:noFill/>
                          </a:ln>
                          <a:solidFill>
                            <a:schemeClr val="accent1"/>
                          </a:solidFill>
                          <a:effectLst/>
                          <a:latin typeface="Arial" charset="0"/>
                          <a:ea typeface="ＭＳ Ｐゴシック"/>
                          <a:cs typeface="ＭＳ Ｐゴシック"/>
                        </a:rPr>
                        <a:t>Tactical?</a:t>
                      </a:r>
                    </a:p>
                  </a:txBody>
                  <a:tcPr marL="36000" marR="36000" marT="36000" marB="36000" horzOverflow="overflow">
                    <a:lnL w="28575" cap="flat" cmpd="sng" algn="ctr">
                      <a:solidFill>
                        <a:srgbClr val="002663"/>
                      </a:solidFill>
                      <a:prstDash val="solid"/>
                      <a:round/>
                      <a:headEnd type="none" w="med" len="med"/>
                      <a:tailEnd type="none" w="med" len="med"/>
                    </a:lnL>
                    <a:lnR w="12700" cap="flat" cmpd="sng" algn="ctr">
                      <a:solidFill>
                        <a:srgbClr val="002663"/>
                      </a:solidFill>
                      <a:prstDash val="solid"/>
                      <a:round/>
                      <a:headEnd type="none" w="med" len="med"/>
                      <a:tailEnd type="none" w="med" len="med"/>
                    </a:lnR>
                    <a:lnT w="12700" cap="flat" cmpd="sng" algn="ctr">
                      <a:solidFill>
                        <a:srgbClr val="002663"/>
                      </a:solidFill>
                      <a:prstDash val="solid"/>
                      <a:round/>
                      <a:headEnd type="none" w="med" len="med"/>
                      <a:tailEnd type="none" w="med" len="med"/>
                    </a:lnT>
                    <a:lnB w="12700" cap="flat" cmpd="sng" algn="ctr">
                      <a:solidFill>
                        <a:srgbClr val="002663"/>
                      </a:solidFill>
                      <a:prstDash val="solid"/>
                      <a:round/>
                      <a:headEnd type="none" w="med" len="med"/>
                      <a:tailEnd type="none" w="med" len="med"/>
                    </a:lnB>
                    <a:lnTlToBr>
                      <a:noFill/>
                    </a:lnTlToBr>
                    <a:lnBlToTr>
                      <a:noFill/>
                    </a:lnBlToTr>
                    <a:solidFill>
                      <a:srgbClr val="002663">
                        <a:lumMod val="10000"/>
                        <a:lumOff val="90000"/>
                      </a:srgbClr>
                    </a:solidFill>
                  </a:tcPr>
                </a:tc>
                <a:tc>
                  <a:txBody>
                    <a:bodyPr/>
                    <a:lstStyle/>
                    <a:p>
                      <a:pPr marL="0" marR="0" lvl="0" indent="0" algn="l" defTabSz="914400" rtl="0" eaLnBrk="0" fontAlgn="base" latinLnBrk="0" hangingPunct="0">
                        <a:lnSpc>
                          <a:spcPct val="100000"/>
                        </a:lnSpc>
                        <a:spcBef>
                          <a:spcPct val="25000"/>
                        </a:spcBef>
                        <a:spcAft>
                          <a:spcPct val="0"/>
                        </a:spcAft>
                        <a:buClr>
                          <a:srgbClr val="15864F"/>
                        </a:buClr>
                        <a:buSzTx/>
                        <a:buFont typeface="Wingdings" pitchFamily="2" charset="2"/>
                        <a:buNone/>
                        <a:tabLst/>
                      </a:pPr>
                      <a:r>
                        <a:rPr kumimoji="0" lang="en-GB" sz="800" b="0" i="1" u="none" strike="noStrike" cap="none" normalizeH="0" baseline="0" dirty="0">
                          <a:ln>
                            <a:noFill/>
                          </a:ln>
                          <a:solidFill>
                            <a:schemeClr val="accent1"/>
                          </a:solidFill>
                          <a:effectLst/>
                          <a:latin typeface="Arial" charset="0"/>
                          <a:ea typeface="+mn-ea"/>
                          <a:cs typeface="ＭＳ Ｐゴシック"/>
                        </a:rPr>
                        <a:t>No</a:t>
                      </a:r>
                      <a:endParaRPr kumimoji="0" lang="en-GB" sz="800" b="0" i="1" u="none" strike="noStrike" cap="none" normalizeH="0" baseline="0" dirty="0">
                        <a:ln>
                          <a:noFill/>
                        </a:ln>
                        <a:solidFill>
                          <a:srgbClr val="FF0000"/>
                        </a:solidFill>
                        <a:effectLst/>
                        <a:latin typeface="Arial" charset="0"/>
                        <a:ea typeface="+mn-ea"/>
                        <a:cs typeface="ＭＳ Ｐゴシック"/>
                      </a:endParaRPr>
                    </a:p>
                  </a:txBody>
                  <a:tcPr marL="36000" marR="36000" marT="36000" marB="36000" horzOverflow="overflow">
                    <a:lnL w="12700" cap="flat" cmpd="sng" algn="ctr">
                      <a:solidFill>
                        <a:srgbClr val="002663"/>
                      </a:solidFill>
                      <a:prstDash val="solid"/>
                      <a:round/>
                      <a:headEnd type="none" w="med" len="med"/>
                      <a:tailEnd type="none" w="med" len="med"/>
                    </a:lnL>
                    <a:lnR w="12700" cap="flat" cmpd="sng" algn="ctr">
                      <a:solidFill>
                        <a:srgbClr val="002663"/>
                      </a:solidFill>
                      <a:prstDash val="solid"/>
                      <a:round/>
                      <a:headEnd type="none" w="med" len="med"/>
                      <a:tailEnd type="none" w="med" len="med"/>
                    </a:lnR>
                    <a:lnT w="12700" cap="flat" cmpd="sng" algn="ctr">
                      <a:solidFill>
                        <a:srgbClr val="002663"/>
                      </a:solidFill>
                      <a:prstDash val="solid"/>
                      <a:round/>
                      <a:headEnd type="none" w="med" len="med"/>
                      <a:tailEnd type="none" w="med" len="med"/>
                    </a:lnT>
                    <a:lnB w="12700" cap="flat" cmpd="sng" algn="ctr">
                      <a:solidFill>
                        <a:srgbClr val="002663"/>
                      </a:solidFill>
                      <a:prstDash val="solid"/>
                      <a:round/>
                      <a:headEnd type="none" w="med" len="med"/>
                      <a:tailEnd type="none" w="med" len="med"/>
                    </a:lnB>
                    <a:lnTlToBr>
                      <a:noFill/>
                    </a:lnTlToBr>
                    <a:lnBlToTr>
                      <a:noFill/>
                    </a:lnBlToTr>
                    <a:solidFill>
                      <a:srgbClr val="E6EFF5"/>
                    </a:solidFill>
                  </a:tcPr>
                </a:tc>
                <a:tc>
                  <a:txBody>
                    <a:bodyPr/>
                    <a:lstStyle/>
                    <a:p>
                      <a:pPr marL="0" marR="0" lvl="0" indent="0" algn="l" defTabSz="914400" rtl="0" eaLnBrk="0" fontAlgn="base" latinLnBrk="0" hangingPunct="0">
                        <a:lnSpc>
                          <a:spcPct val="100000"/>
                        </a:lnSpc>
                        <a:spcBef>
                          <a:spcPct val="25000"/>
                        </a:spcBef>
                        <a:spcAft>
                          <a:spcPct val="0"/>
                        </a:spcAft>
                        <a:buClr>
                          <a:srgbClr val="15864F"/>
                        </a:buClr>
                        <a:buSzTx/>
                        <a:buFont typeface="Wingdings" pitchFamily="2" charset="2"/>
                        <a:buNone/>
                        <a:tabLst/>
                      </a:pPr>
                      <a:r>
                        <a:rPr kumimoji="0" lang="en-GB" sz="800" b="0" i="1" u="none" strike="noStrike" cap="none" normalizeH="0" baseline="0" dirty="0">
                          <a:ln>
                            <a:noFill/>
                          </a:ln>
                          <a:solidFill>
                            <a:schemeClr val="accent1"/>
                          </a:solidFill>
                          <a:effectLst/>
                          <a:latin typeface="Arial" charset="0"/>
                          <a:ea typeface="+mn-ea"/>
                          <a:cs typeface="ＭＳ Ｐゴシック"/>
                        </a:rPr>
                        <a:t>No</a:t>
                      </a:r>
                    </a:p>
                  </a:txBody>
                  <a:tcPr marL="36000" marR="36000" marT="36000" marB="36000" horzOverflow="overflow">
                    <a:lnL w="12700" cap="flat" cmpd="sng" algn="ctr">
                      <a:solidFill>
                        <a:srgbClr val="002663"/>
                      </a:solidFill>
                      <a:prstDash val="solid"/>
                      <a:round/>
                      <a:headEnd type="none" w="med" len="med"/>
                      <a:tailEnd type="none" w="med" len="med"/>
                    </a:lnL>
                    <a:lnR w="12700" cap="flat" cmpd="sng" algn="ctr">
                      <a:solidFill>
                        <a:srgbClr val="002663"/>
                      </a:solidFill>
                      <a:prstDash val="solid"/>
                      <a:round/>
                      <a:headEnd type="none" w="med" len="med"/>
                      <a:tailEnd type="none" w="med" len="med"/>
                    </a:lnR>
                    <a:lnT w="12700" cap="flat" cmpd="sng" algn="ctr">
                      <a:solidFill>
                        <a:srgbClr val="002663"/>
                      </a:solidFill>
                      <a:prstDash val="solid"/>
                      <a:round/>
                      <a:headEnd type="none" w="med" len="med"/>
                      <a:tailEnd type="none" w="med" len="med"/>
                    </a:lnT>
                    <a:lnB w="12700" cap="flat" cmpd="sng" algn="ctr">
                      <a:solidFill>
                        <a:srgbClr val="002663"/>
                      </a:solidFill>
                      <a:prstDash val="solid"/>
                      <a:round/>
                      <a:headEnd type="none" w="med" len="med"/>
                      <a:tailEnd type="none" w="med" len="med"/>
                    </a:lnB>
                    <a:lnTlToBr>
                      <a:noFill/>
                    </a:lnTlToBr>
                    <a:lnBlToTr>
                      <a:noFill/>
                    </a:lnBlToTr>
                    <a:solidFill>
                      <a:srgbClr val="E6EFF5"/>
                    </a:solidFill>
                  </a:tcPr>
                </a:tc>
                <a:extLst>
                  <a:ext uri="{0D108BD9-81ED-4DB2-BD59-A6C34878D82A}">
                    <a16:rowId xmlns:a16="http://schemas.microsoft.com/office/drawing/2014/main" val="10004"/>
                  </a:ext>
                </a:extLst>
              </a:tr>
              <a:tr h="1088071">
                <a:tc>
                  <a:txBody>
                    <a:bodyPr/>
                    <a:lstStyle>
                      <a:lvl1pPr marL="0" algn="l" defTabSz="914192" rtl="0" eaLnBrk="1" latinLnBrk="0" hangingPunct="1">
                        <a:defRPr sz="1800" kern="1200">
                          <a:solidFill>
                            <a:schemeClr val="tx1"/>
                          </a:solidFill>
                          <a:latin typeface="Arial"/>
                        </a:defRPr>
                      </a:lvl1pPr>
                      <a:lvl2pPr marL="457097" algn="l" defTabSz="914192" rtl="0" eaLnBrk="1" latinLnBrk="0" hangingPunct="1">
                        <a:defRPr sz="1800" kern="1200">
                          <a:solidFill>
                            <a:schemeClr val="tx1"/>
                          </a:solidFill>
                          <a:latin typeface="Arial"/>
                        </a:defRPr>
                      </a:lvl2pPr>
                      <a:lvl3pPr marL="914192" algn="l" defTabSz="914192" rtl="0" eaLnBrk="1" latinLnBrk="0" hangingPunct="1">
                        <a:defRPr sz="1800" kern="1200">
                          <a:solidFill>
                            <a:schemeClr val="tx1"/>
                          </a:solidFill>
                          <a:latin typeface="Arial"/>
                        </a:defRPr>
                      </a:lvl3pPr>
                      <a:lvl4pPr marL="1371289" algn="l" defTabSz="914192" rtl="0" eaLnBrk="1" latinLnBrk="0" hangingPunct="1">
                        <a:defRPr sz="1800" kern="1200">
                          <a:solidFill>
                            <a:schemeClr val="tx1"/>
                          </a:solidFill>
                          <a:latin typeface="Arial"/>
                        </a:defRPr>
                      </a:lvl4pPr>
                      <a:lvl5pPr marL="1828384" algn="l" defTabSz="914192" rtl="0" eaLnBrk="1" latinLnBrk="0" hangingPunct="1">
                        <a:defRPr sz="1800" kern="1200">
                          <a:solidFill>
                            <a:schemeClr val="tx1"/>
                          </a:solidFill>
                          <a:latin typeface="Arial"/>
                        </a:defRPr>
                      </a:lvl5pPr>
                      <a:lvl6pPr marL="2285480" algn="l" defTabSz="914192" rtl="0" eaLnBrk="1" latinLnBrk="0" hangingPunct="1">
                        <a:defRPr sz="1800" kern="1200">
                          <a:solidFill>
                            <a:schemeClr val="tx1"/>
                          </a:solidFill>
                          <a:latin typeface="Arial"/>
                        </a:defRPr>
                      </a:lvl6pPr>
                      <a:lvl7pPr marL="2742576" algn="l" defTabSz="914192" rtl="0" eaLnBrk="1" latinLnBrk="0" hangingPunct="1">
                        <a:defRPr sz="1800" kern="1200">
                          <a:solidFill>
                            <a:schemeClr val="tx1"/>
                          </a:solidFill>
                          <a:latin typeface="Arial"/>
                        </a:defRPr>
                      </a:lvl7pPr>
                      <a:lvl8pPr marL="3199672" algn="l" defTabSz="914192" rtl="0" eaLnBrk="1" latinLnBrk="0" hangingPunct="1">
                        <a:defRPr sz="1800" kern="1200">
                          <a:solidFill>
                            <a:schemeClr val="tx1"/>
                          </a:solidFill>
                          <a:latin typeface="Arial"/>
                        </a:defRPr>
                      </a:lvl8pPr>
                      <a:lvl9pPr marL="3656768" algn="l" defTabSz="914192"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5000"/>
                        </a:spcBef>
                        <a:spcAft>
                          <a:spcPct val="0"/>
                        </a:spcAft>
                        <a:buClr>
                          <a:srgbClr val="15864F"/>
                        </a:buClr>
                        <a:buSzTx/>
                        <a:buFont typeface="Wingdings" pitchFamily="2" charset="2"/>
                        <a:buNone/>
                        <a:tabLst/>
                      </a:pPr>
                      <a:r>
                        <a:rPr kumimoji="0" lang="en-GB" sz="900" b="1" i="0" u="none" strike="noStrike" cap="none" normalizeH="0" baseline="0" dirty="0">
                          <a:ln>
                            <a:noFill/>
                          </a:ln>
                          <a:solidFill>
                            <a:schemeClr val="accent1"/>
                          </a:solidFill>
                          <a:effectLst/>
                          <a:latin typeface="Arial" charset="0"/>
                          <a:ea typeface="ＭＳ Ｐゴシック"/>
                          <a:cs typeface="ＭＳ Ｐゴシック"/>
                        </a:rPr>
                        <a:t>Pros</a:t>
                      </a:r>
                    </a:p>
                  </a:txBody>
                  <a:tcPr marL="36000" marR="36000" marT="36000" marB="36000" horzOverflow="overflow">
                    <a:lnL w="28575" cap="flat" cmpd="sng" algn="ctr">
                      <a:solidFill>
                        <a:srgbClr val="002663"/>
                      </a:solidFill>
                      <a:prstDash val="solid"/>
                      <a:round/>
                      <a:headEnd type="none" w="med" len="med"/>
                      <a:tailEnd type="none" w="med" len="med"/>
                    </a:lnL>
                    <a:lnR w="12700" cap="flat" cmpd="sng" algn="ctr">
                      <a:solidFill>
                        <a:srgbClr val="002663"/>
                      </a:solidFill>
                      <a:prstDash val="solid"/>
                      <a:round/>
                      <a:headEnd type="none" w="med" len="med"/>
                      <a:tailEnd type="none" w="med" len="med"/>
                    </a:lnR>
                    <a:lnT w="12700" cap="flat" cmpd="sng" algn="ctr">
                      <a:solidFill>
                        <a:srgbClr val="002663"/>
                      </a:solidFill>
                      <a:prstDash val="solid"/>
                      <a:round/>
                      <a:headEnd type="none" w="med" len="med"/>
                      <a:tailEnd type="none" w="med" len="med"/>
                    </a:lnT>
                    <a:lnB w="12700" cap="flat" cmpd="sng" algn="ctr">
                      <a:solidFill>
                        <a:srgbClr val="002663"/>
                      </a:solidFill>
                      <a:prstDash val="solid"/>
                      <a:round/>
                      <a:headEnd type="none" w="med" len="med"/>
                      <a:tailEnd type="none" w="med" len="med"/>
                    </a:lnB>
                    <a:lnTlToBr>
                      <a:noFill/>
                    </a:lnTlToBr>
                    <a:lnBlToTr>
                      <a:noFill/>
                    </a:lnBlToTr>
                    <a:solidFill>
                      <a:srgbClr val="002663">
                        <a:lumMod val="10000"/>
                        <a:lumOff val="90000"/>
                      </a:srgbClr>
                    </a:solidFill>
                  </a:tcPr>
                </a:tc>
                <a:tc>
                  <a:txBody>
                    <a:bodyPr/>
                    <a:lstStyle>
                      <a:lvl1pPr marL="0" algn="l" defTabSz="914192" rtl="0" eaLnBrk="1" latinLnBrk="0" hangingPunct="1">
                        <a:defRPr sz="1800" kern="1200">
                          <a:solidFill>
                            <a:schemeClr val="tx1"/>
                          </a:solidFill>
                          <a:latin typeface="Arial"/>
                        </a:defRPr>
                      </a:lvl1pPr>
                      <a:lvl2pPr marL="457097" algn="l" defTabSz="914192" rtl="0" eaLnBrk="1" latinLnBrk="0" hangingPunct="1">
                        <a:defRPr sz="1800" kern="1200">
                          <a:solidFill>
                            <a:schemeClr val="tx1"/>
                          </a:solidFill>
                          <a:latin typeface="Arial"/>
                        </a:defRPr>
                      </a:lvl2pPr>
                      <a:lvl3pPr marL="914192" algn="l" defTabSz="914192" rtl="0" eaLnBrk="1" latinLnBrk="0" hangingPunct="1">
                        <a:defRPr sz="1800" kern="1200">
                          <a:solidFill>
                            <a:schemeClr val="tx1"/>
                          </a:solidFill>
                          <a:latin typeface="Arial"/>
                        </a:defRPr>
                      </a:lvl3pPr>
                      <a:lvl4pPr marL="1371289" algn="l" defTabSz="914192" rtl="0" eaLnBrk="1" latinLnBrk="0" hangingPunct="1">
                        <a:defRPr sz="1800" kern="1200">
                          <a:solidFill>
                            <a:schemeClr val="tx1"/>
                          </a:solidFill>
                          <a:latin typeface="Arial"/>
                        </a:defRPr>
                      </a:lvl4pPr>
                      <a:lvl5pPr marL="1828384" algn="l" defTabSz="914192" rtl="0" eaLnBrk="1" latinLnBrk="0" hangingPunct="1">
                        <a:defRPr sz="1800" kern="1200">
                          <a:solidFill>
                            <a:schemeClr val="tx1"/>
                          </a:solidFill>
                          <a:latin typeface="Arial"/>
                        </a:defRPr>
                      </a:lvl5pPr>
                      <a:lvl6pPr marL="2285480" algn="l" defTabSz="914192" rtl="0" eaLnBrk="1" latinLnBrk="0" hangingPunct="1">
                        <a:defRPr sz="1800" kern="1200">
                          <a:solidFill>
                            <a:schemeClr val="tx1"/>
                          </a:solidFill>
                          <a:latin typeface="Arial"/>
                        </a:defRPr>
                      </a:lvl6pPr>
                      <a:lvl7pPr marL="2742576" algn="l" defTabSz="914192" rtl="0" eaLnBrk="1" latinLnBrk="0" hangingPunct="1">
                        <a:defRPr sz="1800" kern="1200">
                          <a:solidFill>
                            <a:schemeClr val="tx1"/>
                          </a:solidFill>
                          <a:latin typeface="Arial"/>
                        </a:defRPr>
                      </a:lvl7pPr>
                      <a:lvl8pPr marL="3199672" algn="l" defTabSz="914192" rtl="0" eaLnBrk="1" latinLnBrk="0" hangingPunct="1">
                        <a:defRPr sz="1800" kern="1200">
                          <a:solidFill>
                            <a:schemeClr val="tx1"/>
                          </a:solidFill>
                          <a:latin typeface="Arial"/>
                        </a:defRPr>
                      </a:lvl8pPr>
                      <a:lvl9pPr marL="3656768" algn="l" defTabSz="914192" rtl="0" eaLnBrk="1" latinLnBrk="0" hangingPunct="1">
                        <a:defRPr sz="1800" kern="1200">
                          <a:solidFill>
                            <a:schemeClr val="tx1"/>
                          </a:solidFill>
                          <a:latin typeface="Arial"/>
                        </a:defRPr>
                      </a:lvl9pPr>
                    </a:lstStyle>
                    <a:p>
                      <a:pPr marL="171450" indent="-171450" defTabSz="435416">
                        <a:buFont typeface="Arial" panose="020B0604020202020204" pitchFamily="34" charset="0"/>
                        <a:buChar char="•"/>
                        <a:defRPr/>
                      </a:pPr>
                      <a:r>
                        <a:rPr lang="en-GB" sz="800" dirty="0" smtClean="0">
                          <a:solidFill>
                            <a:schemeClr val="tx1"/>
                          </a:solidFill>
                          <a:ea typeface="Arial" charset="0"/>
                          <a:cs typeface="Arial" panose="020B0604020202020204" pitchFamily="34" charset="0"/>
                        </a:rPr>
                        <a:t>Segregation between </a:t>
                      </a:r>
                      <a:r>
                        <a:rPr lang="en-GB" sz="800" dirty="0" err="1" smtClean="0">
                          <a:solidFill>
                            <a:schemeClr val="tx1"/>
                          </a:solidFill>
                          <a:ea typeface="Arial" charset="0"/>
                          <a:cs typeface="Arial" panose="020B0604020202020204" pitchFamily="34" charset="0"/>
                        </a:rPr>
                        <a:t>on-premise</a:t>
                      </a:r>
                      <a:r>
                        <a:rPr lang="en-GB" sz="800" baseline="0" dirty="0" smtClean="0">
                          <a:solidFill>
                            <a:schemeClr val="tx1"/>
                          </a:solidFill>
                          <a:ea typeface="Arial" charset="0"/>
                          <a:cs typeface="Arial" panose="020B0604020202020204" pitchFamily="34" charset="0"/>
                        </a:rPr>
                        <a:t> </a:t>
                      </a:r>
                      <a:r>
                        <a:rPr lang="en-GB" sz="800" dirty="0" smtClean="0">
                          <a:solidFill>
                            <a:schemeClr val="tx1"/>
                          </a:solidFill>
                          <a:ea typeface="Arial" charset="0"/>
                          <a:cs typeface="Arial" panose="020B0604020202020204" pitchFamily="34" charset="0"/>
                        </a:rPr>
                        <a:t>users and Azure</a:t>
                      </a:r>
                      <a:r>
                        <a:rPr lang="en-GB" sz="800" baseline="0" dirty="0" smtClean="0">
                          <a:solidFill>
                            <a:schemeClr val="tx1"/>
                          </a:solidFill>
                          <a:ea typeface="Arial" charset="0"/>
                          <a:cs typeface="Arial" panose="020B0604020202020204" pitchFamily="34" charset="0"/>
                        </a:rPr>
                        <a:t> </a:t>
                      </a:r>
                      <a:r>
                        <a:rPr lang="en-GB" sz="800" dirty="0" smtClean="0">
                          <a:solidFill>
                            <a:schemeClr val="tx1"/>
                          </a:solidFill>
                          <a:ea typeface="Arial" charset="0"/>
                          <a:cs typeface="Arial" panose="020B0604020202020204" pitchFamily="34" charset="0"/>
                        </a:rPr>
                        <a:t>user account</a:t>
                      </a:r>
                    </a:p>
                    <a:p>
                      <a:pPr marL="171450" indent="-171450" defTabSz="435416">
                        <a:buFont typeface="Arial" panose="020B0604020202020204" pitchFamily="34" charset="0"/>
                        <a:buChar char="•"/>
                        <a:defRPr/>
                      </a:pPr>
                      <a:r>
                        <a:rPr lang="en-GB" sz="800" dirty="0" smtClean="0">
                          <a:solidFill>
                            <a:schemeClr val="tx1"/>
                          </a:solidFill>
                          <a:ea typeface="Arial" charset="0"/>
                          <a:cs typeface="Arial" panose="020B0604020202020204" pitchFamily="34" charset="0"/>
                        </a:rPr>
                        <a:t>All</a:t>
                      </a:r>
                      <a:r>
                        <a:rPr lang="en-GB" sz="800" baseline="0" dirty="0" smtClean="0">
                          <a:solidFill>
                            <a:schemeClr val="tx1"/>
                          </a:solidFill>
                          <a:ea typeface="Arial" charset="0"/>
                          <a:cs typeface="Arial" panose="020B0604020202020204" pitchFamily="34" charset="0"/>
                        </a:rPr>
                        <a:t> PaaS services so no infrastructure management costs</a:t>
                      </a:r>
                    </a:p>
                    <a:p>
                      <a:pPr marL="171450" indent="-171450" defTabSz="435416">
                        <a:buFont typeface="Arial" panose="020B0604020202020204" pitchFamily="34" charset="0"/>
                        <a:buChar char="•"/>
                        <a:defRPr/>
                      </a:pPr>
                      <a:r>
                        <a:rPr lang="en-GB" sz="800" baseline="0" dirty="0" smtClean="0">
                          <a:solidFill>
                            <a:schemeClr val="tx1"/>
                          </a:solidFill>
                          <a:ea typeface="Arial" charset="0"/>
                          <a:cs typeface="Arial" panose="020B0604020202020204" pitchFamily="34" charset="0"/>
                        </a:rPr>
                        <a:t>ADFS setup not required if users are only authenticating against AADDS. </a:t>
                      </a:r>
                    </a:p>
                  </a:txBody>
                  <a:tcPr marL="36000" marR="36000" marT="36000" marB="36000" horzOverflow="overflow">
                    <a:lnL w="12700" cap="flat" cmpd="sng" algn="ctr">
                      <a:solidFill>
                        <a:srgbClr val="002663"/>
                      </a:solidFill>
                      <a:prstDash val="solid"/>
                      <a:round/>
                      <a:headEnd type="none" w="med" len="med"/>
                      <a:tailEnd type="none" w="med" len="med"/>
                    </a:lnL>
                    <a:lnR w="12700" cap="flat" cmpd="sng" algn="ctr">
                      <a:solidFill>
                        <a:srgbClr val="002663"/>
                      </a:solidFill>
                      <a:prstDash val="solid"/>
                      <a:round/>
                      <a:headEnd type="none" w="med" len="med"/>
                      <a:tailEnd type="none" w="med" len="med"/>
                    </a:lnR>
                    <a:lnT w="12700" cap="flat" cmpd="sng" algn="ctr">
                      <a:solidFill>
                        <a:srgbClr val="002663"/>
                      </a:solidFill>
                      <a:prstDash val="solid"/>
                      <a:round/>
                      <a:headEnd type="none" w="med" len="med"/>
                      <a:tailEnd type="none" w="med" len="med"/>
                    </a:lnT>
                    <a:lnB w="12700" cap="flat" cmpd="sng" algn="ctr">
                      <a:solidFill>
                        <a:srgbClr val="002663"/>
                      </a:solidFill>
                      <a:prstDash val="solid"/>
                      <a:round/>
                      <a:headEnd type="none" w="med" len="med"/>
                      <a:tailEnd type="none" w="med" len="med"/>
                    </a:lnB>
                    <a:lnTlToBr>
                      <a:noFill/>
                    </a:lnTlToBr>
                    <a:lnBlToTr>
                      <a:noFill/>
                    </a:lnBlToTr>
                    <a:solidFill>
                      <a:srgbClr val="E6EFF5"/>
                    </a:solidFill>
                  </a:tcPr>
                </a:tc>
                <a:tc>
                  <a:txBody>
                    <a:bodyPr/>
                    <a:lstStyle>
                      <a:lvl1pPr marL="0" algn="l" defTabSz="914192" rtl="0" eaLnBrk="1" latinLnBrk="0" hangingPunct="1">
                        <a:defRPr sz="1800" kern="1200">
                          <a:solidFill>
                            <a:schemeClr val="tx1"/>
                          </a:solidFill>
                          <a:latin typeface="Arial"/>
                        </a:defRPr>
                      </a:lvl1pPr>
                      <a:lvl2pPr marL="457097" algn="l" defTabSz="914192" rtl="0" eaLnBrk="1" latinLnBrk="0" hangingPunct="1">
                        <a:defRPr sz="1800" kern="1200">
                          <a:solidFill>
                            <a:schemeClr val="tx1"/>
                          </a:solidFill>
                          <a:latin typeface="Arial"/>
                        </a:defRPr>
                      </a:lvl2pPr>
                      <a:lvl3pPr marL="914192" algn="l" defTabSz="914192" rtl="0" eaLnBrk="1" latinLnBrk="0" hangingPunct="1">
                        <a:defRPr sz="1800" kern="1200">
                          <a:solidFill>
                            <a:schemeClr val="tx1"/>
                          </a:solidFill>
                          <a:latin typeface="Arial"/>
                        </a:defRPr>
                      </a:lvl3pPr>
                      <a:lvl4pPr marL="1371289" algn="l" defTabSz="914192" rtl="0" eaLnBrk="1" latinLnBrk="0" hangingPunct="1">
                        <a:defRPr sz="1800" kern="1200">
                          <a:solidFill>
                            <a:schemeClr val="tx1"/>
                          </a:solidFill>
                          <a:latin typeface="Arial"/>
                        </a:defRPr>
                      </a:lvl4pPr>
                      <a:lvl5pPr marL="1828384" algn="l" defTabSz="914192" rtl="0" eaLnBrk="1" latinLnBrk="0" hangingPunct="1">
                        <a:defRPr sz="1800" kern="1200">
                          <a:solidFill>
                            <a:schemeClr val="tx1"/>
                          </a:solidFill>
                          <a:latin typeface="Arial"/>
                        </a:defRPr>
                      </a:lvl5pPr>
                      <a:lvl6pPr marL="2285480" algn="l" defTabSz="914192" rtl="0" eaLnBrk="1" latinLnBrk="0" hangingPunct="1">
                        <a:defRPr sz="1800" kern="1200">
                          <a:solidFill>
                            <a:schemeClr val="tx1"/>
                          </a:solidFill>
                          <a:latin typeface="Arial"/>
                        </a:defRPr>
                      </a:lvl6pPr>
                      <a:lvl7pPr marL="2742576" algn="l" defTabSz="914192" rtl="0" eaLnBrk="1" latinLnBrk="0" hangingPunct="1">
                        <a:defRPr sz="1800" kern="1200">
                          <a:solidFill>
                            <a:schemeClr val="tx1"/>
                          </a:solidFill>
                          <a:latin typeface="Arial"/>
                        </a:defRPr>
                      </a:lvl7pPr>
                      <a:lvl8pPr marL="3199672" algn="l" defTabSz="914192" rtl="0" eaLnBrk="1" latinLnBrk="0" hangingPunct="1">
                        <a:defRPr sz="1800" kern="1200">
                          <a:solidFill>
                            <a:schemeClr val="tx1"/>
                          </a:solidFill>
                          <a:latin typeface="Arial"/>
                        </a:defRPr>
                      </a:lvl8pPr>
                      <a:lvl9pPr marL="3656768" algn="l" defTabSz="914192" rtl="0" eaLnBrk="1" latinLnBrk="0" hangingPunct="1">
                        <a:defRPr sz="1800" kern="1200">
                          <a:solidFill>
                            <a:schemeClr val="tx1"/>
                          </a:solidFill>
                          <a:latin typeface="Arial"/>
                        </a:defRPr>
                      </a:lvl9pPr>
                    </a:lstStyle>
                    <a:p>
                      <a:pPr marL="171450" indent="-171450" defTabSz="435416">
                        <a:buFont typeface="Arial" panose="020B0604020202020204" pitchFamily="34" charset="0"/>
                        <a:buChar char="•"/>
                        <a:defRPr/>
                      </a:pPr>
                      <a:r>
                        <a:rPr lang="en-GB" sz="800" dirty="0" smtClean="0">
                          <a:solidFill>
                            <a:schemeClr val="tx1"/>
                          </a:solidFill>
                          <a:ea typeface="Arial" charset="0"/>
                          <a:cs typeface="Arial" panose="020B0604020202020204" pitchFamily="34" charset="0"/>
                        </a:rPr>
                        <a:t>Already setup,</a:t>
                      </a:r>
                      <a:r>
                        <a:rPr lang="en-GB" sz="800" baseline="0" dirty="0" smtClean="0">
                          <a:solidFill>
                            <a:schemeClr val="tx1"/>
                          </a:solidFill>
                          <a:ea typeface="Arial" charset="0"/>
                          <a:cs typeface="Arial" panose="020B0604020202020204" pitchFamily="34" charset="0"/>
                        </a:rPr>
                        <a:t> configured and functional</a:t>
                      </a:r>
                      <a:endParaRPr lang="en-GB" sz="800" dirty="0" smtClean="0">
                        <a:solidFill>
                          <a:schemeClr val="tx1"/>
                        </a:solidFill>
                        <a:ea typeface="Arial" charset="0"/>
                        <a:cs typeface="Arial" panose="020B0604020202020204" pitchFamily="34" charset="0"/>
                      </a:endParaRPr>
                    </a:p>
                    <a:p>
                      <a:pPr marL="171450" indent="-171450" defTabSz="435416">
                        <a:buFont typeface="Arial" panose="020B0604020202020204" pitchFamily="34" charset="0"/>
                        <a:buChar char="•"/>
                        <a:defRPr/>
                      </a:pPr>
                      <a:r>
                        <a:rPr lang="en-GB" sz="800" dirty="0" smtClean="0">
                          <a:solidFill>
                            <a:schemeClr val="tx1"/>
                          </a:solidFill>
                          <a:ea typeface="Arial" charset="0"/>
                          <a:cs typeface="Arial" panose="020B0604020202020204" pitchFamily="34" charset="0"/>
                        </a:rPr>
                        <a:t>Seamlessly</a:t>
                      </a:r>
                      <a:r>
                        <a:rPr lang="en-GB" sz="800" baseline="0" dirty="0" smtClean="0">
                          <a:solidFill>
                            <a:schemeClr val="tx1"/>
                          </a:solidFill>
                          <a:ea typeface="Arial" charset="0"/>
                          <a:cs typeface="Arial" panose="020B0604020202020204" pitchFamily="34" charset="0"/>
                        </a:rPr>
                        <a:t> enables migrations from </a:t>
                      </a:r>
                      <a:r>
                        <a:rPr lang="en-GB" sz="800" baseline="0" dirty="0" err="1" smtClean="0">
                          <a:solidFill>
                            <a:schemeClr val="tx1"/>
                          </a:solidFill>
                          <a:ea typeface="Arial" charset="0"/>
                          <a:cs typeface="Arial" panose="020B0604020202020204" pitchFamily="34" charset="0"/>
                        </a:rPr>
                        <a:t>on-premise</a:t>
                      </a:r>
                      <a:r>
                        <a:rPr lang="en-GB" sz="800" baseline="0" dirty="0" smtClean="0">
                          <a:solidFill>
                            <a:schemeClr val="tx1"/>
                          </a:solidFill>
                          <a:ea typeface="Arial" charset="0"/>
                          <a:cs typeface="Arial" panose="020B0604020202020204" pitchFamily="34" charset="0"/>
                        </a:rPr>
                        <a:t> to Azure</a:t>
                      </a:r>
                    </a:p>
                    <a:p>
                      <a:pPr marL="171450" indent="-171450" defTabSz="435416">
                        <a:buFont typeface="Arial" panose="020B0604020202020204" pitchFamily="34" charset="0"/>
                        <a:buChar char="•"/>
                        <a:defRPr/>
                      </a:pPr>
                      <a:r>
                        <a:rPr lang="en-GB" sz="800" baseline="0" dirty="0" smtClean="0">
                          <a:solidFill>
                            <a:schemeClr val="tx1"/>
                          </a:solidFill>
                          <a:ea typeface="Arial" charset="0"/>
                          <a:cs typeface="Arial" panose="020B0604020202020204" pitchFamily="34" charset="0"/>
                        </a:rPr>
                        <a:t>DNS management for hybrid setup is simplified</a:t>
                      </a:r>
                    </a:p>
                    <a:p>
                      <a:pPr marL="171450" indent="-171450" defTabSz="435416">
                        <a:buFont typeface="Arial" panose="020B0604020202020204" pitchFamily="34" charset="0"/>
                        <a:buChar char="•"/>
                        <a:defRPr/>
                      </a:pPr>
                      <a:r>
                        <a:rPr lang="en-GB" sz="800" dirty="0" smtClean="0">
                          <a:solidFill>
                            <a:schemeClr val="tx1"/>
                          </a:solidFill>
                          <a:ea typeface="Arial" charset="0"/>
                          <a:cs typeface="Arial" panose="020B0604020202020204" pitchFamily="34" charset="0"/>
                        </a:rPr>
                        <a:t>Single</a:t>
                      </a:r>
                      <a:r>
                        <a:rPr lang="en-GB" sz="800" baseline="0" dirty="0" smtClean="0">
                          <a:solidFill>
                            <a:schemeClr val="tx1"/>
                          </a:solidFill>
                          <a:ea typeface="Arial" charset="0"/>
                          <a:cs typeface="Arial" panose="020B0604020202020204" pitchFamily="34" charset="0"/>
                        </a:rPr>
                        <a:t> master list for all AD accounts</a:t>
                      </a:r>
                    </a:p>
                    <a:p>
                      <a:pPr marL="171450" indent="-171450" defTabSz="435416">
                        <a:buFont typeface="Arial" panose="020B0604020202020204" pitchFamily="34" charset="0"/>
                        <a:buChar char="•"/>
                        <a:defRPr/>
                      </a:pPr>
                      <a:endParaRPr lang="en-GB" sz="800" dirty="0">
                        <a:solidFill>
                          <a:schemeClr val="tx1"/>
                        </a:solidFill>
                        <a:ea typeface="Arial" charset="0"/>
                        <a:cs typeface="Arial" panose="020B0604020202020204" pitchFamily="34" charset="0"/>
                      </a:endParaRPr>
                    </a:p>
                  </a:txBody>
                  <a:tcPr marL="36000" marR="36000" marT="36000" marB="36000" horzOverflow="overflow">
                    <a:lnL w="12700" cap="flat" cmpd="sng" algn="ctr">
                      <a:solidFill>
                        <a:srgbClr val="002663"/>
                      </a:solidFill>
                      <a:prstDash val="solid"/>
                      <a:round/>
                      <a:headEnd type="none" w="med" len="med"/>
                      <a:tailEnd type="none" w="med" len="med"/>
                    </a:lnL>
                    <a:lnR w="12700" cap="flat" cmpd="sng" algn="ctr">
                      <a:solidFill>
                        <a:srgbClr val="002663"/>
                      </a:solidFill>
                      <a:prstDash val="solid"/>
                      <a:round/>
                      <a:headEnd type="none" w="med" len="med"/>
                      <a:tailEnd type="none" w="med" len="med"/>
                    </a:lnR>
                    <a:lnT w="12700" cap="flat" cmpd="sng" algn="ctr">
                      <a:solidFill>
                        <a:srgbClr val="002663"/>
                      </a:solidFill>
                      <a:prstDash val="solid"/>
                      <a:round/>
                      <a:headEnd type="none" w="med" len="med"/>
                      <a:tailEnd type="none" w="med" len="med"/>
                    </a:lnT>
                    <a:lnB w="12700" cap="flat" cmpd="sng" algn="ctr">
                      <a:solidFill>
                        <a:srgbClr val="002663"/>
                      </a:solidFill>
                      <a:prstDash val="solid"/>
                      <a:round/>
                      <a:headEnd type="none" w="med" len="med"/>
                      <a:tailEnd type="none" w="med" len="med"/>
                    </a:lnB>
                    <a:lnTlToBr>
                      <a:noFill/>
                    </a:lnTlToBr>
                    <a:lnBlToTr>
                      <a:noFill/>
                    </a:lnBlToTr>
                    <a:solidFill>
                      <a:srgbClr val="E6EFF5"/>
                    </a:solidFill>
                  </a:tcPr>
                </a:tc>
                <a:extLst>
                  <a:ext uri="{0D108BD9-81ED-4DB2-BD59-A6C34878D82A}">
                    <a16:rowId xmlns:a16="http://schemas.microsoft.com/office/drawing/2014/main" val="10002"/>
                  </a:ext>
                </a:extLst>
              </a:tr>
              <a:tr h="981391">
                <a:tc>
                  <a:txBody>
                    <a:bodyPr/>
                    <a:lstStyle>
                      <a:lvl1pPr marL="0" algn="l" defTabSz="914192" rtl="0" eaLnBrk="1" latinLnBrk="0" hangingPunct="1">
                        <a:defRPr sz="1800" kern="1200">
                          <a:solidFill>
                            <a:schemeClr val="tx1"/>
                          </a:solidFill>
                          <a:latin typeface="Arial"/>
                        </a:defRPr>
                      </a:lvl1pPr>
                      <a:lvl2pPr marL="457097" algn="l" defTabSz="914192" rtl="0" eaLnBrk="1" latinLnBrk="0" hangingPunct="1">
                        <a:defRPr sz="1800" kern="1200">
                          <a:solidFill>
                            <a:schemeClr val="tx1"/>
                          </a:solidFill>
                          <a:latin typeface="Arial"/>
                        </a:defRPr>
                      </a:lvl2pPr>
                      <a:lvl3pPr marL="914192" algn="l" defTabSz="914192" rtl="0" eaLnBrk="1" latinLnBrk="0" hangingPunct="1">
                        <a:defRPr sz="1800" kern="1200">
                          <a:solidFill>
                            <a:schemeClr val="tx1"/>
                          </a:solidFill>
                          <a:latin typeface="Arial"/>
                        </a:defRPr>
                      </a:lvl3pPr>
                      <a:lvl4pPr marL="1371289" algn="l" defTabSz="914192" rtl="0" eaLnBrk="1" latinLnBrk="0" hangingPunct="1">
                        <a:defRPr sz="1800" kern="1200">
                          <a:solidFill>
                            <a:schemeClr val="tx1"/>
                          </a:solidFill>
                          <a:latin typeface="Arial"/>
                        </a:defRPr>
                      </a:lvl4pPr>
                      <a:lvl5pPr marL="1828384" algn="l" defTabSz="914192" rtl="0" eaLnBrk="1" latinLnBrk="0" hangingPunct="1">
                        <a:defRPr sz="1800" kern="1200">
                          <a:solidFill>
                            <a:schemeClr val="tx1"/>
                          </a:solidFill>
                          <a:latin typeface="Arial"/>
                        </a:defRPr>
                      </a:lvl5pPr>
                      <a:lvl6pPr marL="2285480" algn="l" defTabSz="914192" rtl="0" eaLnBrk="1" latinLnBrk="0" hangingPunct="1">
                        <a:defRPr sz="1800" kern="1200">
                          <a:solidFill>
                            <a:schemeClr val="tx1"/>
                          </a:solidFill>
                          <a:latin typeface="Arial"/>
                        </a:defRPr>
                      </a:lvl6pPr>
                      <a:lvl7pPr marL="2742576" algn="l" defTabSz="914192" rtl="0" eaLnBrk="1" latinLnBrk="0" hangingPunct="1">
                        <a:defRPr sz="1800" kern="1200">
                          <a:solidFill>
                            <a:schemeClr val="tx1"/>
                          </a:solidFill>
                          <a:latin typeface="Arial"/>
                        </a:defRPr>
                      </a:lvl7pPr>
                      <a:lvl8pPr marL="3199672" algn="l" defTabSz="914192" rtl="0" eaLnBrk="1" latinLnBrk="0" hangingPunct="1">
                        <a:defRPr sz="1800" kern="1200">
                          <a:solidFill>
                            <a:schemeClr val="tx1"/>
                          </a:solidFill>
                          <a:latin typeface="Arial"/>
                        </a:defRPr>
                      </a:lvl8pPr>
                      <a:lvl9pPr marL="3656768" algn="l" defTabSz="914192"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5000"/>
                        </a:spcBef>
                        <a:spcAft>
                          <a:spcPct val="0"/>
                        </a:spcAft>
                        <a:buClr>
                          <a:srgbClr val="15864F"/>
                        </a:buClr>
                        <a:buSzTx/>
                        <a:buFont typeface="Wingdings" pitchFamily="2" charset="2"/>
                        <a:buNone/>
                        <a:tabLst/>
                      </a:pPr>
                      <a:r>
                        <a:rPr kumimoji="0" lang="en-GB" sz="900" b="1" i="0" u="none" strike="noStrike" cap="none" normalizeH="0" baseline="0" dirty="0">
                          <a:ln>
                            <a:noFill/>
                          </a:ln>
                          <a:solidFill>
                            <a:schemeClr val="accent1"/>
                          </a:solidFill>
                          <a:effectLst/>
                          <a:latin typeface="Arial" charset="0"/>
                          <a:ea typeface="ＭＳ Ｐゴシック"/>
                          <a:cs typeface="ＭＳ Ｐゴシック"/>
                        </a:rPr>
                        <a:t>Cons</a:t>
                      </a:r>
                    </a:p>
                  </a:txBody>
                  <a:tcPr marL="36000" marR="36000" marT="36000" marB="36000" horzOverflow="overflow">
                    <a:lnL w="28575" cap="flat" cmpd="sng" algn="ctr">
                      <a:solidFill>
                        <a:srgbClr val="002663"/>
                      </a:solidFill>
                      <a:prstDash val="solid"/>
                      <a:round/>
                      <a:headEnd type="none" w="med" len="med"/>
                      <a:tailEnd type="none" w="med" len="med"/>
                    </a:lnL>
                    <a:lnR w="12700" cap="flat" cmpd="sng" algn="ctr">
                      <a:solidFill>
                        <a:srgbClr val="002663"/>
                      </a:solidFill>
                      <a:prstDash val="solid"/>
                      <a:round/>
                      <a:headEnd type="none" w="med" len="med"/>
                      <a:tailEnd type="none" w="med" len="med"/>
                    </a:lnR>
                    <a:lnT w="12700" cap="flat" cmpd="sng" algn="ctr">
                      <a:solidFill>
                        <a:srgbClr val="002663"/>
                      </a:solidFill>
                      <a:prstDash val="solid"/>
                      <a:round/>
                      <a:headEnd type="none" w="med" len="med"/>
                      <a:tailEnd type="none" w="med" len="med"/>
                    </a:lnT>
                    <a:lnB w="12700" cap="flat" cmpd="sng" algn="ctr">
                      <a:solidFill>
                        <a:srgbClr val="002663"/>
                      </a:solidFill>
                      <a:prstDash val="solid"/>
                      <a:round/>
                      <a:headEnd type="none" w="med" len="med"/>
                      <a:tailEnd type="none" w="med" len="med"/>
                    </a:lnB>
                    <a:lnTlToBr>
                      <a:noFill/>
                    </a:lnTlToBr>
                    <a:lnBlToTr>
                      <a:noFill/>
                    </a:lnBlToTr>
                    <a:solidFill>
                      <a:srgbClr val="002663">
                        <a:lumMod val="10000"/>
                        <a:lumOff val="90000"/>
                      </a:srgbClr>
                    </a:solidFill>
                  </a:tcPr>
                </a:tc>
                <a:tc>
                  <a:txBody>
                    <a:bodyPr/>
                    <a:lstStyle>
                      <a:lvl1pPr marL="0" algn="l" defTabSz="914192" rtl="0" eaLnBrk="1" latinLnBrk="0" hangingPunct="1">
                        <a:defRPr sz="1800" kern="1200">
                          <a:solidFill>
                            <a:schemeClr val="tx1"/>
                          </a:solidFill>
                          <a:latin typeface="Arial"/>
                        </a:defRPr>
                      </a:lvl1pPr>
                      <a:lvl2pPr marL="457097" algn="l" defTabSz="914192" rtl="0" eaLnBrk="1" latinLnBrk="0" hangingPunct="1">
                        <a:defRPr sz="1800" kern="1200">
                          <a:solidFill>
                            <a:schemeClr val="tx1"/>
                          </a:solidFill>
                          <a:latin typeface="Arial"/>
                        </a:defRPr>
                      </a:lvl2pPr>
                      <a:lvl3pPr marL="914192" algn="l" defTabSz="914192" rtl="0" eaLnBrk="1" latinLnBrk="0" hangingPunct="1">
                        <a:defRPr sz="1800" kern="1200">
                          <a:solidFill>
                            <a:schemeClr val="tx1"/>
                          </a:solidFill>
                          <a:latin typeface="Arial"/>
                        </a:defRPr>
                      </a:lvl3pPr>
                      <a:lvl4pPr marL="1371289" algn="l" defTabSz="914192" rtl="0" eaLnBrk="1" latinLnBrk="0" hangingPunct="1">
                        <a:defRPr sz="1800" kern="1200">
                          <a:solidFill>
                            <a:schemeClr val="tx1"/>
                          </a:solidFill>
                          <a:latin typeface="Arial"/>
                        </a:defRPr>
                      </a:lvl4pPr>
                      <a:lvl5pPr marL="1828384" algn="l" defTabSz="914192" rtl="0" eaLnBrk="1" latinLnBrk="0" hangingPunct="1">
                        <a:defRPr sz="1800" kern="1200">
                          <a:solidFill>
                            <a:schemeClr val="tx1"/>
                          </a:solidFill>
                          <a:latin typeface="Arial"/>
                        </a:defRPr>
                      </a:lvl5pPr>
                      <a:lvl6pPr marL="2285480" algn="l" defTabSz="914192" rtl="0" eaLnBrk="1" latinLnBrk="0" hangingPunct="1">
                        <a:defRPr sz="1800" kern="1200">
                          <a:solidFill>
                            <a:schemeClr val="tx1"/>
                          </a:solidFill>
                          <a:latin typeface="Arial"/>
                        </a:defRPr>
                      </a:lvl6pPr>
                      <a:lvl7pPr marL="2742576" algn="l" defTabSz="914192" rtl="0" eaLnBrk="1" latinLnBrk="0" hangingPunct="1">
                        <a:defRPr sz="1800" kern="1200">
                          <a:solidFill>
                            <a:schemeClr val="tx1"/>
                          </a:solidFill>
                          <a:latin typeface="Arial"/>
                        </a:defRPr>
                      </a:lvl7pPr>
                      <a:lvl8pPr marL="3199672" algn="l" defTabSz="914192" rtl="0" eaLnBrk="1" latinLnBrk="0" hangingPunct="1">
                        <a:defRPr sz="1800" kern="1200">
                          <a:solidFill>
                            <a:schemeClr val="tx1"/>
                          </a:solidFill>
                          <a:latin typeface="Arial"/>
                        </a:defRPr>
                      </a:lvl8pPr>
                      <a:lvl9pPr marL="3656768" algn="l" defTabSz="914192" rtl="0" eaLnBrk="1" latinLnBrk="0" hangingPunct="1">
                        <a:defRPr sz="1800" kern="1200">
                          <a:solidFill>
                            <a:schemeClr val="tx1"/>
                          </a:solidFill>
                          <a:latin typeface="Arial"/>
                        </a:defRPr>
                      </a:lvl9pPr>
                    </a:lstStyle>
                    <a:p>
                      <a:pPr marL="171450" lvl="0" indent="-171450" defTabSz="435416">
                        <a:buFont typeface="Arial" panose="020B0604020202020204" pitchFamily="34" charset="0"/>
                        <a:buChar char="•"/>
                        <a:defRPr/>
                      </a:pPr>
                      <a:r>
                        <a:rPr lang="en-GB" sz="800" dirty="0" smtClean="0">
                          <a:solidFill>
                            <a:schemeClr val="tx1"/>
                          </a:solidFill>
                          <a:ea typeface="Arial" charset="0"/>
                          <a:cs typeface="Arial" panose="020B0604020202020204" pitchFamily="34" charset="0"/>
                        </a:rPr>
                        <a:t>Multiple</a:t>
                      </a:r>
                      <a:r>
                        <a:rPr lang="en-GB" sz="800" baseline="0" dirty="0" smtClean="0">
                          <a:solidFill>
                            <a:schemeClr val="tx1"/>
                          </a:solidFill>
                          <a:ea typeface="Arial" charset="0"/>
                          <a:cs typeface="Arial" panose="020B0604020202020204" pitchFamily="34" charset="0"/>
                        </a:rPr>
                        <a:t> IAM services to manage</a:t>
                      </a:r>
                    </a:p>
                    <a:p>
                      <a:pPr marL="171450" lvl="0" indent="-171450" defTabSz="435416">
                        <a:buFont typeface="Arial" panose="020B0604020202020204" pitchFamily="34" charset="0"/>
                        <a:buChar char="•"/>
                        <a:defRPr/>
                      </a:pPr>
                      <a:r>
                        <a:rPr lang="en-GB" sz="800" baseline="0" dirty="0" smtClean="0">
                          <a:solidFill>
                            <a:schemeClr val="tx1"/>
                          </a:solidFill>
                          <a:ea typeface="Arial" charset="0"/>
                          <a:cs typeface="Arial" panose="020B0604020202020204" pitchFamily="34" charset="0"/>
                        </a:rPr>
                        <a:t>JML process would need up to double the effort</a:t>
                      </a:r>
                    </a:p>
                    <a:p>
                      <a:pPr marL="171450" lvl="0" indent="-171450" defTabSz="435416">
                        <a:buFont typeface="Arial" panose="020B0604020202020204" pitchFamily="34" charset="0"/>
                        <a:buChar char="•"/>
                        <a:defRPr/>
                      </a:pPr>
                      <a:r>
                        <a:rPr lang="en-GB" sz="800" baseline="0" dirty="0" smtClean="0">
                          <a:solidFill>
                            <a:schemeClr val="tx1"/>
                          </a:solidFill>
                          <a:ea typeface="Arial" charset="0"/>
                          <a:cs typeface="Arial" panose="020B0604020202020204" pitchFamily="34" charset="0"/>
                        </a:rPr>
                        <a:t>Integration with </a:t>
                      </a:r>
                      <a:r>
                        <a:rPr lang="en-GB" sz="800" baseline="0" dirty="0" err="1" smtClean="0">
                          <a:solidFill>
                            <a:schemeClr val="tx1"/>
                          </a:solidFill>
                          <a:ea typeface="Arial" charset="0"/>
                          <a:cs typeface="Arial" panose="020B0604020202020204" pitchFamily="34" charset="0"/>
                        </a:rPr>
                        <a:t>on-premise</a:t>
                      </a:r>
                      <a:r>
                        <a:rPr lang="en-GB" sz="800" baseline="0" dirty="0" smtClean="0">
                          <a:solidFill>
                            <a:schemeClr val="tx1"/>
                          </a:solidFill>
                          <a:ea typeface="Arial" charset="0"/>
                          <a:cs typeface="Arial" panose="020B0604020202020204" pitchFamily="34" charset="0"/>
                        </a:rPr>
                        <a:t> services becomes harder</a:t>
                      </a:r>
                    </a:p>
                    <a:p>
                      <a:pPr marL="171450" lvl="0" indent="-171450" defTabSz="435416">
                        <a:buFont typeface="Arial" panose="020B0604020202020204" pitchFamily="34" charset="0"/>
                        <a:buChar char="•"/>
                        <a:defRPr/>
                      </a:pPr>
                      <a:r>
                        <a:rPr lang="en-GB" sz="800" baseline="0" dirty="0" smtClean="0">
                          <a:solidFill>
                            <a:schemeClr val="tx1"/>
                          </a:solidFill>
                          <a:ea typeface="Arial" charset="0"/>
                          <a:cs typeface="Arial" panose="020B0604020202020204" pitchFamily="34" charset="0"/>
                        </a:rPr>
                        <a:t>Users need to remember multiple credentials</a:t>
                      </a:r>
                    </a:p>
                    <a:p>
                      <a:pPr marL="171450" lvl="0" indent="-171450" defTabSz="435416">
                        <a:buFont typeface="Arial" panose="020B0604020202020204" pitchFamily="34" charset="0"/>
                        <a:buChar char="•"/>
                        <a:defRPr/>
                      </a:pPr>
                      <a:r>
                        <a:rPr lang="en-GB" sz="800" baseline="0" dirty="0" smtClean="0">
                          <a:solidFill>
                            <a:schemeClr val="tx1"/>
                          </a:solidFill>
                          <a:ea typeface="Arial" charset="0"/>
                          <a:cs typeface="Arial" panose="020B0604020202020204" pitchFamily="34" charset="0"/>
                        </a:rPr>
                        <a:t>Multiple DNS services to manage</a:t>
                      </a:r>
                    </a:p>
                    <a:p>
                      <a:pPr marL="171450" lvl="0" indent="-171450" defTabSz="435416">
                        <a:buFont typeface="Arial" panose="020B0604020202020204" pitchFamily="34" charset="0"/>
                        <a:buChar char="•"/>
                        <a:defRPr/>
                      </a:pPr>
                      <a:r>
                        <a:rPr lang="en-GB" sz="800" baseline="0" dirty="0" smtClean="0">
                          <a:solidFill>
                            <a:schemeClr val="tx1"/>
                          </a:solidFill>
                          <a:ea typeface="Arial" charset="0"/>
                          <a:cs typeface="Arial" panose="020B0604020202020204" pitchFamily="34" charset="0"/>
                        </a:rPr>
                        <a:t>All Azure migrations will become refactor or reengineer.</a:t>
                      </a:r>
                    </a:p>
                  </a:txBody>
                  <a:tcPr marL="36000" marR="36000" marT="36000" marB="36000" horzOverflow="overflow">
                    <a:lnL w="12700" cap="flat" cmpd="sng" algn="ctr">
                      <a:solidFill>
                        <a:srgbClr val="002663"/>
                      </a:solidFill>
                      <a:prstDash val="solid"/>
                      <a:round/>
                      <a:headEnd type="none" w="med" len="med"/>
                      <a:tailEnd type="none" w="med" len="med"/>
                    </a:lnL>
                    <a:lnR w="12700" cap="flat" cmpd="sng" algn="ctr">
                      <a:solidFill>
                        <a:srgbClr val="002663"/>
                      </a:solidFill>
                      <a:prstDash val="solid"/>
                      <a:round/>
                      <a:headEnd type="none" w="med" len="med"/>
                      <a:tailEnd type="none" w="med" len="med"/>
                    </a:lnR>
                    <a:lnT w="12700" cap="flat" cmpd="sng" algn="ctr">
                      <a:solidFill>
                        <a:srgbClr val="002663"/>
                      </a:solidFill>
                      <a:prstDash val="solid"/>
                      <a:round/>
                      <a:headEnd type="none" w="med" len="med"/>
                      <a:tailEnd type="none" w="med" len="med"/>
                    </a:lnT>
                    <a:lnB w="12700" cap="flat" cmpd="sng" algn="ctr">
                      <a:solidFill>
                        <a:srgbClr val="002663"/>
                      </a:solidFill>
                      <a:prstDash val="solid"/>
                      <a:round/>
                      <a:headEnd type="none" w="med" len="med"/>
                      <a:tailEnd type="none" w="med" len="med"/>
                    </a:lnB>
                    <a:lnTlToBr>
                      <a:noFill/>
                    </a:lnTlToBr>
                    <a:lnBlToTr>
                      <a:noFill/>
                    </a:lnBlToTr>
                    <a:solidFill>
                      <a:srgbClr val="E6EFF5"/>
                    </a:solidFill>
                  </a:tcPr>
                </a:tc>
                <a:tc>
                  <a:txBody>
                    <a:bodyPr/>
                    <a:lstStyle>
                      <a:lvl1pPr marL="0" algn="l" defTabSz="914192" rtl="0" eaLnBrk="1" latinLnBrk="0" hangingPunct="1">
                        <a:defRPr sz="1800" kern="1200">
                          <a:solidFill>
                            <a:schemeClr val="tx1"/>
                          </a:solidFill>
                          <a:latin typeface="Arial"/>
                        </a:defRPr>
                      </a:lvl1pPr>
                      <a:lvl2pPr marL="457097" algn="l" defTabSz="914192" rtl="0" eaLnBrk="1" latinLnBrk="0" hangingPunct="1">
                        <a:defRPr sz="1800" kern="1200">
                          <a:solidFill>
                            <a:schemeClr val="tx1"/>
                          </a:solidFill>
                          <a:latin typeface="Arial"/>
                        </a:defRPr>
                      </a:lvl2pPr>
                      <a:lvl3pPr marL="914192" algn="l" defTabSz="914192" rtl="0" eaLnBrk="1" latinLnBrk="0" hangingPunct="1">
                        <a:defRPr sz="1800" kern="1200">
                          <a:solidFill>
                            <a:schemeClr val="tx1"/>
                          </a:solidFill>
                          <a:latin typeface="Arial"/>
                        </a:defRPr>
                      </a:lvl3pPr>
                      <a:lvl4pPr marL="1371289" algn="l" defTabSz="914192" rtl="0" eaLnBrk="1" latinLnBrk="0" hangingPunct="1">
                        <a:defRPr sz="1800" kern="1200">
                          <a:solidFill>
                            <a:schemeClr val="tx1"/>
                          </a:solidFill>
                          <a:latin typeface="Arial"/>
                        </a:defRPr>
                      </a:lvl4pPr>
                      <a:lvl5pPr marL="1828384" algn="l" defTabSz="914192" rtl="0" eaLnBrk="1" latinLnBrk="0" hangingPunct="1">
                        <a:defRPr sz="1800" kern="1200">
                          <a:solidFill>
                            <a:schemeClr val="tx1"/>
                          </a:solidFill>
                          <a:latin typeface="Arial"/>
                        </a:defRPr>
                      </a:lvl5pPr>
                      <a:lvl6pPr marL="2285480" algn="l" defTabSz="914192" rtl="0" eaLnBrk="1" latinLnBrk="0" hangingPunct="1">
                        <a:defRPr sz="1800" kern="1200">
                          <a:solidFill>
                            <a:schemeClr val="tx1"/>
                          </a:solidFill>
                          <a:latin typeface="Arial"/>
                        </a:defRPr>
                      </a:lvl6pPr>
                      <a:lvl7pPr marL="2742576" algn="l" defTabSz="914192" rtl="0" eaLnBrk="1" latinLnBrk="0" hangingPunct="1">
                        <a:defRPr sz="1800" kern="1200">
                          <a:solidFill>
                            <a:schemeClr val="tx1"/>
                          </a:solidFill>
                          <a:latin typeface="Arial"/>
                        </a:defRPr>
                      </a:lvl7pPr>
                      <a:lvl8pPr marL="3199672" algn="l" defTabSz="914192" rtl="0" eaLnBrk="1" latinLnBrk="0" hangingPunct="1">
                        <a:defRPr sz="1800" kern="1200">
                          <a:solidFill>
                            <a:schemeClr val="tx1"/>
                          </a:solidFill>
                          <a:latin typeface="Arial"/>
                        </a:defRPr>
                      </a:lvl8pPr>
                      <a:lvl9pPr marL="3656768" algn="l" defTabSz="914192" rtl="0" eaLnBrk="1" latinLnBrk="0" hangingPunct="1">
                        <a:defRPr sz="1800" kern="1200">
                          <a:solidFill>
                            <a:schemeClr val="tx1"/>
                          </a:solidFill>
                          <a:latin typeface="Arial"/>
                        </a:defRPr>
                      </a:lvl9pPr>
                    </a:lstStyle>
                    <a:p>
                      <a:pPr marL="171450" lvl="0" indent="-171450" defTabSz="435416">
                        <a:buFont typeface="Arial" panose="020B0604020202020204" pitchFamily="34" charset="0"/>
                        <a:buChar char="•"/>
                        <a:defRPr/>
                      </a:pPr>
                      <a:r>
                        <a:rPr lang="en-GB" sz="800" dirty="0" smtClean="0">
                          <a:solidFill>
                            <a:schemeClr val="tx1"/>
                          </a:solidFill>
                          <a:ea typeface="Arial" charset="0"/>
                          <a:cs typeface="Arial" panose="020B0604020202020204" pitchFamily="34" charset="0"/>
                        </a:rPr>
                        <a:t>None</a:t>
                      </a:r>
                      <a:r>
                        <a:rPr lang="en-GB" sz="800" baseline="0" dirty="0" smtClean="0">
                          <a:solidFill>
                            <a:schemeClr val="tx1"/>
                          </a:solidFill>
                          <a:ea typeface="Arial" charset="0"/>
                          <a:cs typeface="Arial" panose="020B0604020202020204" pitchFamily="34" charset="0"/>
                        </a:rPr>
                        <a:t> identified</a:t>
                      </a:r>
                      <a:endParaRPr lang="en-GB" sz="800" dirty="0">
                        <a:solidFill>
                          <a:schemeClr val="tx1"/>
                        </a:solidFill>
                        <a:ea typeface="Arial" charset="0"/>
                        <a:cs typeface="Arial" panose="020B0604020202020204" pitchFamily="34" charset="0"/>
                      </a:endParaRPr>
                    </a:p>
                  </a:txBody>
                  <a:tcPr marL="36000" marR="36000" marT="36000" marB="36000" horzOverflow="overflow">
                    <a:lnL w="12700" cap="flat" cmpd="sng" algn="ctr">
                      <a:solidFill>
                        <a:srgbClr val="002663"/>
                      </a:solidFill>
                      <a:prstDash val="solid"/>
                      <a:round/>
                      <a:headEnd type="none" w="med" len="med"/>
                      <a:tailEnd type="none" w="med" len="med"/>
                    </a:lnL>
                    <a:lnR w="12700" cap="flat" cmpd="sng" algn="ctr">
                      <a:solidFill>
                        <a:srgbClr val="002663"/>
                      </a:solidFill>
                      <a:prstDash val="solid"/>
                      <a:round/>
                      <a:headEnd type="none" w="med" len="med"/>
                      <a:tailEnd type="none" w="med" len="med"/>
                    </a:lnR>
                    <a:lnT w="12700" cap="flat" cmpd="sng" algn="ctr">
                      <a:solidFill>
                        <a:srgbClr val="002663"/>
                      </a:solidFill>
                      <a:prstDash val="solid"/>
                      <a:round/>
                      <a:headEnd type="none" w="med" len="med"/>
                      <a:tailEnd type="none" w="med" len="med"/>
                    </a:lnT>
                    <a:lnB w="12700" cap="flat" cmpd="sng" algn="ctr">
                      <a:solidFill>
                        <a:srgbClr val="002663"/>
                      </a:solidFill>
                      <a:prstDash val="solid"/>
                      <a:round/>
                      <a:headEnd type="none" w="med" len="med"/>
                      <a:tailEnd type="none" w="med" len="med"/>
                    </a:lnB>
                    <a:lnTlToBr>
                      <a:noFill/>
                    </a:lnTlToBr>
                    <a:lnBlToTr>
                      <a:noFill/>
                    </a:lnBlToTr>
                    <a:solidFill>
                      <a:srgbClr val="E6EFF5"/>
                    </a:solidFill>
                  </a:tcPr>
                </a:tc>
                <a:extLst>
                  <a:ext uri="{0D108BD9-81ED-4DB2-BD59-A6C34878D82A}">
                    <a16:rowId xmlns:a16="http://schemas.microsoft.com/office/drawing/2014/main" val="10006"/>
                  </a:ext>
                </a:extLst>
              </a:tr>
              <a:tr h="461113">
                <a:tc>
                  <a:txBody>
                    <a:bodyPr/>
                    <a:lstStyle>
                      <a:lvl1pPr marL="0" algn="l" defTabSz="914192" rtl="0" eaLnBrk="1" latinLnBrk="0" hangingPunct="1">
                        <a:defRPr sz="1800" kern="1200">
                          <a:solidFill>
                            <a:schemeClr val="tx1"/>
                          </a:solidFill>
                          <a:latin typeface="Arial"/>
                        </a:defRPr>
                      </a:lvl1pPr>
                      <a:lvl2pPr marL="457097" algn="l" defTabSz="914192" rtl="0" eaLnBrk="1" latinLnBrk="0" hangingPunct="1">
                        <a:defRPr sz="1800" kern="1200">
                          <a:solidFill>
                            <a:schemeClr val="tx1"/>
                          </a:solidFill>
                          <a:latin typeface="Arial"/>
                        </a:defRPr>
                      </a:lvl2pPr>
                      <a:lvl3pPr marL="914192" algn="l" defTabSz="914192" rtl="0" eaLnBrk="1" latinLnBrk="0" hangingPunct="1">
                        <a:defRPr sz="1800" kern="1200">
                          <a:solidFill>
                            <a:schemeClr val="tx1"/>
                          </a:solidFill>
                          <a:latin typeface="Arial"/>
                        </a:defRPr>
                      </a:lvl3pPr>
                      <a:lvl4pPr marL="1371289" algn="l" defTabSz="914192" rtl="0" eaLnBrk="1" latinLnBrk="0" hangingPunct="1">
                        <a:defRPr sz="1800" kern="1200">
                          <a:solidFill>
                            <a:schemeClr val="tx1"/>
                          </a:solidFill>
                          <a:latin typeface="Arial"/>
                        </a:defRPr>
                      </a:lvl4pPr>
                      <a:lvl5pPr marL="1828384" algn="l" defTabSz="914192" rtl="0" eaLnBrk="1" latinLnBrk="0" hangingPunct="1">
                        <a:defRPr sz="1800" kern="1200">
                          <a:solidFill>
                            <a:schemeClr val="tx1"/>
                          </a:solidFill>
                          <a:latin typeface="Arial"/>
                        </a:defRPr>
                      </a:lvl5pPr>
                      <a:lvl6pPr marL="2285480" algn="l" defTabSz="914192" rtl="0" eaLnBrk="1" latinLnBrk="0" hangingPunct="1">
                        <a:defRPr sz="1800" kern="1200">
                          <a:solidFill>
                            <a:schemeClr val="tx1"/>
                          </a:solidFill>
                          <a:latin typeface="Arial"/>
                        </a:defRPr>
                      </a:lvl6pPr>
                      <a:lvl7pPr marL="2742576" algn="l" defTabSz="914192" rtl="0" eaLnBrk="1" latinLnBrk="0" hangingPunct="1">
                        <a:defRPr sz="1800" kern="1200">
                          <a:solidFill>
                            <a:schemeClr val="tx1"/>
                          </a:solidFill>
                          <a:latin typeface="Arial"/>
                        </a:defRPr>
                      </a:lvl7pPr>
                      <a:lvl8pPr marL="3199672" algn="l" defTabSz="914192" rtl="0" eaLnBrk="1" latinLnBrk="0" hangingPunct="1">
                        <a:defRPr sz="1800" kern="1200">
                          <a:solidFill>
                            <a:schemeClr val="tx1"/>
                          </a:solidFill>
                          <a:latin typeface="Arial"/>
                        </a:defRPr>
                      </a:lvl8pPr>
                      <a:lvl9pPr marL="3656768" algn="l" defTabSz="914192"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5000"/>
                        </a:spcBef>
                        <a:spcAft>
                          <a:spcPct val="0"/>
                        </a:spcAft>
                        <a:buClr>
                          <a:srgbClr val="15864F"/>
                        </a:buClr>
                        <a:buSzTx/>
                        <a:buFont typeface="Wingdings" pitchFamily="2" charset="2"/>
                        <a:buNone/>
                        <a:tabLst/>
                      </a:pPr>
                      <a:r>
                        <a:rPr kumimoji="0" lang="en-GB" sz="900" b="1" i="0" u="none" strike="noStrike" cap="none" normalizeH="0" baseline="0" dirty="0">
                          <a:ln>
                            <a:noFill/>
                          </a:ln>
                          <a:solidFill>
                            <a:schemeClr val="accent1"/>
                          </a:solidFill>
                          <a:effectLst/>
                          <a:latin typeface="Arial" charset="0"/>
                          <a:ea typeface="ＭＳ Ｐゴシック"/>
                          <a:cs typeface="ＭＳ Ｐゴシック"/>
                        </a:rPr>
                        <a:t>Impact on Costs (Project &amp; BAU)</a:t>
                      </a:r>
                    </a:p>
                  </a:txBody>
                  <a:tcPr marL="36000" marR="36000" marT="36000" marB="36000" horzOverflow="overflow">
                    <a:lnL w="28575" cap="flat" cmpd="sng" algn="ctr">
                      <a:solidFill>
                        <a:srgbClr val="002663"/>
                      </a:solidFill>
                      <a:prstDash val="solid"/>
                      <a:round/>
                      <a:headEnd type="none" w="med" len="med"/>
                      <a:tailEnd type="none" w="med" len="med"/>
                    </a:lnL>
                    <a:lnR w="12700" cap="flat" cmpd="sng" algn="ctr">
                      <a:solidFill>
                        <a:srgbClr val="002663"/>
                      </a:solidFill>
                      <a:prstDash val="solid"/>
                      <a:round/>
                      <a:headEnd type="none" w="med" len="med"/>
                      <a:tailEnd type="none" w="med" len="med"/>
                    </a:lnR>
                    <a:lnT w="12700" cap="flat" cmpd="sng" algn="ctr">
                      <a:solidFill>
                        <a:srgbClr val="002663"/>
                      </a:solidFill>
                      <a:prstDash val="solid"/>
                      <a:round/>
                      <a:headEnd type="none" w="med" len="med"/>
                      <a:tailEnd type="none" w="med" len="med"/>
                    </a:lnT>
                    <a:lnB w="12700" cap="flat" cmpd="sng" algn="ctr">
                      <a:solidFill>
                        <a:srgbClr val="002663"/>
                      </a:solidFill>
                      <a:prstDash val="solid"/>
                      <a:round/>
                      <a:headEnd type="none" w="med" len="med"/>
                      <a:tailEnd type="none" w="med" len="med"/>
                    </a:lnB>
                    <a:lnTlToBr>
                      <a:noFill/>
                    </a:lnTlToBr>
                    <a:lnBlToTr>
                      <a:noFill/>
                    </a:lnBlToTr>
                    <a:solidFill>
                      <a:srgbClr val="002663">
                        <a:lumMod val="10000"/>
                        <a:lumOff val="90000"/>
                      </a:srgbClr>
                    </a:solidFill>
                  </a:tcPr>
                </a:tc>
                <a:tc>
                  <a:txBody>
                    <a:bodyPr/>
                    <a:lstStyle>
                      <a:lvl1pPr marL="0" algn="l" defTabSz="914192" rtl="0" eaLnBrk="1" latinLnBrk="0" hangingPunct="1">
                        <a:defRPr sz="1800" kern="1200">
                          <a:solidFill>
                            <a:schemeClr val="tx1"/>
                          </a:solidFill>
                          <a:latin typeface="Arial"/>
                        </a:defRPr>
                      </a:lvl1pPr>
                      <a:lvl2pPr marL="457097" algn="l" defTabSz="914192" rtl="0" eaLnBrk="1" latinLnBrk="0" hangingPunct="1">
                        <a:defRPr sz="1800" kern="1200">
                          <a:solidFill>
                            <a:schemeClr val="tx1"/>
                          </a:solidFill>
                          <a:latin typeface="Arial"/>
                        </a:defRPr>
                      </a:lvl2pPr>
                      <a:lvl3pPr marL="914192" algn="l" defTabSz="914192" rtl="0" eaLnBrk="1" latinLnBrk="0" hangingPunct="1">
                        <a:defRPr sz="1800" kern="1200">
                          <a:solidFill>
                            <a:schemeClr val="tx1"/>
                          </a:solidFill>
                          <a:latin typeface="Arial"/>
                        </a:defRPr>
                      </a:lvl3pPr>
                      <a:lvl4pPr marL="1371289" algn="l" defTabSz="914192" rtl="0" eaLnBrk="1" latinLnBrk="0" hangingPunct="1">
                        <a:defRPr sz="1800" kern="1200">
                          <a:solidFill>
                            <a:schemeClr val="tx1"/>
                          </a:solidFill>
                          <a:latin typeface="Arial"/>
                        </a:defRPr>
                      </a:lvl4pPr>
                      <a:lvl5pPr marL="1828384" algn="l" defTabSz="914192" rtl="0" eaLnBrk="1" latinLnBrk="0" hangingPunct="1">
                        <a:defRPr sz="1800" kern="1200">
                          <a:solidFill>
                            <a:schemeClr val="tx1"/>
                          </a:solidFill>
                          <a:latin typeface="Arial"/>
                        </a:defRPr>
                      </a:lvl5pPr>
                      <a:lvl6pPr marL="2285480" algn="l" defTabSz="914192" rtl="0" eaLnBrk="1" latinLnBrk="0" hangingPunct="1">
                        <a:defRPr sz="1800" kern="1200">
                          <a:solidFill>
                            <a:schemeClr val="tx1"/>
                          </a:solidFill>
                          <a:latin typeface="Arial"/>
                        </a:defRPr>
                      </a:lvl6pPr>
                      <a:lvl7pPr marL="2742576" algn="l" defTabSz="914192" rtl="0" eaLnBrk="1" latinLnBrk="0" hangingPunct="1">
                        <a:defRPr sz="1800" kern="1200">
                          <a:solidFill>
                            <a:schemeClr val="tx1"/>
                          </a:solidFill>
                          <a:latin typeface="Arial"/>
                        </a:defRPr>
                      </a:lvl7pPr>
                      <a:lvl8pPr marL="3199672" algn="l" defTabSz="914192" rtl="0" eaLnBrk="1" latinLnBrk="0" hangingPunct="1">
                        <a:defRPr sz="1800" kern="1200">
                          <a:solidFill>
                            <a:schemeClr val="tx1"/>
                          </a:solidFill>
                          <a:latin typeface="Arial"/>
                        </a:defRPr>
                      </a:lvl8pPr>
                      <a:lvl9pPr marL="3656768" algn="l" defTabSz="914192"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5000"/>
                        </a:spcBef>
                        <a:spcAft>
                          <a:spcPct val="0"/>
                        </a:spcAft>
                        <a:buClr>
                          <a:srgbClr val="15864F"/>
                        </a:buClr>
                        <a:buSzTx/>
                        <a:buFont typeface="Wingdings" pitchFamily="2" charset="2"/>
                        <a:buNone/>
                        <a:tabLst/>
                      </a:pPr>
                      <a:r>
                        <a:rPr kumimoji="0" lang="en-GB" sz="800" b="0" i="0" u="none" strike="noStrike" kern="1200" cap="none" normalizeH="0" baseline="0" dirty="0">
                          <a:ln>
                            <a:noFill/>
                          </a:ln>
                          <a:solidFill>
                            <a:schemeClr val="accent1"/>
                          </a:solidFill>
                          <a:effectLst/>
                          <a:latin typeface="Arial" charset="0"/>
                          <a:ea typeface="ＭＳ Ｐゴシック"/>
                          <a:cs typeface="ＭＳ Ｐゴシック"/>
                        </a:rPr>
                        <a:t>To implement this option: </a:t>
                      </a:r>
                    </a:p>
                    <a:p>
                      <a:pPr marL="92075" marR="0" lvl="0" indent="-92075" algn="l" defTabSz="914400" rtl="0" eaLnBrk="0" fontAlgn="base" latinLnBrk="0" hangingPunct="0">
                        <a:lnSpc>
                          <a:spcPct val="100000"/>
                        </a:lnSpc>
                        <a:spcBef>
                          <a:spcPct val="25000"/>
                        </a:spcBef>
                        <a:spcAft>
                          <a:spcPct val="0"/>
                        </a:spcAft>
                        <a:buClr>
                          <a:srgbClr val="15864F"/>
                        </a:buClr>
                        <a:buSzTx/>
                        <a:buFont typeface="Arial" panose="020B0604020202020204" pitchFamily="34" charset="0"/>
                        <a:buChar char="•"/>
                        <a:tabLst/>
                        <a:defRPr/>
                      </a:pPr>
                      <a:r>
                        <a:rPr kumimoji="0" lang="en-GB" sz="800" b="0" i="0" u="none" strike="noStrike" kern="1200" cap="none" normalizeH="0" baseline="0" dirty="0">
                          <a:ln>
                            <a:noFill/>
                          </a:ln>
                          <a:solidFill>
                            <a:schemeClr val="accent1"/>
                          </a:solidFill>
                          <a:effectLst/>
                          <a:latin typeface="Arial" charset="0"/>
                          <a:ea typeface="ＭＳ Ｐゴシック"/>
                          <a:cs typeface="ＭＳ Ｐゴシック"/>
                        </a:rPr>
                        <a:t>Project: </a:t>
                      </a:r>
                      <a:r>
                        <a:rPr kumimoji="0" lang="en-GB" sz="800" b="0" i="0" u="none" strike="noStrike" kern="1200" cap="none" normalizeH="0" baseline="0" dirty="0" smtClean="0">
                          <a:ln>
                            <a:noFill/>
                          </a:ln>
                          <a:solidFill>
                            <a:schemeClr val="accent1"/>
                          </a:solidFill>
                          <a:effectLst/>
                          <a:latin typeface="Arial" charset="0"/>
                          <a:ea typeface="ＭＳ Ｐゴシック"/>
                          <a:cs typeface="ＭＳ Ｐゴシック"/>
                        </a:rPr>
                        <a:t>£tbc</a:t>
                      </a:r>
                      <a:endParaRPr kumimoji="0" lang="en-GB" sz="800" b="0" i="0" u="none" strike="noStrike" kern="1200" cap="none" normalizeH="0" baseline="0" dirty="0">
                        <a:ln>
                          <a:noFill/>
                        </a:ln>
                        <a:solidFill>
                          <a:schemeClr val="accent1"/>
                        </a:solidFill>
                        <a:effectLst/>
                        <a:latin typeface="Arial" charset="0"/>
                        <a:ea typeface="ＭＳ Ｐゴシック"/>
                        <a:cs typeface="ＭＳ Ｐゴシック"/>
                      </a:endParaRPr>
                    </a:p>
                    <a:p>
                      <a:pPr marL="92075" marR="0" lvl="0" indent="-92075" algn="l" defTabSz="914400" rtl="0" eaLnBrk="0" fontAlgn="base" latinLnBrk="0" hangingPunct="0">
                        <a:lnSpc>
                          <a:spcPct val="100000"/>
                        </a:lnSpc>
                        <a:spcBef>
                          <a:spcPct val="25000"/>
                        </a:spcBef>
                        <a:spcAft>
                          <a:spcPct val="0"/>
                        </a:spcAft>
                        <a:buClr>
                          <a:srgbClr val="15864F"/>
                        </a:buClr>
                        <a:buSzTx/>
                        <a:buFont typeface="Arial" panose="020B0604020202020204" pitchFamily="34" charset="0"/>
                        <a:buChar char="•"/>
                        <a:tabLst/>
                        <a:defRPr/>
                      </a:pPr>
                      <a:r>
                        <a:rPr kumimoji="0" lang="en-GB" sz="800" b="0" i="0" u="none" strike="noStrike" kern="1200" cap="none" normalizeH="0" baseline="0" dirty="0">
                          <a:ln>
                            <a:noFill/>
                          </a:ln>
                          <a:solidFill>
                            <a:schemeClr val="accent1"/>
                          </a:solidFill>
                          <a:effectLst/>
                          <a:latin typeface="Arial" charset="0"/>
                          <a:ea typeface="ＭＳ Ｐゴシック"/>
                          <a:cs typeface="ＭＳ Ｐゴシック"/>
                        </a:rPr>
                        <a:t>BAU</a:t>
                      </a:r>
                      <a:r>
                        <a:rPr kumimoji="0" lang="en-GB" sz="800" b="0" i="0" u="none" strike="noStrike" kern="1200" cap="none" normalizeH="0" baseline="0" dirty="0">
                          <a:ln>
                            <a:noFill/>
                          </a:ln>
                          <a:solidFill>
                            <a:schemeClr val="accent1"/>
                          </a:solidFill>
                          <a:effectLst/>
                          <a:latin typeface="Arial" charset="0"/>
                          <a:ea typeface="+mn-ea"/>
                          <a:cs typeface="ＭＳ Ｐゴシック"/>
                        </a:rPr>
                        <a:t>: </a:t>
                      </a:r>
                      <a:r>
                        <a:rPr kumimoji="0" lang="en-GB" sz="800" b="0" i="0" u="none" strike="noStrike" kern="1200" cap="none" normalizeH="0" baseline="0" dirty="0" smtClean="0">
                          <a:ln>
                            <a:noFill/>
                          </a:ln>
                          <a:solidFill>
                            <a:schemeClr val="accent1"/>
                          </a:solidFill>
                          <a:effectLst/>
                          <a:latin typeface="Arial" charset="0"/>
                          <a:ea typeface="+mn-ea"/>
                          <a:cs typeface="ＭＳ Ｐゴシック"/>
                        </a:rPr>
                        <a:t>£tbc</a:t>
                      </a:r>
                      <a:endParaRPr kumimoji="0" lang="en-GB" sz="800" b="0" i="0" u="none" strike="noStrike" kern="1200" cap="none" normalizeH="0" baseline="0" dirty="0">
                        <a:ln>
                          <a:noFill/>
                        </a:ln>
                        <a:solidFill>
                          <a:schemeClr val="accent1"/>
                        </a:solidFill>
                        <a:effectLst/>
                        <a:latin typeface="Arial" charset="0"/>
                        <a:ea typeface="ＭＳ Ｐゴシック"/>
                        <a:cs typeface="ＭＳ Ｐゴシック"/>
                      </a:endParaRPr>
                    </a:p>
                  </a:txBody>
                  <a:tcPr marL="36000" marR="36000" marT="36000" marB="36000" horzOverflow="overflow">
                    <a:lnL w="12700" cap="flat" cmpd="sng" algn="ctr">
                      <a:solidFill>
                        <a:srgbClr val="002663"/>
                      </a:solidFill>
                      <a:prstDash val="solid"/>
                      <a:round/>
                      <a:headEnd type="none" w="med" len="med"/>
                      <a:tailEnd type="none" w="med" len="med"/>
                    </a:lnL>
                    <a:lnR w="12700" cap="flat" cmpd="sng" algn="ctr">
                      <a:solidFill>
                        <a:srgbClr val="002663"/>
                      </a:solidFill>
                      <a:prstDash val="solid"/>
                      <a:round/>
                      <a:headEnd type="none" w="med" len="med"/>
                      <a:tailEnd type="none" w="med" len="med"/>
                    </a:lnR>
                    <a:lnT w="12700" cap="flat" cmpd="sng" algn="ctr">
                      <a:solidFill>
                        <a:srgbClr val="002663"/>
                      </a:solidFill>
                      <a:prstDash val="solid"/>
                      <a:round/>
                      <a:headEnd type="none" w="med" len="med"/>
                      <a:tailEnd type="none" w="med" len="med"/>
                    </a:lnT>
                    <a:lnB w="12700" cap="flat" cmpd="sng" algn="ctr">
                      <a:solidFill>
                        <a:srgbClr val="002663"/>
                      </a:solidFill>
                      <a:prstDash val="solid"/>
                      <a:round/>
                      <a:headEnd type="none" w="med" len="med"/>
                      <a:tailEnd type="none" w="med" len="med"/>
                    </a:lnB>
                    <a:lnTlToBr>
                      <a:noFill/>
                    </a:lnTlToBr>
                    <a:lnBlToTr>
                      <a:noFill/>
                    </a:lnBlToTr>
                    <a:solidFill>
                      <a:srgbClr val="E6EFF5"/>
                    </a:solidFill>
                  </a:tcPr>
                </a:tc>
                <a:tc>
                  <a:txBody>
                    <a:bodyPr/>
                    <a:lstStyle>
                      <a:lvl1pPr marL="0" algn="l" defTabSz="914192" rtl="0" eaLnBrk="1" latinLnBrk="0" hangingPunct="1">
                        <a:defRPr sz="1800" kern="1200">
                          <a:solidFill>
                            <a:schemeClr val="tx1"/>
                          </a:solidFill>
                          <a:latin typeface="Arial"/>
                        </a:defRPr>
                      </a:lvl1pPr>
                      <a:lvl2pPr marL="457097" algn="l" defTabSz="914192" rtl="0" eaLnBrk="1" latinLnBrk="0" hangingPunct="1">
                        <a:defRPr sz="1800" kern="1200">
                          <a:solidFill>
                            <a:schemeClr val="tx1"/>
                          </a:solidFill>
                          <a:latin typeface="Arial"/>
                        </a:defRPr>
                      </a:lvl2pPr>
                      <a:lvl3pPr marL="914192" algn="l" defTabSz="914192" rtl="0" eaLnBrk="1" latinLnBrk="0" hangingPunct="1">
                        <a:defRPr sz="1800" kern="1200">
                          <a:solidFill>
                            <a:schemeClr val="tx1"/>
                          </a:solidFill>
                          <a:latin typeface="Arial"/>
                        </a:defRPr>
                      </a:lvl3pPr>
                      <a:lvl4pPr marL="1371289" algn="l" defTabSz="914192" rtl="0" eaLnBrk="1" latinLnBrk="0" hangingPunct="1">
                        <a:defRPr sz="1800" kern="1200">
                          <a:solidFill>
                            <a:schemeClr val="tx1"/>
                          </a:solidFill>
                          <a:latin typeface="Arial"/>
                        </a:defRPr>
                      </a:lvl4pPr>
                      <a:lvl5pPr marL="1828384" algn="l" defTabSz="914192" rtl="0" eaLnBrk="1" latinLnBrk="0" hangingPunct="1">
                        <a:defRPr sz="1800" kern="1200">
                          <a:solidFill>
                            <a:schemeClr val="tx1"/>
                          </a:solidFill>
                          <a:latin typeface="Arial"/>
                        </a:defRPr>
                      </a:lvl5pPr>
                      <a:lvl6pPr marL="2285480" algn="l" defTabSz="914192" rtl="0" eaLnBrk="1" latinLnBrk="0" hangingPunct="1">
                        <a:defRPr sz="1800" kern="1200">
                          <a:solidFill>
                            <a:schemeClr val="tx1"/>
                          </a:solidFill>
                          <a:latin typeface="Arial"/>
                        </a:defRPr>
                      </a:lvl6pPr>
                      <a:lvl7pPr marL="2742576" algn="l" defTabSz="914192" rtl="0" eaLnBrk="1" latinLnBrk="0" hangingPunct="1">
                        <a:defRPr sz="1800" kern="1200">
                          <a:solidFill>
                            <a:schemeClr val="tx1"/>
                          </a:solidFill>
                          <a:latin typeface="Arial"/>
                        </a:defRPr>
                      </a:lvl7pPr>
                      <a:lvl8pPr marL="3199672" algn="l" defTabSz="914192" rtl="0" eaLnBrk="1" latinLnBrk="0" hangingPunct="1">
                        <a:defRPr sz="1800" kern="1200">
                          <a:solidFill>
                            <a:schemeClr val="tx1"/>
                          </a:solidFill>
                          <a:latin typeface="Arial"/>
                        </a:defRPr>
                      </a:lvl8pPr>
                      <a:lvl9pPr marL="3656768" algn="l" defTabSz="914192"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5000"/>
                        </a:spcBef>
                        <a:spcAft>
                          <a:spcPct val="0"/>
                        </a:spcAft>
                        <a:buClr>
                          <a:srgbClr val="15864F"/>
                        </a:buClr>
                        <a:buSzTx/>
                        <a:buFont typeface="Wingdings" pitchFamily="2" charset="2"/>
                        <a:buNone/>
                        <a:tabLst/>
                      </a:pPr>
                      <a:r>
                        <a:rPr kumimoji="0" lang="en-GB" sz="800" b="0" i="0" u="none" strike="noStrike" kern="1200" cap="none" normalizeH="0" baseline="0" dirty="0">
                          <a:ln>
                            <a:noFill/>
                          </a:ln>
                          <a:solidFill>
                            <a:schemeClr val="accent1"/>
                          </a:solidFill>
                          <a:effectLst/>
                          <a:latin typeface="Arial" charset="0"/>
                          <a:ea typeface="ＭＳ Ｐゴシック"/>
                          <a:cs typeface="ＭＳ Ｐゴシック"/>
                        </a:rPr>
                        <a:t>To implement this option: </a:t>
                      </a:r>
                    </a:p>
                    <a:p>
                      <a:pPr marL="92075" marR="0" lvl="0" indent="-92075" algn="l" defTabSz="914400" rtl="0" eaLnBrk="0" fontAlgn="base" latinLnBrk="0" hangingPunct="0">
                        <a:lnSpc>
                          <a:spcPct val="100000"/>
                        </a:lnSpc>
                        <a:spcBef>
                          <a:spcPct val="25000"/>
                        </a:spcBef>
                        <a:spcAft>
                          <a:spcPct val="0"/>
                        </a:spcAft>
                        <a:buClr>
                          <a:srgbClr val="15864F"/>
                        </a:buClr>
                        <a:buSzTx/>
                        <a:buFont typeface="Arial" panose="020B0604020202020204" pitchFamily="34" charset="0"/>
                        <a:buChar char="•"/>
                        <a:tabLst/>
                        <a:defRPr/>
                      </a:pPr>
                      <a:r>
                        <a:rPr kumimoji="0" lang="en-GB" sz="800" b="0" i="0" u="none" strike="noStrike" kern="1200" cap="none" normalizeH="0" baseline="0" dirty="0">
                          <a:ln>
                            <a:noFill/>
                          </a:ln>
                          <a:solidFill>
                            <a:schemeClr val="accent1"/>
                          </a:solidFill>
                          <a:effectLst/>
                          <a:latin typeface="Arial" charset="0"/>
                          <a:ea typeface="ＭＳ Ｐゴシック"/>
                          <a:cs typeface="ＭＳ Ｐゴシック"/>
                        </a:rPr>
                        <a:t>Project: N/A</a:t>
                      </a:r>
                    </a:p>
                    <a:p>
                      <a:pPr marL="92075" marR="0" lvl="0" indent="-92075" algn="l" defTabSz="914400" rtl="0" eaLnBrk="0" fontAlgn="base" latinLnBrk="0" hangingPunct="0">
                        <a:lnSpc>
                          <a:spcPct val="100000"/>
                        </a:lnSpc>
                        <a:spcBef>
                          <a:spcPct val="25000"/>
                        </a:spcBef>
                        <a:spcAft>
                          <a:spcPct val="0"/>
                        </a:spcAft>
                        <a:buClr>
                          <a:srgbClr val="15864F"/>
                        </a:buClr>
                        <a:buSzTx/>
                        <a:buFont typeface="Arial" panose="020B0604020202020204" pitchFamily="34" charset="0"/>
                        <a:buChar char="•"/>
                        <a:tabLst/>
                        <a:defRPr/>
                      </a:pPr>
                      <a:r>
                        <a:rPr kumimoji="0" lang="en-GB" sz="800" b="0" i="0" u="none" strike="noStrike" kern="1200" cap="none" normalizeH="0" baseline="0" dirty="0" smtClean="0">
                          <a:ln>
                            <a:noFill/>
                          </a:ln>
                          <a:solidFill>
                            <a:schemeClr val="accent1"/>
                          </a:solidFill>
                          <a:effectLst/>
                          <a:latin typeface="Arial" charset="0"/>
                          <a:ea typeface="ＭＳ Ｐゴシック"/>
                          <a:cs typeface="ＭＳ Ｐゴシック"/>
                        </a:rPr>
                        <a:t>BAU: £tbc</a:t>
                      </a:r>
                      <a:endParaRPr kumimoji="0" lang="en-GB" sz="800" b="0" i="0" u="none" strike="noStrike" kern="1200" cap="none" normalizeH="0" baseline="0" dirty="0">
                        <a:ln>
                          <a:noFill/>
                        </a:ln>
                        <a:solidFill>
                          <a:schemeClr val="accent1"/>
                        </a:solidFill>
                        <a:effectLst/>
                        <a:latin typeface="Arial" charset="0"/>
                        <a:ea typeface="ＭＳ Ｐゴシック"/>
                        <a:cs typeface="ＭＳ Ｐゴシック"/>
                      </a:endParaRPr>
                    </a:p>
                  </a:txBody>
                  <a:tcPr marL="36000" marR="36000" marT="36000" marB="36000" horzOverflow="overflow">
                    <a:lnL w="12700" cap="flat" cmpd="sng" algn="ctr">
                      <a:solidFill>
                        <a:srgbClr val="002663"/>
                      </a:solidFill>
                      <a:prstDash val="solid"/>
                      <a:round/>
                      <a:headEnd type="none" w="med" len="med"/>
                      <a:tailEnd type="none" w="med" len="med"/>
                    </a:lnL>
                    <a:lnR w="12700" cap="flat" cmpd="sng" algn="ctr">
                      <a:solidFill>
                        <a:srgbClr val="002663"/>
                      </a:solidFill>
                      <a:prstDash val="solid"/>
                      <a:round/>
                      <a:headEnd type="none" w="med" len="med"/>
                      <a:tailEnd type="none" w="med" len="med"/>
                    </a:lnR>
                    <a:lnT w="12700" cap="flat" cmpd="sng" algn="ctr">
                      <a:solidFill>
                        <a:srgbClr val="002663"/>
                      </a:solidFill>
                      <a:prstDash val="solid"/>
                      <a:round/>
                      <a:headEnd type="none" w="med" len="med"/>
                      <a:tailEnd type="none" w="med" len="med"/>
                    </a:lnT>
                    <a:lnB w="12700" cap="flat" cmpd="sng" algn="ctr">
                      <a:solidFill>
                        <a:srgbClr val="002663"/>
                      </a:solidFill>
                      <a:prstDash val="solid"/>
                      <a:round/>
                      <a:headEnd type="none" w="med" len="med"/>
                      <a:tailEnd type="none" w="med" len="med"/>
                    </a:lnB>
                    <a:lnTlToBr>
                      <a:noFill/>
                    </a:lnTlToBr>
                    <a:lnBlToTr>
                      <a:noFill/>
                    </a:lnBlToTr>
                    <a:solidFill>
                      <a:srgbClr val="E6EFF5"/>
                    </a:solidFill>
                  </a:tcPr>
                </a:tc>
                <a:extLst>
                  <a:ext uri="{0D108BD9-81ED-4DB2-BD59-A6C34878D82A}">
                    <a16:rowId xmlns:a16="http://schemas.microsoft.com/office/drawing/2014/main" val="10003"/>
                  </a:ext>
                </a:extLst>
              </a:tr>
              <a:tr h="0">
                <a:tc>
                  <a:txBody>
                    <a:bodyPr/>
                    <a:lstStyle>
                      <a:lvl1pPr marL="0" algn="l" defTabSz="914192" rtl="0" eaLnBrk="1" latinLnBrk="0" hangingPunct="1">
                        <a:defRPr sz="1800" kern="1200">
                          <a:solidFill>
                            <a:schemeClr val="tx1"/>
                          </a:solidFill>
                          <a:latin typeface="Arial"/>
                        </a:defRPr>
                      </a:lvl1pPr>
                      <a:lvl2pPr marL="457097" algn="l" defTabSz="914192" rtl="0" eaLnBrk="1" latinLnBrk="0" hangingPunct="1">
                        <a:defRPr sz="1800" kern="1200">
                          <a:solidFill>
                            <a:schemeClr val="tx1"/>
                          </a:solidFill>
                          <a:latin typeface="Arial"/>
                        </a:defRPr>
                      </a:lvl2pPr>
                      <a:lvl3pPr marL="914192" algn="l" defTabSz="914192" rtl="0" eaLnBrk="1" latinLnBrk="0" hangingPunct="1">
                        <a:defRPr sz="1800" kern="1200">
                          <a:solidFill>
                            <a:schemeClr val="tx1"/>
                          </a:solidFill>
                          <a:latin typeface="Arial"/>
                        </a:defRPr>
                      </a:lvl3pPr>
                      <a:lvl4pPr marL="1371289" algn="l" defTabSz="914192" rtl="0" eaLnBrk="1" latinLnBrk="0" hangingPunct="1">
                        <a:defRPr sz="1800" kern="1200">
                          <a:solidFill>
                            <a:schemeClr val="tx1"/>
                          </a:solidFill>
                          <a:latin typeface="Arial"/>
                        </a:defRPr>
                      </a:lvl4pPr>
                      <a:lvl5pPr marL="1828384" algn="l" defTabSz="914192" rtl="0" eaLnBrk="1" latinLnBrk="0" hangingPunct="1">
                        <a:defRPr sz="1800" kern="1200">
                          <a:solidFill>
                            <a:schemeClr val="tx1"/>
                          </a:solidFill>
                          <a:latin typeface="Arial"/>
                        </a:defRPr>
                      </a:lvl5pPr>
                      <a:lvl6pPr marL="2285480" algn="l" defTabSz="914192" rtl="0" eaLnBrk="1" latinLnBrk="0" hangingPunct="1">
                        <a:defRPr sz="1800" kern="1200">
                          <a:solidFill>
                            <a:schemeClr val="tx1"/>
                          </a:solidFill>
                          <a:latin typeface="Arial"/>
                        </a:defRPr>
                      </a:lvl6pPr>
                      <a:lvl7pPr marL="2742576" algn="l" defTabSz="914192" rtl="0" eaLnBrk="1" latinLnBrk="0" hangingPunct="1">
                        <a:defRPr sz="1800" kern="1200">
                          <a:solidFill>
                            <a:schemeClr val="tx1"/>
                          </a:solidFill>
                          <a:latin typeface="Arial"/>
                        </a:defRPr>
                      </a:lvl7pPr>
                      <a:lvl8pPr marL="3199672" algn="l" defTabSz="914192" rtl="0" eaLnBrk="1" latinLnBrk="0" hangingPunct="1">
                        <a:defRPr sz="1800" kern="1200">
                          <a:solidFill>
                            <a:schemeClr val="tx1"/>
                          </a:solidFill>
                          <a:latin typeface="Arial"/>
                        </a:defRPr>
                      </a:lvl8pPr>
                      <a:lvl9pPr marL="3656768" algn="l" defTabSz="914192"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5000"/>
                        </a:spcBef>
                        <a:spcAft>
                          <a:spcPct val="0"/>
                        </a:spcAft>
                        <a:buClr>
                          <a:srgbClr val="15864F"/>
                        </a:buClr>
                        <a:buSzTx/>
                        <a:buFont typeface="Wingdings" pitchFamily="2" charset="2"/>
                        <a:buNone/>
                        <a:tabLst/>
                      </a:pPr>
                      <a:r>
                        <a:rPr kumimoji="0" lang="en-GB" sz="900" b="1" i="0" u="none" strike="noStrike" cap="none" normalizeH="0" baseline="0" dirty="0">
                          <a:ln>
                            <a:noFill/>
                          </a:ln>
                          <a:solidFill>
                            <a:schemeClr val="accent1"/>
                          </a:solidFill>
                          <a:effectLst/>
                          <a:latin typeface="Arial" charset="0"/>
                          <a:ea typeface="ＭＳ Ｐゴシック"/>
                          <a:cs typeface="ＭＳ Ｐゴシック"/>
                        </a:rPr>
                        <a:t>Risk/Impact to Service</a:t>
                      </a:r>
                    </a:p>
                  </a:txBody>
                  <a:tcPr marL="36000" marR="36000" marT="36000" marB="36000" horzOverflow="overflow">
                    <a:lnL w="28575" cap="flat" cmpd="sng" algn="ctr">
                      <a:solidFill>
                        <a:srgbClr val="002663"/>
                      </a:solidFill>
                      <a:prstDash val="solid"/>
                      <a:round/>
                      <a:headEnd type="none" w="med" len="med"/>
                      <a:tailEnd type="none" w="med" len="med"/>
                    </a:lnL>
                    <a:lnR w="12700" cap="flat" cmpd="sng" algn="ctr">
                      <a:solidFill>
                        <a:srgbClr val="002663"/>
                      </a:solidFill>
                      <a:prstDash val="solid"/>
                      <a:round/>
                      <a:headEnd type="none" w="med" len="med"/>
                      <a:tailEnd type="none" w="med" len="med"/>
                    </a:lnR>
                    <a:lnT w="12700" cap="flat" cmpd="sng" algn="ctr">
                      <a:solidFill>
                        <a:srgbClr val="002663"/>
                      </a:solidFill>
                      <a:prstDash val="solid"/>
                      <a:round/>
                      <a:headEnd type="none" w="med" len="med"/>
                      <a:tailEnd type="none" w="med" len="med"/>
                    </a:lnT>
                    <a:lnB w="28575" cap="flat" cmpd="sng" algn="ctr">
                      <a:solidFill>
                        <a:srgbClr val="002663"/>
                      </a:solidFill>
                      <a:prstDash val="solid"/>
                      <a:round/>
                      <a:headEnd type="none" w="med" len="med"/>
                      <a:tailEnd type="none" w="med" len="med"/>
                    </a:lnB>
                    <a:lnTlToBr>
                      <a:noFill/>
                    </a:lnTlToBr>
                    <a:lnBlToTr>
                      <a:noFill/>
                    </a:lnBlToTr>
                    <a:solidFill>
                      <a:srgbClr val="002663">
                        <a:lumMod val="10000"/>
                        <a:lumOff val="90000"/>
                      </a:srgbClr>
                    </a:solidFill>
                  </a:tcPr>
                </a:tc>
                <a:tc>
                  <a:txBody>
                    <a:bodyPr/>
                    <a:lstStyle>
                      <a:lvl1pPr marL="0" algn="l" defTabSz="914192" rtl="0" eaLnBrk="1" latinLnBrk="0" hangingPunct="1">
                        <a:defRPr sz="1800" kern="1200">
                          <a:solidFill>
                            <a:schemeClr val="tx1"/>
                          </a:solidFill>
                          <a:latin typeface="Arial"/>
                        </a:defRPr>
                      </a:lvl1pPr>
                      <a:lvl2pPr marL="457097" algn="l" defTabSz="914192" rtl="0" eaLnBrk="1" latinLnBrk="0" hangingPunct="1">
                        <a:defRPr sz="1800" kern="1200">
                          <a:solidFill>
                            <a:schemeClr val="tx1"/>
                          </a:solidFill>
                          <a:latin typeface="Arial"/>
                        </a:defRPr>
                      </a:lvl2pPr>
                      <a:lvl3pPr marL="914192" algn="l" defTabSz="914192" rtl="0" eaLnBrk="1" latinLnBrk="0" hangingPunct="1">
                        <a:defRPr sz="1800" kern="1200">
                          <a:solidFill>
                            <a:schemeClr val="tx1"/>
                          </a:solidFill>
                          <a:latin typeface="Arial"/>
                        </a:defRPr>
                      </a:lvl3pPr>
                      <a:lvl4pPr marL="1371289" algn="l" defTabSz="914192" rtl="0" eaLnBrk="1" latinLnBrk="0" hangingPunct="1">
                        <a:defRPr sz="1800" kern="1200">
                          <a:solidFill>
                            <a:schemeClr val="tx1"/>
                          </a:solidFill>
                          <a:latin typeface="Arial"/>
                        </a:defRPr>
                      </a:lvl4pPr>
                      <a:lvl5pPr marL="1828384" algn="l" defTabSz="914192" rtl="0" eaLnBrk="1" latinLnBrk="0" hangingPunct="1">
                        <a:defRPr sz="1800" kern="1200">
                          <a:solidFill>
                            <a:schemeClr val="tx1"/>
                          </a:solidFill>
                          <a:latin typeface="Arial"/>
                        </a:defRPr>
                      </a:lvl5pPr>
                      <a:lvl6pPr marL="2285480" algn="l" defTabSz="914192" rtl="0" eaLnBrk="1" latinLnBrk="0" hangingPunct="1">
                        <a:defRPr sz="1800" kern="1200">
                          <a:solidFill>
                            <a:schemeClr val="tx1"/>
                          </a:solidFill>
                          <a:latin typeface="Arial"/>
                        </a:defRPr>
                      </a:lvl6pPr>
                      <a:lvl7pPr marL="2742576" algn="l" defTabSz="914192" rtl="0" eaLnBrk="1" latinLnBrk="0" hangingPunct="1">
                        <a:defRPr sz="1800" kern="1200">
                          <a:solidFill>
                            <a:schemeClr val="tx1"/>
                          </a:solidFill>
                          <a:latin typeface="Arial"/>
                        </a:defRPr>
                      </a:lvl7pPr>
                      <a:lvl8pPr marL="3199672" algn="l" defTabSz="914192" rtl="0" eaLnBrk="1" latinLnBrk="0" hangingPunct="1">
                        <a:defRPr sz="1800" kern="1200">
                          <a:solidFill>
                            <a:schemeClr val="tx1"/>
                          </a:solidFill>
                          <a:latin typeface="Arial"/>
                        </a:defRPr>
                      </a:lvl8pPr>
                      <a:lvl9pPr marL="3656768" algn="l" defTabSz="914192" rtl="0" eaLnBrk="1" latinLnBrk="0" hangingPunct="1">
                        <a:defRPr sz="1800" kern="1200">
                          <a:solidFill>
                            <a:schemeClr val="tx1"/>
                          </a:solidFill>
                          <a:latin typeface="Arial"/>
                        </a:defRPr>
                      </a:lvl9pPr>
                    </a:lstStyle>
                    <a:p>
                      <a:pPr marL="92075" marR="0" lvl="0" indent="-92075" algn="l" defTabSz="914400" rtl="0" eaLnBrk="0" fontAlgn="base" latinLnBrk="0" hangingPunct="0">
                        <a:lnSpc>
                          <a:spcPct val="100000"/>
                        </a:lnSpc>
                        <a:spcBef>
                          <a:spcPct val="25000"/>
                        </a:spcBef>
                        <a:spcAft>
                          <a:spcPct val="0"/>
                        </a:spcAft>
                        <a:buClr>
                          <a:srgbClr val="15864F"/>
                        </a:buClr>
                        <a:buSzTx/>
                        <a:buFont typeface="Arial" panose="020B0604020202020204" pitchFamily="34" charset="0"/>
                        <a:buChar char="•"/>
                        <a:tabLst/>
                        <a:defRPr/>
                      </a:pPr>
                      <a:r>
                        <a:rPr kumimoji="0" lang="en-GB" sz="800" b="1" i="0" u="none" strike="noStrike" kern="1200" cap="none" normalizeH="0" baseline="0" dirty="0">
                          <a:ln>
                            <a:noFill/>
                          </a:ln>
                          <a:solidFill>
                            <a:schemeClr val="accent1"/>
                          </a:solidFill>
                          <a:effectLst/>
                          <a:latin typeface="Arial" charset="0"/>
                          <a:ea typeface="ＭＳ Ｐゴシック"/>
                          <a:cs typeface="ＭＳ Ｐゴシック"/>
                        </a:rPr>
                        <a:t>Risk:  High</a:t>
                      </a:r>
                    </a:p>
                    <a:p>
                      <a:pPr marL="92075" marR="0" lvl="0" indent="-92075" algn="l" defTabSz="914400" rtl="0" eaLnBrk="0" fontAlgn="base" latinLnBrk="0" hangingPunct="0">
                        <a:lnSpc>
                          <a:spcPct val="100000"/>
                        </a:lnSpc>
                        <a:spcBef>
                          <a:spcPct val="25000"/>
                        </a:spcBef>
                        <a:spcAft>
                          <a:spcPct val="0"/>
                        </a:spcAft>
                        <a:buClr>
                          <a:srgbClr val="15864F"/>
                        </a:buClr>
                        <a:buSzTx/>
                        <a:buFont typeface="Arial" panose="020B0604020202020204" pitchFamily="34" charset="0"/>
                        <a:buChar char="•"/>
                        <a:tabLst/>
                        <a:defRPr/>
                      </a:pPr>
                      <a:r>
                        <a:rPr kumimoji="0" lang="en-GB" sz="800" b="1" i="0" u="none" strike="noStrike" kern="1200" cap="none" normalizeH="0" baseline="0" dirty="0">
                          <a:ln>
                            <a:noFill/>
                          </a:ln>
                          <a:solidFill>
                            <a:schemeClr val="accent1"/>
                          </a:solidFill>
                          <a:effectLst/>
                          <a:latin typeface="Arial" charset="0"/>
                          <a:ea typeface="ＭＳ Ｐゴシック"/>
                          <a:cs typeface="ＭＳ Ｐゴシック"/>
                        </a:rPr>
                        <a:t>Impact: High</a:t>
                      </a:r>
                    </a:p>
                    <a:p>
                      <a:pPr marL="92075" marR="0" lvl="0" indent="-92075" algn="l" defTabSz="914400" rtl="0" eaLnBrk="0" fontAlgn="base" latinLnBrk="0" hangingPunct="0">
                        <a:lnSpc>
                          <a:spcPct val="100000"/>
                        </a:lnSpc>
                        <a:spcBef>
                          <a:spcPct val="25000"/>
                        </a:spcBef>
                        <a:spcAft>
                          <a:spcPct val="0"/>
                        </a:spcAft>
                        <a:buClr>
                          <a:srgbClr val="15864F"/>
                        </a:buClr>
                        <a:buSzTx/>
                        <a:buFont typeface="Arial" panose="020B0604020202020204" pitchFamily="34" charset="0"/>
                        <a:buChar char="•"/>
                        <a:tabLst/>
                        <a:defRPr/>
                      </a:pPr>
                      <a:r>
                        <a:rPr kumimoji="0" lang="en-GB" sz="800" b="1" i="0" u="none" strike="noStrike" kern="1200" cap="none" normalizeH="0" baseline="0" dirty="0">
                          <a:ln>
                            <a:noFill/>
                          </a:ln>
                          <a:solidFill>
                            <a:schemeClr val="accent1"/>
                          </a:solidFill>
                          <a:effectLst/>
                          <a:latin typeface="Arial" charset="0"/>
                          <a:ea typeface="ＭＳ Ｐゴシック"/>
                          <a:cs typeface="ＭＳ Ｐゴシック"/>
                        </a:rPr>
                        <a:t>Network Impact Assessment: </a:t>
                      </a:r>
                      <a:r>
                        <a:rPr kumimoji="0" lang="en-GB" sz="800" b="0" i="0" u="none" strike="noStrike" kern="1200" cap="none" normalizeH="0" baseline="0" dirty="0">
                          <a:ln>
                            <a:noFill/>
                          </a:ln>
                          <a:solidFill>
                            <a:schemeClr val="accent1"/>
                          </a:solidFill>
                          <a:effectLst/>
                          <a:latin typeface="Arial" charset="0"/>
                          <a:ea typeface="ＭＳ Ｐゴシック"/>
                          <a:cs typeface="ＭＳ Ｐゴシック"/>
                        </a:rPr>
                        <a:t>Not Required</a:t>
                      </a:r>
                    </a:p>
                  </a:txBody>
                  <a:tcPr marL="36000" marR="36000" marT="36000" marB="36000" horzOverflow="overflow">
                    <a:lnL w="12700" cap="flat" cmpd="sng" algn="ctr">
                      <a:solidFill>
                        <a:srgbClr val="002663"/>
                      </a:solidFill>
                      <a:prstDash val="solid"/>
                      <a:round/>
                      <a:headEnd type="none" w="med" len="med"/>
                      <a:tailEnd type="none" w="med" len="med"/>
                    </a:lnL>
                    <a:lnR w="12700" cap="flat" cmpd="sng" algn="ctr">
                      <a:solidFill>
                        <a:srgbClr val="002663"/>
                      </a:solidFill>
                      <a:prstDash val="solid"/>
                      <a:round/>
                      <a:headEnd type="none" w="med" len="med"/>
                      <a:tailEnd type="none" w="med" len="med"/>
                    </a:lnR>
                    <a:lnT w="12700" cap="flat" cmpd="sng" algn="ctr">
                      <a:solidFill>
                        <a:srgbClr val="002663"/>
                      </a:solidFill>
                      <a:prstDash val="solid"/>
                      <a:round/>
                      <a:headEnd type="none" w="med" len="med"/>
                      <a:tailEnd type="none" w="med" len="med"/>
                    </a:lnT>
                    <a:lnB w="28575" cap="flat" cmpd="sng" algn="ctr">
                      <a:solidFill>
                        <a:srgbClr val="002663"/>
                      </a:solidFill>
                      <a:prstDash val="solid"/>
                      <a:round/>
                      <a:headEnd type="none" w="med" len="med"/>
                      <a:tailEnd type="none" w="med" len="med"/>
                    </a:lnB>
                    <a:lnTlToBr>
                      <a:noFill/>
                    </a:lnTlToBr>
                    <a:lnBlToTr>
                      <a:noFill/>
                    </a:lnBlToTr>
                    <a:solidFill>
                      <a:srgbClr val="E6EFF5"/>
                    </a:solidFill>
                  </a:tcPr>
                </a:tc>
                <a:tc>
                  <a:txBody>
                    <a:bodyPr/>
                    <a:lstStyle>
                      <a:lvl1pPr marL="0" algn="l" defTabSz="914192" rtl="0" eaLnBrk="1" latinLnBrk="0" hangingPunct="1">
                        <a:defRPr sz="1800" kern="1200">
                          <a:solidFill>
                            <a:schemeClr val="tx1"/>
                          </a:solidFill>
                          <a:latin typeface="Arial"/>
                        </a:defRPr>
                      </a:lvl1pPr>
                      <a:lvl2pPr marL="457097" algn="l" defTabSz="914192" rtl="0" eaLnBrk="1" latinLnBrk="0" hangingPunct="1">
                        <a:defRPr sz="1800" kern="1200">
                          <a:solidFill>
                            <a:schemeClr val="tx1"/>
                          </a:solidFill>
                          <a:latin typeface="Arial"/>
                        </a:defRPr>
                      </a:lvl2pPr>
                      <a:lvl3pPr marL="914192" algn="l" defTabSz="914192" rtl="0" eaLnBrk="1" latinLnBrk="0" hangingPunct="1">
                        <a:defRPr sz="1800" kern="1200">
                          <a:solidFill>
                            <a:schemeClr val="tx1"/>
                          </a:solidFill>
                          <a:latin typeface="Arial"/>
                        </a:defRPr>
                      </a:lvl3pPr>
                      <a:lvl4pPr marL="1371289" algn="l" defTabSz="914192" rtl="0" eaLnBrk="1" latinLnBrk="0" hangingPunct="1">
                        <a:defRPr sz="1800" kern="1200">
                          <a:solidFill>
                            <a:schemeClr val="tx1"/>
                          </a:solidFill>
                          <a:latin typeface="Arial"/>
                        </a:defRPr>
                      </a:lvl4pPr>
                      <a:lvl5pPr marL="1828384" algn="l" defTabSz="914192" rtl="0" eaLnBrk="1" latinLnBrk="0" hangingPunct="1">
                        <a:defRPr sz="1800" kern="1200">
                          <a:solidFill>
                            <a:schemeClr val="tx1"/>
                          </a:solidFill>
                          <a:latin typeface="Arial"/>
                        </a:defRPr>
                      </a:lvl5pPr>
                      <a:lvl6pPr marL="2285480" algn="l" defTabSz="914192" rtl="0" eaLnBrk="1" latinLnBrk="0" hangingPunct="1">
                        <a:defRPr sz="1800" kern="1200">
                          <a:solidFill>
                            <a:schemeClr val="tx1"/>
                          </a:solidFill>
                          <a:latin typeface="Arial"/>
                        </a:defRPr>
                      </a:lvl6pPr>
                      <a:lvl7pPr marL="2742576" algn="l" defTabSz="914192" rtl="0" eaLnBrk="1" latinLnBrk="0" hangingPunct="1">
                        <a:defRPr sz="1800" kern="1200">
                          <a:solidFill>
                            <a:schemeClr val="tx1"/>
                          </a:solidFill>
                          <a:latin typeface="Arial"/>
                        </a:defRPr>
                      </a:lvl7pPr>
                      <a:lvl8pPr marL="3199672" algn="l" defTabSz="914192" rtl="0" eaLnBrk="1" latinLnBrk="0" hangingPunct="1">
                        <a:defRPr sz="1800" kern="1200">
                          <a:solidFill>
                            <a:schemeClr val="tx1"/>
                          </a:solidFill>
                          <a:latin typeface="Arial"/>
                        </a:defRPr>
                      </a:lvl8pPr>
                      <a:lvl9pPr marL="3656768" algn="l" defTabSz="914192" rtl="0" eaLnBrk="1" latinLnBrk="0" hangingPunct="1">
                        <a:defRPr sz="1800" kern="1200">
                          <a:solidFill>
                            <a:schemeClr val="tx1"/>
                          </a:solidFill>
                          <a:latin typeface="Arial"/>
                        </a:defRPr>
                      </a:lvl9pPr>
                    </a:lstStyle>
                    <a:p>
                      <a:pPr marL="92075" marR="0" lvl="0" indent="-92075" algn="l" defTabSz="914400" rtl="0" eaLnBrk="0" fontAlgn="base" latinLnBrk="0" hangingPunct="0">
                        <a:lnSpc>
                          <a:spcPct val="100000"/>
                        </a:lnSpc>
                        <a:spcBef>
                          <a:spcPct val="25000"/>
                        </a:spcBef>
                        <a:spcAft>
                          <a:spcPct val="0"/>
                        </a:spcAft>
                        <a:buClr>
                          <a:srgbClr val="15864F"/>
                        </a:buClr>
                        <a:buSzTx/>
                        <a:buFont typeface="Arial" panose="020B0604020202020204" pitchFamily="34" charset="0"/>
                        <a:buChar char="•"/>
                        <a:tabLst/>
                        <a:defRPr/>
                      </a:pPr>
                      <a:r>
                        <a:rPr kumimoji="0" lang="en-GB" sz="800" b="1" i="0" u="none" strike="noStrike" kern="1200" cap="none" normalizeH="0" baseline="0" dirty="0">
                          <a:ln>
                            <a:noFill/>
                          </a:ln>
                          <a:solidFill>
                            <a:schemeClr val="accent1"/>
                          </a:solidFill>
                          <a:effectLst/>
                          <a:latin typeface="Arial" charset="0"/>
                          <a:ea typeface="+mn-ea"/>
                          <a:cs typeface="ＭＳ Ｐゴシック"/>
                        </a:rPr>
                        <a:t>Risk: Low</a:t>
                      </a:r>
                    </a:p>
                    <a:p>
                      <a:pPr marL="92075" marR="0" lvl="0" indent="-92075" algn="l" defTabSz="914400" rtl="0" eaLnBrk="0" fontAlgn="base" latinLnBrk="0" hangingPunct="0">
                        <a:lnSpc>
                          <a:spcPct val="100000"/>
                        </a:lnSpc>
                        <a:spcBef>
                          <a:spcPct val="25000"/>
                        </a:spcBef>
                        <a:spcAft>
                          <a:spcPct val="0"/>
                        </a:spcAft>
                        <a:buClr>
                          <a:srgbClr val="15864F"/>
                        </a:buClr>
                        <a:buSzTx/>
                        <a:buFont typeface="Arial" panose="020B0604020202020204" pitchFamily="34" charset="0"/>
                        <a:buChar char="•"/>
                        <a:tabLst/>
                        <a:defRPr/>
                      </a:pPr>
                      <a:r>
                        <a:rPr kumimoji="0" lang="en-GB" sz="800" b="1" i="0" u="none" strike="noStrike" kern="1200" cap="none" normalizeH="0" baseline="0" dirty="0">
                          <a:ln>
                            <a:noFill/>
                          </a:ln>
                          <a:solidFill>
                            <a:schemeClr val="accent1"/>
                          </a:solidFill>
                          <a:effectLst/>
                          <a:latin typeface="Arial" charset="0"/>
                          <a:ea typeface="+mn-ea"/>
                          <a:cs typeface="ＭＳ Ｐゴシック"/>
                        </a:rPr>
                        <a:t>Impact:</a:t>
                      </a:r>
                      <a:r>
                        <a:rPr kumimoji="0" lang="en-GB" sz="800" b="0" i="0" u="none" strike="noStrike" kern="1200" cap="none" normalizeH="0" baseline="0" dirty="0">
                          <a:ln>
                            <a:noFill/>
                          </a:ln>
                          <a:solidFill>
                            <a:schemeClr val="accent1"/>
                          </a:solidFill>
                          <a:effectLst/>
                          <a:latin typeface="Arial" charset="0"/>
                          <a:ea typeface="+mn-ea"/>
                          <a:cs typeface="ＭＳ Ｐゴシック"/>
                        </a:rPr>
                        <a:t>  </a:t>
                      </a:r>
                      <a:r>
                        <a:rPr kumimoji="0" lang="en-GB" sz="800" b="1" i="0" u="none" strike="noStrike" kern="1200" cap="none" normalizeH="0" baseline="0" dirty="0">
                          <a:ln>
                            <a:noFill/>
                          </a:ln>
                          <a:solidFill>
                            <a:schemeClr val="accent1"/>
                          </a:solidFill>
                          <a:effectLst/>
                          <a:latin typeface="Arial" charset="0"/>
                          <a:ea typeface="+mn-ea"/>
                          <a:cs typeface="ＭＳ Ｐゴシック"/>
                        </a:rPr>
                        <a:t>Low</a:t>
                      </a:r>
                    </a:p>
                    <a:p>
                      <a:pPr marL="92075" marR="0" lvl="0" indent="-92075" algn="l" defTabSz="914400" rtl="0" eaLnBrk="0" fontAlgn="base" latinLnBrk="0" hangingPunct="0">
                        <a:lnSpc>
                          <a:spcPct val="100000"/>
                        </a:lnSpc>
                        <a:spcBef>
                          <a:spcPct val="25000"/>
                        </a:spcBef>
                        <a:spcAft>
                          <a:spcPct val="0"/>
                        </a:spcAft>
                        <a:buClr>
                          <a:srgbClr val="15864F"/>
                        </a:buClr>
                        <a:buSzTx/>
                        <a:buFont typeface="Arial" panose="020B0604020202020204" pitchFamily="34" charset="0"/>
                        <a:buChar char="•"/>
                        <a:tabLst/>
                        <a:defRPr/>
                      </a:pPr>
                      <a:r>
                        <a:rPr kumimoji="0" lang="en-GB" sz="800" b="1" i="0" u="none" strike="noStrike" kern="1200" cap="none" normalizeH="0" baseline="0" dirty="0">
                          <a:ln>
                            <a:noFill/>
                          </a:ln>
                          <a:solidFill>
                            <a:schemeClr val="accent1"/>
                          </a:solidFill>
                          <a:effectLst/>
                          <a:latin typeface="Arial" charset="0"/>
                          <a:ea typeface="+mn-ea"/>
                          <a:cs typeface="ＭＳ Ｐゴシック"/>
                        </a:rPr>
                        <a:t>Network Impact Assessment:</a:t>
                      </a:r>
                      <a:r>
                        <a:rPr kumimoji="0" lang="en-GB" sz="800" b="0" i="0" u="none" strike="noStrike" kern="1200" cap="none" normalizeH="0" baseline="0" dirty="0">
                          <a:ln>
                            <a:noFill/>
                          </a:ln>
                          <a:solidFill>
                            <a:schemeClr val="accent1"/>
                          </a:solidFill>
                          <a:effectLst/>
                          <a:latin typeface="Arial" charset="0"/>
                          <a:ea typeface="+mn-ea"/>
                          <a:cs typeface="ＭＳ Ｐゴシック"/>
                        </a:rPr>
                        <a:t> Not Required</a:t>
                      </a:r>
                    </a:p>
                  </a:txBody>
                  <a:tcPr marL="36000" marR="36000" marT="36000" marB="36000" horzOverflow="overflow">
                    <a:lnL w="12700" cap="flat" cmpd="sng" algn="ctr">
                      <a:solidFill>
                        <a:srgbClr val="002663"/>
                      </a:solidFill>
                      <a:prstDash val="solid"/>
                      <a:round/>
                      <a:headEnd type="none" w="med" len="med"/>
                      <a:tailEnd type="none" w="med" len="med"/>
                    </a:lnL>
                    <a:lnR w="12700" cap="flat" cmpd="sng" algn="ctr">
                      <a:solidFill>
                        <a:srgbClr val="002663"/>
                      </a:solidFill>
                      <a:prstDash val="solid"/>
                      <a:round/>
                      <a:headEnd type="none" w="med" len="med"/>
                      <a:tailEnd type="none" w="med" len="med"/>
                    </a:lnR>
                    <a:lnT w="12700" cap="flat" cmpd="sng" algn="ctr">
                      <a:solidFill>
                        <a:srgbClr val="002663"/>
                      </a:solidFill>
                      <a:prstDash val="solid"/>
                      <a:round/>
                      <a:headEnd type="none" w="med" len="med"/>
                      <a:tailEnd type="none" w="med" len="med"/>
                    </a:lnT>
                    <a:lnB w="28575" cap="flat" cmpd="sng" algn="ctr">
                      <a:solidFill>
                        <a:srgbClr val="002663"/>
                      </a:solidFill>
                      <a:prstDash val="solid"/>
                      <a:round/>
                      <a:headEnd type="none" w="med" len="med"/>
                      <a:tailEnd type="none" w="med" len="med"/>
                    </a:lnB>
                    <a:lnTlToBr>
                      <a:noFill/>
                    </a:lnTlToBr>
                    <a:lnBlToTr>
                      <a:noFill/>
                    </a:lnBlToTr>
                    <a:solidFill>
                      <a:srgbClr val="E6EFF5"/>
                    </a:solidFill>
                  </a:tcPr>
                </a:tc>
                <a:extLst>
                  <a:ext uri="{0D108BD9-81ED-4DB2-BD59-A6C34878D82A}">
                    <a16:rowId xmlns:a16="http://schemas.microsoft.com/office/drawing/2014/main" val="10005"/>
                  </a:ext>
                </a:extLst>
              </a:tr>
            </a:tbl>
          </a:graphicData>
        </a:graphic>
      </p:graphicFrame>
      <p:sp>
        <p:nvSpPr>
          <p:cNvPr id="19" name="Rectangle 18"/>
          <p:cNvSpPr/>
          <p:nvPr/>
        </p:nvSpPr>
        <p:spPr bwMode="auto">
          <a:xfrm>
            <a:off x="5570621" y="784859"/>
            <a:ext cx="4137260" cy="4861029"/>
          </a:xfrm>
          <a:prstGeom prst="rect">
            <a:avLst/>
          </a:prstGeom>
          <a:noFill/>
          <a:ln w="19050">
            <a:solidFill>
              <a:srgbClr val="FF0000"/>
            </a:solidFill>
          </a:ln>
          <a:effectLst/>
          <a:extLst/>
        </p:spPr>
        <p:txBody>
          <a:bodyPr vert="horz" wrap="none" lIns="60324" tIns="23750" rIns="60324" bIns="30162" numCol="1" rtlCol="0" anchor="t" anchorCtr="0" compatLnSpc="1">
            <a:prstTxWarp prst="textNoShape">
              <a:avLst/>
            </a:prstTxWarp>
          </a:bodyPr>
          <a:lstStyle/>
          <a:p>
            <a:pPr algn="ctr" defTabSz="857729" fontAlgn="auto">
              <a:spcBef>
                <a:spcPts val="0"/>
              </a:spcBef>
              <a:spcAft>
                <a:spcPts val="0"/>
              </a:spcAft>
              <a:defRPr/>
            </a:pPr>
            <a:r>
              <a:rPr lang="en-GB" sz="1000" b="1" kern="0" dirty="0" smtClean="0">
                <a:solidFill>
                  <a:srgbClr val="FF0000"/>
                </a:solidFill>
              </a:rPr>
              <a:t>Recommendation</a:t>
            </a:r>
          </a:p>
        </p:txBody>
      </p:sp>
    </p:spTree>
    <p:extLst>
      <p:ext uri="{BB962C8B-B14F-4D97-AF65-F5344CB8AC3E}">
        <p14:creationId xmlns:p14="http://schemas.microsoft.com/office/powerpoint/2010/main" val="18895810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9564" y="-109124"/>
            <a:ext cx="9291036" cy="811367"/>
          </a:xfrm>
        </p:spPr>
        <p:txBody>
          <a:bodyPr/>
          <a:lstStyle/>
          <a:p>
            <a:r>
              <a:rPr lang="en-GB" dirty="0"/>
              <a:t>What is SLAs choice of </a:t>
            </a:r>
            <a:r>
              <a:rPr lang="en-GB" dirty="0" smtClean="0"/>
              <a:t>Azure Region</a:t>
            </a:r>
            <a:br>
              <a:rPr lang="en-GB" dirty="0" smtClean="0"/>
            </a:br>
            <a:r>
              <a:rPr lang="en-GB" sz="1400" dirty="0" smtClean="0">
                <a:solidFill>
                  <a:srgbClr val="0354B5"/>
                </a:solidFill>
              </a:rPr>
              <a:t>Options </a:t>
            </a:r>
            <a:r>
              <a:rPr lang="en-GB" sz="1400" dirty="0">
                <a:solidFill>
                  <a:srgbClr val="0354B5"/>
                </a:solidFill>
              </a:rPr>
              <a:t>and </a:t>
            </a:r>
            <a:r>
              <a:rPr lang="en-GB" sz="1400" dirty="0" smtClean="0">
                <a:solidFill>
                  <a:srgbClr val="0354B5"/>
                </a:solidFill>
              </a:rPr>
              <a:t>Recommendation</a:t>
            </a:r>
            <a:r>
              <a:rPr lang="en-GB" dirty="0" smtClean="0"/>
              <a:t/>
            </a:r>
            <a:br>
              <a:rPr lang="en-GB" dirty="0" smtClean="0"/>
            </a:br>
            <a:r>
              <a:rPr lang="en-GB" sz="1400" dirty="0" smtClean="0">
                <a:solidFill>
                  <a:schemeClr val="bg2"/>
                </a:solidFill>
              </a:rPr>
              <a:t>Decision Reference: </a:t>
            </a:r>
            <a:endParaRPr lang="en-GB" sz="1400" dirty="0">
              <a:solidFill>
                <a:srgbClr val="FF0000"/>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3319308726"/>
              </p:ext>
            </p:extLst>
          </p:nvPr>
        </p:nvGraphicFramePr>
        <p:xfrm>
          <a:off x="7787641" y="85794"/>
          <a:ext cx="2004060" cy="518160"/>
        </p:xfrm>
        <a:graphic>
          <a:graphicData uri="http://schemas.openxmlformats.org/drawingml/2006/table">
            <a:tbl>
              <a:tblPr firstRow="1" bandRow="1">
                <a:tableStyleId>{2D5ABB26-0587-4C30-8999-92F81FD0307C}</a:tableStyleId>
              </a:tblPr>
              <a:tblGrid>
                <a:gridCol w="2004060">
                  <a:extLst>
                    <a:ext uri="{9D8B030D-6E8A-4147-A177-3AD203B41FA5}">
                      <a16:colId xmlns:a16="http://schemas.microsoft.com/office/drawing/2014/main" val="20000"/>
                    </a:ext>
                  </a:extLst>
                </a:gridCol>
              </a:tblGrid>
              <a:tr h="446568">
                <a:tc>
                  <a:txBody>
                    <a:bodyPr/>
                    <a:lstStyle/>
                    <a:p>
                      <a:pPr marL="0" marR="0" indent="0" algn="l" defTabSz="914296"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700" b="1" baseline="0" dirty="0" smtClean="0"/>
                        <a:t>Governance</a:t>
                      </a:r>
                    </a:p>
                    <a:p>
                      <a:pPr marL="171450" marR="0" indent="-171450" algn="l" defTabSz="91429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700" baseline="0" dirty="0" smtClean="0"/>
                        <a:t>Peer Review: {Date}</a:t>
                      </a:r>
                    </a:p>
                    <a:p>
                      <a:pPr marL="171450" marR="0" indent="-171450" algn="l" defTabSz="91429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700" baseline="0" dirty="0" smtClean="0"/>
                        <a:t>Review: {Date} </a:t>
                      </a:r>
                    </a:p>
                    <a:p>
                      <a:pPr marL="171450" marR="0" indent="-171450" algn="l" defTabSz="91429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700" baseline="0" dirty="0" smtClean="0"/>
                        <a:t>Approval: {Date}</a:t>
                      </a:r>
                    </a:p>
                  </a:txBody>
                  <a:tcPr>
                    <a:solidFill>
                      <a:schemeClr val="bg2">
                        <a:lumMod val="20000"/>
                        <a:lumOff val="80000"/>
                      </a:schemeClr>
                    </a:solidFill>
                  </a:tcPr>
                </a:tc>
                <a:extLst>
                  <a:ext uri="{0D108BD9-81ED-4DB2-BD59-A6C34878D82A}">
                    <a16:rowId xmlns:a16="http://schemas.microsoft.com/office/drawing/2014/main" val="10000"/>
                  </a:ext>
                </a:extLst>
              </a:tr>
            </a:tbl>
          </a:graphicData>
        </a:graphic>
      </p:graphicFrame>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089" y="6266498"/>
            <a:ext cx="1906638" cy="5061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52" name="Group 56"/>
          <p:cNvGraphicFramePr>
            <a:graphicFrameLocks noGrp="1"/>
          </p:cNvGraphicFramePr>
          <p:nvPr>
            <p:extLst>
              <p:ext uri="{D42A27DB-BD31-4B8C-83A1-F6EECF244321}">
                <p14:modId xmlns:p14="http://schemas.microsoft.com/office/powerpoint/2010/main" val="1784230924"/>
              </p:ext>
            </p:extLst>
          </p:nvPr>
        </p:nvGraphicFramePr>
        <p:xfrm>
          <a:off x="519990" y="1030133"/>
          <a:ext cx="9161982" cy="4725980"/>
        </p:xfrm>
        <a:graphic>
          <a:graphicData uri="http://schemas.openxmlformats.org/drawingml/2006/table">
            <a:tbl>
              <a:tblPr/>
              <a:tblGrid>
                <a:gridCol w="1148898">
                  <a:extLst>
                    <a:ext uri="{9D8B030D-6E8A-4147-A177-3AD203B41FA5}">
                      <a16:colId xmlns:a16="http://schemas.microsoft.com/office/drawing/2014/main" val="20000"/>
                    </a:ext>
                  </a:extLst>
                </a:gridCol>
                <a:gridCol w="4006542">
                  <a:extLst>
                    <a:ext uri="{9D8B030D-6E8A-4147-A177-3AD203B41FA5}">
                      <a16:colId xmlns:a16="http://schemas.microsoft.com/office/drawing/2014/main" val="20001"/>
                    </a:ext>
                  </a:extLst>
                </a:gridCol>
                <a:gridCol w="4006542">
                  <a:extLst>
                    <a:ext uri="{9D8B030D-6E8A-4147-A177-3AD203B41FA5}">
                      <a16:colId xmlns:a16="http://schemas.microsoft.com/office/drawing/2014/main" val="20003"/>
                    </a:ext>
                  </a:extLst>
                </a:gridCol>
              </a:tblGrid>
              <a:tr h="592771">
                <a:tc>
                  <a:txBody>
                    <a:bodyPr/>
                    <a:lstStyle>
                      <a:lvl1pPr marL="0" algn="l" defTabSz="914192" rtl="0" eaLnBrk="1" latinLnBrk="0" hangingPunct="1">
                        <a:defRPr sz="1800" kern="1200">
                          <a:solidFill>
                            <a:schemeClr val="tx1"/>
                          </a:solidFill>
                          <a:latin typeface="Arial"/>
                        </a:defRPr>
                      </a:lvl1pPr>
                      <a:lvl2pPr marL="457097" algn="l" defTabSz="914192" rtl="0" eaLnBrk="1" latinLnBrk="0" hangingPunct="1">
                        <a:defRPr sz="1800" kern="1200">
                          <a:solidFill>
                            <a:schemeClr val="tx1"/>
                          </a:solidFill>
                          <a:latin typeface="Arial"/>
                        </a:defRPr>
                      </a:lvl2pPr>
                      <a:lvl3pPr marL="914192" algn="l" defTabSz="914192" rtl="0" eaLnBrk="1" latinLnBrk="0" hangingPunct="1">
                        <a:defRPr sz="1800" kern="1200">
                          <a:solidFill>
                            <a:schemeClr val="tx1"/>
                          </a:solidFill>
                          <a:latin typeface="Arial"/>
                        </a:defRPr>
                      </a:lvl3pPr>
                      <a:lvl4pPr marL="1371289" algn="l" defTabSz="914192" rtl="0" eaLnBrk="1" latinLnBrk="0" hangingPunct="1">
                        <a:defRPr sz="1800" kern="1200">
                          <a:solidFill>
                            <a:schemeClr val="tx1"/>
                          </a:solidFill>
                          <a:latin typeface="Arial"/>
                        </a:defRPr>
                      </a:lvl4pPr>
                      <a:lvl5pPr marL="1828384" algn="l" defTabSz="914192" rtl="0" eaLnBrk="1" latinLnBrk="0" hangingPunct="1">
                        <a:defRPr sz="1800" kern="1200">
                          <a:solidFill>
                            <a:schemeClr val="tx1"/>
                          </a:solidFill>
                          <a:latin typeface="Arial"/>
                        </a:defRPr>
                      </a:lvl5pPr>
                      <a:lvl6pPr marL="2285480" algn="l" defTabSz="914192" rtl="0" eaLnBrk="1" latinLnBrk="0" hangingPunct="1">
                        <a:defRPr sz="1800" kern="1200">
                          <a:solidFill>
                            <a:schemeClr val="tx1"/>
                          </a:solidFill>
                          <a:latin typeface="Arial"/>
                        </a:defRPr>
                      </a:lvl6pPr>
                      <a:lvl7pPr marL="2742576" algn="l" defTabSz="914192" rtl="0" eaLnBrk="1" latinLnBrk="0" hangingPunct="1">
                        <a:defRPr sz="1800" kern="1200">
                          <a:solidFill>
                            <a:schemeClr val="tx1"/>
                          </a:solidFill>
                          <a:latin typeface="Arial"/>
                        </a:defRPr>
                      </a:lvl7pPr>
                      <a:lvl8pPr marL="3199672" algn="l" defTabSz="914192" rtl="0" eaLnBrk="1" latinLnBrk="0" hangingPunct="1">
                        <a:defRPr sz="1800" kern="1200">
                          <a:solidFill>
                            <a:schemeClr val="tx1"/>
                          </a:solidFill>
                          <a:latin typeface="Arial"/>
                        </a:defRPr>
                      </a:lvl8pPr>
                      <a:lvl9pPr marL="3656768" algn="l" defTabSz="914192"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ts val="0"/>
                        </a:spcBef>
                        <a:spcAft>
                          <a:spcPct val="0"/>
                        </a:spcAft>
                        <a:buClr>
                          <a:srgbClr val="15864F"/>
                        </a:buClr>
                        <a:buSzTx/>
                        <a:buFont typeface="Wingdings" pitchFamily="2" charset="2"/>
                        <a:buNone/>
                        <a:tabLst/>
                      </a:pPr>
                      <a:r>
                        <a:rPr kumimoji="0" lang="en-GB" sz="1000" b="1" i="0" u="none" strike="noStrike" cap="none" normalizeH="0" baseline="0" dirty="0">
                          <a:ln>
                            <a:noFill/>
                          </a:ln>
                          <a:solidFill>
                            <a:schemeClr val="accent1"/>
                          </a:solidFill>
                          <a:effectLst/>
                          <a:latin typeface="Arial" charset="0"/>
                          <a:ea typeface="ＭＳ Ｐゴシック"/>
                          <a:cs typeface="ＭＳ Ｐゴシック"/>
                        </a:rPr>
                        <a:t>Evaluation</a:t>
                      </a:r>
                      <a:br>
                        <a:rPr kumimoji="0" lang="en-GB" sz="1000" b="1" i="0" u="none" strike="noStrike" cap="none" normalizeH="0" baseline="0" dirty="0">
                          <a:ln>
                            <a:noFill/>
                          </a:ln>
                          <a:solidFill>
                            <a:schemeClr val="accent1"/>
                          </a:solidFill>
                          <a:effectLst/>
                          <a:latin typeface="Arial" charset="0"/>
                          <a:ea typeface="ＭＳ Ｐゴシック"/>
                          <a:cs typeface="ＭＳ Ｐゴシック"/>
                        </a:rPr>
                      </a:br>
                      <a:r>
                        <a:rPr kumimoji="0" lang="en-GB" sz="1000" b="1" i="0" u="none" strike="noStrike" cap="none" normalizeH="0" baseline="0" dirty="0">
                          <a:ln>
                            <a:noFill/>
                          </a:ln>
                          <a:solidFill>
                            <a:schemeClr val="accent1"/>
                          </a:solidFill>
                          <a:effectLst/>
                          <a:latin typeface="Arial" charset="0"/>
                          <a:ea typeface="ＭＳ Ｐゴシック"/>
                          <a:cs typeface="ＭＳ Ｐゴシック"/>
                        </a:rPr>
                        <a:t>Criteria</a:t>
                      </a:r>
                    </a:p>
                  </a:txBody>
                  <a:tcPr marL="36000" marR="36000" marT="36000" marB="36000" horzOverflow="overflow">
                    <a:lnL w="28575" cap="flat" cmpd="sng" algn="ctr">
                      <a:solidFill>
                        <a:srgbClr val="002663"/>
                      </a:solidFill>
                      <a:prstDash val="solid"/>
                      <a:round/>
                      <a:headEnd type="none" w="med" len="med"/>
                      <a:tailEnd type="none" w="med" len="med"/>
                    </a:lnL>
                    <a:lnR w="12700" cap="flat" cmpd="sng" algn="ctr">
                      <a:solidFill>
                        <a:srgbClr val="002663"/>
                      </a:solidFill>
                      <a:prstDash val="solid"/>
                      <a:round/>
                      <a:headEnd type="none" w="med" len="med"/>
                      <a:tailEnd type="none" w="med" len="med"/>
                    </a:lnR>
                    <a:lnT w="28575" cap="flat" cmpd="sng" algn="ctr">
                      <a:solidFill>
                        <a:srgbClr val="002663"/>
                      </a:solidFill>
                      <a:prstDash val="solid"/>
                      <a:round/>
                      <a:headEnd type="none" w="med" len="med"/>
                      <a:tailEnd type="none" w="med" len="med"/>
                    </a:lnT>
                    <a:lnB w="12700" cap="flat" cmpd="sng" algn="ctr">
                      <a:solidFill>
                        <a:srgbClr val="002663"/>
                      </a:solidFill>
                      <a:prstDash val="solid"/>
                      <a:round/>
                      <a:headEnd type="none" w="med" len="med"/>
                      <a:tailEnd type="none" w="med" len="med"/>
                    </a:lnB>
                    <a:lnTlToBr>
                      <a:noFill/>
                    </a:lnTlToBr>
                    <a:lnBlToTr>
                      <a:noFill/>
                    </a:lnBlToTr>
                    <a:solidFill>
                      <a:srgbClr val="002663">
                        <a:lumMod val="10000"/>
                        <a:lumOff val="90000"/>
                      </a:srgbClr>
                    </a:solidFill>
                  </a:tcPr>
                </a:tc>
                <a:tc>
                  <a:txBody>
                    <a:bodyPr/>
                    <a:lstStyle>
                      <a:lvl1pPr marL="0" algn="l" defTabSz="914192" rtl="0" eaLnBrk="1" latinLnBrk="0" hangingPunct="1">
                        <a:defRPr sz="1800" kern="1200">
                          <a:solidFill>
                            <a:schemeClr val="tx1"/>
                          </a:solidFill>
                          <a:latin typeface="Arial"/>
                        </a:defRPr>
                      </a:lvl1pPr>
                      <a:lvl2pPr marL="457097" algn="l" defTabSz="914192" rtl="0" eaLnBrk="1" latinLnBrk="0" hangingPunct="1">
                        <a:defRPr sz="1800" kern="1200">
                          <a:solidFill>
                            <a:schemeClr val="tx1"/>
                          </a:solidFill>
                          <a:latin typeface="Arial"/>
                        </a:defRPr>
                      </a:lvl2pPr>
                      <a:lvl3pPr marL="914192" algn="l" defTabSz="914192" rtl="0" eaLnBrk="1" latinLnBrk="0" hangingPunct="1">
                        <a:defRPr sz="1800" kern="1200">
                          <a:solidFill>
                            <a:schemeClr val="tx1"/>
                          </a:solidFill>
                          <a:latin typeface="Arial"/>
                        </a:defRPr>
                      </a:lvl3pPr>
                      <a:lvl4pPr marL="1371289" algn="l" defTabSz="914192" rtl="0" eaLnBrk="1" latinLnBrk="0" hangingPunct="1">
                        <a:defRPr sz="1800" kern="1200">
                          <a:solidFill>
                            <a:schemeClr val="tx1"/>
                          </a:solidFill>
                          <a:latin typeface="Arial"/>
                        </a:defRPr>
                      </a:lvl4pPr>
                      <a:lvl5pPr marL="1828384" algn="l" defTabSz="914192" rtl="0" eaLnBrk="1" latinLnBrk="0" hangingPunct="1">
                        <a:defRPr sz="1800" kern="1200">
                          <a:solidFill>
                            <a:schemeClr val="tx1"/>
                          </a:solidFill>
                          <a:latin typeface="Arial"/>
                        </a:defRPr>
                      </a:lvl5pPr>
                      <a:lvl6pPr marL="2285480" algn="l" defTabSz="914192" rtl="0" eaLnBrk="1" latinLnBrk="0" hangingPunct="1">
                        <a:defRPr sz="1800" kern="1200">
                          <a:solidFill>
                            <a:schemeClr val="tx1"/>
                          </a:solidFill>
                          <a:latin typeface="Arial"/>
                        </a:defRPr>
                      </a:lvl6pPr>
                      <a:lvl7pPr marL="2742576" algn="l" defTabSz="914192" rtl="0" eaLnBrk="1" latinLnBrk="0" hangingPunct="1">
                        <a:defRPr sz="1800" kern="1200">
                          <a:solidFill>
                            <a:schemeClr val="tx1"/>
                          </a:solidFill>
                          <a:latin typeface="Arial"/>
                        </a:defRPr>
                      </a:lvl7pPr>
                      <a:lvl8pPr marL="3199672" algn="l" defTabSz="914192" rtl="0" eaLnBrk="1" latinLnBrk="0" hangingPunct="1">
                        <a:defRPr sz="1800" kern="1200">
                          <a:solidFill>
                            <a:schemeClr val="tx1"/>
                          </a:solidFill>
                          <a:latin typeface="Arial"/>
                        </a:defRPr>
                      </a:lvl8pPr>
                      <a:lvl9pPr marL="3656768" algn="l" defTabSz="914192"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ts val="0"/>
                        </a:spcBef>
                        <a:spcAft>
                          <a:spcPct val="0"/>
                        </a:spcAft>
                        <a:buClr>
                          <a:srgbClr val="15864F"/>
                        </a:buClr>
                        <a:buSzTx/>
                        <a:buFont typeface="Wingdings" pitchFamily="2" charset="2"/>
                        <a:buNone/>
                        <a:tabLst/>
                      </a:pPr>
                      <a:r>
                        <a:rPr kumimoji="0" lang="en-GB" sz="1000" b="1" i="0" u="none" strike="noStrike" cap="none" normalizeH="0" baseline="0" dirty="0">
                          <a:ln>
                            <a:noFill/>
                          </a:ln>
                          <a:solidFill>
                            <a:schemeClr val="accent1"/>
                          </a:solidFill>
                          <a:effectLst/>
                          <a:latin typeface="Arial" charset="0"/>
                          <a:ea typeface="ＭＳ Ｐゴシック"/>
                          <a:cs typeface="ＭＳ Ｐゴシック"/>
                        </a:rPr>
                        <a:t>Option 1</a:t>
                      </a:r>
                    </a:p>
                    <a:p>
                      <a:pPr marL="0" marR="0" lvl="0" indent="0" algn="ctr" defTabSz="914400" rtl="0" eaLnBrk="0" fontAlgn="base" latinLnBrk="0" hangingPunct="0">
                        <a:lnSpc>
                          <a:spcPct val="100000"/>
                        </a:lnSpc>
                        <a:spcBef>
                          <a:spcPts val="0"/>
                        </a:spcBef>
                        <a:spcAft>
                          <a:spcPct val="0"/>
                        </a:spcAft>
                        <a:buClr>
                          <a:srgbClr val="15864F"/>
                        </a:buClr>
                        <a:buSzTx/>
                        <a:buFont typeface="Wingdings" pitchFamily="2" charset="2"/>
                        <a:buNone/>
                        <a:tabLst/>
                      </a:pPr>
                      <a:r>
                        <a:rPr kumimoji="0" lang="en-GB" sz="1000" b="1" i="0" u="none" strike="noStrike" cap="none" normalizeH="0" baseline="0" dirty="0" smtClean="0">
                          <a:ln>
                            <a:noFill/>
                          </a:ln>
                          <a:solidFill>
                            <a:schemeClr val="tx1"/>
                          </a:solidFill>
                          <a:effectLst/>
                          <a:latin typeface="Arial"/>
                          <a:ea typeface="+mn-ea"/>
                          <a:cs typeface="+mn-cs"/>
                        </a:rPr>
                        <a:t>UK</a:t>
                      </a:r>
                      <a:endParaRPr kumimoji="0" lang="en-GB" sz="1000" b="1" i="0" u="none" strike="noStrike" cap="none" normalizeH="0" baseline="0" dirty="0">
                        <a:ln>
                          <a:noFill/>
                        </a:ln>
                        <a:solidFill>
                          <a:schemeClr val="accent1"/>
                        </a:solidFill>
                        <a:effectLst/>
                        <a:latin typeface="Arial" charset="0"/>
                        <a:ea typeface="ＭＳ Ｐゴシック"/>
                        <a:cs typeface="ＭＳ Ｐゴシック"/>
                      </a:endParaRPr>
                    </a:p>
                  </a:txBody>
                  <a:tcPr marL="36000" marR="36000" marT="36000" marB="36000" horzOverflow="overflow">
                    <a:lnL w="12700" cap="flat" cmpd="sng" algn="ctr">
                      <a:solidFill>
                        <a:srgbClr val="002663"/>
                      </a:solidFill>
                      <a:prstDash val="solid"/>
                      <a:round/>
                      <a:headEnd type="none" w="med" len="med"/>
                      <a:tailEnd type="none" w="med" len="med"/>
                    </a:lnL>
                    <a:lnR w="12700" cap="flat" cmpd="sng" algn="ctr">
                      <a:solidFill>
                        <a:srgbClr val="002663"/>
                      </a:solidFill>
                      <a:prstDash val="solid"/>
                      <a:round/>
                      <a:headEnd type="none" w="med" len="med"/>
                      <a:tailEnd type="none" w="med" len="med"/>
                    </a:lnR>
                    <a:lnT w="28575" cap="flat" cmpd="sng" algn="ctr">
                      <a:solidFill>
                        <a:srgbClr val="002663"/>
                      </a:solidFill>
                      <a:prstDash val="solid"/>
                      <a:round/>
                      <a:headEnd type="none" w="med" len="med"/>
                      <a:tailEnd type="none" w="med" len="med"/>
                    </a:lnT>
                    <a:lnB w="12700" cap="flat" cmpd="sng" algn="ctr">
                      <a:solidFill>
                        <a:srgbClr val="002663"/>
                      </a:solidFill>
                      <a:prstDash val="solid"/>
                      <a:round/>
                      <a:headEnd type="none" w="med" len="med"/>
                      <a:tailEnd type="none" w="med" len="med"/>
                    </a:lnB>
                    <a:lnTlToBr>
                      <a:noFill/>
                    </a:lnTlToBr>
                    <a:lnBlToTr>
                      <a:noFill/>
                    </a:lnBlToTr>
                    <a:solidFill>
                      <a:srgbClr val="002663">
                        <a:lumMod val="10000"/>
                        <a:lumOff val="90000"/>
                      </a:srgbClr>
                    </a:solidFill>
                  </a:tcPr>
                </a:tc>
                <a:tc>
                  <a:txBody>
                    <a:bodyPr/>
                    <a:lstStyle>
                      <a:lvl1pPr marL="0" algn="l" defTabSz="914192" rtl="0" eaLnBrk="1" latinLnBrk="0" hangingPunct="1">
                        <a:defRPr sz="1800" kern="1200">
                          <a:solidFill>
                            <a:schemeClr val="tx1"/>
                          </a:solidFill>
                          <a:latin typeface="Arial"/>
                        </a:defRPr>
                      </a:lvl1pPr>
                      <a:lvl2pPr marL="457097" algn="l" defTabSz="914192" rtl="0" eaLnBrk="1" latinLnBrk="0" hangingPunct="1">
                        <a:defRPr sz="1800" kern="1200">
                          <a:solidFill>
                            <a:schemeClr val="tx1"/>
                          </a:solidFill>
                          <a:latin typeface="Arial"/>
                        </a:defRPr>
                      </a:lvl2pPr>
                      <a:lvl3pPr marL="914192" algn="l" defTabSz="914192" rtl="0" eaLnBrk="1" latinLnBrk="0" hangingPunct="1">
                        <a:defRPr sz="1800" kern="1200">
                          <a:solidFill>
                            <a:schemeClr val="tx1"/>
                          </a:solidFill>
                          <a:latin typeface="Arial"/>
                        </a:defRPr>
                      </a:lvl3pPr>
                      <a:lvl4pPr marL="1371289" algn="l" defTabSz="914192" rtl="0" eaLnBrk="1" latinLnBrk="0" hangingPunct="1">
                        <a:defRPr sz="1800" kern="1200">
                          <a:solidFill>
                            <a:schemeClr val="tx1"/>
                          </a:solidFill>
                          <a:latin typeface="Arial"/>
                        </a:defRPr>
                      </a:lvl4pPr>
                      <a:lvl5pPr marL="1828384" algn="l" defTabSz="914192" rtl="0" eaLnBrk="1" latinLnBrk="0" hangingPunct="1">
                        <a:defRPr sz="1800" kern="1200">
                          <a:solidFill>
                            <a:schemeClr val="tx1"/>
                          </a:solidFill>
                          <a:latin typeface="Arial"/>
                        </a:defRPr>
                      </a:lvl5pPr>
                      <a:lvl6pPr marL="2285480" algn="l" defTabSz="914192" rtl="0" eaLnBrk="1" latinLnBrk="0" hangingPunct="1">
                        <a:defRPr sz="1800" kern="1200">
                          <a:solidFill>
                            <a:schemeClr val="tx1"/>
                          </a:solidFill>
                          <a:latin typeface="Arial"/>
                        </a:defRPr>
                      </a:lvl6pPr>
                      <a:lvl7pPr marL="2742576" algn="l" defTabSz="914192" rtl="0" eaLnBrk="1" latinLnBrk="0" hangingPunct="1">
                        <a:defRPr sz="1800" kern="1200">
                          <a:solidFill>
                            <a:schemeClr val="tx1"/>
                          </a:solidFill>
                          <a:latin typeface="Arial"/>
                        </a:defRPr>
                      </a:lvl7pPr>
                      <a:lvl8pPr marL="3199672" algn="l" defTabSz="914192" rtl="0" eaLnBrk="1" latinLnBrk="0" hangingPunct="1">
                        <a:defRPr sz="1800" kern="1200">
                          <a:solidFill>
                            <a:schemeClr val="tx1"/>
                          </a:solidFill>
                          <a:latin typeface="Arial"/>
                        </a:defRPr>
                      </a:lvl8pPr>
                      <a:lvl9pPr marL="3656768" algn="l" defTabSz="914192"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ts val="0"/>
                        </a:spcBef>
                        <a:spcAft>
                          <a:spcPct val="0"/>
                        </a:spcAft>
                        <a:buClr>
                          <a:srgbClr val="15864F"/>
                        </a:buClr>
                        <a:buSzTx/>
                        <a:buFont typeface="Wingdings" pitchFamily="2" charset="2"/>
                        <a:buNone/>
                        <a:tabLst/>
                      </a:pPr>
                      <a:r>
                        <a:rPr kumimoji="0" lang="en-GB" sz="1000" b="1" i="0" u="none" strike="noStrike" kern="1200" cap="none" normalizeH="0" baseline="0" dirty="0">
                          <a:ln>
                            <a:noFill/>
                          </a:ln>
                          <a:solidFill>
                            <a:schemeClr val="accent1"/>
                          </a:solidFill>
                          <a:effectLst/>
                          <a:latin typeface="Arial" charset="0"/>
                          <a:ea typeface="ＭＳ Ｐゴシック"/>
                          <a:cs typeface="ＭＳ Ｐゴシック"/>
                        </a:rPr>
                        <a:t>Option 2</a:t>
                      </a:r>
                    </a:p>
                    <a:p>
                      <a:pPr marL="0" marR="0" lvl="0" indent="0" algn="ctr" defTabSz="914400" rtl="0" eaLnBrk="0" fontAlgn="base" latinLnBrk="0" hangingPunct="0">
                        <a:lnSpc>
                          <a:spcPct val="100000"/>
                        </a:lnSpc>
                        <a:spcBef>
                          <a:spcPts val="0"/>
                        </a:spcBef>
                        <a:spcAft>
                          <a:spcPct val="0"/>
                        </a:spcAft>
                        <a:buClr>
                          <a:srgbClr val="15864F"/>
                        </a:buClr>
                        <a:buSzTx/>
                        <a:buFont typeface="Wingdings" pitchFamily="2" charset="2"/>
                        <a:buNone/>
                        <a:tabLst/>
                      </a:pPr>
                      <a:r>
                        <a:rPr kumimoji="0" lang="en-GB" sz="1000" b="1" i="0" u="none" strike="noStrike" kern="1200" cap="none" normalizeH="0" baseline="0" dirty="0" smtClean="0">
                          <a:ln>
                            <a:noFill/>
                          </a:ln>
                          <a:solidFill>
                            <a:schemeClr val="accent1"/>
                          </a:solidFill>
                          <a:effectLst/>
                          <a:latin typeface="Arial" charset="0"/>
                          <a:ea typeface="ＭＳ Ｐゴシック"/>
                          <a:cs typeface="ＭＳ Ｐゴシック"/>
                        </a:rPr>
                        <a:t>Europe</a:t>
                      </a:r>
                      <a:endParaRPr kumimoji="0" lang="en-GB" sz="1000" b="1" i="0" u="none" strike="noStrike" kern="1200" cap="none" normalizeH="0" baseline="0" dirty="0">
                        <a:ln>
                          <a:noFill/>
                        </a:ln>
                        <a:solidFill>
                          <a:schemeClr val="accent1"/>
                        </a:solidFill>
                        <a:effectLst/>
                        <a:latin typeface="Arial" charset="0"/>
                        <a:ea typeface="ＭＳ Ｐゴシック"/>
                        <a:cs typeface="ＭＳ Ｐゴシック"/>
                      </a:endParaRPr>
                    </a:p>
                  </a:txBody>
                  <a:tcPr marL="36000" marR="36000" marT="36000" marB="36000" horzOverflow="overflow">
                    <a:lnL w="12700" cap="flat" cmpd="sng" algn="ctr">
                      <a:solidFill>
                        <a:srgbClr val="002663"/>
                      </a:solidFill>
                      <a:prstDash val="solid"/>
                      <a:round/>
                      <a:headEnd type="none" w="med" len="med"/>
                      <a:tailEnd type="none" w="med" len="med"/>
                    </a:lnL>
                    <a:lnR w="12700" cap="flat" cmpd="sng" algn="ctr">
                      <a:solidFill>
                        <a:srgbClr val="002663"/>
                      </a:solidFill>
                      <a:prstDash val="solid"/>
                      <a:round/>
                      <a:headEnd type="none" w="med" len="med"/>
                      <a:tailEnd type="none" w="med" len="med"/>
                    </a:lnR>
                    <a:lnT w="28575" cap="flat" cmpd="sng" algn="ctr">
                      <a:solidFill>
                        <a:srgbClr val="002663"/>
                      </a:solidFill>
                      <a:prstDash val="solid"/>
                      <a:round/>
                      <a:headEnd type="none" w="med" len="med"/>
                      <a:tailEnd type="none" w="med" len="med"/>
                    </a:lnT>
                    <a:lnB w="12700" cap="flat" cmpd="sng" algn="ctr">
                      <a:solidFill>
                        <a:srgbClr val="002663"/>
                      </a:solidFill>
                      <a:prstDash val="solid"/>
                      <a:round/>
                      <a:headEnd type="none" w="med" len="med"/>
                      <a:tailEnd type="none" w="med" len="med"/>
                    </a:lnB>
                    <a:lnTlToBr>
                      <a:noFill/>
                    </a:lnTlToBr>
                    <a:lnBlToTr>
                      <a:noFill/>
                    </a:lnBlToTr>
                    <a:solidFill>
                      <a:srgbClr val="002663">
                        <a:lumMod val="10000"/>
                        <a:lumOff val="90000"/>
                      </a:srgbClr>
                    </a:solidFill>
                  </a:tcPr>
                </a:tc>
                <a:extLst>
                  <a:ext uri="{0D108BD9-81ED-4DB2-BD59-A6C34878D82A}">
                    <a16:rowId xmlns:a16="http://schemas.microsoft.com/office/drawing/2014/main" val="10000"/>
                  </a:ext>
                </a:extLst>
              </a:tr>
              <a:tr h="457200">
                <a:tc>
                  <a:txBody>
                    <a:bodyPr/>
                    <a:lstStyle>
                      <a:lvl1pPr marL="0" algn="l" defTabSz="914192" rtl="0" eaLnBrk="1" latinLnBrk="0" hangingPunct="1">
                        <a:defRPr sz="1800" kern="1200">
                          <a:solidFill>
                            <a:schemeClr val="tx1"/>
                          </a:solidFill>
                          <a:latin typeface="Arial"/>
                        </a:defRPr>
                      </a:lvl1pPr>
                      <a:lvl2pPr marL="457097" algn="l" defTabSz="914192" rtl="0" eaLnBrk="1" latinLnBrk="0" hangingPunct="1">
                        <a:defRPr sz="1800" kern="1200">
                          <a:solidFill>
                            <a:schemeClr val="tx1"/>
                          </a:solidFill>
                          <a:latin typeface="Arial"/>
                        </a:defRPr>
                      </a:lvl2pPr>
                      <a:lvl3pPr marL="914192" algn="l" defTabSz="914192" rtl="0" eaLnBrk="1" latinLnBrk="0" hangingPunct="1">
                        <a:defRPr sz="1800" kern="1200">
                          <a:solidFill>
                            <a:schemeClr val="tx1"/>
                          </a:solidFill>
                          <a:latin typeface="Arial"/>
                        </a:defRPr>
                      </a:lvl3pPr>
                      <a:lvl4pPr marL="1371289" algn="l" defTabSz="914192" rtl="0" eaLnBrk="1" latinLnBrk="0" hangingPunct="1">
                        <a:defRPr sz="1800" kern="1200">
                          <a:solidFill>
                            <a:schemeClr val="tx1"/>
                          </a:solidFill>
                          <a:latin typeface="Arial"/>
                        </a:defRPr>
                      </a:lvl4pPr>
                      <a:lvl5pPr marL="1828384" algn="l" defTabSz="914192" rtl="0" eaLnBrk="1" latinLnBrk="0" hangingPunct="1">
                        <a:defRPr sz="1800" kern="1200">
                          <a:solidFill>
                            <a:schemeClr val="tx1"/>
                          </a:solidFill>
                          <a:latin typeface="Arial"/>
                        </a:defRPr>
                      </a:lvl5pPr>
                      <a:lvl6pPr marL="2285480" algn="l" defTabSz="914192" rtl="0" eaLnBrk="1" latinLnBrk="0" hangingPunct="1">
                        <a:defRPr sz="1800" kern="1200">
                          <a:solidFill>
                            <a:schemeClr val="tx1"/>
                          </a:solidFill>
                          <a:latin typeface="Arial"/>
                        </a:defRPr>
                      </a:lvl6pPr>
                      <a:lvl7pPr marL="2742576" algn="l" defTabSz="914192" rtl="0" eaLnBrk="1" latinLnBrk="0" hangingPunct="1">
                        <a:defRPr sz="1800" kern="1200">
                          <a:solidFill>
                            <a:schemeClr val="tx1"/>
                          </a:solidFill>
                          <a:latin typeface="Arial"/>
                        </a:defRPr>
                      </a:lvl7pPr>
                      <a:lvl8pPr marL="3199672" algn="l" defTabSz="914192" rtl="0" eaLnBrk="1" latinLnBrk="0" hangingPunct="1">
                        <a:defRPr sz="1800" kern="1200">
                          <a:solidFill>
                            <a:schemeClr val="tx1"/>
                          </a:solidFill>
                          <a:latin typeface="Arial"/>
                        </a:defRPr>
                      </a:lvl8pPr>
                      <a:lvl9pPr marL="3656768" algn="l" defTabSz="914192"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5000"/>
                        </a:spcBef>
                        <a:spcAft>
                          <a:spcPct val="0"/>
                        </a:spcAft>
                        <a:buClr>
                          <a:srgbClr val="15864F"/>
                        </a:buClr>
                        <a:buSzTx/>
                        <a:buFont typeface="Wingdings" pitchFamily="2" charset="2"/>
                        <a:buNone/>
                        <a:tabLst/>
                      </a:pPr>
                      <a:r>
                        <a:rPr kumimoji="0" lang="en-GB" sz="900" b="1" i="0" u="none" strike="noStrike" cap="none" normalizeH="0" baseline="0" dirty="0">
                          <a:ln>
                            <a:noFill/>
                          </a:ln>
                          <a:solidFill>
                            <a:schemeClr val="accent1"/>
                          </a:solidFill>
                          <a:effectLst/>
                          <a:latin typeface="Arial" charset="0"/>
                          <a:ea typeface="ＭＳ Ｐゴシック"/>
                          <a:cs typeface="ＭＳ Ｐゴシック"/>
                        </a:rPr>
                        <a:t>Description</a:t>
                      </a:r>
                    </a:p>
                  </a:txBody>
                  <a:tcPr marL="36000" marR="36000" marT="36000" marB="36000" horzOverflow="overflow">
                    <a:lnL w="28575" cap="flat" cmpd="sng" algn="ctr">
                      <a:solidFill>
                        <a:srgbClr val="002663"/>
                      </a:solidFill>
                      <a:prstDash val="solid"/>
                      <a:round/>
                      <a:headEnd type="none" w="med" len="med"/>
                      <a:tailEnd type="none" w="med" len="med"/>
                    </a:lnL>
                    <a:lnR w="12700" cap="flat" cmpd="sng" algn="ctr">
                      <a:solidFill>
                        <a:srgbClr val="002663"/>
                      </a:solidFill>
                      <a:prstDash val="solid"/>
                      <a:round/>
                      <a:headEnd type="none" w="med" len="med"/>
                      <a:tailEnd type="none" w="med" len="med"/>
                    </a:lnR>
                    <a:lnT w="12700" cap="flat" cmpd="sng" algn="ctr">
                      <a:solidFill>
                        <a:srgbClr val="002663"/>
                      </a:solidFill>
                      <a:prstDash val="solid"/>
                      <a:round/>
                      <a:headEnd type="none" w="med" len="med"/>
                      <a:tailEnd type="none" w="med" len="med"/>
                    </a:lnT>
                    <a:lnB w="12700" cap="flat" cmpd="sng" algn="ctr">
                      <a:solidFill>
                        <a:srgbClr val="002663"/>
                      </a:solidFill>
                      <a:prstDash val="solid"/>
                      <a:round/>
                      <a:headEnd type="none" w="med" len="med"/>
                      <a:tailEnd type="none" w="med" len="med"/>
                    </a:lnB>
                    <a:lnTlToBr>
                      <a:noFill/>
                    </a:lnTlToBr>
                    <a:lnBlToTr>
                      <a:noFill/>
                    </a:lnBlToTr>
                    <a:solidFill>
                      <a:srgbClr val="002663">
                        <a:lumMod val="10000"/>
                        <a:lumOff val="90000"/>
                      </a:srgbClr>
                    </a:solidFill>
                  </a:tcPr>
                </a:tc>
                <a:tc>
                  <a:txBody>
                    <a:bodyPr/>
                    <a:lstStyle>
                      <a:lvl1pPr marL="0" algn="l" defTabSz="914192" rtl="0" eaLnBrk="1" latinLnBrk="0" hangingPunct="1">
                        <a:defRPr sz="1800" kern="1200">
                          <a:solidFill>
                            <a:schemeClr val="tx1"/>
                          </a:solidFill>
                          <a:latin typeface="Arial"/>
                        </a:defRPr>
                      </a:lvl1pPr>
                      <a:lvl2pPr marL="457097" algn="l" defTabSz="914192" rtl="0" eaLnBrk="1" latinLnBrk="0" hangingPunct="1">
                        <a:defRPr sz="1800" kern="1200">
                          <a:solidFill>
                            <a:schemeClr val="tx1"/>
                          </a:solidFill>
                          <a:latin typeface="Arial"/>
                        </a:defRPr>
                      </a:lvl2pPr>
                      <a:lvl3pPr marL="914192" algn="l" defTabSz="914192" rtl="0" eaLnBrk="1" latinLnBrk="0" hangingPunct="1">
                        <a:defRPr sz="1800" kern="1200">
                          <a:solidFill>
                            <a:schemeClr val="tx1"/>
                          </a:solidFill>
                          <a:latin typeface="Arial"/>
                        </a:defRPr>
                      </a:lvl3pPr>
                      <a:lvl4pPr marL="1371289" algn="l" defTabSz="914192" rtl="0" eaLnBrk="1" latinLnBrk="0" hangingPunct="1">
                        <a:defRPr sz="1800" kern="1200">
                          <a:solidFill>
                            <a:schemeClr val="tx1"/>
                          </a:solidFill>
                          <a:latin typeface="Arial"/>
                        </a:defRPr>
                      </a:lvl4pPr>
                      <a:lvl5pPr marL="1828384" algn="l" defTabSz="914192" rtl="0" eaLnBrk="1" latinLnBrk="0" hangingPunct="1">
                        <a:defRPr sz="1800" kern="1200">
                          <a:solidFill>
                            <a:schemeClr val="tx1"/>
                          </a:solidFill>
                          <a:latin typeface="Arial"/>
                        </a:defRPr>
                      </a:lvl5pPr>
                      <a:lvl6pPr marL="2285480" algn="l" defTabSz="914192" rtl="0" eaLnBrk="1" latinLnBrk="0" hangingPunct="1">
                        <a:defRPr sz="1800" kern="1200">
                          <a:solidFill>
                            <a:schemeClr val="tx1"/>
                          </a:solidFill>
                          <a:latin typeface="Arial"/>
                        </a:defRPr>
                      </a:lvl6pPr>
                      <a:lvl7pPr marL="2742576" algn="l" defTabSz="914192" rtl="0" eaLnBrk="1" latinLnBrk="0" hangingPunct="1">
                        <a:defRPr sz="1800" kern="1200">
                          <a:solidFill>
                            <a:schemeClr val="tx1"/>
                          </a:solidFill>
                          <a:latin typeface="Arial"/>
                        </a:defRPr>
                      </a:lvl7pPr>
                      <a:lvl8pPr marL="3199672" algn="l" defTabSz="914192" rtl="0" eaLnBrk="1" latinLnBrk="0" hangingPunct="1">
                        <a:defRPr sz="1800" kern="1200">
                          <a:solidFill>
                            <a:schemeClr val="tx1"/>
                          </a:solidFill>
                          <a:latin typeface="Arial"/>
                        </a:defRPr>
                      </a:lvl8pPr>
                      <a:lvl9pPr marL="3656768" algn="l" defTabSz="914192" rtl="0" eaLnBrk="1" latinLnBrk="0" hangingPunct="1">
                        <a:defRPr sz="1800" kern="1200">
                          <a:solidFill>
                            <a:schemeClr val="tx1"/>
                          </a:solidFill>
                          <a:latin typeface="Arial"/>
                        </a:defRPr>
                      </a:lvl9pPr>
                    </a:lstStyle>
                    <a:p>
                      <a:pPr marL="171450" lvl="0" indent="-171450">
                        <a:buFont typeface="Arial" panose="020B0604020202020204" pitchFamily="34" charset="0"/>
                        <a:buChar char="•"/>
                      </a:pPr>
                      <a:r>
                        <a:rPr lang="en-GB" sz="800" dirty="0" smtClean="0"/>
                        <a:t>Azure</a:t>
                      </a:r>
                      <a:r>
                        <a:rPr lang="en-GB" sz="800" baseline="0" dirty="0" smtClean="0"/>
                        <a:t> Foundation deployed in Azure UK South Region and Azure UK West Region</a:t>
                      </a:r>
                    </a:p>
                    <a:p>
                      <a:pPr marL="171450" lvl="0" indent="-171450">
                        <a:buFont typeface="Arial" panose="020B0604020202020204" pitchFamily="34" charset="0"/>
                        <a:buChar char="•"/>
                      </a:pPr>
                      <a:r>
                        <a:rPr lang="en-GB" sz="800" baseline="0" dirty="0" smtClean="0"/>
                        <a:t>Setup new Express Route connectivity</a:t>
                      </a:r>
                    </a:p>
                    <a:p>
                      <a:pPr marL="171450" lvl="0" indent="-171450">
                        <a:buFont typeface="Arial" panose="020B0604020202020204" pitchFamily="34" charset="0"/>
                        <a:buChar char="•"/>
                      </a:pPr>
                      <a:r>
                        <a:rPr lang="en-GB" sz="800" baseline="0" dirty="0" smtClean="0"/>
                        <a:t>Establish connectivity between existing deployments in Azure Europe Regions and Azure UK regions</a:t>
                      </a:r>
                    </a:p>
                    <a:p>
                      <a:pPr marL="171450" lvl="0" indent="-171450">
                        <a:buFont typeface="Arial" panose="020B0604020202020204" pitchFamily="34" charset="0"/>
                        <a:buChar char="•"/>
                      </a:pPr>
                      <a:r>
                        <a:rPr lang="en-GB" sz="800" baseline="0" dirty="0" smtClean="0"/>
                        <a:t>Data resides in the UK Datacentres</a:t>
                      </a:r>
                      <a:endParaRPr lang="en-GB" sz="800" dirty="0"/>
                    </a:p>
                  </a:txBody>
                  <a:tcPr marL="36000" marR="36000" marT="36000" marB="36000" horzOverflow="overflow">
                    <a:lnL w="12700" cap="flat" cmpd="sng" algn="ctr">
                      <a:solidFill>
                        <a:srgbClr val="002663"/>
                      </a:solidFill>
                      <a:prstDash val="solid"/>
                      <a:round/>
                      <a:headEnd type="none" w="med" len="med"/>
                      <a:tailEnd type="none" w="med" len="med"/>
                    </a:lnL>
                    <a:lnR w="12700" cap="flat" cmpd="sng" algn="ctr">
                      <a:solidFill>
                        <a:srgbClr val="002663"/>
                      </a:solidFill>
                      <a:prstDash val="solid"/>
                      <a:round/>
                      <a:headEnd type="none" w="med" len="med"/>
                      <a:tailEnd type="none" w="med" len="med"/>
                    </a:lnR>
                    <a:lnT w="12700" cap="flat" cmpd="sng" algn="ctr">
                      <a:solidFill>
                        <a:srgbClr val="002663"/>
                      </a:solidFill>
                      <a:prstDash val="solid"/>
                      <a:round/>
                      <a:headEnd type="none" w="med" len="med"/>
                      <a:tailEnd type="none" w="med" len="med"/>
                    </a:lnT>
                    <a:lnB w="12700" cap="flat" cmpd="sng" algn="ctr">
                      <a:solidFill>
                        <a:srgbClr val="002663"/>
                      </a:solidFill>
                      <a:prstDash val="solid"/>
                      <a:round/>
                      <a:headEnd type="none" w="med" len="med"/>
                      <a:tailEnd type="none" w="med" len="med"/>
                    </a:lnB>
                    <a:lnTlToBr>
                      <a:noFill/>
                    </a:lnTlToBr>
                    <a:lnBlToTr>
                      <a:noFill/>
                    </a:lnBlToTr>
                    <a:solidFill>
                      <a:srgbClr val="E6EFF5"/>
                    </a:solidFill>
                  </a:tcPr>
                </a:tc>
                <a:tc>
                  <a:txBody>
                    <a:bodyPr/>
                    <a:lstStyle>
                      <a:lvl1pPr marL="0" algn="l" defTabSz="914192" rtl="0" eaLnBrk="1" latinLnBrk="0" hangingPunct="1">
                        <a:defRPr sz="1800" kern="1200">
                          <a:solidFill>
                            <a:schemeClr val="tx1"/>
                          </a:solidFill>
                          <a:latin typeface="Arial"/>
                        </a:defRPr>
                      </a:lvl1pPr>
                      <a:lvl2pPr marL="457097" algn="l" defTabSz="914192" rtl="0" eaLnBrk="1" latinLnBrk="0" hangingPunct="1">
                        <a:defRPr sz="1800" kern="1200">
                          <a:solidFill>
                            <a:schemeClr val="tx1"/>
                          </a:solidFill>
                          <a:latin typeface="Arial"/>
                        </a:defRPr>
                      </a:lvl2pPr>
                      <a:lvl3pPr marL="914192" algn="l" defTabSz="914192" rtl="0" eaLnBrk="1" latinLnBrk="0" hangingPunct="1">
                        <a:defRPr sz="1800" kern="1200">
                          <a:solidFill>
                            <a:schemeClr val="tx1"/>
                          </a:solidFill>
                          <a:latin typeface="Arial"/>
                        </a:defRPr>
                      </a:lvl3pPr>
                      <a:lvl4pPr marL="1371289" algn="l" defTabSz="914192" rtl="0" eaLnBrk="1" latinLnBrk="0" hangingPunct="1">
                        <a:defRPr sz="1800" kern="1200">
                          <a:solidFill>
                            <a:schemeClr val="tx1"/>
                          </a:solidFill>
                          <a:latin typeface="Arial"/>
                        </a:defRPr>
                      </a:lvl4pPr>
                      <a:lvl5pPr marL="1828384" algn="l" defTabSz="914192" rtl="0" eaLnBrk="1" latinLnBrk="0" hangingPunct="1">
                        <a:defRPr sz="1800" kern="1200">
                          <a:solidFill>
                            <a:schemeClr val="tx1"/>
                          </a:solidFill>
                          <a:latin typeface="Arial"/>
                        </a:defRPr>
                      </a:lvl5pPr>
                      <a:lvl6pPr marL="2285480" algn="l" defTabSz="914192" rtl="0" eaLnBrk="1" latinLnBrk="0" hangingPunct="1">
                        <a:defRPr sz="1800" kern="1200">
                          <a:solidFill>
                            <a:schemeClr val="tx1"/>
                          </a:solidFill>
                          <a:latin typeface="Arial"/>
                        </a:defRPr>
                      </a:lvl6pPr>
                      <a:lvl7pPr marL="2742576" algn="l" defTabSz="914192" rtl="0" eaLnBrk="1" latinLnBrk="0" hangingPunct="1">
                        <a:defRPr sz="1800" kern="1200">
                          <a:solidFill>
                            <a:schemeClr val="tx1"/>
                          </a:solidFill>
                          <a:latin typeface="Arial"/>
                        </a:defRPr>
                      </a:lvl7pPr>
                      <a:lvl8pPr marL="3199672" algn="l" defTabSz="914192" rtl="0" eaLnBrk="1" latinLnBrk="0" hangingPunct="1">
                        <a:defRPr sz="1800" kern="1200">
                          <a:solidFill>
                            <a:schemeClr val="tx1"/>
                          </a:solidFill>
                          <a:latin typeface="Arial"/>
                        </a:defRPr>
                      </a:lvl8pPr>
                      <a:lvl9pPr marL="3656768" algn="l" defTabSz="914192" rtl="0" eaLnBrk="1" latinLnBrk="0" hangingPunct="1">
                        <a:defRPr sz="1800" kern="1200">
                          <a:solidFill>
                            <a:schemeClr val="tx1"/>
                          </a:solidFill>
                          <a:latin typeface="Arial"/>
                        </a:defRPr>
                      </a:lvl9pPr>
                    </a:lstStyle>
                    <a:p>
                      <a:pPr marL="171450" lvl="0" indent="-171450">
                        <a:buFont typeface="Arial" panose="020B0604020202020204" pitchFamily="34" charset="0"/>
                        <a:buChar char="•"/>
                      </a:pPr>
                      <a:r>
                        <a:rPr lang="en-GB" sz="800" dirty="0" smtClean="0"/>
                        <a:t>Azure</a:t>
                      </a:r>
                      <a:r>
                        <a:rPr lang="en-GB" sz="800" baseline="0" dirty="0" smtClean="0"/>
                        <a:t> Foundation deployed in Azure Europe North Region and Azure Europe West Region</a:t>
                      </a:r>
                    </a:p>
                    <a:p>
                      <a:pPr marL="171450" lvl="0" indent="-171450">
                        <a:buFont typeface="Arial" panose="020B0604020202020204" pitchFamily="34" charset="0"/>
                        <a:buChar char="•"/>
                      </a:pPr>
                      <a:r>
                        <a:rPr lang="en-GB" sz="800" baseline="0" dirty="0" smtClean="0"/>
                        <a:t>Extend the existing Express Route connectivity in Azure Europe Regions to the new Azure Foundation setup</a:t>
                      </a:r>
                    </a:p>
                    <a:p>
                      <a:pPr marL="171450" lvl="0" indent="-171450">
                        <a:buFont typeface="Arial" panose="020B0604020202020204" pitchFamily="34" charset="0"/>
                        <a:buChar char="•"/>
                      </a:pPr>
                      <a:r>
                        <a:rPr lang="en-GB" sz="800" baseline="0" dirty="0" smtClean="0"/>
                        <a:t>Data resides n the Europe Datacentres</a:t>
                      </a:r>
                    </a:p>
                    <a:p>
                      <a:pPr marL="171450" lvl="0" indent="-171450">
                        <a:buFont typeface="Arial" panose="020B0604020202020204" pitchFamily="34" charset="0"/>
                        <a:buChar char="•"/>
                      </a:pPr>
                      <a:endParaRPr lang="en-GB" sz="800" dirty="0" smtClean="0"/>
                    </a:p>
                  </a:txBody>
                  <a:tcPr marL="36000" marR="36000" marT="36000" marB="36000" horzOverflow="overflow">
                    <a:lnL w="12700" cap="flat" cmpd="sng" algn="ctr">
                      <a:solidFill>
                        <a:srgbClr val="002663"/>
                      </a:solidFill>
                      <a:prstDash val="solid"/>
                      <a:round/>
                      <a:headEnd type="none" w="med" len="med"/>
                      <a:tailEnd type="none" w="med" len="med"/>
                    </a:lnL>
                    <a:lnR w="12700" cap="flat" cmpd="sng" algn="ctr">
                      <a:solidFill>
                        <a:srgbClr val="002663"/>
                      </a:solidFill>
                      <a:prstDash val="solid"/>
                      <a:round/>
                      <a:headEnd type="none" w="med" len="med"/>
                      <a:tailEnd type="none" w="med" len="med"/>
                    </a:lnR>
                    <a:lnT w="12700" cap="flat" cmpd="sng" algn="ctr">
                      <a:solidFill>
                        <a:srgbClr val="002663"/>
                      </a:solidFill>
                      <a:prstDash val="solid"/>
                      <a:round/>
                      <a:headEnd type="none" w="med" len="med"/>
                      <a:tailEnd type="none" w="med" len="med"/>
                    </a:lnT>
                    <a:lnB w="12700" cap="flat" cmpd="sng" algn="ctr">
                      <a:solidFill>
                        <a:srgbClr val="002663"/>
                      </a:solidFill>
                      <a:prstDash val="solid"/>
                      <a:round/>
                      <a:headEnd type="none" w="med" len="med"/>
                      <a:tailEnd type="none" w="med" len="med"/>
                    </a:lnB>
                    <a:lnTlToBr>
                      <a:noFill/>
                    </a:lnTlToBr>
                    <a:lnBlToTr>
                      <a:noFill/>
                    </a:lnBlToTr>
                    <a:solidFill>
                      <a:srgbClr val="E6EFF5"/>
                    </a:solidFill>
                  </a:tcPr>
                </a:tc>
                <a:extLst>
                  <a:ext uri="{0D108BD9-81ED-4DB2-BD59-A6C34878D82A}">
                    <a16:rowId xmlns:a16="http://schemas.microsoft.com/office/drawing/2014/main" val="10001"/>
                  </a:ext>
                </a:extLst>
              </a:tr>
              <a:tr h="262787">
                <a:tc>
                  <a:txBody>
                    <a:bodyPr/>
                    <a:lstStyle/>
                    <a:p>
                      <a:pPr marL="0" marR="0" lvl="0" indent="0" algn="l" defTabSz="914400" rtl="0" eaLnBrk="0" fontAlgn="base" latinLnBrk="0" hangingPunct="0">
                        <a:lnSpc>
                          <a:spcPct val="100000"/>
                        </a:lnSpc>
                        <a:spcBef>
                          <a:spcPct val="25000"/>
                        </a:spcBef>
                        <a:spcAft>
                          <a:spcPct val="0"/>
                        </a:spcAft>
                        <a:buClr>
                          <a:srgbClr val="15864F"/>
                        </a:buClr>
                        <a:buSzTx/>
                        <a:buFont typeface="Wingdings" pitchFamily="2" charset="2"/>
                        <a:buNone/>
                        <a:tabLst/>
                      </a:pPr>
                      <a:r>
                        <a:rPr kumimoji="0" lang="en-GB" sz="900" b="1" i="0" u="none" strike="noStrike" cap="none" normalizeH="0" baseline="0" dirty="0">
                          <a:ln>
                            <a:noFill/>
                          </a:ln>
                          <a:solidFill>
                            <a:schemeClr val="accent1"/>
                          </a:solidFill>
                          <a:effectLst/>
                          <a:latin typeface="Arial" charset="0"/>
                          <a:ea typeface="ＭＳ Ｐゴシック"/>
                          <a:cs typeface="ＭＳ Ｐゴシック"/>
                        </a:rPr>
                        <a:t>Tactical?</a:t>
                      </a:r>
                    </a:p>
                  </a:txBody>
                  <a:tcPr marL="36000" marR="36000" marT="36000" marB="36000" horzOverflow="overflow">
                    <a:lnL w="28575" cap="flat" cmpd="sng" algn="ctr">
                      <a:solidFill>
                        <a:srgbClr val="002663"/>
                      </a:solidFill>
                      <a:prstDash val="solid"/>
                      <a:round/>
                      <a:headEnd type="none" w="med" len="med"/>
                      <a:tailEnd type="none" w="med" len="med"/>
                    </a:lnL>
                    <a:lnR w="12700" cap="flat" cmpd="sng" algn="ctr">
                      <a:solidFill>
                        <a:srgbClr val="002663"/>
                      </a:solidFill>
                      <a:prstDash val="solid"/>
                      <a:round/>
                      <a:headEnd type="none" w="med" len="med"/>
                      <a:tailEnd type="none" w="med" len="med"/>
                    </a:lnR>
                    <a:lnT w="12700" cap="flat" cmpd="sng" algn="ctr">
                      <a:solidFill>
                        <a:srgbClr val="002663"/>
                      </a:solidFill>
                      <a:prstDash val="solid"/>
                      <a:round/>
                      <a:headEnd type="none" w="med" len="med"/>
                      <a:tailEnd type="none" w="med" len="med"/>
                    </a:lnT>
                    <a:lnB w="12700" cap="flat" cmpd="sng" algn="ctr">
                      <a:solidFill>
                        <a:srgbClr val="002663"/>
                      </a:solidFill>
                      <a:prstDash val="solid"/>
                      <a:round/>
                      <a:headEnd type="none" w="med" len="med"/>
                      <a:tailEnd type="none" w="med" len="med"/>
                    </a:lnB>
                    <a:lnTlToBr>
                      <a:noFill/>
                    </a:lnTlToBr>
                    <a:lnBlToTr>
                      <a:noFill/>
                    </a:lnBlToTr>
                    <a:solidFill>
                      <a:srgbClr val="002663">
                        <a:lumMod val="10000"/>
                        <a:lumOff val="90000"/>
                      </a:srgbClr>
                    </a:solidFill>
                  </a:tcPr>
                </a:tc>
                <a:tc>
                  <a:txBody>
                    <a:bodyPr/>
                    <a:lstStyle/>
                    <a:p>
                      <a:pPr marL="0" marR="0" lvl="0" indent="0" algn="l" defTabSz="914400" rtl="0" eaLnBrk="0" fontAlgn="base" latinLnBrk="0" hangingPunct="0">
                        <a:lnSpc>
                          <a:spcPct val="100000"/>
                        </a:lnSpc>
                        <a:spcBef>
                          <a:spcPct val="25000"/>
                        </a:spcBef>
                        <a:spcAft>
                          <a:spcPct val="0"/>
                        </a:spcAft>
                        <a:buClr>
                          <a:srgbClr val="15864F"/>
                        </a:buClr>
                        <a:buSzTx/>
                        <a:buFont typeface="Wingdings" pitchFamily="2" charset="2"/>
                        <a:buNone/>
                        <a:tabLst/>
                      </a:pPr>
                      <a:r>
                        <a:rPr kumimoji="0" lang="en-GB" sz="800" b="0" i="1" u="none" strike="noStrike" cap="none" normalizeH="0" baseline="0" dirty="0">
                          <a:ln>
                            <a:noFill/>
                          </a:ln>
                          <a:solidFill>
                            <a:schemeClr val="accent1"/>
                          </a:solidFill>
                          <a:effectLst/>
                          <a:latin typeface="Arial" charset="0"/>
                          <a:ea typeface="+mn-ea"/>
                          <a:cs typeface="ＭＳ Ｐゴシック"/>
                        </a:rPr>
                        <a:t>No</a:t>
                      </a:r>
                      <a:endParaRPr kumimoji="0" lang="en-GB" sz="800" b="0" i="1" u="none" strike="noStrike" cap="none" normalizeH="0" baseline="0" dirty="0">
                        <a:ln>
                          <a:noFill/>
                        </a:ln>
                        <a:solidFill>
                          <a:srgbClr val="FF0000"/>
                        </a:solidFill>
                        <a:effectLst/>
                        <a:latin typeface="Arial" charset="0"/>
                        <a:ea typeface="+mn-ea"/>
                        <a:cs typeface="ＭＳ Ｐゴシック"/>
                      </a:endParaRPr>
                    </a:p>
                  </a:txBody>
                  <a:tcPr marL="36000" marR="36000" marT="36000" marB="36000" horzOverflow="overflow">
                    <a:lnL w="12700" cap="flat" cmpd="sng" algn="ctr">
                      <a:solidFill>
                        <a:srgbClr val="002663"/>
                      </a:solidFill>
                      <a:prstDash val="solid"/>
                      <a:round/>
                      <a:headEnd type="none" w="med" len="med"/>
                      <a:tailEnd type="none" w="med" len="med"/>
                    </a:lnL>
                    <a:lnR w="12700" cap="flat" cmpd="sng" algn="ctr">
                      <a:solidFill>
                        <a:srgbClr val="002663"/>
                      </a:solidFill>
                      <a:prstDash val="solid"/>
                      <a:round/>
                      <a:headEnd type="none" w="med" len="med"/>
                      <a:tailEnd type="none" w="med" len="med"/>
                    </a:lnR>
                    <a:lnT w="12700" cap="flat" cmpd="sng" algn="ctr">
                      <a:solidFill>
                        <a:srgbClr val="002663"/>
                      </a:solidFill>
                      <a:prstDash val="solid"/>
                      <a:round/>
                      <a:headEnd type="none" w="med" len="med"/>
                      <a:tailEnd type="none" w="med" len="med"/>
                    </a:lnT>
                    <a:lnB w="12700" cap="flat" cmpd="sng" algn="ctr">
                      <a:solidFill>
                        <a:srgbClr val="002663"/>
                      </a:solidFill>
                      <a:prstDash val="solid"/>
                      <a:round/>
                      <a:headEnd type="none" w="med" len="med"/>
                      <a:tailEnd type="none" w="med" len="med"/>
                    </a:lnB>
                    <a:lnTlToBr>
                      <a:noFill/>
                    </a:lnTlToBr>
                    <a:lnBlToTr>
                      <a:noFill/>
                    </a:lnBlToTr>
                    <a:solidFill>
                      <a:srgbClr val="E6EFF5"/>
                    </a:solidFill>
                  </a:tcPr>
                </a:tc>
                <a:tc>
                  <a:txBody>
                    <a:bodyPr/>
                    <a:lstStyle/>
                    <a:p>
                      <a:pPr marL="0" marR="0" lvl="0" indent="0" algn="l" defTabSz="914400" rtl="0" eaLnBrk="0" fontAlgn="base" latinLnBrk="0" hangingPunct="0">
                        <a:lnSpc>
                          <a:spcPct val="100000"/>
                        </a:lnSpc>
                        <a:spcBef>
                          <a:spcPct val="25000"/>
                        </a:spcBef>
                        <a:spcAft>
                          <a:spcPct val="0"/>
                        </a:spcAft>
                        <a:buClr>
                          <a:srgbClr val="15864F"/>
                        </a:buClr>
                        <a:buSzTx/>
                        <a:buFont typeface="Wingdings" pitchFamily="2" charset="2"/>
                        <a:buNone/>
                        <a:tabLst/>
                      </a:pPr>
                      <a:r>
                        <a:rPr kumimoji="0" lang="en-GB" sz="800" b="0" i="1" u="none" strike="noStrike" cap="none" normalizeH="0" baseline="0" dirty="0">
                          <a:ln>
                            <a:noFill/>
                          </a:ln>
                          <a:solidFill>
                            <a:schemeClr val="accent1"/>
                          </a:solidFill>
                          <a:effectLst/>
                          <a:latin typeface="Arial" charset="0"/>
                          <a:ea typeface="+mn-ea"/>
                          <a:cs typeface="ＭＳ Ｐゴシック"/>
                        </a:rPr>
                        <a:t>No</a:t>
                      </a:r>
                    </a:p>
                  </a:txBody>
                  <a:tcPr marL="36000" marR="36000" marT="36000" marB="36000" horzOverflow="overflow">
                    <a:lnL w="12700" cap="flat" cmpd="sng" algn="ctr">
                      <a:solidFill>
                        <a:srgbClr val="002663"/>
                      </a:solidFill>
                      <a:prstDash val="solid"/>
                      <a:round/>
                      <a:headEnd type="none" w="med" len="med"/>
                      <a:tailEnd type="none" w="med" len="med"/>
                    </a:lnL>
                    <a:lnR w="12700" cap="flat" cmpd="sng" algn="ctr">
                      <a:solidFill>
                        <a:srgbClr val="002663"/>
                      </a:solidFill>
                      <a:prstDash val="solid"/>
                      <a:round/>
                      <a:headEnd type="none" w="med" len="med"/>
                      <a:tailEnd type="none" w="med" len="med"/>
                    </a:lnR>
                    <a:lnT w="12700" cap="flat" cmpd="sng" algn="ctr">
                      <a:solidFill>
                        <a:srgbClr val="002663"/>
                      </a:solidFill>
                      <a:prstDash val="solid"/>
                      <a:round/>
                      <a:headEnd type="none" w="med" len="med"/>
                      <a:tailEnd type="none" w="med" len="med"/>
                    </a:lnT>
                    <a:lnB w="12700" cap="flat" cmpd="sng" algn="ctr">
                      <a:solidFill>
                        <a:srgbClr val="002663"/>
                      </a:solidFill>
                      <a:prstDash val="solid"/>
                      <a:round/>
                      <a:headEnd type="none" w="med" len="med"/>
                      <a:tailEnd type="none" w="med" len="med"/>
                    </a:lnB>
                    <a:lnTlToBr>
                      <a:noFill/>
                    </a:lnTlToBr>
                    <a:lnBlToTr>
                      <a:noFill/>
                    </a:lnBlToTr>
                    <a:solidFill>
                      <a:srgbClr val="E6EFF5"/>
                    </a:solidFill>
                  </a:tcPr>
                </a:tc>
                <a:extLst>
                  <a:ext uri="{0D108BD9-81ED-4DB2-BD59-A6C34878D82A}">
                    <a16:rowId xmlns:a16="http://schemas.microsoft.com/office/drawing/2014/main" val="10004"/>
                  </a:ext>
                </a:extLst>
              </a:tr>
              <a:tr h="1088071">
                <a:tc>
                  <a:txBody>
                    <a:bodyPr/>
                    <a:lstStyle>
                      <a:lvl1pPr marL="0" algn="l" defTabSz="914192" rtl="0" eaLnBrk="1" latinLnBrk="0" hangingPunct="1">
                        <a:defRPr sz="1800" kern="1200">
                          <a:solidFill>
                            <a:schemeClr val="tx1"/>
                          </a:solidFill>
                          <a:latin typeface="Arial"/>
                        </a:defRPr>
                      </a:lvl1pPr>
                      <a:lvl2pPr marL="457097" algn="l" defTabSz="914192" rtl="0" eaLnBrk="1" latinLnBrk="0" hangingPunct="1">
                        <a:defRPr sz="1800" kern="1200">
                          <a:solidFill>
                            <a:schemeClr val="tx1"/>
                          </a:solidFill>
                          <a:latin typeface="Arial"/>
                        </a:defRPr>
                      </a:lvl2pPr>
                      <a:lvl3pPr marL="914192" algn="l" defTabSz="914192" rtl="0" eaLnBrk="1" latinLnBrk="0" hangingPunct="1">
                        <a:defRPr sz="1800" kern="1200">
                          <a:solidFill>
                            <a:schemeClr val="tx1"/>
                          </a:solidFill>
                          <a:latin typeface="Arial"/>
                        </a:defRPr>
                      </a:lvl3pPr>
                      <a:lvl4pPr marL="1371289" algn="l" defTabSz="914192" rtl="0" eaLnBrk="1" latinLnBrk="0" hangingPunct="1">
                        <a:defRPr sz="1800" kern="1200">
                          <a:solidFill>
                            <a:schemeClr val="tx1"/>
                          </a:solidFill>
                          <a:latin typeface="Arial"/>
                        </a:defRPr>
                      </a:lvl4pPr>
                      <a:lvl5pPr marL="1828384" algn="l" defTabSz="914192" rtl="0" eaLnBrk="1" latinLnBrk="0" hangingPunct="1">
                        <a:defRPr sz="1800" kern="1200">
                          <a:solidFill>
                            <a:schemeClr val="tx1"/>
                          </a:solidFill>
                          <a:latin typeface="Arial"/>
                        </a:defRPr>
                      </a:lvl5pPr>
                      <a:lvl6pPr marL="2285480" algn="l" defTabSz="914192" rtl="0" eaLnBrk="1" latinLnBrk="0" hangingPunct="1">
                        <a:defRPr sz="1800" kern="1200">
                          <a:solidFill>
                            <a:schemeClr val="tx1"/>
                          </a:solidFill>
                          <a:latin typeface="Arial"/>
                        </a:defRPr>
                      </a:lvl6pPr>
                      <a:lvl7pPr marL="2742576" algn="l" defTabSz="914192" rtl="0" eaLnBrk="1" latinLnBrk="0" hangingPunct="1">
                        <a:defRPr sz="1800" kern="1200">
                          <a:solidFill>
                            <a:schemeClr val="tx1"/>
                          </a:solidFill>
                          <a:latin typeface="Arial"/>
                        </a:defRPr>
                      </a:lvl7pPr>
                      <a:lvl8pPr marL="3199672" algn="l" defTabSz="914192" rtl="0" eaLnBrk="1" latinLnBrk="0" hangingPunct="1">
                        <a:defRPr sz="1800" kern="1200">
                          <a:solidFill>
                            <a:schemeClr val="tx1"/>
                          </a:solidFill>
                          <a:latin typeface="Arial"/>
                        </a:defRPr>
                      </a:lvl8pPr>
                      <a:lvl9pPr marL="3656768" algn="l" defTabSz="914192"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5000"/>
                        </a:spcBef>
                        <a:spcAft>
                          <a:spcPct val="0"/>
                        </a:spcAft>
                        <a:buClr>
                          <a:srgbClr val="15864F"/>
                        </a:buClr>
                        <a:buSzTx/>
                        <a:buFont typeface="Wingdings" pitchFamily="2" charset="2"/>
                        <a:buNone/>
                        <a:tabLst/>
                      </a:pPr>
                      <a:r>
                        <a:rPr kumimoji="0" lang="en-GB" sz="900" b="1" i="0" u="none" strike="noStrike" cap="none" normalizeH="0" baseline="0" dirty="0">
                          <a:ln>
                            <a:noFill/>
                          </a:ln>
                          <a:solidFill>
                            <a:schemeClr val="accent1"/>
                          </a:solidFill>
                          <a:effectLst/>
                          <a:latin typeface="Arial" charset="0"/>
                          <a:ea typeface="ＭＳ Ｐゴシック"/>
                          <a:cs typeface="ＭＳ Ｐゴシック"/>
                        </a:rPr>
                        <a:t>Pros</a:t>
                      </a:r>
                    </a:p>
                  </a:txBody>
                  <a:tcPr marL="36000" marR="36000" marT="36000" marB="36000" horzOverflow="overflow">
                    <a:lnL w="28575" cap="flat" cmpd="sng" algn="ctr">
                      <a:solidFill>
                        <a:srgbClr val="002663"/>
                      </a:solidFill>
                      <a:prstDash val="solid"/>
                      <a:round/>
                      <a:headEnd type="none" w="med" len="med"/>
                      <a:tailEnd type="none" w="med" len="med"/>
                    </a:lnL>
                    <a:lnR w="12700" cap="flat" cmpd="sng" algn="ctr">
                      <a:solidFill>
                        <a:srgbClr val="002663"/>
                      </a:solidFill>
                      <a:prstDash val="solid"/>
                      <a:round/>
                      <a:headEnd type="none" w="med" len="med"/>
                      <a:tailEnd type="none" w="med" len="med"/>
                    </a:lnR>
                    <a:lnT w="12700" cap="flat" cmpd="sng" algn="ctr">
                      <a:solidFill>
                        <a:srgbClr val="002663"/>
                      </a:solidFill>
                      <a:prstDash val="solid"/>
                      <a:round/>
                      <a:headEnd type="none" w="med" len="med"/>
                      <a:tailEnd type="none" w="med" len="med"/>
                    </a:lnT>
                    <a:lnB w="12700" cap="flat" cmpd="sng" algn="ctr">
                      <a:solidFill>
                        <a:srgbClr val="002663"/>
                      </a:solidFill>
                      <a:prstDash val="solid"/>
                      <a:round/>
                      <a:headEnd type="none" w="med" len="med"/>
                      <a:tailEnd type="none" w="med" len="med"/>
                    </a:lnB>
                    <a:lnTlToBr>
                      <a:noFill/>
                    </a:lnTlToBr>
                    <a:lnBlToTr>
                      <a:noFill/>
                    </a:lnBlToTr>
                    <a:solidFill>
                      <a:srgbClr val="002663">
                        <a:lumMod val="10000"/>
                        <a:lumOff val="90000"/>
                      </a:srgbClr>
                    </a:solidFill>
                  </a:tcPr>
                </a:tc>
                <a:tc>
                  <a:txBody>
                    <a:bodyPr/>
                    <a:lstStyle>
                      <a:lvl1pPr marL="0" algn="l" defTabSz="914192" rtl="0" eaLnBrk="1" latinLnBrk="0" hangingPunct="1">
                        <a:defRPr sz="1800" kern="1200">
                          <a:solidFill>
                            <a:schemeClr val="tx1"/>
                          </a:solidFill>
                          <a:latin typeface="Arial"/>
                        </a:defRPr>
                      </a:lvl1pPr>
                      <a:lvl2pPr marL="457097" algn="l" defTabSz="914192" rtl="0" eaLnBrk="1" latinLnBrk="0" hangingPunct="1">
                        <a:defRPr sz="1800" kern="1200">
                          <a:solidFill>
                            <a:schemeClr val="tx1"/>
                          </a:solidFill>
                          <a:latin typeface="Arial"/>
                        </a:defRPr>
                      </a:lvl2pPr>
                      <a:lvl3pPr marL="914192" algn="l" defTabSz="914192" rtl="0" eaLnBrk="1" latinLnBrk="0" hangingPunct="1">
                        <a:defRPr sz="1800" kern="1200">
                          <a:solidFill>
                            <a:schemeClr val="tx1"/>
                          </a:solidFill>
                          <a:latin typeface="Arial"/>
                        </a:defRPr>
                      </a:lvl3pPr>
                      <a:lvl4pPr marL="1371289" algn="l" defTabSz="914192" rtl="0" eaLnBrk="1" latinLnBrk="0" hangingPunct="1">
                        <a:defRPr sz="1800" kern="1200">
                          <a:solidFill>
                            <a:schemeClr val="tx1"/>
                          </a:solidFill>
                          <a:latin typeface="Arial"/>
                        </a:defRPr>
                      </a:lvl4pPr>
                      <a:lvl5pPr marL="1828384" algn="l" defTabSz="914192" rtl="0" eaLnBrk="1" latinLnBrk="0" hangingPunct="1">
                        <a:defRPr sz="1800" kern="1200">
                          <a:solidFill>
                            <a:schemeClr val="tx1"/>
                          </a:solidFill>
                          <a:latin typeface="Arial"/>
                        </a:defRPr>
                      </a:lvl5pPr>
                      <a:lvl6pPr marL="2285480" algn="l" defTabSz="914192" rtl="0" eaLnBrk="1" latinLnBrk="0" hangingPunct="1">
                        <a:defRPr sz="1800" kern="1200">
                          <a:solidFill>
                            <a:schemeClr val="tx1"/>
                          </a:solidFill>
                          <a:latin typeface="Arial"/>
                        </a:defRPr>
                      </a:lvl6pPr>
                      <a:lvl7pPr marL="2742576" algn="l" defTabSz="914192" rtl="0" eaLnBrk="1" latinLnBrk="0" hangingPunct="1">
                        <a:defRPr sz="1800" kern="1200">
                          <a:solidFill>
                            <a:schemeClr val="tx1"/>
                          </a:solidFill>
                          <a:latin typeface="Arial"/>
                        </a:defRPr>
                      </a:lvl7pPr>
                      <a:lvl8pPr marL="3199672" algn="l" defTabSz="914192" rtl="0" eaLnBrk="1" latinLnBrk="0" hangingPunct="1">
                        <a:defRPr sz="1800" kern="1200">
                          <a:solidFill>
                            <a:schemeClr val="tx1"/>
                          </a:solidFill>
                          <a:latin typeface="Arial"/>
                        </a:defRPr>
                      </a:lvl8pPr>
                      <a:lvl9pPr marL="3656768" algn="l" defTabSz="914192" rtl="0" eaLnBrk="1" latinLnBrk="0" hangingPunct="1">
                        <a:defRPr sz="1800" kern="1200">
                          <a:solidFill>
                            <a:schemeClr val="tx1"/>
                          </a:solidFill>
                          <a:latin typeface="Arial"/>
                        </a:defRPr>
                      </a:lvl9pPr>
                    </a:lstStyle>
                    <a:p>
                      <a:pPr marL="171450" indent="-171450" defTabSz="435416">
                        <a:buFont typeface="Arial" panose="020B0604020202020204" pitchFamily="34" charset="0"/>
                        <a:buChar char="•"/>
                        <a:defRPr/>
                      </a:pPr>
                      <a:r>
                        <a:rPr lang="en-GB" sz="800" dirty="0" smtClean="0">
                          <a:solidFill>
                            <a:schemeClr val="tx1"/>
                          </a:solidFill>
                          <a:ea typeface="Arial" charset="0"/>
                          <a:cs typeface="Arial" panose="020B0604020202020204" pitchFamily="34" charset="0"/>
                        </a:rPr>
                        <a:t>Better latency ~10ms</a:t>
                      </a:r>
                    </a:p>
                    <a:p>
                      <a:pPr marL="171450" indent="-171450" defTabSz="435416">
                        <a:buFont typeface="Arial" panose="020B0604020202020204" pitchFamily="34" charset="0"/>
                        <a:buChar char="•"/>
                        <a:defRPr/>
                      </a:pPr>
                      <a:r>
                        <a:rPr lang="en-GB" sz="800" dirty="0" smtClean="0">
                          <a:solidFill>
                            <a:schemeClr val="tx1"/>
                          </a:solidFill>
                          <a:ea typeface="Arial" charset="0"/>
                          <a:cs typeface="Arial" panose="020B0604020202020204" pitchFamily="34" charset="0"/>
                        </a:rPr>
                        <a:t>Data resides in the</a:t>
                      </a:r>
                      <a:r>
                        <a:rPr lang="en-GB" sz="800" baseline="0" dirty="0" smtClean="0">
                          <a:solidFill>
                            <a:schemeClr val="tx1"/>
                          </a:solidFill>
                          <a:ea typeface="Arial" charset="0"/>
                          <a:cs typeface="Arial" panose="020B0604020202020204" pitchFamily="34" charset="0"/>
                        </a:rPr>
                        <a:t> UK datacentres should there be a need due to data compliance and sovereignty</a:t>
                      </a:r>
                    </a:p>
                  </a:txBody>
                  <a:tcPr marL="36000" marR="36000" marT="36000" marB="36000" horzOverflow="overflow">
                    <a:lnL w="12700" cap="flat" cmpd="sng" algn="ctr">
                      <a:solidFill>
                        <a:srgbClr val="002663"/>
                      </a:solidFill>
                      <a:prstDash val="solid"/>
                      <a:round/>
                      <a:headEnd type="none" w="med" len="med"/>
                      <a:tailEnd type="none" w="med" len="med"/>
                    </a:lnL>
                    <a:lnR w="12700" cap="flat" cmpd="sng" algn="ctr">
                      <a:solidFill>
                        <a:srgbClr val="002663"/>
                      </a:solidFill>
                      <a:prstDash val="solid"/>
                      <a:round/>
                      <a:headEnd type="none" w="med" len="med"/>
                      <a:tailEnd type="none" w="med" len="med"/>
                    </a:lnR>
                    <a:lnT w="12700" cap="flat" cmpd="sng" algn="ctr">
                      <a:solidFill>
                        <a:srgbClr val="002663"/>
                      </a:solidFill>
                      <a:prstDash val="solid"/>
                      <a:round/>
                      <a:headEnd type="none" w="med" len="med"/>
                      <a:tailEnd type="none" w="med" len="med"/>
                    </a:lnT>
                    <a:lnB w="12700" cap="flat" cmpd="sng" algn="ctr">
                      <a:solidFill>
                        <a:srgbClr val="002663"/>
                      </a:solidFill>
                      <a:prstDash val="solid"/>
                      <a:round/>
                      <a:headEnd type="none" w="med" len="med"/>
                      <a:tailEnd type="none" w="med" len="med"/>
                    </a:lnB>
                    <a:lnTlToBr>
                      <a:noFill/>
                    </a:lnTlToBr>
                    <a:lnBlToTr>
                      <a:noFill/>
                    </a:lnBlToTr>
                    <a:solidFill>
                      <a:srgbClr val="E6EFF5"/>
                    </a:solidFill>
                  </a:tcPr>
                </a:tc>
                <a:tc>
                  <a:txBody>
                    <a:bodyPr/>
                    <a:lstStyle>
                      <a:lvl1pPr marL="0" algn="l" defTabSz="914192" rtl="0" eaLnBrk="1" latinLnBrk="0" hangingPunct="1">
                        <a:defRPr sz="1800" kern="1200">
                          <a:solidFill>
                            <a:schemeClr val="tx1"/>
                          </a:solidFill>
                          <a:latin typeface="Arial"/>
                        </a:defRPr>
                      </a:lvl1pPr>
                      <a:lvl2pPr marL="457097" algn="l" defTabSz="914192" rtl="0" eaLnBrk="1" latinLnBrk="0" hangingPunct="1">
                        <a:defRPr sz="1800" kern="1200">
                          <a:solidFill>
                            <a:schemeClr val="tx1"/>
                          </a:solidFill>
                          <a:latin typeface="Arial"/>
                        </a:defRPr>
                      </a:lvl2pPr>
                      <a:lvl3pPr marL="914192" algn="l" defTabSz="914192" rtl="0" eaLnBrk="1" latinLnBrk="0" hangingPunct="1">
                        <a:defRPr sz="1800" kern="1200">
                          <a:solidFill>
                            <a:schemeClr val="tx1"/>
                          </a:solidFill>
                          <a:latin typeface="Arial"/>
                        </a:defRPr>
                      </a:lvl3pPr>
                      <a:lvl4pPr marL="1371289" algn="l" defTabSz="914192" rtl="0" eaLnBrk="1" latinLnBrk="0" hangingPunct="1">
                        <a:defRPr sz="1800" kern="1200">
                          <a:solidFill>
                            <a:schemeClr val="tx1"/>
                          </a:solidFill>
                          <a:latin typeface="Arial"/>
                        </a:defRPr>
                      </a:lvl4pPr>
                      <a:lvl5pPr marL="1828384" algn="l" defTabSz="914192" rtl="0" eaLnBrk="1" latinLnBrk="0" hangingPunct="1">
                        <a:defRPr sz="1800" kern="1200">
                          <a:solidFill>
                            <a:schemeClr val="tx1"/>
                          </a:solidFill>
                          <a:latin typeface="Arial"/>
                        </a:defRPr>
                      </a:lvl5pPr>
                      <a:lvl6pPr marL="2285480" algn="l" defTabSz="914192" rtl="0" eaLnBrk="1" latinLnBrk="0" hangingPunct="1">
                        <a:defRPr sz="1800" kern="1200">
                          <a:solidFill>
                            <a:schemeClr val="tx1"/>
                          </a:solidFill>
                          <a:latin typeface="Arial"/>
                        </a:defRPr>
                      </a:lvl6pPr>
                      <a:lvl7pPr marL="2742576" algn="l" defTabSz="914192" rtl="0" eaLnBrk="1" latinLnBrk="0" hangingPunct="1">
                        <a:defRPr sz="1800" kern="1200">
                          <a:solidFill>
                            <a:schemeClr val="tx1"/>
                          </a:solidFill>
                          <a:latin typeface="Arial"/>
                        </a:defRPr>
                      </a:lvl7pPr>
                      <a:lvl8pPr marL="3199672" algn="l" defTabSz="914192" rtl="0" eaLnBrk="1" latinLnBrk="0" hangingPunct="1">
                        <a:defRPr sz="1800" kern="1200">
                          <a:solidFill>
                            <a:schemeClr val="tx1"/>
                          </a:solidFill>
                          <a:latin typeface="Arial"/>
                        </a:defRPr>
                      </a:lvl8pPr>
                      <a:lvl9pPr marL="3656768" algn="l" defTabSz="914192" rtl="0" eaLnBrk="1" latinLnBrk="0" hangingPunct="1">
                        <a:defRPr sz="1800" kern="1200">
                          <a:solidFill>
                            <a:schemeClr val="tx1"/>
                          </a:solidFill>
                          <a:latin typeface="Arial"/>
                        </a:defRPr>
                      </a:lvl9pPr>
                    </a:lstStyle>
                    <a:p>
                      <a:pPr marL="171450" indent="-171450" defTabSz="435416">
                        <a:buFont typeface="Arial" panose="020B0604020202020204" pitchFamily="34" charset="0"/>
                        <a:buChar char="•"/>
                        <a:defRPr/>
                      </a:pPr>
                      <a:r>
                        <a:rPr lang="en-GB" sz="800" baseline="0" dirty="0" smtClean="0">
                          <a:solidFill>
                            <a:schemeClr val="tx1"/>
                          </a:solidFill>
                          <a:ea typeface="Arial" charset="0"/>
                          <a:cs typeface="Arial" panose="020B0604020202020204" pitchFamily="34" charset="0"/>
                        </a:rPr>
                        <a:t>No need for new Express Route connectivity</a:t>
                      </a:r>
                    </a:p>
                    <a:p>
                      <a:pPr marL="171450" indent="-171450" defTabSz="435416">
                        <a:buFont typeface="Arial" panose="020B0604020202020204" pitchFamily="34" charset="0"/>
                        <a:buChar char="•"/>
                        <a:defRPr/>
                      </a:pPr>
                      <a:r>
                        <a:rPr lang="en-GB" sz="800" baseline="0" dirty="0" smtClean="0">
                          <a:solidFill>
                            <a:schemeClr val="tx1"/>
                          </a:solidFill>
                          <a:ea typeface="Arial" charset="0"/>
                          <a:cs typeface="Arial" panose="020B0604020202020204" pitchFamily="34" charset="0"/>
                        </a:rPr>
                        <a:t>Latency between existing deployments in Europe and new Foundation setup in Europe is better</a:t>
                      </a:r>
                    </a:p>
                    <a:p>
                      <a:pPr marL="171450" indent="-171450" defTabSz="435416">
                        <a:buFont typeface="Arial" panose="020B0604020202020204" pitchFamily="34" charset="0"/>
                        <a:buChar char="•"/>
                        <a:defRPr/>
                      </a:pPr>
                      <a:r>
                        <a:rPr lang="en-GB" sz="800" baseline="0" dirty="0" smtClean="0">
                          <a:solidFill>
                            <a:schemeClr val="tx1"/>
                          </a:solidFill>
                          <a:ea typeface="Arial" charset="0"/>
                          <a:cs typeface="Arial" panose="020B0604020202020204" pitchFamily="34" charset="0"/>
                        </a:rPr>
                        <a:t>Both Primary and DR regions have Availability Zone which provides 99.99% availability</a:t>
                      </a:r>
                    </a:p>
                    <a:p>
                      <a:pPr marL="171450" indent="-171450" defTabSz="435416">
                        <a:buFont typeface="Arial" panose="020B0604020202020204" pitchFamily="34" charset="0"/>
                        <a:buChar char="•"/>
                        <a:defRPr/>
                      </a:pPr>
                      <a:r>
                        <a:rPr lang="en-GB" sz="800" baseline="0" dirty="0" smtClean="0">
                          <a:solidFill>
                            <a:schemeClr val="tx1"/>
                          </a:solidFill>
                          <a:ea typeface="Arial" charset="0"/>
                          <a:cs typeface="Arial" panose="020B0604020202020204" pitchFamily="34" charset="0"/>
                        </a:rPr>
                        <a:t>Cost of some resources </a:t>
                      </a:r>
                      <a:r>
                        <a:rPr lang="en-GB" sz="800" baseline="0" dirty="0" err="1" smtClean="0">
                          <a:solidFill>
                            <a:schemeClr val="tx1"/>
                          </a:solidFill>
                          <a:ea typeface="Arial" charset="0"/>
                          <a:cs typeface="Arial" panose="020B0604020202020204" pitchFamily="34" charset="0"/>
                        </a:rPr>
                        <a:t>eg</a:t>
                      </a:r>
                      <a:r>
                        <a:rPr lang="en-GB" sz="800" baseline="0" dirty="0" smtClean="0">
                          <a:solidFill>
                            <a:schemeClr val="tx1"/>
                          </a:solidFill>
                          <a:ea typeface="Arial" charset="0"/>
                          <a:cs typeface="Arial" panose="020B0604020202020204" pitchFamily="34" charset="0"/>
                        </a:rPr>
                        <a:t> VMs are cheaper</a:t>
                      </a:r>
                    </a:p>
                  </a:txBody>
                  <a:tcPr marL="36000" marR="36000" marT="36000" marB="36000" horzOverflow="overflow">
                    <a:lnL w="12700" cap="flat" cmpd="sng" algn="ctr">
                      <a:solidFill>
                        <a:srgbClr val="002663"/>
                      </a:solidFill>
                      <a:prstDash val="solid"/>
                      <a:round/>
                      <a:headEnd type="none" w="med" len="med"/>
                      <a:tailEnd type="none" w="med" len="med"/>
                    </a:lnL>
                    <a:lnR w="12700" cap="flat" cmpd="sng" algn="ctr">
                      <a:solidFill>
                        <a:srgbClr val="002663"/>
                      </a:solidFill>
                      <a:prstDash val="solid"/>
                      <a:round/>
                      <a:headEnd type="none" w="med" len="med"/>
                      <a:tailEnd type="none" w="med" len="med"/>
                    </a:lnR>
                    <a:lnT w="12700" cap="flat" cmpd="sng" algn="ctr">
                      <a:solidFill>
                        <a:srgbClr val="002663"/>
                      </a:solidFill>
                      <a:prstDash val="solid"/>
                      <a:round/>
                      <a:headEnd type="none" w="med" len="med"/>
                      <a:tailEnd type="none" w="med" len="med"/>
                    </a:lnT>
                    <a:lnB w="12700" cap="flat" cmpd="sng" algn="ctr">
                      <a:solidFill>
                        <a:srgbClr val="002663"/>
                      </a:solidFill>
                      <a:prstDash val="solid"/>
                      <a:round/>
                      <a:headEnd type="none" w="med" len="med"/>
                      <a:tailEnd type="none" w="med" len="med"/>
                    </a:lnB>
                    <a:lnTlToBr>
                      <a:noFill/>
                    </a:lnTlToBr>
                    <a:lnBlToTr>
                      <a:noFill/>
                    </a:lnBlToTr>
                    <a:solidFill>
                      <a:srgbClr val="E6EFF5"/>
                    </a:solidFill>
                  </a:tcPr>
                </a:tc>
                <a:extLst>
                  <a:ext uri="{0D108BD9-81ED-4DB2-BD59-A6C34878D82A}">
                    <a16:rowId xmlns:a16="http://schemas.microsoft.com/office/drawing/2014/main" val="10002"/>
                  </a:ext>
                </a:extLst>
              </a:tr>
              <a:tr h="981391">
                <a:tc>
                  <a:txBody>
                    <a:bodyPr/>
                    <a:lstStyle>
                      <a:lvl1pPr marL="0" algn="l" defTabSz="914192" rtl="0" eaLnBrk="1" latinLnBrk="0" hangingPunct="1">
                        <a:defRPr sz="1800" kern="1200">
                          <a:solidFill>
                            <a:schemeClr val="tx1"/>
                          </a:solidFill>
                          <a:latin typeface="Arial"/>
                        </a:defRPr>
                      </a:lvl1pPr>
                      <a:lvl2pPr marL="457097" algn="l" defTabSz="914192" rtl="0" eaLnBrk="1" latinLnBrk="0" hangingPunct="1">
                        <a:defRPr sz="1800" kern="1200">
                          <a:solidFill>
                            <a:schemeClr val="tx1"/>
                          </a:solidFill>
                          <a:latin typeface="Arial"/>
                        </a:defRPr>
                      </a:lvl2pPr>
                      <a:lvl3pPr marL="914192" algn="l" defTabSz="914192" rtl="0" eaLnBrk="1" latinLnBrk="0" hangingPunct="1">
                        <a:defRPr sz="1800" kern="1200">
                          <a:solidFill>
                            <a:schemeClr val="tx1"/>
                          </a:solidFill>
                          <a:latin typeface="Arial"/>
                        </a:defRPr>
                      </a:lvl3pPr>
                      <a:lvl4pPr marL="1371289" algn="l" defTabSz="914192" rtl="0" eaLnBrk="1" latinLnBrk="0" hangingPunct="1">
                        <a:defRPr sz="1800" kern="1200">
                          <a:solidFill>
                            <a:schemeClr val="tx1"/>
                          </a:solidFill>
                          <a:latin typeface="Arial"/>
                        </a:defRPr>
                      </a:lvl4pPr>
                      <a:lvl5pPr marL="1828384" algn="l" defTabSz="914192" rtl="0" eaLnBrk="1" latinLnBrk="0" hangingPunct="1">
                        <a:defRPr sz="1800" kern="1200">
                          <a:solidFill>
                            <a:schemeClr val="tx1"/>
                          </a:solidFill>
                          <a:latin typeface="Arial"/>
                        </a:defRPr>
                      </a:lvl5pPr>
                      <a:lvl6pPr marL="2285480" algn="l" defTabSz="914192" rtl="0" eaLnBrk="1" latinLnBrk="0" hangingPunct="1">
                        <a:defRPr sz="1800" kern="1200">
                          <a:solidFill>
                            <a:schemeClr val="tx1"/>
                          </a:solidFill>
                          <a:latin typeface="Arial"/>
                        </a:defRPr>
                      </a:lvl6pPr>
                      <a:lvl7pPr marL="2742576" algn="l" defTabSz="914192" rtl="0" eaLnBrk="1" latinLnBrk="0" hangingPunct="1">
                        <a:defRPr sz="1800" kern="1200">
                          <a:solidFill>
                            <a:schemeClr val="tx1"/>
                          </a:solidFill>
                          <a:latin typeface="Arial"/>
                        </a:defRPr>
                      </a:lvl7pPr>
                      <a:lvl8pPr marL="3199672" algn="l" defTabSz="914192" rtl="0" eaLnBrk="1" latinLnBrk="0" hangingPunct="1">
                        <a:defRPr sz="1800" kern="1200">
                          <a:solidFill>
                            <a:schemeClr val="tx1"/>
                          </a:solidFill>
                          <a:latin typeface="Arial"/>
                        </a:defRPr>
                      </a:lvl8pPr>
                      <a:lvl9pPr marL="3656768" algn="l" defTabSz="914192"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5000"/>
                        </a:spcBef>
                        <a:spcAft>
                          <a:spcPct val="0"/>
                        </a:spcAft>
                        <a:buClr>
                          <a:srgbClr val="15864F"/>
                        </a:buClr>
                        <a:buSzTx/>
                        <a:buFont typeface="Wingdings" pitchFamily="2" charset="2"/>
                        <a:buNone/>
                        <a:tabLst/>
                      </a:pPr>
                      <a:r>
                        <a:rPr kumimoji="0" lang="en-GB" sz="900" b="1" i="0" u="none" strike="noStrike" cap="none" normalizeH="0" baseline="0" dirty="0">
                          <a:ln>
                            <a:noFill/>
                          </a:ln>
                          <a:solidFill>
                            <a:schemeClr val="accent1"/>
                          </a:solidFill>
                          <a:effectLst/>
                          <a:latin typeface="Arial" charset="0"/>
                          <a:ea typeface="ＭＳ Ｐゴシック"/>
                          <a:cs typeface="ＭＳ Ｐゴシック"/>
                        </a:rPr>
                        <a:t>Cons</a:t>
                      </a:r>
                    </a:p>
                  </a:txBody>
                  <a:tcPr marL="36000" marR="36000" marT="36000" marB="36000" horzOverflow="overflow">
                    <a:lnL w="28575" cap="flat" cmpd="sng" algn="ctr">
                      <a:solidFill>
                        <a:srgbClr val="002663"/>
                      </a:solidFill>
                      <a:prstDash val="solid"/>
                      <a:round/>
                      <a:headEnd type="none" w="med" len="med"/>
                      <a:tailEnd type="none" w="med" len="med"/>
                    </a:lnL>
                    <a:lnR w="12700" cap="flat" cmpd="sng" algn="ctr">
                      <a:solidFill>
                        <a:srgbClr val="002663"/>
                      </a:solidFill>
                      <a:prstDash val="solid"/>
                      <a:round/>
                      <a:headEnd type="none" w="med" len="med"/>
                      <a:tailEnd type="none" w="med" len="med"/>
                    </a:lnR>
                    <a:lnT w="12700" cap="flat" cmpd="sng" algn="ctr">
                      <a:solidFill>
                        <a:srgbClr val="002663"/>
                      </a:solidFill>
                      <a:prstDash val="solid"/>
                      <a:round/>
                      <a:headEnd type="none" w="med" len="med"/>
                      <a:tailEnd type="none" w="med" len="med"/>
                    </a:lnT>
                    <a:lnB w="12700" cap="flat" cmpd="sng" algn="ctr">
                      <a:solidFill>
                        <a:srgbClr val="002663"/>
                      </a:solidFill>
                      <a:prstDash val="solid"/>
                      <a:round/>
                      <a:headEnd type="none" w="med" len="med"/>
                      <a:tailEnd type="none" w="med" len="med"/>
                    </a:lnB>
                    <a:lnTlToBr>
                      <a:noFill/>
                    </a:lnTlToBr>
                    <a:lnBlToTr>
                      <a:noFill/>
                    </a:lnBlToTr>
                    <a:solidFill>
                      <a:srgbClr val="002663">
                        <a:lumMod val="10000"/>
                        <a:lumOff val="90000"/>
                      </a:srgbClr>
                    </a:solidFill>
                  </a:tcPr>
                </a:tc>
                <a:tc>
                  <a:txBody>
                    <a:bodyPr/>
                    <a:lstStyle>
                      <a:lvl1pPr marL="0" algn="l" defTabSz="914192" rtl="0" eaLnBrk="1" latinLnBrk="0" hangingPunct="1">
                        <a:defRPr sz="1800" kern="1200">
                          <a:solidFill>
                            <a:schemeClr val="tx1"/>
                          </a:solidFill>
                          <a:latin typeface="Arial"/>
                        </a:defRPr>
                      </a:lvl1pPr>
                      <a:lvl2pPr marL="457097" algn="l" defTabSz="914192" rtl="0" eaLnBrk="1" latinLnBrk="0" hangingPunct="1">
                        <a:defRPr sz="1800" kern="1200">
                          <a:solidFill>
                            <a:schemeClr val="tx1"/>
                          </a:solidFill>
                          <a:latin typeface="Arial"/>
                        </a:defRPr>
                      </a:lvl2pPr>
                      <a:lvl3pPr marL="914192" algn="l" defTabSz="914192" rtl="0" eaLnBrk="1" latinLnBrk="0" hangingPunct="1">
                        <a:defRPr sz="1800" kern="1200">
                          <a:solidFill>
                            <a:schemeClr val="tx1"/>
                          </a:solidFill>
                          <a:latin typeface="Arial"/>
                        </a:defRPr>
                      </a:lvl3pPr>
                      <a:lvl4pPr marL="1371289" algn="l" defTabSz="914192" rtl="0" eaLnBrk="1" latinLnBrk="0" hangingPunct="1">
                        <a:defRPr sz="1800" kern="1200">
                          <a:solidFill>
                            <a:schemeClr val="tx1"/>
                          </a:solidFill>
                          <a:latin typeface="Arial"/>
                        </a:defRPr>
                      </a:lvl4pPr>
                      <a:lvl5pPr marL="1828384" algn="l" defTabSz="914192" rtl="0" eaLnBrk="1" latinLnBrk="0" hangingPunct="1">
                        <a:defRPr sz="1800" kern="1200">
                          <a:solidFill>
                            <a:schemeClr val="tx1"/>
                          </a:solidFill>
                          <a:latin typeface="Arial"/>
                        </a:defRPr>
                      </a:lvl5pPr>
                      <a:lvl6pPr marL="2285480" algn="l" defTabSz="914192" rtl="0" eaLnBrk="1" latinLnBrk="0" hangingPunct="1">
                        <a:defRPr sz="1800" kern="1200">
                          <a:solidFill>
                            <a:schemeClr val="tx1"/>
                          </a:solidFill>
                          <a:latin typeface="Arial"/>
                        </a:defRPr>
                      </a:lvl6pPr>
                      <a:lvl7pPr marL="2742576" algn="l" defTabSz="914192" rtl="0" eaLnBrk="1" latinLnBrk="0" hangingPunct="1">
                        <a:defRPr sz="1800" kern="1200">
                          <a:solidFill>
                            <a:schemeClr val="tx1"/>
                          </a:solidFill>
                          <a:latin typeface="Arial"/>
                        </a:defRPr>
                      </a:lvl7pPr>
                      <a:lvl8pPr marL="3199672" algn="l" defTabSz="914192" rtl="0" eaLnBrk="1" latinLnBrk="0" hangingPunct="1">
                        <a:defRPr sz="1800" kern="1200">
                          <a:solidFill>
                            <a:schemeClr val="tx1"/>
                          </a:solidFill>
                          <a:latin typeface="Arial"/>
                        </a:defRPr>
                      </a:lvl8pPr>
                      <a:lvl9pPr marL="3656768" algn="l" defTabSz="914192" rtl="0" eaLnBrk="1" latinLnBrk="0" hangingPunct="1">
                        <a:defRPr sz="1800" kern="1200">
                          <a:solidFill>
                            <a:schemeClr val="tx1"/>
                          </a:solidFill>
                          <a:latin typeface="Arial"/>
                        </a:defRPr>
                      </a:lvl9pPr>
                    </a:lstStyle>
                    <a:p>
                      <a:pPr marL="171450" lvl="0" indent="-171450" defTabSz="435416">
                        <a:buFont typeface="Arial" panose="020B0604020202020204" pitchFamily="34" charset="0"/>
                        <a:buChar char="•"/>
                        <a:defRPr/>
                      </a:pPr>
                      <a:r>
                        <a:rPr lang="en-GB" sz="800" dirty="0" smtClean="0">
                          <a:solidFill>
                            <a:schemeClr val="tx1"/>
                          </a:solidFill>
                          <a:ea typeface="Arial" charset="0"/>
                          <a:cs typeface="Arial" panose="020B0604020202020204" pitchFamily="34" charset="0"/>
                        </a:rPr>
                        <a:t>Additional</a:t>
                      </a:r>
                      <a:r>
                        <a:rPr lang="en-GB" sz="800" baseline="0" dirty="0" smtClean="0">
                          <a:solidFill>
                            <a:schemeClr val="tx1"/>
                          </a:solidFill>
                          <a:ea typeface="Arial" charset="0"/>
                          <a:cs typeface="Arial" panose="020B0604020202020204" pitchFamily="34" charset="0"/>
                        </a:rPr>
                        <a:t> cost due to new Express Route connectivity</a:t>
                      </a:r>
                      <a:endParaRPr lang="en-GB" sz="800" dirty="0">
                        <a:solidFill>
                          <a:schemeClr val="tx1"/>
                        </a:solidFill>
                        <a:ea typeface="Arial" charset="0"/>
                        <a:cs typeface="Arial" panose="020B0604020202020204" pitchFamily="34" charset="0"/>
                      </a:endParaRPr>
                    </a:p>
                    <a:p>
                      <a:pPr marL="171450" lvl="0" indent="-171450" defTabSz="435416">
                        <a:buFont typeface="Arial" panose="020B0604020202020204" pitchFamily="34" charset="0"/>
                        <a:buChar char="•"/>
                        <a:defRPr/>
                      </a:pPr>
                      <a:r>
                        <a:rPr lang="en-GB" sz="800" dirty="0" smtClean="0">
                          <a:solidFill>
                            <a:schemeClr val="tx1"/>
                          </a:solidFill>
                          <a:ea typeface="Arial" charset="0"/>
                          <a:cs typeface="Arial" panose="020B0604020202020204" pitchFamily="34" charset="0"/>
                        </a:rPr>
                        <a:t>Delays to foundation</a:t>
                      </a:r>
                      <a:r>
                        <a:rPr lang="en-GB" sz="800" baseline="0" dirty="0" smtClean="0">
                          <a:solidFill>
                            <a:schemeClr val="tx1"/>
                          </a:solidFill>
                          <a:ea typeface="Arial" charset="0"/>
                          <a:cs typeface="Arial" panose="020B0604020202020204" pitchFamily="34" charset="0"/>
                        </a:rPr>
                        <a:t> built caused by procurement and setup of new Express Route</a:t>
                      </a:r>
                      <a:endParaRPr lang="en-GB" sz="800" dirty="0" smtClean="0">
                        <a:solidFill>
                          <a:schemeClr val="tx1"/>
                        </a:solidFill>
                        <a:ea typeface="Arial" charset="0"/>
                        <a:cs typeface="Arial" panose="020B0604020202020204" pitchFamily="34" charset="0"/>
                      </a:endParaRPr>
                    </a:p>
                    <a:p>
                      <a:pPr marL="171450" lvl="0" indent="-171450" defTabSz="435416">
                        <a:buFont typeface="Arial" panose="020B0604020202020204" pitchFamily="34" charset="0"/>
                        <a:buChar char="•"/>
                        <a:defRPr/>
                      </a:pPr>
                      <a:r>
                        <a:rPr lang="en-GB" sz="800" dirty="0" smtClean="0">
                          <a:solidFill>
                            <a:schemeClr val="tx1"/>
                          </a:solidFill>
                          <a:ea typeface="Arial" charset="0"/>
                          <a:cs typeface="Arial" panose="020B0604020202020204" pitchFamily="34" charset="0"/>
                        </a:rPr>
                        <a:t>Azure UK West</a:t>
                      </a:r>
                      <a:r>
                        <a:rPr lang="en-GB" sz="800" baseline="0" dirty="0" smtClean="0">
                          <a:solidFill>
                            <a:schemeClr val="tx1"/>
                          </a:solidFill>
                          <a:ea typeface="Arial" charset="0"/>
                          <a:cs typeface="Arial" panose="020B0604020202020204" pitchFamily="34" charset="0"/>
                        </a:rPr>
                        <a:t> Region (DR) only supports Availability Set which gives maximum availability of 99.95%</a:t>
                      </a:r>
                      <a:endParaRPr lang="en-GB" sz="800" dirty="0" smtClean="0">
                        <a:solidFill>
                          <a:schemeClr val="tx1"/>
                        </a:solidFill>
                        <a:ea typeface="Arial" charset="0"/>
                        <a:cs typeface="Arial" panose="020B0604020202020204" pitchFamily="34" charset="0"/>
                      </a:endParaRPr>
                    </a:p>
                    <a:p>
                      <a:pPr marL="171450" lvl="0" indent="-171450" defTabSz="435416">
                        <a:buFont typeface="Arial" panose="020B0604020202020204" pitchFamily="34" charset="0"/>
                        <a:buChar char="•"/>
                        <a:defRPr/>
                      </a:pPr>
                      <a:endParaRPr lang="en-GB" sz="800" dirty="0">
                        <a:solidFill>
                          <a:schemeClr val="tx1"/>
                        </a:solidFill>
                        <a:ea typeface="Arial" charset="0"/>
                        <a:cs typeface="Arial" panose="020B0604020202020204" pitchFamily="34" charset="0"/>
                      </a:endParaRPr>
                    </a:p>
                  </a:txBody>
                  <a:tcPr marL="36000" marR="36000" marT="36000" marB="36000" horzOverflow="overflow">
                    <a:lnL w="12700" cap="flat" cmpd="sng" algn="ctr">
                      <a:solidFill>
                        <a:srgbClr val="002663"/>
                      </a:solidFill>
                      <a:prstDash val="solid"/>
                      <a:round/>
                      <a:headEnd type="none" w="med" len="med"/>
                      <a:tailEnd type="none" w="med" len="med"/>
                    </a:lnL>
                    <a:lnR w="12700" cap="flat" cmpd="sng" algn="ctr">
                      <a:solidFill>
                        <a:srgbClr val="002663"/>
                      </a:solidFill>
                      <a:prstDash val="solid"/>
                      <a:round/>
                      <a:headEnd type="none" w="med" len="med"/>
                      <a:tailEnd type="none" w="med" len="med"/>
                    </a:lnR>
                    <a:lnT w="12700" cap="flat" cmpd="sng" algn="ctr">
                      <a:solidFill>
                        <a:srgbClr val="002663"/>
                      </a:solidFill>
                      <a:prstDash val="solid"/>
                      <a:round/>
                      <a:headEnd type="none" w="med" len="med"/>
                      <a:tailEnd type="none" w="med" len="med"/>
                    </a:lnT>
                    <a:lnB w="12700" cap="flat" cmpd="sng" algn="ctr">
                      <a:solidFill>
                        <a:srgbClr val="002663"/>
                      </a:solidFill>
                      <a:prstDash val="solid"/>
                      <a:round/>
                      <a:headEnd type="none" w="med" len="med"/>
                      <a:tailEnd type="none" w="med" len="med"/>
                    </a:lnB>
                    <a:lnTlToBr>
                      <a:noFill/>
                    </a:lnTlToBr>
                    <a:lnBlToTr>
                      <a:noFill/>
                    </a:lnBlToTr>
                    <a:solidFill>
                      <a:srgbClr val="E6EFF5"/>
                    </a:solidFill>
                  </a:tcPr>
                </a:tc>
                <a:tc>
                  <a:txBody>
                    <a:bodyPr/>
                    <a:lstStyle>
                      <a:lvl1pPr marL="0" algn="l" defTabSz="914192" rtl="0" eaLnBrk="1" latinLnBrk="0" hangingPunct="1">
                        <a:defRPr sz="1800" kern="1200">
                          <a:solidFill>
                            <a:schemeClr val="tx1"/>
                          </a:solidFill>
                          <a:latin typeface="Arial"/>
                        </a:defRPr>
                      </a:lvl1pPr>
                      <a:lvl2pPr marL="457097" algn="l" defTabSz="914192" rtl="0" eaLnBrk="1" latinLnBrk="0" hangingPunct="1">
                        <a:defRPr sz="1800" kern="1200">
                          <a:solidFill>
                            <a:schemeClr val="tx1"/>
                          </a:solidFill>
                          <a:latin typeface="Arial"/>
                        </a:defRPr>
                      </a:lvl2pPr>
                      <a:lvl3pPr marL="914192" algn="l" defTabSz="914192" rtl="0" eaLnBrk="1" latinLnBrk="0" hangingPunct="1">
                        <a:defRPr sz="1800" kern="1200">
                          <a:solidFill>
                            <a:schemeClr val="tx1"/>
                          </a:solidFill>
                          <a:latin typeface="Arial"/>
                        </a:defRPr>
                      </a:lvl3pPr>
                      <a:lvl4pPr marL="1371289" algn="l" defTabSz="914192" rtl="0" eaLnBrk="1" latinLnBrk="0" hangingPunct="1">
                        <a:defRPr sz="1800" kern="1200">
                          <a:solidFill>
                            <a:schemeClr val="tx1"/>
                          </a:solidFill>
                          <a:latin typeface="Arial"/>
                        </a:defRPr>
                      </a:lvl4pPr>
                      <a:lvl5pPr marL="1828384" algn="l" defTabSz="914192" rtl="0" eaLnBrk="1" latinLnBrk="0" hangingPunct="1">
                        <a:defRPr sz="1800" kern="1200">
                          <a:solidFill>
                            <a:schemeClr val="tx1"/>
                          </a:solidFill>
                          <a:latin typeface="Arial"/>
                        </a:defRPr>
                      </a:lvl5pPr>
                      <a:lvl6pPr marL="2285480" algn="l" defTabSz="914192" rtl="0" eaLnBrk="1" latinLnBrk="0" hangingPunct="1">
                        <a:defRPr sz="1800" kern="1200">
                          <a:solidFill>
                            <a:schemeClr val="tx1"/>
                          </a:solidFill>
                          <a:latin typeface="Arial"/>
                        </a:defRPr>
                      </a:lvl6pPr>
                      <a:lvl7pPr marL="2742576" algn="l" defTabSz="914192" rtl="0" eaLnBrk="1" latinLnBrk="0" hangingPunct="1">
                        <a:defRPr sz="1800" kern="1200">
                          <a:solidFill>
                            <a:schemeClr val="tx1"/>
                          </a:solidFill>
                          <a:latin typeface="Arial"/>
                        </a:defRPr>
                      </a:lvl7pPr>
                      <a:lvl8pPr marL="3199672" algn="l" defTabSz="914192" rtl="0" eaLnBrk="1" latinLnBrk="0" hangingPunct="1">
                        <a:defRPr sz="1800" kern="1200">
                          <a:solidFill>
                            <a:schemeClr val="tx1"/>
                          </a:solidFill>
                          <a:latin typeface="Arial"/>
                        </a:defRPr>
                      </a:lvl8pPr>
                      <a:lvl9pPr marL="3656768" algn="l" defTabSz="914192" rtl="0" eaLnBrk="1" latinLnBrk="0" hangingPunct="1">
                        <a:defRPr sz="1800" kern="1200">
                          <a:solidFill>
                            <a:schemeClr val="tx1"/>
                          </a:solidFill>
                          <a:latin typeface="Arial"/>
                        </a:defRPr>
                      </a:lvl9pPr>
                    </a:lstStyle>
                    <a:p>
                      <a:pPr marL="171450" lvl="0" indent="-171450" defTabSz="435416">
                        <a:buFont typeface="Arial" panose="020B0604020202020204" pitchFamily="34" charset="0"/>
                        <a:buChar char="•"/>
                        <a:defRPr/>
                      </a:pPr>
                      <a:r>
                        <a:rPr lang="en-GB" sz="800" dirty="0" smtClean="0">
                          <a:solidFill>
                            <a:schemeClr val="tx1"/>
                          </a:solidFill>
                          <a:ea typeface="Arial" charset="0"/>
                          <a:cs typeface="Arial" panose="020B0604020202020204" pitchFamily="34" charset="0"/>
                        </a:rPr>
                        <a:t>Additional</a:t>
                      </a:r>
                      <a:r>
                        <a:rPr lang="en-GB" sz="800" baseline="0" dirty="0" smtClean="0">
                          <a:solidFill>
                            <a:schemeClr val="tx1"/>
                          </a:solidFill>
                          <a:ea typeface="Arial" charset="0"/>
                          <a:cs typeface="Arial" panose="020B0604020202020204" pitchFamily="34" charset="0"/>
                        </a:rPr>
                        <a:t> latency</a:t>
                      </a:r>
                    </a:p>
                  </a:txBody>
                  <a:tcPr marL="36000" marR="36000" marT="36000" marB="36000" horzOverflow="overflow">
                    <a:lnL w="12700" cap="flat" cmpd="sng" algn="ctr">
                      <a:solidFill>
                        <a:srgbClr val="002663"/>
                      </a:solidFill>
                      <a:prstDash val="solid"/>
                      <a:round/>
                      <a:headEnd type="none" w="med" len="med"/>
                      <a:tailEnd type="none" w="med" len="med"/>
                    </a:lnL>
                    <a:lnR w="12700" cap="flat" cmpd="sng" algn="ctr">
                      <a:solidFill>
                        <a:srgbClr val="002663"/>
                      </a:solidFill>
                      <a:prstDash val="solid"/>
                      <a:round/>
                      <a:headEnd type="none" w="med" len="med"/>
                      <a:tailEnd type="none" w="med" len="med"/>
                    </a:lnR>
                    <a:lnT w="12700" cap="flat" cmpd="sng" algn="ctr">
                      <a:solidFill>
                        <a:srgbClr val="002663"/>
                      </a:solidFill>
                      <a:prstDash val="solid"/>
                      <a:round/>
                      <a:headEnd type="none" w="med" len="med"/>
                      <a:tailEnd type="none" w="med" len="med"/>
                    </a:lnT>
                    <a:lnB w="12700" cap="flat" cmpd="sng" algn="ctr">
                      <a:solidFill>
                        <a:srgbClr val="002663"/>
                      </a:solidFill>
                      <a:prstDash val="solid"/>
                      <a:round/>
                      <a:headEnd type="none" w="med" len="med"/>
                      <a:tailEnd type="none" w="med" len="med"/>
                    </a:lnB>
                    <a:lnTlToBr>
                      <a:noFill/>
                    </a:lnTlToBr>
                    <a:lnBlToTr>
                      <a:noFill/>
                    </a:lnBlToTr>
                    <a:solidFill>
                      <a:srgbClr val="E6EFF5"/>
                    </a:solidFill>
                  </a:tcPr>
                </a:tc>
                <a:extLst>
                  <a:ext uri="{0D108BD9-81ED-4DB2-BD59-A6C34878D82A}">
                    <a16:rowId xmlns:a16="http://schemas.microsoft.com/office/drawing/2014/main" val="10006"/>
                  </a:ext>
                </a:extLst>
              </a:tr>
              <a:tr h="461113">
                <a:tc>
                  <a:txBody>
                    <a:bodyPr/>
                    <a:lstStyle>
                      <a:lvl1pPr marL="0" algn="l" defTabSz="914192" rtl="0" eaLnBrk="1" latinLnBrk="0" hangingPunct="1">
                        <a:defRPr sz="1800" kern="1200">
                          <a:solidFill>
                            <a:schemeClr val="tx1"/>
                          </a:solidFill>
                          <a:latin typeface="Arial"/>
                        </a:defRPr>
                      </a:lvl1pPr>
                      <a:lvl2pPr marL="457097" algn="l" defTabSz="914192" rtl="0" eaLnBrk="1" latinLnBrk="0" hangingPunct="1">
                        <a:defRPr sz="1800" kern="1200">
                          <a:solidFill>
                            <a:schemeClr val="tx1"/>
                          </a:solidFill>
                          <a:latin typeface="Arial"/>
                        </a:defRPr>
                      </a:lvl2pPr>
                      <a:lvl3pPr marL="914192" algn="l" defTabSz="914192" rtl="0" eaLnBrk="1" latinLnBrk="0" hangingPunct="1">
                        <a:defRPr sz="1800" kern="1200">
                          <a:solidFill>
                            <a:schemeClr val="tx1"/>
                          </a:solidFill>
                          <a:latin typeface="Arial"/>
                        </a:defRPr>
                      </a:lvl3pPr>
                      <a:lvl4pPr marL="1371289" algn="l" defTabSz="914192" rtl="0" eaLnBrk="1" latinLnBrk="0" hangingPunct="1">
                        <a:defRPr sz="1800" kern="1200">
                          <a:solidFill>
                            <a:schemeClr val="tx1"/>
                          </a:solidFill>
                          <a:latin typeface="Arial"/>
                        </a:defRPr>
                      </a:lvl4pPr>
                      <a:lvl5pPr marL="1828384" algn="l" defTabSz="914192" rtl="0" eaLnBrk="1" latinLnBrk="0" hangingPunct="1">
                        <a:defRPr sz="1800" kern="1200">
                          <a:solidFill>
                            <a:schemeClr val="tx1"/>
                          </a:solidFill>
                          <a:latin typeface="Arial"/>
                        </a:defRPr>
                      </a:lvl5pPr>
                      <a:lvl6pPr marL="2285480" algn="l" defTabSz="914192" rtl="0" eaLnBrk="1" latinLnBrk="0" hangingPunct="1">
                        <a:defRPr sz="1800" kern="1200">
                          <a:solidFill>
                            <a:schemeClr val="tx1"/>
                          </a:solidFill>
                          <a:latin typeface="Arial"/>
                        </a:defRPr>
                      </a:lvl6pPr>
                      <a:lvl7pPr marL="2742576" algn="l" defTabSz="914192" rtl="0" eaLnBrk="1" latinLnBrk="0" hangingPunct="1">
                        <a:defRPr sz="1800" kern="1200">
                          <a:solidFill>
                            <a:schemeClr val="tx1"/>
                          </a:solidFill>
                          <a:latin typeface="Arial"/>
                        </a:defRPr>
                      </a:lvl7pPr>
                      <a:lvl8pPr marL="3199672" algn="l" defTabSz="914192" rtl="0" eaLnBrk="1" latinLnBrk="0" hangingPunct="1">
                        <a:defRPr sz="1800" kern="1200">
                          <a:solidFill>
                            <a:schemeClr val="tx1"/>
                          </a:solidFill>
                          <a:latin typeface="Arial"/>
                        </a:defRPr>
                      </a:lvl8pPr>
                      <a:lvl9pPr marL="3656768" algn="l" defTabSz="914192"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5000"/>
                        </a:spcBef>
                        <a:spcAft>
                          <a:spcPct val="0"/>
                        </a:spcAft>
                        <a:buClr>
                          <a:srgbClr val="15864F"/>
                        </a:buClr>
                        <a:buSzTx/>
                        <a:buFont typeface="Wingdings" pitchFamily="2" charset="2"/>
                        <a:buNone/>
                        <a:tabLst/>
                      </a:pPr>
                      <a:r>
                        <a:rPr kumimoji="0" lang="en-GB" sz="900" b="1" i="0" u="none" strike="noStrike" cap="none" normalizeH="0" baseline="0" dirty="0">
                          <a:ln>
                            <a:noFill/>
                          </a:ln>
                          <a:solidFill>
                            <a:schemeClr val="accent1"/>
                          </a:solidFill>
                          <a:effectLst/>
                          <a:latin typeface="Arial" charset="0"/>
                          <a:ea typeface="ＭＳ Ｐゴシック"/>
                          <a:cs typeface="ＭＳ Ｐゴシック"/>
                        </a:rPr>
                        <a:t>Impact on Costs (Project &amp; BAU)</a:t>
                      </a:r>
                    </a:p>
                  </a:txBody>
                  <a:tcPr marL="36000" marR="36000" marT="36000" marB="36000" horzOverflow="overflow">
                    <a:lnL w="28575" cap="flat" cmpd="sng" algn="ctr">
                      <a:solidFill>
                        <a:srgbClr val="002663"/>
                      </a:solidFill>
                      <a:prstDash val="solid"/>
                      <a:round/>
                      <a:headEnd type="none" w="med" len="med"/>
                      <a:tailEnd type="none" w="med" len="med"/>
                    </a:lnL>
                    <a:lnR w="12700" cap="flat" cmpd="sng" algn="ctr">
                      <a:solidFill>
                        <a:srgbClr val="002663"/>
                      </a:solidFill>
                      <a:prstDash val="solid"/>
                      <a:round/>
                      <a:headEnd type="none" w="med" len="med"/>
                      <a:tailEnd type="none" w="med" len="med"/>
                    </a:lnR>
                    <a:lnT w="12700" cap="flat" cmpd="sng" algn="ctr">
                      <a:solidFill>
                        <a:srgbClr val="002663"/>
                      </a:solidFill>
                      <a:prstDash val="solid"/>
                      <a:round/>
                      <a:headEnd type="none" w="med" len="med"/>
                      <a:tailEnd type="none" w="med" len="med"/>
                    </a:lnT>
                    <a:lnB w="12700" cap="flat" cmpd="sng" algn="ctr">
                      <a:solidFill>
                        <a:srgbClr val="002663"/>
                      </a:solidFill>
                      <a:prstDash val="solid"/>
                      <a:round/>
                      <a:headEnd type="none" w="med" len="med"/>
                      <a:tailEnd type="none" w="med" len="med"/>
                    </a:lnB>
                    <a:lnTlToBr>
                      <a:noFill/>
                    </a:lnTlToBr>
                    <a:lnBlToTr>
                      <a:noFill/>
                    </a:lnBlToTr>
                    <a:solidFill>
                      <a:srgbClr val="002663">
                        <a:lumMod val="10000"/>
                        <a:lumOff val="90000"/>
                      </a:srgbClr>
                    </a:solidFill>
                  </a:tcPr>
                </a:tc>
                <a:tc>
                  <a:txBody>
                    <a:bodyPr/>
                    <a:lstStyle>
                      <a:lvl1pPr marL="0" algn="l" defTabSz="914192" rtl="0" eaLnBrk="1" latinLnBrk="0" hangingPunct="1">
                        <a:defRPr sz="1800" kern="1200">
                          <a:solidFill>
                            <a:schemeClr val="tx1"/>
                          </a:solidFill>
                          <a:latin typeface="Arial"/>
                        </a:defRPr>
                      </a:lvl1pPr>
                      <a:lvl2pPr marL="457097" algn="l" defTabSz="914192" rtl="0" eaLnBrk="1" latinLnBrk="0" hangingPunct="1">
                        <a:defRPr sz="1800" kern="1200">
                          <a:solidFill>
                            <a:schemeClr val="tx1"/>
                          </a:solidFill>
                          <a:latin typeface="Arial"/>
                        </a:defRPr>
                      </a:lvl2pPr>
                      <a:lvl3pPr marL="914192" algn="l" defTabSz="914192" rtl="0" eaLnBrk="1" latinLnBrk="0" hangingPunct="1">
                        <a:defRPr sz="1800" kern="1200">
                          <a:solidFill>
                            <a:schemeClr val="tx1"/>
                          </a:solidFill>
                          <a:latin typeface="Arial"/>
                        </a:defRPr>
                      </a:lvl3pPr>
                      <a:lvl4pPr marL="1371289" algn="l" defTabSz="914192" rtl="0" eaLnBrk="1" latinLnBrk="0" hangingPunct="1">
                        <a:defRPr sz="1800" kern="1200">
                          <a:solidFill>
                            <a:schemeClr val="tx1"/>
                          </a:solidFill>
                          <a:latin typeface="Arial"/>
                        </a:defRPr>
                      </a:lvl4pPr>
                      <a:lvl5pPr marL="1828384" algn="l" defTabSz="914192" rtl="0" eaLnBrk="1" latinLnBrk="0" hangingPunct="1">
                        <a:defRPr sz="1800" kern="1200">
                          <a:solidFill>
                            <a:schemeClr val="tx1"/>
                          </a:solidFill>
                          <a:latin typeface="Arial"/>
                        </a:defRPr>
                      </a:lvl5pPr>
                      <a:lvl6pPr marL="2285480" algn="l" defTabSz="914192" rtl="0" eaLnBrk="1" latinLnBrk="0" hangingPunct="1">
                        <a:defRPr sz="1800" kern="1200">
                          <a:solidFill>
                            <a:schemeClr val="tx1"/>
                          </a:solidFill>
                          <a:latin typeface="Arial"/>
                        </a:defRPr>
                      </a:lvl6pPr>
                      <a:lvl7pPr marL="2742576" algn="l" defTabSz="914192" rtl="0" eaLnBrk="1" latinLnBrk="0" hangingPunct="1">
                        <a:defRPr sz="1800" kern="1200">
                          <a:solidFill>
                            <a:schemeClr val="tx1"/>
                          </a:solidFill>
                          <a:latin typeface="Arial"/>
                        </a:defRPr>
                      </a:lvl7pPr>
                      <a:lvl8pPr marL="3199672" algn="l" defTabSz="914192" rtl="0" eaLnBrk="1" latinLnBrk="0" hangingPunct="1">
                        <a:defRPr sz="1800" kern="1200">
                          <a:solidFill>
                            <a:schemeClr val="tx1"/>
                          </a:solidFill>
                          <a:latin typeface="Arial"/>
                        </a:defRPr>
                      </a:lvl8pPr>
                      <a:lvl9pPr marL="3656768" algn="l" defTabSz="914192"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5000"/>
                        </a:spcBef>
                        <a:spcAft>
                          <a:spcPct val="0"/>
                        </a:spcAft>
                        <a:buClr>
                          <a:srgbClr val="15864F"/>
                        </a:buClr>
                        <a:buSzTx/>
                        <a:buFont typeface="Wingdings" pitchFamily="2" charset="2"/>
                        <a:buNone/>
                        <a:tabLst/>
                      </a:pPr>
                      <a:r>
                        <a:rPr kumimoji="0" lang="en-GB" sz="800" b="0" i="0" u="none" strike="noStrike" kern="1200" cap="none" normalizeH="0" baseline="0" dirty="0">
                          <a:ln>
                            <a:noFill/>
                          </a:ln>
                          <a:solidFill>
                            <a:schemeClr val="tx1"/>
                          </a:solidFill>
                          <a:effectLst/>
                          <a:latin typeface="Arial" charset="0"/>
                          <a:ea typeface="ＭＳ Ｐゴシック"/>
                          <a:cs typeface="ＭＳ Ｐゴシック"/>
                        </a:rPr>
                        <a:t>To implement this option: </a:t>
                      </a:r>
                    </a:p>
                    <a:p>
                      <a:pPr marL="92075" marR="0" lvl="0" indent="-92075" algn="l" defTabSz="914400" rtl="0" eaLnBrk="0" fontAlgn="base" latinLnBrk="0" hangingPunct="0">
                        <a:lnSpc>
                          <a:spcPct val="100000"/>
                        </a:lnSpc>
                        <a:spcBef>
                          <a:spcPct val="25000"/>
                        </a:spcBef>
                        <a:spcAft>
                          <a:spcPct val="0"/>
                        </a:spcAft>
                        <a:buClr>
                          <a:srgbClr val="15864F"/>
                        </a:buClr>
                        <a:buSzTx/>
                        <a:buFont typeface="Arial" panose="020B0604020202020204" pitchFamily="34" charset="0"/>
                        <a:buChar char="•"/>
                        <a:tabLst/>
                        <a:defRPr/>
                      </a:pPr>
                      <a:r>
                        <a:rPr kumimoji="0" lang="en-GB" sz="800" b="0" i="0" u="none" strike="noStrike" kern="1200" cap="none" normalizeH="0" baseline="0" dirty="0">
                          <a:ln>
                            <a:noFill/>
                          </a:ln>
                          <a:solidFill>
                            <a:schemeClr val="tx1"/>
                          </a:solidFill>
                          <a:effectLst/>
                          <a:latin typeface="Arial" charset="0"/>
                          <a:ea typeface="ＭＳ Ｐゴシック"/>
                          <a:cs typeface="ＭＳ Ｐゴシック"/>
                        </a:rPr>
                        <a:t>Project: </a:t>
                      </a:r>
                      <a:r>
                        <a:rPr kumimoji="0" lang="en-GB" sz="800" b="0" i="0" u="none" strike="noStrike" kern="1200" cap="none" normalizeH="0" baseline="0" dirty="0" smtClean="0">
                          <a:ln>
                            <a:noFill/>
                          </a:ln>
                          <a:solidFill>
                            <a:schemeClr val="tx1"/>
                          </a:solidFill>
                          <a:effectLst/>
                          <a:latin typeface="Arial" charset="0"/>
                          <a:ea typeface="ＭＳ Ｐゴシック"/>
                          <a:cs typeface="ＭＳ Ｐゴシック"/>
                        </a:rPr>
                        <a:t>tbc</a:t>
                      </a:r>
                      <a:endParaRPr kumimoji="0" lang="en-GB" sz="800" b="0" i="0" u="none" strike="noStrike" kern="1200" cap="none" normalizeH="0" baseline="0" dirty="0">
                        <a:ln>
                          <a:noFill/>
                        </a:ln>
                        <a:solidFill>
                          <a:schemeClr val="tx1"/>
                        </a:solidFill>
                        <a:effectLst/>
                        <a:latin typeface="Arial" charset="0"/>
                        <a:ea typeface="ＭＳ Ｐゴシック"/>
                        <a:cs typeface="ＭＳ Ｐゴシック"/>
                      </a:endParaRPr>
                    </a:p>
                    <a:p>
                      <a:pPr marL="92075" marR="0" lvl="0" indent="-92075" algn="l" defTabSz="914400" rtl="0" eaLnBrk="0" fontAlgn="base" latinLnBrk="0" hangingPunct="0">
                        <a:lnSpc>
                          <a:spcPct val="100000"/>
                        </a:lnSpc>
                        <a:spcBef>
                          <a:spcPct val="25000"/>
                        </a:spcBef>
                        <a:spcAft>
                          <a:spcPct val="0"/>
                        </a:spcAft>
                        <a:buClr>
                          <a:srgbClr val="15864F"/>
                        </a:buClr>
                        <a:buSzTx/>
                        <a:buFont typeface="Arial" panose="020B0604020202020204" pitchFamily="34" charset="0"/>
                        <a:buChar char="•"/>
                        <a:tabLst/>
                        <a:defRPr/>
                      </a:pPr>
                      <a:r>
                        <a:rPr kumimoji="0" lang="en-GB" sz="800" b="0" i="0" u="none" strike="noStrike" kern="1200" cap="none" normalizeH="0" baseline="0" dirty="0">
                          <a:ln>
                            <a:noFill/>
                          </a:ln>
                          <a:solidFill>
                            <a:schemeClr val="tx1"/>
                          </a:solidFill>
                          <a:effectLst/>
                          <a:latin typeface="Arial" charset="0"/>
                          <a:ea typeface="ＭＳ Ｐゴシック"/>
                          <a:cs typeface="ＭＳ Ｐゴシック"/>
                        </a:rPr>
                        <a:t>BAU</a:t>
                      </a:r>
                      <a:r>
                        <a:rPr kumimoji="0" lang="en-GB" sz="800" b="0" i="0" u="none" strike="noStrike" kern="1200" cap="none" normalizeH="0" baseline="0" dirty="0">
                          <a:ln>
                            <a:noFill/>
                          </a:ln>
                          <a:solidFill>
                            <a:schemeClr val="tx1"/>
                          </a:solidFill>
                          <a:effectLst/>
                          <a:latin typeface="Arial" charset="0"/>
                          <a:ea typeface="+mn-ea"/>
                          <a:cs typeface="ＭＳ Ｐゴシック"/>
                        </a:rPr>
                        <a:t>: </a:t>
                      </a:r>
                      <a:r>
                        <a:rPr kumimoji="0" lang="en-GB" sz="800" b="0" i="0" u="none" strike="noStrike" kern="1200" cap="none" normalizeH="0" baseline="0" dirty="0" smtClean="0">
                          <a:ln>
                            <a:noFill/>
                          </a:ln>
                          <a:solidFill>
                            <a:schemeClr val="tx1"/>
                          </a:solidFill>
                          <a:effectLst/>
                          <a:latin typeface="Arial" charset="0"/>
                          <a:ea typeface="+mn-ea"/>
                          <a:cs typeface="ＭＳ Ｐゴシック"/>
                        </a:rPr>
                        <a:t>tbc</a:t>
                      </a:r>
                      <a:endParaRPr kumimoji="0" lang="en-GB" sz="800" b="0" i="0" u="none" strike="noStrike" kern="1200" cap="none" normalizeH="0" baseline="0" dirty="0">
                        <a:ln>
                          <a:noFill/>
                        </a:ln>
                        <a:solidFill>
                          <a:schemeClr val="tx1"/>
                        </a:solidFill>
                        <a:effectLst/>
                        <a:latin typeface="Arial" charset="0"/>
                        <a:ea typeface="ＭＳ Ｐゴシック"/>
                        <a:cs typeface="ＭＳ Ｐゴシック"/>
                      </a:endParaRPr>
                    </a:p>
                  </a:txBody>
                  <a:tcPr marL="36000" marR="36000" marT="36000" marB="36000" horzOverflow="overflow">
                    <a:lnL w="12700" cap="flat" cmpd="sng" algn="ctr">
                      <a:solidFill>
                        <a:srgbClr val="002663"/>
                      </a:solidFill>
                      <a:prstDash val="solid"/>
                      <a:round/>
                      <a:headEnd type="none" w="med" len="med"/>
                      <a:tailEnd type="none" w="med" len="med"/>
                    </a:lnL>
                    <a:lnR w="12700" cap="flat" cmpd="sng" algn="ctr">
                      <a:solidFill>
                        <a:srgbClr val="002663"/>
                      </a:solidFill>
                      <a:prstDash val="solid"/>
                      <a:round/>
                      <a:headEnd type="none" w="med" len="med"/>
                      <a:tailEnd type="none" w="med" len="med"/>
                    </a:lnR>
                    <a:lnT w="12700" cap="flat" cmpd="sng" algn="ctr">
                      <a:solidFill>
                        <a:srgbClr val="002663"/>
                      </a:solidFill>
                      <a:prstDash val="solid"/>
                      <a:round/>
                      <a:headEnd type="none" w="med" len="med"/>
                      <a:tailEnd type="none" w="med" len="med"/>
                    </a:lnT>
                    <a:lnB w="12700" cap="flat" cmpd="sng" algn="ctr">
                      <a:solidFill>
                        <a:srgbClr val="002663"/>
                      </a:solidFill>
                      <a:prstDash val="solid"/>
                      <a:round/>
                      <a:headEnd type="none" w="med" len="med"/>
                      <a:tailEnd type="none" w="med" len="med"/>
                    </a:lnB>
                    <a:lnTlToBr>
                      <a:noFill/>
                    </a:lnTlToBr>
                    <a:lnBlToTr>
                      <a:noFill/>
                    </a:lnBlToTr>
                    <a:solidFill>
                      <a:srgbClr val="E6EFF5"/>
                    </a:solidFill>
                  </a:tcPr>
                </a:tc>
                <a:tc>
                  <a:txBody>
                    <a:bodyPr/>
                    <a:lstStyle>
                      <a:lvl1pPr marL="0" algn="l" defTabSz="914192" rtl="0" eaLnBrk="1" latinLnBrk="0" hangingPunct="1">
                        <a:defRPr sz="1800" kern="1200">
                          <a:solidFill>
                            <a:schemeClr val="tx1"/>
                          </a:solidFill>
                          <a:latin typeface="Arial"/>
                        </a:defRPr>
                      </a:lvl1pPr>
                      <a:lvl2pPr marL="457097" algn="l" defTabSz="914192" rtl="0" eaLnBrk="1" latinLnBrk="0" hangingPunct="1">
                        <a:defRPr sz="1800" kern="1200">
                          <a:solidFill>
                            <a:schemeClr val="tx1"/>
                          </a:solidFill>
                          <a:latin typeface="Arial"/>
                        </a:defRPr>
                      </a:lvl2pPr>
                      <a:lvl3pPr marL="914192" algn="l" defTabSz="914192" rtl="0" eaLnBrk="1" latinLnBrk="0" hangingPunct="1">
                        <a:defRPr sz="1800" kern="1200">
                          <a:solidFill>
                            <a:schemeClr val="tx1"/>
                          </a:solidFill>
                          <a:latin typeface="Arial"/>
                        </a:defRPr>
                      </a:lvl3pPr>
                      <a:lvl4pPr marL="1371289" algn="l" defTabSz="914192" rtl="0" eaLnBrk="1" latinLnBrk="0" hangingPunct="1">
                        <a:defRPr sz="1800" kern="1200">
                          <a:solidFill>
                            <a:schemeClr val="tx1"/>
                          </a:solidFill>
                          <a:latin typeface="Arial"/>
                        </a:defRPr>
                      </a:lvl4pPr>
                      <a:lvl5pPr marL="1828384" algn="l" defTabSz="914192" rtl="0" eaLnBrk="1" latinLnBrk="0" hangingPunct="1">
                        <a:defRPr sz="1800" kern="1200">
                          <a:solidFill>
                            <a:schemeClr val="tx1"/>
                          </a:solidFill>
                          <a:latin typeface="Arial"/>
                        </a:defRPr>
                      </a:lvl5pPr>
                      <a:lvl6pPr marL="2285480" algn="l" defTabSz="914192" rtl="0" eaLnBrk="1" latinLnBrk="0" hangingPunct="1">
                        <a:defRPr sz="1800" kern="1200">
                          <a:solidFill>
                            <a:schemeClr val="tx1"/>
                          </a:solidFill>
                          <a:latin typeface="Arial"/>
                        </a:defRPr>
                      </a:lvl6pPr>
                      <a:lvl7pPr marL="2742576" algn="l" defTabSz="914192" rtl="0" eaLnBrk="1" latinLnBrk="0" hangingPunct="1">
                        <a:defRPr sz="1800" kern="1200">
                          <a:solidFill>
                            <a:schemeClr val="tx1"/>
                          </a:solidFill>
                          <a:latin typeface="Arial"/>
                        </a:defRPr>
                      </a:lvl7pPr>
                      <a:lvl8pPr marL="3199672" algn="l" defTabSz="914192" rtl="0" eaLnBrk="1" latinLnBrk="0" hangingPunct="1">
                        <a:defRPr sz="1800" kern="1200">
                          <a:solidFill>
                            <a:schemeClr val="tx1"/>
                          </a:solidFill>
                          <a:latin typeface="Arial"/>
                        </a:defRPr>
                      </a:lvl8pPr>
                      <a:lvl9pPr marL="3656768" algn="l" defTabSz="914192"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5000"/>
                        </a:spcBef>
                        <a:spcAft>
                          <a:spcPct val="0"/>
                        </a:spcAft>
                        <a:buClr>
                          <a:srgbClr val="15864F"/>
                        </a:buClr>
                        <a:buSzTx/>
                        <a:buFont typeface="Wingdings" pitchFamily="2" charset="2"/>
                        <a:buNone/>
                        <a:tabLst/>
                      </a:pPr>
                      <a:r>
                        <a:rPr kumimoji="0" lang="en-GB" sz="800" b="0" i="0" u="none" strike="noStrike" kern="1200" cap="none" normalizeH="0" baseline="0" dirty="0">
                          <a:ln>
                            <a:noFill/>
                          </a:ln>
                          <a:solidFill>
                            <a:schemeClr val="tx1"/>
                          </a:solidFill>
                          <a:effectLst/>
                          <a:latin typeface="Arial" charset="0"/>
                          <a:ea typeface="ＭＳ Ｐゴシック"/>
                          <a:cs typeface="ＭＳ Ｐゴシック"/>
                        </a:rPr>
                        <a:t>To implement this option: </a:t>
                      </a:r>
                    </a:p>
                    <a:p>
                      <a:pPr marL="92075" marR="0" lvl="0" indent="-92075" algn="l" defTabSz="914400" rtl="0" eaLnBrk="0" fontAlgn="base" latinLnBrk="0" hangingPunct="0">
                        <a:lnSpc>
                          <a:spcPct val="100000"/>
                        </a:lnSpc>
                        <a:spcBef>
                          <a:spcPct val="25000"/>
                        </a:spcBef>
                        <a:spcAft>
                          <a:spcPct val="0"/>
                        </a:spcAft>
                        <a:buClr>
                          <a:srgbClr val="15864F"/>
                        </a:buClr>
                        <a:buSzTx/>
                        <a:buFont typeface="Arial" panose="020B0604020202020204" pitchFamily="34" charset="0"/>
                        <a:buChar char="•"/>
                        <a:tabLst/>
                        <a:defRPr/>
                      </a:pPr>
                      <a:r>
                        <a:rPr kumimoji="0" lang="en-GB" sz="800" b="0" i="0" u="none" strike="noStrike" kern="1200" cap="none" normalizeH="0" baseline="0" dirty="0">
                          <a:ln>
                            <a:noFill/>
                          </a:ln>
                          <a:solidFill>
                            <a:schemeClr val="tx1"/>
                          </a:solidFill>
                          <a:effectLst/>
                          <a:latin typeface="Arial" charset="0"/>
                          <a:ea typeface="ＭＳ Ｐゴシック"/>
                          <a:cs typeface="ＭＳ Ｐゴシック"/>
                        </a:rPr>
                        <a:t>Project: N/A</a:t>
                      </a:r>
                    </a:p>
                    <a:p>
                      <a:pPr marL="92075" marR="0" lvl="0" indent="-92075" algn="l" defTabSz="914400" rtl="0" eaLnBrk="0" fontAlgn="base" latinLnBrk="0" hangingPunct="0">
                        <a:lnSpc>
                          <a:spcPct val="100000"/>
                        </a:lnSpc>
                        <a:spcBef>
                          <a:spcPct val="25000"/>
                        </a:spcBef>
                        <a:spcAft>
                          <a:spcPct val="0"/>
                        </a:spcAft>
                        <a:buClr>
                          <a:srgbClr val="15864F"/>
                        </a:buClr>
                        <a:buSzTx/>
                        <a:buFont typeface="Arial" panose="020B0604020202020204" pitchFamily="34" charset="0"/>
                        <a:buChar char="•"/>
                        <a:tabLst/>
                        <a:defRPr/>
                      </a:pPr>
                      <a:r>
                        <a:rPr kumimoji="0" lang="en-GB" sz="800" b="0" i="0" u="none" strike="noStrike" kern="1200" cap="none" normalizeH="0" baseline="0" dirty="0">
                          <a:ln>
                            <a:noFill/>
                          </a:ln>
                          <a:solidFill>
                            <a:schemeClr val="tx1"/>
                          </a:solidFill>
                          <a:effectLst/>
                          <a:latin typeface="Arial" charset="0"/>
                          <a:ea typeface="ＭＳ Ｐゴシック"/>
                          <a:cs typeface="ＭＳ Ｐゴシック"/>
                        </a:rPr>
                        <a:t>BAU: </a:t>
                      </a:r>
                      <a:r>
                        <a:rPr kumimoji="0" lang="en-GB" sz="800" b="0" i="0" u="none" strike="noStrike" kern="1200" cap="none" normalizeH="0" baseline="0" dirty="0" smtClean="0">
                          <a:ln>
                            <a:noFill/>
                          </a:ln>
                          <a:solidFill>
                            <a:schemeClr val="tx1"/>
                          </a:solidFill>
                          <a:effectLst/>
                          <a:latin typeface="Arial" charset="0"/>
                          <a:ea typeface="ＭＳ Ｐゴシック"/>
                          <a:cs typeface="ＭＳ Ｐゴシック"/>
                        </a:rPr>
                        <a:t>£tbc</a:t>
                      </a:r>
                      <a:endParaRPr kumimoji="0" lang="en-GB" sz="800" b="0" i="0" u="none" strike="noStrike" kern="1200" cap="none" normalizeH="0" baseline="0" dirty="0">
                        <a:ln>
                          <a:noFill/>
                        </a:ln>
                        <a:solidFill>
                          <a:schemeClr val="tx1"/>
                        </a:solidFill>
                        <a:effectLst/>
                        <a:latin typeface="Arial" charset="0"/>
                        <a:ea typeface="ＭＳ Ｐゴシック"/>
                        <a:cs typeface="ＭＳ Ｐゴシック"/>
                      </a:endParaRPr>
                    </a:p>
                  </a:txBody>
                  <a:tcPr marL="36000" marR="36000" marT="36000" marB="36000" horzOverflow="overflow">
                    <a:lnL w="12700" cap="flat" cmpd="sng" algn="ctr">
                      <a:solidFill>
                        <a:srgbClr val="002663"/>
                      </a:solidFill>
                      <a:prstDash val="solid"/>
                      <a:round/>
                      <a:headEnd type="none" w="med" len="med"/>
                      <a:tailEnd type="none" w="med" len="med"/>
                    </a:lnL>
                    <a:lnR w="12700" cap="flat" cmpd="sng" algn="ctr">
                      <a:solidFill>
                        <a:srgbClr val="002663"/>
                      </a:solidFill>
                      <a:prstDash val="solid"/>
                      <a:round/>
                      <a:headEnd type="none" w="med" len="med"/>
                      <a:tailEnd type="none" w="med" len="med"/>
                    </a:lnR>
                    <a:lnT w="12700" cap="flat" cmpd="sng" algn="ctr">
                      <a:solidFill>
                        <a:srgbClr val="002663"/>
                      </a:solidFill>
                      <a:prstDash val="solid"/>
                      <a:round/>
                      <a:headEnd type="none" w="med" len="med"/>
                      <a:tailEnd type="none" w="med" len="med"/>
                    </a:lnT>
                    <a:lnB w="12700" cap="flat" cmpd="sng" algn="ctr">
                      <a:solidFill>
                        <a:srgbClr val="002663"/>
                      </a:solidFill>
                      <a:prstDash val="solid"/>
                      <a:round/>
                      <a:headEnd type="none" w="med" len="med"/>
                      <a:tailEnd type="none" w="med" len="med"/>
                    </a:lnB>
                    <a:lnTlToBr>
                      <a:noFill/>
                    </a:lnTlToBr>
                    <a:lnBlToTr>
                      <a:noFill/>
                    </a:lnBlToTr>
                    <a:solidFill>
                      <a:srgbClr val="E6EFF5"/>
                    </a:solidFill>
                  </a:tcPr>
                </a:tc>
                <a:extLst>
                  <a:ext uri="{0D108BD9-81ED-4DB2-BD59-A6C34878D82A}">
                    <a16:rowId xmlns:a16="http://schemas.microsoft.com/office/drawing/2014/main" val="10003"/>
                  </a:ext>
                </a:extLst>
              </a:tr>
              <a:tr h="0">
                <a:tc>
                  <a:txBody>
                    <a:bodyPr/>
                    <a:lstStyle>
                      <a:lvl1pPr marL="0" algn="l" defTabSz="914192" rtl="0" eaLnBrk="1" latinLnBrk="0" hangingPunct="1">
                        <a:defRPr sz="1800" kern="1200">
                          <a:solidFill>
                            <a:schemeClr val="tx1"/>
                          </a:solidFill>
                          <a:latin typeface="Arial"/>
                        </a:defRPr>
                      </a:lvl1pPr>
                      <a:lvl2pPr marL="457097" algn="l" defTabSz="914192" rtl="0" eaLnBrk="1" latinLnBrk="0" hangingPunct="1">
                        <a:defRPr sz="1800" kern="1200">
                          <a:solidFill>
                            <a:schemeClr val="tx1"/>
                          </a:solidFill>
                          <a:latin typeface="Arial"/>
                        </a:defRPr>
                      </a:lvl2pPr>
                      <a:lvl3pPr marL="914192" algn="l" defTabSz="914192" rtl="0" eaLnBrk="1" latinLnBrk="0" hangingPunct="1">
                        <a:defRPr sz="1800" kern="1200">
                          <a:solidFill>
                            <a:schemeClr val="tx1"/>
                          </a:solidFill>
                          <a:latin typeface="Arial"/>
                        </a:defRPr>
                      </a:lvl3pPr>
                      <a:lvl4pPr marL="1371289" algn="l" defTabSz="914192" rtl="0" eaLnBrk="1" latinLnBrk="0" hangingPunct="1">
                        <a:defRPr sz="1800" kern="1200">
                          <a:solidFill>
                            <a:schemeClr val="tx1"/>
                          </a:solidFill>
                          <a:latin typeface="Arial"/>
                        </a:defRPr>
                      </a:lvl4pPr>
                      <a:lvl5pPr marL="1828384" algn="l" defTabSz="914192" rtl="0" eaLnBrk="1" latinLnBrk="0" hangingPunct="1">
                        <a:defRPr sz="1800" kern="1200">
                          <a:solidFill>
                            <a:schemeClr val="tx1"/>
                          </a:solidFill>
                          <a:latin typeface="Arial"/>
                        </a:defRPr>
                      </a:lvl5pPr>
                      <a:lvl6pPr marL="2285480" algn="l" defTabSz="914192" rtl="0" eaLnBrk="1" latinLnBrk="0" hangingPunct="1">
                        <a:defRPr sz="1800" kern="1200">
                          <a:solidFill>
                            <a:schemeClr val="tx1"/>
                          </a:solidFill>
                          <a:latin typeface="Arial"/>
                        </a:defRPr>
                      </a:lvl6pPr>
                      <a:lvl7pPr marL="2742576" algn="l" defTabSz="914192" rtl="0" eaLnBrk="1" latinLnBrk="0" hangingPunct="1">
                        <a:defRPr sz="1800" kern="1200">
                          <a:solidFill>
                            <a:schemeClr val="tx1"/>
                          </a:solidFill>
                          <a:latin typeface="Arial"/>
                        </a:defRPr>
                      </a:lvl7pPr>
                      <a:lvl8pPr marL="3199672" algn="l" defTabSz="914192" rtl="0" eaLnBrk="1" latinLnBrk="0" hangingPunct="1">
                        <a:defRPr sz="1800" kern="1200">
                          <a:solidFill>
                            <a:schemeClr val="tx1"/>
                          </a:solidFill>
                          <a:latin typeface="Arial"/>
                        </a:defRPr>
                      </a:lvl8pPr>
                      <a:lvl9pPr marL="3656768" algn="l" defTabSz="914192"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5000"/>
                        </a:spcBef>
                        <a:spcAft>
                          <a:spcPct val="0"/>
                        </a:spcAft>
                        <a:buClr>
                          <a:srgbClr val="15864F"/>
                        </a:buClr>
                        <a:buSzTx/>
                        <a:buFont typeface="Wingdings" pitchFamily="2" charset="2"/>
                        <a:buNone/>
                        <a:tabLst/>
                      </a:pPr>
                      <a:r>
                        <a:rPr kumimoji="0" lang="en-GB" sz="900" b="1" i="0" u="none" strike="noStrike" cap="none" normalizeH="0" baseline="0" dirty="0">
                          <a:ln>
                            <a:noFill/>
                          </a:ln>
                          <a:solidFill>
                            <a:schemeClr val="accent1"/>
                          </a:solidFill>
                          <a:effectLst/>
                          <a:latin typeface="Arial" charset="0"/>
                          <a:ea typeface="ＭＳ Ｐゴシック"/>
                          <a:cs typeface="ＭＳ Ｐゴシック"/>
                        </a:rPr>
                        <a:t>Risk/Impact to Service</a:t>
                      </a:r>
                    </a:p>
                  </a:txBody>
                  <a:tcPr marL="36000" marR="36000" marT="36000" marB="36000" horzOverflow="overflow">
                    <a:lnL w="28575" cap="flat" cmpd="sng" algn="ctr">
                      <a:solidFill>
                        <a:srgbClr val="002663"/>
                      </a:solidFill>
                      <a:prstDash val="solid"/>
                      <a:round/>
                      <a:headEnd type="none" w="med" len="med"/>
                      <a:tailEnd type="none" w="med" len="med"/>
                    </a:lnL>
                    <a:lnR w="12700" cap="flat" cmpd="sng" algn="ctr">
                      <a:solidFill>
                        <a:srgbClr val="002663"/>
                      </a:solidFill>
                      <a:prstDash val="solid"/>
                      <a:round/>
                      <a:headEnd type="none" w="med" len="med"/>
                      <a:tailEnd type="none" w="med" len="med"/>
                    </a:lnR>
                    <a:lnT w="12700" cap="flat" cmpd="sng" algn="ctr">
                      <a:solidFill>
                        <a:srgbClr val="002663"/>
                      </a:solidFill>
                      <a:prstDash val="solid"/>
                      <a:round/>
                      <a:headEnd type="none" w="med" len="med"/>
                      <a:tailEnd type="none" w="med" len="med"/>
                    </a:lnT>
                    <a:lnB w="28575" cap="flat" cmpd="sng" algn="ctr">
                      <a:solidFill>
                        <a:srgbClr val="002663"/>
                      </a:solidFill>
                      <a:prstDash val="solid"/>
                      <a:round/>
                      <a:headEnd type="none" w="med" len="med"/>
                      <a:tailEnd type="none" w="med" len="med"/>
                    </a:lnB>
                    <a:lnTlToBr>
                      <a:noFill/>
                    </a:lnTlToBr>
                    <a:lnBlToTr>
                      <a:noFill/>
                    </a:lnBlToTr>
                    <a:solidFill>
                      <a:srgbClr val="002663">
                        <a:lumMod val="10000"/>
                        <a:lumOff val="90000"/>
                      </a:srgbClr>
                    </a:solidFill>
                  </a:tcPr>
                </a:tc>
                <a:tc>
                  <a:txBody>
                    <a:bodyPr/>
                    <a:lstStyle>
                      <a:lvl1pPr marL="0" algn="l" defTabSz="914192" rtl="0" eaLnBrk="1" latinLnBrk="0" hangingPunct="1">
                        <a:defRPr sz="1800" kern="1200">
                          <a:solidFill>
                            <a:schemeClr val="tx1"/>
                          </a:solidFill>
                          <a:latin typeface="Arial"/>
                        </a:defRPr>
                      </a:lvl1pPr>
                      <a:lvl2pPr marL="457097" algn="l" defTabSz="914192" rtl="0" eaLnBrk="1" latinLnBrk="0" hangingPunct="1">
                        <a:defRPr sz="1800" kern="1200">
                          <a:solidFill>
                            <a:schemeClr val="tx1"/>
                          </a:solidFill>
                          <a:latin typeface="Arial"/>
                        </a:defRPr>
                      </a:lvl2pPr>
                      <a:lvl3pPr marL="914192" algn="l" defTabSz="914192" rtl="0" eaLnBrk="1" latinLnBrk="0" hangingPunct="1">
                        <a:defRPr sz="1800" kern="1200">
                          <a:solidFill>
                            <a:schemeClr val="tx1"/>
                          </a:solidFill>
                          <a:latin typeface="Arial"/>
                        </a:defRPr>
                      </a:lvl3pPr>
                      <a:lvl4pPr marL="1371289" algn="l" defTabSz="914192" rtl="0" eaLnBrk="1" latinLnBrk="0" hangingPunct="1">
                        <a:defRPr sz="1800" kern="1200">
                          <a:solidFill>
                            <a:schemeClr val="tx1"/>
                          </a:solidFill>
                          <a:latin typeface="Arial"/>
                        </a:defRPr>
                      </a:lvl4pPr>
                      <a:lvl5pPr marL="1828384" algn="l" defTabSz="914192" rtl="0" eaLnBrk="1" latinLnBrk="0" hangingPunct="1">
                        <a:defRPr sz="1800" kern="1200">
                          <a:solidFill>
                            <a:schemeClr val="tx1"/>
                          </a:solidFill>
                          <a:latin typeface="Arial"/>
                        </a:defRPr>
                      </a:lvl5pPr>
                      <a:lvl6pPr marL="2285480" algn="l" defTabSz="914192" rtl="0" eaLnBrk="1" latinLnBrk="0" hangingPunct="1">
                        <a:defRPr sz="1800" kern="1200">
                          <a:solidFill>
                            <a:schemeClr val="tx1"/>
                          </a:solidFill>
                          <a:latin typeface="Arial"/>
                        </a:defRPr>
                      </a:lvl6pPr>
                      <a:lvl7pPr marL="2742576" algn="l" defTabSz="914192" rtl="0" eaLnBrk="1" latinLnBrk="0" hangingPunct="1">
                        <a:defRPr sz="1800" kern="1200">
                          <a:solidFill>
                            <a:schemeClr val="tx1"/>
                          </a:solidFill>
                          <a:latin typeface="Arial"/>
                        </a:defRPr>
                      </a:lvl7pPr>
                      <a:lvl8pPr marL="3199672" algn="l" defTabSz="914192" rtl="0" eaLnBrk="1" latinLnBrk="0" hangingPunct="1">
                        <a:defRPr sz="1800" kern="1200">
                          <a:solidFill>
                            <a:schemeClr val="tx1"/>
                          </a:solidFill>
                          <a:latin typeface="Arial"/>
                        </a:defRPr>
                      </a:lvl8pPr>
                      <a:lvl9pPr marL="3656768" algn="l" defTabSz="914192" rtl="0" eaLnBrk="1" latinLnBrk="0" hangingPunct="1">
                        <a:defRPr sz="1800" kern="1200">
                          <a:solidFill>
                            <a:schemeClr val="tx1"/>
                          </a:solidFill>
                          <a:latin typeface="Arial"/>
                        </a:defRPr>
                      </a:lvl9pPr>
                    </a:lstStyle>
                    <a:p>
                      <a:pPr marL="92075" marR="0" lvl="0" indent="-92075" algn="l" defTabSz="914400" rtl="0" eaLnBrk="0" fontAlgn="base" latinLnBrk="0" hangingPunct="0">
                        <a:lnSpc>
                          <a:spcPct val="100000"/>
                        </a:lnSpc>
                        <a:spcBef>
                          <a:spcPct val="25000"/>
                        </a:spcBef>
                        <a:spcAft>
                          <a:spcPct val="0"/>
                        </a:spcAft>
                        <a:buClr>
                          <a:srgbClr val="15864F"/>
                        </a:buClr>
                        <a:buSzTx/>
                        <a:buFont typeface="Arial" panose="020B0604020202020204" pitchFamily="34" charset="0"/>
                        <a:buChar char="•"/>
                        <a:tabLst/>
                        <a:defRPr/>
                      </a:pPr>
                      <a:r>
                        <a:rPr kumimoji="0" lang="en-GB" sz="800" b="1" i="0" u="none" strike="noStrike" kern="1200" cap="none" normalizeH="0" baseline="0" dirty="0">
                          <a:ln>
                            <a:noFill/>
                          </a:ln>
                          <a:solidFill>
                            <a:schemeClr val="accent1"/>
                          </a:solidFill>
                          <a:effectLst/>
                          <a:latin typeface="Arial" charset="0"/>
                          <a:ea typeface="ＭＳ Ｐゴシック"/>
                          <a:cs typeface="ＭＳ Ｐゴシック"/>
                        </a:rPr>
                        <a:t>Risk:  </a:t>
                      </a:r>
                      <a:r>
                        <a:rPr kumimoji="0" lang="en-GB" sz="800" b="1" i="0" u="none" strike="noStrike" kern="1200" cap="none" normalizeH="0" baseline="0" dirty="0" smtClean="0">
                          <a:ln>
                            <a:noFill/>
                          </a:ln>
                          <a:solidFill>
                            <a:schemeClr val="accent1"/>
                          </a:solidFill>
                          <a:effectLst/>
                          <a:latin typeface="Arial" charset="0"/>
                          <a:ea typeface="ＭＳ Ｐゴシック"/>
                          <a:cs typeface="ＭＳ Ｐゴシック"/>
                        </a:rPr>
                        <a:t>Medium</a:t>
                      </a:r>
                      <a:endParaRPr kumimoji="0" lang="en-GB" sz="800" b="1" i="0" u="none" strike="noStrike" kern="1200" cap="none" normalizeH="0" baseline="0" dirty="0">
                        <a:ln>
                          <a:noFill/>
                        </a:ln>
                        <a:solidFill>
                          <a:schemeClr val="accent1"/>
                        </a:solidFill>
                        <a:effectLst/>
                        <a:latin typeface="Arial" charset="0"/>
                        <a:ea typeface="ＭＳ Ｐゴシック"/>
                        <a:cs typeface="ＭＳ Ｐゴシック"/>
                      </a:endParaRPr>
                    </a:p>
                    <a:p>
                      <a:pPr marL="92075" marR="0" lvl="0" indent="-92075" algn="l" defTabSz="914400" rtl="0" eaLnBrk="0" fontAlgn="base" latinLnBrk="0" hangingPunct="0">
                        <a:lnSpc>
                          <a:spcPct val="100000"/>
                        </a:lnSpc>
                        <a:spcBef>
                          <a:spcPct val="25000"/>
                        </a:spcBef>
                        <a:spcAft>
                          <a:spcPct val="0"/>
                        </a:spcAft>
                        <a:buClr>
                          <a:srgbClr val="15864F"/>
                        </a:buClr>
                        <a:buSzTx/>
                        <a:buFont typeface="Arial" panose="020B0604020202020204" pitchFamily="34" charset="0"/>
                        <a:buChar char="•"/>
                        <a:tabLst/>
                        <a:defRPr/>
                      </a:pPr>
                      <a:r>
                        <a:rPr kumimoji="0" lang="en-GB" sz="800" b="1" i="0" u="none" strike="noStrike" kern="1200" cap="none" normalizeH="0" baseline="0" dirty="0">
                          <a:ln>
                            <a:noFill/>
                          </a:ln>
                          <a:solidFill>
                            <a:schemeClr val="accent1"/>
                          </a:solidFill>
                          <a:effectLst/>
                          <a:latin typeface="Arial" charset="0"/>
                          <a:ea typeface="ＭＳ Ｐゴシック"/>
                          <a:cs typeface="ＭＳ Ｐゴシック"/>
                        </a:rPr>
                        <a:t>Impact: </a:t>
                      </a:r>
                      <a:r>
                        <a:rPr kumimoji="0" lang="en-GB" sz="800" b="1" i="0" u="none" strike="noStrike" kern="1200" cap="none" normalizeH="0" baseline="0" dirty="0" smtClean="0">
                          <a:ln>
                            <a:noFill/>
                          </a:ln>
                          <a:solidFill>
                            <a:schemeClr val="accent1"/>
                          </a:solidFill>
                          <a:effectLst/>
                          <a:latin typeface="Arial" charset="0"/>
                          <a:ea typeface="ＭＳ Ｐゴシック"/>
                          <a:cs typeface="ＭＳ Ｐゴシック"/>
                        </a:rPr>
                        <a:t>High</a:t>
                      </a:r>
                      <a:endParaRPr kumimoji="0" lang="en-GB" sz="800" b="1" i="0" u="none" strike="noStrike" kern="1200" cap="none" normalizeH="0" baseline="0" dirty="0">
                        <a:ln>
                          <a:noFill/>
                        </a:ln>
                        <a:solidFill>
                          <a:schemeClr val="accent1"/>
                        </a:solidFill>
                        <a:effectLst/>
                        <a:latin typeface="Arial" charset="0"/>
                        <a:ea typeface="ＭＳ Ｐゴシック"/>
                        <a:cs typeface="ＭＳ Ｐゴシック"/>
                      </a:endParaRPr>
                    </a:p>
                    <a:p>
                      <a:pPr marL="92075" marR="0" lvl="0" indent="-92075" algn="l" defTabSz="914400" rtl="0" eaLnBrk="0" fontAlgn="base" latinLnBrk="0" hangingPunct="0">
                        <a:lnSpc>
                          <a:spcPct val="100000"/>
                        </a:lnSpc>
                        <a:spcBef>
                          <a:spcPct val="25000"/>
                        </a:spcBef>
                        <a:spcAft>
                          <a:spcPct val="0"/>
                        </a:spcAft>
                        <a:buClr>
                          <a:srgbClr val="15864F"/>
                        </a:buClr>
                        <a:buSzTx/>
                        <a:buFont typeface="Arial" panose="020B0604020202020204" pitchFamily="34" charset="0"/>
                        <a:buChar char="•"/>
                        <a:tabLst/>
                        <a:defRPr/>
                      </a:pPr>
                      <a:r>
                        <a:rPr kumimoji="0" lang="en-GB" sz="800" b="1" i="0" u="none" strike="noStrike" kern="1200" cap="none" normalizeH="0" baseline="0" dirty="0">
                          <a:ln>
                            <a:noFill/>
                          </a:ln>
                          <a:solidFill>
                            <a:schemeClr val="accent1"/>
                          </a:solidFill>
                          <a:effectLst/>
                          <a:latin typeface="Arial" charset="0"/>
                          <a:ea typeface="ＭＳ Ｐゴシック"/>
                          <a:cs typeface="ＭＳ Ｐゴシック"/>
                        </a:rPr>
                        <a:t>Network Impact Assessment: </a:t>
                      </a:r>
                      <a:r>
                        <a:rPr kumimoji="0" lang="en-GB" sz="800" b="1" i="0" u="none" strike="noStrike" kern="1200" cap="none" normalizeH="0" baseline="0" dirty="0" smtClean="0">
                          <a:ln>
                            <a:noFill/>
                          </a:ln>
                          <a:solidFill>
                            <a:schemeClr val="accent1"/>
                          </a:solidFill>
                          <a:effectLst/>
                          <a:latin typeface="Arial" charset="0"/>
                          <a:ea typeface="ＭＳ Ｐゴシック"/>
                          <a:cs typeface="ＭＳ Ｐゴシック"/>
                        </a:rPr>
                        <a:t>Required</a:t>
                      </a:r>
                      <a:endParaRPr kumimoji="0" lang="en-GB" sz="800" b="0" i="0" u="none" strike="noStrike" kern="1200" cap="none" normalizeH="0" baseline="0" dirty="0">
                        <a:ln>
                          <a:noFill/>
                        </a:ln>
                        <a:solidFill>
                          <a:schemeClr val="accent1"/>
                        </a:solidFill>
                        <a:effectLst/>
                        <a:latin typeface="Arial" charset="0"/>
                        <a:ea typeface="ＭＳ Ｐゴシック"/>
                        <a:cs typeface="ＭＳ Ｐゴシック"/>
                      </a:endParaRPr>
                    </a:p>
                  </a:txBody>
                  <a:tcPr marL="36000" marR="36000" marT="36000" marB="36000" horzOverflow="overflow">
                    <a:lnL w="12700" cap="flat" cmpd="sng" algn="ctr">
                      <a:solidFill>
                        <a:srgbClr val="002663"/>
                      </a:solidFill>
                      <a:prstDash val="solid"/>
                      <a:round/>
                      <a:headEnd type="none" w="med" len="med"/>
                      <a:tailEnd type="none" w="med" len="med"/>
                    </a:lnL>
                    <a:lnR w="12700" cap="flat" cmpd="sng" algn="ctr">
                      <a:solidFill>
                        <a:srgbClr val="002663"/>
                      </a:solidFill>
                      <a:prstDash val="solid"/>
                      <a:round/>
                      <a:headEnd type="none" w="med" len="med"/>
                      <a:tailEnd type="none" w="med" len="med"/>
                    </a:lnR>
                    <a:lnT w="12700" cap="flat" cmpd="sng" algn="ctr">
                      <a:solidFill>
                        <a:srgbClr val="002663"/>
                      </a:solidFill>
                      <a:prstDash val="solid"/>
                      <a:round/>
                      <a:headEnd type="none" w="med" len="med"/>
                      <a:tailEnd type="none" w="med" len="med"/>
                    </a:lnT>
                    <a:lnB w="28575" cap="flat" cmpd="sng" algn="ctr">
                      <a:solidFill>
                        <a:srgbClr val="002663"/>
                      </a:solidFill>
                      <a:prstDash val="solid"/>
                      <a:round/>
                      <a:headEnd type="none" w="med" len="med"/>
                      <a:tailEnd type="none" w="med" len="med"/>
                    </a:lnB>
                    <a:lnTlToBr>
                      <a:noFill/>
                    </a:lnTlToBr>
                    <a:lnBlToTr>
                      <a:noFill/>
                    </a:lnBlToTr>
                    <a:solidFill>
                      <a:srgbClr val="E6EFF5"/>
                    </a:solidFill>
                  </a:tcPr>
                </a:tc>
                <a:tc>
                  <a:txBody>
                    <a:bodyPr/>
                    <a:lstStyle>
                      <a:lvl1pPr marL="0" algn="l" defTabSz="914192" rtl="0" eaLnBrk="1" latinLnBrk="0" hangingPunct="1">
                        <a:defRPr sz="1800" kern="1200">
                          <a:solidFill>
                            <a:schemeClr val="tx1"/>
                          </a:solidFill>
                          <a:latin typeface="Arial"/>
                        </a:defRPr>
                      </a:lvl1pPr>
                      <a:lvl2pPr marL="457097" algn="l" defTabSz="914192" rtl="0" eaLnBrk="1" latinLnBrk="0" hangingPunct="1">
                        <a:defRPr sz="1800" kern="1200">
                          <a:solidFill>
                            <a:schemeClr val="tx1"/>
                          </a:solidFill>
                          <a:latin typeface="Arial"/>
                        </a:defRPr>
                      </a:lvl2pPr>
                      <a:lvl3pPr marL="914192" algn="l" defTabSz="914192" rtl="0" eaLnBrk="1" latinLnBrk="0" hangingPunct="1">
                        <a:defRPr sz="1800" kern="1200">
                          <a:solidFill>
                            <a:schemeClr val="tx1"/>
                          </a:solidFill>
                          <a:latin typeface="Arial"/>
                        </a:defRPr>
                      </a:lvl3pPr>
                      <a:lvl4pPr marL="1371289" algn="l" defTabSz="914192" rtl="0" eaLnBrk="1" latinLnBrk="0" hangingPunct="1">
                        <a:defRPr sz="1800" kern="1200">
                          <a:solidFill>
                            <a:schemeClr val="tx1"/>
                          </a:solidFill>
                          <a:latin typeface="Arial"/>
                        </a:defRPr>
                      </a:lvl4pPr>
                      <a:lvl5pPr marL="1828384" algn="l" defTabSz="914192" rtl="0" eaLnBrk="1" latinLnBrk="0" hangingPunct="1">
                        <a:defRPr sz="1800" kern="1200">
                          <a:solidFill>
                            <a:schemeClr val="tx1"/>
                          </a:solidFill>
                          <a:latin typeface="Arial"/>
                        </a:defRPr>
                      </a:lvl5pPr>
                      <a:lvl6pPr marL="2285480" algn="l" defTabSz="914192" rtl="0" eaLnBrk="1" latinLnBrk="0" hangingPunct="1">
                        <a:defRPr sz="1800" kern="1200">
                          <a:solidFill>
                            <a:schemeClr val="tx1"/>
                          </a:solidFill>
                          <a:latin typeface="Arial"/>
                        </a:defRPr>
                      </a:lvl6pPr>
                      <a:lvl7pPr marL="2742576" algn="l" defTabSz="914192" rtl="0" eaLnBrk="1" latinLnBrk="0" hangingPunct="1">
                        <a:defRPr sz="1800" kern="1200">
                          <a:solidFill>
                            <a:schemeClr val="tx1"/>
                          </a:solidFill>
                          <a:latin typeface="Arial"/>
                        </a:defRPr>
                      </a:lvl7pPr>
                      <a:lvl8pPr marL="3199672" algn="l" defTabSz="914192" rtl="0" eaLnBrk="1" latinLnBrk="0" hangingPunct="1">
                        <a:defRPr sz="1800" kern="1200">
                          <a:solidFill>
                            <a:schemeClr val="tx1"/>
                          </a:solidFill>
                          <a:latin typeface="Arial"/>
                        </a:defRPr>
                      </a:lvl8pPr>
                      <a:lvl9pPr marL="3656768" algn="l" defTabSz="914192" rtl="0" eaLnBrk="1" latinLnBrk="0" hangingPunct="1">
                        <a:defRPr sz="1800" kern="1200">
                          <a:solidFill>
                            <a:schemeClr val="tx1"/>
                          </a:solidFill>
                          <a:latin typeface="Arial"/>
                        </a:defRPr>
                      </a:lvl9pPr>
                    </a:lstStyle>
                    <a:p>
                      <a:pPr marL="92075" marR="0" lvl="0" indent="-92075" algn="l" defTabSz="914400" rtl="0" eaLnBrk="0" fontAlgn="base" latinLnBrk="0" hangingPunct="0">
                        <a:lnSpc>
                          <a:spcPct val="100000"/>
                        </a:lnSpc>
                        <a:spcBef>
                          <a:spcPct val="25000"/>
                        </a:spcBef>
                        <a:spcAft>
                          <a:spcPct val="0"/>
                        </a:spcAft>
                        <a:buClr>
                          <a:srgbClr val="15864F"/>
                        </a:buClr>
                        <a:buSzTx/>
                        <a:buFont typeface="Arial" panose="020B0604020202020204" pitchFamily="34" charset="0"/>
                        <a:buChar char="•"/>
                        <a:tabLst/>
                        <a:defRPr/>
                      </a:pPr>
                      <a:r>
                        <a:rPr kumimoji="0" lang="en-GB" sz="800" b="1" i="0" u="none" strike="noStrike" kern="1200" cap="none" normalizeH="0" baseline="0" dirty="0">
                          <a:ln>
                            <a:noFill/>
                          </a:ln>
                          <a:solidFill>
                            <a:schemeClr val="tx1"/>
                          </a:solidFill>
                          <a:effectLst/>
                          <a:latin typeface="Arial" charset="0"/>
                          <a:ea typeface="+mn-ea"/>
                          <a:cs typeface="ＭＳ Ｐゴシック"/>
                        </a:rPr>
                        <a:t>Risk: </a:t>
                      </a:r>
                      <a:r>
                        <a:rPr kumimoji="0" lang="en-GB" sz="800" b="1" i="0" u="none" strike="noStrike" kern="1200" cap="none" normalizeH="0" baseline="0" dirty="0" smtClean="0">
                          <a:ln>
                            <a:noFill/>
                          </a:ln>
                          <a:solidFill>
                            <a:schemeClr val="tx1"/>
                          </a:solidFill>
                          <a:effectLst/>
                          <a:latin typeface="Arial" charset="0"/>
                          <a:ea typeface="+mn-ea"/>
                          <a:cs typeface="ＭＳ Ｐゴシック"/>
                        </a:rPr>
                        <a:t>Low</a:t>
                      </a:r>
                    </a:p>
                    <a:p>
                      <a:pPr marL="92075" marR="0" lvl="0" indent="-92075" algn="l" defTabSz="914400" rtl="0" eaLnBrk="0" fontAlgn="base" latinLnBrk="0" hangingPunct="0">
                        <a:lnSpc>
                          <a:spcPct val="100000"/>
                        </a:lnSpc>
                        <a:spcBef>
                          <a:spcPct val="25000"/>
                        </a:spcBef>
                        <a:spcAft>
                          <a:spcPct val="0"/>
                        </a:spcAft>
                        <a:buClr>
                          <a:srgbClr val="15864F"/>
                        </a:buClr>
                        <a:buSzTx/>
                        <a:buFont typeface="Arial" panose="020B0604020202020204" pitchFamily="34" charset="0"/>
                        <a:buChar char="•"/>
                        <a:tabLst/>
                        <a:defRPr/>
                      </a:pPr>
                      <a:r>
                        <a:rPr kumimoji="0" lang="en-GB" sz="800" b="1" i="0" u="none" strike="noStrike" kern="1200" cap="none" normalizeH="0" baseline="0" dirty="0" smtClean="0">
                          <a:ln>
                            <a:noFill/>
                          </a:ln>
                          <a:solidFill>
                            <a:schemeClr val="tx1"/>
                          </a:solidFill>
                          <a:effectLst/>
                          <a:latin typeface="Arial" charset="0"/>
                          <a:ea typeface="+mn-ea"/>
                          <a:cs typeface="ＭＳ Ｐゴシック"/>
                        </a:rPr>
                        <a:t>Impact:</a:t>
                      </a:r>
                      <a:r>
                        <a:rPr kumimoji="0" lang="en-GB" sz="800" b="0" i="0" u="none" strike="noStrike" kern="1200" cap="none" normalizeH="0" baseline="0" dirty="0" smtClean="0">
                          <a:ln>
                            <a:noFill/>
                          </a:ln>
                          <a:solidFill>
                            <a:schemeClr val="tx1"/>
                          </a:solidFill>
                          <a:effectLst/>
                          <a:latin typeface="Arial" charset="0"/>
                          <a:ea typeface="+mn-ea"/>
                          <a:cs typeface="ＭＳ Ｐゴシック"/>
                        </a:rPr>
                        <a:t>  </a:t>
                      </a:r>
                      <a:r>
                        <a:rPr kumimoji="0" lang="en-GB" sz="800" b="1" i="0" u="none" strike="noStrike" kern="1200" cap="none" normalizeH="0" baseline="0" dirty="0" smtClean="0">
                          <a:ln>
                            <a:noFill/>
                          </a:ln>
                          <a:solidFill>
                            <a:schemeClr val="tx1"/>
                          </a:solidFill>
                          <a:effectLst/>
                          <a:latin typeface="Arial" charset="0"/>
                          <a:ea typeface="+mn-ea"/>
                          <a:cs typeface="ＭＳ Ｐゴシック"/>
                        </a:rPr>
                        <a:t>Low</a:t>
                      </a:r>
                    </a:p>
                    <a:p>
                      <a:pPr marL="92075" marR="0" lvl="0" indent="-92075" algn="l" defTabSz="914400" rtl="0" eaLnBrk="0" fontAlgn="base" latinLnBrk="0" hangingPunct="0">
                        <a:lnSpc>
                          <a:spcPct val="100000"/>
                        </a:lnSpc>
                        <a:spcBef>
                          <a:spcPct val="25000"/>
                        </a:spcBef>
                        <a:spcAft>
                          <a:spcPct val="0"/>
                        </a:spcAft>
                        <a:buClr>
                          <a:srgbClr val="15864F"/>
                        </a:buClr>
                        <a:buSzTx/>
                        <a:buFont typeface="Arial" panose="020B0604020202020204" pitchFamily="34" charset="0"/>
                        <a:buChar char="•"/>
                        <a:tabLst/>
                        <a:defRPr/>
                      </a:pPr>
                      <a:r>
                        <a:rPr kumimoji="0" lang="en-GB" sz="800" b="1" i="0" u="none" strike="noStrike" kern="1200" cap="none" normalizeH="0" baseline="0" dirty="0" smtClean="0">
                          <a:ln>
                            <a:noFill/>
                          </a:ln>
                          <a:solidFill>
                            <a:schemeClr val="tx1"/>
                          </a:solidFill>
                          <a:effectLst/>
                          <a:latin typeface="Arial" charset="0"/>
                          <a:ea typeface="+mn-ea"/>
                          <a:cs typeface="ＭＳ Ｐゴシック"/>
                        </a:rPr>
                        <a:t>Network </a:t>
                      </a:r>
                      <a:r>
                        <a:rPr kumimoji="0" lang="en-GB" sz="800" b="1" i="0" u="none" strike="noStrike" kern="1200" cap="none" normalizeH="0" baseline="0" dirty="0">
                          <a:ln>
                            <a:noFill/>
                          </a:ln>
                          <a:solidFill>
                            <a:schemeClr val="tx1"/>
                          </a:solidFill>
                          <a:effectLst/>
                          <a:latin typeface="Arial" charset="0"/>
                          <a:ea typeface="+mn-ea"/>
                          <a:cs typeface="ＭＳ Ｐゴシック"/>
                        </a:rPr>
                        <a:t>Impact Assessment:</a:t>
                      </a:r>
                      <a:r>
                        <a:rPr kumimoji="0" lang="en-GB" sz="800" b="0" i="0" u="none" strike="noStrike" kern="1200" cap="none" normalizeH="0" baseline="0" dirty="0">
                          <a:ln>
                            <a:noFill/>
                          </a:ln>
                          <a:solidFill>
                            <a:schemeClr val="tx1"/>
                          </a:solidFill>
                          <a:effectLst/>
                          <a:latin typeface="Arial" charset="0"/>
                          <a:ea typeface="+mn-ea"/>
                          <a:cs typeface="ＭＳ Ｐゴシック"/>
                        </a:rPr>
                        <a:t> Not Required</a:t>
                      </a:r>
                    </a:p>
                  </a:txBody>
                  <a:tcPr marL="36000" marR="36000" marT="36000" marB="36000" horzOverflow="overflow">
                    <a:lnL w="12700" cap="flat" cmpd="sng" algn="ctr">
                      <a:solidFill>
                        <a:srgbClr val="002663"/>
                      </a:solidFill>
                      <a:prstDash val="solid"/>
                      <a:round/>
                      <a:headEnd type="none" w="med" len="med"/>
                      <a:tailEnd type="none" w="med" len="med"/>
                    </a:lnL>
                    <a:lnR w="12700" cap="flat" cmpd="sng" algn="ctr">
                      <a:solidFill>
                        <a:srgbClr val="002663"/>
                      </a:solidFill>
                      <a:prstDash val="solid"/>
                      <a:round/>
                      <a:headEnd type="none" w="med" len="med"/>
                      <a:tailEnd type="none" w="med" len="med"/>
                    </a:lnR>
                    <a:lnT w="12700" cap="flat" cmpd="sng" algn="ctr">
                      <a:solidFill>
                        <a:srgbClr val="002663"/>
                      </a:solidFill>
                      <a:prstDash val="solid"/>
                      <a:round/>
                      <a:headEnd type="none" w="med" len="med"/>
                      <a:tailEnd type="none" w="med" len="med"/>
                    </a:lnT>
                    <a:lnB w="28575" cap="flat" cmpd="sng" algn="ctr">
                      <a:solidFill>
                        <a:srgbClr val="002663"/>
                      </a:solidFill>
                      <a:prstDash val="solid"/>
                      <a:round/>
                      <a:headEnd type="none" w="med" len="med"/>
                      <a:tailEnd type="none" w="med" len="med"/>
                    </a:lnB>
                    <a:lnTlToBr>
                      <a:noFill/>
                    </a:lnTlToBr>
                    <a:lnBlToTr>
                      <a:noFill/>
                    </a:lnBlToTr>
                    <a:solidFill>
                      <a:srgbClr val="E6EFF5"/>
                    </a:solidFill>
                  </a:tcPr>
                </a:tc>
                <a:extLst>
                  <a:ext uri="{0D108BD9-81ED-4DB2-BD59-A6C34878D82A}">
                    <a16:rowId xmlns:a16="http://schemas.microsoft.com/office/drawing/2014/main" val="10005"/>
                  </a:ext>
                </a:extLst>
              </a:tr>
            </a:tbl>
          </a:graphicData>
        </a:graphic>
      </p:graphicFrame>
      <p:sp>
        <p:nvSpPr>
          <p:cNvPr id="19" name="Rectangle 18"/>
          <p:cNvSpPr/>
          <p:nvPr/>
        </p:nvSpPr>
        <p:spPr bwMode="auto">
          <a:xfrm>
            <a:off x="5632336" y="798873"/>
            <a:ext cx="4137260" cy="5039431"/>
          </a:xfrm>
          <a:prstGeom prst="rect">
            <a:avLst/>
          </a:prstGeom>
          <a:noFill/>
          <a:ln w="19050">
            <a:solidFill>
              <a:srgbClr val="FF0000"/>
            </a:solidFill>
          </a:ln>
          <a:effectLst/>
          <a:extLst/>
        </p:spPr>
        <p:txBody>
          <a:bodyPr vert="horz" wrap="none" lIns="60324" tIns="23750" rIns="60324" bIns="30162" numCol="1" rtlCol="0" anchor="t" anchorCtr="0" compatLnSpc="1">
            <a:prstTxWarp prst="textNoShape">
              <a:avLst/>
            </a:prstTxWarp>
          </a:bodyPr>
          <a:lstStyle/>
          <a:p>
            <a:pPr algn="ctr" defTabSz="857729" fontAlgn="auto">
              <a:spcBef>
                <a:spcPts val="0"/>
              </a:spcBef>
              <a:spcAft>
                <a:spcPts val="0"/>
              </a:spcAft>
              <a:defRPr/>
            </a:pPr>
            <a:r>
              <a:rPr lang="en-GB" sz="1000" b="1" kern="0" dirty="0" smtClean="0">
                <a:solidFill>
                  <a:srgbClr val="FF0000"/>
                </a:solidFill>
              </a:rPr>
              <a:t>Recommendation*</a:t>
            </a:r>
          </a:p>
        </p:txBody>
      </p:sp>
      <p:sp>
        <p:nvSpPr>
          <p:cNvPr id="5" name="TextBox 4"/>
          <p:cNvSpPr txBox="1"/>
          <p:nvPr/>
        </p:nvSpPr>
        <p:spPr>
          <a:xfrm>
            <a:off x="421104" y="5936593"/>
            <a:ext cx="9260867" cy="276999"/>
          </a:xfrm>
          <a:prstGeom prst="rect">
            <a:avLst/>
          </a:prstGeom>
          <a:noFill/>
        </p:spPr>
        <p:txBody>
          <a:bodyPr wrap="square" lIns="0" tIns="0" rIns="0" bIns="0" rtlCol="0">
            <a:spAutoFit/>
          </a:bodyPr>
          <a:lstStyle/>
          <a:p>
            <a:r>
              <a:rPr lang="en-GB" sz="900" dirty="0" smtClean="0"/>
              <a:t>*This </a:t>
            </a:r>
            <a:r>
              <a:rPr lang="en-GB" sz="900" dirty="0"/>
              <a:t>should be noted as a provisional decision.  The project needs to formally engage the SLA Data Privacy team and Risk and Compliance to ensure storing SLA data in the EU presents no compliance issues</a:t>
            </a:r>
            <a:endParaRPr lang="en-GB" sz="900" dirty="0" smtClean="0">
              <a:solidFill>
                <a:srgbClr val="141E50"/>
              </a:solidFill>
            </a:endParaRPr>
          </a:p>
        </p:txBody>
      </p:sp>
    </p:spTree>
    <p:extLst>
      <p:ext uri="{BB962C8B-B14F-4D97-AF65-F5344CB8AC3E}">
        <p14:creationId xmlns:p14="http://schemas.microsoft.com/office/powerpoint/2010/main" val="14678546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9564" y="-109124"/>
            <a:ext cx="9291036" cy="811367"/>
          </a:xfrm>
        </p:spPr>
        <p:txBody>
          <a:bodyPr/>
          <a:lstStyle/>
          <a:p>
            <a:r>
              <a:rPr lang="en-GB" dirty="0"/>
              <a:t>What is SLAs choice of Azure Network </a:t>
            </a:r>
            <a:r>
              <a:rPr lang="en-GB" dirty="0" smtClean="0"/>
              <a:t>Architecture</a:t>
            </a:r>
            <a:br>
              <a:rPr lang="en-GB" dirty="0" smtClean="0"/>
            </a:br>
            <a:r>
              <a:rPr lang="en-GB" sz="1400" dirty="0" smtClean="0">
                <a:solidFill>
                  <a:srgbClr val="0354B5"/>
                </a:solidFill>
              </a:rPr>
              <a:t>Options </a:t>
            </a:r>
            <a:r>
              <a:rPr lang="en-GB" sz="1400" dirty="0">
                <a:solidFill>
                  <a:srgbClr val="0354B5"/>
                </a:solidFill>
              </a:rPr>
              <a:t>and </a:t>
            </a:r>
            <a:r>
              <a:rPr lang="en-GB" sz="1400" dirty="0" smtClean="0">
                <a:solidFill>
                  <a:srgbClr val="0354B5"/>
                </a:solidFill>
              </a:rPr>
              <a:t>Recommendation</a:t>
            </a:r>
            <a:r>
              <a:rPr lang="en-GB" dirty="0" smtClean="0"/>
              <a:t/>
            </a:r>
            <a:br>
              <a:rPr lang="en-GB" dirty="0" smtClean="0"/>
            </a:br>
            <a:r>
              <a:rPr lang="en-GB" sz="1400" dirty="0" smtClean="0">
                <a:solidFill>
                  <a:schemeClr val="bg2"/>
                </a:solidFill>
              </a:rPr>
              <a:t>Decision Reference: </a:t>
            </a:r>
            <a:endParaRPr lang="en-GB" sz="1400" dirty="0">
              <a:solidFill>
                <a:srgbClr val="FF0000"/>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3319308726"/>
              </p:ext>
            </p:extLst>
          </p:nvPr>
        </p:nvGraphicFramePr>
        <p:xfrm>
          <a:off x="7787641" y="85794"/>
          <a:ext cx="2004060" cy="518160"/>
        </p:xfrm>
        <a:graphic>
          <a:graphicData uri="http://schemas.openxmlformats.org/drawingml/2006/table">
            <a:tbl>
              <a:tblPr firstRow="1" bandRow="1">
                <a:tableStyleId>{2D5ABB26-0587-4C30-8999-92F81FD0307C}</a:tableStyleId>
              </a:tblPr>
              <a:tblGrid>
                <a:gridCol w="2004060">
                  <a:extLst>
                    <a:ext uri="{9D8B030D-6E8A-4147-A177-3AD203B41FA5}">
                      <a16:colId xmlns:a16="http://schemas.microsoft.com/office/drawing/2014/main" val="20000"/>
                    </a:ext>
                  </a:extLst>
                </a:gridCol>
              </a:tblGrid>
              <a:tr h="446568">
                <a:tc>
                  <a:txBody>
                    <a:bodyPr/>
                    <a:lstStyle/>
                    <a:p>
                      <a:pPr marL="0" marR="0" indent="0" algn="l" defTabSz="914296"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700" b="1" baseline="0" dirty="0" smtClean="0"/>
                        <a:t>Governance</a:t>
                      </a:r>
                    </a:p>
                    <a:p>
                      <a:pPr marL="171450" marR="0" indent="-171450" algn="l" defTabSz="91429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700" baseline="0" dirty="0" smtClean="0"/>
                        <a:t>Peer Review: {Date}</a:t>
                      </a:r>
                    </a:p>
                    <a:p>
                      <a:pPr marL="171450" marR="0" indent="-171450" algn="l" defTabSz="91429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700" baseline="0" dirty="0" smtClean="0"/>
                        <a:t>Review: {Date} </a:t>
                      </a:r>
                    </a:p>
                    <a:p>
                      <a:pPr marL="171450" marR="0" indent="-171450" algn="l" defTabSz="91429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700" baseline="0" dirty="0" smtClean="0"/>
                        <a:t>Approval: {Date}</a:t>
                      </a:r>
                    </a:p>
                  </a:txBody>
                  <a:tcPr>
                    <a:solidFill>
                      <a:schemeClr val="bg2">
                        <a:lumMod val="20000"/>
                        <a:lumOff val="80000"/>
                      </a:schemeClr>
                    </a:solidFill>
                  </a:tcPr>
                </a:tc>
                <a:extLst>
                  <a:ext uri="{0D108BD9-81ED-4DB2-BD59-A6C34878D82A}">
                    <a16:rowId xmlns:a16="http://schemas.microsoft.com/office/drawing/2014/main" val="10000"/>
                  </a:ext>
                </a:extLst>
              </a:tr>
            </a:tbl>
          </a:graphicData>
        </a:graphic>
      </p:graphicFrame>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089" y="6266498"/>
            <a:ext cx="1906638" cy="5061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52" name="Group 56"/>
          <p:cNvGraphicFramePr>
            <a:graphicFrameLocks noGrp="1"/>
          </p:cNvGraphicFramePr>
          <p:nvPr>
            <p:extLst>
              <p:ext uri="{D42A27DB-BD31-4B8C-83A1-F6EECF244321}">
                <p14:modId xmlns:p14="http://schemas.microsoft.com/office/powerpoint/2010/main" val="4121722203"/>
              </p:ext>
            </p:extLst>
          </p:nvPr>
        </p:nvGraphicFramePr>
        <p:xfrm>
          <a:off x="519990" y="1019500"/>
          <a:ext cx="9161982" cy="4969820"/>
        </p:xfrm>
        <a:graphic>
          <a:graphicData uri="http://schemas.openxmlformats.org/drawingml/2006/table">
            <a:tbl>
              <a:tblPr/>
              <a:tblGrid>
                <a:gridCol w="1148898">
                  <a:extLst>
                    <a:ext uri="{9D8B030D-6E8A-4147-A177-3AD203B41FA5}">
                      <a16:colId xmlns:a16="http://schemas.microsoft.com/office/drawing/2014/main" val="20000"/>
                    </a:ext>
                  </a:extLst>
                </a:gridCol>
                <a:gridCol w="4006542">
                  <a:extLst>
                    <a:ext uri="{9D8B030D-6E8A-4147-A177-3AD203B41FA5}">
                      <a16:colId xmlns:a16="http://schemas.microsoft.com/office/drawing/2014/main" val="20001"/>
                    </a:ext>
                  </a:extLst>
                </a:gridCol>
                <a:gridCol w="4006542">
                  <a:extLst>
                    <a:ext uri="{9D8B030D-6E8A-4147-A177-3AD203B41FA5}">
                      <a16:colId xmlns:a16="http://schemas.microsoft.com/office/drawing/2014/main" val="20003"/>
                    </a:ext>
                  </a:extLst>
                </a:gridCol>
              </a:tblGrid>
              <a:tr h="592771">
                <a:tc>
                  <a:txBody>
                    <a:bodyPr/>
                    <a:lstStyle>
                      <a:lvl1pPr marL="0" algn="l" defTabSz="914192" rtl="0" eaLnBrk="1" latinLnBrk="0" hangingPunct="1">
                        <a:defRPr sz="1800" kern="1200">
                          <a:solidFill>
                            <a:schemeClr val="tx1"/>
                          </a:solidFill>
                          <a:latin typeface="Arial"/>
                        </a:defRPr>
                      </a:lvl1pPr>
                      <a:lvl2pPr marL="457097" algn="l" defTabSz="914192" rtl="0" eaLnBrk="1" latinLnBrk="0" hangingPunct="1">
                        <a:defRPr sz="1800" kern="1200">
                          <a:solidFill>
                            <a:schemeClr val="tx1"/>
                          </a:solidFill>
                          <a:latin typeface="Arial"/>
                        </a:defRPr>
                      </a:lvl2pPr>
                      <a:lvl3pPr marL="914192" algn="l" defTabSz="914192" rtl="0" eaLnBrk="1" latinLnBrk="0" hangingPunct="1">
                        <a:defRPr sz="1800" kern="1200">
                          <a:solidFill>
                            <a:schemeClr val="tx1"/>
                          </a:solidFill>
                          <a:latin typeface="Arial"/>
                        </a:defRPr>
                      </a:lvl3pPr>
                      <a:lvl4pPr marL="1371289" algn="l" defTabSz="914192" rtl="0" eaLnBrk="1" latinLnBrk="0" hangingPunct="1">
                        <a:defRPr sz="1800" kern="1200">
                          <a:solidFill>
                            <a:schemeClr val="tx1"/>
                          </a:solidFill>
                          <a:latin typeface="Arial"/>
                        </a:defRPr>
                      </a:lvl4pPr>
                      <a:lvl5pPr marL="1828384" algn="l" defTabSz="914192" rtl="0" eaLnBrk="1" latinLnBrk="0" hangingPunct="1">
                        <a:defRPr sz="1800" kern="1200">
                          <a:solidFill>
                            <a:schemeClr val="tx1"/>
                          </a:solidFill>
                          <a:latin typeface="Arial"/>
                        </a:defRPr>
                      </a:lvl5pPr>
                      <a:lvl6pPr marL="2285480" algn="l" defTabSz="914192" rtl="0" eaLnBrk="1" latinLnBrk="0" hangingPunct="1">
                        <a:defRPr sz="1800" kern="1200">
                          <a:solidFill>
                            <a:schemeClr val="tx1"/>
                          </a:solidFill>
                          <a:latin typeface="Arial"/>
                        </a:defRPr>
                      </a:lvl6pPr>
                      <a:lvl7pPr marL="2742576" algn="l" defTabSz="914192" rtl="0" eaLnBrk="1" latinLnBrk="0" hangingPunct="1">
                        <a:defRPr sz="1800" kern="1200">
                          <a:solidFill>
                            <a:schemeClr val="tx1"/>
                          </a:solidFill>
                          <a:latin typeface="Arial"/>
                        </a:defRPr>
                      </a:lvl7pPr>
                      <a:lvl8pPr marL="3199672" algn="l" defTabSz="914192" rtl="0" eaLnBrk="1" latinLnBrk="0" hangingPunct="1">
                        <a:defRPr sz="1800" kern="1200">
                          <a:solidFill>
                            <a:schemeClr val="tx1"/>
                          </a:solidFill>
                          <a:latin typeface="Arial"/>
                        </a:defRPr>
                      </a:lvl8pPr>
                      <a:lvl9pPr marL="3656768" algn="l" defTabSz="914192"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ts val="0"/>
                        </a:spcBef>
                        <a:spcAft>
                          <a:spcPct val="0"/>
                        </a:spcAft>
                        <a:buClr>
                          <a:srgbClr val="15864F"/>
                        </a:buClr>
                        <a:buSzTx/>
                        <a:buFont typeface="Wingdings" pitchFamily="2" charset="2"/>
                        <a:buNone/>
                        <a:tabLst/>
                      </a:pPr>
                      <a:r>
                        <a:rPr kumimoji="0" lang="en-GB" sz="1000" b="1" i="0" u="none" strike="noStrike" cap="none" normalizeH="0" baseline="0" dirty="0">
                          <a:ln>
                            <a:noFill/>
                          </a:ln>
                          <a:solidFill>
                            <a:schemeClr val="accent1"/>
                          </a:solidFill>
                          <a:effectLst/>
                          <a:latin typeface="Arial" charset="0"/>
                          <a:ea typeface="ＭＳ Ｐゴシック"/>
                          <a:cs typeface="ＭＳ Ｐゴシック"/>
                        </a:rPr>
                        <a:t>Evaluation</a:t>
                      </a:r>
                      <a:br>
                        <a:rPr kumimoji="0" lang="en-GB" sz="1000" b="1" i="0" u="none" strike="noStrike" cap="none" normalizeH="0" baseline="0" dirty="0">
                          <a:ln>
                            <a:noFill/>
                          </a:ln>
                          <a:solidFill>
                            <a:schemeClr val="accent1"/>
                          </a:solidFill>
                          <a:effectLst/>
                          <a:latin typeface="Arial" charset="0"/>
                          <a:ea typeface="ＭＳ Ｐゴシック"/>
                          <a:cs typeface="ＭＳ Ｐゴシック"/>
                        </a:rPr>
                      </a:br>
                      <a:r>
                        <a:rPr kumimoji="0" lang="en-GB" sz="1000" b="1" i="0" u="none" strike="noStrike" cap="none" normalizeH="0" baseline="0" dirty="0">
                          <a:ln>
                            <a:noFill/>
                          </a:ln>
                          <a:solidFill>
                            <a:schemeClr val="accent1"/>
                          </a:solidFill>
                          <a:effectLst/>
                          <a:latin typeface="Arial" charset="0"/>
                          <a:ea typeface="ＭＳ Ｐゴシック"/>
                          <a:cs typeface="ＭＳ Ｐゴシック"/>
                        </a:rPr>
                        <a:t>Criteria</a:t>
                      </a:r>
                    </a:p>
                  </a:txBody>
                  <a:tcPr marL="36000" marR="36000" marT="36000" marB="36000" horzOverflow="overflow">
                    <a:lnL w="28575" cap="flat" cmpd="sng" algn="ctr">
                      <a:solidFill>
                        <a:srgbClr val="002663"/>
                      </a:solidFill>
                      <a:prstDash val="solid"/>
                      <a:round/>
                      <a:headEnd type="none" w="med" len="med"/>
                      <a:tailEnd type="none" w="med" len="med"/>
                    </a:lnL>
                    <a:lnR w="12700" cap="flat" cmpd="sng" algn="ctr">
                      <a:solidFill>
                        <a:srgbClr val="002663"/>
                      </a:solidFill>
                      <a:prstDash val="solid"/>
                      <a:round/>
                      <a:headEnd type="none" w="med" len="med"/>
                      <a:tailEnd type="none" w="med" len="med"/>
                    </a:lnR>
                    <a:lnT w="28575" cap="flat" cmpd="sng" algn="ctr">
                      <a:solidFill>
                        <a:srgbClr val="002663"/>
                      </a:solidFill>
                      <a:prstDash val="solid"/>
                      <a:round/>
                      <a:headEnd type="none" w="med" len="med"/>
                      <a:tailEnd type="none" w="med" len="med"/>
                    </a:lnT>
                    <a:lnB w="12700" cap="flat" cmpd="sng" algn="ctr">
                      <a:solidFill>
                        <a:srgbClr val="002663"/>
                      </a:solidFill>
                      <a:prstDash val="solid"/>
                      <a:round/>
                      <a:headEnd type="none" w="med" len="med"/>
                      <a:tailEnd type="none" w="med" len="med"/>
                    </a:lnB>
                    <a:lnTlToBr>
                      <a:noFill/>
                    </a:lnTlToBr>
                    <a:lnBlToTr>
                      <a:noFill/>
                    </a:lnBlToTr>
                    <a:solidFill>
                      <a:srgbClr val="002663">
                        <a:lumMod val="10000"/>
                        <a:lumOff val="90000"/>
                      </a:srgbClr>
                    </a:solidFill>
                  </a:tcPr>
                </a:tc>
                <a:tc>
                  <a:txBody>
                    <a:bodyPr/>
                    <a:lstStyle>
                      <a:lvl1pPr marL="0" algn="l" defTabSz="914192" rtl="0" eaLnBrk="1" latinLnBrk="0" hangingPunct="1">
                        <a:defRPr sz="1800" kern="1200">
                          <a:solidFill>
                            <a:schemeClr val="tx1"/>
                          </a:solidFill>
                          <a:latin typeface="Arial"/>
                        </a:defRPr>
                      </a:lvl1pPr>
                      <a:lvl2pPr marL="457097" algn="l" defTabSz="914192" rtl="0" eaLnBrk="1" latinLnBrk="0" hangingPunct="1">
                        <a:defRPr sz="1800" kern="1200">
                          <a:solidFill>
                            <a:schemeClr val="tx1"/>
                          </a:solidFill>
                          <a:latin typeface="Arial"/>
                        </a:defRPr>
                      </a:lvl2pPr>
                      <a:lvl3pPr marL="914192" algn="l" defTabSz="914192" rtl="0" eaLnBrk="1" latinLnBrk="0" hangingPunct="1">
                        <a:defRPr sz="1800" kern="1200">
                          <a:solidFill>
                            <a:schemeClr val="tx1"/>
                          </a:solidFill>
                          <a:latin typeface="Arial"/>
                        </a:defRPr>
                      </a:lvl3pPr>
                      <a:lvl4pPr marL="1371289" algn="l" defTabSz="914192" rtl="0" eaLnBrk="1" latinLnBrk="0" hangingPunct="1">
                        <a:defRPr sz="1800" kern="1200">
                          <a:solidFill>
                            <a:schemeClr val="tx1"/>
                          </a:solidFill>
                          <a:latin typeface="Arial"/>
                        </a:defRPr>
                      </a:lvl4pPr>
                      <a:lvl5pPr marL="1828384" algn="l" defTabSz="914192" rtl="0" eaLnBrk="1" latinLnBrk="0" hangingPunct="1">
                        <a:defRPr sz="1800" kern="1200">
                          <a:solidFill>
                            <a:schemeClr val="tx1"/>
                          </a:solidFill>
                          <a:latin typeface="Arial"/>
                        </a:defRPr>
                      </a:lvl5pPr>
                      <a:lvl6pPr marL="2285480" algn="l" defTabSz="914192" rtl="0" eaLnBrk="1" latinLnBrk="0" hangingPunct="1">
                        <a:defRPr sz="1800" kern="1200">
                          <a:solidFill>
                            <a:schemeClr val="tx1"/>
                          </a:solidFill>
                          <a:latin typeface="Arial"/>
                        </a:defRPr>
                      </a:lvl6pPr>
                      <a:lvl7pPr marL="2742576" algn="l" defTabSz="914192" rtl="0" eaLnBrk="1" latinLnBrk="0" hangingPunct="1">
                        <a:defRPr sz="1800" kern="1200">
                          <a:solidFill>
                            <a:schemeClr val="tx1"/>
                          </a:solidFill>
                          <a:latin typeface="Arial"/>
                        </a:defRPr>
                      </a:lvl7pPr>
                      <a:lvl8pPr marL="3199672" algn="l" defTabSz="914192" rtl="0" eaLnBrk="1" latinLnBrk="0" hangingPunct="1">
                        <a:defRPr sz="1800" kern="1200">
                          <a:solidFill>
                            <a:schemeClr val="tx1"/>
                          </a:solidFill>
                          <a:latin typeface="Arial"/>
                        </a:defRPr>
                      </a:lvl8pPr>
                      <a:lvl9pPr marL="3656768" algn="l" defTabSz="914192"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ts val="0"/>
                        </a:spcBef>
                        <a:spcAft>
                          <a:spcPct val="0"/>
                        </a:spcAft>
                        <a:buClr>
                          <a:srgbClr val="15864F"/>
                        </a:buClr>
                        <a:buSzTx/>
                        <a:buFont typeface="Wingdings" pitchFamily="2" charset="2"/>
                        <a:buNone/>
                        <a:tabLst/>
                      </a:pPr>
                      <a:r>
                        <a:rPr kumimoji="0" lang="en-GB" sz="1000" b="1" i="0" u="none" strike="noStrike" cap="none" normalizeH="0" baseline="0" dirty="0">
                          <a:ln>
                            <a:noFill/>
                          </a:ln>
                          <a:solidFill>
                            <a:schemeClr val="accent1"/>
                          </a:solidFill>
                          <a:effectLst/>
                          <a:latin typeface="Arial" charset="0"/>
                          <a:ea typeface="ＭＳ Ｐゴシック"/>
                          <a:cs typeface="ＭＳ Ｐゴシック"/>
                        </a:rPr>
                        <a:t>Option 1</a:t>
                      </a:r>
                    </a:p>
                    <a:p>
                      <a:pPr marL="0" marR="0" lvl="0" indent="0" algn="ctr" defTabSz="914400" rtl="0" eaLnBrk="0" fontAlgn="base" latinLnBrk="0" hangingPunct="0">
                        <a:lnSpc>
                          <a:spcPct val="100000"/>
                        </a:lnSpc>
                        <a:spcBef>
                          <a:spcPts val="0"/>
                        </a:spcBef>
                        <a:spcAft>
                          <a:spcPct val="0"/>
                        </a:spcAft>
                        <a:buClr>
                          <a:srgbClr val="15864F"/>
                        </a:buClr>
                        <a:buSzTx/>
                        <a:buFont typeface="Wingdings" pitchFamily="2" charset="2"/>
                        <a:buNone/>
                        <a:tabLst/>
                      </a:pPr>
                      <a:r>
                        <a:rPr lang="en-GB" sz="1000" b="1" dirty="0" smtClean="0"/>
                        <a:t>Hybrid Model</a:t>
                      </a:r>
                      <a:endParaRPr kumimoji="0" lang="en-GB" sz="1000" b="1" i="0" u="none" strike="noStrike" cap="none" normalizeH="0" baseline="0" dirty="0">
                        <a:ln>
                          <a:noFill/>
                        </a:ln>
                        <a:solidFill>
                          <a:schemeClr val="accent1"/>
                        </a:solidFill>
                        <a:effectLst/>
                        <a:latin typeface="Arial" charset="0"/>
                        <a:ea typeface="ＭＳ Ｐゴシック"/>
                        <a:cs typeface="ＭＳ Ｐゴシック"/>
                      </a:endParaRPr>
                    </a:p>
                  </a:txBody>
                  <a:tcPr marL="36000" marR="36000" marT="36000" marB="36000" horzOverflow="overflow">
                    <a:lnL w="12700" cap="flat" cmpd="sng" algn="ctr">
                      <a:solidFill>
                        <a:srgbClr val="002663"/>
                      </a:solidFill>
                      <a:prstDash val="solid"/>
                      <a:round/>
                      <a:headEnd type="none" w="med" len="med"/>
                      <a:tailEnd type="none" w="med" len="med"/>
                    </a:lnL>
                    <a:lnR w="12700" cap="flat" cmpd="sng" algn="ctr">
                      <a:solidFill>
                        <a:srgbClr val="002663"/>
                      </a:solidFill>
                      <a:prstDash val="solid"/>
                      <a:round/>
                      <a:headEnd type="none" w="med" len="med"/>
                      <a:tailEnd type="none" w="med" len="med"/>
                    </a:lnR>
                    <a:lnT w="28575" cap="flat" cmpd="sng" algn="ctr">
                      <a:solidFill>
                        <a:srgbClr val="002663"/>
                      </a:solidFill>
                      <a:prstDash val="solid"/>
                      <a:round/>
                      <a:headEnd type="none" w="med" len="med"/>
                      <a:tailEnd type="none" w="med" len="med"/>
                    </a:lnT>
                    <a:lnB w="12700" cap="flat" cmpd="sng" algn="ctr">
                      <a:solidFill>
                        <a:srgbClr val="002663"/>
                      </a:solidFill>
                      <a:prstDash val="solid"/>
                      <a:round/>
                      <a:headEnd type="none" w="med" len="med"/>
                      <a:tailEnd type="none" w="med" len="med"/>
                    </a:lnB>
                    <a:lnTlToBr>
                      <a:noFill/>
                    </a:lnTlToBr>
                    <a:lnBlToTr>
                      <a:noFill/>
                    </a:lnBlToTr>
                    <a:solidFill>
                      <a:srgbClr val="002663">
                        <a:lumMod val="10000"/>
                        <a:lumOff val="90000"/>
                      </a:srgbClr>
                    </a:solidFill>
                  </a:tcPr>
                </a:tc>
                <a:tc>
                  <a:txBody>
                    <a:bodyPr/>
                    <a:lstStyle>
                      <a:lvl1pPr marL="0" algn="l" defTabSz="914192" rtl="0" eaLnBrk="1" latinLnBrk="0" hangingPunct="1">
                        <a:defRPr sz="1800" kern="1200">
                          <a:solidFill>
                            <a:schemeClr val="tx1"/>
                          </a:solidFill>
                          <a:latin typeface="Arial"/>
                        </a:defRPr>
                      </a:lvl1pPr>
                      <a:lvl2pPr marL="457097" algn="l" defTabSz="914192" rtl="0" eaLnBrk="1" latinLnBrk="0" hangingPunct="1">
                        <a:defRPr sz="1800" kern="1200">
                          <a:solidFill>
                            <a:schemeClr val="tx1"/>
                          </a:solidFill>
                          <a:latin typeface="Arial"/>
                        </a:defRPr>
                      </a:lvl2pPr>
                      <a:lvl3pPr marL="914192" algn="l" defTabSz="914192" rtl="0" eaLnBrk="1" latinLnBrk="0" hangingPunct="1">
                        <a:defRPr sz="1800" kern="1200">
                          <a:solidFill>
                            <a:schemeClr val="tx1"/>
                          </a:solidFill>
                          <a:latin typeface="Arial"/>
                        </a:defRPr>
                      </a:lvl3pPr>
                      <a:lvl4pPr marL="1371289" algn="l" defTabSz="914192" rtl="0" eaLnBrk="1" latinLnBrk="0" hangingPunct="1">
                        <a:defRPr sz="1800" kern="1200">
                          <a:solidFill>
                            <a:schemeClr val="tx1"/>
                          </a:solidFill>
                          <a:latin typeface="Arial"/>
                        </a:defRPr>
                      </a:lvl4pPr>
                      <a:lvl5pPr marL="1828384" algn="l" defTabSz="914192" rtl="0" eaLnBrk="1" latinLnBrk="0" hangingPunct="1">
                        <a:defRPr sz="1800" kern="1200">
                          <a:solidFill>
                            <a:schemeClr val="tx1"/>
                          </a:solidFill>
                          <a:latin typeface="Arial"/>
                        </a:defRPr>
                      </a:lvl5pPr>
                      <a:lvl6pPr marL="2285480" algn="l" defTabSz="914192" rtl="0" eaLnBrk="1" latinLnBrk="0" hangingPunct="1">
                        <a:defRPr sz="1800" kern="1200">
                          <a:solidFill>
                            <a:schemeClr val="tx1"/>
                          </a:solidFill>
                          <a:latin typeface="Arial"/>
                        </a:defRPr>
                      </a:lvl6pPr>
                      <a:lvl7pPr marL="2742576" algn="l" defTabSz="914192" rtl="0" eaLnBrk="1" latinLnBrk="0" hangingPunct="1">
                        <a:defRPr sz="1800" kern="1200">
                          <a:solidFill>
                            <a:schemeClr val="tx1"/>
                          </a:solidFill>
                          <a:latin typeface="Arial"/>
                        </a:defRPr>
                      </a:lvl7pPr>
                      <a:lvl8pPr marL="3199672" algn="l" defTabSz="914192" rtl="0" eaLnBrk="1" latinLnBrk="0" hangingPunct="1">
                        <a:defRPr sz="1800" kern="1200">
                          <a:solidFill>
                            <a:schemeClr val="tx1"/>
                          </a:solidFill>
                          <a:latin typeface="Arial"/>
                        </a:defRPr>
                      </a:lvl8pPr>
                      <a:lvl9pPr marL="3656768" algn="l" defTabSz="914192"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ts val="0"/>
                        </a:spcBef>
                        <a:spcAft>
                          <a:spcPct val="0"/>
                        </a:spcAft>
                        <a:buClr>
                          <a:srgbClr val="15864F"/>
                        </a:buClr>
                        <a:buSzTx/>
                        <a:buFont typeface="Wingdings" pitchFamily="2" charset="2"/>
                        <a:buNone/>
                        <a:tabLst/>
                      </a:pPr>
                      <a:r>
                        <a:rPr kumimoji="0" lang="en-GB" sz="1000" b="1" i="0" u="none" strike="noStrike" kern="1200" cap="none" normalizeH="0" baseline="0" dirty="0">
                          <a:ln>
                            <a:noFill/>
                          </a:ln>
                          <a:solidFill>
                            <a:schemeClr val="accent1"/>
                          </a:solidFill>
                          <a:effectLst/>
                          <a:latin typeface="Arial" charset="0"/>
                          <a:ea typeface="ＭＳ Ｐゴシック"/>
                          <a:cs typeface="ＭＳ Ｐゴシック"/>
                        </a:rPr>
                        <a:t>Option 2</a:t>
                      </a:r>
                    </a:p>
                    <a:p>
                      <a:pPr marL="0" marR="0" lvl="0" indent="0" algn="ctr" defTabSz="914400" rtl="0" eaLnBrk="0" fontAlgn="base" latinLnBrk="0" hangingPunct="0">
                        <a:lnSpc>
                          <a:spcPct val="100000"/>
                        </a:lnSpc>
                        <a:spcBef>
                          <a:spcPts val="0"/>
                        </a:spcBef>
                        <a:spcAft>
                          <a:spcPct val="0"/>
                        </a:spcAft>
                        <a:buClr>
                          <a:srgbClr val="15864F"/>
                        </a:buClr>
                        <a:buSzTx/>
                        <a:buFont typeface="Wingdings" pitchFamily="2" charset="2"/>
                        <a:buNone/>
                        <a:tabLst/>
                      </a:pPr>
                      <a:r>
                        <a:rPr kumimoji="0" lang="en-GB" sz="1000" b="1" i="0" u="none" strike="noStrike" kern="1200" cap="none" normalizeH="0" baseline="0" dirty="0">
                          <a:ln>
                            <a:noFill/>
                          </a:ln>
                          <a:solidFill>
                            <a:schemeClr val="accent1"/>
                          </a:solidFill>
                          <a:effectLst/>
                          <a:latin typeface="Arial" charset="0"/>
                          <a:ea typeface="ＭＳ Ｐゴシック"/>
                          <a:cs typeface="ＭＳ Ｐゴシック"/>
                        </a:rPr>
                        <a:t>Hub and Spoke </a:t>
                      </a:r>
                      <a:r>
                        <a:rPr kumimoji="0" lang="en-GB" sz="1000" b="1" i="0" u="none" strike="noStrike" kern="1200" cap="none" normalizeH="0" baseline="0" dirty="0" smtClean="0">
                          <a:ln>
                            <a:noFill/>
                          </a:ln>
                          <a:solidFill>
                            <a:schemeClr val="accent1"/>
                          </a:solidFill>
                          <a:effectLst/>
                          <a:latin typeface="Arial" charset="0"/>
                          <a:ea typeface="ＭＳ Ｐゴシック"/>
                          <a:cs typeface="ＭＳ Ｐゴシック"/>
                        </a:rPr>
                        <a:t>Model</a:t>
                      </a:r>
                      <a:endParaRPr kumimoji="0" lang="en-GB" sz="1000" b="1" i="0" u="none" strike="noStrike" kern="1200" cap="none" normalizeH="0" baseline="0" dirty="0">
                        <a:ln>
                          <a:noFill/>
                        </a:ln>
                        <a:solidFill>
                          <a:schemeClr val="accent1"/>
                        </a:solidFill>
                        <a:effectLst/>
                        <a:latin typeface="Arial" charset="0"/>
                        <a:ea typeface="ＭＳ Ｐゴシック"/>
                        <a:cs typeface="ＭＳ Ｐゴシック"/>
                      </a:endParaRPr>
                    </a:p>
                  </a:txBody>
                  <a:tcPr marL="36000" marR="36000" marT="36000" marB="36000" horzOverflow="overflow">
                    <a:lnL w="12700" cap="flat" cmpd="sng" algn="ctr">
                      <a:solidFill>
                        <a:srgbClr val="002663"/>
                      </a:solidFill>
                      <a:prstDash val="solid"/>
                      <a:round/>
                      <a:headEnd type="none" w="med" len="med"/>
                      <a:tailEnd type="none" w="med" len="med"/>
                    </a:lnL>
                    <a:lnR w="12700" cap="flat" cmpd="sng" algn="ctr">
                      <a:solidFill>
                        <a:srgbClr val="002663"/>
                      </a:solidFill>
                      <a:prstDash val="solid"/>
                      <a:round/>
                      <a:headEnd type="none" w="med" len="med"/>
                      <a:tailEnd type="none" w="med" len="med"/>
                    </a:lnR>
                    <a:lnT w="28575" cap="flat" cmpd="sng" algn="ctr">
                      <a:solidFill>
                        <a:srgbClr val="002663"/>
                      </a:solidFill>
                      <a:prstDash val="solid"/>
                      <a:round/>
                      <a:headEnd type="none" w="med" len="med"/>
                      <a:tailEnd type="none" w="med" len="med"/>
                    </a:lnT>
                    <a:lnB w="12700" cap="flat" cmpd="sng" algn="ctr">
                      <a:solidFill>
                        <a:srgbClr val="002663"/>
                      </a:solidFill>
                      <a:prstDash val="solid"/>
                      <a:round/>
                      <a:headEnd type="none" w="med" len="med"/>
                      <a:tailEnd type="none" w="med" len="med"/>
                    </a:lnB>
                    <a:lnTlToBr>
                      <a:noFill/>
                    </a:lnTlToBr>
                    <a:lnBlToTr>
                      <a:noFill/>
                    </a:lnBlToTr>
                    <a:solidFill>
                      <a:srgbClr val="002663">
                        <a:lumMod val="10000"/>
                        <a:lumOff val="90000"/>
                      </a:srgbClr>
                    </a:solidFill>
                  </a:tcPr>
                </a:tc>
                <a:extLst>
                  <a:ext uri="{0D108BD9-81ED-4DB2-BD59-A6C34878D82A}">
                    <a16:rowId xmlns:a16="http://schemas.microsoft.com/office/drawing/2014/main" val="10000"/>
                  </a:ext>
                </a:extLst>
              </a:tr>
              <a:tr h="457200">
                <a:tc>
                  <a:txBody>
                    <a:bodyPr/>
                    <a:lstStyle>
                      <a:lvl1pPr marL="0" algn="l" defTabSz="914192" rtl="0" eaLnBrk="1" latinLnBrk="0" hangingPunct="1">
                        <a:defRPr sz="1800" kern="1200">
                          <a:solidFill>
                            <a:schemeClr val="tx1"/>
                          </a:solidFill>
                          <a:latin typeface="Arial"/>
                        </a:defRPr>
                      </a:lvl1pPr>
                      <a:lvl2pPr marL="457097" algn="l" defTabSz="914192" rtl="0" eaLnBrk="1" latinLnBrk="0" hangingPunct="1">
                        <a:defRPr sz="1800" kern="1200">
                          <a:solidFill>
                            <a:schemeClr val="tx1"/>
                          </a:solidFill>
                          <a:latin typeface="Arial"/>
                        </a:defRPr>
                      </a:lvl2pPr>
                      <a:lvl3pPr marL="914192" algn="l" defTabSz="914192" rtl="0" eaLnBrk="1" latinLnBrk="0" hangingPunct="1">
                        <a:defRPr sz="1800" kern="1200">
                          <a:solidFill>
                            <a:schemeClr val="tx1"/>
                          </a:solidFill>
                          <a:latin typeface="Arial"/>
                        </a:defRPr>
                      </a:lvl3pPr>
                      <a:lvl4pPr marL="1371289" algn="l" defTabSz="914192" rtl="0" eaLnBrk="1" latinLnBrk="0" hangingPunct="1">
                        <a:defRPr sz="1800" kern="1200">
                          <a:solidFill>
                            <a:schemeClr val="tx1"/>
                          </a:solidFill>
                          <a:latin typeface="Arial"/>
                        </a:defRPr>
                      </a:lvl4pPr>
                      <a:lvl5pPr marL="1828384" algn="l" defTabSz="914192" rtl="0" eaLnBrk="1" latinLnBrk="0" hangingPunct="1">
                        <a:defRPr sz="1800" kern="1200">
                          <a:solidFill>
                            <a:schemeClr val="tx1"/>
                          </a:solidFill>
                          <a:latin typeface="Arial"/>
                        </a:defRPr>
                      </a:lvl5pPr>
                      <a:lvl6pPr marL="2285480" algn="l" defTabSz="914192" rtl="0" eaLnBrk="1" latinLnBrk="0" hangingPunct="1">
                        <a:defRPr sz="1800" kern="1200">
                          <a:solidFill>
                            <a:schemeClr val="tx1"/>
                          </a:solidFill>
                          <a:latin typeface="Arial"/>
                        </a:defRPr>
                      </a:lvl6pPr>
                      <a:lvl7pPr marL="2742576" algn="l" defTabSz="914192" rtl="0" eaLnBrk="1" latinLnBrk="0" hangingPunct="1">
                        <a:defRPr sz="1800" kern="1200">
                          <a:solidFill>
                            <a:schemeClr val="tx1"/>
                          </a:solidFill>
                          <a:latin typeface="Arial"/>
                        </a:defRPr>
                      </a:lvl7pPr>
                      <a:lvl8pPr marL="3199672" algn="l" defTabSz="914192" rtl="0" eaLnBrk="1" latinLnBrk="0" hangingPunct="1">
                        <a:defRPr sz="1800" kern="1200">
                          <a:solidFill>
                            <a:schemeClr val="tx1"/>
                          </a:solidFill>
                          <a:latin typeface="Arial"/>
                        </a:defRPr>
                      </a:lvl8pPr>
                      <a:lvl9pPr marL="3656768" algn="l" defTabSz="914192"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5000"/>
                        </a:spcBef>
                        <a:spcAft>
                          <a:spcPct val="0"/>
                        </a:spcAft>
                        <a:buClr>
                          <a:srgbClr val="15864F"/>
                        </a:buClr>
                        <a:buSzTx/>
                        <a:buFont typeface="Wingdings" pitchFamily="2" charset="2"/>
                        <a:buNone/>
                        <a:tabLst/>
                      </a:pPr>
                      <a:r>
                        <a:rPr kumimoji="0" lang="en-GB" sz="900" b="1" i="0" u="none" strike="noStrike" cap="none" normalizeH="0" baseline="0" dirty="0">
                          <a:ln>
                            <a:noFill/>
                          </a:ln>
                          <a:solidFill>
                            <a:schemeClr val="accent1"/>
                          </a:solidFill>
                          <a:effectLst/>
                          <a:latin typeface="Arial" charset="0"/>
                          <a:ea typeface="ＭＳ Ｐゴシック"/>
                          <a:cs typeface="ＭＳ Ｐゴシック"/>
                        </a:rPr>
                        <a:t>Description</a:t>
                      </a:r>
                    </a:p>
                  </a:txBody>
                  <a:tcPr marL="36000" marR="36000" marT="36000" marB="36000" horzOverflow="overflow">
                    <a:lnL w="28575" cap="flat" cmpd="sng" algn="ctr">
                      <a:solidFill>
                        <a:srgbClr val="002663"/>
                      </a:solidFill>
                      <a:prstDash val="solid"/>
                      <a:round/>
                      <a:headEnd type="none" w="med" len="med"/>
                      <a:tailEnd type="none" w="med" len="med"/>
                    </a:lnL>
                    <a:lnR w="12700" cap="flat" cmpd="sng" algn="ctr">
                      <a:solidFill>
                        <a:srgbClr val="002663"/>
                      </a:solidFill>
                      <a:prstDash val="solid"/>
                      <a:round/>
                      <a:headEnd type="none" w="med" len="med"/>
                      <a:tailEnd type="none" w="med" len="med"/>
                    </a:lnR>
                    <a:lnT w="12700" cap="flat" cmpd="sng" algn="ctr">
                      <a:solidFill>
                        <a:srgbClr val="002663"/>
                      </a:solidFill>
                      <a:prstDash val="solid"/>
                      <a:round/>
                      <a:headEnd type="none" w="med" len="med"/>
                      <a:tailEnd type="none" w="med" len="med"/>
                    </a:lnT>
                    <a:lnB w="12700" cap="flat" cmpd="sng" algn="ctr">
                      <a:solidFill>
                        <a:srgbClr val="002663"/>
                      </a:solidFill>
                      <a:prstDash val="solid"/>
                      <a:round/>
                      <a:headEnd type="none" w="med" len="med"/>
                      <a:tailEnd type="none" w="med" len="med"/>
                    </a:lnB>
                    <a:lnTlToBr>
                      <a:noFill/>
                    </a:lnTlToBr>
                    <a:lnBlToTr>
                      <a:noFill/>
                    </a:lnBlToTr>
                    <a:solidFill>
                      <a:srgbClr val="002663">
                        <a:lumMod val="10000"/>
                        <a:lumOff val="90000"/>
                      </a:srgbClr>
                    </a:solidFill>
                  </a:tcPr>
                </a:tc>
                <a:tc>
                  <a:txBody>
                    <a:bodyPr/>
                    <a:lstStyle>
                      <a:lvl1pPr marL="0" algn="l" defTabSz="914192" rtl="0" eaLnBrk="1" latinLnBrk="0" hangingPunct="1">
                        <a:defRPr sz="1800" kern="1200">
                          <a:solidFill>
                            <a:schemeClr val="tx1"/>
                          </a:solidFill>
                          <a:latin typeface="Arial"/>
                        </a:defRPr>
                      </a:lvl1pPr>
                      <a:lvl2pPr marL="457097" algn="l" defTabSz="914192" rtl="0" eaLnBrk="1" latinLnBrk="0" hangingPunct="1">
                        <a:defRPr sz="1800" kern="1200">
                          <a:solidFill>
                            <a:schemeClr val="tx1"/>
                          </a:solidFill>
                          <a:latin typeface="Arial"/>
                        </a:defRPr>
                      </a:lvl2pPr>
                      <a:lvl3pPr marL="914192" algn="l" defTabSz="914192" rtl="0" eaLnBrk="1" latinLnBrk="0" hangingPunct="1">
                        <a:defRPr sz="1800" kern="1200">
                          <a:solidFill>
                            <a:schemeClr val="tx1"/>
                          </a:solidFill>
                          <a:latin typeface="Arial"/>
                        </a:defRPr>
                      </a:lvl3pPr>
                      <a:lvl4pPr marL="1371289" algn="l" defTabSz="914192" rtl="0" eaLnBrk="1" latinLnBrk="0" hangingPunct="1">
                        <a:defRPr sz="1800" kern="1200">
                          <a:solidFill>
                            <a:schemeClr val="tx1"/>
                          </a:solidFill>
                          <a:latin typeface="Arial"/>
                        </a:defRPr>
                      </a:lvl4pPr>
                      <a:lvl5pPr marL="1828384" algn="l" defTabSz="914192" rtl="0" eaLnBrk="1" latinLnBrk="0" hangingPunct="1">
                        <a:defRPr sz="1800" kern="1200">
                          <a:solidFill>
                            <a:schemeClr val="tx1"/>
                          </a:solidFill>
                          <a:latin typeface="Arial"/>
                        </a:defRPr>
                      </a:lvl5pPr>
                      <a:lvl6pPr marL="2285480" algn="l" defTabSz="914192" rtl="0" eaLnBrk="1" latinLnBrk="0" hangingPunct="1">
                        <a:defRPr sz="1800" kern="1200">
                          <a:solidFill>
                            <a:schemeClr val="tx1"/>
                          </a:solidFill>
                          <a:latin typeface="Arial"/>
                        </a:defRPr>
                      </a:lvl6pPr>
                      <a:lvl7pPr marL="2742576" algn="l" defTabSz="914192" rtl="0" eaLnBrk="1" latinLnBrk="0" hangingPunct="1">
                        <a:defRPr sz="1800" kern="1200">
                          <a:solidFill>
                            <a:schemeClr val="tx1"/>
                          </a:solidFill>
                          <a:latin typeface="Arial"/>
                        </a:defRPr>
                      </a:lvl7pPr>
                      <a:lvl8pPr marL="3199672" algn="l" defTabSz="914192" rtl="0" eaLnBrk="1" latinLnBrk="0" hangingPunct="1">
                        <a:defRPr sz="1800" kern="1200">
                          <a:solidFill>
                            <a:schemeClr val="tx1"/>
                          </a:solidFill>
                          <a:latin typeface="Arial"/>
                        </a:defRPr>
                      </a:lvl8pPr>
                      <a:lvl9pPr marL="3656768" algn="l" defTabSz="914192" rtl="0" eaLnBrk="1" latinLnBrk="0" hangingPunct="1">
                        <a:defRPr sz="1800" kern="1200">
                          <a:solidFill>
                            <a:schemeClr val="tx1"/>
                          </a:solidFill>
                          <a:latin typeface="Arial"/>
                        </a:defRPr>
                      </a:lvl9pPr>
                    </a:lstStyle>
                    <a:p>
                      <a:pPr marL="171450" lvl="0" indent="-171450">
                        <a:buFont typeface="Arial" panose="020B0604020202020204" pitchFamily="34" charset="0"/>
                        <a:buChar char="•"/>
                      </a:pPr>
                      <a:r>
                        <a:rPr lang="en-GB" sz="800" dirty="0" smtClean="0"/>
                        <a:t>Shared Services, Production,</a:t>
                      </a:r>
                      <a:r>
                        <a:rPr lang="en-GB" sz="800" baseline="0" dirty="0" smtClean="0"/>
                        <a:t> Preproduction and Development</a:t>
                      </a:r>
                      <a:r>
                        <a:rPr lang="en-GB" sz="800" dirty="0" smtClean="0"/>
                        <a:t> resources </a:t>
                      </a:r>
                      <a:r>
                        <a:rPr lang="en-GB" sz="800" dirty="0"/>
                        <a:t>grouped together in </a:t>
                      </a:r>
                      <a:r>
                        <a:rPr lang="en-GB" sz="800" dirty="0" smtClean="0"/>
                        <a:t>one subscription</a:t>
                      </a:r>
                      <a:endParaRPr lang="en-GB" sz="800" dirty="0"/>
                    </a:p>
                    <a:p>
                      <a:pPr marL="171450" lvl="0" indent="-171450">
                        <a:buFont typeface="Arial" panose="020B0604020202020204" pitchFamily="34" charset="0"/>
                        <a:buChar char="•"/>
                      </a:pPr>
                      <a:r>
                        <a:rPr lang="en-GB" sz="800" dirty="0"/>
                        <a:t>Multiple workload environments are co-hosted within the same virtual network to avoid additional peering between virtual networks.</a:t>
                      </a:r>
                    </a:p>
                  </a:txBody>
                  <a:tcPr marL="36000" marR="36000" marT="36000" marB="36000" horzOverflow="overflow">
                    <a:lnL w="12700" cap="flat" cmpd="sng" algn="ctr">
                      <a:solidFill>
                        <a:srgbClr val="002663"/>
                      </a:solidFill>
                      <a:prstDash val="solid"/>
                      <a:round/>
                      <a:headEnd type="none" w="med" len="med"/>
                      <a:tailEnd type="none" w="med" len="med"/>
                    </a:lnL>
                    <a:lnR w="12700" cap="flat" cmpd="sng" algn="ctr">
                      <a:solidFill>
                        <a:srgbClr val="002663"/>
                      </a:solidFill>
                      <a:prstDash val="solid"/>
                      <a:round/>
                      <a:headEnd type="none" w="med" len="med"/>
                      <a:tailEnd type="none" w="med" len="med"/>
                    </a:lnR>
                    <a:lnT w="12700" cap="flat" cmpd="sng" algn="ctr">
                      <a:solidFill>
                        <a:srgbClr val="002663"/>
                      </a:solidFill>
                      <a:prstDash val="solid"/>
                      <a:round/>
                      <a:headEnd type="none" w="med" len="med"/>
                      <a:tailEnd type="none" w="med" len="med"/>
                    </a:lnT>
                    <a:lnB w="12700" cap="flat" cmpd="sng" algn="ctr">
                      <a:solidFill>
                        <a:srgbClr val="002663"/>
                      </a:solidFill>
                      <a:prstDash val="solid"/>
                      <a:round/>
                      <a:headEnd type="none" w="med" len="med"/>
                      <a:tailEnd type="none" w="med" len="med"/>
                    </a:lnB>
                    <a:lnTlToBr>
                      <a:noFill/>
                    </a:lnTlToBr>
                    <a:lnBlToTr>
                      <a:noFill/>
                    </a:lnBlToTr>
                    <a:solidFill>
                      <a:srgbClr val="E6EFF5"/>
                    </a:solidFill>
                  </a:tcPr>
                </a:tc>
                <a:tc>
                  <a:txBody>
                    <a:bodyPr/>
                    <a:lstStyle>
                      <a:lvl1pPr marL="0" algn="l" defTabSz="914192" rtl="0" eaLnBrk="1" latinLnBrk="0" hangingPunct="1">
                        <a:defRPr sz="1800" kern="1200">
                          <a:solidFill>
                            <a:schemeClr val="tx1"/>
                          </a:solidFill>
                          <a:latin typeface="Arial"/>
                        </a:defRPr>
                      </a:lvl1pPr>
                      <a:lvl2pPr marL="457097" algn="l" defTabSz="914192" rtl="0" eaLnBrk="1" latinLnBrk="0" hangingPunct="1">
                        <a:defRPr sz="1800" kern="1200">
                          <a:solidFill>
                            <a:schemeClr val="tx1"/>
                          </a:solidFill>
                          <a:latin typeface="Arial"/>
                        </a:defRPr>
                      </a:lvl2pPr>
                      <a:lvl3pPr marL="914192" algn="l" defTabSz="914192" rtl="0" eaLnBrk="1" latinLnBrk="0" hangingPunct="1">
                        <a:defRPr sz="1800" kern="1200">
                          <a:solidFill>
                            <a:schemeClr val="tx1"/>
                          </a:solidFill>
                          <a:latin typeface="Arial"/>
                        </a:defRPr>
                      </a:lvl3pPr>
                      <a:lvl4pPr marL="1371289" algn="l" defTabSz="914192" rtl="0" eaLnBrk="1" latinLnBrk="0" hangingPunct="1">
                        <a:defRPr sz="1800" kern="1200">
                          <a:solidFill>
                            <a:schemeClr val="tx1"/>
                          </a:solidFill>
                          <a:latin typeface="Arial"/>
                        </a:defRPr>
                      </a:lvl4pPr>
                      <a:lvl5pPr marL="1828384" algn="l" defTabSz="914192" rtl="0" eaLnBrk="1" latinLnBrk="0" hangingPunct="1">
                        <a:defRPr sz="1800" kern="1200">
                          <a:solidFill>
                            <a:schemeClr val="tx1"/>
                          </a:solidFill>
                          <a:latin typeface="Arial"/>
                        </a:defRPr>
                      </a:lvl5pPr>
                      <a:lvl6pPr marL="2285480" algn="l" defTabSz="914192" rtl="0" eaLnBrk="1" latinLnBrk="0" hangingPunct="1">
                        <a:defRPr sz="1800" kern="1200">
                          <a:solidFill>
                            <a:schemeClr val="tx1"/>
                          </a:solidFill>
                          <a:latin typeface="Arial"/>
                        </a:defRPr>
                      </a:lvl6pPr>
                      <a:lvl7pPr marL="2742576" algn="l" defTabSz="914192" rtl="0" eaLnBrk="1" latinLnBrk="0" hangingPunct="1">
                        <a:defRPr sz="1800" kern="1200">
                          <a:solidFill>
                            <a:schemeClr val="tx1"/>
                          </a:solidFill>
                          <a:latin typeface="Arial"/>
                        </a:defRPr>
                      </a:lvl7pPr>
                      <a:lvl8pPr marL="3199672" algn="l" defTabSz="914192" rtl="0" eaLnBrk="1" latinLnBrk="0" hangingPunct="1">
                        <a:defRPr sz="1800" kern="1200">
                          <a:solidFill>
                            <a:schemeClr val="tx1"/>
                          </a:solidFill>
                          <a:latin typeface="Arial"/>
                        </a:defRPr>
                      </a:lvl8pPr>
                      <a:lvl9pPr marL="3656768" algn="l" defTabSz="914192" rtl="0" eaLnBrk="1" latinLnBrk="0" hangingPunct="1">
                        <a:defRPr sz="1800" kern="1200">
                          <a:solidFill>
                            <a:schemeClr val="tx1"/>
                          </a:solidFill>
                          <a:latin typeface="Arial"/>
                        </a:defRPr>
                      </a:lvl9pPr>
                    </a:lstStyle>
                    <a:p>
                      <a:pPr marL="171450" lvl="0" indent="-171450">
                        <a:buFont typeface="Arial" panose="020B0604020202020204" pitchFamily="34" charset="0"/>
                        <a:buChar char="•"/>
                      </a:pPr>
                      <a:r>
                        <a:rPr lang="en-GB" sz="800" dirty="0"/>
                        <a:t>Isolates production and non-production workloads where workloads deployed in their respective spokes. Separation of security concerns. </a:t>
                      </a:r>
                    </a:p>
                    <a:p>
                      <a:pPr marL="171450" lvl="0" indent="-171450">
                        <a:buFont typeface="Arial" panose="020B0604020202020204" pitchFamily="34" charset="0"/>
                        <a:buChar char="•"/>
                      </a:pPr>
                      <a:r>
                        <a:rPr lang="en-GB" sz="800" dirty="0"/>
                        <a:t>Shared services are deployed in the hub.</a:t>
                      </a:r>
                    </a:p>
                    <a:p>
                      <a:pPr marL="171450" lvl="0" indent="-171450">
                        <a:buFont typeface="Arial" panose="020B0604020202020204" pitchFamily="34" charset="0"/>
                        <a:buChar char="•"/>
                      </a:pPr>
                      <a:r>
                        <a:rPr lang="en-GB" sz="800" dirty="0"/>
                        <a:t>Any communication between the environments blocked by default.</a:t>
                      </a:r>
                      <a:endParaRPr lang="en-GB" sz="800" strike="sngStrike" baseline="0" dirty="0"/>
                    </a:p>
                    <a:p>
                      <a:pPr marL="171450" lvl="0" indent="-171450">
                        <a:buFont typeface="Arial" panose="020B0604020202020204" pitchFamily="34" charset="0"/>
                        <a:buChar char="•"/>
                      </a:pPr>
                      <a:r>
                        <a:rPr lang="en-GB" sz="800" dirty="0"/>
                        <a:t>Routing and access controlled using Network security groups that specify rules to allow or deny traffic and user-defined routes that control the routing of packets..</a:t>
                      </a:r>
                    </a:p>
                    <a:p>
                      <a:pPr marL="171450" lvl="0" indent="-171450">
                        <a:buFont typeface="Arial" panose="020B0604020202020204" pitchFamily="34" charset="0"/>
                        <a:buChar char="•"/>
                      </a:pPr>
                      <a:r>
                        <a:rPr lang="en-GB" sz="800" dirty="0"/>
                        <a:t>Production, pre-production, </a:t>
                      </a:r>
                      <a:r>
                        <a:rPr lang="en-GB" sz="800" dirty="0" smtClean="0"/>
                        <a:t>Development and</a:t>
                      </a:r>
                      <a:r>
                        <a:rPr lang="en-GB" sz="800" baseline="0" dirty="0" smtClean="0"/>
                        <a:t> core services </a:t>
                      </a:r>
                      <a:r>
                        <a:rPr lang="en-GB" sz="800" dirty="0" smtClean="0"/>
                        <a:t>can </a:t>
                      </a:r>
                      <a:r>
                        <a:rPr lang="en-GB" sz="800" dirty="0"/>
                        <a:t>be part of different subscriptions and </a:t>
                      </a:r>
                      <a:r>
                        <a:rPr lang="en-GB" sz="800" dirty="0" smtClean="0"/>
                        <a:t>network</a:t>
                      </a:r>
                      <a:endParaRPr lang="en-GB" sz="1050" dirty="0">
                        <a:solidFill>
                          <a:schemeClr val="tx2"/>
                        </a:solidFill>
                      </a:endParaRPr>
                    </a:p>
                  </a:txBody>
                  <a:tcPr marL="36000" marR="36000" marT="36000" marB="36000" horzOverflow="overflow">
                    <a:lnL w="12700" cap="flat" cmpd="sng" algn="ctr">
                      <a:solidFill>
                        <a:srgbClr val="002663"/>
                      </a:solidFill>
                      <a:prstDash val="solid"/>
                      <a:round/>
                      <a:headEnd type="none" w="med" len="med"/>
                      <a:tailEnd type="none" w="med" len="med"/>
                    </a:lnL>
                    <a:lnR w="12700" cap="flat" cmpd="sng" algn="ctr">
                      <a:solidFill>
                        <a:srgbClr val="002663"/>
                      </a:solidFill>
                      <a:prstDash val="solid"/>
                      <a:round/>
                      <a:headEnd type="none" w="med" len="med"/>
                      <a:tailEnd type="none" w="med" len="med"/>
                    </a:lnR>
                    <a:lnT w="12700" cap="flat" cmpd="sng" algn="ctr">
                      <a:solidFill>
                        <a:srgbClr val="002663"/>
                      </a:solidFill>
                      <a:prstDash val="solid"/>
                      <a:round/>
                      <a:headEnd type="none" w="med" len="med"/>
                      <a:tailEnd type="none" w="med" len="med"/>
                    </a:lnT>
                    <a:lnB w="12700" cap="flat" cmpd="sng" algn="ctr">
                      <a:solidFill>
                        <a:srgbClr val="002663"/>
                      </a:solidFill>
                      <a:prstDash val="solid"/>
                      <a:round/>
                      <a:headEnd type="none" w="med" len="med"/>
                      <a:tailEnd type="none" w="med" len="med"/>
                    </a:lnB>
                    <a:lnTlToBr>
                      <a:noFill/>
                    </a:lnTlToBr>
                    <a:lnBlToTr>
                      <a:noFill/>
                    </a:lnBlToTr>
                    <a:solidFill>
                      <a:srgbClr val="E6EFF5"/>
                    </a:solidFill>
                  </a:tcPr>
                </a:tc>
                <a:extLst>
                  <a:ext uri="{0D108BD9-81ED-4DB2-BD59-A6C34878D82A}">
                    <a16:rowId xmlns:a16="http://schemas.microsoft.com/office/drawing/2014/main" val="10001"/>
                  </a:ext>
                </a:extLst>
              </a:tr>
              <a:tr h="262787">
                <a:tc>
                  <a:txBody>
                    <a:bodyPr/>
                    <a:lstStyle/>
                    <a:p>
                      <a:pPr marL="0" marR="0" lvl="0" indent="0" algn="l" defTabSz="914400" rtl="0" eaLnBrk="0" fontAlgn="base" latinLnBrk="0" hangingPunct="0">
                        <a:lnSpc>
                          <a:spcPct val="100000"/>
                        </a:lnSpc>
                        <a:spcBef>
                          <a:spcPct val="25000"/>
                        </a:spcBef>
                        <a:spcAft>
                          <a:spcPct val="0"/>
                        </a:spcAft>
                        <a:buClr>
                          <a:srgbClr val="15864F"/>
                        </a:buClr>
                        <a:buSzTx/>
                        <a:buFont typeface="Wingdings" pitchFamily="2" charset="2"/>
                        <a:buNone/>
                        <a:tabLst/>
                      </a:pPr>
                      <a:r>
                        <a:rPr kumimoji="0" lang="en-GB" sz="900" b="1" i="0" u="none" strike="noStrike" cap="none" normalizeH="0" baseline="0" dirty="0">
                          <a:ln>
                            <a:noFill/>
                          </a:ln>
                          <a:solidFill>
                            <a:schemeClr val="accent1"/>
                          </a:solidFill>
                          <a:effectLst/>
                          <a:latin typeface="Arial" charset="0"/>
                          <a:ea typeface="ＭＳ Ｐゴシック"/>
                          <a:cs typeface="ＭＳ Ｐゴシック"/>
                        </a:rPr>
                        <a:t>Tactical?</a:t>
                      </a:r>
                    </a:p>
                  </a:txBody>
                  <a:tcPr marL="36000" marR="36000" marT="36000" marB="36000" horzOverflow="overflow">
                    <a:lnL w="28575" cap="flat" cmpd="sng" algn="ctr">
                      <a:solidFill>
                        <a:srgbClr val="002663"/>
                      </a:solidFill>
                      <a:prstDash val="solid"/>
                      <a:round/>
                      <a:headEnd type="none" w="med" len="med"/>
                      <a:tailEnd type="none" w="med" len="med"/>
                    </a:lnL>
                    <a:lnR w="12700" cap="flat" cmpd="sng" algn="ctr">
                      <a:solidFill>
                        <a:srgbClr val="002663"/>
                      </a:solidFill>
                      <a:prstDash val="solid"/>
                      <a:round/>
                      <a:headEnd type="none" w="med" len="med"/>
                      <a:tailEnd type="none" w="med" len="med"/>
                    </a:lnR>
                    <a:lnT w="12700" cap="flat" cmpd="sng" algn="ctr">
                      <a:solidFill>
                        <a:srgbClr val="002663"/>
                      </a:solidFill>
                      <a:prstDash val="solid"/>
                      <a:round/>
                      <a:headEnd type="none" w="med" len="med"/>
                      <a:tailEnd type="none" w="med" len="med"/>
                    </a:lnT>
                    <a:lnB w="12700" cap="flat" cmpd="sng" algn="ctr">
                      <a:solidFill>
                        <a:srgbClr val="002663"/>
                      </a:solidFill>
                      <a:prstDash val="solid"/>
                      <a:round/>
                      <a:headEnd type="none" w="med" len="med"/>
                      <a:tailEnd type="none" w="med" len="med"/>
                    </a:lnB>
                    <a:lnTlToBr>
                      <a:noFill/>
                    </a:lnTlToBr>
                    <a:lnBlToTr>
                      <a:noFill/>
                    </a:lnBlToTr>
                    <a:solidFill>
                      <a:srgbClr val="002663">
                        <a:lumMod val="10000"/>
                        <a:lumOff val="90000"/>
                      </a:srgbClr>
                    </a:solidFill>
                  </a:tcPr>
                </a:tc>
                <a:tc>
                  <a:txBody>
                    <a:bodyPr/>
                    <a:lstStyle/>
                    <a:p>
                      <a:pPr marL="0" marR="0" lvl="0" indent="0" algn="l" defTabSz="914400" rtl="0" eaLnBrk="0" fontAlgn="base" latinLnBrk="0" hangingPunct="0">
                        <a:lnSpc>
                          <a:spcPct val="100000"/>
                        </a:lnSpc>
                        <a:spcBef>
                          <a:spcPct val="25000"/>
                        </a:spcBef>
                        <a:spcAft>
                          <a:spcPct val="0"/>
                        </a:spcAft>
                        <a:buClr>
                          <a:srgbClr val="15864F"/>
                        </a:buClr>
                        <a:buSzTx/>
                        <a:buFont typeface="Wingdings" pitchFamily="2" charset="2"/>
                        <a:buNone/>
                        <a:tabLst/>
                      </a:pPr>
                      <a:r>
                        <a:rPr kumimoji="0" lang="en-GB" sz="800" b="0" i="1" u="none" strike="noStrike" cap="none" normalizeH="0" baseline="0" dirty="0">
                          <a:ln>
                            <a:noFill/>
                          </a:ln>
                          <a:solidFill>
                            <a:schemeClr val="accent1"/>
                          </a:solidFill>
                          <a:effectLst/>
                          <a:latin typeface="Arial" charset="0"/>
                          <a:ea typeface="+mn-ea"/>
                          <a:cs typeface="ＭＳ Ｐゴシック"/>
                        </a:rPr>
                        <a:t>No</a:t>
                      </a:r>
                      <a:endParaRPr kumimoji="0" lang="en-GB" sz="800" b="0" i="1" u="none" strike="noStrike" cap="none" normalizeH="0" baseline="0" dirty="0">
                        <a:ln>
                          <a:noFill/>
                        </a:ln>
                        <a:solidFill>
                          <a:srgbClr val="FF0000"/>
                        </a:solidFill>
                        <a:effectLst/>
                        <a:latin typeface="Arial" charset="0"/>
                        <a:ea typeface="+mn-ea"/>
                        <a:cs typeface="ＭＳ Ｐゴシック"/>
                      </a:endParaRPr>
                    </a:p>
                  </a:txBody>
                  <a:tcPr marL="36000" marR="36000" marT="36000" marB="36000" horzOverflow="overflow">
                    <a:lnL w="12700" cap="flat" cmpd="sng" algn="ctr">
                      <a:solidFill>
                        <a:srgbClr val="002663"/>
                      </a:solidFill>
                      <a:prstDash val="solid"/>
                      <a:round/>
                      <a:headEnd type="none" w="med" len="med"/>
                      <a:tailEnd type="none" w="med" len="med"/>
                    </a:lnL>
                    <a:lnR w="12700" cap="flat" cmpd="sng" algn="ctr">
                      <a:solidFill>
                        <a:srgbClr val="002663"/>
                      </a:solidFill>
                      <a:prstDash val="solid"/>
                      <a:round/>
                      <a:headEnd type="none" w="med" len="med"/>
                      <a:tailEnd type="none" w="med" len="med"/>
                    </a:lnR>
                    <a:lnT w="12700" cap="flat" cmpd="sng" algn="ctr">
                      <a:solidFill>
                        <a:srgbClr val="002663"/>
                      </a:solidFill>
                      <a:prstDash val="solid"/>
                      <a:round/>
                      <a:headEnd type="none" w="med" len="med"/>
                      <a:tailEnd type="none" w="med" len="med"/>
                    </a:lnT>
                    <a:lnB w="12700" cap="flat" cmpd="sng" algn="ctr">
                      <a:solidFill>
                        <a:srgbClr val="002663"/>
                      </a:solidFill>
                      <a:prstDash val="solid"/>
                      <a:round/>
                      <a:headEnd type="none" w="med" len="med"/>
                      <a:tailEnd type="none" w="med" len="med"/>
                    </a:lnB>
                    <a:lnTlToBr>
                      <a:noFill/>
                    </a:lnTlToBr>
                    <a:lnBlToTr>
                      <a:noFill/>
                    </a:lnBlToTr>
                    <a:solidFill>
                      <a:srgbClr val="E6EFF5"/>
                    </a:solidFill>
                  </a:tcPr>
                </a:tc>
                <a:tc>
                  <a:txBody>
                    <a:bodyPr/>
                    <a:lstStyle/>
                    <a:p>
                      <a:pPr marL="0" marR="0" lvl="0" indent="0" algn="l" defTabSz="914400" rtl="0" eaLnBrk="0" fontAlgn="base" latinLnBrk="0" hangingPunct="0">
                        <a:lnSpc>
                          <a:spcPct val="100000"/>
                        </a:lnSpc>
                        <a:spcBef>
                          <a:spcPct val="25000"/>
                        </a:spcBef>
                        <a:spcAft>
                          <a:spcPct val="0"/>
                        </a:spcAft>
                        <a:buClr>
                          <a:srgbClr val="15864F"/>
                        </a:buClr>
                        <a:buSzTx/>
                        <a:buFont typeface="Wingdings" pitchFamily="2" charset="2"/>
                        <a:buNone/>
                        <a:tabLst/>
                      </a:pPr>
                      <a:r>
                        <a:rPr kumimoji="0" lang="en-GB" sz="800" b="0" i="1" u="none" strike="noStrike" cap="none" normalizeH="0" baseline="0" dirty="0">
                          <a:ln>
                            <a:noFill/>
                          </a:ln>
                          <a:solidFill>
                            <a:schemeClr val="accent1"/>
                          </a:solidFill>
                          <a:effectLst/>
                          <a:latin typeface="Arial" charset="0"/>
                          <a:ea typeface="+mn-ea"/>
                          <a:cs typeface="ＭＳ Ｐゴシック"/>
                        </a:rPr>
                        <a:t>No</a:t>
                      </a:r>
                    </a:p>
                  </a:txBody>
                  <a:tcPr marL="36000" marR="36000" marT="36000" marB="36000" horzOverflow="overflow">
                    <a:lnL w="12700" cap="flat" cmpd="sng" algn="ctr">
                      <a:solidFill>
                        <a:srgbClr val="002663"/>
                      </a:solidFill>
                      <a:prstDash val="solid"/>
                      <a:round/>
                      <a:headEnd type="none" w="med" len="med"/>
                      <a:tailEnd type="none" w="med" len="med"/>
                    </a:lnL>
                    <a:lnR w="12700" cap="flat" cmpd="sng" algn="ctr">
                      <a:solidFill>
                        <a:srgbClr val="002663"/>
                      </a:solidFill>
                      <a:prstDash val="solid"/>
                      <a:round/>
                      <a:headEnd type="none" w="med" len="med"/>
                      <a:tailEnd type="none" w="med" len="med"/>
                    </a:lnR>
                    <a:lnT w="12700" cap="flat" cmpd="sng" algn="ctr">
                      <a:solidFill>
                        <a:srgbClr val="002663"/>
                      </a:solidFill>
                      <a:prstDash val="solid"/>
                      <a:round/>
                      <a:headEnd type="none" w="med" len="med"/>
                      <a:tailEnd type="none" w="med" len="med"/>
                    </a:lnT>
                    <a:lnB w="12700" cap="flat" cmpd="sng" algn="ctr">
                      <a:solidFill>
                        <a:srgbClr val="002663"/>
                      </a:solidFill>
                      <a:prstDash val="solid"/>
                      <a:round/>
                      <a:headEnd type="none" w="med" len="med"/>
                      <a:tailEnd type="none" w="med" len="med"/>
                    </a:lnB>
                    <a:lnTlToBr>
                      <a:noFill/>
                    </a:lnTlToBr>
                    <a:lnBlToTr>
                      <a:noFill/>
                    </a:lnBlToTr>
                    <a:solidFill>
                      <a:srgbClr val="E6EFF5"/>
                    </a:solidFill>
                  </a:tcPr>
                </a:tc>
                <a:extLst>
                  <a:ext uri="{0D108BD9-81ED-4DB2-BD59-A6C34878D82A}">
                    <a16:rowId xmlns:a16="http://schemas.microsoft.com/office/drawing/2014/main" val="10004"/>
                  </a:ext>
                </a:extLst>
              </a:tr>
              <a:tr h="1088071">
                <a:tc>
                  <a:txBody>
                    <a:bodyPr/>
                    <a:lstStyle>
                      <a:lvl1pPr marL="0" algn="l" defTabSz="914192" rtl="0" eaLnBrk="1" latinLnBrk="0" hangingPunct="1">
                        <a:defRPr sz="1800" kern="1200">
                          <a:solidFill>
                            <a:schemeClr val="tx1"/>
                          </a:solidFill>
                          <a:latin typeface="Arial"/>
                        </a:defRPr>
                      </a:lvl1pPr>
                      <a:lvl2pPr marL="457097" algn="l" defTabSz="914192" rtl="0" eaLnBrk="1" latinLnBrk="0" hangingPunct="1">
                        <a:defRPr sz="1800" kern="1200">
                          <a:solidFill>
                            <a:schemeClr val="tx1"/>
                          </a:solidFill>
                          <a:latin typeface="Arial"/>
                        </a:defRPr>
                      </a:lvl2pPr>
                      <a:lvl3pPr marL="914192" algn="l" defTabSz="914192" rtl="0" eaLnBrk="1" latinLnBrk="0" hangingPunct="1">
                        <a:defRPr sz="1800" kern="1200">
                          <a:solidFill>
                            <a:schemeClr val="tx1"/>
                          </a:solidFill>
                          <a:latin typeface="Arial"/>
                        </a:defRPr>
                      </a:lvl3pPr>
                      <a:lvl4pPr marL="1371289" algn="l" defTabSz="914192" rtl="0" eaLnBrk="1" latinLnBrk="0" hangingPunct="1">
                        <a:defRPr sz="1800" kern="1200">
                          <a:solidFill>
                            <a:schemeClr val="tx1"/>
                          </a:solidFill>
                          <a:latin typeface="Arial"/>
                        </a:defRPr>
                      </a:lvl4pPr>
                      <a:lvl5pPr marL="1828384" algn="l" defTabSz="914192" rtl="0" eaLnBrk="1" latinLnBrk="0" hangingPunct="1">
                        <a:defRPr sz="1800" kern="1200">
                          <a:solidFill>
                            <a:schemeClr val="tx1"/>
                          </a:solidFill>
                          <a:latin typeface="Arial"/>
                        </a:defRPr>
                      </a:lvl5pPr>
                      <a:lvl6pPr marL="2285480" algn="l" defTabSz="914192" rtl="0" eaLnBrk="1" latinLnBrk="0" hangingPunct="1">
                        <a:defRPr sz="1800" kern="1200">
                          <a:solidFill>
                            <a:schemeClr val="tx1"/>
                          </a:solidFill>
                          <a:latin typeface="Arial"/>
                        </a:defRPr>
                      </a:lvl6pPr>
                      <a:lvl7pPr marL="2742576" algn="l" defTabSz="914192" rtl="0" eaLnBrk="1" latinLnBrk="0" hangingPunct="1">
                        <a:defRPr sz="1800" kern="1200">
                          <a:solidFill>
                            <a:schemeClr val="tx1"/>
                          </a:solidFill>
                          <a:latin typeface="Arial"/>
                        </a:defRPr>
                      </a:lvl7pPr>
                      <a:lvl8pPr marL="3199672" algn="l" defTabSz="914192" rtl="0" eaLnBrk="1" latinLnBrk="0" hangingPunct="1">
                        <a:defRPr sz="1800" kern="1200">
                          <a:solidFill>
                            <a:schemeClr val="tx1"/>
                          </a:solidFill>
                          <a:latin typeface="Arial"/>
                        </a:defRPr>
                      </a:lvl8pPr>
                      <a:lvl9pPr marL="3656768" algn="l" defTabSz="914192"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5000"/>
                        </a:spcBef>
                        <a:spcAft>
                          <a:spcPct val="0"/>
                        </a:spcAft>
                        <a:buClr>
                          <a:srgbClr val="15864F"/>
                        </a:buClr>
                        <a:buSzTx/>
                        <a:buFont typeface="Wingdings" pitchFamily="2" charset="2"/>
                        <a:buNone/>
                        <a:tabLst/>
                      </a:pPr>
                      <a:r>
                        <a:rPr kumimoji="0" lang="en-GB" sz="900" b="1" i="0" u="none" strike="noStrike" cap="none" normalizeH="0" baseline="0" dirty="0">
                          <a:ln>
                            <a:noFill/>
                          </a:ln>
                          <a:solidFill>
                            <a:schemeClr val="accent1"/>
                          </a:solidFill>
                          <a:effectLst/>
                          <a:latin typeface="Arial" charset="0"/>
                          <a:ea typeface="ＭＳ Ｐゴシック"/>
                          <a:cs typeface="ＭＳ Ｐゴシック"/>
                        </a:rPr>
                        <a:t>Pros</a:t>
                      </a:r>
                    </a:p>
                  </a:txBody>
                  <a:tcPr marL="36000" marR="36000" marT="36000" marB="36000" horzOverflow="overflow">
                    <a:lnL w="28575" cap="flat" cmpd="sng" algn="ctr">
                      <a:solidFill>
                        <a:srgbClr val="002663"/>
                      </a:solidFill>
                      <a:prstDash val="solid"/>
                      <a:round/>
                      <a:headEnd type="none" w="med" len="med"/>
                      <a:tailEnd type="none" w="med" len="med"/>
                    </a:lnL>
                    <a:lnR w="12700" cap="flat" cmpd="sng" algn="ctr">
                      <a:solidFill>
                        <a:srgbClr val="002663"/>
                      </a:solidFill>
                      <a:prstDash val="solid"/>
                      <a:round/>
                      <a:headEnd type="none" w="med" len="med"/>
                      <a:tailEnd type="none" w="med" len="med"/>
                    </a:lnR>
                    <a:lnT w="12700" cap="flat" cmpd="sng" algn="ctr">
                      <a:solidFill>
                        <a:srgbClr val="002663"/>
                      </a:solidFill>
                      <a:prstDash val="solid"/>
                      <a:round/>
                      <a:headEnd type="none" w="med" len="med"/>
                      <a:tailEnd type="none" w="med" len="med"/>
                    </a:lnT>
                    <a:lnB w="12700" cap="flat" cmpd="sng" algn="ctr">
                      <a:solidFill>
                        <a:srgbClr val="002663"/>
                      </a:solidFill>
                      <a:prstDash val="solid"/>
                      <a:round/>
                      <a:headEnd type="none" w="med" len="med"/>
                      <a:tailEnd type="none" w="med" len="med"/>
                    </a:lnB>
                    <a:lnTlToBr>
                      <a:noFill/>
                    </a:lnTlToBr>
                    <a:lnBlToTr>
                      <a:noFill/>
                    </a:lnBlToTr>
                    <a:solidFill>
                      <a:srgbClr val="002663">
                        <a:lumMod val="10000"/>
                        <a:lumOff val="90000"/>
                      </a:srgbClr>
                    </a:solidFill>
                  </a:tcPr>
                </a:tc>
                <a:tc>
                  <a:txBody>
                    <a:bodyPr/>
                    <a:lstStyle>
                      <a:lvl1pPr marL="0" algn="l" defTabSz="914192" rtl="0" eaLnBrk="1" latinLnBrk="0" hangingPunct="1">
                        <a:defRPr sz="1800" kern="1200">
                          <a:solidFill>
                            <a:schemeClr val="tx1"/>
                          </a:solidFill>
                          <a:latin typeface="Arial"/>
                        </a:defRPr>
                      </a:lvl1pPr>
                      <a:lvl2pPr marL="457097" algn="l" defTabSz="914192" rtl="0" eaLnBrk="1" latinLnBrk="0" hangingPunct="1">
                        <a:defRPr sz="1800" kern="1200">
                          <a:solidFill>
                            <a:schemeClr val="tx1"/>
                          </a:solidFill>
                          <a:latin typeface="Arial"/>
                        </a:defRPr>
                      </a:lvl2pPr>
                      <a:lvl3pPr marL="914192" algn="l" defTabSz="914192" rtl="0" eaLnBrk="1" latinLnBrk="0" hangingPunct="1">
                        <a:defRPr sz="1800" kern="1200">
                          <a:solidFill>
                            <a:schemeClr val="tx1"/>
                          </a:solidFill>
                          <a:latin typeface="Arial"/>
                        </a:defRPr>
                      </a:lvl3pPr>
                      <a:lvl4pPr marL="1371289" algn="l" defTabSz="914192" rtl="0" eaLnBrk="1" latinLnBrk="0" hangingPunct="1">
                        <a:defRPr sz="1800" kern="1200">
                          <a:solidFill>
                            <a:schemeClr val="tx1"/>
                          </a:solidFill>
                          <a:latin typeface="Arial"/>
                        </a:defRPr>
                      </a:lvl4pPr>
                      <a:lvl5pPr marL="1828384" algn="l" defTabSz="914192" rtl="0" eaLnBrk="1" latinLnBrk="0" hangingPunct="1">
                        <a:defRPr sz="1800" kern="1200">
                          <a:solidFill>
                            <a:schemeClr val="tx1"/>
                          </a:solidFill>
                          <a:latin typeface="Arial"/>
                        </a:defRPr>
                      </a:lvl5pPr>
                      <a:lvl6pPr marL="2285480" algn="l" defTabSz="914192" rtl="0" eaLnBrk="1" latinLnBrk="0" hangingPunct="1">
                        <a:defRPr sz="1800" kern="1200">
                          <a:solidFill>
                            <a:schemeClr val="tx1"/>
                          </a:solidFill>
                          <a:latin typeface="Arial"/>
                        </a:defRPr>
                      </a:lvl6pPr>
                      <a:lvl7pPr marL="2742576" algn="l" defTabSz="914192" rtl="0" eaLnBrk="1" latinLnBrk="0" hangingPunct="1">
                        <a:defRPr sz="1800" kern="1200">
                          <a:solidFill>
                            <a:schemeClr val="tx1"/>
                          </a:solidFill>
                          <a:latin typeface="Arial"/>
                        </a:defRPr>
                      </a:lvl7pPr>
                      <a:lvl8pPr marL="3199672" algn="l" defTabSz="914192" rtl="0" eaLnBrk="1" latinLnBrk="0" hangingPunct="1">
                        <a:defRPr sz="1800" kern="1200">
                          <a:solidFill>
                            <a:schemeClr val="tx1"/>
                          </a:solidFill>
                          <a:latin typeface="Arial"/>
                        </a:defRPr>
                      </a:lvl8pPr>
                      <a:lvl9pPr marL="3656768" algn="l" defTabSz="914192" rtl="0" eaLnBrk="1" latinLnBrk="0" hangingPunct="1">
                        <a:defRPr sz="1800" kern="1200">
                          <a:solidFill>
                            <a:schemeClr val="tx1"/>
                          </a:solidFill>
                          <a:latin typeface="Arial"/>
                        </a:defRPr>
                      </a:lvl9pPr>
                    </a:lstStyle>
                    <a:p>
                      <a:pPr marL="171450" indent="-171450" defTabSz="435416">
                        <a:buFont typeface="Arial" panose="020B0604020202020204" pitchFamily="34" charset="0"/>
                        <a:buChar char="•"/>
                        <a:defRPr/>
                      </a:pPr>
                      <a:r>
                        <a:rPr lang="en-GB" sz="800" dirty="0" smtClean="0">
                          <a:solidFill>
                            <a:schemeClr val="tx1"/>
                          </a:solidFill>
                          <a:ea typeface="Arial" charset="0"/>
                          <a:cs typeface="Arial" panose="020B0604020202020204" pitchFamily="34" charset="0"/>
                        </a:rPr>
                        <a:t>Simple </a:t>
                      </a:r>
                      <a:r>
                        <a:rPr lang="en-GB" sz="800" dirty="0">
                          <a:solidFill>
                            <a:schemeClr val="tx1"/>
                          </a:solidFill>
                          <a:ea typeface="Arial" charset="0"/>
                          <a:cs typeface="Arial" panose="020B0604020202020204" pitchFamily="34" charset="0"/>
                        </a:rPr>
                        <a:t>implementation with </a:t>
                      </a:r>
                      <a:r>
                        <a:rPr lang="en-GB" sz="800" dirty="0" smtClean="0">
                          <a:solidFill>
                            <a:schemeClr val="tx1"/>
                          </a:solidFill>
                          <a:ea typeface="Arial" charset="0"/>
                          <a:cs typeface="Arial" panose="020B0604020202020204" pitchFamily="34" charset="0"/>
                        </a:rPr>
                        <a:t>one </a:t>
                      </a:r>
                      <a:r>
                        <a:rPr lang="en-GB" sz="800" dirty="0">
                          <a:solidFill>
                            <a:schemeClr val="tx1"/>
                          </a:solidFill>
                          <a:ea typeface="Arial" charset="0"/>
                          <a:cs typeface="Arial" panose="020B0604020202020204" pitchFamily="34" charset="0"/>
                        </a:rPr>
                        <a:t>virtual networks and </a:t>
                      </a:r>
                      <a:r>
                        <a:rPr lang="en-GB" sz="800" dirty="0" smtClean="0">
                          <a:solidFill>
                            <a:schemeClr val="tx1"/>
                          </a:solidFill>
                          <a:ea typeface="Arial" charset="0"/>
                          <a:cs typeface="Arial" panose="020B0604020202020204" pitchFamily="34" charset="0"/>
                        </a:rPr>
                        <a:t>no peering</a:t>
                      </a:r>
                      <a:endParaRPr lang="en-GB" sz="800" dirty="0">
                        <a:solidFill>
                          <a:schemeClr val="tx1"/>
                        </a:solidFill>
                        <a:ea typeface="Arial" charset="0"/>
                        <a:cs typeface="Arial" panose="020B0604020202020204" pitchFamily="34" charset="0"/>
                      </a:endParaRPr>
                    </a:p>
                    <a:p>
                      <a:pPr marL="171450" indent="-171450" defTabSz="435416">
                        <a:buFont typeface="Arial" panose="020B0604020202020204" pitchFamily="34" charset="0"/>
                        <a:buChar char="•"/>
                        <a:defRPr/>
                      </a:pPr>
                      <a:r>
                        <a:rPr lang="en-GB" sz="800" dirty="0">
                          <a:solidFill>
                            <a:schemeClr val="tx1"/>
                          </a:solidFill>
                          <a:ea typeface="Arial" charset="0"/>
                          <a:cs typeface="Arial" panose="020B0604020202020204" pitchFamily="34" charset="0"/>
                        </a:rPr>
                        <a:t>No need for additional routing component for communication between spokes</a:t>
                      </a:r>
                    </a:p>
                  </a:txBody>
                  <a:tcPr marL="36000" marR="36000" marT="36000" marB="36000" horzOverflow="overflow">
                    <a:lnL w="12700" cap="flat" cmpd="sng" algn="ctr">
                      <a:solidFill>
                        <a:srgbClr val="002663"/>
                      </a:solidFill>
                      <a:prstDash val="solid"/>
                      <a:round/>
                      <a:headEnd type="none" w="med" len="med"/>
                      <a:tailEnd type="none" w="med" len="med"/>
                    </a:lnL>
                    <a:lnR w="12700" cap="flat" cmpd="sng" algn="ctr">
                      <a:solidFill>
                        <a:srgbClr val="002663"/>
                      </a:solidFill>
                      <a:prstDash val="solid"/>
                      <a:round/>
                      <a:headEnd type="none" w="med" len="med"/>
                      <a:tailEnd type="none" w="med" len="med"/>
                    </a:lnR>
                    <a:lnT w="12700" cap="flat" cmpd="sng" algn="ctr">
                      <a:solidFill>
                        <a:srgbClr val="002663"/>
                      </a:solidFill>
                      <a:prstDash val="solid"/>
                      <a:round/>
                      <a:headEnd type="none" w="med" len="med"/>
                      <a:tailEnd type="none" w="med" len="med"/>
                    </a:lnT>
                    <a:lnB w="12700" cap="flat" cmpd="sng" algn="ctr">
                      <a:solidFill>
                        <a:srgbClr val="002663"/>
                      </a:solidFill>
                      <a:prstDash val="solid"/>
                      <a:round/>
                      <a:headEnd type="none" w="med" len="med"/>
                      <a:tailEnd type="none" w="med" len="med"/>
                    </a:lnB>
                    <a:lnTlToBr>
                      <a:noFill/>
                    </a:lnTlToBr>
                    <a:lnBlToTr>
                      <a:noFill/>
                    </a:lnBlToTr>
                    <a:solidFill>
                      <a:srgbClr val="E6EFF5"/>
                    </a:solidFill>
                  </a:tcPr>
                </a:tc>
                <a:tc>
                  <a:txBody>
                    <a:bodyPr/>
                    <a:lstStyle>
                      <a:lvl1pPr marL="0" algn="l" defTabSz="914192" rtl="0" eaLnBrk="1" latinLnBrk="0" hangingPunct="1">
                        <a:defRPr sz="1800" kern="1200">
                          <a:solidFill>
                            <a:schemeClr val="tx1"/>
                          </a:solidFill>
                          <a:latin typeface="Arial"/>
                        </a:defRPr>
                      </a:lvl1pPr>
                      <a:lvl2pPr marL="457097" algn="l" defTabSz="914192" rtl="0" eaLnBrk="1" latinLnBrk="0" hangingPunct="1">
                        <a:defRPr sz="1800" kern="1200">
                          <a:solidFill>
                            <a:schemeClr val="tx1"/>
                          </a:solidFill>
                          <a:latin typeface="Arial"/>
                        </a:defRPr>
                      </a:lvl2pPr>
                      <a:lvl3pPr marL="914192" algn="l" defTabSz="914192" rtl="0" eaLnBrk="1" latinLnBrk="0" hangingPunct="1">
                        <a:defRPr sz="1800" kern="1200">
                          <a:solidFill>
                            <a:schemeClr val="tx1"/>
                          </a:solidFill>
                          <a:latin typeface="Arial"/>
                        </a:defRPr>
                      </a:lvl3pPr>
                      <a:lvl4pPr marL="1371289" algn="l" defTabSz="914192" rtl="0" eaLnBrk="1" latinLnBrk="0" hangingPunct="1">
                        <a:defRPr sz="1800" kern="1200">
                          <a:solidFill>
                            <a:schemeClr val="tx1"/>
                          </a:solidFill>
                          <a:latin typeface="Arial"/>
                        </a:defRPr>
                      </a:lvl4pPr>
                      <a:lvl5pPr marL="1828384" algn="l" defTabSz="914192" rtl="0" eaLnBrk="1" latinLnBrk="0" hangingPunct="1">
                        <a:defRPr sz="1800" kern="1200">
                          <a:solidFill>
                            <a:schemeClr val="tx1"/>
                          </a:solidFill>
                          <a:latin typeface="Arial"/>
                        </a:defRPr>
                      </a:lvl5pPr>
                      <a:lvl6pPr marL="2285480" algn="l" defTabSz="914192" rtl="0" eaLnBrk="1" latinLnBrk="0" hangingPunct="1">
                        <a:defRPr sz="1800" kern="1200">
                          <a:solidFill>
                            <a:schemeClr val="tx1"/>
                          </a:solidFill>
                          <a:latin typeface="Arial"/>
                        </a:defRPr>
                      </a:lvl6pPr>
                      <a:lvl7pPr marL="2742576" algn="l" defTabSz="914192" rtl="0" eaLnBrk="1" latinLnBrk="0" hangingPunct="1">
                        <a:defRPr sz="1800" kern="1200">
                          <a:solidFill>
                            <a:schemeClr val="tx1"/>
                          </a:solidFill>
                          <a:latin typeface="Arial"/>
                        </a:defRPr>
                      </a:lvl7pPr>
                      <a:lvl8pPr marL="3199672" algn="l" defTabSz="914192" rtl="0" eaLnBrk="1" latinLnBrk="0" hangingPunct="1">
                        <a:defRPr sz="1800" kern="1200">
                          <a:solidFill>
                            <a:schemeClr val="tx1"/>
                          </a:solidFill>
                          <a:latin typeface="Arial"/>
                        </a:defRPr>
                      </a:lvl8pPr>
                      <a:lvl9pPr marL="3656768" algn="l" defTabSz="914192" rtl="0" eaLnBrk="1" latinLnBrk="0" hangingPunct="1">
                        <a:defRPr sz="1800" kern="1200">
                          <a:solidFill>
                            <a:schemeClr val="tx1"/>
                          </a:solidFill>
                          <a:latin typeface="Arial"/>
                        </a:defRPr>
                      </a:lvl9pPr>
                    </a:lstStyle>
                    <a:p>
                      <a:pPr marL="171450" indent="-171450" defTabSz="435416">
                        <a:buFont typeface="Arial" panose="020B0604020202020204" pitchFamily="34" charset="0"/>
                        <a:buChar char="•"/>
                        <a:defRPr/>
                      </a:pPr>
                      <a:r>
                        <a:rPr lang="en-GB" sz="800" dirty="0">
                          <a:solidFill>
                            <a:schemeClr val="tx1"/>
                          </a:solidFill>
                          <a:ea typeface="Arial" charset="0"/>
                          <a:cs typeface="Arial" panose="020B0604020202020204" pitchFamily="34" charset="0"/>
                        </a:rPr>
                        <a:t>Core services and </a:t>
                      </a:r>
                      <a:r>
                        <a:rPr lang="en-GB" sz="800" dirty="0" err="1">
                          <a:solidFill>
                            <a:schemeClr val="tx1"/>
                          </a:solidFill>
                          <a:ea typeface="Arial" charset="0"/>
                          <a:cs typeface="Arial" panose="020B0604020202020204" pitchFamily="34" charset="0"/>
                        </a:rPr>
                        <a:t>on-premise</a:t>
                      </a:r>
                      <a:r>
                        <a:rPr lang="en-GB" sz="800" dirty="0">
                          <a:solidFill>
                            <a:schemeClr val="tx1"/>
                          </a:solidFill>
                          <a:ea typeface="Arial" charset="0"/>
                          <a:cs typeface="Arial" panose="020B0604020202020204" pitchFamily="34" charset="0"/>
                        </a:rPr>
                        <a:t> connectivity (transit gateway) shared between environments. </a:t>
                      </a:r>
                    </a:p>
                    <a:p>
                      <a:pPr marL="171450" indent="-171450" defTabSz="435416">
                        <a:buFont typeface="Arial" panose="020B0604020202020204" pitchFamily="34" charset="0"/>
                        <a:buChar char="•"/>
                        <a:defRPr/>
                      </a:pPr>
                      <a:r>
                        <a:rPr lang="en-GB" sz="800" dirty="0">
                          <a:solidFill>
                            <a:schemeClr val="tx1"/>
                          </a:solidFill>
                          <a:ea typeface="Arial" charset="0"/>
                          <a:cs typeface="Arial" panose="020B0604020202020204" pitchFamily="34" charset="0"/>
                        </a:rPr>
                        <a:t>Isolation of production and non-production environments.  Easy to add and remove spokes without affecting the rest of the network, giving business units great flexibility within their environments.</a:t>
                      </a:r>
                    </a:p>
                    <a:p>
                      <a:pPr marL="171450" indent="-171450" defTabSz="435416">
                        <a:buFont typeface="Arial" panose="020B0604020202020204" pitchFamily="34" charset="0"/>
                        <a:buChar char="•"/>
                        <a:defRPr/>
                      </a:pPr>
                      <a:r>
                        <a:rPr lang="en-GB" sz="800" dirty="0">
                          <a:solidFill>
                            <a:schemeClr val="tx1"/>
                          </a:solidFill>
                          <a:ea typeface="Arial" charset="0"/>
                          <a:cs typeface="Arial" panose="020B0604020202020204" pitchFamily="34" charset="0"/>
                        </a:rPr>
                        <a:t>Central </a:t>
                      </a:r>
                      <a:r>
                        <a:rPr lang="en-GB" sz="800" dirty="0" err="1">
                          <a:solidFill>
                            <a:schemeClr val="tx1"/>
                          </a:solidFill>
                          <a:ea typeface="Arial" charset="0"/>
                          <a:cs typeface="Arial" panose="020B0604020202020204" pitchFamily="34" charset="0"/>
                        </a:rPr>
                        <a:t>techops</a:t>
                      </a:r>
                      <a:r>
                        <a:rPr lang="en-GB" sz="800" dirty="0">
                          <a:solidFill>
                            <a:schemeClr val="tx1"/>
                          </a:solidFill>
                          <a:ea typeface="Arial" charset="0"/>
                          <a:cs typeface="Arial" panose="020B0604020202020204" pitchFamily="34" charset="0"/>
                        </a:rPr>
                        <a:t> components (AD, Monitoring, backup etc.) deployed in a separate core network with strict security access controls</a:t>
                      </a:r>
                    </a:p>
                    <a:p>
                      <a:pPr marL="171450" indent="-171450" defTabSz="435416">
                        <a:buFont typeface="Arial" panose="020B0604020202020204" pitchFamily="34" charset="0"/>
                        <a:buChar char="•"/>
                        <a:defRPr/>
                      </a:pPr>
                      <a:r>
                        <a:rPr lang="en-GB" sz="800" dirty="0">
                          <a:solidFill>
                            <a:schemeClr val="tx1"/>
                          </a:solidFill>
                          <a:ea typeface="Arial" charset="0"/>
                          <a:cs typeface="Arial" panose="020B0604020202020204" pitchFamily="34" charset="0"/>
                        </a:rPr>
                        <a:t>Overcome</a:t>
                      </a:r>
                      <a:r>
                        <a:rPr lang="en-GB" sz="800" baseline="0" dirty="0">
                          <a:solidFill>
                            <a:schemeClr val="tx1"/>
                          </a:solidFill>
                          <a:ea typeface="Arial" charset="0"/>
                          <a:cs typeface="Arial" panose="020B0604020202020204" pitchFamily="34" charset="0"/>
                        </a:rPr>
                        <a:t> subscription limits</a:t>
                      </a:r>
                      <a:endParaRPr lang="en-GB" sz="800" dirty="0">
                        <a:solidFill>
                          <a:schemeClr val="tx1"/>
                        </a:solidFill>
                        <a:ea typeface="Arial" charset="0"/>
                        <a:cs typeface="Arial" panose="020B0604020202020204" pitchFamily="34" charset="0"/>
                      </a:endParaRPr>
                    </a:p>
                  </a:txBody>
                  <a:tcPr marL="36000" marR="36000" marT="36000" marB="36000" horzOverflow="overflow">
                    <a:lnL w="12700" cap="flat" cmpd="sng" algn="ctr">
                      <a:solidFill>
                        <a:srgbClr val="002663"/>
                      </a:solidFill>
                      <a:prstDash val="solid"/>
                      <a:round/>
                      <a:headEnd type="none" w="med" len="med"/>
                      <a:tailEnd type="none" w="med" len="med"/>
                    </a:lnL>
                    <a:lnR w="12700" cap="flat" cmpd="sng" algn="ctr">
                      <a:solidFill>
                        <a:srgbClr val="002663"/>
                      </a:solidFill>
                      <a:prstDash val="solid"/>
                      <a:round/>
                      <a:headEnd type="none" w="med" len="med"/>
                      <a:tailEnd type="none" w="med" len="med"/>
                    </a:lnR>
                    <a:lnT w="12700" cap="flat" cmpd="sng" algn="ctr">
                      <a:solidFill>
                        <a:srgbClr val="002663"/>
                      </a:solidFill>
                      <a:prstDash val="solid"/>
                      <a:round/>
                      <a:headEnd type="none" w="med" len="med"/>
                      <a:tailEnd type="none" w="med" len="med"/>
                    </a:lnT>
                    <a:lnB w="12700" cap="flat" cmpd="sng" algn="ctr">
                      <a:solidFill>
                        <a:srgbClr val="002663"/>
                      </a:solidFill>
                      <a:prstDash val="solid"/>
                      <a:round/>
                      <a:headEnd type="none" w="med" len="med"/>
                      <a:tailEnd type="none" w="med" len="med"/>
                    </a:lnB>
                    <a:lnTlToBr>
                      <a:noFill/>
                    </a:lnTlToBr>
                    <a:lnBlToTr>
                      <a:noFill/>
                    </a:lnBlToTr>
                    <a:solidFill>
                      <a:srgbClr val="E6EFF5"/>
                    </a:solidFill>
                  </a:tcPr>
                </a:tc>
                <a:extLst>
                  <a:ext uri="{0D108BD9-81ED-4DB2-BD59-A6C34878D82A}">
                    <a16:rowId xmlns:a16="http://schemas.microsoft.com/office/drawing/2014/main" val="10002"/>
                  </a:ext>
                </a:extLst>
              </a:tr>
              <a:tr h="981391">
                <a:tc>
                  <a:txBody>
                    <a:bodyPr/>
                    <a:lstStyle>
                      <a:lvl1pPr marL="0" algn="l" defTabSz="914192" rtl="0" eaLnBrk="1" latinLnBrk="0" hangingPunct="1">
                        <a:defRPr sz="1800" kern="1200">
                          <a:solidFill>
                            <a:schemeClr val="tx1"/>
                          </a:solidFill>
                          <a:latin typeface="Arial"/>
                        </a:defRPr>
                      </a:lvl1pPr>
                      <a:lvl2pPr marL="457097" algn="l" defTabSz="914192" rtl="0" eaLnBrk="1" latinLnBrk="0" hangingPunct="1">
                        <a:defRPr sz="1800" kern="1200">
                          <a:solidFill>
                            <a:schemeClr val="tx1"/>
                          </a:solidFill>
                          <a:latin typeface="Arial"/>
                        </a:defRPr>
                      </a:lvl2pPr>
                      <a:lvl3pPr marL="914192" algn="l" defTabSz="914192" rtl="0" eaLnBrk="1" latinLnBrk="0" hangingPunct="1">
                        <a:defRPr sz="1800" kern="1200">
                          <a:solidFill>
                            <a:schemeClr val="tx1"/>
                          </a:solidFill>
                          <a:latin typeface="Arial"/>
                        </a:defRPr>
                      </a:lvl3pPr>
                      <a:lvl4pPr marL="1371289" algn="l" defTabSz="914192" rtl="0" eaLnBrk="1" latinLnBrk="0" hangingPunct="1">
                        <a:defRPr sz="1800" kern="1200">
                          <a:solidFill>
                            <a:schemeClr val="tx1"/>
                          </a:solidFill>
                          <a:latin typeface="Arial"/>
                        </a:defRPr>
                      </a:lvl4pPr>
                      <a:lvl5pPr marL="1828384" algn="l" defTabSz="914192" rtl="0" eaLnBrk="1" latinLnBrk="0" hangingPunct="1">
                        <a:defRPr sz="1800" kern="1200">
                          <a:solidFill>
                            <a:schemeClr val="tx1"/>
                          </a:solidFill>
                          <a:latin typeface="Arial"/>
                        </a:defRPr>
                      </a:lvl5pPr>
                      <a:lvl6pPr marL="2285480" algn="l" defTabSz="914192" rtl="0" eaLnBrk="1" latinLnBrk="0" hangingPunct="1">
                        <a:defRPr sz="1800" kern="1200">
                          <a:solidFill>
                            <a:schemeClr val="tx1"/>
                          </a:solidFill>
                          <a:latin typeface="Arial"/>
                        </a:defRPr>
                      </a:lvl6pPr>
                      <a:lvl7pPr marL="2742576" algn="l" defTabSz="914192" rtl="0" eaLnBrk="1" latinLnBrk="0" hangingPunct="1">
                        <a:defRPr sz="1800" kern="1200">
                          <a:solidFill>
                            <a:schemeClr val="tx1"/>
                          </a:solidFill>
                          <a:latin typeface="Arial"/>
                        </a:defRPr>
                      </a:lvl7pPr>
                      <a:lvl8pPr marL="3199672" algn="l" defTabSz="914192" rtl="0" eaLnBrk="1" latinLnBrk="0" hangingPunct="1">
                        <a:defRPr sz="1800" kern="1200">
                          <a:solidFill>
                            <a:schemeClr val="tx1"/>
                          </a:solidFill>
                          <a:latin typeface="Arial"/>
                        </a:defRPr>
                      </a:lvl8pPr>
                      <a:lvl9pPr marL="3656768" algn="l" defTabSz="914192"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5000"/>
                        </a:spcBef>
                        <a:spcAft>
                          <a:spcPct val="0"/>
                        </a:spcAft>
                        <a:buClr>
                          <a:srgbClr val="15864F"/>
                        </a:buClr>
                        <a:buSzTx/>
                        <a:buFont typeface="Wingdings" pitchFamily="2" charset="2"/>
                        <a:buNone/>
                        <a:tabLst/>
                      </a:pPr>
                      <a:r>
                        <a:rPr kumimoji="0" lang="en-GB" sz="900" b="1" i="0" u="none" strike="noStrike" cap="none" normalizeH="0" baseline="0" dirty="0">
                          <a:ln>
                            <a:noFill/>
                          </a:ln>
                          <a:solidFill>
                            <a:schemeClr val="accent1"/>
                          </a:solidFill>
                          <a:effectLst/>
                          <a:latin typeface="Arial" charset="0"/>
                          <a:ea typeface="ＭＳ Ｐゴシック"/>
                          <a:cs typeface="ＭＳ Ｐゴシック"/>
                        </a:rPr>
                        <a:t>Cons</a:t>
                      </a:r>
                    </a:p>
                  </a:txBody>
                  <a:tcPr marL="36000" marR="36000" marT="36000" marB="36000" horzOverflow="overflow">
                    <a:lnL w="28575" cap="flat" cmpd="sng" algn="ctr">
                      <a:solidFill>
                        <a:srgbClr val="002663"/>
                      </a:solidFill>
                      <a:prstDash val="solid"/>
                      <a:round/>
                      <a:headEnd type="none" w="med" len="med"/>
                      <a:tailEnd type="none" w="med" len="med"/>
                    </a:lnL>
                    <a:lnR w="12700" cap="flat" cmpd="sng" algn="ctr">
                      <a:solidFill>
                        <a:srgbClr val="002663"/>
                      </a:solidFill>
                      <a:prstDash val="solid"/>
                      <a:round/>
                      <a:headEnd type="none" w="med" len="med"/>
                      <a:tailEnd type="none" w="med" len="med"/>
                    </a:lnR>
                    <a:lnT w="12700" cap="flat" cmpd="sng" algn="ctr">
                      <a:solidFill>
                        <a:srgbClr val="002663"/>
                      </a:solidFill>
                      <a:prstDash val="solid"/>
                      <a:round/>
                      <a:headEnd type="none" w="med" len="med"/>
                      <a:tailEnd type="none" w="med" len="med"/>
                    </a:lnT>
                    <a:lnB w="12700" cap="flat" cmpd="sng" algn="ctr">
                      <a:solidFill>
                        <a:srgbClr val="002663"/>
                      </a:solidFill>
                      <a:prstDash val="solid"/>
                      <a:round/>
                      <a:headEnd type="none" w="med" len="med"/>
                      <a:tailEnd type="none" w="med" len="med"/>
                    </a:lnB>
                    <a:lnTlToBr>
                      <a:noFill/>
                    </a:lnTlToBr>
                    <a:lnBlToTr>
                      <a:noFill/>
                    </a:lnBlToTr>
                    <a:solidFill>
                      <a:srgbClr val="002663">
                        <a:lumMod val="10000"/>
                        <a:lumOff val="90000"/>
                      </a:srgbClr>
                    </a:solidFill>
                  </a:tcPr>
                </a:tc>
                <a:tc>
                  <a:txBody>
                    <a:bodyPr/>
                    <a:lstStyle>
                      <a:lvl1pPr marL="0" algn="l" defTabSz="914192" rtl="0" eaLnBrk="1" latinLnBrk="0" hangingPunct="1">
                        <a:defRPr sz="1800" kern="1200">
                          <a:solidFill>
                            <a:schemeClr val="tx1"/>
                          </a:solidFill>
                          <a:latin typeface="Arial"/>
                        </a:defRPr>
                      </a:lvl1pPr>
                      <a:lvl2pPr marL="457097" algn="l" defTabSz="914192" rtl="0" eaLnBrk="1" latinLnBrk="0" hangingPunct="1">
                        <a:defRPr sz="1800" kern="1200">
                          <a:solidFill>
                            <a:schemeClr val="tx1"/>
                          </a:solidFill>
                          <a:latin typeface="Arial"/>
                        </a:defRPr>
                      </a:lvl2pPr>
                      <a:lvl3pPr marL="914192" algn="l" defTabSz="914192" rtl="0" eaLnBrk="1" latinLnBrk="0" hangingPunct="1">
                        <a:defRPr sz="1800" kern="1200">
                          <a:solidFill>
                            <a:schemeClr val="tx1"/>
                          </a:solidFill>
                          <a:latin typeface="Arial"/>
                        </a:defRPr>
                      </a:lvl3pPr>
                      <a:lvl4pPr marL="1371289" algn="l" defTabSz="914192" rtl="0" eaLnBrk="1" latinLnBrk="0" hangingPunct="1">
                        <a:defRPr sz="1800" kern="1200">
                          <a:solidFill>
                            <a:schemeClr val="tx1"/>
                          </a:solidFill>
                          <a:latin typeface="Arial"/>
                        </a:defRPr>
                      </a:lvl4pPr>
                      <a:lvl5pPr marL="1828384" algn="l" defTabSz="914192" rtl="0" eaLnBrk="1" latinLnBrk="0" hangingPunct="1">
                        <a:defRPr sz="1800" kern="1200">
                          <a:solidFill>
                            <a:schemeClr val="tx1"/>
                          </a:solidFill>
                          <a:latin typeface="Arial"/>
                        </a:defRPr>
                      </a:lvl5pPr>
                      <a:lvl6pPr marL="2285480" algn="l" defTabSz="914192" rtl="0" eaLnBrk="1" latinLnBrk="0" hangingPunct="1">
                        <a:defRPr sz="1800" kern="1200">
                          <a:solidFill>
                            <a:schemeClr val="tx1"/>
                          </a:solidFill>
                          <a:latin typeface="Arial"/>
                        </a:defRPr>
                      </a:lvl6pPr>
                      <a:lvl7pPr marL="2742576" algn="l" defTabSz="914192" rtl="0" eaLnBrk="1" latinLnBrk="0" hangingPunct="1">
                        <a:defRPr sz="1800" kern="1200">
                          <a:solidFill>
                            <a:schemeClr val="tx1"/>
                          </a:solidFill>
                          <a:latin typeface="Arial"/>
                        </a:defRPr>
                      </a:lvl7pPr>
                      <a:lvl8pPr marL="3199672" algn="l" defTabSz="914192" rtl="0" eaLnBrk="1" latinLnBrk="0" hangingPunct="1">
                        <a:defRPr sz="1800" kern="1200">
                          <a:solidFill>
                            <a:schemeClr val="tx1"/>
                          </a:solidFill>
                          <a:latin typeface="Arial"/>
                        </a:defRPr>
                      </a:lvl8pPr>
                      <a:lvl9pPr marL="3656768" algn="l" defTabSz="914192" rtl="0" eaLnBrk="1" latinLnBrk="0" hangingPunct="1">
                        <a:defRPr sz="1800" kern="1200">
                          <a:solidFill>
                            <a:schemeClr val="tx1"/>
                          </a:solidFill>
                          <a:latin typeface="Arial"/>
                        </a:defRPr>
                      </a:lvl9pPr>
                    </a:lstStyle>
                    <a:p>
                      <a:pPr marL="171450" lvl="0" indent="-171450" defTabSz="435416">
                        <a:buFont typeface="Arial" panose="020B0604020202020204" pitchFamily="34" charset="0"/>
                        <a:buChar char="•"/>
                        <a:defRPr/>
                      </a:pPr>
                      <a:r>
                        <a:rPr lang="en-GB" sz="800" dirty="0">
                          <a:solidFill>
                            <a:schemeClr val="tx1"/>
                          </a:solidFill>
                          <a:ea typeface="Arial" charset="0"/>
                          <a:cs typeface="Arial" panose="020B0604020202020204" pitchFamily="34" charset="0"/>
                        </a:rPr>
                        <a:t>No clear separation of security concerns</a:t>
                      </a:r>
                    </a:p>
                    <a:p>
                      <a:pPr marL="171450" lvl="0" indent="-171450" defTabSz="435416">
                        <a:buFont typeface="Arial" panose="020B0604020202020204" pitchFamily="34" charset="0"/>
                        <a:buChar char="•"/>
                        <a:defRPr/>
                      </a:pPr>
                      <a:r>
                        <a:rPr lang="en-GB" sz="800" dirty="0">
                          <a:solidFill>
                            <a:schemeClr val="tx1"/>
                          </a:solidFill>
                          <a:ea typeface="Arial" charset="0"/>
                          <a:cs typeface="Arial" panose="020B0604020202020204" pitchFamily="34" charset="0"/>
                        </a:rPr>
                        <a:t>Not fit for future expansion for adding additional virtual networks</a:t>
                      </a:r>
                    </a:p>
                  </a:txBody>
                  <a:tcPr marL="36000" marR="36000" marT="36000" marB="36000" horzOverflow="overflow">
                    <a:lnL w="12700" cap="flat" cmpd="sng" algn="ctr">
                      <a:solidFill>
                        <a:srgbClr val="002663"/>
                      </a:solidFill>
                      <a:prstDash val="solid"/>
                      <a:round/>
                      <a:headEnd type="none" w="med" len="med"/>
                      <a:tailEnd type="none" w="med" len="med"/>
                    </a:lnL>
                    <a:lnR w="12700" cap="flat" cmpd="sng" algn="ctr">
                      <a:solidFill>
                        <a:srgbClr val="002663"/>
                      </a:solidFill>
                      <a:prstDash val="solid"/>
                      <a:round/>
                      <a:headEnd type="none" w="med" len="med"/>
                      <a:tailEnd type="none" w="med" len="med"/>
                    </a:lnR>
                    <a:lnT w="12700" cap="flat" cmpd="sng" algn="ctr">
                      <a:solidFill>
                        <a:srgbClr val="002663"/>
                      </a:solidFill>
                      <a:prstDash val="solid"/>
                      <a:round/>
                      <a:headEnd type="none" w="med" len="med"/>
                      <a:tailEnd type="none" w="med" len="med"/>
                    </a:lnT>
                    <a:lnB w="12700" cap="flat" cmpd="sng" algn="ctr">
                      <a:solidFill>
                        <a:srgbClr val="002663"/>
                      </a:solidFill>
                      <a:prstDash val="solid"/>
                      <a:round/>
                      <a:headEnd type="none" w="med" len="med"/>
                      <a:tailEnd type="none" w="med" len="med"/>
                    </a:lnB>
                    <a:lnTlToBr>
                      <a:noFill/>
                    </a:lnTlToBr>
                    <a:lnBlToTr>
                      <a:noFill/>
                    </a:lnBlToTr>
                    <a:solidFill>
                      <a:srgbClr val="E6EFF5"/>
                    </a:solidFill>
                  </a:tcPr>
                </a:tc>
                <a:tc>
                  <a:txBody>
                    <a:bodyPr/>
                    <a:lstStyle>
                      <a:lvl1pPr marL="0" algn="l" defTabSz="914192" rtl="0" eaLnBrk="1" latinLnBrk="0" hangingPunct="1">
                        <a:defRPr sz="1800" kern="1200">
                          <a:solidFill>
                            <a:schemeClr val="tx1"/>
                          </a:solidFill>
                          <a:latin typeface="Arial"/>
                        </a:defRPr>
                      </a:lvl1pPr>
                      <a:lvl2pPr marL="457097" algn="l" defTabSz="914192" rtl="0" eaLnBrk="1" latinLnBrk="0" hangingPunct="1">
                        <a:defRPr sz="1800" kern="1200">
                          <a:solidFill>
                            <a:schemeClr val="tx1"/>
                          </a:solidFill>
                          <a:latin typeface="Arial"/>
                        </a:defRPr>
                      </a:lvl2pPr>
                      <a:lvl3pPr marL="914192" algn="l" defTabSz="914192" rtl="0" eaLnBrk="1" latinLnBrk="0" hangingPunct="1">
                        <a:defRPr sz="1800" kern="1200">
                          <a:solidFill>
                            <a:schemeClr val="tx1"/>
                          </a:solidFill>
                          <a:latin typeface="Arial"/>
                        </a:defRPr>
                      </a:lvl3pPr>
                      <a:lvl4pPr marL="1371289" algn="l" defTabSz="914192" rtl="0" eaLnBrk="1" latinLnBrk="0" hangingPunct="1">
                        <a:defRPr sz="1800" kern="1200">
                          <a:solidFill>
                            <a:schemeClr val="tx1"/>
                          </a:solidFill>
                          <a:latin typeface="Arial"/>
                        </a:defRPr>
                      </a:lvl4pPr>
                      <a:lvl5pPr marL="1828384" algn="l" defTabSz="914192" rtl="0" eaLnBrk="1" latinLnBrk="0" hangingPunct="1">
                        <a:defRPr sz="1800" kern="1200">
                          <a:solidFill>
                            <a:schemeClr val="tx1"/>
                          </a:solidFill>
                          <a:latin typeface="Arial"/>
                        </a:defRPr>
                      </a:lvl5pPr>
                      <a:lvl6pPr marL="2285480" algn="l" defTabSz="914192" rtl="0" eaLnBrk="1" latinLnBrk="0" hangingPunct="1">
                        <a:defRPr sz="1800" kern="1200">
                          <a:solidFill>
                            <a:schemeClr val="tx1"/>
                          </a:solidFill>
                          <a:latin typeface="Arial"/>
                        </a:defRPr>
                      </a:lvl6pPr>
                      <a:lvl7pPr marL="2742576" algn="l" defTabSz="914192" rtl="0" eaLnBrk="1" latinLnBrk="0" hangingPunct="1">
                        <a:defRPr sz="1800" kern="1200">
                          <a:solidFill>
                            <a:schemeClr val="tx1"/>
                          </a:solidFill>
                          <a:latin typeface="Arial"/>
                        </a:defRPr>
                      </a:lvl7pPr>
                      <a:lvl8pPr marL="3199672" algn="l" defTabSz="914192" rtl="0" eaLnBrk="1" latinLnBrk="0" hangingPunct="1">
                        <a:defRPr sz="1800" kern="1200">
                          <a:solidFill>
                            <a:schemeClr val="tx1"/>
                          </a:solidFill>
                          <a:latin typeface="Arial"/>
                        </a:defRPr>
                      </a:lvl8pPr>
                      <a:lvl9pPr marL="3656768" algn="l" defTabSz="914192" rtl="0" eaLnBrk="1" latinLnBrk="0" hangingPunct="1">
                        <a:defRPr sz="1800" kern="1200">
                          <a:solidFill>
                            <a:schemeClr val="tx1"/>
                          </a:solidFill>
                          <a:latin typeface="Arial"/>
                        </a:defRPr>
                      </a:lvl9pPr>
                    </a:lstStyle>
                    <a:p>
                      <a:pPr marL="171450" lvl="0" indent="-171450" defTabSz="435416">
                        <a:buFont typeface="Arial" panose="020B0604020202020204" pitchFamily="34" charset="0"/>
                        <a:buChar char="•"/>
                        <a:defRPr/>
                      </a:pPr>
                      <a:r>
                        <a:rPr lang="en-GB" sz="800" dirty="0">
                          <a:solidFill>
                            <a:schemeClr val="tx1"/>
                          </a:solidFill>
                          <a:ea typeface="Arial" charset="0"/>
                          <a:cs typeface="Arial" panose="020B0604020202020204" pitchFamily="34" charset="0"/>
                        </a:rPr>
                        <a:t>Additional cost in maintaining virtual appliances for communication between spokes and peering bandwidth cost.  </a:t>
                      </a:r>
                    </a:p>
                    <a:p>
                      <a:pPr marL="171450" lvl="0" indent="-171450" defTabSz="435416">
                        <a:buFont typeface="Arial" panose="020B0604020202020204" pitchFamily="34" charset="0"/>
                        <a:buChar char="•"/>
                        <a:defRPr/>
                      </a:pPr>
                      <a:r>
                        <a:rPr lang="en-GB" sz="800" dirty="0">
                          <a:solidFill>
                            <a:schemeClr val="tx1"/>
                          </a:solidFill>
                          <a:ea typeface="Arial" charset="0"/>
                          <a:cs typeface="Arial" panose="020B0604020202020204" pitchFamily="34" charset="0"/>
                        </a:rPr>
                        <a:t>All communications (Ingress and Egress) routed through Hub, which results in additional (minor) latency and cost. </a:t>
                      </a:r>
                    </a:p>
                    <a:p>
                      <a:pPr marL="171450" lvl="0" indent="-171450" defTabSz="435416">
                        <a:buFont typeface="Arial" panose="020B0604020202020204" pitchFamily="34" charset="0"/>
                        <a:buChar char="•"/>
                        <a:defRPr/>
                      </a:pPr>
                      <a:r>
                        <a:rPr lang="en-GB" sz="800" dirty="0">
                          <a:solidFill>
                            <a:schemeClr val="tx1"/>
                          </a:solidFill>
                          <a:ea typeface="Arial" charset="0"/>
                          <a:cs typeface="Arial" panose="020B0604020202020204" pitchFamily="34" charset="0"/>
                        </a:rPr>
                        <a:t>Potential bottleneck in communication between environments because of hopping through NVA/routing component in shared services virtual network</a:t>
                      </a:r>
                      <a:endParaRPr kumimoji="0" lang="en-GB" sz="800" b="0" i="0" u="none" strike="noStrike" kern="1200" cap="none" normalizeH="0" baseline="0" dirty="0">
                        <a:ln>
                          <a:noFill/>
                        </a:ln>
                        <a:solidFill>
                          <a:schemeClr val="tx1"/>
                        </a:solidFill>
                        <a:effectLst/>
                        <a:latin typeface="Arial" charset="0"/>
                        <a:ea typeface="ＭＳ Ｐゴシック"/>
                        <a:cs typeface="ＭＳ Ｐゴシック"/>
                      </a:endParaRPr>
                    </a:p>
                  </a:txBody>
                  <a:tcPr marL="36000" marR="36000" marT="36000" marB="36000" horzOverflow="overflow">
                    <a:lnL w="12700" cap="flat" cmpd="sng" algn="ctr">
                      <a:solidFill>
                        <a:srgbClr val="002663"/>
                      </a:solidFill>
                      <a:prstDash val="solid"/>
                      <a:round/>
                      <a:headEnd type="none" w="med" len="med"/>
                      <a:tailEnd type="none" w="med" len="med"/>
                    </a:lnL>
                    <a:lnR w="12700" cap="flat" cmpd="sng" algn="ctr">
                      <a:solidFill>
                        <a:srgbClr val="002663"/>
                      </a:solidFill>
                      <a:prstDash val="solid"/>
                      <a:round/>
                      <a:headEnd type="none" w="med" len="med"/>
                      <a:tailEnd type="none" w="med" len="med"/>
                    </a:lnR>
                    <a:lnT w="12700" cap="flat" cmpd="sng" algn="ctr">
                      <a:solidFill>
                        <a:srgbClr val="002663"/>
                      </a:solidFill>
                      <a:prstDash val="solid"/>
                      <a:round/>
                      <a:headEnd type="none" w="med" len="med"/>
                      <a:tailEnd type="none" w="med" len="med"/>
                    </a:lnT>
                    <a:lnB w="12700" cap="flat" cmpd="sng" algn="ctr">
                      <a:solidFill>
                        <a:srgbClr val="002663"/>
                      </a:solidFill>
                      <a:prstDash val="solid"/>
                      <a:round/>
                      <a:headEnd type="none" w="med" len="med"/>
                      <a:tailEnd type="none" w="med" len="med"/>
                    </a:lnB>
                    <a:lnTlToBr>
                      <a:noFill/>
                    </a:lnTlToBr>
                    <a:lnBlToTr>
                      <a:noFill/>
                    </a:lnBlToTr>
                    <a:solidFill>
                      <a:srgbClr val="E6EFF5"/>
                    </a:solidFill>
                  </a:tcPr>
                </a:tc>
                <a:extLst>
                  <a:ext uri="{0D108BD9-81ED-4DB2-BD59-A6C34878D82A}">
                    <a16:rowId xmlns:a16="http://schemas.microsoft.com/office/drawing/2014/main" val="10006"/>
                  </a:ext>
                </a:extLst>
              </a:tr>
              <a:tr h="461113">
                <a:tc>
                  <a:txBody>
                    <a:bodyPr/>
                    <a:lstStyle>
                      <a:lvl1pPr marL="0" algn="l" defTabSz="914192" rtl="0" eaLnBrk="1" latinLnBrk="0" hangingPunct="1">
                        <a:defRPr sz="1800" kern="1200">
                          <a:solidFill>
                            <a:schemeClr val="tx1"/>
                          </a:solidFill>
                          <a:latin typeface="Arial"/>
                        </a:defRPr>
                      </a:lvl1pPr>
                      <a:lvl2pPr marL="457097" algn="l" defTabSz="914192" rtl="0" eaLnBrk="1" latinLnBrk="0" hangingPunct="1">
                        <a:defRPr sz="1800" kern="1200">
                          <a:solidFill>
                            <a:schemeClr val="tx1"/>
                          </a:solidFill>
                          <a:latin typeface="Arial"/>
                        </a:defRPr>
                      </a:lvl2pPr>
                      <a:lvl3pPr marL="914192" algn="l" defTabSz="914192" rtl="0" eaLnBrk="1" latinLnBrk="0" hangingPunct="1">
                        <a:defRPr sz="1800" kern="1200">
                          <a:solidFill>
                            <a:schemeClr val="tx1"/>
                          </a:solidFill>
                          <a:latin typeface="Arial"/>
                        </a:defRPr>
                      </a:lvl3pPr>
                      <a:lvl4pPr marL="1371289" algn="l" defTabSz="914192" rtl="0" eaLnBrk="1" latinLnBrk="0" hangingPunct="1">
                        <a:defRPr sz="1800" kern="1200">
                          <a:solidFill>
                            <a:schemeClr val="tx1"/>
                          </a:solidFill>
                          <a:latin typeface="Arial"/>
                        </a:defRPr>
                      </a:lvl4pPr>
                      <a:lvl5pPr marL="1828384" algn="l" defTabSz="914192" rtl="0" eaLnBrk="1" latinLnBrk="0" hangingPunct="1">
                        <a:defRPr sz="1800" kern="1200">
                          <a:solidFill>
                            <a:schemeClr val="tx1"/>
                          </a:solidFill>
                          <a:latin typeface="Arial"/>
                        </a:defRPr>
                      </a:lvl5pPr>
                      <a:lvl6pPr marL="2285480" algn="l" defTabSz="914192" rtl="0" eaLnBrk="1" latinLnBrk="0" hangingPunct="1">
                        <a:defRPr sz="1800" kern="1200">
                          <a:solidFill>
                            <a:schemeClr val="tx1"/>
                          </a:solidFill>
                          <a:latin typeface="Arial"/>
                        </a:defRPr>
                      </a:lvl6pPr>
                      <a:lvl7pPr marL="2742576" algn="l" defTabSz="914192" rtl="0" eaLnBrk="1" latinLnBrk="0" hangingPunct="1">
                        <a:defRPr sz="1800" kern="1200">
                          <a:solidFill>
                            <a:schemeClr val="tx1"/>
                          </a:solidFill>
                          <a:latin typeface="Arial"/>
                        </a:defRPr>
                      </a:lvl7pPr>
                      <a:lvl8pPr marL="3199672" algn="l" defTabSz="914192" rtl="0" eaLnBrk="1" latinLnBrk="0" hangingPunct="1">
                        <a:defRPr sz="1800" kern="1200">
                          <a:solidFill>
                            <a:schemeClr val="tx1"/>
                          </a:solidFill>
                          <a:latin typeface="Arial"/>
                        </a:defRPr>
                      </a:lvl8pPr>
                      <a:lvl9pPr marL="3656768" algn="l" defTabSz="914192"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5000"/>
                        </a:spcBef>
                        <a:spcAft>
                          <a:spcPct val="0"/>
                        </a:spcAft>
                        <a:buClr>
                          <a:srgbClr val="15864F"/>
                        </a:buClr>
                        <a:buSzTx/>
                        <a:buFont typeface="Wingdings" pitchFamily="2" charset="2"/>
                        <a:buNone/>
                        <a:tabLst/>
                      </a:pPr>
                      <a:r>
                        <a:rPr kumimoji="0" lang="en-GB" sz="900" b="1" i="0" u="none" strike="noStrike" cap="none" normalizeH="0" baseline="0" dirty="0">
                          <a:ln>
                            <a:noFill/>
                          </a:ln>
                          <a:solidFill>
                            <a:schemeClr val="accent1"/>
                          </a:solidFill>
                          <a:effectLst/>
                          <a:latin typeface="Arial" charset="0"/>
                          <a:ea typeface="ＭＳ Ｐゴシック"/>
                          <a:cs typeface="ＭＳ Ｐゴシック"/>
                        </a:rPr>
                        <a:t>Impact on Costs (Project &amp; BAU)</a:t>
                      </a:r>
                    </a:p>
                  </a:txBody>
                  <a:tcPr marL="36000" marR="36000" marT="36000" marB="36000" horzOverflow="overflow">
                    <a:lnL w="28575" cap="flat" cmpd="sng" algn="ctr">
                      <a:solidFill>
                        <a:srgbClr val="002663"/>
                      </a:solidFill>
                      <a:prstDash val="solid"/>
                      <a:round/>
                      <a:headEnd type="none" w="med" len="med"/>
                      <a:tailEnd type="none" w="med" len="med"/>
                    </a:lnL>
                    <a:lnR w="12700" cap="flat" cmpd="sng" algn="ctr">
                      <a:solidFill>
                        <a:srgbClr val="002663"/>
                      </a:solidFill>
                      <a:prstDash val="solid"/>
                      <a:round/>
                      <a:headEnd type="none" w="med" len="med"/>
                      <a:tailEnd type="none" w="med" len="med"/>
                    </a:lnR>
                    <a:lnT w="12700" cap="flat" cmpd="sng" algn="ctr">
                      <a:solidFill>
                        <a:srgbClr val="002663"/>
                      </a:solidFill>
                      <a:prstDash val="solid"/>
                      <a:round/>
                      <a:headEnd type="none" w="med" len="med"/>
                      <a:tailEnd type="none" w="med" len="med"/>
                    </a:lnT>
                    <a:lnB w="12700" cap="flat" cmpd="sng" algn="ctr">
                      <a:solidFill>
                        <a:srgbClr val="002663"/>
                      </a:solidFill>
                      <a:prstDash val="solid"/>
                      <a:round/>
                      <a:headEnd type="none" w="med" len="med"/>
                      <a:tailEnd type="none" w="med" len="med"/>
                    </a:lnB>
                    <a:lnTlToBr>
                      <a:noFill/>
                    </a:lnTlToBr>
                    <a:lnBlToTr>
                      <a:noFill/>
                    </a:lnBlToTr>
                    <a:solidFill>
                      <a:srgbClr val="002663">
                        <a:lumMod val="10000"/>
                        <a:lumOff val="90000"/>
                      </a:srgbClr>
                    </a:solidFill>
                  </a:tcPr>
                </a:tc>
                <a:tc>
                  <a:txBody>
                    <a:bodyPr/>
                    <a:lstStyle>
                      <a:lvl1pPr marL="0" algn="l" defTabSz="914192" rtl="0" eaLnBrk="1" latinLnBrk="0" hangingPunct="1">
                        <a:defRPr sz="1800" kern="1200">
                          <a:solidFill>
                            <a:schemeClr val="tx1"/>
                          </a:solidFill>
                          <a:latin typeface="Arial"/>
                        </a:defRPr>
                      </a:lvl1pPr>
                      <a:lvl2pPr marL="457097" algn="l" defTabSz="914192" rtl="0" eaLnBrk="1" latinLnBrk="0" hangingPunct="1">
                        <a:defRPr sz="1800" kern="1200">
                          <a:solidFill>
                            <a:schemeClr val="tx1"/>
                          </a:solidFill>
                          <a:latin typeface="Arial"/>
                        </a:defRPr>
                      </a:lvl2pPr>
                      <a:lvl3pPr marL="914192" algn="l" defTabSz="914192" rtl="0" eaLnBrk="1" latinLnBrk="0" hangingPunct="1">
                        <a:defRPr sz="1800" kern="1200">
                          <a:solidFill>
                            <a:schemeClr val="tx1"/>
                          </a:solidFill>
                          <a:latin typeface="Arial"/>
                        </a:defRPr>
                      </a:lvl3pPr>
                      <a:lvl4pPr marL="1371289" algn="l" defTabSz="914192" rtl="0" eaLnBrk="1" latinLnBrk="0" hangingPunct="1">
                        <a:defRPr sz="1800" kern="1200">
                          <a:solidFill>
                            <a:schemeClr val="tx1"/>
                          </a:solidFill>
                          <a:latin typeface="Arial"/>
                        </a:defRPr>
                      </a:lvl4pPr>
                      <a:lvl5pPr marL="1828384" algn="l" defTabSz="914192" rtl="0" eaLnBrk="1" latinLnBrk="0" hangingPunct="1">
                        <a:defRPr sz="1800" kern="1200">
                          <a:solidFill>
                            <a:schemeClr val="tx1"/>
                          </a:solidFill>
                          <a:latin typeface="Arial"/>
                        </a:defRPr>
                      </a:lvl5pPr>
                      <a:lvl6pPr marL="2285480" algn="l" defTabSz="914192" rtl="0" eaLnBrk="1" latinLnBrk="0" hangingPunct="1">
                        <a:defRPr sz="1800" kern="1200">
                          <a:solidFill>
                            <a:schemeClr val="tx1"/>
                          </a:solidFill>
                          <a:latin typeface="Arial"/>
                        </a:defRPr>
                      </a:lvl6pPr>
                      <a:lvl7pPr marL="2742576" algn="l" defTabSz="914192" rtl="0" eaLnBrk="1" latinLnBrk="0" hangingPunct="1">
                        <a:defRPr sz="1800" kern="1200">
                          <a:solidFill>
                            <a:schemeClr val="tx1"/>
                          </a:solidFill>
                          <a:latin typeface="Arial"/>
                        </a:defRPr>
                      </a:lvl7pPr>
                      <a:lvl8pPr marL="3199672" algn="l" defTabSz="914192" rtl="0" eaLnBrk="1" latinLnBrk="0" hangingPunct="1">
                        <a:defRPr sz="1800" kern="1200">
                          <a:solidFill>
                            <a:schemeClr val="tx1"/>
                          </a:solidFill>
                          <a:latin typeface="Arial"/>
                        </a:defRPr>
                      </a:lvl8pPr>
                      <a:lvl9pPr marL="3656768" algn="l" defTabSz="914192"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5000"/>
                        </a:spcBef>
                        <a:spcAft>
                          <a:spcPct val="0"/>
                        </a:spcAft>
                        <a:buClr>
                          <a:srgbClr val="15864F"/>
                        </a:buClr>
                        <a:buSzTx/>
                        <a:buFont typeface="Wingdings" pitchFamily="2" charset="2"/>
                        <a:buNone/>
                        <a:tabLst/>
                      </a:pPr>
                      <a:r>
                        <a:rPr kumimoji="0" lang="en-GB" sz="800" b="0" i="0" u="none" strike="noStrike" kern="1200" cap="none" normalizeH="0" baseline="0" dirty="0">
                          <a:ln>
                            <a:noFill/>
                          </a:ln>
                          <a:solidFill>
                            <a:schemeClr val="accent1"/>
                          </a:solidFill>
                          <a:effectLst/>
                          <a:latin typeface="Arial" charset="0"/>
                          <a:ea typeface="ＭＳ Ｐゴシック"/>
                          <a:cs typeface="ＭＳ Ｐゴシック"/>
                        </a:rPr>
                        <a:t>To implement this option: </a:t>
                      </a:r>
                    </a:p>
                    <a:p>
                      <a:pPr marL="92075" marR="0" lvl="0" indent="-92075" algn="l" defTabSz="914400" rtl="0" eaLnBrk="0" fontAlgn="base" latinLnBrk="0" hangingPunct="0">
                        <a:lnSpc>
                          <a:spcPct val="100000"/>
                        </a:lnSpc>
                        <a:spcBef>
                          <a:spcPct val="25000"/>
                        </a:spcBef>
                        <a:spcAft>
                          <a:spcPct val="0"/>
                        </a:spcAft>
                        <a:buClr>
                          <a:srgbClr val="15864F"/>
                        </a:buClr>
                        <a:buSzTx/>
                        <a:buFont typeface="Arial" panose="020B0604020202020204" pitchFamily="34" charset="0"/>
                        <a:buChar char="•"/>
                        <a:tabLst/>
                        <a:defRPr/>
                      </a:pPr>
                      <a:r>
                        <a:rPr kumimoji="0" lang="en-GB" sz="800" b="0" i="0" u="none" strike="noStrike" kern="1200" cap="none" normalizeH="0" baseline="0" dirty="0">
                          <a:ln>
                            <a:noFill/>
                          </a:ln>
                          <a:solidFill>
                            <a:schemeClr val="accent1"/>
                          </a:solidFill>
                          <a:effectLst/>
                          <a:latin typeface="Arial" charset="0"/>
                          <a:ea typeface="ＭＳ Ｐゴシック"/>
                          <a:cs typeface="ＭＳ Ｐゴシック"/>
                        </a:rPr>
                        <a:t>Project: N/A</a:t>
                      </a:r>
                    </a:p>
                    <a:p>
                      <a:pPr marL="92075" marR="0" lvl="0" indent="-92075" algn="l" defTabSz="914400" rtl="0" eaLnBrk="0" fontAlgn="base" latinLnBrk="0" hangingPunct="0">
                        <a:lnSpc>
                          <a:spcPct val="100000"/>
                        </a:lnSpc>
                        <a:spcBef>
                          <a:spcPct val="25000"/>
                        </a:spcBef>
                        <a:spcAft>
                          <a:spcPct val="0"/>
                        </a:spcAft>
                        <a:buClr>
                          <a:srgbClr val="15864F"/>
                        </a:buClr>
                        <a:buSzTx/>
                        <a:buFont typeface="Arial" panose="020B0604020202020204" pitchFamily="34" charset="0"/>
                        <a:buChar char="•"/>
                        <a:tabLst/>
                        <a:defRPr/>
                      </a:pPr>
                      <a:r>
                        <a:rPr kumimoji="0" lang="en-GB" sz="800" b="0" i="0" u="none" strike="noStrike" kern="1200" cap="none" normalizeH="0" baseline="0" dirty="0">
                          <a:ln>
                            <a:noFill/>
                          </a:ln>
                          <a:solidFill>
                            <a:schemeClr val="accent1"/>
                          </a:solidFill>
                          <a:effectLst/>
                          <a:latin typeface="Arial" charset="0"/>
                          <a:ea typeface="ＭＳ Ｐゴシック"/>
                          <a:cs typeface="ＭＳ Ｐゴシック"/>
                        </a:rPr>
                        <a:t>BAU</a:t>
                      </a:r>
                      <a:r>
                        <a:rPr kumimoji="0" lang="en-GB" sz="800" b="0" i="0" u="none" strike="noStrike" kern="1200" cap="none" normalizeH="0" baseline="0" dirty="0">
                          <a:ln>
                            <a:noFill/>
                          </a:ln>
                          <a:solidFill>
                            <a:schemeClr val="accent1"/>
                          </a:solidFill>
                          <a:effectLst/>
                          <a:latin typeface="Arial" charset="0"/>
                          <a:ea typeface="+mn-ea"/>
                          <a:cs typeface="ＭＳ Ｐゴシック"/>
                        </a:rPr>
                        <a:t>: </a:t>
                      </a:r>
                      <a:r>
                        <a:rPr kumimoji="0" lang="en-GB" sz="800" b="0" i="0" u="none" strike="noStrike" kern="1200" cap="none" normalizeH="0" baseline="0" dirty="0" smtClean="0">
                          <a:ln>
                            <a:noFill/>
                          </a:ln>
                          <a:solidFill>
                            <a:schemeClr val="accent1"/>
                          </a:solidFill>
                          <a:effectLst/>
                          <a:latin typeface="Arial" charset="0"/>
                          <a:ea typeface="+mn-ea"/>
                          <a:cs typeface="ＭＳ Ｐゴシック"/>
                        </a:rPr>
                        <a:t>No</a:t>
                      </a:r>
                      <a:endParaRPr kumimoji="0" lang="en-GB" sz="800" b="0" i="0" u="none" strike="noStrike" kern="1200" cap="none" normalizeH="0" baseline="0" dirty="0">
                        <a:ln>
                          <a:noFill/>
                        </a:ln>
                        <a:solidFill>
                          <a:schemeClr val="accent1"/>
                        </a:solidFill>
                        <a:effectLst/>
                        <a:latin typeface="Arial" charset="0"/>
                        <a:ea typeface="ＭＳ Ｐゴシック"/>
                        <a:cs typeface="ＭＳ Ｐゴシック"/>
                      </a:endParaRPr>
                    </a:p>
                  </a:txBody>
                  <a:tcPr marL="36000" marR="36000" marT="36000" marB="36000" horzOverflow="overflow">
                    <a:lnL w="12700" cap="flat" cmpd="sng" algn="ctr">
                      <a:solidFill>
                        <a:srgbClr val="002663"/>
                      </a:solidFill>
                      <a:prstDash val="solid"/>
                      <a:round/>
                      <a:headEnd type="none" w="med" len="med"/>
                      <a:tailEnd type="none" w="med" len="med"/>
                    </a:lnL>
                    <a:lnR w="12700" cap="flat" cmpd="sng" algn="ctr">
                      <a:solidFill>
                        <a:srgbClr val="002663"/>
                      </a:solidFill>
                      <a:prstDash val="solid"/>
                      <a:round/>
                      <a:headEnd type="none" w="med" len="med"/>
                      <a:tailEnd type="none" w="med" len="med"/>
                    </a:lnR>
                    <a:lnT w="12700" cap="flat" cmpd="sng" algn="ctr">
                      <a:solidFill>
                        <a:srgbClr val="002663"/>
                      </a:solidFill>
                      <a:prstDash val="solid"/>
                      <a:round/>
                      <a:headEnd type="none" w="med" len="med"/>
                      <a:tailEnd type="none" w="med" len="med"/>
                    </a:lnT>
                    <a:lnB w="12700" cap="flat" cmpd="sng" algn="ctr">
                      <a:solidFill>
                        <a:srgbClr val="002663"/>
                      </a:solidFill>
                      <a:prstDash val="solid"/>
                      <a:round/>
                      <a:headEnd type="none" w="med" len="med"/>
                      <a:tailEnd type="none" w="med" len="med"/>
                    </a:lnB>
                    <a:lnTlToBr>
                      <a:noFill/>
                    </a:lnTlToBr>
                    <a:lnBlToTr>
                      <a:noFill/>
                    </a:lnBlToTr>
                    <a:solidFill>
                      <a:srgbClr val="E6EFF5"/>
                    </a:solidFill>
                  </a:tcPr>
                </a:tc>
                <a:tc>
                  <a:txBody>
                    <a:bodyPr/>
                    <a:lstStyle>
                      <a:lvl1pPr marL="0" algn="l" defTabSz="914192" rtl="0" eaLnBrk="1" latinLnBrk="0" hangingPunct="1">
                        <a:defRPr sz="1800" kern="1200">
                          <a:solidFill>
                            <a:schemeClr val="tx1"/>
                          </a:solidFill>
                          <a:latin typeface="Arial"/>
                        </a:defRPr>
                      </a:lvl1pPr>
                      <a:lvl2pPr marL="457097" algn="l" defTabSz="914192" rtl="0" eaLnBrk="1" latinLnBrk="0" hangingPunct="1">
                        <a:defRPr sz="1800" kern="1200">
                          <a:solidFill>
                            <a:schemeClr val="tx1"/>
                          </a:solidFill>
                          <a:latin typeface="Arial"/>
                        </a:defRPr>
                      </a:lvl2pPr>
                      <a:lvl3pPr marL="914192" algn="l" defTabSz="914192" rtl="0" eaLnBrk="1" latinLnBrk="0" hangingPunct="1">
                        <a:defRPr sz="1800" kern="1200">
                          <a:solidFill>
                            <a:schemeClr val="tx1"/>
                          </a:solidFill>
                          <a:latin typeface="Arial"/>
                        </a:defRPr>
                      </a:lvl3pPr>
                      <a:lvl4pPr marL="1371289" algn="l" defTabSz="914192" rtl="0" eaLnBrk="1" latinLnBrk="0" hangingPunct="1">
                        <a:defRPr sz="1800" kern="1200">
                          <a:solidFill>
                            <a:schemeClr val="tx1"/>
                          </a:solidFill>
                          <a:latin typeface="Arial"/>
                        </a:defRPr>
                      </a:lvl4pPr>
                      <a:lvl5pPr marL="1828384" algn="l" defTabSz="914192" rtl="0" eaLnBrk="1" latinLnBrk="0" hangingPunct="1">
                        <a:defRPr sz="1800" kern="1200">
                          <a:solidFill>
                            <a:schemeClr val="tx1"/>
                          </a:solidFill>
                          <a:latin typeface="Arial"/>
                        </a:defRPr>
                      </a:lvl5pPr>
                      <a:lvl6pPr marL="2285480" algn="l" defTabSz="914192" rtl="0" eaLnBrk="1" latinLnBrk="0" hangingPunct="1">
                        <a:defRPr sz="1800" kern="1200">
                          <a:solidFill>
                            <a:schemeClr val="tx1"/>
                          </a:solidFill>
                          <a:latin typeface="Arial"/>
                        </a:defRPr>
                      </a:lvl6pPr>
                      <a:lvl7pPr marL="2742576" algn="l" defTabSz="914192" rtl="0" eaLnBrk="1" latinLnBrk="0" hangingPunct="1">
                        <a:defRPr sz="1800" kern="1200">
                          <a:solidFill>
                            <a:schemeClr val="tx1"/>
                          </a:solidFill>
                          <a:latin typeface="Arial"/>
                        </a:defRPr>
                      </a:lvl7pPr>
                      <a:lvl8pPr marL="3199672" algn="l" defTabSz="914192" rtl="0" eaLnBrk="1" latinLnBrk="0" hangingPunct="1">
                        <a:defRPr sz="1800" kern="1200">
                          <a:solidFill>
                            <a:schemeClr val="tx1"/>
                          </a:solidFill>
                          <a:latin typeface="Arial"/>
                        </a:defRPr>
                      </a:lvl8pPr>
                      <a:lvl9pPr marL="3656768" algn="l" defTabSz="914192"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5000"/>
                        </a:spcBef>
                        <a:spcAft>
                          <a:spcPct val="0"/>
                        </a:spcAft>
                        <a:buClr>
                          <a:srgbClr val="15864F"/>
                        </a:buClr>
                        <a:buSzTx/>
                        <a:buFont typeface="Wingdings" pitchFamily="2" charset="2"/>
                        <a:buNone/>
                        <a:tabLst/>
                      </a:pPr>
                      <a:r>
                        <a:rPr kumimoji="0" lang="en-GB" sz="800" b="0" i="0" u="none" strike="noStrike" kern="1200" cap="none" normalizeH="0" baseline="0" dirty="0">
                          <a:ln>
                            <a:noFill/>
                          </a:ln>
                          <a:solidFill>
                            <a:schemeClr val="accent1"/>
                          </a:solidFill>
                          <a:effectLst/>
                          <a:latin typeface="Arial" charset="0"/>
                          <a:ea typeface="ＭＳ Ｐゴシック"/>
                          <a:cs typeface="ＭＳ Ｐゴシック"/>
                        </a:rPr>
                        <a:t>To implement this option: </a:t>
                      </a:r>
                    </a:p>
                    <a:p>
                      <a:pPr marL="92075" marR="0" lvl="0" indent="-92075" algn="l" defTabSz="914400" rtl="0" eaLnBrk="0" fontAlgn="base" latinLnBrk="0" hangingPunct="0">
                        <a:lnSpc>
                          <a:spcPct val="100000"/>
                        </a:lnSpc>
                        <a:spcBef>
                          <a:spcPct val="25000"/>
                        </a:spcBef>
                        <a:spcAft>
                          <a:spcPct val="0"/>
                        </a:spcAft>
                        <a:buClr>
                          <a:srgbClr val="15864F"/>
                        </a:buClr>
                        <a:buSzTx/>
                        <a:buFont typeface="Arial" panose="020B0604020202020204" pitchFamily="34" charset="0"/>
                        <a:buChar char="•"/>
                        <a:tabLst/>
                        <a:defRPr/>
                      </a:pPr>
                      <a:r>
                        <a:rPr kumimoji="0" lang="en-GB" sz="800" b="0" i="0" u="none" strike="noStrike" kern="1200" cap="none" normalizeH="0" baseline="0" dirty="0">
                          <a:ln>
                            <a:noFill/>
                          </a:ln>
                          <a:solidFill>
                            <a:schemeClr val="accent1"/>
                          </a:solidFill>
                          <a:effectLst/>
                          <a:latin typeface="Arial" charset="0"/>
                          <a:ea typeface="ＭＳ Ｐゴシック"/>
                          <a:cs typeface="ＭＳ Ｐゴシック"/>
                        </a:rPr>
                        <a:t>Project: N/A</a:t>
                      </a:r>
                    </a:p>
                    <a:p>
                      <a:pPr marL="92075" marR="0" lvl="0" indent="-92075" algn="l" defTabSz="914400" rtl="0" eaLnBrk="0" fontAlgn="base" latinLnBrk="0" hangingPunct="0">
                        <a:lnSpc>
                          <a:spcPct val="100000"/>
                        </a:lnSpc>
                        <a:spcBef>
                          <a:spcPct val="25000"/>
                        </a:spcBef>
                        <a:spcAft>
                          <a:spcPct val="0"/>
                        </a:spcAft>
                        <a:buClr>
                          <a:srgbClr val="15864F"/>
                        </a:buClr>
                        <a:buSzTx/>
                        <a:buFont typeface="Arial" panose="020B0604020202020204" pitchFamily="34" charset="0"/>
                        <a:buChar char="•"/>
                        <a:tabLst/>
                        <a:defRPr/>
                      </a:pPr>
                      <a:r>
                        <a:rPr kumimoji="0" lang="en-GB" sz="800" b="0" i="0" u="none" strike="noStrike" kern="1200" cap="none" normalizeH="0" baseline="0" dirty="0">
                          <a:ln>
                            <a:noFill/>
                          </a:ln>
                          <a:solidFill>
                            <a:schemeClr val="accent1"/>
                          </a:solidFill>
                          <a:effectLst/>
                          <a:latin typeface="Arial" charset="0"/>
                          <a:ea typeface="ＭＳ Ｐゴシック"/>
                          <a:cs typeface="ＭＳ Ｐゴシック"/>
                        </a:rPr>
                        <a:t>BAU: £0.008 per GB for ingress and egress for VNET peering within the same region</a:t>
                      </a:r>
                    </a:p>
                  </a:txBody>
                  <a:tcPr marL="36000" marR="36000" marT="36000" marB="36000" horzOverflow="overflow">
                    <a:lnL w="12700" cap="flat" cmpd="sng" algn="ctr">
                      <a:solidFill>
                        <a:srgbClr val="002663"/>
                      </a:solidFill>
                      <a:prstDash val="solid"/>
                      <a:round/>
                      <a:headEnd type="none" w="med" len="med"/>
                      <a:tailEnd type="none" w="med" len="med"/>
                    </a:lnL>
                    <a:lnR w="12700" cap="flat" cmpd="sng" algn="ctr">
                      <a:solidFill>
                        <a:srgbClr val="002663"/>
                      </a:solidFill>
                      <a:prstDash val="solid"/>
                      <a:round/>
                      <a:headEnd type="none" w="med" len="med"/>
                      <a:tailEnd type="none" w="med" len="med"/>
                    </a:lnR>
                    <a:lnT w="12700" cap="flat" cmpd="sng" algn="ctr">
                      <a:solidFill>
                        <a:srgbClr val="002663"/>
                      </a:solidFill>
                      <a:prstDash val="solid"/>
                      <a:round/>
                      <a:headEnd type="none" w="med" len="med"/>
                      <a:tailEnd type="none" w="med" len="med"/>
                    </a:lnT>
                    <a:lnB w="12700" cap="flat" cmpd="sng" algn="ctr">
                      <a:solidFill>
                        <a:srgbClr val="002663"/>
                      </a:solidFill>
                      <a:prstDash val="solid"/>
                      <a:round/>
                      <a:headEnd type="none" w="med" len="med"/>
                      <a:tailEnd type="none" w="med" len="med"/>
                    </a:lnB>
                    <a:lnTlToBr>
                      <a:noFill/>
                    </a:lnTlToBr>
                    <a:lnBlToTr>
                      <a:noFill/>
                    </a:lnBlToTr>
                    <a:solidFill>
                      <a:srgbClr val="E6EFF5"/>
                    </a:solidFill>
                  </a:tcPr>
                </a:tc>
                <a:extLst>
                  <a:ext uri="{0D108BD9-81ED-4DB2-BD59-A6C34878D82A}">
                    <a16:rowId xmlns:a16="http://schemas.microsoft.com/office/drawing/2014/main" val="10003"/>
                  </a:ext>
                </a:extLst>
              </a:tr>
              <a:tr h="0">
                <a:tc>
                  <a:txBody>
                    <a:bodyPr/>
                    <a:lstStyle>
                      <a:lvl1pPr marL="0" algn="l" defTabSz="914192" rtl="0" eaLnBrk="1" latinLnBrk="0" hangingPunct="1">
                        <a:defRPr sz="1800" kern="1200">
                          <a:solidFill>
                            <a:schemeClr val="tx1"/>
                          </a:solidFill>
                          <a:latin typeface="Arial"/>
                        </a:defRPr>
                      </a:lvl1pPr>
                      <a:lvl2pPr marL="457097" algn="l" defTabSz="914192" rtl="0" eaLnBrk="1" latinLnBrk="0" hangingPunct="1">
                        <a:defRPr sz="1800" kern="1200">
                          <a:solidFill>
                            <a:schemeClr val="tx1"/>
                          </a:solidFill>
                          <a:latin typeface="Arial"/>
                        </a:defRPr>
                      </a:lvl2pPr>
                      <a:lvl3pPr marL="914192" algn="l" defTabSz="914192" rtl="0" eaLnBrk="1" latinLnBrk="0" hangingPunct="1">
                        <a:defRPr sz="1800" kern="1200">
                          <a:solidFill>
                            <a:schemeClr val="tx1"/>
                          </a:solidFill>
                          <a:latin typeface="Arial"/>
                        </a:defRPr>
                      </a:lvl3pPr>
                      <a:lvl4pPr marL="1371289" algn="l" defTabSz="914192" rtl="0" eaLnBrk="1" latinLnBrk="0" hangingPunct="1">
                        <a:defRPr sz="1800" kern="1200">
                          <a:solidFill>
                            <a:schemeClr val="tx1"/>
                          </a:solidFill>
                          <a:latin typeface="Arial"/>
                        </a:defRPr>
                      </a:lvl4pPr>
                      <a:lvl5pPr marL="1828384" algn="l" defTabSz="914192" rtl="0" eaLnBrk="1" latinLnBrk="0" hangingPunct="1">
                        <a:defRPr sz="1800" kern="1200">
                          <a:solidFill>
                            <a:schemeClr val="tx1"/>
                          </a:solidFill>
                          <a:latin typeface="Arial"/>
                        </a:defRPr>
                      </a:lvl5pPr>
                      <a:lvl6pPr marL="2285480" algn="l" defTabSz="914192" rtl="0" eaLnBrk="1" latinLnBrk="0" hangingPunct="1">
                        <a:defRPr sz="1800" kern="1200">
                          <a:solidFill>
                            <a:schemeClr val="tx1"/>
                          </a:solidFill>
                          <a:latin typeface="Arial"/>
                        </a:defRPr>
                      </a:lvl6pPr>
                      <a:lvl7pPr marL="2742576" algn="l" defTabSz="914192" rtl="0" eaLnBrk="1" latinLnBrk="0" hangingPunct="1">
                        <a:defRPr sz="1800" kern="1200">
                          <a:solidFill>
                            <a:schemeClr val="tx1"/>
                          </a:solidFill>
                          <a:latin typeface="Arial"/>
                        </a:defRPr>
                      </a:lvl7pPr>
                      <a:lvl8pPr marL="3199672" algn="l" defTabSz="914192" rtl="0" eaLnBrk="1" latinLnBrk="0" hangingPunct="1">
                        <a:defRPr sz="1800" kern="1200">
                          <a:solidFill>
                            <a:schemeClr val="tx1"/>
                          </a:solidFill>
                          <a:latin typeface="Arial"/>
                        </a:defRPr>
                      </a:lvl8pPr>
                      <a:lvl9pPr marL="3656768" algn="l" defTabSz="914192"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5000"/>
                        </a:spcBef>
                        <a:spcAft>
                          <a:spcPct val="0"/>
                        </a:spcAft>
                        <a:buClr>
                          <a:srgbClr val="15864F"/>
                        </a:buClr>
                        <a:buSzTx/>
                        <a:buFont typeface="Wingdings" pitchFamily="2" charset="2"/>
                        <a:buNone/>
                        <a:tabLst/>
                      </a:pPr>
                      <a:r>
                        <a:rPr kumimoji="0" lang="en-GB" sz="900" b="1" i="0" u="none" strike="noStrike" cap="none" normalizeH="0" baseline="0" dirty="0">
                          <a:ln>
                            <a:noFill/>
                          </a:ln>
                          <a:solidFill>
                            <a:schemeClr val="accent1"/>
                          </a:solidFill>
                          <a:effectLst/>
                          <a:latin typeface="Arial" charset="0"/>
                          <a:ea typeface="ＭＳ Ｐゴシック"/>
                          <a:cs typeface="ＭＳ Ｐゴシック"/>
                        </a:rPr>
                        <a:t>Risk/Impact to Service</a:t>
                      </a:r>
                    </a:p>
                  </a:txBody>
                  <a:tcPr marL="36000" marR="36000" marT="36000" marB="36000" horzOverflow="overflow">
                    <a:lnL w="28575" cap="flat" cmpd="sng" algn="ctr">
                      <a:solidFill>
                        <a:srgbClr val="002663"/>
                      </a:solidFill>
                      <a:prstDash val="solid"/>
                      <a:round/>
                      <a:headEnd type="none" w="med" len="med"/>
                      <a:tailEnd type="none" w="med" len="med"/>
                    </a:lnL>
                    <a:lnR w="12700" cap="flat" cmpd="sng" algn="ctr">
                      <a:solidFill>
                        <a:srgbClr val="002663"/>
                      </a:solidFill>
                      <a:prstDash val="solid"/>
                      <a:round/>
                      <a:headEnd type="none" w="med" len="med"/>
                      <a:tailEnd type="none" w="med" len="med"/>
                    </a:lnR>
                    <a:lnT w="12700" cap="flat" cmpd="sng" algn="ctr">
                      <a:solidFill>
                        <a:srgbClr val="002663"/>
                      </a:solidFill>
                      <a:prstDash val="solid"/>
                      <a:round/>
                      <a:headEnd type="none" w="med" len="med"/>
                      <a:tailEnd type="none" w="med" len="med"/>
                    </a:lnT>
                    <a:lnB w="28575" cap="flat" cmpd="sng" algn="ctr">
                      <a:solidFill>
                        <a:srgbClr val="002663"/>
                      </a:solidFill>
                      <a:prstDash val="solid"/>
                      <a:round/>
                      <a:headEnd type="none" w="med" len="med"/>
                      <a:tailEnd type="none" w="med" len="med"/>
                    </a:lnB>
                    <a:lnTlToBr>
                      <a:noFill/>
                    </a:lnTlToBr>
                    <a:lnBlToTr>
                      <a:noFill/>
                    </a:lnBlToTr>
                    <a:solidFill>
                      <a:srgbClr val="002663">
                        <a:lumMod val="10000"/>
                        <a:lumOff val="90000"/>
                      </a:srgbClr>
                    </a:solidFill>
                  </a:tcPr>
                </a:tc>
                <a:tc>
                  <a:txBody>
                    <a:bodyPr/>
                    <a:lstStyle>
                      <a:lvl1pPr marL="0" algn="l" defTabSz="914192" rtl="0" eaLnBrk="1" latinLnBrk="0" hangingPunct="1">
                        <a:defRPr sz="1800" kern="1200">
                          <a:solidFill>
                            <a:schemeClr val="tx1"/>
                          </a:solidFill>
                          <a:latin typeface="Arial"/>
                        </a:defRPr>
                      </a:lvl1pPr>
                      <a:lvl2pPr marL="457097" algn="l" defTabSz="914192" rtl="0" eaLnBrk="1" latinLnBrk="0" hangingPunct="1">
                        <a:defRPr sz="1800" kern="1200">
                          <a:solidFill>
                            <a:schemeClr val="tx1"/>
                          </a:solidFill>
                          <a:latin typeface="Arial"/>
                        </a:defRPr>
                      </a:lvl2pPr>
                      <a:lvl3pPr marL="914192" algn="l" defTabSz="914192" rtl="0" eaLnBrk="1" latinLnBrk="0" hangingPunct="1">
                        <a:defRPr sz="1800" kern="1200">
                          <a:solidFill>
                            <a:schemeClr val="tx1"/>
                          </a:solidFill>
                          <a:latin typeface="Arial"/>
                        </a:defRPr>
                      </a:lvl3pPr>
                      <a:lvl4pPr marL="1371289" algn="l" defTabSz="914192" rtl="0" eaLnBrk="1" latinLnBrk="0" hangingPunct="1">
                        <a:defRPr sz="1800" kern="1200">
                          <a:solidFill>
                            <a:schemeClr val="tx1"/>
                          </a:solidFill>
                          <a:latin typeface="Arial"/>
                        </a:defRPr>
                      </a:lvl4pPr>
                      <a:lvl5pPr marL="1828384" algn="l" defTabSz="914192" rtl="0" eaLnBrk="1" latinLnBrk="0" hangingPunct="1">
                        <a:defRPr sz="1800" kern="1200">
                          <a:solidFill>
                            <a:schemeClr val="tx1"/>
                          </a:solidFill>
                          <a:latin typeface="Arial"/>
                        </a:defRPr>
                      </a:lvl5pPr>
                      <a:lvl6pPr marL="2285480" algn="l" defTabSz="914192" rtl="0" eaLnBrk="1" latinLnBrk="0" hangingPunct="1">
                        <a:defRPr sz="1800" kern="1200">
                          <a:solidFill>
                            <a:schemeClr val="tx1"/>
                          </a:solidFill>
                          <a:latin typeface="Arial"/>
                        </a:defRPr>
                      </a:lvl6pPr>
                      <a:lvl7pPr marL="2742576" algn="l" defTabSz="914192" rtl="0" eaLnBrk="1" latinLnBrk="0" hangingPunct="1">
                        <a:defRPr sz="1800" kern="1200">
                          <a:solidFill>
                            <a:schemeClr val="tx1"/>
                          </a:solidFill>
                          <a:latin typeface="Arial"/>
                        </a:defRPr>
                      </a:lvl7pPr>
                      <a:lvl8pPr marL="3199672" algn="l" defTabSz="914192" rtl="0" eaLnBrk="1" latinLnBrk="0" hangingPunct="1">
                        <a:defRPr sz="1800" kern="1200">
                          <a:solidFill>
                            <a:schemeClr val="tx1"/>
                          </a:solidFill>
                          <a:latin typeface="Arial"/>
                        </a:defRPr>
                      </a:lvl8pPr>
                      <a:lvl9pPr marL="3656768" algn="l" defTabSz="914192" rtl="0" eaLnBrk="1" latinLnBrk="0" hangingPunct="1">
                        <a:defRPr sz="1800" kern="1200">
                          <a:solidFill>
                            <a:schemeClr val="tx1"/>
                          </a:solidFill>
                          <a:latin typeface="Arial"/>
                        </a:defRPr>
                      </a:lvl9pPr>
                    </a:lstStyle>
                    <a:p>
                      <a:pPr marL="92075" marR="0" lvl="0" indent="-92075" algn="l" defTabSz="914400" rtl="0" eaLnBrk="0" fontAlgn="base" latinLnBrk="0" hangingPunct="0">
                        <a:lnSpc>
                          <a:spcPct val="100000"/>
                        </a:lnSpc>
                        <a:spcBef>
                          <a:spcPct val="25000"/>
                        </a:spcBef>
                        <a:spcAft>
                          <a:spcPct val="0"/>
                        </a:spcAft>
                        <a:buClr>
                          <a:srgbClr val="15864F"/>
                        </a:buClr>
                        <a:buSzTx/>
                        <a:buFont typeface="Arial" panose="020B0604020202020204" pitchFamily="34" charset="0"/>
                        <a:buChar char="•"/>
                        <a:tabLst/>
                        <a:defRPr/>
                      </a:pPr>
                      <a:r>
                        <a:rPr kumimoji="0" lang="en-GB" sz="800" b="1" i="0" u="none" strike="noStrike" kern="1200" cap="none" normalizeH="0" baseline="0" dirty="0">
                          <a:ln>
                            <a:noFill/>
                          </a:ln>
                          <a:solidFill>
                            <a:schemeClr val="accent1"/>
                          </a:solidFill>
                          <a:effectLst/>
                          <a:latin typeface="Arial" charset="0"/>
                          <a:ea typeface="ＭＳ Ｐゴシック"/>
                          <a:cs typeface="ＭＳ Ｐゴシック"/>
                        </a:rPr>
                        <a:t>Risk:  High</a:t>
                      </a:r>
                    </a:p>
                    <a:p>
                      <a:pPr marL="92075" marR="0" lvl="0" indent="-92075" algn="l" defTabSz="914400" rtl="0" eaLnBrk="0" fontAlgn="base" latinLnBrk="0" hangingPunct="0">
                        <a:lnSpc>
                          <a:spcPct val="100000"/>
                        </a:lnSpc>
                        <a:spcBef>
                          <a:spcPct val="25000"/>
                        </a:spcBef>
                        <a:spcAft>
                          <a:spcPct val="0"/>
                        </a:spcAft>
                        <a:buClr>
                          <a:srgbClr val="15864F"/>
                        </a:buClr>
                        <a:buSzTx/>
                        <a:buFont typeface="Arial" panose="020B0604020202020204" pitchFamily="34" charset="0"/>
                        <a:buChar char="•"/>
                        <a:tabLst/>
                        <a:defRPr/>
                      </a:pPr>
                      <a:r>
                        <a:rPr kumimoji="0" lang="en-GB" sz="800" b="1" i="0" u="none" strike="noStrike" kern="1200" cap="none" normalizeH="0" baseline="0" dirty="0">
                          <a:ln>
                            <a:noFill/>
                          </a:ln>
                          <a:solidFill>
                            <a:schemeClr val="accent1"/>
                          </a:solidFill>
                          <a:effectLst/>
                          <a:latin typeface="Arial" charset="0"/>
                          <a:ea typeface="ＭＳ Ｐゴシック"/>
                          <a:cs typeface="ＭＳ Ｐゴシック"/>
                        </a:rPr>
                        <a:t>Impact: High</a:t>
                      </a:r>
                    </a:p>
                    <a:p>
                      <a:pPr marL="92075" marR="0" lvl="0" indent="-92075" algn="l" defTabSz="914400" rtl="0" eaLnBrk="0" fontAlgn="base" latinLnBrk="0" hangingPunct="0">
                        <a:lnSpc>
                          <a:spcPct val="100000"/>
                        </a:lnSpc>
                        <a:spcBef>
                          <a:spcPct val="25000"/>
                        </a:spcBef>
                        <a:spcAft>
                          <a:spcPct val="0"/>
                        </a:spcAft>
                        <a:buClr>
                          <a:srgbClr val="15864F"/>
                        </a:buClr>
                        <a:buSzTx/>
                        <a:buFont typeface="Arial" panose="020B0604020202020204" pitchFamily="34" charset="0"/>
                        <a:buChar char="•"/>
                        <a:tabLst/>
                        <a:defRPr/>
                      </a:pPr>
                      <a:r>
                        <a:rPr kumimoji="0" lang="en-GB" sz="800" b="1" i="0" u="none" strike="noStrike" kern="1200" cap="none" normalizeH="0" baseline="0" dirty="0">
                          <a:ln>
                            <a:noFill/>
                          </a:ln>
                          <a:solidFill>
                            <a:schemeClr val="accent1"/>
                          </a:solidFill>
                          <a:effectLst/>
                          <a:latin typeface="Arial" charset="0"/>
                          <a:ea typeface="ＭＳ Ｐゴシック"/>
                          <a:cs typeface="ＭＳ Ｐゴシック"/>
                        </a:rPr>
                        <a:t>Network Impact Assessment: </a:t>
                      </a:r>
                      <a:r>
                        <a:rPr kumimoji="0" lang="en-GB" sz="800" b="0" i="0" u="none" strike="noStrike" kern="1200" cap="none" normalizeH="0" baseline="0" dirty="0">
                          <a:ln>
                            <a:noFill/>
                          </a:ln>
                          <a:solidFill>
                            <a:schemeClr val="accent1"/>
                          </a:solidFill>
                          <a:effectLst/>
                          <a:latin typeface="Arial" charset="0"/>
                          <a:ea typeface="ＭＳ Ｐゴシック"/>
                          <a:cs typeface="ＭＳ Ｐゴシック"/>
                        </a:rPr>
                        <a:t>Not Required</a:t>
                      </a:r>
                    </a:p>
                  </a:txBody>
                  <a:tcPr marL="36000" marR="36000" marT="36000" marB="36000" horzOverflow="overflow">
                    <a:lnL w="12700" cap="flat" cmpd="sng" algn="ctr">
                      <a:solidFill>
                        <a:srgbClr val="002663"/>
                      </a:solidFill>
                      <a:prstDash val="solid"/>
                      <a:round/>
                      <a:headEnd type="none" w="med" len="med"/>
                      <a:tailEnd type="none" w="med" len="med"/>
                    </a:lnL>
                    <a:lnR w="12700" cap="flat" cmpd="sng" algn="ctr">
                      <a:solidFill>
                        <a:srgbClr val="002663"/>
                      </a:solidFill>
                      <a:prstDash val="solid"/>
                      <a:round/>
                      <a:headEnd type="none" w="med" len="med"/>
                      <a:tailEnd type="none" w="med" len="med"/>
                    </a:lnR>
                    <a:lnT w="12700" cap="flat" cmpd="sng" algn="ctr">
                      <a:solidFill>
                        <a:srgbClr val="002663"/>
                      </a:solidFill>
                      <a:prstDash val="solid"/>
                      <a:round/>
                      <a:headEnd type="none" w="med" len="med"/>
                      <a:tailEnd type="none" w="med" len="med"/>
                    </a:lnT>
                    <a:lnB w="28575" cap="flat" cmpd="sng" algn="ctr">
                      <a:solidFill>
                        <a:srgbClr val="002663"/>
                      </a:solidFill>
                      <a:prstDash val="solid"/>
                      <a:round/>
                      <a:headEnd type="none" w="med" len="med"/>
                      <a:tailEnd type="none" w="med" len="med"/>
                    </a:lnB>
                    <a:lnTlToBr>
                      <a:noFill/>
                    </a:lnTlToBr>
                    <a:lnBlToTr>
                      <a:noFill/>
                    </a:lnBlToTr>
                    <a:solidFill>
                      <a:srgbClr val="E6EFF5"/>
                    </a:solidFill>
                  </a:tcPr>
                </a:tc>
                <a:tc>
                  <a:txBody>
                    <a:bodyPr/>
                    <a:lstStyle>
                      <a:lvl1pPr marL="0" algn="l" defTabSz="914192" rtl="0" eaLnBrk="1" latinLnBrk="0" hangingPunct="1">
                        <a:defRPr sz="1800" kern="1200">
                          <a:solidFill>
                            <a:schemeClr val="tx1"/>
                          </a:solidFill>
                          <a:latin typeface="Arial"/>
                        </a:defRPr>
                      </a:lvl1pPr>
                      <a:lvl2pPr marL="457097" algn="l" defTabSz="914192" rtl="0" eaLnBrk="1" latinLnBrk="0" hangingPunct="1">
                        <a:defRPr sz="1800" kern="1200">
                          <a:solidFill>
                            <a:schemeClr val="tx1"/>
                          </a:solidFill>
                          <a:latin typeface="Arial"/>
                        </a:defRPr>
                      </a:lvl2pPr>
                      <a:lvl3pPr marL="914192" algn="l" defTabSz="914192" rtl="0" eaLnBrk="1" latinLnBrk="0" hangingPunct="1">
                        <a:defRPr sz="1800" kern="1200">
                          <a:solidFill>
                            <a:schemeClr val="tx1"/>
                          </a:solidFill>
                          <a:latin typeface="Arial"/>
                        </a:defRPr>
                      </a:lvl3pPr>
                      <a:lvl4pPr marL="1371289" algn="l" defTabSz="914192" rtl="0" eaLnBrk="1" latinLnBrk="0" hangingPunct="1">
                        <a:defRPr sz="1800" kern="1200">
                          <a:solidFill>
                            <a:schemeClr val="tx1"/>
                          </a:solidFill>
                          <a:latin typeface="Arial"/>
                        </a:defRPr>
                      </a:lvl4pPr>
                      <a:lvl5pPr marL="1828384" algn="l" defTabSz="914192" rtl="0" eaLnBrk="1" latinLnBrk="0" hangingPunct="1">
                        <a:defRPr sz="1800" kern="1200">
                          <a:solidFill>
                            <a:schemeClr val="tx1"/>
                          </a:solidFill>
                          <a:latin typeface="Arial"/>
                        </a:defRPr>
                      </a:lvl5pPr>
                      <a:lvl6pPr marL="2285480" algn="l" defTabSz="914192" rtl="0" eaLnBrk="1" latinLnBrk="0" hangingPunct="1">
                        <a:defRPr sz="1800" kern="1200">
                          <a:solidFill>
                            <a:schemeClr val="tx1"/>
                          </a:solidFill>
                          <a:latin typeface="Arial"/>
                        </a:defRPr>
                      </a:lvl6pPr>
                      <a:lvl7pPr marL="2742576" algn="l" defTabSz="914192" rtl="0" eaLnBrk="1" latinLnBrk="0" hangingPunct="1">
                        <a:defRPr sz="1800" kern="1200">
                          <a:solidFill>
                            <a:schemeClr val="tx1"/>
                          </a:solidFill>
                          <a:latin typeface="Arial"/>
                        </a:defRPr>
                      </a:lvl7pPr>
                      <a:lvl8pPr marL="3199672" algn="l" defTabSz="914192" rtl="0" eaLnBrk="1" latinLnBrk="0" hangingPunct="1">
                        <a:defRPr sz="1800" kern="1200">
                          <a:solidFill>
                            <a:schemeClr val="tx1"/>
                          </a:solidFill>
                          <a:latin typeface="Arial"/>
                        </a:defRPr>
                      </a:lvl8pPr>
                      <a:lvl9pPr marL="3656768" algn="l" defTabSz="914192" rtl="0" eaLnBrk="1" latinLnBrk="0" hangingPunct="1">
                        <a:defRPr sz="1800" kern="1200">
                          <a:solidFill>
                            <a:schemeClr val="tx1"/>
                          </a:solidFill>
                          <a:latin typeface="Arial"/>
                        </a:defRPr>
                      </a:lvl9pPr>
                    </a:lstStyle>
                    <a:p>
                      <a:pPr marL="92075" marR="0" lvl="0" indent="-92075" algn="l" defTabSz="914400" rtl="0" eaLnBrk="0" fontAlgn="base" latinLnBrk="0" hangingPunct="0">
                        <a:lnSpc>
                          <a:spcPct val="100000"/>
                        </a:lnSpc>
                        <a:spcBef>
                          <a:spcPct val="25000"/>
                        </a:spcBef>
                        <a:spcAft>
                          <a:spcPct val="0"/>
                        </a:spcAft>
                        <a:buClr>
                          <a:srgbClr val="15864F"/>
                        </a:buClr>
                        <a:buSzTx/>
                        <a:buFont typeface="Arial" panose="020B0604020202020204" pitchFamily="34" charset="0"/>
                        <a:buChar char="•"/>
                        <a:tabLst/>
                        <a:defRPr/>
                      </a:pPr>
                      <a:r>
                        <a:rPr kumimoji="0" lang="en-GB" sz="800" b="1" i="0" u="none" strike="noStrike" kern="1200" cap="none" normalizeH="0" baseline="0" dirty="0">
                          <a:ln>
                            <a:noFill/>
                          </a:ln>
                          <a:solidFill>
                            <a:schemeClr val="accent1"/>
                          </a:solidFill>
                          <a:effectLst/>
                          <a:latin typeface="Arial" charset="0"/>
                          <a:ea typeface="+mn-ea"/>
                          <a:cs typeface="ＭＳ Ｐゴシック"/>
                        </a:rPr>
                        <a:t>Risk: Low</a:t>
                      </a:r>
                    </a:p>
                    <a:p>
                      <a:pPr marL="92075" marR="0" lvl="0" indent="-92075" algn="l" defTabSz="914400" rtl="0" eaLnBrk="0" fontAlgn="base" latinLnBrk="0" hangingPunct="0">
                        <a:lnSpc>
                          <a:spcPct val="100000"/>
                        </a:lnSpc>
                        <a:spcBef>
                          <a:spcPct val="25000"/>
                        </a:spcBef>
                        <a:spcAft>
                          <a:spcPct val="0"/>
                        </a:spcAft>
                        <a:buClr>
                          <a:srgbClr val="15864F"/>
                        </a:buClr>
                        <a:buSzTx/>
                        <a:buFont typeface="Arial" panose="020B0604020202020204" pitchFamily="34" charset="0"/>
                        <a:buChar char="•"/>
                        <a:tabLst/>
                        <a:defRPr/>
                      </a:pPr>
                      <a:r>
                        <a:rPr kumimoji="0" lang="en-GB" sz="800" b="1" i="0" u="none" strike="noStrike" kern="1200" cap="none" normalizeH="0" baseline="0" dirty="0">
                          <a:ln>
                            <a:noFill/>
                          </a:ln>
                          <a:solidFill>
                            <a:schemeClr val="accent1"/>
                          </a:solidFill>
                          <a:effectLst/>
                          <a:latin typeface="Arial" charset="0"/>
                          <a:ea typeface="+mn-ea"/>
                          <a:cs typeface="ＭＳ Ｐゴシック"/>
                        </a:rPr>
                        <a:t>Impact:</a:t>
                      </a:r>
                      <a:r>
                        <a:rPr kumimoji="0" lang="en-GB" sz="800" b="0" i="0" u="none" strike="noStrike" kern="1200" cap="none" normalizeH="0" baseline="0" dirty="0">
                          <a:ln>
                            <a:noFill/>
                          </a:ln>
                          <a:solidFill>
                            <a:schemeClr val="accent1"/>
                          </a:solidFill>
                          <a:effectLst/>
                          <a:latin typeface="Arial" charset="0"/>
                          <a:ea typeface="+mn-ea"/>
                          <a:cs typeface="ＭＳ Ｐゴシック"/>
                        </a:rPr>
                        <a:t>  </a:t>
                      </a:r>
                      <a:r>
                        <a:rPr kumimoji="0" lang="en-GB" sz="800" b="1" i="0" u="none" strike="noStrike" kern="1200" cap="none" normalizeH="0" baseline="0" dirty="0">
                          <a:ln>
                            <a:noFill/>
                          </a:ln>
                          <a:solidFill>
                            <a:schemeClr val="accent1"/>
                          </a:solidFill>
                          <a:effectLst/>
                          <a:latin typeface="Arial" charset="0"/>
                          <a:ea typeface="+mn-ea"/>
                          <a:cs typeface="ＭＳ Ｐゴシック"/>
                        </a:rPr>
                        <a:t>Low</a:t>
                      </a:r>
                    </a:p>
                    <a:p>
                      <a:pPr marL="92075" marR="0" lvl="0" indent="-92075" algn="l" defTabSz="914400" rtl="0" eaLnBrk="0" fontAlgn="base" latinLnBrk="0" hangingPunct="0">
                        <a:lnSpc>
                          <a:spcPct val="100000"/>
                        </a:lnSpc>
                        <a:spcBef>
                          <a:spcPct val="25000"/>
                        </a:spcBef>
                        <a:spcAft>
                          <a:spcPct val="0"/>
                        </a:spcAft>
                        <a:buClr>
                          <a:srgbClr val="15864F"/>
                        </a:buClr>
                        <a:buSzTx/>
                        <a:buFont typeface="Arial" panose="020B0604020202020204" pitchFamily="34" charset="0"/>
                        <a:buChar char="•"/>
                        <a:tabLst/>
                        <a:defRPr/>
                      </a:pPr>
                      <a:r>
                        <a:rPr kumimoji="0" lang="en-GB" sz="800" b="1" i="0" u="none" strike="noStrike" kern="1200" cap="none" normalizeH="0" baseline="0" dirty="0">
                          <a:ln>
                            <a:noFill/>
                          </a:ln>
                          <a:solidFill>
                            <a:schemeClr val="accent1"/>
                          </a:solidFill>
                          <a:effectLst/>
                          <a:latin typeface="Arial" charset="0"/>
                          <a:ea typeface="+mn-ea"/>
                          <a:cs typeface="ＭＳ Ｐゴシック"/>
                        </a:rPr>
                        <a:t>Network Impact Assessment:</a:t>
                      </a:r>
                      <a:r>
                        <a:rPr kumimoji="0" lang="en-GB" sz="800" b="0" i="0" u="none" strike="noStrike" kern="1200" cap="none" normalizeH="0" baseline="0" dirty="0">
                          <a:ln>
                            <a:noFill/>
                          </a:ln>
                          <a:solidFill>
                            <a:schemeClr val="accent1"/>
                          </a:solidFill>
                          <a:effectLst/>
                          <a:latin typeface="Arial" charset="0"/>
                          <a:ea typeface="+mn-ea"/>
                          <a:cs typeface="ＭＳ Ｐゴシック"/>
                        </a:rPr>
                        <a:t> Not Required</a:t>
                      </a:r>
                    </a:p>
                  </a:txBody>
                  <a:tcPr marL="36000" marR="36000" marT="36000" marB="36000" horzOverflow="overflow">
                    <a:lnL w="12700" cap="flat" cmpd="sng" algn="ctr">
                      <a:solidFill>
                        <a:srgbClr val="002663"/>
                      </a:solidFill>
                      <a:prstDash val="solid"/>
                      <a:round/>
                      <a:headEnd type="none" w="med" len="med"/>
                      <a:tailEnd type="none" w="med" len="med"/>
                    </a:lnL>
                    <a:lnR w="12700" cap="flat" cmpd="sng" algn="ctr">
                      <a:solidFill>
                        <a:srgbClr val="002663"/>
                      </a:solidFill>
                      <a:prstDash val="solid"/>
                      <a:round/>
                      <a:headEnd type="none" w="med" len="med"/>
                      <a:tailEnd type="none" w="med" len="med"/>
                    </a:lnR>
                    <a:lnT w="12700" cap="flat" cmpd="sng" algn="ctr">
                      <a:solidFill>
                        <a:srgbClr val="002663"/>
                      </a:solidFill>
                      <a:prstDash val="solid"/>
                      <a:round/>
                      <a:headEnd type="none" w="med" len="med"/>
                      <a:tailEnd type="none" w="med" len="med"/>
                    </a:lnT>
                    <a:lnB w="28575" cap="flat" cmpd="sng" algn="ctr">
                      <a:solidFill>
                        <a:srgbClr val="002663"/>
                      </a:solidFill>
                      <a:prstDash val="solid"/>
                      <a:round/>
                      <a:headEnd type="none" w="med" len="med"/>
                      <a:tailEnd type="none" w="med" len="med"/>
                    </a:lnB>
                    <a:lnTlToBr>
                      <a:noFill/>
                    </a:lnTlToBr>
                    <a:lnBlToTr>
                      <a:noFill/>
                    </a:lnBlToTr>
                    <a:solidFill>
                      <a:srgbClr val="E6EFF5"/>
                    </a:solidFill>
                  </a:tcPr>
                </a:tc>
                <a:extLst>
                  <a:ext uri="{0D108BD9-81ED-4DB2-BD59-A6C34878D82A}">
                    <a16:rowId xmlns:a16="http://schemas.microsoft.com/office/drawing/2014/main" val="10005"/>
                  </a:ext>
                </a:extLst>
              </a:tr>
            </a:tbl>
          </a:graphicData>
        </a:graphic>
      </p:graphicFrame>
      <p:sp>
        <p:nvSpPr>
          <p:cNvPr id="19" name="Rectangle 18"/>
          <p:cNvSpPr/>
          <p:nvPr/>
        </p:nvSpPr>
        <p:spPr bwMode="auto">
          <a:xfrm>
            <a:off x="5570621" y="784859"/>
            <a:ext cx="4137260" cy="5291087"/>
          </a:xfrm>
          <a:prstGeom prst="rect">
            <a:avLst/>
          </a:prstGeom>
          <a:noFill/>
          <a:ln w="19050">
            <a:solidFill>
              <a:srgbClr val="FF0000"/>
            </a:solidFill>
          </a:ln>
          <a:effectLst/>
          <a:extLst/>
        </p:spPr>
        <p:txBody>
          <a:bodyPr vert="horz" wrap="none" lIns="60324" tIns="23750" rIns="60324" bIns="30162" numCol="1" rtlCol="0" anchor="t" anchorCtr="0" compatLnSpc="1">
            <a:prstTxWarp prst="textNoShape">
              <a:avLst/>
            </a:prstTxWarp>
          </a:bodyPr>
          <a:lstStyle/>
          <a:p>
            <a:pPr algn="ctr" defTabSz="857729" fontAlgn="auto">
              <a:spcBef>
                <a:spcPts val="0"/>
              </a:spcBef>
              <a:spcAft>
                <a:spcPts val="0"/>
              </a:spcAft>
              <a:defRPr/>
            </a:pPr>
            <a:r>
              <a:rPr lang="en-GB" sz="1000" b="1" kern="0" dirty="0" smtClean="0">
                <a:solidFill>
                  <a:srgbClr val="FF0000"/>
                </a:solidFill>
              </a:rPr>
              <a:t>Recommendation</a:t>
            </a:r>
          </a:p>
        </p:txBody>
      </p:sp>
    </p:spTree>
    <p:extLst>
      <p:ext uri="{BB962C8B-B14F-4D97-AF65-F5344CB8AC3E}">
        <p14:creationId xmlns:p14="http://schemas.microsoft.com/office/powerpoint/2010/main" val="2742949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0089" y="100911"/>
            <a:ext cx="9291036" cy="1119143"/>
          </a:xfrm>
        </p:spPr>
        <p:txBody>
          <a:bodyPr/>
          <a:lstStyle/>
          <a:p>
            <a:r>
              <a:rPr lang="en-GB" dirty="0"/>
              <a:t>What is SLAs choice of </a:t>
            </a:r>
            <a:r>
              <a:rPr lang="en-GB" dirty="0" smtClean="0"/>
              <a:t>Business Continuity </a:t>
            </a:r>
            <a:br>
              <a:rPr lang="en-GB" dirty="0" smtClean="0"/>
            </a:br>
            <a:r>
              <a:rPr lang="en-GB" dirty="0" smtClean="0"/>
              <a:t>and Disaster Recovery</a:t>
            </a:r>
            <a:br>
              <a:rPr lang="en-GB" dirty="0" smtClean="0"/>
            </a:br>
            <a:r>
              <a:rPr lang="en-GB" sz="1400" dirty="0" smtClean="0">
                <a:solidFill>
                  <a:srgbClr val="0354B5"/>
                </a:solidFill>
              </a:rPr>
              <a:t>Options </a:t>
            </a:r>
            <a:r>
              <a:rPr lang="en-GB" sz="1400" dirty="0">
                <a:solidFill>
                  <a:srgbClr val="0354B5"/>
                </a:solidFill>
              </a:rPr>
              <a:t>and </a:t>
            </a:r>
            <a:r>
              <a:rPr lang="en-GB" sz="1400" dirty="0" smtClean="0">
                <a:solidFill>
                  <a:srgbClr val="0354B5"/>
                </a:solidFill>
              </a:rPr>
              <a:t>Recommendation</a:t>
            </a:r>
            <a:r>
              <a:rPr lang="en-GB" dirty="0" smtClean="0"/>
              <a:t/>
            </a:r>
            <a:br>
              <a:rPr lang="en-GB" dirty="0" smtClean="0"/>
            </a:br>
            <a:r>
              <a:rPr lang="en-GB" sz="1400" dirty="0" smtClean="0">
                <a:solidFill>
                  <a:schemeClr val="bg2"/>
                </a:solidFill>
              </a:rPr>
              <a:t>Decision Reference: </a:t>
            </a:r>
            <a:endParaRPr lang="en-GB" sz="1400" dirty="0">
              <a:solidFill>
                <a:srgbClr val="FF0000"/>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3319308726"/>
              </p:ext>
            </p:extLst>
          </p:nvPr>
        </p:nvGraphicFramePr>
        <p:xfrm>
          <a:off x="7787641" y="85794"/>
          <a:ext cx="2004060" cy="518160"/>
        </p:xfrm>
        <a:graphic>
          <a:graphicData uri="http://schemas.openxmlformats.org/drawingml/2006/table">
            <a:tbl>
              <a:tblPr firstRow="1" bandRow="1">
                <a:tableStyleId>{2D5ABB26-0587-4C30-8999-92F81FD0307C}</a:tableStyleId>
              </a:tblPr>
              <a:tblGrid>
                <a:gridCol w="2004060">
                  <a:extLst>
                    <a:ext uri="{9D8B030D-6E8A-4147-A177-3AD203B41FA5}">
                      <a16:colId xmlns:a16="http://schemas.microsoft.com/office/drawing/2014/main" val="20000"/>
                    </a:ext>
                  </a:extLst>
                </a:gridCol>
              </a:tblGrid>
              <a:tr h="446568">
                <a:tc>
                  <a:txBody>
                    <a:bodyPr/>
                    <a:lstStyle/>
                    <a:p>
                      <a:pPr marL="0" marR="0" indent="0" algn="l" defTabSz="914296"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700" b="1" baseline="0" dirty="0" smtClean="0"/>
                        <a:t>Governance</a:t>
                      </a:r>
                    </a:p>
                    <a:p>
                      <a:pPr marL="171450" marR="0" indent="-171450" algn="l" defTabSz="91429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700" baseline="0" dirty="0" smtClean="0"/>
                        <a:t>Peer Review: {Date}</a:t>
                      </a:r>
                    </a:p>
                    <a:p>
                      <a:pPr marL="171450" marR="0" indent="-171450" algn="l" defTabSz="91429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700" baseline="0" dirty="0" smtClean="0"/>
                        <a:t>Review: {Date} </a:t>
                      </a:r>
                    </a:p>
                    <a:p>
                      <a:pPr marL="171450" marR="0" indent="-171450" algn="l" defTabSz="91429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700" baseline="0" dirty="0" smtClean="0"/>
                        <a:t>Approval: {Date}</a:t>
                      </a:r>
                    </a:p>
                  </a:txBody>
                  <a:tcPr>
                    <a:solidFill>
                      <a:schemeClr val="bg2">
                        <a:lumMod val="20000"/>
                        <a:lumOff val="80000"/>
                      </a:schemeClr>
                    </a:solidFill>
                  </a:tcPr>
                </a:tc>
                <a:extLst>
                  <a:ext uri="{0D108BD9-81ED-4DB2-BD59-A6C34878D82A}">
                    <a16:rowId xmlns:a16="http://schemas.microsoft.com/office/drawing/2014/main" val="10000"/>
                  </a:ext>
                </a:extLst>
              </a:tr>
            </a:tbl>
          </a:graphicData>
        </a:graphic>
      </p:graphicFrame>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089" y="6266498"/>
            <a:ext cx="1906638" cy="5061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52" name="Group 56"/>
          <p:cNvGraphicFramePr>
            <a:graphicFrameLocks noGrp="1"/>
          </p:cNvGraphicFramePr>
          <p:nvPr>
            <p:extLst>
              <p:ext uri="{D42A27DB-BD31-4B8C-83A1-F6EECF244321}">
                <p14:modId xmlns:p14="http://schemas.microsoft.com/office/powerpoint/2010/main" val="228178533"/>
              </p:ext>
            </p:extLst>
          </p:nvPr>
        </p:nvGraphicFramePr>
        <p:xfrm>
          <a:off x="545899" y="1387527"/>
          <a:ext cx="9161982" cy="4379660"/>
        </p:xfrm>
        <a:graphic>
          <a:graphicData uri="http://schemas.openxmlformats.org/drawingml/2006/table">
            <a:tbl>
              <a:tblPr/>
              <a:tblGrid>
                <a:gridCol w="1148898">
                  <a:extLst>
                    <a:ext uri="{9D8B030D-6E8A-4147-A177-3AD203B41FA5}">
                      <a16:colId xmlns:a16="http://schemas.microsoft.com/office/drawing/2014/main" val="20000"/>
                    </a:ext>
                  </a:extLst>
                </a:gridCol>
                <a:gridCol w="4006542">
                  <a:extLst>
                    <a:ext uri="{9D8B030D-6E8A-4147-A177-3AD203B41FA5}">
                      <a16:colId xmlns:a16="http://schemas.microsoft.com/office/drawing/2014/main" val="20001"/>
                    </a:ext>
                  </a:extLst>
                </a:gridCol>
                <a:gridCol w="4006542">
                  <a:extLst>
                    <a:ext uri="{9D8B030D-6E8A-4147-A177-3AD203B41FA5}">
                      <a16:colId xmlns:a16="http://schemas.microsoft.com/office/drawing/2014/main" val="20003"/>
                    </a:ext>
                  </a:extLst>
                </a:gridCol>
              </a:tblGrid>
              <a:tr h="592771">
                <a:tc>
                  <a:txBody>
                    <a:bodyPr/>
                    <a:lstStyle>
                      <a:lvl1pPr marL="0" algn="l" defTabSz="914192" rtl="0" eaLnBrk="1" latinLnBrk="0" hangingPunct="1">
                        <a:defRPr sz="1800" kern="1200">
                          <a:solidFill>
                            <a:schemeClr val="tx1"/>
                          </a:solidFill>
                          <a:latin typeface="Arial"/>
                        </a:defRPr>
                      </a:lvl1pPr>
                      <a:lvl2pPr marL="457097" algn="l" defTabSz="914192" rtl="0" eaLnBrk="1" latinLnBrk="0" hangingPunct="1">
                        <a:defRPr sz="1800" kern="1200">
                          <a:solidFill>
                            <a:schemeClr val="tx1"/>
                          </a:solidFill>
                          <a:latin typeface="Arial"/>
                        </a:defRPr>
                      </a:lvl2pPr>
                      <a:lvl3pPr marL="914192" algn="l" defTabSz="914192" rtl="0" eaLnBrk="1" latinLnBrk="0" hangingPunct="1">
                        <a:defRPr sz="1800" kern="1200">
                          <a:solidFill>
                            <a:schemeClr val="tx1"/>
                          </a:solidFill>
                          <a:latin typeface="Arial"/>
                        </a:defRPr>
                      </a:lvl3pPr>
                      <a:lvl4pPr marL="1371289" algn="l" defTabSz="914192" rtl="0" eaLnBrk="1" latinLnBrk="0" hangingPunct="1">
                        <a:defRPr sz="1800" kern="1200">
                          <a:solidFill>
                            <a:schemeClr val="tx1"/>
                          </a:solidFill>
                          <a:latin typeface="Arial"/>
                        </a:defRPr>
                      </a:lvl4pPr>
                      <a:lvl5pPr marL="1828384" algn="l" defTabSz="914192" rtl="0" eaLnBrk="1" latinLnBrk="0" hangingPunct="1">
                        <a:defRPr sz="1800" kern="1200">
                          <a:solidFill>
                            <a:schemeClr val="tx1"/>
                          </a:solidFill>
                          <a:latin typeface="Arial"/>
                        </a:defRPr>
                      </a:lvl5pPr>
                      <a:lvl6pPr marL="2285480" algn="l" defTabSz="914192" rtl="0" eaLnBrk="1" latinLnBrk="0" hangingPunct="1">
                        <a:defRPr sz="1800" kern="1200">
                          <a:solidFill>
                            <a:schemeClr val="tx1"/>
                          </a:solidFill>
                          <a:latin typeface="Arial"/>
                        </a:defRPr>
                      </a:lvl6pPr>
                      <a:lvl7pPr marL="2742576" algn="l" defTabSz="914192" rtl="0" eaLnBrk="1" latinLnBrk="0" hangingPunct="1">
                        <a:defRPr sz="1800" kern="1200">
                          <a:solidFill>
                            <a:schemeClr val="tx1"/>
                          </a:solidFill>
                          <a:latin typeface="Arial"/>
                        </a:defRPr>
                      </a:lvl7pPr>
                      <a:lvl8pPr marL="3199672" algn="l" defTabSz="914192" rtl="0" eaLnBrk="1" latinLnBrk="0" hangingPunct="1">
                        <a:defRPr sz="1800" kern="1200">
                          <a:solidFill>
                            <a:schemeClr val="tx1"/>
                          </a:solidFill>
                          <a:latin typeface="Arial"/>
                        </a:defRPr>
                      </a:lvl8pPr>
                      <a:lvl9pPr marL="3656768" algn="l" defTabSz="914192"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ts val="0"/>
                        </a:spcBef>
                        <a:spcAft>
                          <a:spcPct val="0"/>
                        </a:spcAft>
                        <a:buClr>
                          <a:srgbClr val="15864F"/>
                        </a:buClr>
                        <a:buSzTx/>
                        <a:buFont typeface="Wingdings" pitchFamily="2" charset="2"/>
                        <a:buNone/>
                        <a:tabLst/>
                      </a:pPr>
                      <a:r>
                        <a:rPr kumimoji="0" lang="en-GB" sz="1000" b="1" i="0" u="none" strike="noStrike" cap="none" normalizeH="0" baseline="0" dirty="0">
                          <a:ln>
                            <a:noFill/>
                          </a:ln>
                          <a:solidFill>
                            <a:schemeClr val="accent1"/>
                          </a:solidFill>
                          <a:effectLst/>
                          <a:latin typeface="Arial" charset="0"/>
                          <a:ea typeface="ＭＳ Ｐゴシック"/>
                          <a:cs typeface="ＭＳ Ｐゴシック"/>
                        </a:rPr>
                        <a:t>Evaluation</a:t>
                      </a:r>
                      <a:br>
                        <a:rPr kumimoji="0" lang="en-GB" sz="1000" b="1" i="0" u="none" strike="noStrike" cap="none" normalizeH="0" baseline="0" dirty="0">
                          <a:ln>
                            <a:noFill/>
                          </a:ln>
                          <a:solidFill>
                            <a:schemeClr val="accent1"/>
                          </a:solidFill>
                          <a:effectLst/>
                          <a:latin typeface="Arial" charset="0"/>
                          <a:ea typeface="ＭＳ Ｐゴシック"/>
                          <a:cs typeface="ＭＳ Ｐゴシック"/>
                        </a:rPr>
                      </a:br>
                      <a:r>
                        <a:rPr kumimoji="0" lang="en-GB" sz="1000" b="1" i="0" u="none" strike="noStrike" cap="none" normalizeH="0" baseline="0" dirty="0">
                          <a:ln>
                            <a:noFill/>
                          </a:ln>
                          <a:solidFill>
                            <a:schemeClr val="accent1"/>
                          </a:solidFill>
                          <a:effectLst/>
                          <a:latin typeface="Arial" charset="0"/>
                          <a:ea typeface="ＭＳ Ｐゴシック"/>
                          <a:cs typeface="ＭＳ Ｐゴシック"/>
                        </a:rPr>
                        <a:t>Criteria</a:t>
                      </a:r>
                    </a:p>
                  </a:txBody>
                  <a:tcPr marL="36000" marR="36000" marT="36000" marB="36000" horzOverflow="overflow">
                    <a:lnL w="28575" cap="flat" cmpd="sng" algn="ctr">
                      <a:solidFill>
                        <a:srgbClr val="002663"/>
                      </a:solidFill>
                      <a:prstDash val="solid"/>
                      <a:round/>
                      <a:headEnd type="none" w="med" len="med"/>
                      <a:tailEnd type="none" w="med" len="med"/>
                    </a:lnL>
                    <a:lnR w="12700" cap="flat" cmpd="sng" algn="ctr">
                      <a:solidFill>
                        <a:srgbClr val="002663"/>
                      </a:solidFill>
                      <a:prstDash val="solid"/>
                      <a:round/>
                      <a:headEnd type="none" w="med" len="med"/>
                      <a:tailEnd type="none" w="med" len="med"/>
                    </a:lnR>
                    <a:lnT w="28575" cap="flat" cmpd="sng" algn="ctr">
                      <a:solidFill>
                        <a:srgbClr val="002663"/>
                      </a:solidFill>
                      <a:prstDash val="solid"/>
                      <a:round/>
                      <a:headEnd type="none" w="med" len="med"/>
                      <a:tailEnd type="none" w="med" len="med"/>
                    </a:lnT>
                    <a:lnB w="12700" cap="flat" cmpd="sng" algn="ctr">
                      <a:solidFill>
                        <a:srgbClr val="002663"/>
                      </a:solidFill>
                      <a:prstDash val="solid"/>
                      <a:round/>
                      <a:headEnd type="none" w="med" len="med"/>
                      <a:tailEnd type="none" w="med" len="med"/>
                    </a:lnB>
                    <a:lnTlToBr>
                      <a:noFill/>
                    </a:lnTlToBr>
                    <a:lnBlToTr>
                      <a:noFill/>
                    </a:lnBlToTr>
                    <a:solidFill>
                      <a:srgbClr val="002663">
                        <a:lumMod val="10000"/>
                        <a:lumOff val="90000"/>
                      </a:srgbClr>
                    </a:solidFill>
                  </a:tcPr>
                </a:tc>
                <a:tc>
                  <a:txBody>
                    <a:bodyPr/>
                    <a:lstStyle>
                      <a:lvl1pPr marL="0" algn="l" defTabSz="914192" rtl="0" eaLnBrk="1" latinLnBrk="0" hangingPunct="1">
                        <a:defRPr sz="1800" kern="1200">
                          <a:solidFill>
                            <a:schemeClr val="tx1"/>
                          </a:solidFill>
                          <a:latin typeface="Arial"/>
                        </a:defRPr>
                      </a:lvl1pPr>
                      <a:lvl2pPr marL="457097" algn="l" defTabSz="914192" rtl="0" eaLnBrk="1" latinLnBrk="0" hangingPunct="1">
                        <a:defRPr sz="1800" kern="1200">
                          <a:solidFill>
                            <a:schemeClr val="tx1"/>
                          </a:solidFill>
                          <a:latin typeface="Arial"/>
                        </a:defRPr>
                      </a:lvl2pPr>
                      <a:lvl3pPr marL="914192" algn="l" defTabSz="914192" rtl="0" eaLnBrk="1" latinLnBrk="0" hangingPunct="1">
                        <a:defRPr sz="1800" kern="1200">
                          <a:solidFill>
                            <a:schemeClr val="tx1"/>
                          </a:solidFill>
                          <a:latin typeface="Arial"/>
                        </a:defRPr>
                      </a:lvl3pPr>
                      <a:lvl4pPr marL="1371289" algn="l" defTabSz="914192" rtl="0" eaLnBrk="1" latinLnBrk="0" hangingPunct="1">
                        <a:defRPr sz="1800" kern="1200">
                          <a:solidFill>
                            <a:schemeClr val="tx1"/>
                          </a:solidFill>
                          <a:latin typeface="Arial"/>
                        </a:defRPr>
                      </a:lvl4pPr>
                      <a:lvl5pPr marL="1828384" algn="l" defTabSz="914192" rtl="0" eaLnBrk="1" latinLnBrk="0" hangingPunct="1">
                        <a:defRPr sz="1800" kern="1200">
                          <a:solidFill>
                            <a:schemeClr val="tx1"/>
                          </a:solidFill>
                          <a:latin typeface="Arial"/>
                        </a:defRPr>
                      </a:lvl5pPr>
                      <a:lvl6pPr marL="2285480" algn="l" defTabSz="914192" rtl="0" eaLnBrk="1" latinLnBrk="0" hangingPunct="1">
                        <a:defRPr sz="1800" kern="1200">
                          <a:solidFill>
                            <a:schemeClr val="tx1"/>
                          </a:solidFill>
                          <a:latin typeface="Arial"/>
                        </a:defRPr>
                      </a:lvl6pPr>
                      <a:lvl7pPr marL="2742576" algn="l" defTabSz="914192" rtl="0" eaLnBrk="1" latinLnBrk="0" hangingPunct="1">
                        <a:defRPr sz="1800" kern="1200">
                          <a:solidFill>
                            <a:schemeClr val="tx1"/>
                          </a:solidFill>
                          <a:latin typeface="Arial"/>
                        </a:defRPr>
                      </a:lvl7pPr>
                      <a:lvl8pPr marL="3199672" algn="l" defTabSz="914192" rtl="0" eaLnBrk="1" latinLnBrk="0" hangingPunct="1">
                        <a:defRPr sz="1800" kern="1200">
                          <a:solidFill>
                            <a:schemeClr val="tx1"/>
                          </a:solidFill>
                          <a:latin typeface="Arial"/>
                        </a:defRPr>
                      </a:lvl8pPr>
                      <a:lvl9pPr marL="3656768" algn="l" defTabSz="914192"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ts val="0"/>
                        </a:spcBef>
                        <a:spcAft>
                          <a:spcPct val="0"/>
                        </a:spcAft>
                        <a:buClr>
                          <a:srgbClr val="15864F"/>
                        </a:buClr>
                        <a:buSzTx/>
                        <a:buFont typeface="Wingdings" pitchFamily="2" charset="2"/>
                        <a:buNone/>
                        <a:tabLst/>
                      </a:pPr>
                      <a:r>
                        <a:rPr kumimoji="0" lang="en-GB" sz="1000" b="1" i="0" u="none" strike="noStrike" cap="none" normalizeH="0" baseline="0" dirty="0">
                          <a:ln>
                            <a:noFill/>
                          </a:ln>
                          <a:solidFill>
                            <a:schemeClr val="accent1"/>
                          </a:solidFill>
                          <a:effectLst/>
                          <a:latin typeface="Arial" charset="0"/>
                          <a:ea typeface="ＭＳ Ｐゴシック"/>
                          <a:cs typeface="ＭＳ Ｐゴシック"/>
                        </a:rPr>
                        <a:t>Option 1</a:t>
                      </a:r>
                    </a:p>
                    <a:p>
                      <a:pPr marL="0" marR="0" lvl="0" indent="0" algn="ctr" defTabSz="914400" rtl="0" eaLnBrk="0" fontAlgn="base" latinLnBrk="0" hangingPunct="0">
                        <a:lnSpc>
                          <a:spcPct val="100000"/>
                        </a:lnSpc>
                        <a:spcBef>
                          <a:spcPts val="0"/>
                        </a:spcBef>
                        <a:spcAft>
                          <a:spcPct val="0"/>
                        </a:spcAft>
                        <a:buClr>
                          <a:srgbClr val="15864F"/>
                        </a:buClr>
                        <a:buSzTx/>
                        <a:buFont typeface="Wingdings" pitchFamily="2" charset="2"/>
                        <a:buNone/>
                        <a:tabLst/>
                      </a:pPr>
                      <a:r>
                        <a:rPr kumimoji="0" lang="en-GB" sz="1000" b="1" i="0" u="none" strike="noStrike" cap="none" normalizeH="0" baseline="0" dirty="0" smtClean="0">
                          <a:ln>
                            <a:noFill/>
                          </a:ln>
                          <a:solidFill>
                            <a:schemeClr val="tx1"/>
                          </a:solidFill>
                          <a:effectLst/>
                          <a:latin typeface="Arial"/>
                          <a:ea typeface="+mn-ea"/>
                          <a:cs typeface="+mn-cs"/>
                        </a:rPr>
                        <a:t>One Region</a:t>
                      </a:r>
                      <a:endParaRPr kumimoji="0" lang="en-GB" sz="1000" b="1" i="0" u="none" strike="noStrike" cap="none" normalizeH="0" baseline="0" dirty="0">
                        <a:ln>
                          <a:noFill/>
                        </a:ln>
                        <a:solidFill>
                          <a:schemeClr val="accent1"/>
                        </a:solidFill>
                        <a:effectLst/>
                        <a:latin typeface="Arial" charset="0"/>
                        <a:ea typeface="ＭＳ Ｐゴシック"/>
                        <a:cs typeface="ＭＳ Ｐゴシック"/>
                      </a:endParaRPr>
                    </a:p>
                  </a:txBody>
                  <a:tcPr marL="36000" marR="36000" marT="36000" marB="36000" horzOverflow="overflow">
                    <a:lnL w="12700" cap="flat" cmpd="sng" algn="ctr">
                      <a:solidFill>
                        <a:srgbClr val="002663"/>
                      </a:solidFill>
                      <a:prstDash val="solid"/>
                      <a:round/>
                      <a:headEnd type="none" w="med" len="med"/>
                      <a:tailEnd type="none" w="med" len="med"/>
                    </a:lnL>
                    <a:lnR w="12700" cap="flat" cmpd="sng" algn="ctr">
                      <a:solidFill>
                        <a:srgbClr val="002663"/>
                      </a:solidFill>
                      <a:prstDash val="solid"/>
                      <a:round/>
                      <a:headEnd type="none" w="med" len="med"/>
                      <a:tailEnd type="none" w="med" len="med"/>
                    </a:lnR>
                    <a:lnT w="28575" cap="flat" cmpd="sng" algn="ctr">
                      <a:solidFill>
                        <a:srgbClr val="002663"/>
                      </a:solidFill>
                      <a:prstDash val="solid"/>
                      <a:round/>
                      <a:headEnd type="none" w="med" len="med"/>
                      <a:tailEnd type="none" w="med" len="med"/>
                    </a:lnT>
                    <a:lnB w="12700" cap="flat" cmpd="sng" algn="ctr">
                      <a:solidFill>
                        <a:srgbClr val="002663"/>
                      </a:solidFill>
                      <a:prstDash val="solid"/>
                      <a:round/>
                      <a:headEnd type="none" w="med" len="med"/>
                      <a:tailEnd type="none" w="med" len="med"/>
                    </a:lnB>
                    <a:lnTlToBr>
                      <a:noFill/>
                    </a:lnTlToBr>
                    <a:lnBlToTr>
                      <a:noFill/>
                    </a:lnBlToTr>
                    <a:solidFill>
                      <a:srgbClr val="002663">
                        <a:lumMod val="10000"/>
                        <a:lumOff val="90000"/>
                      </a:srgbClr>
                    </a:solidFill>
                  </a:tcPr>
                </a:tc>
                <a:tc>
                  <a:txBody>
                    <a:bodyPr/>
                    <a:lstStyle>
                      <a:lvl1pPr marL="0" algn="l" defTabSz="914192" rtl="0" eaLnBrk="1" latinLnBrk="0" hangingPunct="1">
                        <a:defRPr sz="1800" kern="1200">
                          <a:solidFill>
                            <a:schemeClr val="tx1"/>
                          </a:solidFill>
                          <a:latin typeface="Arial"/>
                        </a:defRPr>
                      </a:lvl1pPr>
                      <a:lvl2pPr marL="457097" algn="l" defTabSz="914192" rtl="0" eaLnBrk="1" latinLnBrk="0" hangingPunct="1">
                        <a:defRPr sz="1800" kern="1200">
                          <a:solidFill>
                            <a:schemeClr val="tx1"/>
                          </a:solidFill>
                          <a:latin typeface="Arial"/>
                        </a:defRPr>
                      </a:lvl2pPr>
                      <a:lvl3pPr marL="914192" algn="l" defTabSz="914192" rtl="0" eaLnBrk="1" latinLnBrk="0" hangingPunct="1">
                        <a:defRPr sz="1800" kern="1200">
                          <a:solidFill>
                            <a:schemeClr val="tx1"/>
                          </a:solidFill>
                          <a:latin typeface="Arial"/>
                        </a:defRPr>
                      </a:lvl3pPr>
                      <a:lvl4pPr marL="1371289" algn="l" defTabSz="914192" rtl="0" eaLnBrk="1" latinLnBrk="0" hangingPunct="1">
                        <a:defRPr sz="1800" kern="1200">
                          <a:solidFill>
                            <a:schemeClr val="tx1"/>
                          </a:solidFill>
                          <a:latin typeface="Arial"/>
                        </a:defRPr>
                      </a:lvl4pPr>
                      <a:lvl5pPr marL="1828384" algn="l" defTabSz="914192" rtl="0" eaLnBrk="1" latinLnBrk="0" hangingPunct="1">
                        <a:defRPr sz="1800" kern="1200">
                          <a:solidFill>
                            <a:schemeClr val="tx1"/>
                          </a:solidFill>
                          <a:latin typeface="Arial"/>
                        </a:defRPr>
                      </a:lvl5pPr>
                      <a:lvl6pPr marL="2285480" algn="l" defTabSz="914192" rtl="0" eaLnBrk="1" latinLnBrk="0" hangingPunct="1">
                        <a:defRPr sz="1800" kern="1200">
                          <a:solidFill>
                            <a:schemeClr val="tx1"/>
                          </a:solidFill>
                          <a:latin typeface="Arial"/>
                        </a:defRPr>
                      </a:lvl6pPr>
                      <a:lvl7pPr marL="2742576" algn="l" defTabSz="914192" rtl="0" eaLnBrk="1" latinLnBrk="0" hangingPunct="1">
                        <a:defRPr sz="1800" kern="1200">
                          <a:solidFill>
                            <a:schemeClr val="tx1"/>
                          </a:solidFill>
                          <a:latin typeface="Arial"/>
                        </a:defRPr>
                      </a:lvl7pPr>
                      <a:lvl8pPr marL="3199672" algn="l" defTabSz="914192" rtl="0" eaLnBrk="1" latinLnBrk="0" hangingPunct="1">
                        <a:defRPr sz="1800" kern="1200">
                          <a:solidFill>
                            <a:schemeClr val="tx1"/>
                          </a:solidFill>
                          <a:latin typeface="Arial"/>
                        </a:defRPr>
                      </a:lvl8pPr>
                      <a:lvl9pPr marL="3656768" algn="l" defTabSz="914192"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ts val="0"/>
                        </a:spcBef>
                        <a:spcAft>
                          <a:spcPct val="0"/>
                        </a:spcAft>
                        <a:buClr>
                          <a:srgbClr val="15864F"/>
                        </a:buClr>
                        <a:buSzTx/>
                        <a:buFont typeface="Wingdings" pitchFamily="2" charset="2"/>
                        <a:buNone/>
                        <a:tabLst/>
                      </a:pPr>
                      <a:r>
                        <a:rPr kumimoji="0" lang="en-GB" sz="1000" b="1" i="0" u="none" strike="noStrike" kern="1200" cap="none" normalizeH="0" baseline="0" dirty="0">
                          <a:ln>
                            <a:noFill/>
                          </a:ln>
                          <a:solidFill>
                            <a:schemeClr val="accent1"/>
                          </a:solidFill>
                          <a:effectLst/>
                          <a:latin typeface="Arial" charset="0"/>
                          <a:ea typeface="ＭＳ Ｐゴシック"/>
                          <a:cs typeface="ＭＳ Ｐゴシック"/>
                        </a:rPr>
                        <a:t>Option 2</a:t>
                      </a:r>
                    </a:p>
                    <a:p>
                      <a:pPr marL="0" marR="0" lvl="0" indent="0" algn="ctr" defTabSz="914400" rtl="0" eaLnBrk="0" fontAlgn="base" latinLnBrk="0" hangingPunct="0">
                        <a:lnSpc>
                          <a:spcPct val="100000"/>
                        </a:lnSpc>
                        <a:spcBef>
                          <a:spcPts val="0"/>
                        </a:spcBef>
                        <a:spcAft>
                          <a:spcPct val="0"/>
                        </a:spcAft>
                        <a:buClr>
                          <a:srgbClr val="15864F"/>
                        </a:buClr>
                        <a:buSzTx/>
                        <a:buFont typeface="Wingdings" pitchFamily="2" charset="2"/>
                        <a:buNone/>
                        <a:tabLst/>
                      </a:pPr>
                      <a:r>
                        <a:rPr kumimoji="0" lang="en-GB" sz="1000" b="1" i="0" u="none" strike="noStrike" kern="1200" cap="none" normalizeH="0" baseline="0" dirty="0" smtClean="0">
                          <a:ln>
                            <a:noFill/>
                          </a:ln>
                          <a:solidFill>
                            <a:schemeClr val="accent1"/>
                          </a:solidFill>
                          <a:effectLst/>
                          <a:latin typeface="Arial" charset="0"/>
                          <a:ea typeface="ＭＳ Ｐゴシック"/>
                          <a:cs typeface="ＭＳ Ｐゴシック"/>
                        </a:rPr>
                        <a:t>Two Regions</a:t>
                      </a:r>
                      <a:endParaRPr kumimoji="0" lang="en-GB" sz="1000" b="1" i="0" u="none" strike="noStrike" kern="1200" cap="none" normalizeH="0" baseline="0" dirty="0">
                        <a:ln>
                          <a:noFill/>
                        </a:ln>
                        <a:solidFill>
                          <a:schemeClr val="accent1"/>
                        </a:solidFill>
                        <a:effectLst/>
                        <a:latin typeface="Arial" charset="0"/>
                        <a:ea typeface="ＭＳ Ｐゴシック"/>
                        <a:cs typeface="ＭＳ Ｐゴシック"/>
                      </a:endParaRPr>
                    </a:p>
                  </a:txBody>
                  <a:tcPr marL="36000" marR="36000" marT="36000" marB="36000" horzOverflow="overflow">
                    <a:lnL w="12700" cap="flat" cmpd="sng" algn="ctr">
                      <a:solidFill>
                        <a:srgbClr val="002663"/>
                      </a:solidFill>
                      <a:prstDash val="solid"/>
                      <a:round/>
                      <a:headEnd type="none" w="med" len="med"/>
                      <a:tailEnd type="none" w="med" len="med"/>
                    </a:lnL>
                    <a:lnR w="12700" cap="flat" cmpd="sng" algn="ctr">
                      <a:solidFill>
                        <a:srgbClr val="002663"/>
                      </a:solidFill>
                      <a:prstDash val="solid"/>
                      <a:round/>
                      <a:headEnd type="none" w="med" len="med"/>
                      <a:tailEnd type="none" w="med" len="med"/>
                    </a:lnR>
                    <a:lnT w="28575" cap="flat" cmpd="sng" algn="ctr">
                      <a:solidFill>
                        <a:srgbClr val="002663"/>
                      </a:solidFill>
                      <a:prstDash val="solid"/>
                      <a:round/>
                      <a:headEnd type="none" w="med" len="med"/>
                      <a:tailEnd type="none" w="med" len="med"/>
                    </a:lnT>
                    <a:lnB w="12700" cap="flat" cmpd="sng" algn="ctr">
                      <a:solidFill>
                        <a:srgbClr val="002663"/>
                      </a:solidFill>
                      <a:prstDash val="solid"/>
                      <a:round/>
                      <a:headEnd type="none" w="med" len="med"/>
                      <a:tailEnd type="none" w="med" len="med"/>
                    </a:lnB>
                    <a:lnTlToBr>
                      <a:noFill/>
                    </a:lnTlToBr>
                    <a:lnBlToTr>
                      <a:noFill/>
                    </a:lnBlToTr>
                    <a:solidFill>
                      <a:srgbClr val="002663">
                        <a:lumMod val="10000"/>
                        <a:lumOff val="90000"/>
                      </a:srgbClr>
                    </a:solidFill>
                  </a:tcPr>
                </a:tc>
                <a:extLst>
                  <a:ext uri="{0D108BD9-81ED-4DB2-BD59-A6C34878D82A}">
                    <a16:rowId xmlns:a16="http://schemas.microsoft.com/office/drawing/2014/main" val="10000"/>
                  </a:ext>
                </a:extLst>
              </a:tr>
              <a:tr h="457200">
                <a:tc>
                  <a:txBody>
                    <a:bodyPr/>
                    <a:lstStyle>
                      <a:lvl1pPr marL="0" algn="l" defTabSz="914192" rtl="0" eaLnBrk="1" latinLnBrk="0" hangingPunct="1">
                        <a:defRPr sz="1800" kern="1200">
                          <a:solidFill>
                            <a:schemeClr val="tx1"/>
                          </a:solidFill>
                          <a:latin typeface="Arial"/>
                        </a:defRPr>
                      </a:lvl1pPr>
                      <a:lvl2pPr marL="457097" algn="l" defTabSz="914192" rtl="0" eaLnBrk="1" latinLnBrk="0" hangingPunct="1">
                        <a:defRPr sz="1800" kern="1200">
                          <a:solidFill>
                            <a:schemeClr val="tx1"/>
                          </a:solidFill>
                          <a:latin typeface="Arial"/>
                        </a:defRPr>
                      </a:lvl2pPr>
                      <a:lvl3pPr marL="914192" algn="l" defTabSz="914192" rtl="0" eaLnBrk="1" latinLnBrk="0" hangingPunct="1">
                        <a:defRPr sz="1800" kern="1200">
                          <a:solidFill>
                            <a:schemeClr val="tx1"/>
                          </a:solidFill>
                          <a:latin typeface="Arial"/>
                        </a:defRPr>
                      </a:lvl3pPr>
                      <a:lvl4pPr marL="1371289" algn="l" defTabSz="914192" rtl="0" eaLnBrk="1" latinLnBrk="0" hangingPunct="1">
                        <a:defRPr sz="1800" kern="1200">
                          <a:solidFill>
                            <a:schemeClr val="tx1"/>
                          </a:solidFill>
                          <a:latin typeface="Arial"/>
                        </a:defRPr>
                      </a:lvl4pPr>
                      <a:lvl5pPr marL="1828384" algn="l" defTabSz="914192" rtl="0" eaLnBrk="1" latinLnBrk="0" hangingPunct="1">
                        <a:defRPr sz="1800" kern="1200">
                          <a:solidFill>
                            <a:schemeClr val="tx1"/>
                          </a:solidFill>
                          <a:latin typeface="Arial"/>
                        </a:defRPr>
                      </a:lvl5pPr>
                      <a:lvl6pPr marL="2285480" algn="l" defTabSz="914192" rtl="0" eaLnBrk="1" latinLnBrk="0" hangingPunct="1">
                        <a:defRPr sz="1800" kern="1200">
                          <a:solidFill>
                            <a:schemeClr val="tx1"/>
                          </a:solidFill>
                          <a:latin typeface="Arial"/>
                        </a:defRPr>
                      </a:lvl6pPr>
                      <a:lvl7pPr marL="2742576" algn="l" defTabSz="914192" rtl="0" eaLnBrk="1" latinLnBrk="0" hangingPunct="1">
                        <a:defRPr sz="1800" kern="1200">
                          <a:solidFill>
                            <a:schemeClr val="tx1"/>
                          </a:solidFill>
                          <a:latin typeface="Arial"/>
                        </a:defRPr>
                      </a:lvl7pPr>
                      <a:lvl8pPr marL="3199672" algn="l" defTabSz="914192" rtl="0" eaLnBrk="1" latinLnBrk="0" hangingPunct="1">
                        <a:defRPr sz="1800" kern="1200">
                          <a:solidFill>
                            <a:schemeClr val="tx1"/>
                          </a:solidFill>
                          <a:latin typeface="Arial"/>
                        </a:defRPr>
                      </a:lvl8pPr>
                      <a:lvl9pPr marL="3656768" algn="l" defTabSz="914192"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5000"/>
                        </a:spcBef>
                        <a:spcAft>
                          <a:spcPct val="0"/>
                        </a:spcAft>
                        <a:buClr>
                          <a:srgbClr val="15864F"/>
                        </a:buClr>
                        <a:buSzTx/>
                        <a:buFont typeface="Wingdings" pitchFamily="2" charset="2"/>
                        <a:buNone/>
                        <a:tabLst/>
                      </a:pPr>
                      <a:r>
                        <a:rPr kumimoji="0" lang="en-GB" sz="900" b="1" i="0" u="none" strike="noStrike" cap="none" normalizeH="0" baseline="0" dirty="0">
                          <a:ln>
                            <a:noFill/>
                          </a:ln>
                          <a:solidFill>
                            <a:schemeClr val="accent1"/>
                          </a:solidFill>
                          <a:effectLst/>
                          <a:latin typeface="Arial" charset="0"/>
                          <a:ea typeface="ＭＳ Ｐゴシック"/>
                          <a:cs typeface="ＭＳ Ｐゴシック"/>
                        </a:rPr>
                        <a:t>Description</a:t>
                      </a:r>
                    </a:p>
                  </a:txBody>
                  <a:tcPr marL="36000" marR="36000" marT="36000" marB="36000" horzOverflow="overflow">
                    <a:lnL w="28575" cap="flat" cmpd="sng" algn="ctr">
                      <a:solidFill>
                        <a:srgbClr val="002663"/>
                      </a:solidFill>
                      <a:prstDash val="solid"/>
                      <a:round/>
                      <a:headEnd type="none" w="med" len="med"/>
                      <a:tailEnd type="none" w="med" len="med"/>
                    </a:lnL>
                    <a:lnR w="12700" cap="flat" cmpd="sng" algn="ctr">
                      <a:solidFill>
                        <a:srgbClr val="002663"/>
                      </a:solidFill>
                      <a:prstDash val="solid"/>
                      <a:round/>
                      <a:headEnd type="none" w="med" len="med"/>
                      <a:tailEnd type="none" w="med" len="med"/>
                    </a:lnR>
                    <a:lnT w="12700" cap="flat" cmpd="sng" algn="ctr">
                      <a:solidFill>
                        <a:srgbClr val="002663"/>
                      </a:solidFill>
                      <a:prstDash val="solid"/>
                      <a:round/>
                      <a:headEnd type="none" w="med" len="med"/>
                      <a:tailEnd type="none" w="med" len="med"/>
                    </a:lnT>
                    <a:lnB w="12700" cap="flat" cmpd="sng" algn="ctr">
                      <a:solidFill>
                        <a:srgbClr val="002663"/>
                      </a:solidFill>
                      <a:prstDash val="solid"/>
                      <a:round/>
                      <a:headEnd type="none" w="med" len="med"/>
                      <a:tailEnd type="none" w="med" len="med"/>
                    </a:lnB>
                    <a:lnTlToBr>
                      <a:noFill/>
                    </a:lnTlToBr>
                    <a:lnBlToTr>
                      <a:noFill/>
                    </a:lnBlToTr>
                    <a:solidFill>
                      <a:srgbClr val="002663">
                        <a:lumMod val="10000"/>
                        <a:lumOff val="90000"/>
                      </a:srgbClr>
                    </a:solidFill>
                  </a:tcPr>
                </a:tc>
                <a:tc>
                  <a:txBody>
                    <a:bodyPr/>
                    <a:lstStyle>
                      <a:lvl1pPr marL="0" algn="l" defTabSz="914192" rtl="0" eaLnBrk="1" latinLnBrk="0" hangingPunct="1">
                        <a:defRPr sz="1800" kern="1200">
                          <a:solidFill>
                            <a:schemeClr val="tx1"/>
                          </a:solidFill>
                          <a:latin typeface="Arial"/>
                        </a:defRPr>
                      </a:lvl1pPr>
                      <a:lvl2pPr marL="457097" algn="l" defTabSz="914192" rtl="0" eaLnBrk="1" latinLnBrk="0" hangingPunct="1">
                        <a:defRPr sz="1800" kern="1200">
                          <a:solidFill>
                            <a:schemeClr val="tx1"/>
                          </a:solidFill>
                          <a:latin typeface="Arial"/>
                        </a:defRPr>
                      </a:lvl2pPr>
                      <a:lvl3pPr marL="914192" algn="l" defTabSz="914192" rtl="0" eaLnBrk="1" latinLnBrk="0" hangingPunct="1">
                        <a:defRPr sz="1800" kern="1200">
                          <a:solidFill>
                            <a:schemeClr val="tx1"/>
                          </a:solidFill>
                          <a:latin typeface="Arial"/>
                        </a:defRPr>
                      </a:lvl3pPr>
                      <a:lvl4pPr marL="1371289" algn="l" defTabSz="914192" rtl="0" eaLnBrk="1" latinLnBrk="0" hangingPunct="1">
                        <a:defRPr sz="1800" kern="1200">
                          <a:solidFill>
                            <a:schemeClr val="tx1"/>
                          </a:solidFill>
                          <a:latin typeface="Arial"/>
                        </a:defRPr>
                      </a:lvl4pPr>
                      <a:lvl5pPr marL="1828384" algn="l" defTabSz="914192" rtl="0" eaLnBrk="1" latinLnBrk="0" hangingPunct="1">
                        <a:defRPr sz="1800" kern="1200">
                          <a:solidFill>
                            <a:schemeClr val="tx1"/>
                          </a:solidFill>
                          <a:latin typeface="Arial"/>
                        </a:defRPr>
                      </a:lvl5pPr>
                      <a:lvl6pPr marL="2285480" algn="l" defTabSz="914192" rtl="0" eaLnBrk="1" latinLnBrk="0" hangingPunct="1">
                        <a:defRPr sz="1800" kern="1200">
                          <a:solidFill>
                            <a:schemeClr val="tx1"/>
                          </a:solidFill>
                          <a:latin typeface="Arial"/>
                        </a:defRPr>
                      </a:lvl6pPr>
                      <a:lvl7pPr marL="2742576" algn="l" defTabSz="914192" rtl="0" eaLnBrk="1" latinLnBrk="0" hangingPunct="1">
                        <a:defRPr sz="1800" kern="1200">
                          <a:solidFill>
                            <a:schemeClr val="tx1"/>
                          </a:solidFill>
                          <a:latin typeface="Arial"/>
                        </a:defRPr>
                      </a:lvl7pPr>
                      <a:lvl8pPr marL="3199672" algn="l" defTabSz="914192" rtl="0" eaLnBrk="1" latinLnBrk="0" hangingPunct="1">
                        <a:defRPr sz="1800" kern="1200">
                          <a:solidFill>
                            <a:schemeClr val="tx1"/>
                          </a:solidFill>
                          <a:latin typeface="Arial"/>
                        </a:defRPr>
                      </a:lvl8pPr>
                      <a:lvl9pPr marL="3656768" algn="l" defTabSz="914192" rtl="0" eaLnBrk="1" latinLnBrk="0" hangingPunct="1">
                        <a:defRPr sz="1800" kern="1200">
                          <a:solidFill>
                            <a:schemeClr val="tx1"/>
                          </a:solidFill>
                          <a:latin typeface="Arial"/>
                        </a:defRPr>
                      </a:lvl9pPr>
                    </a:lstStyle>
                    <a:p>
                      <a:pPr marL="171450" lvl="0" indent="-171450">
                        <a:buFont typeface="Arial" panose="020B0604020202020204" pitchFamily="34" charset="0"/>
                        <a:buChar char="•"/>
                      </a:pPr>
                      <a:r>
                        <a:rPr lang="en-GB" sz="800" dirty="0" smtClean="0"/>
                        <a:t>Data</a:t>
                      </a:r>
                      <a:r>
                        <a:rPr lang="en-GB" sz="800" baseline="0" dirty="0" smtClean="0"/>
                        <a:t>centre failures within a region can be overcome by using </a:t>
                      </a:r>
                      <a:r>
                        <a:rPr lang="en-GB" sz="800" dirty="0" smtClean="0"/>
                        <a:t>availability zones which</a:t>
                      </a:r>
                      <a:r>
                        <a:rPr lang="en-GB" sz="800" baseline="0" dirty="0" smtClean="0"/>
                        <a:t> gives up to 99.99% availability</a:t>
                      </a:r>
                    </a:p>
                    <a:p>
                      <a:pPr marL="171450" lvl="0" indent="-171450">
                        <a:buFont typeface="Arial" panose="020B0604020202020204" pitchFamily="34" charset="0"/>
                        <a:buChar char="•"/>
                      </a:pPr>
                      <a:r>
                        <a:rPr lang="en-GB" sz="800" baseline="0" dirty="0" smtClean="0"/>
                        <a:t>Backups are stored in zone redundant storages</a:t>
                      </a:r>
                    </a:p>
                  </a:txBody>
                  <a:tcPr marL="36000" marR="36000" marT="36000" marB="36000" horzOverflow="overflow">
                    <a:lnL w="12700" cap="flat" cmpd="sng" algn="ctr">
                      <a:solidFill>
                        <a:srgbClr val="002663"/>
                      </a:solidFill>
                      <a:prstDash val="solid"/>
                      <a:round/>
                      <a:headEnd type="none" w="med" len="med"/>
                      <a:tailEnd type="none" w="med" len="med"/>
                    </a:lnL>
                    <a:lnR w="12700" cap="flat" cmpd="sng" algn="ctr">
                      <a:solidFill>
                        <a:srgbClr val="002663"/>
                      </a:solidFill>
                      <a:prstDash val="solid"/>
                      <a:round/>
                      <a:headEnd type="none" w="med" len="med"/>
                      <a:tailEnd type="none" w="med" len="med"/>
                    </a:lnR>
                    <a:lnT w="12700" cap="flat" cmpd="sng" algn="ctr">
                      <a:solidFill>
                        <a:srgbClr val="002663"/>
                      </a:solidFill>
                      <a:prstDash val="solid"/>
                      <a:round/>
                      <a:headEnd type="none" w="med" len="med"/>
                      <a:tailEnd type="none" w="med" len="med"/>
                    </a:lnT>
                    <a:lnB w="12700" cap="flat" cmpd="sng" algn="ctr">
                      <a:solidFill>
                        <a:srgbClr val="002663"/>
                      </a:solidFill>
                      <a:prstDash val="solid"/>
                      <a:round/>
                      <a:headEnd type="none" w="med" len="med"/>
                      <a:tailEnd type="none" w="med" len="med"/>
                    </a:lnB>
                    <a:lnTlToBr>
                      <a:noFill/>
                    </a:lnTlToBr>
                    <a:lnBlToTr>
                      <a:noFill/>
                    </a:lnBlToTr>
                    <a:solidFill>
                      <a:srgbClr val="E6EFF5"/>
                    </a:solidFill>
                  </a:tcPr>
                </a:tc>
                <a:tc>
                  <a:txBody>
                    <a:bodyPr/>
                    <a:lstStyle>
                      <a:lvl1pPr marL="0" algn="l" defTabSz="914192" rtl="0" eaLnBrk="1" latinLnBrk="0" hangingPunct="1">
                        <a:defRPr sz="1800" kern="1200">
                          <a:solidFill>
                            <a:schemeClr val="tx1"/>
                          </a:solidFill>
                          <a:latin typeface="Arial"/>
                        </a:defRPr>
                      </a:lvl1pPr>
                      <a:lvl2pPr marL="457097" algn="l" defTabSz="914192" rtl="0" eaLnBrk="1" latinLnBrk="0" hangingPunct="1">
                        <a:defRPr sz="1800" kern="1200">
                          <a:solidFill>
                            <a:schemeClr val="tx1"/>
                          </a:solidFill>
                          <a:latin typeface="Arial"/>
                        </a:defRPr>
                      </a:lvl2pPr>
                      <a:lvl3pPr marL="914192" algn="l" defTabSz="914192" rtl="0" eaLnBrk="1" latinLnBrk="0" hangingPunct="1">
                        <a:defRPr sz="1800" kern="1200">
                          <a:solidFill>
                            <a:schemeClr val="tx1"/>
                          </a:solidFill>
                          <a:latin typeface="Arial"/>
                        </a:defRPr>
                      </a:lvl3pPr>
                      <a:lvl4pPr marL="1371289" algn="l" defTabSz="914192" rtl="0" eaLnBrk="1" latinLnBrk="0" hangingPunct="1">
                        <a:defRPr sz="1800" kern="1200">
                          <a:solidFill>
                            <a:schemeClr val="tx1"/>
                          </a:solidFill>
                          <a:latin typeface="Arial"/>
                        </a:defRPr>
                      </a:lvl4pPr>
                      <a:lvl5pPr marL="1828384" algn="l" defTabSz="914192" rtl="0" eaLnBrk="1" latinLnBrk="0" hangingPunct="1">
                        <a:defRPr sz="1800" kern="1200">
                          <a:solidFill>
                            <a:schemeClr val="tx1"/>
                          </a:solidFill>
                          <a:latin typeface="Arial"/>
                        </a:defRPr>
                      </a:lvl5pPr>
                      <a:lvl6pPr marL="2285480" algn="l" defTabSz="914192" rtl="0" eaLnBrk="1" latinLnBrk="0" hangingPunct="1">
                        <a:defRPr sz="1800" kern="1200">
                          <a:solidFill>
                            <a:schemeClr val="tx1"/>
                          </a:solidFill>
                          <a:latin typeface="Arial"/>
                        </a:defRPr>
                      </a:lvl6pPr>
                      <a:lvl7pPr marL="2742576" algn="l" defTabSz="914192" rtl="0" eaLnBrk="1" latinLnBrk="0" hangingPunct="1">
                        <a:defRPr sz="1800" kern="1200">
                          <a:solidFill>
                            <a:schemeClr val="tx1"/>
                          </a:solidFill>
                          <a:latin typeface="Arial"/>
                        </a:defRPr>
                      </a:lvl7pPr>
                      <a:lvl8pPr marL="3199672" algn="l" defTabSz="914192" rtl="0" eaLnBrk="1" latinLnBrk="0" hangingPunct="1">
                        <a:defRPr sz="1800" kern="1200">
                          <a:solidFill>
                            <a:schemeClr val="tx1"/>
                          </a:solidFill>
                          <a:latin typeface="Arial"/>
                        </a:defRPr>
                      </a:lvl8pPr>
                      <a:lvl9pPr marL="3656768" algn="l" defTabSz="914192" rtl="0" eaLnBrk="1" latinLnBrk="0" hangingPunct="1">
                        <a:defRPr sz="1800" kern="1200">
                          <a:solidFill>
                            <a:schemeClr val="tx1"/>
                          </a:solidFill>
                          <a:latin typeface="Arial"/>
                        </a:defRPr>
                      </a:lvl9pPr>
                    </a:lstStyle>
                    <a:p>
                      <a:pPr marL="171450" marR="0" lvl="0" indent="-171450" algn="l" defTabSz="91419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800" dirty="0" smtClean="0"/>
                        <a:t>Primary region’s paired</a:t>
                      </a:r>
                      <a:r>
                        <a:rPr lang="en-GB" sz="800" baseline="0" dirty="0" smtClean="0"/>
                        <a:t> region is selected for DR</a:t>
                      </a:r>
                      <a:endParaRPr lang="en-GB" sz="800" dirty="0" smtClean="0"/>
                    </a:p>
                    <a:p>
                      <a:pPr marL="171450" lvl="0" indent="-171450">
                        <a:buFont typeface="Arial" panose="020B0604020202020204" pitchFamily="34" charset="0"/>
                        <a:buChar char="•"/>
                      </a:pPr>
                      <a:r>
                        <a:rPr lang="en-GB" sz="800" baseline="0" dirty="0" smtClean="0"/>
                        <a:t>Region failures can be overcome by restoring services in DR region</a:t>
                      </a:r>
                    </a:p>
                    <a:p>
                      <a:pPr marL="171450" marR="0" lvl="0" indent="-171450" algn="l" defTabSz="91419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800" baseline="0" dirty="0" smtClean="0"/>
                        <a:t>Backups are stored in geo redundant storages</a:t>
                      </a:r>
                    </a:p>
                  </a:txBody>
                  <a:tcPr marL="36000" marR="36000" marT="36000" marB="36000" horzOverflow="overflow">
                    <a:lnL w="12700" cap="flat" cmpd="sng" algn="ctr">
                      <a:solidFill>
                        <a:srgbClr val="002663"/>
                      </a:solidFill>
                      <a:prstDash val="solid"/>
                      <a:round/>
                      <a:headEnd type="none" w="med" len="med"/>
                      <a:tailEnd type="none" w="med" len="med"/>
                    </a:lnL>
                    <a:lnR w="12700" cap="flat" cmpd="sng" algn="ctr">
                      <a:solidFill>
                        <a:srgbClr val="002663"/>
                      </a:solidFill>
                      <a:prstDash val="solid"/>
                      <a:round/>
                      <a:headEnd type="none" w="med" len="med"/>
                      <a:tailEnd type="none" w="med" len="med"/>
                    </a:lnR>
                    <a:lnT w="12700" cap="flat" cmpd="sng" algn="ctr">
                      <a:solidFill>
                        <a:srgbClr val="002663"/>
                      </a:solidFill>
                      <a:prstDash val="solid"/>
                      <a:round/>
                      <a:headEnd type="none" w="med" len="med"/>
                      <a:tailEnd type="none" w="med" len="med"/>
                    </a:lnT>
                    <a:lnB w="12700" cap="flat" cmpd="sng" algn="ctr">
                      <a:solidFill>
                        <a:srgbClr val="002663"/>
                      </a:solidFill>
                      <a:prstDash val="solid"/>
                      <a:round/>
                      <a:headEnd type="none" w="med" len="med"/>
                      <a:tailEnd type="none" w="med" len="med"/>
                    </a:lnB>
                    <a:lnTlToBr>
                      <a:noFill/>
                    </a:lnTlToBr>
                    <a:lnBlToTr>
                      <a:noFill/>
                    </a:lnBlToTr>
                    <a:solidFill>
                      <a:srgbClr val="E6EFF5"/>
                    </a:solidFill>
                  </a:tcPr>
                </a:tc>
                <a:extLst>
                  <a:ext uri="{0D108BD9-81ED-4DB2-BD59-A6C34878D82A}">
                    <a16:rowId xmlns:a16="http://schemas.microsoft.com/office/drawing/2014/main" val="10001"/>
                  </a:ext>
                </a:extLst>
              </a:tr>
              <a:tr h="262787">
                <a:tc>
                  <a:txBody>
                    <a:bodyPr/>
                    <a:lstStyle/>
                    <a:p>
                      <a:pPr marL="0" marR="0" lvl="0" indent="0" algn="l" defTabSz="914400" rtl="0" eaLnBrk="0" fontAlgn="base" latinLnBrk="0" hangingPunct="0">
                        <a:lnSpc>
                          <a:spcPct val="100000"/>
                        </a:lnSpc>
                        <a:spcBef>
                          <a:spcPct val="25000"/>
                        </a:spcBef>
                        <a:spcAft>
                          <a:spcPct val="0"/>
                        </a:spcAft>
                        <a:buClr>
                          <a:srgbClr val="15864F"/>
                        </a:buClr>
                        <a:buSzTx/>
                        <a:buFont typeface="Wingdings" pitchFamily="2" charset="2"/>
                        <a:buNone/>
                        <a:tabLst/>
                      </a:pPr>
                      <a:r>
                        <a:rPr kumimoji="0" lang="en-GB" sz="900" b="1" i="0" u="none" strike="noStrike" cap="none" normalizeH="0" baseline="0" dirty="0">
                          <a:ln>
                            <a:noFill/>
                          </a:ln>
                          <a:solidFill>
                            <a:schemeClr val="accent1"/>
                          </a:solidFill>
                          <a:effectLst/>
                          <a:latin typeface="Arial" charset="0"/>
                          <a:ea typeface="ＭＳ Ｐゴシック"/>
                          <a:cs typeface="ＭＳ Ｐゴシック"/>
                        </a:rPr>
                        <a:t>Tactical?</a:t>
                      </a:r>
                    </a:p>
                  </a:txBody>
                  <a:tcPr marL="36000" marR="36000" marT="36000" marB="36000" horzOverflow="overflow">
                    <a:lnL w="28575" cap="flat" cmpd="sng" algn="ctr">
                      <a:solidFill>
                        <a:srgbClr val="002663"/>
                      </a:solidFill>
                      <a:prstDash val="solid"/>
                      <a:round/>
                      <a:headEnd type="none" w="med" len="med"/>
                      <a:tailEnd type="none" w="med" len="med"/>
                    </a:lnL>
                    <a:lnR w="12700" cap="flat" cmpd="sng" algn="ctr">
                      <a:solidFill>
                        <a:srgbClr val="002663"/>
                      </a:solidFill>
                      <a:prstDash val="solid"/>
                      <a:round/>
                      <a:headEnd type="none" w="med" len="med"/>
                      <a:tailEnd type="none" w="med" len="med"/>
                    </a:lnR>
                    <a:lnT w="12700" cap="flat" cmpd="sng" algn="ctr">
                      <a:solidFill>
                        <a:srgbClr val="002663"/>
                      </a:solidFill>
                      <a:prstDash val="solid"/>
                      <a:round/>
                      <a:headEnd type="none" w="med" len="med"/>
                      <a:tailEnd type="none" w="med" len="med"/>
                    </a:lnT>
                    <a:lnB w="12700" cap="flat" cmpd="sng" algn="ctr">
                      <a:solidFill>
                        <a:srgbClr val="002663"/>
                      </a:solidFill>
                      <a:prstDash val="solid"/>
                      <a:round/>
                      <a:headEnd type="none" w="med" len="med"/>
                      <a:tailEnd type="none" w="med" len="med"/>
                    </a:lnB>
                    <a:lnTlToBr>
                      <a:noFill/>
                    </a:lnTlToBr>
                    <a:lnBlToTr>
                      <a:noFill/>
                    </a:lnBlToTr>
                    <a:solidFill>
                      <a:srgbClr val="002663">
                        <a:lumMod val="10000"/>
                        <a:lumOff val="90000"/>
                      </a:srgbClr>
                    </a:solidFill>
                  </a:tcPr>
                </a:tc>
                <a:tc>
                  <a:txBody>
                    <a:bodyPr/>
                    <a:lstStyle/>
                    <a:p>
                      <a:pPr marL="0" marR="0" lvl="0" indent="0" algn="l" defTabSz="914400" rtl="0" eaLnBrk="0" fontAlgn="base" latinLnBrk="0" hangingPunct="0">
                        <a:lnSpc>
                          <a:spcPct val="100000"/>
                        </a:lnSpc>
                        <a:spcBef>
                          <a:spcPct val="25000"/>
                        </a:spcBef>
                        <a:spcAft>
                          <a:spcPct val="0"/>
                        </a:spcAft>
                        <a:buClr>
                          <a:srgbClr val="15864F"/>
                        </a:buClr>
                        <a:buSzTx/>
                        <a:buFont typeface="Wingdings" pitchFamily="2" charset="2"/>
                        <a:buNone/>
                        <a:tabLst/>
                      </a:pPr>
                      <a:r>
                        <a:rPr kumimoji="0" lang="en-GB" sz="800" b="0" i="1" u="none" strike="noStrike" cap="none" normalizeH="0" baseline="0" dirty="0">
                          <a:ln>
                            <a:noFill/>
                          </a:ln>
                          <a:solidFill>
                            <a:schemeClr val="accent1"/>
                          </a:solidFill>
                          <a:effectLst/>
                          <a:latin typeface="Arial" charset="0"/>
                          <a:ea typeface="+mn-ea"/>
                          <a:cs typeface="ＭＳ Ｐゴシック"/>
                        </a:rPr>
                        <a:t>No</a:t>
                      </a:r>
                      <a:endParaRPr kumimoji="0" lang="en-GB" sz="800" b="0" i="1" u="none" strike="noStrike" cap="none" normalizeH="0" baseline="0" dirty="0">
                        <a:ln>
                          <a:noFill/>
                        </a:ln>
                        <a:solidFill>
                          <a:srgbClr val="FF0000"/>
                        </a:solidFill>
                        <a:effectLst/>
                        <a:latin typeface="Arial" charset="0"/>
                        <a:ea typeface="+mn-ea"/>
                        <a:cs typeface="ＭＳ Ｐゴシック"/>
                      </a:endParaRPr>
                    </a:p>
                  </a:txBody>
                  <a:tcPr marL="36000" marR="36000" marT="36000" marB="36000" horzOverflow="overflow">
                    <a:lnL w="12700" cap="flat" cmpd="sng" algn="ctr">
                      <a:solidFill>
                        <a:srgbClr val="002663"/>
                      </a:solidFill>
                      <a:prstDash val="solid"/>
                      <a:round/>
                      <a:headEnd type="none" w="med" len="med"/>
                      <a:tailEnd type="none" w="med" len="med"/>
                    </a:lnL>
                    <a:lnR w="12700" cap="flat" cmpd="sng" algn="ctr">
                      <a:solidFill>
                        <a:srgbClr val="002663"/>
                      </a:solidFill>
                      <a:prstDash val="solid"/>
                      <a:round/>
                      <a:headEnd type="none" w="med" len="med"/>
                      <a:tailEnd type="none" w="med" len="med"/>
                    </a:lnR>
                    <a:lnT w="12700" cap="flat" cmpd="sng" algn="ctr">
                      <a:solidFill>
                        <a:srgbClr val="002663"/>
                      </a:solidFill>
                      <a:prstDash val="solid"/>
                      <a:round/>
                      <a:headEnd type="none" w="med" len="med"/>
                      <a:tailEnd type="none" w="med" len="med"/>
                    </a:lnT>
                    <a:lnB w="12700" cap="flat" cmpd="sng" algn="ctr">
                      <a:solidFill>
                        <a:srgbClr val="002663"/>
                      </a:solidFill>
                      <a:prstDash val="solid"/>
                      <a:round/>
                      <a:headEnd type="none" w="med" len="med"/>
                      <a:tailEnd type="none" w="med" len="med"/>
                    </a:lnB>
                    <a:lnTlToBr>
                      <a:noFill/>
                    </a:lnTlToBr>
                    <a:lnBlToTr>
                      <a:noFill/>
                    </a:lnBlToTr>
                    <a:solidFill>
                      <a:srgbClr val="E6EFF5"/>
                    </a:solidFill>
                  </a:tcPr>
                </a:tc>
                <a:tc>
                  <a:txBody>
                    <a:bodyPr/>
                    <a:lstStyle/>
                    <a:p>
                      <a:pPr marL="0" marR="0" lvl="0" indent="0" algn="l" defTabSz="914400" rtl="0" eaLnBrk="0" fontAlgn="base" latinLnBrk="0" hangingPunct="0">
                        <a:lnSpc>
                          <a:spcPct val="100000"/>
                        </a:lnSpc>
                        <a:spcBef>
                          <a:spcPct val="25000"/>
                        </a:spcBef>
                        <a:spcAft>
                          <a:spcPct val="0"/>
                        </a:spcAft>
                        <a:buClr>
                          <a:srgbClr val="15864F"/>
                        </a:buClr>
                        <a:buSzTx/>
                        <a:buFont typeface="Wingdings" pitchFamily="2" charset="2"/>
                        <a:buNone/>
                        <a:tabLst/>
                      </a:pPr>
                      <a:r>
                        <a:rPr kumimoji="0" lang="en-GB" sz="800" b="0" i="1" u="none" strike="noStrike" cap="none" normalizeH="0" baseline="0" dirty="0">
                          <a:ln>
                            <a:noFill/>
                          </a:ln>
                          <a:solidFill>
                            <a:schemeClr val="accent1"/>
                          </a:solidFill>
                          <a:effectLst/>
                          <a:latin typeface="Arial" charset="0"/>
                          <a:ea typeface="+mn-ea"/>
                          <a:cs typeface="ＭＳ Ｐゴシック"/>
                        </a:rPr>
                        <a:t>No</a:t>
                      </a:r>
                    </a:p>
                  </a:txBody>
                  <a:tcPr marL="36000" marR="36000" marT="36000" marB="36000" horzOverflow="overflow">
                    <a:lnL w="12700" cap="flat" cmpd="sng" algn="ctr">
                      <a:solidFill>
                        <a:srgbClr val="002663"/>
                      </a:solidFill>
                      <a:prstDash val="solid"/>
                      <a:round/>
                      <a:headEnd type="none" w="med" len="med"/>
                      <a:tailEnd type="none" w="med" len="med"/>
                    </a:lnL>
                    <a:lnR w="12700" cap="flat" cmpd="sng" algn="ctr">
                      <a:solidFill>
                        <a:srgbClr val="002663"/>
                      </a:solidFill>
                      <a:prstDash val="solid"/>
                      <a:round/>
                      <a:headEnd type="none" w="med" len="med"/>
                      <a:tailEnd type="none" w="med" len="med"/>
                    </a:lnR>
                    <a:lnT w="12700" cap="flat" cmpd="sng" algn="ctr">
                      <a:solidFill>
                        <a:srgbClr val="002663"/>
                      </a:solidFill>
                      <a:prstDash val="solid"/>
                      <a:round/>
                      <a:headEnd type="none" w="med" len="med"/>
                      <a:tailEnd type="none" w="med" len="med"/>
                    </a:lnT>
                    <a:lnB w="12700" cap="flat" cmpd="sng" algn="ctr">
                      <a:solidFill>
                        <a:srgbClr val="002663"/>
                      </a:solidFill>
                      <a:prstDash val="solid"/>
                      <a:round/>
                      <a:headEnd type="none" w="med" len="med"/>
                      <a:tailEnd type="none" w="med" len="med"/>
                    </a:lnB>
                    <a:lnTlToBr>
                      <a:noFill/>
                    </a:lnTlToBr>
                    <a:lnBlToTr>
                      <a:noFill/>
                    </a:lnBlToTr>
                    <a:solidFill>
                      <a:srgbClr val="E6EFF5"/>
                    </a:solidFill>
                  </a:tcPr>
                </a:tc>
                <a:extLst>
                  <a:ext uri="{0D108BD9-81ED-4DB2-BD59-A6C34878D82A}">
                    <a16:rowId xmlns:a16="http://schemas.microsoft.com/office/drawing/2014/main" val="10004"/>
                  </a:ext>
                </a:extLst>
              </a:tr>
              <a:tr h="1088071">
                <a:tc>
                  <a:txBody>
                    <a:bodyPr/>
                    <a:lstStyle>
                      <a:lvl1pPr marL="0" algn="l" defTabSz="914192" rtl="0" eaLnBrk="1" latinLnBrk="0" hangingPunct="1">
                        <a:defRPr sz="1800" kern="1200">
                          <a:solidFill>
                            <a:schemeClr val="tx1"/>
                          </a:solidFill>
                          <a:latin typeface="Arial"/>
                        </a:defRPr>
                      </a:lvl1pPr>
                      <a:lvl2pPr marL="457097" algn="l" defTabSz="914192" rtl="0" eaLnBrk="1" latinLnBrk="0" hangingPunct="1">
                        <a:defRPr sz="1800" kern="1200">
                          <a:solidFill>
                            <a:schemeClr val="tx1"/>
                          </a:solidFill>
                          <a:latin typeface="Arial"/>
                        </a:defRPr>
                      </a:lvl2pPr>
                      <a:lvl3pPr marL="914192" algn="l" defTabSz="914192" rtl="0" eaLnBrk="1" latinLnBrk="0" hangingPunct="1">
                        <a:defRPr sz="1800" kern="1200">
                          <a:solidFill>
                            <a:schemeClr val="tx1"/>
                          </a:solidFill>
                          <a:latin typeface="Arial"/>
                        </a:defRPr>
                      </a:lvl3pPr>
                      <a:lvl4pPr marL="1371289" algn="l" defTabSz="914192" rtl="0" eaLnBrk="1" latinLnBrk="0" hangingPunct="1">
                        <a:defRPr sz="1800" kern="1200">
                          <a:solidFill>
                            <a:schemeClr val="tx1"/>
                          </a:solidFill>
                          <a:latin typeface="Arial"/>
                        </a:defRPr>
                      </a:lvl4pPr>
                      <a:lvl5pPr marL="1828384" algn="l" defTabSz="914192" rtl="0" eaLnBrk="1" latinLnBrk="0" hangingPunct="1">
                        <a:defRPr sz="1800" kern="1200">
                          <a:solidFill>
                            <a:schemeClr val="tx1"/>
                          </a:solidFill>
                          <a:latin typeface="Arial"/>
                        </a:defRPr>
                      </a:lvl5pPr>
                      <a:lvl6pPr marL="2285480" algn="l" defTabSz="914192" rtl="0" eaLnBrk="1" latinLnBrk="0" hangingPunct="1">
                        <a:defRPr sz="1800" kern="1200">
                          <a:solidFill>
                            <a:schemeClr val="tx1"/>
                          </a:solidFill>
                          <a:latin typeface="Arial"/>
                        </a:defRPr>
                      </a:lvl6pPr>
                      <a:lvl7pPr marL="2742576" algn="l" defTabSz="914192" rtl="0" eaLnBrk="1" latinLnBrk="0" hangingPunct="1">
                        <a:defRPr sz="1800" kern="1200">
                          <a:solidFill>
                            <a:schemeClr val="tx1"/>
                          </a:solidFill>
                          <a:latin typeface="Arial"/>
                        </a:defRPr>
                      </a:lvl7pPr>
                      <a:lvl8pPr marL="3199672" algn="l" defTabSz="914192" rtl="0" eaLnBrk="1" latinLnBrk="0" hangingPunct="1">
                        <a:defRPr sz="1800" kern="1200">
                          <a:solidFill>
                            <a:schemeClr val="tx1"/>
                          </a:solidFill>
                          <a:latin typeface="Arial"/>
                        </a:defRPr>
                      </a:lvl8pPr>
                      <a:lvl9pPr marL="3656768" algn="l" defTabSz="914192"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5000"/>
                        </a:spcBef>
                        <a:spcAft>
                          <a:spcPct val="0"/>
                        </a:spcAft>
                        <a:buClr>
                          <a:srgbClr val="15864F"/>
                        </a:buClr>
                        <a:buSzTx/>
                        <a:buFont typeface="Wingdings" pitchFamily="2" charset="2"/>
                        <a:buNone/>
                        <a:tabLst/>
                      </a:pPr>
                      <a:r>
                        <a:rPr kumimoji="0" lang="en-GB" sz="900" b="1" i="0" u="none" strike="noStrike" cap="none" normalizeH="0" baseline="0" dirty="0">
                          <a:ln>
                            <a:noFill/>
                          </a:ln>
                          <a:solidFill>
                            <a:schemeClr val="accent1"/>
                          </a:solidFill>
                          <a:effectLst/>
                          <a:latin typeface="Arial" charset="0"/>
                          <a:ea typeface="ＭＳ Ｐゴシック"/>
                          <a:cs typeface="ＭＳ Ｐゴシック"/>
                        </a:rPr>
                        <a:t>Pros</a:t>
                      </a:r>
                    </a:p>
                  </a:txBody>
                  <a:tcPr marL="36000" marR="36000" marT="36000" marB="36000" horzOverflow="overflow">
                    <a:lnL w="28575" cap="flat" cmpd="sng" algn="ctr">
                      <a:solidFill>
                        <a:srgbClr val="002663"/>
                      </a:solidFill>
                      <a:prstDash val="solid"/>
                      <a:round/>
                      <a:headEnd type="none" w="med" len="med"/>
                      <a:tailEnd type="none" w="med" len="med"/>
                    </a:lnL>
                    <a:lnR w="12700" cap="flat" cmpd="sng" algn="ctr">
                      <a:solidFill>
                        <a:srgbClr val="002663"/>
                      </a:solidFill>
                      <a:prstDash val="solid"/>
                      <a:round/>
                      <a:headEnd type="none" w="med" len="med"/>
                      <a:tailEnd type="none" w="med" len="med"/>
                    </a:lnR>
                    <a:lnT w="12700" cap="flat" cmpd="sng" algn="ctr">
                      <a:solidFill>
                        <a:srgbClr val="002663"/>
                      </a:solidFill>
                      <a:prstDash val="solid"/>
                      <a:round/>
                      <a:headEnd type="none" w="med" len="med"/>
                      <a:tailEnd type="none" w="med" len="med"/>
                    </a:lnT>
                    <a:lnB w="12700" cap="flat" cmpd="sng" algn="ctr">
                      <a:solidFill>
                        <a:srgbClr val="002663"/>
                      </a:solidFill>
                      <a:prstDash val="solid"/>
                      <a:round/>
                      <a:headEnd type="none" w="med" len="med"/>
                      <a:tailEnd type="none" w="med" len="med"/>
                    </a:lnB>
                    <a:lnTlToBr>
                      <a:noFill/>
                    </a:lnTlToBr>
                    <a:lnBlToTr>
                      <a:noFill/>
                    </a:lnBlToTr>
                    <a:solidFill>
                      <a:srgbClr val="002663">
                        <a:lumMod val="10000"/>
                        <a:lumOff val="90000"/>
                      </a:srgbClr>
                    </a:solidFill>
                  </a:tcPr>
                </a:tc>
                <a:tc>
                  <a:txBody>
                    <a:bodyPr/>
                    <a:lstStyle>
                      <a:lvl1pPr marL="0" algn="l" defTabSz="914192" rtl="0" eaLnBrk="1" latinLnBrk="0" hangingPunct="1">
                        <a:defRPr sz="1800" kern="1200">
                          <a:solidFill>
                            <a:schemeClr val="tx1"/>
                          </a:solidFill>
                          <a:latin typeface="Arial"/>
                        </a:defRPr>
                      </a:lvl1pPr>
                      <a:lvl2pPr marL="457097" algn="l" defTabSz="914192" rtl="0" eaLnBrk="1" latinLnBrk="0" hangingPunct="1">
                        <a:defRPr sz="1800" kern="1200">
                          <a:solidFill>
                            <a:schemeClr val="tx1"/>
                          </a:solidFill>
                          <a:latin typeface="Arial"/>
                        </a:defRPr>
                      </a:lvl2pPr>
                      <a:lvl3pPr marL="914192" algn="l" defTabSz="914192" rtl="0" eaLnBrk="1" latinLnBrk="0" hangingPunct="1">
                        <a:defRPr sz="1800" kern="1200">
                          <a:solidFill>
                            <a:schemeClr val="tx1"/>
                          </a:solidFill>
                          <a:latin typeface="Arial"/>
                        </a:defRPr>
                      </a:lvl3pPr>
                      <a:lvl4pPr marL="1371289" algn="l" defTabSz="914192" rtl="0" eaLnBrk="1" latinLnBrk="0" hangingPunct="1">
                        <a:defRPr sz="1800" kern="1200">
                          <a:solidFill>
                            <a:schemeClr val="tx1"/>
                          </a:solidFill>
                          <a:latin typeface="Arial"/>
                        </a:defRPr>
                      </a:lvl4pPr>
                      <a:lvl5pPr marL="1828384" algn="l" defTabSz="914192" rtl="0" eaLnBrk="1" latinLnBrk="0" hangingPunct="1">
                        <a:defRPr sz="1800" kern="1200">
                          <a:solidFill>
                            <a:schemeClr val="tx1"/>
                          </a:solidFill>
                          <a:latin typeface="Arial"/>
                        </a:defRPr>
                      </a:lvl5pPr>
                      <a:lvl6pPr marL="2285480" algn="l" defTabSz="914192" rtl="0" eaLnBrk="1" latinLnBrk="0" hangingPunct="1">
                        <a:defRPr sz="1800" kern="1200">
                          <a:solidFill>
                            <a:schemeClr val="tx1"/>
                          </a:solidFill>
                          <a:latin typeface="Arial"/>
                        </a:defRPr>
                      </a:lvl6pPr>
                      <a:lvl7pPr marL="2742576" algn="l" defTabSz="914192" rtl="0" eaLnBrk="1" latinLnBrk="0" hangingPunct="1">
                        <a:defRPr sz="1800" kern="1200">
                          <a:solidFill>
                            <a:schemeClr val="tx1"/>
                          </a:solidFill>
                          <a:latin typeface="Arial"/>
                        </a:defRPr>
                      </a:lvl7pPr>
                      <a:lvl8pPr marL="3199672" algn="l" defTabSz="914192" rtl="0" eaLnBrk="1" latinLnBrk="0" hangingPunct="1">
                        <a:defRPr sz="1800" kern="1200">
                          <a:solidFill>
                            <a:schemeClr val="tx1"/>
                          </a:solidFill>
                          <a:latin typeface="Arial"/>
                        </a:defRPr>
                      </a:lvl8pPr>
                      <a:lvl9pPr marL="3656768" algn="l" defTabSz="914192" rtl="0" eaLnBrk="1" latinLnBrk="0" hangingPunct="1">
                        <a:defRPr sz="1800" kern="1200">
                          <a:solidFill>
                            <a:schemeClr val="tx1"/>
                          </a:solidFill>
                          <a:latin typeface="Arial"/>
                        </a:defRPr>
                      </a:lvl9pPr>
                    </a:lstStyle>
                    <a:p>
                      <a:pPr marL="171450" indent="-171450" defTabSz="435416">
                        <a:buFont typeface="Arial" panose="020B0604020202020204" pitchFamily="34" charset="0"/>
                        <a:buChar char="•"/>
                        <a:defRPr/>
                      </a:pPr>
                      <a:r>
                        <a:rPr lang="en-GB" sz="800" dirty="0" smtClean="0">
                          <a:solidFill>
                            <a:schemeClr val="tx1"/>
                          </a:solidFill>
                          <a:ea typeface="Arial" charset="0"/>
                          <a:cs typeface="Arial" panose="020B0604020202020204" pitchFamily="34" charset="0"/>
                        </a:rPr>
                        <a:t>As</a:t>
                      </a:r>
                      <a:r>
                        <a:rPr lang="en-GB" sz="800" baseline="0" dirty="0" smtClean="0">
                          <a:solidFill>
                            <a:schemeClr val="tx1"/>
                          </a:solidFill>
                          <a:ea typeface="Arial" charset="0"/>
                          <a:cs typeface="Arial" panose="020B0604020202020204" pitchFamily="34" charset="0"/>
                        </a:rPr>
                        <a:t> no geo replication storage required, less costly</a:t>
                      </a:r>
                    </a:p>
                    <a:p>
                      <a:pPr marL="171450" indent="-171450" defTabSz="435416">
                        <a:buFont typeface="Arial" panose="020B0604020202020204" pitchFamily="34" charset="0"/>
                        <a:buChar char="•"/>
                        <a:defRPr/>
                      </a:pPr>
                      <a:r>
                        <a:rPr lang="en-GB" sz="800" baseline="0" dirty="0" smtClean="0">
                          <a:solidFill>
                            <a:schemeClr val="tx1"/>
                          </a:solidFill>
                          <a:ea typeface="Arial" charset="0"/>
                          <a:cs typeface="Arial" panose="020B0604020202020204" pitchFamily="34" charset="0"/>
                        </a:rPr>
                        <a:t>No infrastructure and management costs related to secondary region</a:t>
                      </a:r>
                    </a:p>
                  </a:txBody>
                  <a:tcPr marL="36000" marR="36000" marT="36000" marB="36000" horzOverflow="overflow">
                    <a:lnL w="12700" cap="flat" cmpd="sng" algn="ctr">
                      <a:solidFill>
                        <a:srgbClr val="002663"/>
                      </a:solidFill>
                      <a:prstDash val="solid"/>
                      <a:round/>
                      <a:headEnd type="none" w="med" len="med"/>
                      <a:tailEnd type="none" w="med" len="med"/>
                    </a:lnL>
                    <a:lnR w="12700" cap="flat" cmpd="sng" algn="ctr">
                      <a:solidFill>
                        <a:srgbClr val="002663"/>
                      </a:solidFill>
                      <a:prstDash val="solid"/>
                      <a:round/>
                      <a:headEnd type="none" w="med" len="med"/>
                      <a:tailEnd type="none" w="med" len="med"/>
                    </a:lnR>
                    <a:lnT w="12700" cap="flat" cmpd="sng" algn="ctr">
                      <a:solidFill>
                        <a:srgbClr val="002663"/>
                      </a:solidFill>
                      <a:prstDash val="solid"/>
                      <a:round/>
                      <a:headEnd type="none" w="med" len="med"/>
                      <a:tailEnd type="none" w="med" len="med"/>
                    </a:lnT>
                    <a:lnB w="12700" cap="flat" cmpd="sng" algn="ctr">
                      <a:solidFill>
                        <a:srgbClr val="002663"/>
                      </a:solidFill>
                      <a:prstDash val="solid"/>
                      <a:round/>
                      <a:headEnd type="none" w="med" len="med"/>
                      <a:tailEnd type="none" w="med" len="med"/>
                    </a:lnB>
                    <a:lnTlToBr>
                      <a:noFill/>
                    </a:lnTlToBr>
                    <a:lnBlToTr>
                      <a:noFill/>
                    </a:lnBlToTr>
                    <a:solidFill>
                      <a:srgbClr val="E6EFF5"/>
                    </a:solidFill>
                  </a:tcPr>
                </a:tc>
                <a:tc>
                  <a:txBody>
                    <a:bodyPr/>
                    <a:lstStyle>
                      <a:lvl1pPr marL="0" algn="l" defTabSz="914192" rtl="0" eaLnBrk="1" latinLnBrk="0" hangingPunct="1">
                        <a:defRPr sz="1800" kern="1200">
                          <a:solidFill>
                            <a:schemeClr val="tx1"/>
                          </a:solidFill>
                          <a:latin typeface="Arial"/>
                        </a:defRPr>
                      </a:lvl1pPr>
                      <a:lvl2pPr marL="457097" algn="l" defTabSz="914192" rtl="0" eaLnBrk="1" latinLnBrk="0" hangingPunct="1">
                        <a:defRPr sz="1800" kern="1200">
                          <a:solidFill>
                            <a:schemeClr val="tx1"/>
                          </a:solidFill>
                          <a:latin typeface="Arial"/>
                        </a:defRPr>
                      </a:lvl2pPr>
                      <a:lvl3pPr marL="914192" algn="l" defTabSz="914192" rtl="0" eaLnBrk="1" latinLnBrk="0" hangingPunct="1">
                        <a:defRPr sz="1800" kern="1200">
                          <a:solidFill>
                            <a:schemeClr val="tx1"/>
                          </a:solidFill>
                          <a:latin typeface="Arial"/>
                        </a:defRPr>
                      </a:lvl3pPr>
                      <a:lvl4pPr marL="1371289" algn="l" defTabSz="914192" rtl="0" eaLnBrk="1" latinLnBrk="0" hangingPunct="1">
                        <a:defRPr sz="1800" kern="1200">
                          <a:solidFill>
                            <a:schemeClr val="tx1"/>
                          </a:solidFill>
                          <a:latin typeface="Arial"/>
                        </a:defRPr>
                      </a:lvl4pPr>
                      <a:lvl5pPr marL="1828384" algn="l" defTabSz="914192" rtl="0" eaLnBrk="1" latinLnBrk="0" hangingPunct="1">
                        <a:defRPr sz="1800" kern="1200">
                          <a:solidFill>
                            <a:schemeClr val="tx1"/>
                          </a:solidFill>
                          <a:latin typeface="Arial"/>
                        </a:defRPr>
                      </a:lvl5pPr>
                      <a:lvl6pPr marL="2285480" algn="l" defTabSz="914192" rtl="0" eaLnBrk="1" latinLnBrk="0" hangingPunct="1">
                        <a:defRPr sz="1800" kern="1200">
                          <a:solidFill>
                            <a:schemeClr val="tx1"/>
                          </a:solidFill>
                          <a:latin typeface="Arial"/>
                        </a:defRPr>
                      </a:lvl6pPr>
                      <a:lvl7pPr marL="2742576" algn="l" defTabSz="914192" rtl="0" eaLnBrk="1" latinLnBrk="0" hangingPunct="1">
                        <a:defRPr sz="1800" kern="1200">
                          <a:solidFill>
                            <a:schemeClr val="tx1"/>
                          </a:solidFill>
                          <a:latin typeface="Arial"/>
                        </a:defRPr>
                      </a:lvl7pPr>
                      <a:lvl8pPr marL="3199672" algn="l" defTabSz="914192" rtl="0" eaLnBrk="1" latinLnBrk="0" hangingPunct="1">
                        <a:defRPr sz="1800" kern="1200">
                          <a:solidFill>
                            <a:schemeClr val="tx1"/>
                          </a:solidFill>
                          <a:latin typeface="Arial"/>
                        </a:defRPr>
                      </a:lvl8pPr>
                      <a:lvl9pPr marL="3656768" algn="l" defTabSz="914192" rtl="0" eaLnBrk="1" latinLnBrk="0" hangingPunct="1">
                        <a:defRPr sz="1800" kern="1200">
                          <a:solidFill>
                            <a:schemeClr val="tx1"/>
                          </a:solidFill>
                          <a:latin typeface="Arial"/>
                        </a:defRPr>
                      </a:lvl9pPr>
                    </a:lstStyle>
                    <a:p>
                      <a:pPr marL="171450" indent="-171450" defTabSz="435416">
                        <a:buFont typeface="Arial" panose="020B0604020202020204" pitchFamily="34" charset="0"/>
                        <a:buChar char="•"/>
                        <a:defRPr/>
                      </a:pPr>
                      <a:r>
                        <a:rPr lang="en-GB" sz="800" dirty="0" smtClean="0">
                          <a:solidFill>
                            <a:schemeClr val="tx1"/>
                          </a:solidFill>
                          <a:ea typeface="Arial" charset="0"/>
                          <a:cs typeface="Arial" panose="020B0604020202020204" pitchFamily="34" charset="0"/>
                        </a:rPr>
                        <a:t>Provide significantly</a:t>
                      </a:r>
                      <a:r>
                        <a:rPr lang="en-GB" sz="800" baseline="0" dirty="0" smtClean="0">
                          <a:solidFill>
                            <a:schemeClr val="tx1"/>
                          </a:solidFill>
                          <a:ea typeface="Arial" charset="0"/>
                          <a:cs typeface="Arial" panose="020B0604020202020204" pitchFamily="34" charset="0"/>
                        </a:rPr>
                        <a:t> better geographic redundancy – Regions are over 300 miles apart.</a:t>
                      </a:r>
                    </a:p>
                    <a:p>
                      <a:pPr marL="171450" indent="-171450" defTabSz="435416">
                        <a:buFont typeface="Arial" panose="020B0604020202020204" pitchFamily="34" charset="0"/>
                        <a:buChar char="•"/>
                        <a:defRPr/>
                      </a:pPr>
                      <a:r>
                        <a:rPr lang="en-GB" sz="800" baseline="0" dirty="0" smtClean="0">
                          <a:solidFill>
                            <a:schemeClr val="tx1"/>
                          </a:solidFill>
                          <a:ea typeface="Arial" charset="0"/>
                          <a:cs typeface="Arial" panose="020B0604020202020204" pitchFamily="34" charset="0"/>
                        </a:rPr>
                        <a:t>Active/Active DR would provide availability over 99.99%</a:t>
                      </a:r>
                    </a:p>
                  </a:txBody>
                  <a:tcPr marL="36000" marR="36000" marT="36000" marB="36000" horzOverflow="overflow">
                    <a:lnL w="12700" cap="flat" cmpd="sng" algn="ctr">
                      <a:solidFill>
                        <a:srgbClr val="002663"/>
                      </a:solidFill>
                      <a:prstDash val="solid"/>
                      <a:round/>
                      <a:headEnd type="none" w="med" len="med"/>
                      <a:tailEnd type="none" w="med" len="med"/>
                    </a:lnL>
                    <a:lnR w="12700" cap="flat" cmpd="sng" algn="ctr">
                      <a:solidFill>
                        <a:srgbClr val="002663"/>
                      </a:solidFill>
                      <a:prstDash val="solid"/>
                      <a:round/>
                      <a:headEnd type="none" w="med" len="med"/>
                      <a:tailEnd type="none" w="med" len="med"/>
                    </a:lnR>
                    <a:lnT w="12700" cap="flat" cmpd="sng" algn="ctr">
                      <a:solidFill>
                        <a:srgbClr val="002663"/>
                      </a:solidFill>
                      <a:prstDash val="solid"/>
                      <a:round/>
                      <a:headEnd type="none" w="med" len="med"/>
                      <a:tailEnd type="none" w="med" len="med"/>
                    </a:lnT>
                    <a:lnB w="12700" cap="flat" cmpd="sng" algn="ctr">
                      <a:solidFill>
                        <a:srgbClr val="002663"/>
                      </a:solidFill>
                      <a:prstDash val="solid"/>
                      <a:round/>
                      <a:headEnd type="none" w="med" len="med"/>
                      <a:tailEnd type="none" w="med" len="med"/>
                    </a:lnB>
                    <a:lnTlToBr>
                      <a:noFill/>
                    </a:lnTlToBr>
                    <a:lnBlToTr>
                      <a:noFill/>
                    </a:lnBlToTr>
                    <a:solidFill>
                      <a:srgbClr val="E6EFF5"/>
                    </a:solidFill>
                  </a:tcPr>
                </a:tc>
                <a:extLst>
                  <a:ext uri="{0D108BD9-81ED-4DB2-BD59-A6C34878D82A}">
                    <a16:rowId xmlns:a16="http://schemas.microsoft.com/office/drawing/2014/main" val="10002"/>
                  </a:ext>
                </a:extLst>
              </a:tr>
              <a:tr h="981391">
                <a:tc>
                  <a:txBody>
                    <a:bodyPr/>
                    <a:lstStyle>
                      <a:lvl1pPr marL="0" algn="l" defTabSz="914192" rtl="0" eaLnBrk="1" latinLnBrk="0" hangingPunct="1">
                        <a:defRPr sz="1800" kern="1200">
                          <a:solidFill>
                            <a:schemeClr val="tx1"/>
                          </a:solidFill>
                          <a:latin typeface="Arial"/>
                        </a:defRPr>
                      </a:lvl1pPr>
                      <a:lvl2pPr marL="457097" algn="l" defTabSz="914192" rtl="0" eaLnBrk="1" latinLnBrk="0" hangingPunct="1">
                        <a:defRPr sz="1800" kern="1200">
                          <a:solidFill>
                            <a:schemeClr val="tx1"/>
                          </a:solidFill>
                          <a:latin typeface="Arial"/>
                        </a:defRPr>
                      </a:lvl2pPr>
                      <a:lvl3pPr marL="914192" algn="l" defTabSz="914192" rtl="0" eaLnBrk="1" latinLnBrk="0" hangingPunct="1">
                        <a:defRPr sz="1800" kern="1200">
                          <a:solidFill>
                            <a:schemeClr val="tx1"/>
                          </a:solidFill>
                          <a:latin typeface="Arial"/>
                        </a:defRPr>
                      </a:lvl3pPr>
                      <a:lvl4pPr marL="1371289" algn="l" defTabSz="914192" rtl="0" eaLnBrk="1" latinLnBrk="0" hangingPunct="1">
                        <a:defRPr sz="1800" kern="1200">
                          <a:solidFill>
                            <a:schemeClr val="tx1"/>
                          </a:solidFill>
                          <a:latin typeface="Arial"/>
                        </a:defRPr>
                      </a:lvl4pPr>
                      <a:lvl5pPr marL="1828384" algn="l" defTabSz="914192" rtl="0" eaLnBrk="1" latinLnBrk="0" hangingPunct="1">
                        <a:defRPr sz="1800" kern="1200">
                          <a:solidFill>
                            <a:schemeClr val="tx1"/>
                          </a:solidFill>
                          <a:latin typeface="Arial"/>
                        </a:defRPr>
                      </a:lvl5pPr>
                      <a:lvl6pPr marL="2285480" algn="l" defTabSz="914192" rtl="0" eaLnBrk="1" latinLnBrk="0" hangingPunct="1">
                        <a:defRPr sz="1800" kern="1200">
                          <a:solidFill>
                            <a:schemeClr val="tx1"/>
                          </a:solidFill>
                          <a:latin typeface="Arial"/>
                        </a:defRPr>
                      </a:lvl6pPr>
                      <a:lvl7pPr marL="2742576" algn="l" defTabSz="914192" rtl="0" eaLnBrk="1" latinLnBrk="0" hangingPunct="1">
                        <a:defRPr sz="1800" kern="1200">
                          <a:solidFill>
                            <a:schemeClr val="tx1"/>
                          </a:solidFill>
                          <a:latin typeface="Arial"/>
                        </a:defRPr>
                      </a:lvl7pPr>
                      <a:lvl8pPr marL="3199672" algn="l" defTabSz="914192" rtl="0" eaLnBrk="1" latinLnBrk="0" hangingPunct="1">
                        <a:defRPr sz="1800" kern="1200">
                          <a:solidFill>
                            <a:schemeClr val="tx1"/>
                          </a:solidFill>
                          <a:latin typeface="Arial"/>
                        </a:defRPr>
                      </a:lvl8pPr>
                      <a:lvl9pPr marL="3656768" algn="l" defTabSz="914192"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5000"/>
                        </a:spcBef>
                        <a:spcAft>
                          <a:spcPct val="0"/>
                        </a:spcAft>
                        <a:buClr>
                          <a:srgbClr val="15864F"/>
                        </a:buClr>
                        <a:buSzTx/>
                        <a:buFont typeface="Wingdings" pitchFamily="2" charset="2"/>
                        <a:buNone/>
                        <a:tabLst/>
                      </a:pPr>
                      <a:r>
                        <a:rPr kumimoji="0" lang="en-GB" sz="900" b="1" i="0" u="none" strike="noStrike" cap="none" normalizeH="0" baseline="0" dirty="0">
                          <a:ln>
                            <a:noFill/>
                          </a:ln>
                          <a:solidFill>
                            <a:schemeClr val="accent1"/>
                          </a:solidFill>
                          <a:effectLst/>
                          <a:latin typeface="Arial" charset="0"/>
                          <a:ea typeface="ＭＳ Ｐゴシック"/>
                          <a:cs typeface="ＭＳ Ｐゴシック"/>
                        </a:rPr>
                        <a:t>Cons</a:t>
                      </a:r>
                    </a:p>
                  </a:txBody>
                  <a:tcPr marL="36000" marR="36000" marT="36000" marB="36000" horzOverflow="overflow">
                    <a:lnL w="28575" cap="flat" cmpd="sng" algn="ctr">
                      <a:solidFill>
                        <a:srgbClr val="002663"/>
                      </a:solidFill>
                      <a:prstDash val="solid"/>
                      <a:round/>
                      <a:headEnd type="none" w="med" len="med"/>
                      <a:tailEnd type="none" w="med" len="med"/>
                    </a:lnL>
                    <a:lnR w="12700" cap="flat" cmpd="sng" algn="ctr">
                      <a:solidFill>
                        <a:srgbClr val="002663"/>
                      </a:solidFill>
                      <a:prstDash val="solid"/>
                      <a:round/>
                      <a:headEnd type="none" w="med" len="med"/>
                      <a:tailEnd type="none" w="med" len="med"/>
                    </a:lnR>
                    <a:lnT w="12700" cap="flat" cmpd="sng" algn="ctr">
                      <a:solidFill>
                        <a:srgbClr val="002663"/>
                      </a:solidFill>
                      <a:prstDash val="solid"/>
                      <a:round/>
                      <a:headEnd type="none" w="med" len="med"/>
                      <a:tailEnd type="none" w="med" len="med"/>
                    </a:lnT>
                    <a:lnB w="12700" cap="flat" cmpd="sng" algn="ctr">
                      <a:solidFill>
                        <a:srgbClr val="002663"/>
                      </a:solidFill>
                      <a:prstDash val="solid"/>
                      <a:round/>
                      <a:headEnd type="none" w="med" len="med"/>
                      <a:tailEnd type="none" w="med" len="med"/>
                    </a:lnB>
                    <a:lnTlToBr>
                      <a:noFill/>
                    </a:lnTlToBr>
                    <a:lnBlToTr>
                      <a:noFill/>
                    </a:lnBlToTr>
                    <a:solidFill>
                      <a:srgbClr val="002663">
                        <a:lumMod val="10000"/>
                        <a:lumOff val="90000"/>
                      </a:srgbClr>
                    </a:solidFill>
                  </a:tcPr>
                </a:tc>
                <a:tc>
                  <a:txBody>
                    <a:bodyPr/>
                    <a:lstStyle>
                      <a:lvl1pPr marL="0" algn="l" defTabSz="914192" rtl="0" eaLnBrk="1" latinLnBrk="0" hangingPunct="1">
                        <a:defRPr sz="1800" kern="1200">
                          <a:solidFill>
                            <a:schemeClr val="tx1"/>
                          </a:solidFill>
                          <a:latin typeface="Arial"/>
                        </a:defRPr>
                      </a:lvl1pPr>
                      <a:lvl2pPr marL="457097" algn="l" defTabSz="914192" rtl="0" eaLnBrk="1" latinLnBrk="0" hangingPunct="1">
                        <a:defRPr sz="1800" kern="1200">
                          <a:solidFill>
                            <a:schemeClr val="tx1"/>
                          </a:solidFill>
                          <a:latin typeface="Arial"/>
                        </a:defRPr>
                      </a:lvl2pPr>
                      <a:lvl3pPr marL="914192" algn="l" defTabSz="914192" rtl="0" eaLnBrk="1" latinLnBrk="0" hangingPunct="1">
                        <a:defRPr sz="1800" kern="1200">
                          <a:solidFill>
                            <a:schemeClr val="tx1"/>
                          </a:solidFill>
                          <a:latin typeface="Arial"/>
                        </a:defRPr>
                      </a:lvl3pPr>
                      <a:lvl4pPr marL="1371289" algn="l" defTabSz="914192" rtl="0" eaLnBrk="1" latinLnBrk="0" hangingPunct="1">
                        <a:defRPr sz="1800" kern="1200">
                          <a:solidFill>
                            <a:schemeClr val="tx1"/>
                          </a:solidFill>
                          <a:latin typeface="Arial"/>
                        </a:defRPr>
                      </a:lvl4pPr>
                      <a:lvl5pPr marL="1828384" algn="l" defTabSz="914192" rtl="0" eaLnBrk="1" latinLnBrk="0" hangingPunct="1">
                        <a:defRPr sz="1800" kern="1200">
                          <a:solidFill>
                            <a:schemeClr val="tx1"/>
                          </a:solidFill>
                          <a:latin typeface="Arial"/>
                        </a:defRPr>
                      </a:lvl5pPr>
                      <a:lvl6pPr marL="2285480" algn="l" defTabSz="914192" rtl="0" eaLnBrk="1" latinLnBrk="0" hangingPunct="1">
                        <a:defRPr sz="1800" kern="1200">
                          <a:solidFill>
                            <a:schemeClr val="tx1"/>
                          </a:solidFill>
                          <a:latin typeface="Arial"/>
                        </a:defRPr>
                      </a:lvl6pPr>
                      <a:lvl7pPr marL="2742576" algn="l" defTabSz="914192" rtl="0" eaLnBrk="1" latinLnBrk="0" hangingPunct="1">
                        <a:defRPr sz="1800" kern="1200">
                          <a:solidFill>
                            <a:schemeClr val="tx1"/>
                          </a:solidFill>
                          <a:latin typeface="Arial"/>
                        </a:defRPr>
                      </a:lvl7pPr>
                      <a:lvl8pPr marL="3199672" algn="l" defTabSz="914192" rtl="0" eaLnBrk="1" latinLnBrk="0" hangingPunct="1">
                        <a:defRPr sz="1800" kern="1200">
                          <a:solidFill>
                            <a:schemeClr val="tx1"/>
                          </a:solidFill>
                          <a:latin typeface="Arial"/>
                        </a:defRPr>
                      </a:lvl8pPr>
                      <a:lvl9pPr marL="3656768" algn="l" defTabSz="914192" rtl="0" eaLnBrk="1" latinLnBrk="0" hangingPunct="1">
                        <a:defRPr sz="1800" kern="1200">
                          <a:solidFill>
                            <a:schemeClr val="tx1"/>
                          </a:solidFill>
                          <a:latin typeface="Arial"/>
                        </a:defRPr>
                      </a:lvl9pPr>
                    </a:lstStyle>
                    <a:p>
                      <a:pPr marL="171450" lvl="0" indent="-171450" defTabSz="435416">
                        <a:buFont typeface="Arial" panose="020B0604020202020204" pitchFamily="34" charset="0"/>
                        <a:buChar char="•"/>
                        <a:defRPr/>
                      </a:pPr>
                      <a:r>
                        <a:rPr lang="en-GB" sz="800" dirty="0" smtClean="0">
                          <a:solidFill>
                            <a:schemeClr val="tx1"/>
                          </a:solidFill>
                          <a:ea typeface="Arial" charset="0"/>
                          <a:cs typeface="Arial" panose="020B0604020202020204" pitchFamily="34" charset="0"/>
                        </a:rPr>
                        <a:t>NO DR - Redundancy</a:t>
                      </a:r>
                      <a:r>
                        <a:rPr lang="en-GB" sz="800" baseline="0" dirty="0" smtClean="0">
                          <a:solidFill>
                            <a:schemeClr val="tx1"/>
                          </a:solidFill>
                          <a:ea typeface="Arial" charset="0"/>
                          <a:cs typeface="Arial" panose="020B0604020202020204" pitchFamily="34" charset="0"/>
                        </a:rPr>
                        <a:t> is ONLY within one regional datacentres</a:t>
                      </a:r>
                    </a:p>
                    <a:p>
                      <a:pPr marL="171450" lvl="0" indent="-171450" defTabSz="435416">
                        <a:buFont typeface="Arial" panose="020B0604020202020204" pitchFamily="34" charset="0"/>
                        <a:buChar char="•"/>
                        <a:defRPr/>
                      </a:pPr>
                      <a:r>
                        <a:rPr lang="en-GB" sz="800" baseline="0" dirty="0" smtClean="0">
                          <a:solidFill>
                            <a:schemeClr val="tx1"/>
                          </a:solidFill>
                          <a:ea typeface="Arial" charset="0"/>
                          <a:cs typeface="Arial" panose="020B0604020202020204" pitchFamily="34" charset="0"/>
                        </a:rPr>
                        <a:t>Datacentres within a region are located within a short radius, therefore a regulatory compliant DR solution can not be provided.</a:t>
                      </a:r>
                    </a:p>
                  </a:txBody>
                  <a:tcPr marL="36000" marR="36000" marT="36000" marB="36000" horzOverflow="overflow">
                    <a:lnL w="12700" cap="flat" cmpd="sng" algn="ctr">
                      <a:solidFill>
                        <a:srgbClr val="002663"/>
                      </a:solidFill>
                      <a:prstDash val="solid"/>
                      <a:round/>
                      <a:headEnd type="none" w="med" len="med"/>
                      <a:tailEnd type="none" w="med" len="med"/>
                    </a:lnL>
                    <a:lnR w="12700" cap="flat" cmpd="sng" algn="ctr">
                      <a:solidFill>
                        <a:srgbClr val="002663"/>
                      </a:solidFill>
                      <a:prstDash val="solid"/>
                      <a:round/>
                      <a:headEnd type="none" w="med" len="med"/>
                      <a:tailEnd type="none" w="med" len="med"/>
                    </a:lnR>
                    <a:lnT w="12700" cap="flat" cmpd="sng" algn="ctr">
                      <a:solidFill>
                        <a:srgbClr val="002663"/>
                      </a:solidFill>
                      <a:prstDash val="solid"/>
                      <a:round/>
                      <a:headEnd type="none" w="med" len="med"/>
                      <a:tailEnd type="none" w="med" len="med"/>
                    </a:lnT>
                    <a:lnB w="12700" cap="flat" cmpd="sng" algn="ctr">
                      <a:solidFill>
                        <a:srgbClr val="002663"/>
                      </a:solidFill>
                      <a:prstDash val="solid"/>
                      <a:round/>
                      <a:headEnd type="none" w="med" len="med"/>
                      <a:tailEnd type="none" w="med" len="med"/>
                    </a:lnB>
                    <a:lnTlToBr>
                      <a:noFill/>
                    </a:lnTlToBr>
                    <a:lnBlToTr>
                      <a:noFill/>
                    </a:lnBlToTr>
                    <a:solidFill>
                      <a:srgbClr val="E6EFF5"/>
                    </a:solidFill>
                  </a:tcPr>
                </a:tc>
                <a:tc>
                  <a:txBody>
                    <a:bodyPr/>
                    <a:lstStyle>
                      <a:lvl1pPr marL="0" algn="l" defTabSz="914192" rtl="0" eaLnBrk="1" latinLnBrk="0" hangingPunct="1">
                        <a:defRPr sz="1800" kern="1200">
                          <a:solidFill>
                            <a:schemeClr val="tx1"/>
                          </a:solidFill>
                          <a:latin typeface="Arial"/>
                        </a:defRPr>
                      </a:lvl1pPr>
                      <a:lvl2pPr marL="457097" algn="l" defTabSz="914192" rtl="0" eaLnBrk="1" latinLnBrk="0" hangingPunct="1">
                        <a:defRPr sz="1800" kern="1200">
                          <a:solidFill>
                            <a:schemeClr val="tx1"/>
                          </a:solidFill>
                          <a:latin typeface="Arial"/>
                        </a:defRPr>
                      </a:lvl2pPr>
                      <a:lvl3pPr marL="914192" algn="l" defTabSz="914192" rtl="0" eaLnBrk="1" latinLnBrk="0" hangingPunct="1">
                        <a:defRPr sz="1800" kern="1200">
                          <a:solidFill>
                            <a:schemeClr val="tx1"/>
                          </a:solidFill>
                          <a:latin typeface="Arial"/>
                        </a:defRPr>
                      </a:lvl3pPr>
                      <a:lvl4pPr marL="1371289" algn="l" defTabSz="914192" rtl="0" eaLnBrk="1" latinLnBrk="0" hangingPunct="1">
                        <a:defRPr sz="1800" kern="1200">
                          <a:solidFill>
                            <a:schemeClr val="tx1"/>
                          </a:solidFill>
                          <a:latin typeface="Arial"/>
                        </a:defRPr>
                      </a:lvl4pPr>
                      <a:lvl5pPr marL="1828384" algn="l" defTabSz="914192" rtl="0" eaLnBrk="1" latinLnBrk="0" hangingPunct="1">
                        <a:defRPr sz="1800" kern="1200">
                          <a:solidFill>
                            <a:schemeClr val="tx1"/>
                          </a:solidFill>
                          <a:latin typeface="Arial"/>
                        </a:defRPr>
                      </a:lvl5pPr>
                      <a:lvl6pPr marL="2285480" algn="l" defTabSz="914192" rtl="0" eaLnBrk="1" latinLnBrk="0" hangingPunct="1">
                        <a:defRPr sz="1800" kern="1200">
                          <a:solidFill>
                            <a:schemeClr val="tx1"/>
                          </a:solidFill>
                          <a:latin typeface="Arial"/>
                        </a:defRPr>
                      </a:lvl6pPr>
                      <a:lvl7pPr marL="2742576" algn="l" defTabSz="914192" rtl="0" eaLnBrk="1" latinLnBrk="0" hangingPunct="1">
                        <a:defRPr sz="1800" kern="1200">
                          <a:solidFill>
                            <a:schemeClr val="tx1"/>
                          </a:solidFill>
                          <a:latin typeface="Arial"/>
                        </a:defRPr>
                      </a:lvl7pPr>
                      <a:lvl8pPr marL="3199672" algn="l" defTabSz="914192" rtl="0" eaLnBrk="1" latinLnBrk="0" hangingPunct="1">
                        <a:defRPr sz="1800" kern="1200">
                          <a:solidFill>
                            <a:schemeClr val="tx1"/>
                          </a:solidFill>
                          <a:latin typeface="Arial"/>
                        </a:defRPr>
                      </a:lvl8pPr>
                      <a:lvl9pPr marL="3656768" algn="l" defTabSz="914192" rtl="0" eaLnBrk="1" latinLnBrk="0" hangingPunct="1">
                        <a:defRPr sz="1800" kern="1200">
                          <a:solidFill>
                            <a:schemeClr val="tx1"/>
                          </a:solidFill>
                          <a:latin typeface="Arial"/>
                        </a:defRPr>
                      </a:lvl9pPr>
                    </a:lstStyle>
                    <a:p>
                      <a:pPr marL="171450" lvl="0" indent="-171450" defTabSz="435416">
                        <a:buFont typeface="Arial" panose="020B0604020202020204" pitchFamily="34" charset="0"/>
                        <a:buChar char="•"/>
                        <a:defRPr/>
                      </a:pPr>
                      <a:r>
                        <a:rPr lang="en-GB" sz="800" baseline="0" dirty="0" smtClean="0">
                          <a:solidFill>
                            <a:schemeClr val="tx1"/>
                          </a:solidFill>
                          <a:ea typeface="Arial" charset="0"/>
                          <a:cs typeface="Arial" panose="020B0604020202020204" pitchFamily="34" charset="0"/>
                        </a:rPr>
                        <a:t>Some shared services </a:t>
                      </a:r>
                      <a:r>
                        <a:rPr lang="en-GB" sz="800" baseline="0" dirty="0" err="1" smtClean="0">
                          <a:solidFill>
                            <a:schemeClr val="tx1"/>
                          </a:solidFill>
                          <a:ea typeface="Arial" charset="0"/>
                          <a:cs typeface="Arial" panose="020B0604020202020204" pitchFamily="34" charset="0"/>
                        </a:rPr>
                        <a:t>eg</a:t>
                      </a:r>
                      <a:r>
                        <a:rPr lang="en-GB" sz="800" baseline="0" dirty="0" smtClean="0">
                          <a:solidFill>
                            <a:schemeClr val="tx1"/>
                          </a:solidFill>
                          <a:ea typeface="Arial" charset="0"/>
                          <a:cs typeface="Arial" panose="020B0604020202020204" pitchFamily="34" charset="0"/>
                        </a:rPr>
                        <a:t> firewall need to be available in DR region, thus additional costs</a:t>
                      </a:r>
                    </a:p>
                    <a:p>
                      <a:pPr marL="171450" lvl="0" indent="-171450" defTabSz="435416">
                        <a:buFont typeface="Arial" panose="020B0604020202020204" pitchFamily="34" charset="0"/>
                        <a:buChar char="•"/>
                        <a:defRPr/>
                      </a:pPr>
                      <a:endParaRPr lang="en-GB" sz="800" baseline="0" dirty="0" smtClean="0">
                        <a:solidFill>
                          <a:schemeClr val="tx1"/>
                        </a:solidFill>
                        <a:ea typeface="Arial" charset="0"/>
                        <a:cs typeface="Arial" panose="020B0604020202020204" pitchFamily="34" charset="0"/>
                      </a:endParaRPr>
                    </a:p>
                    <a:p>
                      <a:pPr marL="171450" lvl="0" indent="-171450" defTabSz="435416">
                        <a:buFont typeface="Arial" panose="020B0604020202020204" pitchFamily="34" charset="0"/>
                        <a:buChar char="•"/>
                        <a:defRPr/>
                      </a:pPr>
                      <a:endParaRPr lang="en-GB" sz="800" dirty="0" smtClean="0">
                        <a:solidFill>
                          <a:schemeClr val="tx1"/>
                        </a:solidFill>
                        <a:ea typeface="Arial" charset="0"/>
                        <a:cs typeface="Arial" panose="020B0604020202020204" pitchFamily="34" charset="0"/>
                      </a:endParaRPr>
                    </a:p>
                  </a:txBody>
                  <a:tcPr marL="36000" marR="36000" marT="36000" marB="36000" horzOverflow="overflow">
                    <a:lnL w="12700" cap="flat" cmpd="sng" algn="ctr">
                      <a:solidFill>
                        <a:srgbClr val="002663"/>
                      </a:solidFill>
                      <a:prstDash val="solid"/>
                      <a:round/>
                      <a:headEnd type="none" w="med" len="med"/>
                      <a:tailEnd type="none" w="med" len="med"/>
                    </a:lnL>
                    <a:lnR w="12700" cap="flat" cmpd="sng" algn="ctr">
                      <a:solidFill>
                        <a:srgbClr val="002663"/>
                      </a:solidFill>
                      <a:prstDash val="solid"/>
                      <a:round/>
                      <a:headEnd type="none" w="med" len="med"/>
                      <a:tailEnd type="none" w="med" len="med"/>
                    </a:lnR>
                    <a:lnT w="12700" cap="flat" cmpd="sng" algn="ctr">
                      <a:solidFill>
                        <a:srgbClr val="002663"/>
                      </a:solidFill>
                      <a:prstDash val="solid"/>
                      <a:round/>
                      <a:headEnd type="none" w="med" len="med"/>
                      <a:tailEnd type="none" w="med" len="med"/>
                    </a:lnT>
                    <a:lnB w="12700" cap="flat" cmpd="sng" algn="ctr">
                      <a:solidFill>
                        <a:srgbClr val="002663"/>
                      </a:solidFill>
                      <a:prstDash val="solid"/>
                      <a:round/>
                      <a:headEnd type="none" w="med" len="med"/>
                      <a:tailEnd type="none" w="med" len="med"/>
                    </a:lnB>
                    <a:lnTlToBr>
                      <a:noFill/>
                    </a:lnTlToBr>
                    <a:lnBlToTr>
                      <a:noFill/>
                    </a:lnBlToTr>
                    <a:solidFill>
                      <a:srgbClr val="E6EFF5"/>
                    </a:solidFill>
                  </a:tcPr>
                </a:tc>
                <a:extLst>
                  <a:ext uri="{0D108BD9-81ED-4DB2-BD59-A6C34878D82A}">
                    <a16:rowId xmlns:a16="http://schemas.microsoft.com/office/drawing/2014/main" val="10006"/>
                  </a:ext>
                </a:extLst>
              </a:tr>
              <a:tr h="461113">
                <a:tc>
                  <a:txBody>
                    <a:bodyPr/>
                    <a:lstStyle>
                      <a:lvl1pPr marL="0" algn="l" defTabSz="914192" rtl="0" eaLnBrk="1" latinLnBrk="0" hangingPunct="1">
                        <a:defRPr sz="1800" kern="1200">
                          <a:solidFill>
                            <a:schemeClr val="tx1"/>
                          </a:solidFill>
                          <a:latin typeface="Arial"/>
                        </a:defRPr>
                      </a:lvl1pPr>
                      <a:lvl2pPr marL="457097" algn="l" defTabSz="914192" rtl="0" eaLnBrk="1" latinLnBrk="0" hangingPunct="1">
                        <a:defRPr sz="1800" kern="1200">
                          <a:solidFill>
                            <a:schemeClr val="tx1"/>
                          </a:solidFill>
                          <a:latin typeface="Arial"/>
                        </a:defRPr>
                      </a:lvl2pPr>
                      <a:lvl3pPr marL="914192" algn="l" defTabSz="914192" rtl="0" eaLnBrk="1" latinLnBrk="0" hangingPunct="1">
                        <a:defRPr sz="1800" kern="1200">
                          <a:solidFill>
                            <a:schemeClr val="tx1"/>
                          </a:solidFill>
                          <a:latin typeface="Arial"/>
                        </a:defRPr>
                      </a:lvl3pPr>
                      <a:lvl4pPr marL="1371289" algn="l" defTabSz="914192" rtl="0" eaLnBrk="1" latinLnBrk="0" hangingPunct="1">
                        <a:defRPr sz="1800" kern="1200">
                          <a:solidFill>
                            <a:schemeClr val="tx1"/>
                          </a:solidFill>
                          <a:latin typeface="Arial"/>
                        </a:defRPr>
                      </a:lvl4pPr>
                      <a:lvl5pPr marL="1828384" algn="l" defTabSz="914192" rtl="0" eaLnBrk="1" latinLnBrk="0" hangingPunct="1">
                        <a:defRPr sz="1800" kern="1200">
                          <a:solidFill>
                            <a:schemeClr val="tx1"/>
                          </a:solidFill>
                          <a:latin typeface="Arial"/>
                        </a:defRPr>
                      </a:lvl5pPr>
                      <a:lvl6pPr marL="2285480" algn="l" defTabSz="914192" rtl="0" eaLnBrk="1" latinLnBrk="0" hangingPunct="1">
                        <a:defRPr sz="1800" kern="1200">
                          <a:solidFill>
                            <a:schemeClr val="tx1"/>
                          </a:solidFill>
                          <a:latin typeface="Arial"/>
                        </a:defRPr>
                      </a:lvl6pPr>
                      <a:lvl7pPr marL="2742576" algn="l" defTabSz="914192" rtl="0" eaLnBrk="1" latinLnBrk="0" hangingPunct="1">
                        <a:defRPr sz="1800" kern="1200">
                          <a:solidFill>
                            <a:schemeClr val="tx1"/>
                          </a:solidFill>
                          <a:latin typeface="Arial"/>
                        </a:defRPr>
                      </a:lvl7pPr>
                      <a:lvl8pPr marL="3199672" algn="l" defTabSz="914192" rtl="0" eaLnBrk="1" latinLnBrk="0" hangingPunct="1">
                        <a:defRPr sz="1800" kern="1200">
                          <a:solidFill>
                            <a:schemeClr val="tx1"/>
                          </a:solidFill>
                          <a:latin typeface="Arial"/>
                        </a:defRPr>
                      </a:lvl8pPr>
                      <a:lvl9pPr marL="3656768" algn="l" defTabSz="914192"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5000"/>
                        </a:spcBef>
                        <a:spcAft>
                          <a:spcPct val="0"/>
                        </a:spcAft>
                        <a:buClr>
                          <a:srgbClr val="15864F"/>
                        </a:buClr>
                        <a:buSzTx/>
                        <a:buFont typeface="Wingdings" pitchFamily="2" charset="2"/>
                        <a:buNone/>
                        <a:tabLst/>
                      </a:pPr>
                      <a:r>
                        <a:rPr kumimoji="0" lang="en-GB" sz="900" b="1" i="0" u="none" strike="noStrike" cap="none" normalizeH="0" baseline="0" dirty="0">
                          <a:ln>
                            <a:noFill/>
                          </a:ln>
                          <a:solidFill>
                            <a:schemeClr val="accent1"/>
                          </a:solidFill>
                          <a:effectLst/>
                          <a:latin typeface="Arial" charset="0"/>
                          <a:ea typeface="ＭＳ Ｐゴシック"/>
                          <a:cs typeface="ＭＳ Ｐゴシック"/>
                        </a:rPr>
                        <a:t>Impact on Costs (Project &amp; BAU)</a:t>
                      </a:r>
                    </a:p>
                  </a:txBody>
                  <a:tcPr marL="36000" marR="36000" marT="36000" marB="36000" horzOverflow="overflow">
                    <a:lnL w="28575" cap="flat" cmpd="sng" algn="ctr">
                      <a:solidFill>
                        <a:srgbClr val="002663"/>
                      </a:solidFill>
                      <a:prstDash val="solid"/>
                      <a:round/>
                      <a:headEnd type="none" w="med" len="med"/>
                      <a:tailEnd type="none" w="med" len="med"/>
                    </a:lnL>
                    <a:lnR w="12700" cap="flat" cmpd="sng" algn="ctr">
                      <a:solidFill>
                        <a:srgbClr val="002663"/>
                      </a:solidFill>
                      <a:prstDash val="solid"/>
                      <a:round/>
                      <a:headEnd type="none" w="med" len="med"/>
                      <a:tailEnd type="none" w="med" len="med"/>
                    </a:lnR>
                    <a:lnT w="12700" cap="flat" cmpd="sng" algn="ctr">
                      <a:solidFill>
                        <a:srgbClr val="002663"/>
                      </a:solidFill>
                      <a:prstDash val="solid"/>
                      <a:round/>
                      <a:headEnd type="none" w="med" len="med"/>
                      <a:tailEnd type="none" w="med" len="med"/>
                    </a:lnT>
                    <a:lnB w="12700" cap="flat" cmpd="sng" algn="ctr">
                      <a:solidFill>
                        <a:srgbClr val="002663"/>
                      </a:solidFill>
                      <a:prstDash val="solid"/>
                      <a:round/>
                      <a:headEnd type="none" w="med" len="med"/>
                      <a:tailEnd type="none" w="med" len="med"/>
                    </a:lnB>
                    <a:lnTlToBr>
                      <a:noFill/>
                    </a:lnTlToBr>
                    <a:lnBlToTr>
                      <a:noFill/>
                    </a:lnBlToTr>
                    <a:solidFill>
                      <a:srgbClr val="002663">
                        <a:lumMod val="10000"/>
                        <a:lumOff val="90000"/>
                      </a:srgbClr>
                    </a:solidFill>
                  </a:tcPr>
                </a:tc>
                <a:tc>
                  <a:txBody>
                    <a:bodyPr/>
                    <a:lstStyle>
                      <a:lvl1pPr marL="0" algn="l" defTabSz="914192" rtl="0" eaLnBrk="1" latinLnBrk="0" hangingPunct="1">
                        <a:defRPr sz="1800" kern="1200">
                          <a:solidFill>
                            <a:schemeClr val="tx1"/>
                          </a:solidFill>
                          <a:latin typeface="Arial"/>
                        </a:defRPr>
                      </a:lvl1pPr>
                      <a:lvl2pPr marL="457097" algn="l" defTabSz="914192" rtl="0" eaLnBrk="1" latinLnBrk="0" hangingPunct="1">
                        <a:defRPr sz="1800" kern="1200">
                          <a:solidFill>
                            <a:schemeClr val="tx1"/>
                          </a:solidFill>
                          <a:latin typeface="Arial"/>
                        </a:defRPr>
                      </a:lvl2pPr>
                      <a:lvl3pPr marL="914192" algn="l" defTabSz="914192" rtl="0" eaLnBrk="1" latinLnBrk="0" hangingPunct="1">
                        <a:defRPr sz="1800" kern="1200">
                          <a:solidFill>
                            <a:schemeClr val="tx1"/>
                          </a:solidFill>
                          <a:latin typeface="Arial"/>
                        </a:defRPr>
                      </a:lvl3pPr>
                      <a:lvl4pPr marL="1371289" algn="l" defTabSz="914192" rtl="0" eaLnBrk="1" latinLnBrk="0" hangingPunct="1">
                        <a:defRPr sz="1800" kern="1200">
                          <a:solidFill>
                            <a:schemeClr val="tx1"/>
                          </a:solidFill>
                          <a:latin typeface="Arial"/>
                        </a:defRPr>
                      </a:lvl4pPr>
                      <a:lvl5pPr marL="1828384" algn="l" defTabSz="914192" rtl="0" eaLnBrk="1" latinLnBrk="0" hangingPunct="1">
                        <a:defRPr sz="1800" kern="1200">
                          <a:solidFill>
                            <a:schemeClr val="tx1"/>
                          </a:solidFill>
                          <a:latin typeface="Arial"/>
                        </a:defRPr>
                      </a:lvl5pPr>
                      <a:lvl6pPr marL="2285480" algn="l" defTabSz="914192" rtl="0" eaLnBrk="1" latinLnBrk="0" hangingPunct="1">
                        <a:defRPr sz="1800" kern="1200">
                          <a:solidFill>
                            <a:schemeClr val="tx1"/>
                          </a:solidFill>
                          <a:latin typeface="Arial"/>
                        </a:defRPr>
                      </a:lvl6pPr>
                      <a:lvl7pPr marL="2742576" algn="l" defTabSz="914192" rtl="0" eaLnBrk="1" latinLnBrk="0" hangingPunct="1">
                        <a:defRPr sz="1800" kern="1200">
                          <a:solidFill>
                            <a:schemeClr val="tx1"/>
                          </a:solidFill>
                          <a:latin typeface="Arial"/>
                        </a:defRPr>
                      </a:lvl7pPr>
                      <a:lvl8pPr marL="3199672" algn="l" defTabSz="914192" rtl="0" eaLnBrk="1" latinLnBrk="0" hangingPunct="1">
                        <a:defRPr sz="1800" kern="1200">
                          <a:solidFill>
                            <a:schemeClr val="tx1"/>
                          </a:solidFill>
                          <a:latin typeface="Arial"/>
                        </a:defRPr>
                      </a:lvl8pPr>
                      <a:lvl9pPr marL="3656768" algn="l" defTabSz="914192"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5000"/>
                        </a:spcBef>
                        <a:spcAft>
                          <a:spcPct val="0"/>
                        </a:spcAft>
                        <a:buClr>
                          <a:srgbClr val="15864F"/>
                        </a:buClr>
                        <a:buSzTx/>
                        <a:buFont typeface="Wingdings" pitchFamily="2" charset="2"/>
                        <a:buNone/>
                        <a:tabLst/>
                      </a:pPr>
                      <a:r>
                        <a:rPr kumimoji="0" lang="en-GB" sz="800" b="0" i="0" u="none" strike="noStrike" kern="1200" cap="none" normalizeH="0" baseline="0" dirty="0">
                          <a:ln>
                            <a:noFill/>
                          </a:ln>
                          <a:solidFill>
                            <a:schemeClr val="accent1"/>
                          </a:solidFill>
                          <a:effectLst/>
                          <a:latin typeface="Arial" charset="0"/>
                          <a:ea typeface="ＭＳ Ｐゴシック"/>
                          <a:cs typeface="ＭＳ Ｐゴシック"/>
                        </a:rPr>
                        <a:t>To implement this option: </a:t>
                      </a:r>
                    </a:p>
                    <a:p>
                      <a:pPr marL="92075" marR="0" lvl="0" indent="-92075" algn="l" defTabSz="914400" rtl="0" eaLnBrk="0" fontAlgn="base" latinLnBrk="0" hangingPunct="0">
                        <a:lnSpc>
                          <a:spcPct val="100000"/>
                        </a:lnSpc>
                        <a:spcBef>
                          <a:spcPct val="25000"/>
                        </a:spcBef>
                        <a:spcAft>
                          <a:spcPct val="0"/>
                        </a:spcAft>
                        <a:buClr>
                          <a:srgbClr val="15864F"/>
                        </a:buClr>
                        <a:buSzTx/>
                        <a:buFont typeface="Arial" panose="020B0604020202020204" pitchFamily="34" charset="0"/>
                        <a:buChar char="•"/>
                        <a:tabLst/>
                        <a:defRPr/>
                      </a:pPr>
                      <a:r>
                        <a:rPr kumimoji="0" lang="en-GB" sz="800" b="0" i="0" u="none" strike="noStrike" kern="1200" cap="none" normalizeH="0" baseline="0" dirty="0">
                          <a:ln>
                            <a:noFill/>
                          </a:ln>
                          <a:solidFill>
                            <a:schemeClr val="accent1"/>
                          </a:solidFill>
                          <a:effectLst/>
                          <a:latin typeface="Arial" charset="0"/>
                          <a:ea typeface="ＭＳ Ｐゴシック"/>
                          <a:cs typeface="ＭＳ Ｐゴシック"/>
                        </a:rPr>
                        <a:t>Project: </a:t>
                      </a:r>
                      <a:r>
                        <a:rPr kumimoji="0" lang="en-GB" sz="800" b="0" i="0" u="none" strike="noStrike" kern="1200" cap="none" normalizeH="0" baseline="0" dirty="0" smtClean="0">
                          <a:ln>
                            <a:noFill/>
                          </a:ln>
                          <a:solidFill>
                            <a:schemeClr val="accent1"/>
                          </a:solidFill>
                          <a:effectLst/>
                          <a:latin typeface="Arial" charset="0"/>
                          <a:ea typeface="ＭＳ Ｐゴシック"/>
                          <a:cs typeface="ＭＳ Ｐゴシック"/>
                        </a:rPr>
                        <a:t>N/A</a:t>
                      </a:r>
                      <a:endParaRPr kumimoji="0" lang="en-GB" sz="800" b="0" i="0" u="none" strike="noStrike" kern="1200" cap="none" normalizeH="0" baseline="0" dirty="0">
                        <a:ln>
                          <a:noFill/>
                        </a:ln>
                        <a:solidFill>
                          <a:schemeClr val="accent1"/>
                        </a:solidFill>
                        <a:effectLst/>
                        <a:latin typeface="Arial" charset="0"/>
                        <a:ea typeface="ＭＳ Ｐゴシック"/>
                        <a:cs typeface="ＭＳ Ｐゴシック"/>
                      </a:endParaRPr>
                    </a:p>
                    <a:p>
                      <a:pPr marL="92075" marR="0" lvl="0" indent="-92075" algn="l" defTabSz="914400" rtl="0" eaLnBrk="0" fontAlgn="base" latinLnBrk="0" hangingPunct="0">
                        <a:lnSpc>
                          <a:spcPct val="100000"/>
                        </a:lnSpc>
                        <a:spcBef>
                          <a:spcPct val="25000"/>
                        </a:spcBef>
                        <a:spcAft>
                          <a:spcPct val="0"/>
                        </a:spcAft>
                        <a:buClr>
                          <a:srgbClr val="15864F"/>
                        </a:buClr>
                        <a:buSzTx/>
                        <a:buFont typeface="Arial" panose="020B0604020202020204" pitchFamily="34" charset="0"/>
                        <a:buChar char="•"/>
                        <a:tabLst/>
                        <a:defRPr/>
                      </a:pPr>
                      <a:r>
                        <a:rPr kumimoji="0" lang="en-GB" sz="800" b="0" i="0" u="none" strike="noStrike" kern="1200" cap="none" normalizeH="0" baseline="0" dirty="0">
                          <a:ln>
                            <a:noFill/>
                          </a:ln>
                          <a:solidFill>
                            <a:schemeClr val="accent1"/>
                          </a:solidFill>
                          <a:effectLst/>
                          <a:latin typeface="Arial" charset="0"/>
                          <a:ea typeface="ＭＳ Ｐゴシック"/>
                          <a:cs typeface="ＭＳ Ｐゴシック"/>
                        </a:rPr>
                        <a:t>BAU</a:t>
                      </a:r>
                      <a:r>
                        <a:rPr kumimoji="0" lang="en-GB" sz="800" b="0" i="0" u="none" strike="noStrike" kern="1200" cap="none" normalizeH="0" baseline="0" dirty="0">
                          <a:ln>
                            <a:noFill/>
                          </a:ln>
                          <a:solidFill>
                            <a:schemeClr val="accent1"/>
                          </a:solidFill>
                          <a:effectLst/>
                          <a:latin typeface="Arial" charset="0"/>
                          <a:ea typeface="+mn-ea"/>
                          <a:cs typeface="ＭＳ Ｐゴシック"/>
                        </a:rPr>
                        <a:t>: </a:t>
                      </a:r>
                      <a:r>
                        <a:rPr kumimoji="0" lang="en-GB" sz="800" b="0" i="0" u="none" strike="noStrike" kern="1200" cap="none" normalizeH="0" baseline="0" dirty="0" smtClean="0">
                          <a:ln>
                            <a:noFill/>
                          </a:ln>
                          <a:solidFill>
                            <a:schemeClr val="accent1"/>
                          </a:solidFill>
                          <a:effectLst/>
                          <a:latin typeface="Arial" charset="0"/>
                          <a:ea typeface="+mn-ea"/>
                          <a:cs typeface="ＭＳ Ｐゴシック"/>
                        </a:rPr>
                        <a:t>N/A</a:t>
                      </a:r>
                      <a:endParaRPr kumimoji="0" lang="en-GB" sz="800" b="0" i="0" u="none" strike="noStrike" kern="1200" cap="none" normalizeH="0" baseline="0" dirty="0">
                        <a:ln>
                          <a:noFill/>
                        </a:ln>
                        <a:solidFill>
                          <a:schemeClr val="accent1"/>
                        </a:solidFill>
                        <a:effectLst/>
                        <a:latin typeface="Arial" charset="0"/>
                        <a:ea typeface="ＭＳ Ｐゴシック"/>
                        <a:cs typeface="ＭＳ Ｐゴシック"/>
                      </a:endParaRPr>
                    </a:p>
                  </a:txBody>
                  <a:tcPr marL="36000" marR="36000" marT="36000" marB="36000" horzOverflow="overflow">
                    <a:lnL w="12700" cap="flat" cmpd="sng" algn="ctr">
                      <a:solidFill>
                        <a:srgbClr val="002663"/>
                      </a:solidFill>
                      <a:prstDash val="solid"/>
                      <a:round/>
                      <a:headEnd type="none" w="med" len="med"/>
                      <a:tailEnd type="none" w="med" len="med"/>
                    </a:lnL>
                    <a:lnR w="12700" cap="flat" cmpd="sng" algn="ctr">
                      <a:solidFill>
                        <a:srgbClr val="002663"/>
                      </a:solidFill>
                      <a:prstDash val="solid"/>
                      <a:round/>
                      <a:headEnd type="none" w="med" len="med"/>
                      <a:tailEnd type="none" w="med" len="med"/>
                    </a:lnR>
                    <a:lnT w="12700" cap="flat" cmpd="sng" algn="ctr">
                      <a:solidFill>
                        <a:srgbClr val="002663"/>
                      </a:solidFill>
                      <a:prstDash val="solid"/>
                      <a:round/>
                      <a:headEnd type="none" w="med" len="med"/>
                      <a:tailEnd type="none" w="med" len="med"/>
                    </a:lnT>
                    <a:lnB w="12700" cap="flat" cmpd="sng" algn="ctr">
                      <a:solidFill>
                        <a:srgbClr val="002663"/>
                      </a:solidFill>
                      <a:prstDash val="solid"/>
                      <a:round/>
                      <a:headEnd type="none" w="med" len="med"/>
                      <a:tailEnd type="none" w="med" len="med"/>
                    </a:lnB>
                    <a:lnTlToBr>
                      <a:noFill/>
                    </a:lnTlToBr>
                    <a:lnBlToTr>
                      <a:noFill/>
                    </a:lnBlToTr>
                    <a:solidFill>
                      <a:srgbClr val="E6EFF5"/>
                    </a:solidFill>
                  </a:tcPr>
                </a:tc>
                <a:tc>
                  <a:txBody>
                    <a:bodyPr/>
                    <a:lstStyle>
                      <a:lvl1pPr marL="0" algn="l" defTabSz="914192" rtl="0" eaLnBrk="1" latinLnBrk="0" hangingPunct="1">
                        <a:defRPr sz="1800" kern="1200">
                          <a:solidFill>
                            <a:schemeClr val="tx1"/>
                          </a:solidFill>
                          <a:latin typeface="Arial"/>
                        </a:defRPr>
                      </a:lvl1pPr>
                      <a:lvl2pPr marL="457097" algn="l" defTabSz="914192" rtl="0" eaLnBrk="1" latinLnBrk="0" hangingPunct="1">
                        <a:defRPr sz="1800" kern="1200">
                          <a:solidFill>
                            <a:schemeClr val="tx1"/>
                          </a:solidFill>
                          <a:latin typeface="Arial"/>
                        </a:defRPr>
                      </a:lvl2pPr>
                      <a:lvl3pPr marL="914192" algn="l" defTabSz="914192" rtl="0" eaLnBrk="1" latinLnBrk="0" hangingPunct="1">
                        <a:defRPr sz="1800" kern="1200">
                          <a:solidFill>
                            <a:schemeClr val="tx1"/>
                          </a:solidFill>
                          <a:latin typeface="Arial"/>
                        </a:defRPr>
                      </a:lvl3pPr>
                      <a:lvl4pPr marL="1371289" algn="l" defTabSz="914192" rtl="0" eaLnBrk="1" latinLnBrk="0" hangingPunct="1">
                        <a:defRPr sz="1800" kern="1200">
                          <a:solidFill>
                            <a:schemeClr val="tx1"/>
                          </a:solidFill>
                          <a:latin typeface="Arial"/>
                        </a:defRPr>
                      </a:lvl4pPr>
                      <a:lvl5pPr marL="1828384" algn="l" defTabSz="914192" rtl="0" eaLnBrk="1" latinLnBrk="0" hangingPunct="1">
                        <a:defRPr sz="1800" kern="1200">
                          <a:solidFill>
                            <a:schemeClr val="tx1"/>
                          </a:solidFill>
                          <a:latin typeface="Arial"/>
                        </a:defRPr>
                      </a:lvl5pPr>
                      <a:lvl6pPr marL="2285480" algn="l" defTabSz="914192" rtl="0" eaLnBrk="1" latinLnBrk="0" hangingPunct="1">
                        <a:defRPr sz="1800" kern="1200">
                          <a:solidFill>
                            <a:schemeClr val="tx1"/>
                          </a:solidFill>
                          <a:latin typeface="Arial"/>
                        </a:defRPr>
                      </a:lvl6pPr>
                      <a:lvl7pPr marL="2742576" algn="l" defTabSz="914192" rtl="0" eaLnBrk="1" latinLnBrk="0" hangingPunct="1">
                        <a:defRPr sz="1800" kern="1200">
                          <a:solidFill>
                            <a:schemeClr val="tx1"/>
                          </a:solidFill>
                          <a:latin typeface="Arial"/>
                        </a:defRPr>
                      </a:lvl7pPr>
                      <a:lvl8pPr marL="3199672" algn="l" defTabSz="914192" rtl="0" eaLnBrk="1" latinLnBrk="0" hangingPunct="1">
                        <a:defRPr sz="1800" kern="1200">
                          <a:solidFill>
                            <a:schemeClr val="tx1"/>
                          </a:solidFill>
                          <a:latin typeface="Arial"/>
                        </a:defRPr>
                      </a:lvl8pPr>
                      <a:lvl9pPr marL="3656768" algn="l" defTabSz="914192"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5000"/>
                        </a:spcBef>
                        <a:spcAft>
                          <a:spcPct val="0"/>
                        </a:spcAft>
                        <a:buClr>
                          <a:srgbClr val="15864F"/>
                        </a:buClr>
                        <a:buSzTx/>
                        <a:buFont typeface="Wingdings" pitchFamily="2" charset="2"/>
                        <a:buNone/>
                        <a:tabLst/>
                      </a:pPr>
                      <a:r>
                        <a:rPr kumimoji="0" lang="en-GB" sz="800" b="0" i="0" u="none" strike="noStrike" kern="1200" cap="none" normalizeH="0" baseline="0" dirty="0">
                          <a:ln>
                            <a:noFill/>
                          </a:ln>
                          <a:solidFill>
                            <a:schemeClr val="accent1"/>
                          </a:solidFill>
                          <a:effectLst/>
                          <a:latin typeface="Arial" charset="0"/>
                          <a:ea typeface="ＭＳ Ｐゴシック"/>
                          <a:cs typeface="ＭＳ Ｐゴシック"/>
                        </a:rPr>
                        <a:t>To implement this option: </a:t>
                      </a:r>
                    </a:p>
                    <a:p>
                      <a:pPr marL="92075" marR="0" lvl="0" indent="-92075" algn="l" defTabSz="914400" rtl="0" eaLnBrk="0" fontAlgn="base" latinLnBrk="0" hangingPunct="0">
                        <a:lnSpc>
                          <a:spcPct val="100000"/>
                        </a:lnSpc>
                        <a:spcBef>
                          <a:spcPct val="25000"/>
                        </a:spcBef>
                        <a:spcAft>
                          <a:spcPct val="0"/>
                        </a:spcAft>
                        <a:buClr>
                          <a:srgbClr val="15864F"/>
                        </a:buClr>
                        <a:buSzTx/>
                        <a:buFont typeface="Arial" panose="020B0604020202020204" pitchFamily="34" charset="0"/>
                        <a:buChar char="•"/>
                        <a:tabLst/>
                        <a:defRPr/>
                      </a:pPr>
                      <a:r>
                        <a:rPr kumimoji="0" lang="en-GB" sz="800" b="0" i="0" u="none" strike="noStrike" kern="1200" cap="none" normalizeH="0" baseline="0" dirty="0">
                          <a:ln>
                            <a:noFill/>
                          </a:ln>
                          <a:solidFill>
                            <a:schemeClr val="accent1"/>
                          </a:solidFill>
                          <a:effectLst/>
                          <a:latin typeface="Arial" charset="0"/>
                          <a:ea typeface="ＭＳ Ｐゴシック"/>
                          <a:cs typeface="ＭＳ Ｐゴシック"/>
                        </a:rPr>
                        <a:t>Project: </a:t>
                      </a:r>
                      <a:r>
                        <a:rPr kumimoji="0" lang="en-GB" sz="800" b="0" i="0" u="none" strike="noStrike" kern="1200" cap="none" normalizeH="0" baseline="0" dirty="0" smtClean="0">
                          <a:ln>
                            <a:noFill/>
                          </a:ln>
                          <a:solidFill>
                            <a:schemeClr val="accent1"/>
                          </a:solidFill>
                          <a:effectLst/>
                          <a:latin typeface="Arial" charset="0"/>
                          <a:ea typeface="ＭＳ Ｐゴシック"/>
                          <a:cs typeface="ＭＳ Ｐゴシック"/>
                        </a:rPr>
                        <a:t>£tbc</a:t>
                      </a:r>
                      <a:endParaRPr kumimoji="0" lang="en-GB" sz="800" b="0" i="0" u="none" strike="noStrike" kern="1200" cap="none" normalizeH="0" baseline="0" dirty="0">
                        <a:ln>
                          <a:noFill/>
                        </a:ln>
                        <a:solidFill>
                          <a:schemeClr val="accent1"/>
                        </a:solidFill>
                        <a:effectLst/>
                        <a:latin typeface="Arial" charset="0"/>
                        <a:ea typeface="ＭＳ Ｐゴシック"/>
                        <a:cs typeface="ＭＳ Ｐゴシック"/>
                      </a:endParaRPr>
                    </a:p>
                    <a:p>
                      <a:pPr marL="92075" marR="0" lvl="0" indent="-92075" algn="l" defTabSz="914400" rtl="0" eaLnBrk="0" fontAlgn="base" latinLnBrk="0" hangingPunct="0">
                        <a:lnSpc>
                          <a:spcPct val="100000"/>
                        </a:lnSpc>
                        <a:spcBef>
                          <a:spcPct val="25000"/>
                        </a:spcBef>
                        <a:spcAft>
                          <a:spcPct val="0"/>
                        </a:spcAft>
                        <a:buClr>
                          <a:srgbClr val="15864F"/>
                        </a:buClr>
                        <a:buSzTx/>
                        <a:buFont typeface="Arial" panose="020B0604020202020204" pitchFamily="34" charset="0"/>
                        <a:buChar char="•"/>
                        <a:tabLst/>
                        <a:defRPr/>
                      </a:pPr>
                      <a:r>
                        <a:rPr kumimoji="0" lang="en-GB" sz="800" b="0" i="0" u="none" strike="noStrike" kern="1200" cap="none" normalizeH="0" baseline="0" dirty="0">
                          <a:ln>
                            <a:noFill/>
                          </a:ln>
                          <a:solidFill>
                            <a:schemeClr val="accent1"/>
                          </a:solidFill>
                          <a:effectLst/>
                          <a:latin typeface="Arial" charset="0"/>
                          <a:ea typeface="ＭＳ Ｐゴシック"/>
                          <a:cs typeface="ＭＳ Ｐゴシック"/>
                        </a:rPr>
                        <a:t>BAU: </a:t>
                      </a:r>
                      <a:r>
                        <a:rPr kumimoji="0" lang="en-GB" sz="800" b="0" i="0" u="none" strike="noStrike" kern="1200" cap="none" normalizeH="0" baseline="0" dirty="0" smtClean="0">
                          <a:ln>
                            <a:noFill/>
                          </a:ln>
                          <a:solidFill>
                            <a:schemeClr val="accent1"/>
                          </a:solidFill>
                          <a:effectLst/>
                          <a:latin typeface="Arial" charset="0"/>
                          <a:ea typeface="ＭＳ Ｐゴシック"/>
                          <a:cs typeface="ＭＳ Ｐゴシック"/>
                        </a:rPr>
                        <a:t>£tbc</a:t>
                      </a:r>
                      <a:endParaRPr kumimoji="0" lang="en-GB" sz="800" b="0" i="0" u="none" strike="noStrike" kern="1200" cap="none" normalizeH="0" baseline="0" dirty="0">
                        <a:ln>
                          <a:noFill/>
                        </a:ln>
                        <a:solidFill>
                          <a:schemeClr val="accent1"/>
                        </a:solidFill>
                        <a:effectLst/>
                        <a:latin typeface="Arial" charset="0"/>
                        <a:ea typeface="ＭＳ Ｐゴシック"/>
                        <a:cs typeface="ＭＳ Ｐゴシック"/>
                      </a:endParaRPr>
                    </a:p>
                  </a:txBody>
                  <a:tcPr marL="36000" marR="36000" marT="36000" marB="36000" horzOverflow="overflow">
                    <a:lnL w="12700" cap="flat" cmpd="sng" algn="ctr">
                      <a:solidFill>
                        <a:srgbClr val="002663"/>
                      </a:solidFill>
                      <a:prstDash val="solid"/>
                      <a:round/>
                      <a:headEnd type="none" w="med" len="med"/>
                      <a:tailEnd type="none" w="med" len="med"/>
                    </a:lnL>
                    <a:lnR w="12700" cap="flat" cmpd="sng" algn="ctr">
                      <a:solidFill>
                        <a:srgbClr val="002663"/>
                      </a:solidFill>
                      <a:prstDash val="solid"/>
                      <a:round/>
                      <a:headEnd type="none" w="med" len="med"/>
                      <a:tailEnd type="none" w="med" len="med"/>
                    </a:lnR>
                    <a:lnT w="12700" cap="flat" cmpd="sng" algn="ctr">
                      <a:solidFill>
                        <a:srgbClr val="002663"/>
                      </a:solidFill>
                      <a:prstDash val="solid"/>
                      <a:round/>
                      <a:headEnd type="none" w="med" len="med"/>
                      <a:tailEnd type="none" w="med" len="med"/>
                    </a:lnT>
                    <a:lnB w="12700" cap="flat" cmpd="sng" algn="ctr">
                      <a:solidFill>
                        <a:srgbClr val="002663"/>
                      </a:solidFill>
                      <a:prstDash val="solid"/>
                      <a:round/>
                      <a:headEnd type="none" w="med" len="med"/>
                      <a:tailEnd type="none" w="med" len="med"/>
                    </a:lnB>
                    <a:lnTlToBr>
                      <a:noFill/>
                    </a:lnTlToBr>
                    <a:lnBlToTr>
                      <a:noFill/>
                    </a:lnBlToTr>
                    <a:solidFill>
                      <a:srgbClr val="E6EFF5"/>
                    </a:solidFill>
                  </a:tcPr>
                </a:tc>
                <a:extLst>
                  <a:ext uri="{0D108BD9-81ED-4DB2-BD59-A6C34878D82A}">
                    <a16:rowId xmlns:a16="http://schemas.microsoft.com/office/drawing/2014/main" val="10003"/>
                  </a:ext>
                </a:extLst>
              </a:tr>
              <a:tr h="0">
                <a:tc>
                  <a:txBody>
                    <a:bodyPr/>
                    <a:lstStyle>
                      <a:lvl1pPr marL="0" algn="l" defTabSz="914192" rtl="0" eaLnBrk="1" latinLnBrk="0" hangingPunct="1">
                        <a:defRPr sz="1800" kern="1200">
                          <a:solidFill>
                            <a:schemeClr val="tx1"/>
                          </a:solidFill>
                          <a:latin typeface="Arial"/>
                        </a:defRPr>
                      </a:lvl1pPr>
                      <a:lvl2pPr marL="457097" algn="l" defTabSz="914192" rtl="0" eaLnBrk="1" latinLnBrk="0" hangingPunct="1">
                        <a:defRPr sz="1800" kern="1200">
                          <a:solidFill>
                            <a:schemeClr val="tx1"/>
                          </a:solidFill>
                          <a:latin typeface="Arial"/>
                        </a:defRPr>
                      </a:lvl2pPr>
                      <a:lvl3pPr marL="914192" algn="l" defTabSz="914192" rtl="0" eaLnBrk="1" latinLnBrk="0" hangingPunct="1">
                        <a:defRPr sz="1800" kern="1200">
                          <a:solidFill>
                            <a:schemeClr val="tx1"/>
                          </a:solidFill>
                          <a:latin typeface="Arial"/>
                        </a:defRPr>
                      </a:lvl3pPr>
                      <a:lvl4pPr marL="1371289" algn="l" defTabSz="914192" rtl="0" eaLnBrk="1" latinLnBrk="0" hangingPunct="1">
                        <a:defRPr sz="1800" kern="1200">
                          <a:solidFill>
                            <a:schemeClr val="tx1"/>
                          </a:solidFill>
                          <a:latin typeface="Arial"/>
                        </a:defRPr>
                      </a:lvl4pPr>
                      <a:lvl5pPr marL="1828384" algn="l" defTabSz="914192" rtl="0" eaLnBrk="1" latinLnBrk="0" hangingPunct="1">
                        <a:defRPr sz="1800" kern="1200">
                          <a:solidFill>
                            <a:schemeClr val="tx1"/>
                          </a:solidFill>
                          <a:latin typeface="Arial"/>
                        </a:defRPr>
                      </a:lvl5pPr>
                      <a:lvl6pPr marL="2285480" algn="l" defTabSz="914192" rtl="0" eaLnBrk="1" latinLnBrk="0" hangingPunct="1">
                        <a:defRPr sz="1800" kern="1200">
                          <a:solidFill>
                            <a:schemeClr val="tx1"/>
                          </a:solidFill>
                          <a:latin typeface="Arial"/>
                        </a:defRPr>
                      </a:lvl6pPr>
                      <a:lvl7pPr marL="2742576" algn="l" defTabSz="914192" rtl="0" eaLnBrk="1" latinLnBrk="0" hangingPunct="1">
                        <a:defRPr sz="1800" kern="1200">
                          <a:solidFill>
                            <a:schemeClr val="tx1"/>
                          </a:solidFill>
                          <a:latin typeface="Arial"/>
                        </a:defRPr>
                      </a:lvl7pPr>
                      <a:lvl8pPr marL="3199672" algn="l" defTabSz="914192" rtl="0" eaLnBrk="1" latinLnBrk="0" hangingPunct="1">
                        <a:defRPr sz="1800" kern="1200">
                          <a:solidFill>
                            <a:schemeClr val="tx1"/>
                          </a:solidFill>
                          <a:latin typeface="Arial"/>
                        </a:defRPr>
                      </a:lvl8pPr>
                      <a:lvl9pPr marL="3656768" algn="l" defTabSz="914192"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5000"/>
                        </a:spcBef>
                        <a:spcAft>
                          <a:spcPct val="0"/>
                        </a:spcAft>
                        <a:buClr>
                          <a:srgbClr val="15864F"/>
                        </a:buClr>
                        <a:buSzTx/>
                        <a:buFont typeface="Wingdings" pitchFamily="2" charset="2"/>
                        <a:buNone/>
                        <a:tabLst/>
                      </a:pPr>
                      <a:r>
                        <a:rPr kumimoji="0" lang="en-GB" sz="900" b="1" i="0" u="none" strike="noStrike" cap="none" normalizeH="0" baseline="0" dirty="0">
                          <a:ln>
                            <a:noFill/>
                          </a:ln>
                          <a:solidFill>
                            <a:schemeClr val="accent1"/>
                          </a:solidFill>
                          <a:effectLst/>
                          <a:latin typeface="Arial" charset="0"/>
                          <a:ea typeface="ＭＳ Ｐゴシック"/>
                          <a:cs typeface="ＭＳ Ｐゴシック"/>
                        </a:rPr>
                        <a:t>Risk/Impact to Service</a:t>
                      </a:r>
                    </a:p>
                  </a:txBody>
                  <a:tcPr marL="36000" marR="36000" marT="36000" marB="36000" horzOverflow="overflow">
                    <a:lnL w="28575" cap="flat" cmpd="sng" algn="ctr">
                      <a:solidFill>
                        <a:srgbClr val="002663"/>
                      </a:solidFill>
                      <a:prstDash val="solid"/>
                      <a:round/>
                      <a:headEnd type="none" w="med" len="med"/>
                      <a:tailEnd type="none" w="med" len="med"/>
                    </a:lnL>
                    <a:lnR w="12700" cap="flat" cmpd="sng" algn="ctr">
                      <a:solidFill>
                        <a:srgbClr val="002663"/>
                      </a:solidFill>
                      <a:prstDash val="solid"/>
                      <a:round/>
                      <a:headEnd type="none" w="med" len="med"/>
                      <a:tailEnd type="none" w="med" len="med"/>
                    </a:lnR>
                    <a:lnT w="12700" cap="flat" cmpd="sng" algn="ctr">
                      <a:solidFill>
                        <a:srgbClr val="002663"/>
                      </a:solidFill>
                      <a:prstDash val="solid"/>
                      <a:round/>
                      <a:headEnd type="none" w="med" len="med"/>
                      <a:tailEnd type="none" w="med" len="med"/>
                    </a:lnT>
                    <a:lnB w="28575" cap="flat" cmpd="sng" algn="ctr">
                      <a:solidFill>
                        <a:srgbClr val="002663"/>
                      </a:solidFill>
                      <a:prstDash val="solid"/>
                      <a:round/>
                      <a:headEnd type="none" w="med" len="med"/>
                      <a:tailEnd type="none" w="med" len="med"/>
                    </a:lnB>
                    <a:lnTlToBr>
                      <a:noFill/>
                    </a:lnTlToBr>
                    <a:lnBlToTr>
                      <a:noFill/>
                    </a:lnBlToTr>
                    <a:solidFill>
                      <a:srgbClr val="002663">
                        <a:lumMod val="10000"/>
                        <a:lumOff val="90000"/>
                      </a:srgbClr>
                    </a:solidFill>
                  </a:tcPr>
                </a:tc>
                <a:tc>
                  <a:txBody>
                    <a:bodyPr/>
                    <a:lstStyle>
                      <a:lvl1pPr marL="0" algn="l" defTabSz="914192" rtl="0" eaLnBrk="1" latinLnBrk="0" hangingPunct="1">
                        <a:defRPr sz="1800" kern="1200">
                          <a:solidFill>
                            <a:schemeClr val="tx1"/>
                          </a:solidFill>
                          <a:latin typeface="Arial"/>
                        </a:defRPr>
                      </a:lvl1pPr>
                      <a:lvl2pPr marL="457097" algn="l" defTabSz="914192" rtl="0" eaLnBrk="1" latinLnBrk="0" hangingPunct="1">
                        <a:defRPr sz="1800" kern="1200">
                          <a:solidFill>
                            <a:schemeClr val="tx1"/>
                          </a:solidFill>
                          <a:latin typeface="Arial"/>
                        </a:defRPr>
                      </a:lvl2pPr>
                      <a:lvl3pPr marL="914192" algn="l" defTabSz="914192" rtl="0" eaLnBrk="1" latinLnBrk="0" hangingPunct="1">
                        <a:defRPr sz="1800" kern="1200">
                          <a:solidFill>
                            <a:schemeClr val="tx1"/>
                          </a:solidFill>
                          <a:latin typeface="Arial"/>
                        </a:defRPr>
                      </a:lvl3pPr>
                      <a:lvl4pPr marL="1371289" algn="l" defTabSz="914192" rtl="0" eaLnBrk="1" latinLnBrk="0" hangingPunct="1">
                        <a:defRPr sz="1800" kern="1200">
                          <a:solidFill>
                            <a:schemeClr val="tx1"/>
                          </a:solidFill>
                          <a:latin typeface="Arial"/>
                        </a:defRPr>
                      </a:lvl4pPr>
                      <a:lvl5pPr marL="1828384" algn="l" defTabSz="914192" rtl="0" eaLnBrk="1" latinLnBrk="0" hangingPunct="1">
                        <a:defRPr sz="1800" kern="1200">
                          <a:solidFill>
                            <a:schemeClr val="tx1"/>
                          </a:solidFill>
                          <a:latin typeface="Arial"/>
                        </a:defRPr>
                      </a:lvl5pPr>
                      <a:lvl6pPr marL="2285480" algn="l" defTabSz="914192" rtl="0" eaLnBrk="1" latinLnBrk="0" hangingPunct="1">
                        <a:defRPr sz="1800" kern="1200">
                          <a:solidFill>
                            <a:schemeClr val="tx1"/>
                          </a:solidFill>
                          <a:latin typeface="Arial"/>
                        </a:defRPr>
                      </a:lvl6pPr>
                      <a:lvl7pPr marL="2742576" algn="l" defTabSz="914192" rtl="0" eaLnBrk="1" latinLnBrk="0" hangingPunct="1">
                        <a:defRPr sz="1800" kern="1200">
                          <a:solidFill>
                            <a:schemeClr val="tx1"/>
                          </a:solidFill>
                          <a:latin typeface="Arial"/>
                        </a:defRPr>
                      </a:lvl7pPr>
                      <a:lvl8pPr marL="3199672" algn="l" defTabSz="914192" rtl="0" eaLnBrk="1" latinLnBrk="0" hangingPunct="1">
                        <a:defRPr sz="1800" kern="1200">
                          <a:solidFill>
                            <a:schemeClr val="tx1"/>
                          </a:solidFill>
                          <a:latin typeface="Arial"/>
                        </a:defRPr>
                      </a:lvl8pPr>
                      <a:lvl9pPr marL="3656768" algn="l" defTabSz="914192" rtl="0" eaLnBrk="1" latinLnBrk="0" hangingPunct="1">
                        <a:defRPr sz="1800" kern="1200">
                          <a:solidFill>
                            <a:schemeClr val="tx1"/>
                          </a:solidFill>
                          <a:latin typeface="Arial"/>
                        </a:defRPr>
                      </a:lvl9pPr>
                    </a:lstStyle>
                    <a:p>
                      <a:pPr marL="92075" marR="0" lvl="0" indent="-92075" algn="l" defTabSz="914400" rtl="0" eaLnBrk="0" fontAlgn="base" latinLnBrk="0" hangingPunct="0">
                        <a:lnSpc>
                          <a:spcPct val="100000"/>
                        </a:lnSpc>
                        <a:spcBef>
                          <a:spcPct val="25000"/>
                        </a:spcBef>
                        <a:spcAft>
                          <a:spcPct val="0"/>
                        </a:spcAft>
                        <a:buClr>
                          <a:srgbClr val="15864F"/>
                        </a:buClr>
                        <a:buSzTx/>
                        <a:buFont typeface="Arial" panose="020B0604020202020204" pitchFamily="34" charset="0"/>
                        <a:buChar char="•"/>
                        <a:tabLst/>
                        <a:defRPr/>
                      </a:pPr>
                      <a:r>
                        <a:rPr kumimoji="0" lang="en-GB" sz="800" b="1" i="0" u="none" strike="noStrike" kern="1200" cap="none" normalizeH="0" baseline="0" dirty="0">
                          <a:ln>
                            <a:noFill/>
                          </a:ln>
                          <a:solidFill>
                            <a:schemeClr val="accent1"/>
                          </a:solidFill>
                          <a:effectLst/>
                          <a:latin typeface="Arial" charset="0"/>
                          <a:ea typeface="ＭＳ Ｐゴシック"/>
                          <a:cs typeface="ＭＳ Ｐゴシック"/>
                        </a:rPr>
                        <a:t>Risk:  High</a:t>
                      </a:r>
                    </a:p>
                    <a:p>
                      <a:pPr marL="92075" marR="0" lvl="0" indent="-92075" algn="l" defTabSz="914400" rtl="0" eaLnBrk="0" fontAlgn="base" latinLnBrk="0" hangingPunct="0">
                        <a:lnSpc>
                          <a:spcPct val="100000"/>
                        </a:lnSpc>
                        <a:spcBef>
                          <a:spcPct val="25000"/>
                        </a:spcBef>
                        <a:spcAft>
                          <a:spcPct val="0"/>
                        </a:spcAft>
                        <a:buClr>
                          <a:srgbClr val="15864F"/>
                        </a:buClr>
                        <a:buSzTx/>
                        <a:buFont typeface="Arial" panose="020B0604020202020204" pitchFamily="34" charset="0"/>
                        <a:buChar char="•"/>
                        <a:tabLst/>
                        <a:defRPr/>
                      </a:pPr>
                      <a:r>
                        <a:rPr kumimoji="0" lang="en-GB" sz="800" b="1" i="0" u="none" strike="noStrike" kern="1200" cap="none" normalizeH="0" baseline="0" dirty="0">
                          <a:ln>
                            <a:noFill/>
                          </a:ln>
                          <a:solidFill>
                            <a:schemeClr val="accent1"/>
                          </a:solidFill>
                          <a:effectLst/>
                          <a:latin typeface="Arial" charset="0"/>
                          <a:ea typeface="ＭＳ Ｐゴシック"/>
                          <a:cs typeface="ＭＳ Ｐゴシック"/>
                        </a:rPr>
                        <a:t>Impact: High</a:t>
                      </a:r>
                    </a:p>
                    <a:p>
                      <a:pPr marL="92075" marR="0" lvl="0" indent="-92075" algn="l" defTabSz="914400" rtl="0" eaLnBrk="0" fontAlgn="base" latinLnBrk="0" hangingPunct="0">
                        <a:lnSpc>
                          <a:spcPct val="100000"/>
                        </a:lnSpc>
                        <a:spcBef>
                          <a:spcPct val="25000"/>
                        </a:spcBef>
                        <a:spcAft>
                          <a:spcPct val="0"/>
                        </a:spcAft>
                        <a:buClr>
                          <a:srgbClr val="15864F"/>
                        </a:buClr>
                        <a:buSzTx/>
                        <a:buFont typeface="Arial" panose="020B0604020202020204" pitchFamily="34" charset="0"/>
                        <a:buChar char="•"/>
                        <a:tabLst/>
                        <a:defRPr/>
                      </a:pPr>
                      <a:r>
                        <a:rPr kumimoji="0" lang="en-GB" sz="800" b="1" i="0" u="none" strike="noStrike" kern="1200" cap="none" normalizeH="0" baseline="0" dirty="0">
                          <a:ln>
                            <a:noFill/>
                          </a:ln>
                          <a:solidFill>
                            <a:schemeClr val="accent1"/>
                          </a:solidFill>
                          <a:effectLst/>
                          <a:latin typeface="Arial" charset="0"/>
                          <a:ea typeface="ＭＳ Ｐゴシック"/>
                          <a:cs typeface="ＭＳ Ｐゴシック"/>
                        </a:rPr>
                        <a:t>Network Impact Assessment: </a:t>
                      </a:r>
                      <a:r>
                        <a:rPr kumimoji="0" lang="en-GB" sz="800" b="0" i="0" u="none" strike="noStrike" kern="1200" cap="none" normalizeH="0" baseline="0" dirty="0">
                          <a:ln>
                            <a:noFill/>
                          </a:ln>
                          <a:solidFill>
                            <a:schemeClr val="accent1"/>
                          </a:solidFill>
                          <a:effectLst/>
                          <a:latin typeface="Arial" charset="0"/>
                          <a:ea typeface="ＭＳ Ｐゴシック"/>
                          <a:cs typeface="ＭＳ Ｐゴシック"/>
                        </a:rPr>
                        <a:t>Not Required</a:t>
                      </a:r>
                    </a:p>
                  </a:txBody>
                  <a:tcPr marL="36000" marR="36000" marT="36000" marB="36000" horzOverflow="overflow">
                    <a:lnL w="12700" cap="flat" cmpd="sng" algn="ctr">
                      <a:solidFill>
                        <a:srgbClr val="002663"/>
                      </a:solidFill>
                      <a:prstDash val="solid"/>
                      <a:round/>
                      <a:headEnd type="none" w="med" len="med"/>
                      <a:tailEnd type="none" w="med" len="med"/>
                    </a:lnL>
                    <a:lnR w="12700" cap="flat" cmpd="sng" algn="ctr">
                      <a:solidFill>
                        <a:srgbClr val="002663"/>
                      </a:solidFill>
                      <a:prstDash val="solid"/>
                      <a:round/>
                      <a:headEnd type="none" w="med" len="med"/>
                      <a:tailEnd type="none" w="med" len="med"/>
                    </a:lnR>
                    <a:lnT w="12700" cap="flat" cmpd="sng" algn="ctr">
                      <a:solidFill>
                        <a:srgbClr val="002663"/>
                      </a:solidFill>
                      <a:prstDash val="solid"/>
                      <a:round/>
                      <a:headEnd type="none" w="med" len="med"/>
                      <a:tailEnd type="none" w="med" len="med"/>
                    </a:lnT>
                    <a:lnB w="28575" cap="flat" cmpd="sng" algn="ctr">
                      <a:solidFill>
                        <a:srgbClr val="002663"/>
                      </a:solidFill>
                      <a:prstDash val="solid"/>
                      <a:round/>
                      <a:headEnd type="none" w="med" len="med"/>
                      <a:tailEnd type="none" w="med" len="med"/>
                    </a:lnB>
                    <a:lnTlToBr>
                      <a:noFill/>
                    </a:lnTlToBr>
                    <a:lnBlToTr>
                      <a:noFill/>
                    </a:lnBlToTr>
                    <a:solidFill>
                      <a:srgbClr val="E6EFF5"/>
                    </a:solidFill>
                  </a:tcPr>
                </a:tc>
                <a:tc>
                  <a:txBody>
                    <a:bodyPr/>
                    <a:lstStyle>
                      <a:lvl1pPr marL="0" algn="l" defTabSz="914192" rtl="0" eaLnBrk="1" latinLnBrk="0" hangingPunct="1">
                        <a:defRPr sz="1800" kern="1200">
                          <a:solidFill>
                            <a:schemeClr val="tx1"/>
                          </a:solidFill>
                          <a:latin typeface="Arial"/>
                        </a:defRPr>
                      </a:lvl1pPr>
                      <a:lvl2pPr marL="457097" algn="l" defTabSz="914192" rtl="0" eaLnBrk="1" latinLnBrk="0" hangingPunct="1">
                        <a:defRPr sz="1800" kern="1200">
                          <a:solidFill>
                            <a:schemeClr val="tx1"/>
                          </a:solidFill>
                          <a:latin typeface="Arial"/>
                        </a:defRPr>
                      </a:lvl2pPr>
                      <a:lvl3pPr marL="914192" algn="l" defTabSz="914192" rtl="0" eaLnBrk="1" latinLnBrk="0" hangingPunct="1">
                        <a:defRPr sz="1800" kern="1200">
                          <a:solidFill>
                            <a:schemeClr val="tx1"/>
                          </a:solidFill>
                          <a:latin typeface="Arial"/>
                        </a:defRPr>
                      </a:lvl3pPr>
                      <a:lvl4pPr marL="1371289" algn="l" defTabSz="914192" rtl="0" eaLnBrk="1" latinLnBrk="0" hangingPunct="1">
                        <a:defRPr sz="1800" kern="1200">
                          <a:solidFill>
                            <a:schemeClr val="tx1"/>
                          </a:solidFill>
                          <a:latin typeface="Arial"/>
                        </a:defRPr>
                      </a:lvl4pPr>
                      <a:lvl5pPr marL="1828384" algn="l" defTabSz="914192" rtl="0" eaLnBrk="1" latinLnBrk="0" hangingPunct="1">
                        <a:defRPr sz="1800" kern="1200">
                          <a:solidFill>
                            <a:schemeClr val="tx1"/>
                          </a:solidFill>
                          <a:latin typeface="Arial"/>
                        </a:defRPr>
                      </a:lvl5pPr>
                      <a:lvl6pPr marL="2285480" algn="l" defTabSz="914192" rtl="0" eaLnBrk="1" latinLnBrk="0" hangingPunct="1">
                        <a:defRPr sz="1800" kern="1200">
                          <a:solidFill>
                            <a:schemeClr val="tx1"/>
                          </a:solidFill>
                          <a:latin typeface="Arial"/>
                        </a:defRPr>
                      </a:lvl6pPr>
                      <a:lvl7pPr marL="2742576" algn="l" defTabSz="914192" rtl="0" eaLnBrk="1" latinLnBrk="0" hangingPunct="1">
                        <a:defRPr sz="1800" kern="1200">
                          <a:solidFill>
                            <a:schemeClr val="tx1"/>
                          </a:solidFill>
                          <a:latin typeface="Arial"/>
                        </a:defRPr>
                      </a:lvl7pPr>
                      <a:lvl8pPr marL="3199672" algn="l" defTabSz="914192" rtl="0" eaLnBrk="1" latinLnBrk="0" hangingPunct="1">
                        <a:defRPr sz="1800" kern="1200">
                          <a:solidFill>
                            <a:schemeClr val="tx1"/>
                          </a:solidFill>
                          <a:latin typeface="Arial"/>
                        </a:defRPr>
                      </a:lvl8pPr>
                      <a:lvl9pPr marL="3656768" algn="l" defTabSz="914192" rtl="0" eaLnBrk="1" latinLnBrk="0" hangingPunct="1">
                        <a:defRPr sz="1800" kern="1200">
                          <a:solidFill>
                            <a:schemeClr val="tx1"/>
                          </a:solidFill>
                          <a:latin typeface="Arial"/>
                        </a:defRPr>
                      </a:lvl9pPr>
                    </a:lstStyle>
                    <a:p>
                      <a:pPr marL="92075" marR="0" lvl="0" indent="-92075" algn="l" defTabSz="914400" rtl="0" eaLnBrk="0" fontAlgn="base" latinLnBrk="0" hangingPunct="0">
                        <a:lnSpc>
                          <a:spcPct val="100000"/>
                        </a:lnSpc>
                        <a:spcBef>
                          <a:spcPct val="25000"/>
                        </a:spcBef>
                        <a:spcAft>
                          <a:spcPct val="0"/>
                        </a:spcAft>
                        <a:buClr>
                          <a:srgbClr val="15864F"/>
                        </a:buClr>
                        <a:buSzTx/>
                        <a:buFont typeface="Arial" panose="020B0604020202020204" pitchFamily="34" charset="0"/>
                        <a:buChar char="•"/>
                        <a:tabLst/>
                        <a:defRPr/>
                      </a:pPr>
                      <a:r>
                        <a:rPr kumimoji="0" lang="en-GB" sz="800" b="1" i="0" u="none" strike="noStrike" kern="1200" cap="none" normalizeH="0" baseline="0" dirty="0">
                          <a:ln>
                            <a:noFill/>
                          </a:ln>
                          <a:solidFill>
                            <a:schemeClr val="accent1"/>
                          </a:solidFill>
                          <a:effectLst/>
                          <a:latin typeface="Arial" charset="0"/>
                          <a:ea typeface="+mn-ea"/>
                          <a:cs typeface="ＭＳ Ｐゴシック"/>
                        </a:rPr>
                        <a:t>Risk: Low</a:t>
                      </a:r>
                    </a:p>
                    <a:p>
                      <a:pPr marL="92075" marR="0" lvl="0" indent="-92075" algn="l" defTabSz="914400" rtl="0" eaLnBrk="0" fontAlgn="base" latinLnBrk="0" hangingPunct="0">
                        <a:lnSpc>
                          <a:spcPct val="100000"/>
                        </a:lnSpc>
                        <a:spcBef>
                          <a:spcPct val="25000"/>
                        </a:spcBef>
                        <a:spcAft>
                          <a:spcPct val="0"/>
                        </a:spcAft>
                        <a:buClr>
                          <a:srgbClr val="15864F"/>
                        </a:buClr>
                        <a:buSzTx/>
                        <a:buFont typeface="Arial" panose="020B0604020202020204" pitchFamily="34" charset="0"/>
                        <a:buChar char="•"/>
                        <a:tabLst/>
                        <a:defRPr/>
                      </a:pPr>
                      <a:r>
                        <a:rPr kumimoji="0" lang="en-GB" sz="800" b="1" i="0" u="none" strike="noStrike" kern="1200" cap="none" normalizeH="0" baseline="0" dirty="0">
                          <a:ln>
                            <a:noFill/>
                          </a:ln>
                          <a:solidFill>
                            <a:schemeClr val="accent1"/>
                          </a:solidFill>
                          <a:effectLst/>
                          <a:latin typeface="Arial" charset="0"/>
                          <a:ea typeface="+mn-ea"/>
                          <a:cs typeface="ＭＳ Ｐゴシック"/>
                        </a:rPr>
                        <a:t>Impact:</a:t>
                      </a:r>
                      <a:r>
                        <a:rPr kumimoji="0" lang="en-GB" sz="800" b="0" i="0" u="none" strike="noStrike" kern="1200" cap="none" normalizeH="0" baseline="0" dirty="0">
                          <a:ln>
                            <a:noFill/>
                          </a:ln>
                          <a:solidFill>
                            <a:schemeClr val="accent1"/>
                          </a:solidFill>
                          <a:effectLst/>
                          <a:latin typeface="Arial" charset="0"/>
                          <a:ea typeface="+mn-ea"/>
                          <a:cs typeface="ＭＳ Ｐゴシック"/>
                        </a:rPr>
                        <a:t>  </a:t>
                      </a:r>
                      <a:r>
                        <a:rPr kumimoji="0" lang="en-GB" sz="800" b="1" i="0" u="none" strike="noStrike" kern="1200" cap="none" normalizeH="0" baseline="0" dirty="0">
                          <a:ln>
                            <a:noFill/>
                          </a:ln>
                          <a:solidFill>
                            <a:schemeClr val="accent1"/>
                          </a:solidFill>
                          <a:effectLst/>
                          <a:latin typeface="Arial" charset="0"/>
                          <a:ea typeface="+mn-ea"/>
                          <a:cs typeface="ＭＳ Ｐゴシック"/>
                        </a:rPr>
                        <a:t>Low</a:t>
                      </a:r>
                    </a:p>
                    <a:p>
                      <a:pPr marL="92075" marR="0" lvl="0" indent="-92075" algn="l" defTabSz="914400" rtl="0" eaLnBrk="0" fontAlgn="base" latinLnBrk="0" hangingPunct="0">
                        <a:lnSpc>
                          <a:spcPct val="100000"/>
                        </a:lnSpc>
                        <a:spcBef>
                          <a:spcPct val="25000"/>
                        </a:spcBef>
                        <a:spcAft>
                          <a:spcPct val="0"/>
                        </a:spcAft>
                        <a:buClr>
                          <a:srgbClr val="15864F"/>
                        </a:buClr>
                        <a:buSzTx/>
                        <a:buFont typeface="Arial" panose="020B0604020202020204" pitchFamily="34" charset="0"/>
                        <a:buChar char="•"/>
                        <a:tabLst/>
                        <a:defRPr/>
                      </a:pPr>
                      <a:r>
                        <a:rPr kumimoji="0" lang="en-GB" sz="800" b="1" i="0" u="none" strike="noStrike" kern="1200" cap="none" normalizeH="0" baseline="0" dirty="0">
                          <a:ln>
                            <a:noFill/>
                          </a:ln>
                          <a:solidFill>
                            <a:schemeClr val="accent1"/>
                          </a:solidFill>
                          <a:effectLst/>
                          <a:latin typeface="Arial" charset="0"/>
                          <a:ea typeface="+mn-ea"/>
                          <a:cs typeface="ＭＳ Ｐゴシック"/>
                        </a:rPr>
                        <a:t>Network Impact Assessment:</a:t>
                      </a:r>
                      <a:r>
                        <a:rPr kumimoji="0" lang="en-GB" sz="800" b="0" i="0" u="none" strike="noStrike" kern="1200" cap="none" normalizeH="0" baseline="0" dirty="0">
                          <a:ln>
                            <a:noFill/>
                          </a:ln>
                          <a:solidFill>
                            <a:schemeClr val="accent1"/>
                          </a:solidFill>
                          <a:effectLst/>
                          <a:latin typeface="Arial" charset="0"/>
                          <a:ea typeface="+mn-ea"/>
                          <a:cs typeface="ＭＳ Ｐゴシック"/>
                        </a:rPr>
                        <a:t> Not Required</a:t>
                      </a:r>
                    </a:p>
                  </a:txBody>
                  <a:tcPr marL="36000" marR="36000" marT="36000" marB="36000" horzOverflow="overflow">
                    <a:lnL w="12700" cap="flat" cmpd="sng" algn="ctr">
                      <a:solidFill>
                        <a:srgbClr val="002663"/>
                      </a:solidFill>
                      <a:prstDash val="solid"/>
                      <a:round/>
                      <a:headEnd type="none" w="med" len="med"/>
                      <a:tailEnd type="none" w="med" len="med"/>
                    </a:lnL>
                    <a:lnR w="12700" cap="flat" cmpd="sng" algn="ctr">
                      <a:solidFill>
                        <a:srgbClr val="002663"/>
                      </a:solidFill>
                      <a:prstDash val="solid"/>
                      <a:round/>
                      <a:headEnd type="none" w="med" len="med"/>
                      <a:tailEnd type="none" w="med" len="med"/>
                    </a:lnR>
                    <a:lnT w="12700" cap="flat" cmpd="sng" algn="ctr">
                      <a:solidFill>
                        <a:srgbClr val="002663"/>
                      </a:solidFill>
                      <a:prstDash val="solid"/>
                      <a:round/>
                      <a:headEnd type="none" w="med" len="med"/>
                      <a:tailEnd type="none" w="med" len="med"/>
                    </a:lnT>
                    <a:lnB w="28575" cap="flat" cmpd="sng" algn="ctr">
                      <a:solidFill>
                        <a:srgbClr val="002663"/>
                      </a:solidFill>
                      <a:prstDash val="solid"/>
                      <a:round/>
                      <a:headEnd type="none" w="med" len="med"/>
                      <a:tailEnd type="none" w="med" len="med"/>
                    </a:lnB>
                    <a:lnTlToBr>
                      <a:noFill/>
                    </a:lnTlToBr>
                    <a:lnBlToTr>
                      <a:noFill/>
                    </a:lnBlToTr>
                    <a:solidFill>
                      <a:srgbClr val="E6EFF5"/>
                    </a:solidFill>
                  </a:tcPr>
                </a:tc>
                <a:extLst>
                  <a:ext uri="{0D108BD9-81ED-4DB2-BD59-A6C34878D82A}">
                    <a16:rowId xmlns:a16="http://schemas.microsoft.com/office/drawing/2014/main" val="10005"/>
                  </a:ext>
                </a:extLst>
              </a:tr>
            </a:tbl>
          </a:graphicData>
        </a:graphic>
      </p:graphicFrame>
      <p:sp>
        <p:nvSpPr>
          <p:cNvPr id="19" name="Rectangle 18"/>
          <p:cNvSpPr/>
          <p:nvPr/>
        </p:nvSpPr>
        <p:spPr bwMode="auto">
          <a:xfrm>
            <a:off x="5570621" y="1092530"/>
            <a:ext cx="4137260" cy="4983416"/>
          </a:xfrm>
          <a:prstGeom prst="rect">
            <a:avLst/>
          </a:prstGeom>
          <a:noFill/>
          <a:ln w="19050">
            <a:solidFill>
              <a:srgbClr val="FF0000"/>
            </a:solidFill>
          </a:ln>
          <a:effectLst/>
          <a:extLst/>
        </p:spPr>
        <p:txBody>
          <a:bodyPr vert="horz" wrap="none" lIns="60324" tIns="23750" rIns="60324" bIns="30162" numCol="1" rtlCol="0" anchor="t" anchorCtr="0" compatLnSpc="1">
            <a:prstTxWarp prst="textNoShape">
              <a:avLst/>
            </a:prstTxWarp>
          </a:bodyPr>
          <a:lstStyle/>
          <a:p>
            <a:pPr algn="ctr" defTabSz="857729" fontAlgn="auto">
              <a:spcBef>
                <a:spcPts val="0"/>
              </a:spcBef>
              <a:spcAft>
                <a:spcPts val="0"/>
              </a:spcAft>
              <a:defRPr/>
            </a:pPr>
            <a:r>
              <a:rPr lang="en-GB" sz="1000" b="1" kern="0" dirty="0" smtClean="0">
                <a:solidFill>
                  <a:srgbClr val="FF0000"/>
                </a:solidFill>
              </a:rPr>
              <a:t>Recommendation</a:t>
            </a:r>
          </a:p>
        </p:txBody>
      </p:sp>
    </p:spTree>
    <p:extLst>
      <p:ext uri="{BB962C8B-B14F-4D97-AF65-F5344CB8AC3E}">
        <p14:creationId xmlns:p14="http://schemas.microsoft.com/office/powerpoint/2010/main" val="28841144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98764" y="2686808"/>
            <a:ext cx="8825345" cy="523220"/>
          </a:xfrm>
          <a:prstGeom prst="rect">
            <a:avLst/>
          </a:prstGeom>
          <a:noFill/>
        </p:spPr>
        <p:txBody>
          <a:bodyPr wrap="square" rtlCol="0">
            <a:spAutoFit/>
          </a:bodyPr>
          <a:lstStyle/>
          <a:p>
            <a:pPr algn="ctr"/>
            <a:r>
              <a:rPr lang="en-GB" sz="2800" b="1" dirty="0" smtClean="0">
                <a:solidFill>
                  <a:srgbClr val="141E50"/>
                </a:solidFill>
              </a:rPr>
              <a:t>Post Implementation Solution Architecture Review</a:t>
            </a:r>
            <a:endParaRPr lang="en-GB" sz="2800" b="1" dirty="0">
              <a:solidFill>
                <a:srgbClr val="141E50"/>
              </a:solidFill>
            </a:endParaRPr>
          </a:p>
        </p:txBody>
      </p:sp>
      <p:sp>
        <p:nvSpPr>
          <p:cNvPr id="5" name="TextBox 4"/>
          <p:cNvSpPr txBox="1"/>
          <p:nvPr/>
        </p:nvSpPr>
        <p:spPr>
          <a:xfrm>
            <a:off x="2022078" y="3262804"/>
            <a:ext cx="6359922" cy="338554"/>
          </a:xfrm>
          <a:prstGeom prst="rect">
            <a:avLst/>
          </a:prstGeom>
          <a:noFill/>
          <a:ln>
            <a:solidFill>
              <a:srgbClr val="C00000"/>
            </a:solidFill>
          </a:ln>
        </p:spPr>
        <p:txBody>
          <a:bodyPr wrap="square" rtlCol="0">
            <a:spAutoFit/>
          </a:bodyPr>
          <a:lstStyle/>
          <a:p>
            <a:pPr algn="ctr"/>
            <a:r>
              <a:rPr lang="en-GB" sz="1600" i="1" dirty="0" smtClean="0">
                <a:solidFill>
                  <a:srgbClr val="C00000"/>
                </a:solidFill>
              </a:rPr>
              <a:t>This section is only to be added in the Closure </a:t>
            </a:r>
            <a:r>
              <a:rPr lang="en-GB" sz="1600" i="1" dirty="0">
                <a:solidFill>
                  <a:srgbClr val="C00000"/>
                </a:solidFill>
              </a:rPr>
              <a:t>p</a:t>
            </a:r>
            <a:r>
              <a:rPr lang="en-GB" sz="1600" i="1" dirty="0" smtClean="0">
                <a:solidFill>
                  <a:srgbClr val="C00000"/>
                </a:solidFill>
              </a:rPr>
              <a:t>hase of the project</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814" y="6266498"/>
            <a:ext cx="1781954" cy="5061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838340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814" y="6266498"/>
            <a:ext cx="1781954" cy="5061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Content Placeholder 1"/>
          <p:cNvSpPr>
            <a:spLocks noGrp="1"/>
          </p:cNvSpPr>
          <p:nvPr>
            <p:ph idx="1"/>
          </p:nvPr>
        </p:nvSpPr>
        <p:spPr/>
        <p:txBody>
          <a:bodyPr/>
          <a:lstStyle/>
          <a:p>
            <a:endParaRPr lang="en-GB" dirty="0"/>
          </a:p>
        </p:txBody>
      </p:sp>
      <p:sp>
        <p:nvSpPr>
          <p:cNvPr id="3" name="Title 2"/>
          <p:cNvSpPr>
            <a:spLocks noGrp="1"/>
          </p:cNvSpPr>
          <p:nvPr>
            <p:ph type="title"/>
          </p:nvPr>
        </p:nvSpPr>
        <p:spPr/>
        <p:txBody>
          <a:bodyPr/>
          <a:lstStyle/>
          <a:p>
            <a:r>
              <a:rPr lang="en-GB" dirty="0" smtClean="0"/>
              <a:t>Gaps &amp; Deviations From Target</a:t>
            </a:r>
            <a:endParaRPr lang="en-GB" dirty="0"/>
          </a:p>
        </p:txBody>
      </p:sp>
      <p:sp>
        <p:nvSpPr>
          <p:cNvPr id="4" name="Text Placeholder 3"/>
          <p:cNvSpPr>
            <a:spLocks noGrp="1"/>
          </p:cNvSpPr>
          <p:nvPr>
            <p:ph type="body" sz="quarter" idx="12"/>
          </p:nvPr>
        </p:nvSpPr>
        <p:spPr/>
        <p:txBody>
          <a:bodyPr/>
          <a:lstStyle/>
          <a:p>
            <a:endParaRPr lang="en-GB" dirty="0"/>
          </a:p>
        </p:txBody>
      </p:sp>
      <p:sp>
        <p:nvSpPr>
          <p:cNvPr id="6" name="Rectangle 5"/>
          <p:cNvSpPr/>
          <p:nvPr/>
        </p:nvSpPr>
        <p:spPr>
          <a:xfrm>
            <a:off x="5722620" y="16049"/>
            <a:ext cx="4054916" cy="676647"/>
          </a:xfrm>
          <a:prstGeom prst="rect">
            <a:avLst/>
          </a:prstGeom>
          <a:solidFill>
            <a:schemeClr val="bg1"/>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GB" sz="900" i="1" dirty="0" smtClean="0">
                <a:solidFill>
                  <a:srgbClr val="C00000"/>
                </a:solidFill>
              </a:rPr>
              <a:t>Compare </a:t>
            </a:r>
            <a:r>
              <a:rPr lang="en-GB" sz="900" i="1" dirty="0">
                <a:solidFill>
                  <a:srgbClr val="C00000"/>
                </a:solidFill>
              </a:rPr>
              <a:t>the </a:t>
            </a:r>
            <a:r>
              <a:rPr lang="en-GB" sz="900" i="1" dirty="0" smtClean="0">
                <a:solidFill>
                  <a:srgbClr val="C00000"/>
                </a:solidFill>
              </a:rPr>
              <a:t>agreed Solution Architecture to </a:t>
            </a:r>
            <a:r>
              <a:rPr lang="en-GB" sz="900" i="1" dirty="0">
                <a:solidFill>
                  <a:srgbClr val="C00000"/>
                </a:solidFill>
              </a:rPr>
              <a:t>what was actually designed and implemented.  Identify any </a:t>
            </a:r>
            <a:r>
              <a:rPr lang="en-GB" sz="900" i="1" dirty="0" smtClean="0">
                <a:solidFill>
                  <a:srgbClr val="C00000"/>
                </a:solidFill>
              </a:rPr>
              <a:t>significant </a:t>
            </a:r>
            <a:r>
              <a:rPr lang="en-GB" sz="900" i="1" dirty="0">
                <a:solidFill>
                  <a:srgbClr val="C00000"/>
                </a:solidFill>
              </a:rPr>
              <a:t>gaps/deviations and </a:t>
            </a:r>
            <a:r>
              <a:rPr lang="en-GB" sz="900" i="1" dirty="0" smtClean="0">
                <a:solidFill>
                  <a:srgbClr val="C00000"/>
                </a:solidFill>
              </a:rPr>
              <a:t> the rationale behind them, and also what </a:t>
            </a:r>
            <a:r>
              <a:rPr lang="en-GB" sz="900" i="1" dirty="0">
                <a:solidFill>
                  <a:srgbClr val="C00000"/>
                </a:solidFill>
              </a:rPr>
              <a:t>future action (if any) is required to close these </a:t>
            </a:r>
            <a:r>
              <a:rPr lang="en-GB" sz="900" i="1" dirty="0" smtClean="0">
                <a:solidFill>
                  <a:srgbClr val="C00000"/>
                </a:solidFill>
              </a:rPr>
              <a:t>gaps.</a:t>
            </a:r>
          </a:p>
        </p:txBody>
      </p:sp>
    </p:spTree>
    <p:extLst>
      <p:ext uri="{BB962C8B-B14F-4D97-AF65-F5344CB8AC3E}">
        <p14:creationId xmlns:p14="http://schemas.microsoft.com/office/powerpoint/2010/main" val="27138383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3731357634"/>
              </p:ext>
            </p:extLst>
          </p:nvPr>
        </p:nvGraphicFramePr>
        <p:xfrm>
          <a:off x="396875" y="854100"/>
          <a:ext cx="9190038" cy="3388360"/>
        </p:xfrm>
        <a:graphic>
          <a:graphicData uri="http://schemas.openxmlformats.org/drawingml/2006/table">
            <a:tbl>
              <a:tblPr firstRow="1" bandRow="1">
                <a:tableStyleId>{5C22544A-7EE6-4342-B048-85BDC9FD1C3A}</a:tableStyleId>
              </a:tblPr>
              <a:tblGrid>
                <a:gridCol w="3702685">
                  <a:extLst>
                    <a:ext uri="{9D8B030D-6E8A-4147-A177-3AD203B41FA5}">
                      <a16:colId xmlns:a16="http://schemas.microsoft.com/office/drawing/2014/main" val="20000"/>
                    </a:ext>
                  </a:extLst>
                </a:gridCol>
                <a:gridCol w="1089660">
                  <a:extLst>
                    <a:ext uri="{9D8B030D-6E8A-4147-A177-3AD203B41FA5}">
                      <a16:colId xmlns:a16="http://schemas.microsoft.com/office/drawing/2014/main" val="20001"/>
                    </a:ext>
                  </a:extLst>
                </a:gridCol>
                <a:gridCol w="4397693">
                  <a:extLst>
                    <a:ext uri="{9D8B030D-6E8A-4147-A177-3AD203B41FA5}">
                      <a16:colId xmlns:a16="http://schemas.microsoft.com/office/drawing/2014/main" val="20002"/>
                    </a:ext>
                  </a:extLst>
                </a:gridCol>
              </a:tblGrid>
              <a:tr h="370840">
                <a:tc>
                  <a:txBody>
                    <a:bodyPr/>
                    <a:lstStyle/>
                    <a:p>
                      <a:r>
                        <a:rPr lang="en-GB" sz="1200" dirty="0" smtClean="0"/>
                        <a:t>Checklist Item</a:t>
                      </a:r>
                      <a:endParaRPr lang="en-GB" sz="1200" dirty="0"/>
                    </a:p>
                  </a:txBody>
                  <a:tcPr/>
                </a:tc>
                <a:tc>
                  <a:txBody>
                    <a:bodyPr/>
                    <a:lstStyle/>
                    <a:p>
                      <a:r>
                        <a:rPr lang="en-GB" sz="1200" dirty="0" smtClean="0"/>
                        <a:t>Yes/No/NA</a:t>
                      </a:r>
                      <a:endParaRPr lang="en-GB" sz="1200" dirty="0"/>
                    </a:p>
                  </a:txBody>
                  <a:tcPr/>
                </a:tc>
                <a:tc>
                  <a:txBody>
                    <a:bodyPr/>
                    <a:lstStyle/>
                    <a:p>
                      <a:r>
                        <a:rPr lang="en-GB" sz="1200" dirty="0" smtClean="0"/>
                        <a:t>Comments </a:t>
                      </a:r>
                      <a:r>
                        <a:rPr lang="en-GB" sz="900" dirty="0" smtClean="0"/>
                        <a:t>(Required</a:t>
                      </a:r>
                      <a:r>
                        <a:rPr lang="en-GB" sz="900" baseline="0" dirty="0" smtClean="0"/>
                        <a:t> for No &amp; NA answers)</a:t>
                      </a:r>
                      <a:endParaRPr lang="en-GB" sz="1200" dirty="0"/>
                    </a:p>
                  </a:txBody>
                  <a:tcPr/>
                </a:tc>
                <a:extLst>
                  <a:ext uri="{0D108BD9-81ED-4DB2-BD59-A6C34878D82A}">
                    <a16:rowId xmlns:a16="http://schemas.microsoft.com/office/drawing/2014/main" val="10000"/>
                  </a:ext>
                </a:extLst>
              </a:tr>
              <a:tr h="135597">
                <a:tc>
                  <a:txBody>
                    <a:bodyPr/>
                    <a:lstStyle/>
                    <a:p>
                      <a:r>
                        <a:rPr lang="en-GB" sz="1050" b="0" dirty="0" smtClean="0"/>
                        <a:t>Has the solution</a:t>
                      </a:r>
                      <a:r>
                        <a:rPr lang="en-GB" sz="1050" b="0" baseline="0" dirty="0" smtClean="0"/>
                        <a:t> overview document been updated?</a:t>
                      </a:r>
                      <a:endParaRPr lang="en-GB" sz="1050" b="0" dirty="0"/>
                    </a:p>
                  </a:txBody>
                  <a:tcPr/>
                </a:tc>
                <a:tc>
                  <a:txBody>
                    <a:bodyPr/>
                    <a:lstStyle/>
                    <a:p>
                      <a:pPr algn="ctr"/>
                      <a:endParaRPr lang="en-GB" sz="1050" b="0" dirty="0"/>
                    </a:p>
                  </a:txBody>
                  <a:tcPr/>
                </a:tc>
                <a:tc>
                  <a:txBody>
                    <a:bodyPr/>
                    <a:lstStyle/>
                    <a:p>
                      <a:endParaRPr lang="en-GB" sz="1050" b="0" dirty="0"/>
                    </a:p>
                  </a:txBody>
                  <a:tcPr/>
                </a:tc>
                <a:extLst>
                  <a:ext uri="{0D108BD9-81ED-4DB2-BD59-A6C34878D82A}">
                    <a16:rowId xmlns:a16="http://schemas.microsoft.com/office/drawing/2014/main" val="10001"/>
                  </a:ext>
                </a:extLst>
              </a:tr>
              <a:tr h="135597">
                <a:tc>
                  <a:txBody>
                    <a:bodyPr/>
                    <a:lstStyle/>
                    <a:p>
                      <a:r>
                        <a:rPr lang="en-GB" sz="1050" b="0" dirty="0" smtClean="0"/>
                        <a:t>Has the solution architecture document been updated?</a:t>
                      </a:r>
                      <a:endParaRPr lang="en-GB" sz="1050" b="0" dirty="0"/>
                    </a:p>
                  </a:txBody>
                  <a:tcPr/>
                </a:tc>
                <a:tc>
                  <a:txBody>
                    <a:bodyPr/>
                    <a:lstStyle/>
                    <a:p>
                      <a:pPr algn="ctr"/>
                      <a:endParaRPr lang="en-GB" sz="1050" b="0" dirty="0"/>
                    </a:p>
                  </a:txBody>
                  <a:tcPr/>
                </a:tc>
                <a:tc>
                  <a:txBody>
                    <a:bodyPr/>
                    <a:lstStyle/>
                    <a:p>
                      <a:endParaRPr lang="en-GB" sz="1050" b="0" dirty="0"/>
                    </a:p>
                  </a:txBody>
                  <a:tcPr/>
                </a:tc>
                <a:extLst>
                  <a:ext uri="{0D108BD9-81ED-4DB2-BD59-A6C34878D82A}">
                    <a16:rowId xmlns:a16="http://schemas.microsoft.com/office/drawing/2014/main" val="10002"/>
                  </a:ext>
                </a:extLst>
              </a:tr>
              <a:tr h="135597">
                <a:tc>
                  <a:txBody>
                    <a:bodyPr/>
                    <a:lstStyle/>
                    <a:p>
                      <a:r>
                        <a:rPr lang="en-GB" sz="1050" b="0" dirty="0" smtClean="0"/>
                        <a:t>Has</a:t>
                      </a:r>
                      <a:r>
                        <a:rPr lang="en-GB" sz="1050" b="0" baseline="0" dirty="0" smtClean="0"/>
                        <a:t> the application catalogue been updated?</a:t>
                      </a:r>
                      <a:endParaRPr lang="en-GB" sz="1050" b="0" dirty="0"/>
                    </a:p>
                  </a:txBody>
                  <a:tcPr/>
                </a:tc>
                <a:tc>
                  <a:txBody>
                    <a:bodyPr/>
                    <a:lstStyle/>
                    <a:p>
                      <a:pPr algn="ctr"/>
                      <a:endParaRPr lang="en-GB" sz="1050" b="0" dirty="0"/>
                    </a:p>
                  </a:txBody>
                  <a:tcPr/>
                </a:tc>
                <a:tc>
                  <a:txBody>
                    <a:bodyPr/>
                    <a:lstStyle/>
                    <a:p>
                      <a:endParaRPr lang="en-GB" sz="1050" b="0" dirty="0"/>
                    </a:p>
                  </a:txBody>
                  <a:tcPr/>
                </a:tc>
                <a:extLst>
                  <a:ext uri="{0D108BD9-81ED-4DB2-BD59-A6C34878D82A}">
                    <a16:rowId xmlns:a16="http://schemas.microsoft.com/office/drawing/2014/main" val="10003"/>
                  </a:ext>
                </a:extLst>
              </a:tr>
              <a:tr h="135597">
                <a:tc>
                  <a:txBody>
                    <a:bodyPr/>
                    <a:lstStyle/>
                    <a:p>
                      <a:r>
                        <a:rPr lang="en-GB" sz="1050" b="0" dirty="0" smtClean="0"/>
                        <a:t>Has the technology catalogue been updated?</a:t>
                      </a:r>
                      <a:endParaRPr lang="en-GB" sz="1050" b="0" dirty="0"/>
                    </a:p>
                  </a:txBody>
                  <a:tcPr/>
                </a:tc>
                <a:tc>
                  <a:txBody>
                    <a:bodyPr/>
                    <a:lstStyle/>
                    <a:p>
                      <a:pPr algn="ctr"/>
                      <a:endParaRPr lang="en-GB" sz="1050" b="0" dirty="0"/>
                    </a:p>
                  </a:txBody>
                  <a:tcPr/>
                </a:tc>
                <a:tc>
                  <a:txBody>
                    <a:bodyPr/>
                    <a:lstStyle/>
                    <a:p>
                      <a:endParaRPr lang="en-GB" sz="1050" b="0" dirty="0"/>
                    </a:p>
                  </a:txBody>
                  <a:tcPr/>
                </a:tc>
                <a:extLst>
                  <a:ext uri="{0D108BD9-81ED-4DB2-BD59-A6C34878D82A}">
                    <a16:rowId xmlns:a16="http://schemas.microsoft.com/office/drawing/2014/main" val="10004"/>
                  </a:ext>
                </a:extLst>
              </a:tr>
              <a:tr h="135597">
                <a:tc>
                  <a:txBody>
                    <a:bodyPr/>
                    <a:lstStyle/>
                    <a:p>
                      <a:r>
                        <a:rPr lang="en-GB" sz="1050" b="0" dirty="0" smtClean="0"/>
                        <a:t>Have the</a:t>
                      </a:r>
                      <a:r>
                        <a:rPr lang="en-GB" sz="1050" b="0" baseline="0" dirty="0" smtClean="0"/>
                        <a:t> </a:t>
                      </a:r>
                      <a:r>
                        <a:rPr lang="en-GB" sz="1050" b="0" baseline="0" dirty="0" err="1" smtClean="0"/>
                        <a:t>datastore</a:t>
                      </a:r>
                      <a:r>
                        <a:rPr lang="en-GB" sz="1050" b="0" baseline="0" dirty="0" smtClean="0"/>
                        <a:t> &amp; interface catalogues been updated?</a:t>
                      </a:r>
                      <a:endParaRPr lang="en-GB" sz="1050" b="0" dirty="0"/>
                    </a:p>
                  </a:txBody>
                  <a:tcPr/>
                </a:tc>
                <a:tc>
                  <a:txBody>
                    <a:bodyPr/>
                    <a:lstStyle/>
                    <a:p>
                      <a:pPr algn="ctr"/>
                      <a:endParaRPr lang="en-GB" sz="1050" b="0" dirty="0"/>
                    </a:p>
                  </a:txBody>
                  <a:tcPr/>
                </a:tc>
                <a:tc>
                  <a:txBody>
                    <a:bodyPr/>
                    <a:lstStyle/>
                    <a:p>
                      <a:endParaRPr lang="en-GB" sz="1050" b="0" dirty="0"/>
                    </a:p>
                  </a:txBody>
                  <a:tcPr/>
                </a:tc>
                <a:extLst>
                  <a:ext uri="{0D108BD9-81ED-4DB2-BD59-A6C34878D82A}">
                    <a16:rowId xmlns:a16="http://schemas.microsoft.com/office/drawing/2014/main" val="10005"/>
                  </a:ext>
                </a:extLst>
              </a:tr>
              <a:tr h="0">
                <a:tc>
                  <a:txBody>
                    <a:bodyPr/>
                    <a:lstStyle/>
                    <a:p>
                      <a:r>
                        <a:rPr lang="en-GB" sz="1050" b="0" dirty="0" smtClean="0"/>
                        <a:t>Has the</a:t>
                      </a:r>
                      <a:r>
                        <a:rPr lang="en-GB" sz="1050" b="0" baseline="0" dirty="0" smtClean="0"/>
                        <a:t> service catalogue been updated?</a:t>
                      </a:r>
                      <a:endParaRPr lang="en-GB" sz="1050" b="0" dirty="0"/>
                    </a:p>
                  </a:txBody>
                  <a:tcPr/>
                </a:tc>
                <a:tc>
                  <a:txBody>
                    <a:bodyPr/>
                    <a:lstStyle/>
                    <a:p>
                      <a:pPr algn="ctr"/>
                      <a:endParaRPr lang="en-GB" sz="1050" b="0" dirty="0"/>
                    </a:p>
                  </a:txBody>
                  <a:tcPr/>
                </a:tc>
                <a:tc>
                  <a:txBody>
                    <a:bodyPr/>
                    <a:lstStyle/>
                    <a:p>
                      <a:endParaRPr lang="en-GB" sz="1050" b="0" dirty="0"/>
                    </a:p>
                  </a:txBody>
                  <a:tcPr/>
                </a:tc>
                <a:extLst>
                  <a:ext uri="{0D108BD9-81ED-4DB2-BD59-A6C34878D82A}">
                    <a16:rowId xmlns:a16="http://schemas.microsoft.com/office/drawing/2014/main" val="10006"/>
                  </a:ext>
                </a:extLst>
              </a:tr>
              <a:tr h="135597">
                <a:tc>
                  <a:txBody>
                    <a:bodyPr/>
                    <a:lstStyle/>
                    <a:p>
                      <a:r>
                        <a:rPr lang="en-GB" sz="1050" b="0" dirty="0" smtClean="0"/>
                        <a:t>Has the CMDB</a:t>
                      </a:r>
                      <a:r>
                        <a:rPr lang="en-GB" sz="1050" b="0" baseline="0" dirty="0" smtClean="0"/>
                        <a:t> been updated?</a:t>
                      </a:r>
                      <a:endParaRPr lang="en-GB" sz="1050" b="0" dirty="0"/>
                    </a:p>
                  </a:txBody>
                  <a:tcPr/>
                </a:tc>
                <a:tc>
                  <a:txBody>
                    <a:bodyPr/>
                    <a:lstStyle/>
                    <a:p>
                      <a:pPr algn="ctr"/>
                      <a:endParaRPr lang="en-GB" sz="1050" b="0" dirty="0"/>
                    </a:p>
                  </a:txBody>
                  <a:tcPr/>
                </a:tc>
                <a:tc>
                  <a:txBody>
                    <a:bodyPr/>
                    <a:lstStyle/>
                    <a:p>
                      <a:endParaRPr lang="en-GB" sz="1050" b="0" dirty="0"/>
                    </a:p>
                  </a:txBody>
                  <a:tcPr/>
                </a:tc>
                <a:extLst>
                  <a:ext uri="{0D108BD9-81ED-4DB2-BD59-A6C34878D82A}">
                    <a16:rowId xmlns:a16="http://schemas.microsoft.com/office/drawing/2014/main" val="10007"/>
                  </a:ext>
                </a:extLst>
              </a:tr>
              <a:tr h="135597">
                <a:tc>
                  <a:txBody>
                    <a:bodyPr/>
                    <a:lstStyle/>
                    <a:p>
                      <a:r>
                        <a:rPr lang="en-GB" sz="1050" b="0" dirty="0" smtClean="0"/>
                        <a:t>Has </a:t>
                      </a:r>
                      <a:r>
                        <a:rPr lang="en-GB" sz="1050" b="0" baseline="0" dirty="0" smtClean="0"/>
                        <a:t>knowledge database(s) been updated?</a:t>
                      </a:r>
                      <a:endParaRPr lang="en-GB" sz="1050" b="0" dirty="0"/>
                    </a:p>
                  </a:txBody>
                  <a:tcPr/>
                </a:tc>
                <a:tc>
                  <a:txBody>
                    <a:bodyPr/>
                    <a:lstStyle/>
                    <a:p>
                      <a:pPr algn="ctr"/>
                      <a:endParaRPr lang="en-GB" sz="1050" b="0" dirty="0"/>
                    </a:p>
                  </a:txBody>
                  <a:tcPr/>
                </a:tc>
                <a:tc>
                  <a:txBody>
                    <a:bodyPr/>
                    <a:lstStyle/>
                    <a:p>
                      <a:endParaRPr lang="en-GB" sz="1050" b="0" dirty="0"/>
                    </a:p>
                  </a:txBody>
                  <a:tcPr/>
                </a:tc>
                <a:extLst>
                  <a:ext uri="{0D108BD9-81ED-4DB2-BD59-A6C34878D82A}">
                    <a16:rowId xmlns:a16="http://schemas.microsoft.com/office/drawing/2014/main" val="10008"/>
                  </a:ext>
                </a:extLst>
              </a:tr>
              <a:tr h="135597">
                <a:tc>
                  <a:txBody>
                    <a:bodyPr/>
                    <a:lstStyle/>
                    <a:p>
                      <a:r>
                        <a:rPr lang="en-GB" sz="1050" b="0" dirty="0" smtClean="0"/>
                        <a:t>Has the </a:t>
                      </a:r>
                      <a:r>
                        <a:rPr lang="en-GB" sz="1050" b="0" dirty="0" err="1" smtClean="0"/>
                        <a:t>Qvidean</a:t>
                      </a:r>
                      <a:r>
                        <a:rPr lang="en-GB" sz="1050" b="0" baseline="0" dirty="0" smtClean="0"/>
                        <a:t> RFP response store been updated?</a:t>
                      </a:r>
                      <a:endParaRPr lang="en-GB" sz="1050" b="0" dirty="0"/>
                    </a:p>
                  </a:txBody>
                  <a:tcPr/>
                </a:tc>
                <a:tc>
                  <a:txBody>
                    <a:bodyPr/>
                    <a:lstStyle/>
                    <a:p>
                      <a:pPr algn="ctr"/>
                      <a:endParaRPr lang="en-GB" sz="1050" b="0" dirty="0"/>
                    </a:p>
                  </a:txBody>
                  <a:tcPr/>
                </a:tc>
                <a:tc>
                  <a:txBody>
                    <a:bodyPr/>
                    <a:lstStyle/>
                    <a:p>
                      <a:endParaRPr lang="en-GB" sz="1050" b="0" dirty="0"/>
                    </a:p>
                  </a:txBody>
                  <a:tcPr/>
                </a:tc>
                <a:extLst>
                  <a:ext uri="{0D108BD9-81ED-4DB2-BD59-A6C34878D82A}">
                    <a16:rowId xmlns:a16="http://schemas.microsoft.com/office/drawing/2014/main" val="10009"/>
                  </a:ext>
                </a:extLst>
              </a:tr>
              <a:tr h="135597">
                <a:tc>
                  <a:txBody>
                    <a:bodyPr/>
                    <a:lstStyle/>
                    <a:p>
                      <a:r>
                        <a:rPr lang="en-GB" sz="1050" b="0" dirty="0" smtClean="0"/>
                        <a:t>Has the </a:t>
                      </a:r>
                      <a:r>
                        <a:rPr lang="en-GB" sz="1050" b="0" dirty="0" err="1" smtClean="0"/>
                        <a:t>ClearView</a:t>
                      </a:r>
                      <a:r>
                        <a:rPr lang="en-GB" sz="1050" b="0" baseline="0" dirty="0" smtClean="0"/>
                        <a:t> BCP system been updated?</a:t>
                      </a:r>
                      <a:endParaRPr lang="en-GB" sz="1050" b="0" dirty="0"/>
                    </a:p>
                  </a:txBody>
                  <a:tcPr/>
                </a:tc>
                <a:tc>
                  <a:txBody>
                    <a:bodyPr/>
                    <a:lstStyle/>
                    <a:p>
                      <a:pPr algn="ctr"/>
                      <a:endParaRPr lang="en-GB" sz="1050" b="0" dirty="0"/>
                    </a:p>
                  </a:txBody>
                  <a:tcPr/>
                </a:tc>
                <a:tc>
                  <a:txBody>
                    <a:bodyPr/>
                    <a:lstStyle/>
                    <a:p>
                      <a:endParaRPr lang="en-GB" sz="1050" b="0" dirty="0"/>
                    </a:p>
                  </a:txBody>
                  <a:tcPr/>
                </a:tc>
                <a:extLst>
                  <a:ext uri="{0D108BD9-81ED-4DB2-BD59-A6C34878D82A}">
                    <a16:rowId xmlns:a16="http://schemas.microsoft.com/office/drawing/2014/main" val="10010"/>
                  </a:ext>
                </a:extLst>
              </a:tr>
              <a:tr h="135597">
                <a:tc>
                  <a:txBody>
                    <a:bodyPr/>
                    <a:lstStyle/>
                    <a:p>
                      <a:r>
                        <a:rPr lang="en-GB" sz="1050" b="0" dirty="0" smtClean="0"/>
                        <a:t>Has</a:t>
                      </a:r>
                      <a:r>
                        <a:rPr lang="en-GB" sz="1050" b="0" baseline="0" dirty="0" smtClean="0"/>
                        <a:t> domain backlog(s) been updated?</a:t>
                      </a:r>
                      <a:endParaRPr lang="en-GB" sz="1050" b="0" dirty="0"/>
                    </a:p>
                  </a:txBody>
                  <a:tcPr/>
                </a:tc>
                <a:tc>
                  <a:txBody>
                    <a:bodyPr/>
                    <a:lstStyle/>
                    <a:p>
                      <a:pPr algn="ctr"/>
                      <a:endParaRPr lang="en-GB" sz="1050" b="0" dirty="0"/>
                    </a:p>
                  </a:txBody>
                  <a:tcPr/>
                </a:tc>
                <a:tc>
                  <a:txBody>
                    <a:bodyPr/>
                    <a:lstStyle/>
                    <a:p>
                      <a:endParaRPr lang="en-GB" sz="1050" b="0" dirty="0"/>
                    </a:p>
                  </a:txBody>
                  <a:tcPr/>
                </a:tc>
                <a:extLst>
                  <a:ext uri="{0D108BD9-81ED-4DB2-BD59-A6C34878D82A}">
                    <a16:rowId xmlns:a16="http://schemas.microsoft.com/office/drawing/2014/main" val="10011"/>
                  </a:ext>
                </a:extLst>
              </a:tr>
              <a:tr h="135597">
                <a:tc>
                  <a:txBody>
                    <a:bodyPr/>
                    <a:lstStyle/>
                    <a:p>
                      <a:r>
                        <a:rPr lang="en-GB" sz="1050" b="0" dirty="0" smtClean="0"/>
                        <a:t>Has domain risk</a:t>
                      </a:r>
                      <a:r>
                        <a:rPr lang="en-GB" sz="1050" b="0" baseline="0" dirty="0" smtClean="0"/>
                        <a:t> log(s) been updated?</a:t>
                      </a:r>
                      <a:endParaRPr lang="en-GB" sz="1050" b="0" dirty="0"/>
                    </a:p>
                  </a:txBody>
                  <a:tcPr/>
                </a:tc>
                <a:tc>
                  <a:txBody>
                    <a:bodyPr/>
                    <a:lstStyle/>
                    <a:p>
                      <a:pPr algn="ctr"/>
                      <a:endParaRPr lang="en-GB" sz="1050" b="0" dirty="0"/>
                    </a:p>
                  </a:txBody>
                  <a:tcPr/>
                </a:tc>
                <a:tc>
                  <a:txBody>
                    <a:bodyPr/>
                    <a:lstStyle/>
                    <a:p>
                      <a:endParaRPr lang="en-GB" sz="1050" b="0" dirty="0"/>
                    </a:p>
                  </a:txBody>
                  <a:tcPr/>
                </a:tc>
                <a:extLst>
                  <a:ext uri="{0D108BD9-81ED-4DB2-BD59-A6C34878D82A}">
                    <a16:rowId xmlns:a16="http://schemas.microsoft.com/office/drawing/2014/main" val="10012"/>
                  </a:ext>
                </a:extLst>
              </a:tr>
            </a:tbl>
          </a:graphicData>
        </a:graphic>
      </p:graphicFrame>
      <p:sp>
        <p:nvSpPr>
          <p:cNvPr id="3" name="Title 2"/>
          <p:cNvSpPr>
            <a:spLocks noGrp="1"/>
          </p:cNvSpPr>
          <p:nvPr>
            <p:ph type="title"/>
          </p:nvPr>
        </p:nvSpPr>
        <p:spPr/>
        <p:txBody>
          <a:bodyPr/>
          <a:lstStyle/>
          <a:p>
            <a:r>
              <a:rPr lang="en-GB" dirty="0" smtClean="0"/>
              <a:t>Closure Checklist</a:t>
            </a:r>
            <a:endParaRPr lang="en-GB" dirty="0"/>
          </a:p>
        </p:txBody>
      </p:sp>
      <p:sp>
        <p:nvSpPr>
          <p:cNvPr id="4" name="Text Placeholder 3"/>
          <p:cNvSpPr>
            <a:spLocks noGrp="1"/>
          </p:cNvSpPr>
          <p:nvPr>
            <p:ph type="body" sz="quarter" idx="12"/>
          </p:nvPr>
        </p:nvSpPr>
        <p:spPr/>
        <p:txBody>
          <a:bodyPr/>
          <a:lstStyle/>
          <a:p>
            <a:endParaRPr lang="en-GB"/>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814" y="6266498"/>
            <a:ext cx="1781954" cy="5061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8"/>
          <p:cNvSpPr/>
          <p:nvPr/>
        </p:nvSpPr>
        <p:spPr>
          <a:xfrm>
            <a:off x="5722620" y="16049"/>
            <a:ext cx="4054916" cy="676647"/>
          </a:xfrm>
          <a:prstGeom prst="rect">
            <a:avLst/>
          </a:prstGeom>
          <a:solidFill>
            <a:schemeClr val="bg1"/>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GB" sz="900" i="1" dirty="0" smtClean="0">
                <a:solidFill>
                  <a:srgbClr val="C00000"/>
                </a:solidFill>
              </a:rPr>
              <a:t>Use this section to evidence that all required close down tasks have been carried out.</a:t>
            </a:r>
          </a:p>
        </p:txBody>
      </p:sp>
    </p:spTree>
    <p:extLst>
      <p:ext uri="{BB962C8B-B14F-4D97-AF65-F5344CB8AC3E}">
        <p14:creationId xmlns:p14="http://schemas.microsoft.com/office/powerpoint/2010/main" val="31114818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23"/>
          </p:nvPr>
        </p:nvSpPr>
        <p:spPr>
          <a:xfrm>
            <a:off x="306388" y="814647"/>
            <a:ext cx="9320211" cy="5394960"/>
          </a:xfrm>
        </p:spPr>
        <p:txBody>
          <a:bodyPr/>
          <a:lstStyle/>
          <a:p>
            <a:pPr marL="0" indent="0">
              <a:lnSpc>
                <a:spcPct val="100000"/>
              </a:lnSpc>
              <a:buNone/>
            </a:pPr>
            <a:r>
              <a:rPr lang="en-GB" sz="1000" dirty="0"/>
              <a:t>The purpose of the document is to </a:t>
            </a:r>
            <a:r>
              <a:rPr lang="en-GB" sz="1000" dirty="0" smtClean="0"/>
              <a:t>provide </a:t>
            </a:r>
            <a:r>
              <a:rPr lang="en-GB" sz="1000" dirty="0"/>
              <a:t>a high level solutions overview of the </a:t>
            </a:r>
            <a:r>
              <a:rPr lang="en-GB" sz="1000" b="1" dirty="0"/>
              <a:t>Azure Foundation Core Infrastructure</a:t>
            </a:r>
            <a:r>
              <a:rPr lang="en-GB" sz="1000" dirty="0"/>
              <a:t>, associated key </a:t>
            </a:r>
            <a:r>
              <a:rPr lang="en-GB" sz="1000" b="1" dirty="0"/>
              <a:t>design </a:t>
            </a:r>
            <a:r>
              <a:rPr lang="en-GB" sz="1000" b="1" dirty="0" smtClean="0"/>
              <a:t>decisions </a:t>
            </a:r>
            <a:r>
              <a:rPr lang="en-GB" sz="1000" dirty="0"/>
              <a:t>and </a:t>
            </a:r>
            <a:r>
              <a:rPr lang="en-GB" sz="1000" b="1" dirty="0"/>
              <a:t>solution </a:t>
            </a:r>
            <a:r>
              <a:rPr lang="en-GB" sz="1000" b="1" dirty="0" smtClean="0"/>
              <a:t>impact.</a:t>
            </a:r>
            <a:r>
              <a:rPr lang="en-GB" sz="1000" dirty="0" smtClean="0"/>
              <a:t/>
            </a:r>
            <a:br>
              <a:rPr lang="en-GB" sz="1000" dirty="0" smtClean="0"/>
            </a:br>
            <a:endParaRPr lang="en-GB" sz="1000" dirty="0" smtClean="0"/>
          </a:p>
          <a:p>
            <a:pPr marL="0" indent="0">
              <a:lnSpc>
                <a:spcPct val="100000"/>
              </a:lnSpc>
              <a:buNone/>
            </a:pPr>
            <a:r>
              <a:rPr lang="en-GB" sz="1100" b="1" dirty="0" smtClean="0"/>
              <a:t>Background</a:t>
            </a:r>
          </a:p>
          <a:p>
            <a:pPr marL="0" indent="0">
              <a:lnSpc>
                <a:spcPct val="100000"/>
              </a:lnSpc>
              <a:spcBef>
                <a:spcPts val="600"/>
              </a:spcBef>
              <a:buNone/>
            </a:pPr>
            <a:r>
              <a:rPr lang="en-GB" sz="1000" dirty="0"/>
              <a:t>Standard Life Aberdeen (SLA) is strategically looking to minimize its </a:t>
            </a:r>
            <a:r>
              <a:rPr lang="en-GB" sz="1000" dirty="0" err="1"/>
              <a:t>on-premise</a:t>
            </a:r>
            <a:r>
              <a:rPr lang="en-GB" sz="1000" dirty="0"/>
              <a:t> server footprint, and capitalize on the benefits of cloud based services. As part of this strategy, there is an aim to migrate more applications onto Azure to allow for optimized and enhanced cloud-based service delivery, while leveraging the cost benefits, agility and innovation of the cloud:</a:t>
            </a:r>
          </a:p>
          <a:p>
            <a:pPr>
              <a:lnSpc>
                <a:spcPct val="100000"/>
              </a:lnSpc>
              <a:spcBef>
                <a:spcPts val="600"/>
              </a:spcBef>
            </a:pPr>
            <a:r>
              <a:rPr lang="en-GB" sz="1000" dirty="0"/>
              <a:t>Reduced cost of infrastructure and services</a:t>
            </a:r>
          </a:p>
          <a:p>
            <a:pPr>
              <a:lnSpc>
                <a:spcPct val="100000"/>
              </a:lnSpc>
              <a:spcBef>
                <a:spcPts val="600"/>
              </a:spcBef>
            </a:pPr>
            <a:r>
              <a:rPr lang="en-GB" sz="1000" dirty="0"/>
              <a:t>Flexible options to manage capacity for both peak and non-peak demands</a:t>
            </a:r>
          </a:p>
          <a:p>
            <a:pPr>
              <a:lnSpc>
                <a:spcPct val="100000"/>
              </a:lnSpc>
              <a:spcBef>
                <a:spcPts val="600"/>
              </a:spcBef>
            </a:pPr>
            <a:r>
              <a:rPr lang="en-GB" sz="1000" dirty="0"/>
              <a:t>A robust Governance model for environment management</a:t>
            </a:r>
          </a:p>
          <a:p>
            <a:pPr>
              <a:lnSpc>
                <a:spcPct val="100000"/>
              </a:lnSpc>
              <a:spcBef>
                <a:spcPts val="600"/>
              </a:spcBef>
            </a:pPr>
            <a:r>
              <a:rPr lang="en-GB" sz="1000" dirty="0"/>
              <a:t>Increased automation so that the majority of requests can be automatically provisioned in minutes</a:t>
            </a:r>
          </a:p>
          <a:p>
            <a:pPr>
              <a:lnSpc>
                <a:spcPct val="100000"/>
              </a:lnSpc>
              <a:spcBef>
                <a:spcPts val="600"/>
              </a:spcBef>
            </a:pPr>
            <a:r>
              <a:rPr lang="en-GB" sz="1000" dirty="0"/>
              <a:t>Embedded security within environments to meet compliance needs as required</a:t>
            </a:r>
          </a:p>
          <a:p>
            <a:pPr>
              <a:lnSpc>
                <a:spcPct val="100000"/>
              </a:lnSpc>
              <a:spcBef>
                <a:spcPts val="600"/>
              </a:spcBef>
            </a:pPr>
            <a:r>
              <a:rPr lang="en-GB" sz="1000" dirty="0"/>
              <a:t>Charging based on the Azure consumption model, paying for use on an hourly basis with the ability to suspend servers</a:t>
            </a:r>
          </a:p>
          <a:p>
            <a:pPr>
              <a:lnSpc>
                <a:spcPct val="100000"/>
              </a:lnSpc>
              <a:spcBef>
                <a:spcPts val="600"/>
              </a:spcBef>
            </a:pPr>
            <a:r>
              <a:rPr lang="en-GB" sz="1000" dirty="0"/>
              <a:t>Enabling innovation and agility to </a:t>
            </a:r>
            <a:r>
              <a:rPr lang="en-GB" sz="1000" dirty="0" smtClean="0"/>
              <a:t>SLA in </a:t>
            </a:r>
            <a:r>
              <a:rPr lang="en-GB" sz="1000" dirty="0"/>
              <a:t>terms of roadmap alignment </a:t>
            </a:r>
            <a:r>
              <a:rPr lang="en-GB" sz="1000" dirty="0" smtClean="0"/>
              <a:t>plan</a:t>
            </a:r>
            <a:endParaRPr lang="en-GB" sz="1000" dirty="0"/>
          </a:p>
          <a:p>
            <a:pPr marL="0" indent="0">
              <a:lnSpc>
                <a:spcPct val="100000"/>
              </a:lnSpc>
              <a:spcBef>
                <a:spcPts val="600"/>
              </a:spcBef>
              <a:buNone/>
            </a:pPr>
            <a:r>
              <a:rPr lang="en-GB" sz="1000" dirty="0"/>
              <a:t>SLA engaged with Cognizant to complete an assessment of the </a:t>
            </a:r>
            <a:r>
              <a:rPr lang="en-GB" sz="1000" dirty="0" err="1"/>
              <a:t>on-premise</a:t>
            </a:r>
            <a:r>
              <a:rPr lang="en-GB" sz="1000" dirty="0"/>
              <a:t> estate and to set up an Azure Foundation Infrastructure which provides a cost-effective, scalable cloud-based solution for migrating applications to</a:t>
            </a:r>
            <a:r>
              <a:rPr lang="en-GB" sz="1000" dirty="0" smtClean="0"/>
              <a:t>.</a:t>
            </a:r>
          </a:p>
          <a:p>
            <a:pPr marL="0" indent="0">
              <a:lnSpc>
                <a:spcPct val="100000"/>
              </a:lnSpc>
              <a:spcBef>
                <a:spcPts val="600"/>
              </a:spcBef>
              <a:buNone/>
            </a:pPr>
            <a:endParaRPr lang="en-GB" sz="1000" b="1" dirty="0">
              <a:latin typeface="Arial"/>
            </a:endParaRPr>
          </a:p>
          <a:p>
            <a:pPr marL="0" indent="0">
              <a:lnSpc>
                <a:spcPct val="100000"/>
              </a:lnSpc>
              <a:spcBef>
                <a:spcPts val="600"/>
              </a:spcBef>
              <a:buNone/>
            </a:pPr>
            <a:r>
              <a:rPr lang="en-GB" sz="1100" b="1" dirty="0" smtClean="0">
                <a:latin typeface="Arial"/>
              </a:rPr>
              <a:t>Problem Statement &amp; Motivation</a:t>
            </a:r>
          </a:p>
          <a:p>
            <a:pPr>
              <a:lnSpc>
                <a:spcPct val="100000"/>
              </a:lnSpc>
              <a:spcBef>
                <a:spcPts val="600"/>
              </a:spcBef>
            </a:pPr>
            <a:r>
              <a:rPr lang="en-US" sz="1000" dirty="0"/>
              <a:t>Cognizant understands that there was no exhaustive foundation design work completed in the past</a:t>
            </a:r>
          </a:p>
          <a:p>
            <a:pPr>
              <a:lnSpc>
                <a:spcPct val="100000"/>
              </a:lnSpc>
              <a:spcBef>
                <a:spcPts val="600"/>
              </a:spcBef>
            </a:pPr>
            <a:r>
              <a:rPr lang="en-US" sz="1000" dirty="0"/>
              <a:t>Existing deployments in Azure follow no standard configurations</a:t>
            </a:r>
          </a:p>
          <a:p>
            <a:pPr>
              <a:lnSpc>
                <a:spcPct val="100000"/>
              </a:lnSpc>
              <a:spcBef>
                <a:spcPts val="600"/>
              </a:spcBef>
            </a:pPr>
            <a:r>
              <a:rPr lang="en-US" sz="1000" dirty="0"/>
              <a:t>Existing setup can not support the large scale migration planned as part of the transformation </a:t>
            </a:r>
            <a:r>
              <a:rPr lang="en-US" sz="1000" dirty="0" err="1"/>
              <a:t>programme</a:t>
            </a:r>
            <a:endParaRPr lang="en-US" sz="1000" dirty="0"/>
          </a:p>
          <a:p>
            <a:pPr>
              <a:lnSpc>
                <a:spcPct val="100000"/>
              </a:lnSpc>
              <a:spcBef>
                <a:spcPts val="600"/>
              </a:spcBef>
            </a:pPr>
            <a:r>
              <a:rPr lang="en-GB" sz="1000" dirty="0"/>
              <a:t>The Foundation Design is to help alleviate the problems highlighted by taking the right design decisions and subsequently facilitate the deployment of workloads to Azure</a:t>
            </a:r>
            <a:endParaRPr lang="en-US" sz="1000" dirty="0" smtClean="0"/>
          </a:p>
        </p:txBody>
      </p:sp>
      <p:sp>
        <p:nvSpPr>
          <p:cNvPr id="4" name="Title 3"/>
          <p:cNvSpPr>
            <a:spLocks noGrp="1"/>
          </p:cNvSpPr>
          <p:nvPr>
            <p:ph type="title"/>
          </p:nvPr>
        </p:nvSpPr>
        <p:spPr/>
        <p:txBody>
          <a:bodyPr/>
          <a:lstStyle/>
          <a:p>
            <a:r>
              <a:rPr lang="en-GB" dirty="0" smtClean="0"/>
              <a:t>Solution Context</a:t>
            </a:r>
            <a:endParaRPr lang="en-GB"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089" y="6266498"/>
            <a:ext cx="1906638" cy="5061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88313327"/>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87304" y="74793"/>
            <a:ext cx="9291036" cy="306973"/>
          </a:xfrm>
        </p:spPr>
        <p:txBody>
          <a:bodyPr/>
          <a:lstStyle/>
          <a:p>
            <a:r>
              <a:rPr lang="en-GB" dirty="0" smtClean="0"/>
              <a:t>Solution Summary</a:t>
            </a:r>
            <a:endParaRPr lang="en-GB" dirty="0"/>
          </a:p>
        </p:txBody>
      </p:sp>
      <p:sp>
        <p:nvSpPr>
          <p:cNvPr id="7" name="Content Placeholder 1"/>
          <p:cNvSpPr txBox="1">
            <a:spLocks/>
          </p:cNvSpPr>
          <p:nvPr/>
        </p:nvSpPr>
        <p:spPr bwMode="auto">
          <a:xfrm>
            <a:off x="114299" y="340532"/>
            <a:ext cx="7762875" cy="1064139"/>
          </a:xfrm>
          <a:prstGeom prst="rect">
            <a:avLst/>
          </a:prstGeom>
          <a:solidFill>
            <a:srgbClr val="141E50"/>
          </a:solidFill>
          <a:ln>
            <a:noFill/>
          </a:ln>
          <a:effectLst/>
          <a:extLst/>
        </p:spPr>
        <p:txBody>
          <a:bodyPr vert="horz" wrap="square" lIns="0" tIns="0" rIns="0" bIns="0" numCol="1" anchor="t" anchorCtr="0" compatLnSpc="1">
            <a:prstTxWarp prst="textNoShape">
              <a:avLst/>
            </a:prstTxWarp>
          </a:bodyPr>
          <a:lstStyle>
            <a:lvl1pPr marL="201162" indent="-201162" algn="l" rtl="0" eaLnBrk="1" fontAlgn="base" hangingPunct="1">
              <a:spcBef>
                <a:spcPct val="0"/>
              </a:spcBef>
              <a:spcAft>
                <a:spcPts val="600"/>
              </a:spcAft>
              <a:buClr>
                <a:schemeClr val="bg2"/>
              </a:buClr>
              <a:buSzPct val="100000"/>
              <a:buFont typeface="Wingdings" panose="05000000000000000000" pitchFamily="2" charset="2"/>
              <a:buChar char="Ø"/>
              <a:defRPr lang="en-US" sz="1400" dirty="0">
                <a:solidFill>
                  <a:schemeClr val="bg1"/>
                </a:solidFill>
                <a:latin typeface="+mn-lt"/>
                <a:ea typeface="+mn-ea"/>
                <a:cs typeface="+mn-cs"/>
              </a:defRPr>
            </a:lvl1pPr>
            <a:lvl2pPr marL="625404" indent="-230162" algn="l" rtl="0" eaLnBrk="1" fontAlgn="base" hangingPunct="1">
              <a:spcBef>
                <a:spcPct val="0"/>
              </a:spcBef>
              <a:spcAft>
                <a:spcPts val="600"/>
              </a:spcAft>
              <a:buClr>
                <a:schemeClr val="bg2"/>
              </a:buClr>
              <a:buFont typeface="Wingdings" panose="05000000000000000000" pitchFamily="2" charset="2"/>
              <a:buChar char="§"/>
              <a:defRPr lang="en-US" sz="1300" dirty="0">
                <a:solidFill>
                  <a:schemeClr val="bg1"/>
                </a:solidFill>
                <a:latin typeface="+mn-lt"/>
                <a:ea typeface="+mn-ea"/>
              </a:defRPr>
            </a:lvl2pPr>
            <a:lvl3pPr marL="917470" indent="-150796" algn="l" rtl="0" eaLnBrk="1" fontAlgn="base" hangingPunct="1">
              <a:spcBef>
                <a:spcPct val="0"/>
              </a:spcBef>
              <a:spcAft>
                <a:spcPts val="600"/>
              </a:spcAft>
              <a:buClr>
                <a:schemeClr val="bg2"/>
              </a:buClr>
              <a:buFont typeface="Arial" panose="020B0604020202020204" pitchFamily="34" charset="0"/>
              <a:buChar char="•"/>
              <a:defRPr lang="en-US" sz="1200" dirty="0">
                <a:solidFill>
                  <a:schemeClr val="bg1"/>
                </a:solidFill>
                <a:latin typeface="+mn-lt"/>
                <a:ea typeface="+mn-ea"/>
              </a:defRPr>
            </a:lvl3pPr>
            <a:lvl4pPr marL="1311126" indent="-228574" algn="l" rtl="0" eaLnBrk="1" fontAlgn="base" hangingPunct="1">
              <a:spcBef>
                <a:spcPct val="0"/>
              </a:spcBef>
              <a:spcAft>
                <a:spcPts val="600"/>
              </a:spcAft>
              <a:buClr>
                <a:schemeClr val="bg2"/>
              </a:buClr>
              <a:buFont typeface="Arial" panose="020B0604020202020204" pitchFamily="34" charset="0"/>
              <a:buChar char="−"/>
              <a:defRPr lang="en-US" sz="1100" dirty="0">
                <a:solidFill>
                  <a:schemeClr val="bg1"/>
                </a:solidFill>
                <a:latin typeface="+mn-lt"/>
                <a:ea typeface="+mn-ea"/>
              </a:defRPr>
            </a:lvl4pPr>
            <a:lvl5pPr marL="1711130" indent="-226987" algn="l" rtl="0" eaLnBrk="1" fontAlgn="base" hangingPunct="1">
              <a:spcBef>
                <a:spcPct val="0"/>
              </a:spcBef>
              <a:spcAft>
                <a:spcPts val="600"/>
              </a:spcAft>
              <a:buClr>
                <a:schemeClr val="bg2"/>
              </a:buClr>
              <a:buFont typeface="Courier New" panose="02070309020205020404" pitchFamily="49" charset="0"/>
              <a:buChar char="o"/>
              <a:defRPr lang="en-GB" sz="1400" dirty="0">
                <a:solidFill>
                  <a:schemeClr val="tx1"/>
                </a:solidFill>
                <a:latin typeface="+mn-lt"/>
                <a:ea typeface="+mn-ea"/>
              </a:defRPr>
            </a:lvl5pPr>
            <a:lvl6pPr marL="2514314" indent="-228574" algn="l" rtl="0" eaLnBrk="1" fontAlgn="base" hangingPunct="1">
              <a:spcBef>
                <a:spcPct val="0"/>
              </a:spcBef>
              <a:spcAft>
                <a:spcPct val="30000"/>
              </a:spcAft>
              <a:buClr>
                <a:schemeClr val="hlink"/>
              </a:buClr>
              <a:buChar char="•"/>
              <a:defRPr sz="1100">
                <a:solidFill>
                  <a:schemeClr val="tx1"/>
                </a:solidFill>
                <a:latin typeface="+mn-lt"/>
                <a:ea typeface="+mn-ea"/>
              </a:defRPr>
            </a:lvl6pPr>
            <a:lvl7pPr marL="2971462" indent="-228574" algn="l" rtl="0" eaLnBrk="1" fontAlgn="base" hangingPunct="1">
              <a:spcBef>
                <a:spcPct val="0"/>
              </a:spcBef>
              <a:spcAft>
                <a:spcPct val="30000"/>
              </a:spcAft>
              <a:buClr>
                <a:schemeClr val="hlink"/>
              </a:buClr>
              <a:buChar char="•"/>
              <a:defRPr sz="1100">
                <a:solidFill>
                  <a:schemeClr val="tx1"/>
                </a:solidFill>
                <a:latin typeface="+mn-lt"/>
                <a:ea typeface="+mn-ea"/>
              </a:defRPr>
            </a:lvl7pPr>
            <a:lvl8pPr marL="3428610" indent="-228574" algn="l" rtl="0" eaLnBrk="1" fontAlgn="base" hangingPunct="1">
              <a:spcBef>
                <a:spcPct val="0"/>
              </a:spcBef>
              <a:spcAft>
                <a:spcPct val="30000"/>
              </a:spcAft>
              <a:buClr>
                <a:schemeClr val="hlink"/>
              </a:buClr>
              <a:buChar char="•"/>
              <a:defRPr sz="1100">
                <a:solidFill>
                  <a:schemeClr val="tx1"/>
                </a:solidFill>
                <a:latin typeface="+mn-lt"/>
                <a:ea typeface="+mn-ea"/>
              </a:defRPr>
            </a:lvl8pPr>
            <a:lvl9pPr marL="3885758" indent="-228574" algn="l" rtl="0" eaLnBrk="1" fontAlgn="base" hangingPunct="1">
              <a:spcBef>
                <a:spcPct val="0"/>
              </a:spcBef>
              <a:spcAft>
                <a:spcPct val="30000"/>
              </a:spcAft>
              <a:buClr>
                <a:schemeClr val="hlink"/>
              </a:buClr>
              <a:buChar char="•"/>
              <a:defRPr sz="1100">
                <a:solidFill>
                  <a:schemeClr val="tx1"/>
                </a:solidFill>
                <a:latin typeface="+mn-lt"/>
                <a:ea typeface="+mn-ea"/>
              </a:defRPr>
            </a:lvl9pPr>
          </a:lstStyle>
          <a:p>
            <a:pPr>
              <a:spcAft>
                <a:spcPts val="200"/>
              </a:spcAft>
              <a:buClr>
                <a:srgbClr val="FFFFFF"/>
              </a:buClr>
              <a:defRPr/>
            </a:pPr>
            <a:r>
              <a:rPr lang="en-GB" sz="900" kern="0" dirty="0">
                <a:solidFill>
                  <a:srgbClr val="FFFFFF"/>
                </a:solidFill>
              </a:rPr>
              <a:t>In support of the Optimus Hosting and Transformation programme Cognizant are </a:t>
            </a:r>
            <a:r>
              <a:rPr lang="en-GB" sz="900" kern="0" dirty="0" smtClean="0">
                <a:solidFill>
                  <a:srgbClr val="FFFFFF"/>
                </a:solidFill>
              </a:rPr>
              <a:t>undertaking Hybrid Cloud Design.  For  </a:t>
            </a:r>
            <a:r>
              <a:rPr lang="en-GB" sz="900" kern="0" dirty="0">
                <a:solidFill>
                  <a:srgbClr val="FFFFFF"/>
                </a:solidFill>
              </a:rPr>
              <a:t>the Public Cloud, an Azure Foundation solution to facilitate the implementation of Azure landing zones </a:t>
            </a:r>
            <a:r>
              <a:rPr lang="en-GB" sz="900" kern="0" dirty="0" smtClean="0">
                <a:solidFill>
                  <a:srgbClr val="FFFFFF"/>
                </a:solidFill>
              </a:rPr>
              <a:t>leveraging </a:t>
            </a:r>
            <a:r>
              <a:rPr lang="en-GB" sz="900" kern="0" dirty="0">
                <a:solidFill>
                  <a:srgbClr val="FFFFFF"/>
                </a:solidFill>
              </a:rPr>
              <a:t>Microsoft’s Cloud Adoption Framework and Cognizant / Microsoft </a:t>
            </a:r>
            <a:r>
              <a:rPr lang="en-GB" sz="900" kern="0" dirty="0" smtClean="0">
                <a:solidFill>
                  <a:srgbClr val="FFFFFF"/>
                </a:solidFill>
              </a:rPr>
              <a:t>expertise.  </a:t>
            </a:r>
            <a:r>
              <a:rPr lang="en-GB" sz="900" kern="0" dirty="0">
                <a:solidFill>
                  <a:srgbClr val="FFFFFF"/>
                </a:solidFill>
              </a:rPr>
              <a:t>Once implemented the Azure foundation will provide a </a:t>
            </a:r>
            <a:r>
              <a:rPr lang="en-GB" sz="900" kern="0" dirty="0" smtClean="0">
                <a:solidFill>
                  <a:srgbClr val="FFFFFF"/>
                </a:solidFill>
              </a:rPr>
              <a:t>platform </a:t>
            </a:r>
            <a:r>
              <a:rPr lang="en-GB" sz="900" kern="0" dirty="0">
                <a:solidFill>
                  <a:srgbClr val="FFFFFF"/>
                </a:solidFill>
              </a:rPr>
              <a:t>for delivery of new systems and the migration of </a:t>
            </a:r>
            <a:r>
              <a:rPr lang="en-GB" sz="900" kern="0" dirty="0" err="1">
                <a:solidFill>
                  <a:srgbClr val="FFFFFF"/>
                </a:solidFill>
              </a:rPr>
              <a:t>on-premise</a:t>
            </a:r>
            <a:r>
              <a:rPr lang="en-GB" sz="900" kern="0" dirty="0">
                <a:solidFill>
                  <a:srgbClr val="FFFFFF"/>
                </a:solidFill>
              </a:rPr>
              <a:t> </a:t>
            </a:r>
            <a:r>
              <a:rPr lang="en-GB" sz="900" kern="0" dirty="0" smtClean="0">
                <a:solidFill>
                  <a:srgbClr val="FFFFFF"/>
                </a:solidFill>
              </a:rPr>
              <a:t>systems </a:t>
            </a:r>
            <a:r>
              <a:rPr lang="en-GB" sz="900" kern="0" dirty="0">
                <a:solidFill>
                  <a:srgbClr val="FFFFFF"/>
                </a:solidFill>
              </a:rPr>
              <a:t>to Azure. The Azure Foundation solution will ensure</a:t>
            </a:r>
            <a:r>
              <a:rPr lang="en-GB" sz="900" kern="0" dirty="0" smtClean="0">
                <a:solidFill>
                  <a:srgbClr val="FFFFFF"/>
                </a:solidFill>
              </a:rPr>
              <a:t>:</a:t>
            </a:r>
            <a:endParaRPr lang="en-GB" sz="900" kern="0" dirty="0">
              <a:solidFill>
                <a:srgbClr val="FFFFFF"/>
              </a:solidFill>
            </a:endParaRPr>
          </a:p>
          <a:p>
            <a:pPr lvl="1">
              <a:spcAft>
                <a:spcPts val="200"/>
              </a:spcAft>
              <a:buClr>
                <a:srgbClr val="FFFFFF"/>
              </a:buClr>
              <a:defRPr/>
            </a:pPr>
            <a:r>
              <a:rPr lang="en-GB" sz="800" kern="0" dirty="0">
                <a:solidFill>
                  <a:srgbClr val="FFFFFF"/>
                </a:solidFill>
              </a:rPr>
              <a:t>Security &amp; Compliance Orientated Approach</a:t>
            </a:r>
          </a:p>
          <a:p>
            <a:pPr lvl="1">
              <a:spcAft>
                <a:spcPts val="200"/>
              </a:spcAft>
              <a:buClr>
                <a:srgbClr val="FFFFFF"/>
              </a:buClr>
              <a:defRPr/>
            </a:pPr>
            <a:r>
              <a:rPr lang="en-GB" sz="800" kern="0" dirty="0">
                <a:solidFill>
                  <a:srgbClr val="FFFFFF"/>
                </a:solidFill>
              </a:rPr>
              <a:t>Ensuring the implementation can adapt to change</a:t>
            </a:r>
          </a:p>
          <a:p>
            <a:pPr lvl="1">
              <a:spcAft>
                <a:spcPts val="200"/>
              </a:spcAft>
              <a:buClr>
                <a:srgbClr val="FFFFFF"/>
              </a:buClr>
              <a:defRPr/>
            </a:pPr>
            <a:r>
              <a:rPr lang="en-GB" sz="800" kern="0" dirty="0">
                <a:solidFill>
                  <a:srgbClr val="FFFFFF"/>
                </a:solidFill>
              </a:rPr>
              <a:t>Creating the Cloud Foundation design required for a successful Cloud </a:t>
            </a:r>
            <a:r>
              <a:rPr lang="en-GB" sz="800" kern="0" dirty="0" smtClean="0">
                <a:solidFill>
                  <a:srgbClr val="FFFFFF"/>
                </a:solidFill>
              </a:rPr>
              <a:t>adoption</a:t>
            </a:r>
            <a:endParaRPr lang="en-GB" sz="800" kern="0" dirty="0">
              <a:solidFill>
                <a:srgbClr val="FFFFFF"/>
              </a:solidFill>
            </a:endParaRPr>
          </a:p>
        </p:txBody>
      </p:sp>
      <p:graphicFrame>
        <p:nvGraphicFramePr>
          <p:cNvPr id="12" name="Table 11"/>
          <p:cNvGraphicFramePr>
            <a:graphicFrameLocks noGrp="1"/>
          </p:cNvGraphicFramePr>
          <p:nvPr>
            <p:extLst>
              <p:ext uri="{D42A27DB-BD31-4B8C-83A1-F6EECF244321}">
                <p14:modId xmlns:p14="http://schemas.microsoft.com/office/powerpoint/2010/main" val="1049693410"/>
              </p:ext>
            </p:extLst>
          </p:nvPr>
        </p:nvGraphicFramePr>
        <p:xfrm>
          <a:off x="114299" y="2392896"/>
          <a:ext cx="9525001" cy="751840"/>
        </p:xfrm>
        <a:graphic>
          <a:graphicData uri="http://schemas.openxmlformats.org/drawingml/2006/table">
            <a:tbl>
              <a:tblPr firstRow="1" bandRow="1">
                <a:tableStyleId>{B301B821-A1FF-4177-AEE7-76D212191A09}</a:tableStyleId>
              </a:tblPr>
              <a:tblGrid>
                <a:gridCol w="9525001">
                  <a:extLst>
                    <a:ext uri="{9D8B030D-6E8A-4147-A177-3AD203B41FA5}">
                      <a16:colId xmlns:a16="http://schemas.microsoft.com/office/drawing/2014/main" val="20000"/>
                    </a:ext>
                  </a:extLst>
                </a:gridCol>
              </a:tblGrid>
              <a:tr h="211587">
                <a:tc>
                  <a:txBody>
                    <a:bodyPr/>
                    <a:lstStyle/>
                    <a:p>
                      <a:r>
                        <a:rPr lang="en-GB" sz="1000" dirty="0" smtClean="0"/>
                        <a:t>Key In Scope Elements</a:t>
                      </a:r>
                      <a:endParaRPr lang="en-GB" sz="1000" dirty="0"/>
                    </a:p>
                  </a:txBody>
                  <a:tcPr marL="99060" marR="99060"/>
                </a:tc>
                <a:extLst>
                  <a:ext uri="{0D108BD9-81ED-4DB2-BD59-A6C34878D82A}">
                    <a16:rowId xmlns:a16="http://schemas.microsoft.com/office/drawing/2014/main" val="10000"/>
                  </a:ext>
                </a:extLst>
              </a:tr>
              <a:tr h="507902">
                <a:tc>
                  <a:txBody>
                    <a:bodyPr/>
                    <a:lstStyle/>
                    <a:p>
                      <a:pPr marL="171450" indent="-171450">
                        <a:spcBef>
                          <a:spcPts val="0"/>
                        </a:spcBef>
                        <a:spcAft>
                          <a:spcPts val="400"/>
                        </a:spcAft>
                        <a:buClr>
                          <a:srgbClr val="003056"/>
                        </a:buClr>
                        <a:buFont typeface="Arial" panose="020B0604020202020204" pitchFamily="34" charset="0"/>
                        <a:buChar char="•"/>
                      </a:pPr>
                      <a:r>
                        <a:rPr lang="en-GB" sz="800" dirty="0" smtClean="0">
                          <a:latin typeface="Arial" panose="020B0604020202020204" pitchFamily="34" charset="0"/>
                          <a:cs typeface="Arial" panose="020B0604020202020204" pitchFamily="34" charset="0"/>
                        </a:rPr>
                        <a:t>Requirements gathering and finalization on all key areas of the Azure Foundation aligned to the Microsoft Cloud Adoption Framework. (EA\Subscription, Management Groups, Networking, Identity, Security, Compute, Data, Business Continuity and Disaster Recovery, Logging, Monitoring &amp; Alerting)</a:t>
                      </a:r>
                    </a:p>
                    <a:p>
                      <a:pPr marL="171450" indent="-171450">
                        <a:spcBef>
                          <a:spcPts val="0"/>
                        </a:spcBef>
                        <a:spcAft>
                          <a:spcPts val="400"/>
                        </a:spcAft>
                        <a:buClr>
                          <a:srgbClr val="003056"/>
                        </a:buClr>
                        <a:buFont typeface="Arial" panose="020B0604020202020204" pitchFamily="34" charset="0"/>
                        <a:buChar char="•"/>
                      </a:pPr>
                      <a:r>
                        <a:rPr lang="en-GB" sz="800" dirty="0" smtClean="0">
                          <a:latin typeface="Arial" panose="020B0604020202020204" pitchFamily="34" charset="0"/>
                          <a:cs typeface="Arial" panose="020B0604020202020204" pitchFamily="34" charset="0"/>
                        </a:rPr>
                        <a:t>Azure Foundation High Level</a:t>
                      </a:r>
                      <a:r>
                        <a:rPr lang="en-GB" sz="800" baseline="0" dirty="0" smtClean="0">
                          <a:latin typeface="Arial" panose="020B0604020202020204" pitchFamily="34" charset="0"/>
                          <a:cs typeface="Arial" panose="020B0604020202020204" pitchFamily="34" charset="0"/>
                        </a:rPr>
                        <a:t> </a:t>
                      </a:r>
                      <a:r>
                        <a:rPr lang="en-GB" sz="800" dirty="0" smtClean="0">
                          <a:latin typeface="Arial" panose="020B0604020202020204" pitchFamily="34" charset="0"/>
                          <a:cs typeface="Arial" panose="020B0604020202020204" pitchFamily="34" charset="0"/>
                        </a:rPr>
                        <a:t>Design</a:t>
                      </a:r>
                    </a:p>
                  </a:txBody>
                  <a:tcPr marL="99060" marR="99060"/>
                </a:tc>
                <a:extLst>
                  <a:ext uri="{0D108BD9-81ED-4DB2-BD59-A6C34878D82A}">
                    <a16:rowId xmlns:a16="http://schemas.microsoft.com/office/drawing/2014/main" val="10001"/>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703532925"/>
              </p:ext>
            </p:extLst>
          </p:nvPr>
        </p:nvGraphicFramePr>
        <p:xfrm>
          <a:off x="144429" y="3203204"/>
          <a:ext cx="3551271" cy="627238"/>
        </p:xfrm>
        <a:graphic>
          <a:graphicData uri="http://schemas.openxmlformats.org/drawingml/2006/table">
            <a:tbl>
              <a:tblPr firstRow="1" bandRow="1">
                <a:tableStyleId>{B301B821-A1FF-4177-AEE7-76D212191A09}</a:tableStyleId>
              </a:tblPr>
              <a:tblGrid>
                <a:gridCol w="3551271">
                  <a:extLst>
                    <a:ext uri="{9D8B030D-6E8A-4147-A177-3AD203B41FA5}">
                      <a16:colId xmlns:a16="http://schemas.microsoft.com/office/drawing/2014/main" val="20000"/>
                    </a:ext>
                  </a:extLst>
                </a:gridCol>
              </a:tblGrid>
              <a:tr h="224971">
                <a:tc>
                  <a:txBody>
                    <a:bodyPr/>
                    <a:lstStyle/>
                    <a:p>
                      <a:r>
                        <a:rPr lang="en-GB" sz="1000" dirty="0" smtClean="0"/>
                        <a:t>Key Out of Scope Elements</a:t>
                      </a:r>
                      <a:endParaRPr lang="en-GB" sz="1000" dirty="0"/>
                    </a:p>
                  </a:txBody>
                  <a:tcPr marL="99060" marR="99060"/>
                </a:tc>
                <a:extLst>
                  <a:ext uri="{0D108BD9-81ED-4DB2-BD59-A6C34878D82A}">
                    <a16:rowId xmlns:a16="http://schemas.microsoft.com/office/drawing/2014/main" val="10000"/>
                  </a:ext>
                </a:extLst>
              </a:tr>
              <a:tr h="383398">
                <a:tc>
                  <a:txBody>
                    <a:bodyPr/>
                    <a:lstStyle/>
                    <a:p>
                      <a:pPr marL="171450" indent="-171450">
                        <a:spcBef>
                          <a:spcPts val="0"/>
                        </a:spcBef>
                        <a:spcAft>
                          <a:spcPts val="400"/>
                        </a:spcAft>
                        <a:buClr>
                          <a:srgbClr val="003056"/>
                        </a:buClr>
                        <a:buFont typeface="Arial" panose="020B0604020202020204" pitchFamily="34" charset="0"/>
                        <a:buChar char="•"/>
                      </a:pPr>
                      <a:r>
                        <a:rPr lang="en-GB" sz="800" dirty="0" smtClean="0">
                          <a:latin typeface="Arial" panose="020B0604020202020204" pitchFamily="34" charset="0"/>
                          <a:cs typeface="Arial" panose="020B0604020202020204" pitchFamily="34" charset="0"/>
                        </a:rPr>
                        <a:t>Azure Foundation Build and Transition of Azure Build into BAU Service</a:t>
                      </a:r>
                      <a:endParaRPr lang="en-GB" sz="800" dirty="0">
                        <a:latin typeface="Arial" panose="020B0604020202020204" pitchFamily="34" charset="0"/>
                        <a:cs typeface="Arial" panose="020B0604020202020204" pitchFamily="34" charset="0"/>
                      </a:endParaRPr>
                    </a:p>
                  </a:txBody>
                  <a:tcPr marL="99060" marR="99060"/>
                </a:tc>
                <a:extLst>
                  <a:ext uri="{0D108BD9-81ED-4DB2-BD59-A6C34878D82A}">
                    <a16:rowId xmlns:a16="http://schemas.microsoft.com/office/drawing/2014/main" val="10001"/>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1406149009"/>
              </p:ext>
            </p:extLst>
          </p:nvPr>
        </p:nvGraphicFramePr>
        <p:xfrm>
          <a:off x="3834765" y="3184154"/>
          <a:ext cx="3258820" cy="643995"/>
        </p:xfrm>
        <a:graphic>
          <a:graphicData uri="http://schemas.openxmlformats.org/drawingml/2006/table">
            <a:tbl>
              <a:tblPr firstRow="1" bandRow="1">
                <a:tableStyleId>{B301B821-A1FF-4177-AEE7-76D212191A09}</a:tableStyleId>
              </a:tblPr>
              <a:tblGrid>
                <a:gridCol w="3258820">
                  <a:extLst>
                    <a:ext uri="{9D8B030D-6E8A-4147-A177-3AD203B41FA5}">
                      <a16:colId xmlns:a16="http://schemas.microsoft.com/office/drawing/2014/main" val="20000"/>
                    </a:ext>
                  </a:extLst>
                </a:gridCol>
              </a:tblGrid>
              <a:tr h="224971">
                <a:tc>
                  <a:txBody>
                    <a:bodyPr/>
                    <a:lstStyle/>
                    <a:p>
                      <a:r>
                        <a:rPr lang="en-GB" sz="1000" dirty="0" smtClean="0"/>
                        <a:t>Key Dates/Dependencies</a:t>
                      </a:r>
                      <a:endParaRPr lang="en-GB" sz="1000" dirty="0"/>
                    </a:p>
                  </a:txBody>
                  <a:tcPr marL="99060" marR="99060">
                    <a:solidFill>
                      <a:schemeClr val="tx1"/>
                    </a:solidFill>
                  </a:tcPr>
                </a:tc>
                <a:extLst>
                  <a:ext uri="{0D108BD9-81ED-4DB2-BD59-A6C34878D82A}">
                    <a16:rowId xmlns:a16="http://schemas.microsoft.com/office/drawing/2014/main" val="10000"/>
                  </a:ext>
                </a:extLst>
              </a:tr>
              <a:tr h="400155">
                <a:tc>
                  <a:txBody>
                    <a:bodyPr/>
                    <a:lstStyle/>
                    <a:p>
                      <a:pPr marL="171450" indent="-171450">
                        <a:spcBef>
                          <a:spcPts val="0"/>
                        </a:spcBef>
                        <a:spcAft>
                          <a:spcPts val="400"/>
                        </a:spcAft>
                        <a:buClr>
                          <a:srgbClr val="003056"/>
                        </a:buClr>
                        <a:buFont typeface="Arial" panose="020B0604020202020204" pitchFamily="34" charset="0"/>
                        <a:buChar char="•"/>
                      </a:pPr>
                      <a:r>
                        <a:rPr lang="en-GB" sz="800" kern="1200" baseline="0" dirty="0" smtClean="0">
                          <a:solidFill>
                            <a:schemeClr val="dk1"/>
                          </a:solidFill>
                          <a:latin typeface="Arial" panose="020B0604020202020204" pitchFamily="34" charset="0"/>
                          <a:ea typeface="+mn-ea"/>
                          <a:cs typeface="Arial" panose="020B0604020202020204" pitchFamily="34" charset="0"/>
                        </a:rPr>
                        <a:t>Azure SOD Approval at SLA DA: 09 July 2020</a:t>
                      </a:r>
                    </a:p>
                    <a:p>
                      <a:pPr marL="171450" indent="-171450">
                        <a:spcBef>
                          <a:spcPts val="0"/>
                        </a:spcBef>
                        <a:spcAft>
                          <a:spcPts val="400"/>
                        </a:spcAft>
                        <a:buClr>
                          <a:srgbClr val="003056"/>
                        </a:buClr>
                        <a:buFont typeface="Arial" panose="020B0604020202020204" pitchFamily="34" charset="0"/>
                        <a:buChar char="•"/>
                      </a:pPr>
                      <a:r>
                        <a:rPr lang="en-GB" sz="800" kern="1200" baseline="0" dirty="0" smtClean="0">
                          <a:solidFill>
                            <a:schemeClr val="dk1"/>
                          </a:solidFill>
                          <a:latin typeface="Arial" panose="020B0604020202020204" pitchFamily="34" charset="0"/>
                          <a:ea typeface="+mn-ea"/>
                          <a:cs typeface="Arial" panose="020B0604020202020204" pitchFamily="34" charset="0"/>
                        </a:rPr>
                        <a:t>High Level Design Approval at IDA: </a:t>
                      </a:r>
                      <a:r>
                        <a:rPr lang="en-GB" sz="800" kern="1200" baseline="0" dirty="0" smtClean="0">
                          <a:solidFill>
                            <a:schemeClr val="tx1"/>
                          </a:solidFill>
                          <a:latin typeface="Arial" panose="020B0604020202020204" pitchFamily="34" charset="0"/>
                          <a:ea typeface="+mn-ea"/>
                          <a:cs typeface="Arial" panose="020B0604020202020204" pitchFamily="34" charset="0"/>
                        </a:rPr>
                        <a:t>29</a:t>
                      </a:r>
                      <a:r>
                        <a:rPr lang="en-GB" sz="800" kern="1200" baseline="0" dirty="0" smtClean="0">
                          <a:solidFill>
                            <a:schemeClr val="dk1"/>
                          </a:solidFill>
                          <a:latin typeface="Arial" panose="020B0604020202020204" pitchFamily="34" charset="0"/>
                          <a:ea typeface="+mn-ea"/>
                          <a:cs typeface="Arial" panose="020B0604020202020204" pitchFamily="34" charset="0"/>
                        </a:rPr>
                        <a:t> July 2020</a:t>
                      </a:r>
                      <a:endParaRPr lang="en-GB" sz="800" kern="1200" dirty="0" smtClean="0">
                        <a:solidFill>
                          <a:srgbClr val="FF0000"/>
                        </a:solidFill>
                        <a:latin typeface="Arial" panose="020B0604020202020204" pitchFamily="34" charset="0"/>
                        <a:ea typeface="+mn-ea"/>
                        <a:cs typeface="Arial" panose="020B0604020202020204" pitchFamily="34" charset="0"/>
                      </a:endParaRPr>
                    </a:p>
                  </a:txBody>
                  <a:tcPr marL="99060" marR="99060"/>
                </a:tc>
                <a:extLst>
                  <a:ext uri="{0D108BD9-81ED-4DB2-BD59-A6C34878D82A}">
                    <a16:rowId xmlns:a16="http://schemas.microsoft.com/office/drawing/2014/main" val="10001"/>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2248355216"/>
              </p:ext>
            </p:extLst>
          </p:nvPr>
        </p:nvGraphicFramePr>
        <p:xfrm>
          <a:off x="7232650" y="3193679"/>
          <a:ext cx="2365375" cy="646884"/>
        </p:xfrm>
        <a:graphic>
          <a:graphicData uri="http://schemas.openxmlformats.org/drawingml/2006/table">
            <a:tbl>
              <a:tblPr firstRow="1" bandRow="1">
                <a:tableStyleId>{B301B821-A1FF-4177-AEE7-76D212191A09}</a:tableStyleId>
              </a:tblPr>
              <a:tblGrid>
                <a:gridCol w="2365375">
                  <a:extLst>
                    <a:ext uri="{9D8B030D-6E8A-4147-A177-3AD203B41FA5}">
                      <a16:colId xmlns:a16="http://schemas.microsoft.com/office/drawing/2014/main" val="20000"/>
                    </a:ext>
                  </a:extLst>
                </a:gridCol>
              </a:tblGrid>
              <a:tr h="224971">
                <a:tc>
                  <a:txBody>
                    <a:bodyPr/>
                    <a:lstStyle/>
                    <a:p>
                      <a:r>
                        <a:rPr lang="en-GB" sz="1000" dirty="0" smtClean="0"/>
                        <a:t>Waivers/Exceptions Requested</a:t>
                      </a:r>
                      <a:endParaRPr lang="en-GB" sz="1000" dirty="0"/>
                    </a:p>
                  </a:txBody>
                  <a:tcPr marL="99060" marR="99060"/>
                </a:tc>
                <a:extLst>
                  <a:ext uri="{0D108BD9-81ED-4DB2-BD59-A6C34878D82A}">
                    <a16:rowId xmlns:a16="http://schemas.microsoft.com/office/drawing/2014/main" val="10000"/>
                  </a:ext>
                </a:extLst>
              </a:tr>
              <a:tr h="403044">
                <a:tc>
                  <a:txBody>
                    <a:bodyPr/>
                    <a:lstStyle/>
                    <a:p>
                      <a:pPr marL="171450" indent="-171450">
                        <a:spcBef>
                          <a:spcPts val="0"/>
                        </a:spcBef>
                        <a:spcAft>
                          <a:spcPts val="400"/>
                        </a:spcAft>
                        <a:buClr>
                          <a:srgbClr val="003056"/>
                        </a:buClr>
                        <a:buFont typeface="Arial" panose="020B0604020202020204" pitchFamily="34" charset="0"/>
                        <a:buChar char="•"/>
                      </a:pPr>
                      <a:r>
                        <a:rPr lang="en-GB" sz="800" baseline="0" dirty="0" smtClean="0">
                          <a:latin typeface="Arial" panose="020B0604020202020204" pitchFamily="34" charset="0"/>
                          <a:cs typeface="Arial" panose="020B0604020202020204" pitchFamily="34" charset="0"/>
                        </a:rPr>
                        <a:t>No Waivers or exceptions requested at this time.</a:t>
                      </a:r>
                    </a:p>
                  </a:txBody>
                  <a:tcPr marL="99060" marR="99060"/>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977197647"/>
              </p:ext>
            </p:extLst>
          </p:nvPr>
        </p:nvGraphicFramePr>
        <p:xfrm>
          <a:off x="114299" y="1423721"/>
          <a:ext cx="9515476" cy="904968"/>
        </p:xfrm>
        <a:graphic>
          <a:graphicData uri="http://schemas.openxmlformats.org/drawingml/2006/table">
            <a:tbl>
              <a:tblPr firstRow="1" bandRow="1">
                <a:tableStyleId>{B301B821-A1FF-4177-AEE7-76D212191A09}</a:tableStyleId>
              </a:tblPr>
              <a:tblGrid>
                <a:gridCol w="9515476">
                  <a:extLst>
                    <a:ext uri="{9D8B030D-6E8A-4147-A177-3AD203B41FA5}">
                      <a16:colId xmlns:a16="http://schemas.microsoft.com/office/drawing/2014/main" val="20000"/>
                    </a:ext>
                  </a:extLst>
                </a:gridCol>
              </a:tblGrid>
              <a:tr h="197667">
                <a:tc>
                  <a:txBody>
                    <a:bodyPr/>
                    <a:lstStyle/>
                    <a:p>
                      <a:r>
                        <a:rPr lang="en-GB" sz="1000" dirty="0" smtClean="0"/>
                        <a:t>Background</a:t>
                      </a:r>
                      <a:endParaRPr lang="en-GB" sz="1000" dirty="0"/>
                    </a:p>
                  </a:txBody>
                  <a:tcPr marL="99060" marR="99060"/>
                </a:tc>
                <a:extLst>
                  <a:ext uri="{0D108BD9-81ED-4DB2-BD59-A6C34878D82A}">
                    <a16:rowId xmlns:a16="http://schemas.microsoft.com/office/drawing/2014/main" val="10000"/>
                  </a:ext>
                </a:extLst>
              </a:tr>
              <a:tr h="661128">
                <a:tc>
                  <a:txBody>
                    <a:bodyPr/>
                    <a:lstStyle/>
                    <a:p>
                      <a:pPr marL="171450" marR="0" indent="-171450" algn="l" defTabSz="914296" rtl="0" eaLnBrk="1" fontAlgn="auto" latinLnBrk="0" hangingPunct="1">
                        <a:lnSpc>
                          <a:spcPct val="100000"/>
                        </a:lnSpc>
                        <a:spcBef>
                          <a:spcPts val="0"/>
                        </a:spcBef>
                        <a:spcAft>
                          <a:spcPts val="400"/>
                        </a:spcAft>
                        <a:buClr>
                          <a:srgbClr val="003056"/>
                        </a:buClr>
                        <a:buSzTx/>
                        <a:buFont typeface="Arial" panose="020B0604020202020204" pitchFamily="34" charset="0"/>
                        <a:buChar char="•"/>
                        <a:tabLst/>
                        <a:defRPr/>
                      </a:pPr>
                      <a:r>
                        <a:rPr lang="en-US" sz="800" dirty="0" smtClean="0"/>
                        <a:t>Standard Life Aberdeen (SLA) is strategically looking to minimize its </a:t>
                      </a:r>
                      <a:r>
                        <a:rPr lang="en-US" sz="800" dirty="0" err="1" smtClean="0"/>
                        <a:t>on-premise</a:t>
                      </a:r>
                      <a:r>
                        <a:rPr lang="en-US" sz="800" dirty="0" smtClean="0"/>
                        <a:t> server footprint, and capitalize on the benefits of cloud based services. As part of this strategy, there is an aim to migrate more applications onto Azure to allow for optimized and enhanced cloud-based service delivery, while leveraging the cost benefits, </a:t>
                      </a:r>
                      <a:r>
                        <a:rPr lang="en-US" sz="800" kern="1200" dirty="0" smtClean="0">
                          <a:solidFill>
                            <a:schemeClr val="dk1"/>
                          </a:solidFill>
                          <a:latin typeface="+mn-lt"/>
                          <a:ea typeface="+mn-ea"/>
                          <a:cs typeface="+mn-cs"/>
                        </a:rPr>
                        <a:t>agility and innovation of the </a:t>
                      </a:r>
                      <a:r>
                        <a:rPr lang="en-US" sz="800" dirty="0" smtClean="0"/>
                        <a:t>cloud</a:t>
                      </a:r>
                    </a:p>
                    <a:p>
                      <a:pPr marL="171450" marR="0" indent="-171450" algn="l" defTabSz="914296" rtl="0" eaLnBrk="1" fontAlgn="auto" latinLnBrk="0" hangingPunct="1">
                        <a:lnSpc>
                          <a:spcPct val="100000"/>
                        </a:lnSpc>
                        <a:spcBef>
                          <a:spcPts val="0"/>
                        </a:spcBef>
                        <a:spcAft>
                          <a:spcPts val="400"/>
                        </a:spcAft>
                        <a:buClr>
                          <a:srgbClr val="003056"/>
                        </a:buClr>
                        <a:buSzTx/>
                        <a:buFont typeface="Arial" panose="020B0604020202020204" pitchFamily="34" charset="0"/>
                        <a:buChar char="•"/>
                        <a:tabLst/>
                        <a:defRPr/>
                      </a:pPr>
                      <a:r>
                        <a:rPr lang="en-GB" sz="800" dirty="0" smtClean="0"/>
                        <a:t>SLA engaged with Cognizant to complete an assessment of the </a:t>
                      </a:r>
                      <a:r>
                        <a:rPr lang="en-GB" sz="800" dirty="0" err="1" smtClean="0"/>
                        <a:t>on-premise</a:t>
                      </a:r>
                      <a:r>
                        <a:rPr lang="en-GB" sz="800" dirty="0" smtClean="0"/>
                        <a:t> estate and to set up an Azure Foundation Infrastructure which provides a cost-effective, scalable cloud-based solution for migrating applications to</a:t>
                      </a:r>
                      <a:endParaRPr lang="en-US" sz="800" kern="1200" baseline="0" dirty="0" smtClean="0">
                        <a:solidFill>
                          <a:schemeClr val="dk1"/>
                        </a:solidFill>
                        <a:latin typeface="+mn-lt"/>
                        <a:ea typeface="+mn-ea"/>
                        <a:cs typeface="+mn-cs"/>
                      </a:endParaRPr>
                    </a:p>
                  </a:txBody>
                  <a:tcPr marL="99060" marR="99060"/>
                </a:tc>
                <a:extLst>
                  <a:ext uri="{0D108BD9-81ED-4DB2-BD59-A6C34878D82A}">
                    <a16:rowId xmlns:a16="http://schemas.microsoft.com/office/drawing/2014/main" val="10001"/>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74567020"/>
              </p:ext>
            </p:extLst>
          </p:nvPr>
        </p:nvGraphicFramePr>
        <p:xfrm>
          <a:off x="7907977" y="416393"/>
          <a:ext cx="1729740" cy="746166"/>
        </p:xfrm>
        <a:graphic>
          <a:graphicData uri="http://schemas.openxmlformats.org/drawingml/2006/table">
            <a:tbl>
              <a:tblPr firstRow="1" bandRow="1">
                <a:tableStyleId>{B301B821-A1FF-4177-AEE7-76D212191A09}</a:tableStyleId>
              </a:tblPr>
              <a:tblGrid>
                <a:gridCol w="1729740">
                  <a:extLst>
                    <a:ext uri="{9D8B030D-6E8A-4147-A177-3AD203B41FA5}">
                      <a16:colId xmlns:a16="http://schemas.microsoft.com/office/drawing/2014/main" val="20000"/>
                    </a:ext>
                  </a:extLst>
                </a:gridCol>
              </a:tblGrid>
              <a:tr h="240625">
                <a:tc>
                  <a:txBody>
                    <a:bodyPr/>
                    <a:lstStyle/>
                    <a:p>
                      <a:r>
                        <a:rPr lang="en-GB" sz="1000" dirty="0" smtClean="0"/>
                        <a:t>Ballpark</a:t>
                      </a:r>
                      <a:r>
                        <a:rPr lang="en-GB" sz="1000" baseline="0" dirty="0" smtClean="0"/>
                        <a:t> Costs</a:t>
                      </a:r>
                      <a:endParaRPr lang="en-GB" sz="1000" dirty="0"/>
                    </a:p>
                  </a:txBody>
                  <a:tcPr marL="99060" marR="99060">
                    <a:solidFill>
                      <a:schemeClr val="tx1"/>
                    </a:solidFill>
                  </a:tcPr>
                </a:tc>
                <a:extLst>
                  <a:ext uri="{0D108BD9-81ED-4DB2-BD59-A6C34878D82A}">
                    <a16:rowId xmlns:a16="http://schemas.microsoft.com/office/drawing/2014/main" val="10000"/>
                  </a:ext>
                </a:extLst>
              </a:tr>
              <a:tr h="502326">
                <a:tc>
                  <a:txBody>
                    <a:bodyPr/>
                    <a:lstStyle/>
                    <a:p>
                      <a:pPr marL="171450" indent="-171450">
                        <a:spcBef>
                          <a:spcPts val="0"/>
                        </a:spcBef>
                        <a:spcAft>
                          <a:spcPts val="400"/>
                        </a:spcAft>
                        <a:buClr>
                          <a:srgbClr val="003056"/>
                        </a:buClr>
                        <a:buFont typeface="Arial" panose="020B0604020202020204" pitchFamily="34" charset="0"/>
                        <a:buChar char="•"/>
                      </a:pPr>
                      <a:r>
                        <a:rPr lang="en-GB" sz="800" b="1" baseline="0" dirty="0" smtClean="0">
                          <a:latin typeface="Arial" panose="020B0604020202020204" pitchFamily="34" charset="0"/>
                          <a:cs typeface="Arial" panose="020B0604020202020204" pitchFamily="34" charset="0"/>
                        </a:rPr>
                        <a:t>Project Delivery:</a:t>
                      </a:r>
                      <a:r>
                        <a:rPr lang="en-GB" sz="800" baseline="0" dirty="0" smtClean="0">
                          <a:latin typeface="Arial" panose="020B0604020202020204" pitchFamily="34" charset="0"/>
                          <a:cs typeface="Arial" panose="020B0604020202020204" pitchFamily="34" charset="0"/>
                        </a:rPr>
                        <a:t> £ tbc</a:t>
                      </a:r>
                    </a:p>
                    <a:p>
                      <a:pPr marL="171450" indent="-171450">
                        <a:spcBef>
                          <a:spcPts val="0"/>
                        </a:spcBef>
                        <a:spcAft>
                          <a:spcPts val="400"/>
                        </a:spcAft>
                        <a:buClr>
                          <a:srgbClr val="003056"/>
                        </a:buClr>
                        <a:buFont typeface="Arial" panose="020B0604020202020204" pitchFamily="34" charset="0"/>
                        <a:buChar char="•"/>
                      </a:pPr>
                      <a:r>
                        <a:rPr lang="en-GB" sz="800" b="1" baseline="0" dirty="0" smtClean="0">
                          <a:latin typeface="Arial" panose="020B0604020202020204" pitchFamily="34" charset="0"/>
                          <a:cs typeface="Arial" panose="020B0604020202020204" pitchFamily="34" charset="0"/>
                        </a:rPr>
                        <a:t>Annual Run Cost:</a:t>
                      </a:r>
                      <a:r>
                        <a:rPr lang="en-GB" sz="800" baseline="0" dirty="0" smtClean="0">
                          <a:latin typeface="Arial" panose="020B0604020202020204" pitchFamily="34" charset="0"/>
                          <a:cs typeface="Arial" panose="020B0604020202020204" pitchFamily="34" charset="0"/>
                        </a:rPr>
                        <a:t>  £ tbc p.a.</a:t>
                      </a:r>
                    </a:p>
                  </a:txBody>
                  <a:tcPr marL="99060" marR="99060"/>
                </a:tc>
                <a:extLst>
                  <a:ext uri="{0D108BD9-81ED-4DB2-BD59-A6C34878D82A}">
                    <a16:rowId xmlns:a16="http://schemas.microsoft.com/office/drawing/2014/main" val="10001"/>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2584691783"/>
              </p:ext>
            </p:extLst>
          </p:nvPr>
        </p:nvGraphicFramePr>
        <p:xfrm>
          <a:off x="114299" y="3867475"/>
          <a:ext cx="9477023" cy="506480"/>
        </p:xfrm>
        <a:graphic>
          <a:graphicData uri="http://schemas.openxmlformats.org/drawingml/2006/table">
            <a:tbl>
              <a:tblPr firstRow="1" bandRow="1">
                <a:tableStyleId>{B301B821-A1FF-4177-AEE7-76D212191A09}</a:tableStyleId>
              </a:tblPr>
              <a:tblGrid>
                <a:gridCol w="9477023">
                  <a:extLst>
                    <a:ext uri="{9D8B030D-6E8A-4147-A177-3AD203B41FA5}">
                      <a16:colId xmlns:a16="http://schemas.microsoft.com/office/drawing/2014/main" val="20000"/>
                    </a:ext>
                  </a:extLst>
                </a:gridCol>
              </a:tblGrid>
              <a:tr h="216436">
                <a:tc>
                  <a:txBody>
                    <a:bodyPr/>
                    <a:lstStyle/>
                    <a:p>
                      <a:r>
                        <a:rPr lang="en-GB" sz="1000" dirty="0" smtClean="0"/>
                        <a:t>Integration Principles:</a:t>
                      </a:r>
                      <a:r>
                        <a:rPr lang="en-GB" sz="1000" baseline="0" dirty="0" smtClean="0"/>
                        <a:t>  </a:t>
                      </a:r>
                      <a:r>
                        <a:rPr lang="en-GB" sz="1000" dirty="0" smtClean="0"/>
                        <a:t>“Net</a:t>
                      </a:r>
                      <a:r>
                        <a:rPr lang="en-GB" sz="1000" baseline="0" dirty="0" smtClean="0"/>
                        <a:t> New / Net Worse” Implications</a:t>
                      </a:r>
                      <a:endParaRPr lang="en-GB" sz="1000" dirty="0"/>
                    </a:p>
                  </a:txBody>
                  <a:tcPr marL="99060" marR="99060"/>
                </a:tc>
                <a:extLst>
                  <a:ext uri="{0D108BD9-81ED-4DB2-BD59-A6C34878D82A}">
                    <a16:rowId xmlns:a16="http://schemas.microsoft.com/office/drawing/2014/main" val="10000"/>
                  </a:ext>
                </a:extLst>
              </a:tr>
              <a:tr h="262640">
                <a:tc>
                  <a:txBody>
                    <a:bodyPr/>
                    <a:lstStyle/>
                    <a:p>
                      <a:pPr marL="0" indent="0">
                        <a:spcBef>
                          <a:spcPts val="0"/>
                        </a:spcBef>
                        <a:spcAft>
                          <a:spcPts val="400"/>
                        </a:spcAft>
                        <a:buClr>
                          <a:srgbClr val="003056"/>
                        </a:buClr>
                        <a:buFont typeface="Arial" panose="020B0604020202020204" pitchFamily="34" charset="0"/>
                        <a:buNone/>
                      </a:pPr>
                      <a:r>
                        <a:rPr lang="en-GB" sz="800" b="0" baseline="0" dirty="0" smtClean="0">
                          <a:latin typeface="Arial" panose="020B0604020202020204" pitchFamily="34" charset="0"/>
                          <a:cs typeface="Arial" panose="020B0604020202020204" pitchFamily="34" charset="0"/>
                        </a:rPr>
                        <a:t>The Azure Foundation Design is 'Net New' and provides a platform to facilitate the migration and build of new and existing systems that may be required as part of Integration and or TSA Exit.</a:t>
                      </a:r>
                      <a:endParaRPr lang="en-GB" sz="800" b="0" baseline="0" dirty="0">
                        <a:latin typeface="Arial" panose="020B0604020202020204" pitchFamily="34" charset="0"/>
                        <a:cs typeface="Arial" panose="020B0604020202020204" pitchFamily="34" charset="0"/>
                      </a:endParaRPr>
                    </a:p>
                  </a:txBody>
                  <a:tcPr marL="99060" marR="99060"/>
                </a:tc>
                <a:extLst>
                  <a:ext uri="{0D108BD9-81ED-4DB2-BD59-A6C34878D82A}">
                    <a16:rowId xmlns:a16="http://schemas.microsoft.com/office/drawing/2014/main" val="10001"/>
                  </a:ext>
                </a:extLst>
              </a:tr>
            </a:tbl>
          </a:graphicData>
        </a:graphic>
      </p:graphicFrame>
      <p:pic>
        <p:nvPicPr>
          <p:cNvPr id="2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1" y="6255558"/>
            <a:ext cx="1906638" cy="5061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17" name="Table 16"/>
          <p:cNvGraphicFramePr>
            <a:graphicFrameLocks noGrp="1"/>
          </p:cNvGraphicFramePr>
          <p:nvPr>
            <p:extLst>
              <p:ext uri="{D42A27DB-BD31-4B8C-83A1-F6EECF244321}">
                <p14:modId xmlns:p14="http://schemas.microsoft.com/office/powerpoint/2010/main" val="4061737560"/>
              </p:ext>
            </p:extLst>
          </p:nvPr>
        </p:nvGraphicFramePr>
        <p:xfrm>
          <a:off x="114299" y="4432797"/>
          <a:ext cx="6317394" cy="1802316"/>
        </p:xfrm>
        <a:graphic>
          <a:graphicData uri="http://schemas.openxmlformats.org/drawingml/2006/table">
            <a:tbl>
              <a:tblPr firstRow="1" bandRow="1">
                <a:tableStyleId>{6E25E649-3F16-4E02-A733-19D2CDBF48F0}</a:tableStyleId>
              </a:tblPr>
              <a:tblGrid>
                <a:gridCol w="6317394">
                  <a:extLst>
                    <a:ext uri="{9D8B030D-6E8A-4147-A177-3AD203B41FA5}">
                      <a16:colId xmlns:a16="http://schemas.microsoft.com/office/drawing/2014/main" val="20000"/>
                    </a:ext>
                  </a:extLst>
                </a:gridCol>
              </a:tblGrid>
              <a:tr h="265558">
                <a:tc>
                  <a:txBody>
                    <a:bodyPr/>
                    <a:lstStyle/>
                    <a:p>
                      <a:pPr algn="l"/>
                      <a:r>
                        <a:rPr lang="en-GB" sz="1000" dirty="0" smtClean="0"/>
                        <a:t>Key Technology Assumptions</a:t>
                      </a:r>
                      <a:endParaRPr lang="en-GB" sz="1000" dirty="0"/>
                    </a:p>
                  </a:txBody>
                  <a:tcPr marL="45720" marR="45720" anchor="ctr"/>
                </a:tc>
                <a:extLst>
                  <a:ext uri="{0D108BD9-81ED-4DB2-BD59-A6C34878D82A}">
                    <a16:rowId xmlns:a16="http://schemas.microsoft.com/office/drawing/2014/main" val="10000"/>
                  </a:ext>
                </a:extLst>
              </a:tr>
              <a:tr h="232363">
                <a:tc>
                  <a:txBody>
                    <a:bodyPr/>
                    <a:lstStyle/>
                    <a:p>
                      <a:r>
                        <a:rPr lang="en-GB" sz="800" strike="noStrike" kern="1200" dirty="0" smtClean="0">
                          <a:solidFill>
                            <a:schemeClr val="dk1"/>
                          </a:solidFill>
                          <a:latin typeface="+mn-lt"/>
                          <a:ea typeface="+mn-ea"/>
                          <a:cs typeface="+mn-cs"/>
                        </a:rPr>
                        <a:t>Azure Europe regions are selected</a:t>
                      </a:r>
                    </a:p>
                  </a:txBody>
                  <a:tcPr marL="45720" marR="45720" anchor="ctr"/>
                </a:tc>
                <a:extLst>
                  <a:ext uri="{0D108BD9-81ED-4DB2-BD59-A6C34878D82A}">
                    <a16:rowId xmlns:a16="http://schemas.microsoft.com/office/drawing/2014/main" val="10001"/>
                  </a:ext>
                </a:extLst>
              </a:tr>
              <a:tr h="232363">
                <a:tc>
                  <a:txBody>
                    <a:bodyPr/>
                    <a:lstStyle/>
                    <a:p>
                      <a:pPr marL="0" marR="0" indent="0" algn="l" defTabSz="914296" rtl="0" eaLnBrk="1" fontAlgn="auto" latinLnBrk="0" hangingPunct="1">
                        <a:lnSpc>
                          <a:spcPct val="100000"/>
                        </a:lnSpc>
                        <a:spcBef>
                          <a:spcPts val="0"/>
                        </a:spcBef>
                        <a:spcAft>
                          <a:spcPts val="0"/>
                        </a:spcAft>
                        <a:buClrTx/>
                        <a:buSzTx/>
                        <a:buFontTx/>
                        <a:buNone/>
                        <a:tabLst/>
                        <a:defRPr/>
                      </a:pPr>
                      <a:r>
                        <a:rPr lang="en-GB" sz="800" strike="noStrike" dirty="0"/>
                        <a:t>Applications’ target designs will be done after application assessment is complete</a:t>
                      </a:r>
                      <a:endParaRPr lang="en-US" sz="800" strike="noStrike" baseline="0" dirty="0"/>
                    </a:p>
                  </a:txBody>
                  <a:tcPr marL="45720" marR="45720" anchor="ctr"/>
                </a:tc>
                <a:extLst>
                  <a:ext uri="{0D108BD9-81ED-4DB2-BD59-A6C34878D82A}">
                    <a16:rowId xmlns:a16="http://schemas.microsoft.com/office/drawing/2014/main" val="10002"/>
                  </a:ext>
                </a:extLst>
              </a:tr>
              <a:tr h="232363">
                <a:tc>
                  <a:txBody>
                    <a:bodyPr/>
                    <a:lstStyle/>
                    <a:p>
                      <a:pPr marL="0" marR="0" indent="0" algn="l" defTabSz="914296" rtl="0" eaLnBrk="1" fontAlgn="auto" latinLnBrk="0" hangingPunct="1">
                        <a:lnSpc>
                          <a:spcPct val="100000"/>
                        </a:lnSpc>
                        <a:spcBef>
                          <a:spcPts val="0"/>
                        </a:spcBef>
                        <a:spcAft>
                          <a:spcPts val="0"/>
                        </a:spcAft>
                        <a:buClrTx/>
                        <a:buSzTx/>
                        <a:buFontTx/>
                        <a:buNone/>
                        <a:tabLst/>
                        <a:defRPr/>
                      </a:pPr>
                      <a:r>
                        <a:rPr lang="en-GB" sz="800" dirty="0" smtClean="0"/>
                        <a:t>The foundation design will accommodate SLA's global regions and compliance mandates</a:t>
                      </a:r>
                      <a:endParaRPr lang="en-US" sz="800" dirty="0"/>
                    </a:p>
                  </a:txBody>
                  <a:tcPr marL="45720" marR="45720" anchor="ctr"/>
                </a:tc>
                <a:extLst>
                  <a:ext uri="{0D108BD9-81ED-4DB2-BD59-A6C34878D82A}">
                    <a16:rowId xmlns:a16="http://schemas.microsoft.com/office/drawing/2014/main" val="10003"/>
                  </a:ext>
                </a:extLst>
              </a:tr>
              <a:tr h="474527">
                <a:tc>
                  <a:txBody>
                    <a:bodyPr/>
                    <a:lstStyle/>
                    <a:p>
                      <a:pPr marL="0" marR="0" indent="0" algn="l" defTabSz="914296" rtl="0" eaLnBrk="1" fontAlgn="auto" latinLnBrk="0" hangingPunct="1">
                        <a:lnSpc>
                          <a:spcPct val="100000"/>
                        </a:lnSpc>
                        <a:spcBef>
                          <a:spcPts val="0"/>
                        </a:spcBef>
                        <a:spcAft>
                          <a:spcPts val="0"/>
                        </a:spcAft>
                        <a:buClrTx/>
                        <a:buSzTx/>
                        <a:buFontTx/>
                        <a:buNone/>
                        <a:tabLst/>
                        <a:defRPr/>
                      </a:pPr>
                      <a:r>
                        <a:rPr lang="en-GB" sz="800" kern="1200" baseline="0" dirty="0" smtClean="0">
                          <a:solidFill>
                            <a:schemeClr val="dk1"/>
                          </a:solidFill>
                          <a:latin typeface="+mn-lt"/>
                          <a:ea typeface="+mn-ea"/>
                          <a:cs typeface="+mn-cs"/>
                        </a:rPr>
                        <a:t>Continue using the current service management toolset with Azure Monitor Integrated to </a:t>
                      </a:r>
                      <a:r>
                        <a:rPr lang="en-GB" sz="800" kern="1200" baseline="0" dirty="0" err="1" smtClean="0">
                          <a:solidFill>
                            <a:schemeClr val="dk1"/>
                          </a:solidFill>
                          <a:latin typeface="+mn-lt"/>
                          <a:ea typeface="+mn-ea"/>
                          <a:cs typeface="+mn-cs"/>
                        </a:rPr>
                        <a:t>Zenoss</a:t>
                      </a:r>
                      <a:r>
                        <a:rPr lang="en-GB" sz="800" kern="1200" baseline="0" dirty="0" smtClean="0">
                          <a:solidFill>
                            <a:schemeClr val="dk1"/>
                          </a:solidFill>
                          <a:latin typeface="+mn-lt"/>
                          <a:ea typeface="+mn-ea"/>
                          <a:cs typeface="+mn-cs"/>
                        </a:rPr>
                        <a:t> for Event Management, </a:t>
                      </a:r>
                      <a:r>
                        <a:rPr lang="en-GB" sz="800" kern="1200" baseline="0" dirty="0" err="1" smtClean="0">
                          <a:solidFill>
                            <a:schemeClr val="dk1"/>
                          </a:solidFill>
                          <a:latin typeface="+mn-lt"/>
                          <a:ea typeface="+mn-ea"/>
                          <a:cs typeface="+mn-cs"/>
                        </a:rPr>
                        <a:t>ServiceNow</a:t>
                      </a:r>
                      <a:r>
                        <a:rPr lang="en-GB" sz="800" kern="1200" baseline="0" dirty="0" smtClean="0">
                          <a:solidFill>
                            <a:schemeClr val="dk1"/>
                          </a:solidFill>
                          <a:latin typeface="+mn-lt"/>
                          <a:ea typeface="+mn-ea"/>
                          <a:cs typeface="+mn-cs"/>
                        </a:rPr>
                        <a:t>, </a:t>
                      </a:r>
                      <a:r>
                        <a:rPr lang="en-GB" sz="800" kern="1200" baseline="0" dirty="0" err="1" smtClean="0">
                          <a:solidFill>
                            <a:schemeClr val="dk1"/>
                          </a:solidFill>
                          <a:latin typeface="+mn-lt"/>
                          <a:ea typeface="+mn-ea"/>
                          <a:cs typeface="+mn-cs"/>
                        </a:rPr>
                        <a:t>nxlog</a:t>
                      </a:r>
                      <a:r>
                        <a:rPr lang="en-GB" sz="800" kern="1200" baseline="0" dirty="0" smtClean="0">
                          <a:solidFill>
                            <a:schemeClr val="dk1"/>
                          </a:solidFill>
                          <a:latin typeface="+mn-lt"/>
                          <a:ea typeface="+mn-ea"/>
                          <a:cs typeface="+mn-cs"/>
                        </a:rPr>
                        <a:t> and </a:t>
                      </a:r>
                      <a:r>
                        <a:rPr lang="en-GB" sz="800" kern="1200" baseline="0" dirty="0" err="1" smtClean="0">
                          <a:solidFill>
                            <a:schemeClr val="dk1"/>
                          </a:solidFill>
                          <a:latin typeface="+mn-lt"/>
                          <a:ea typeface="+mn-ea"/>
                          <a:cs typeface="+mn-cs"/>
                        </a:rPr>
                        <a:t>emite</a:t>
                      </a:r>
                      <a:r>
                        <a:rPr lang="en-GB" sz="800" kern="1200" baseline="0" dirty="0" smtClean="0">
                          <a:solidFill>
                            <a:schemeClr val="dk1"/>
                          </a:solidFill>
                          <a:latin typeface="+mn-lt"/>
                          <a:ea typeface="+mn-ea"/>
                          <a:cs typeface="+mn-cs"/>
                        </a:rPr>
                        <a:t>. Server monitoring and alerting will be directly to </a:t>
                      </a:r>
                      <a:r>
                        <a:rPr lang="en-GB" sz="800" kern="1200" baseline="0" dirty="0" err="1" smtClean="0">
                          <a:solidFill>
                            <a:schemeClr val="dk1"/>
                          </a:solidFill>
                          <a:latin typeface="+mn-lt"/>
                          <a:ea typeface="+mn-ea"/>
                          <a:cs typeface="+mn-cs"/>
                        </a:rPr>
                        <a:t>Zenoss</a:t>
                      </a:r>
                      <a:r>
                        <a:rPr lang="en-GB" sz="800" kern="1200" baseline="0" dirty="0" smtClean="0">
                          <a:solidFill>
                            <a:schemeClr val="dk1"/>
                          </a:solidFill>
                          <a:latin typeface="+mn-lt"/>
                          <a:ea typeface="+mn-ea"/>
                          <a:cs typeface="+mn-cs"/>
                        </a:rPr>
                        <a:t> rather than </a:t>
                      </a:r>
                      <a:r>
                        <a:rPr lang="en-GB" sz="800" kern="1200" baseline="0" dirty="0" err="1" smtClean="0">
                          <a:solidFill>
                            <a:schemeClr val="dk1"/>
                          </a:solidFill>
                          <a:latin typeface="+mn-lt"/>
                          <a:ea typeface="+mn-ea"/>
                          <a:cs typeface="+mn-cs"/>
                        </a:rPr>
                        <a:t>Solarwinds</a:t>
                      </a:r>
                      <a:r>
                        <a:rPr lang="en-GB" sz="800" kern="1200" baseline="0" dirty="0" smtClean="0">
                          <a:solidFill>
                            <a:schemeClr val="dk1"/>
                          </a:solidFill>
                          <a:latin typeface="+mn-lt"/>
                          <a:ea typeface="+mn-ea"/>
                          <a:cs typeface="+mn-cs"/>
                        </a:rPr>
                        <a:t>.</a:t>
                      </a:r>
                    </a:p>
                  </a:txBody>
                  <a:tcPr marL="45720" marR="45720" anchor="ctr"/>
                </a:tc>
                <a:extLst>
                  <a:ext uri="{0D108BD9-81ED-4DB2-BD59-A6C34878D82A}">
                    <a16:rowId xmlns:a16="http://schemas.microsoft.com/office/drawing/2014/main" val="10004"/>
                  </a:ext>
                </a:extLst>
              </a:tr>
              <a:tr h="365142">
                <a:tc>
                  <a:txBody>
                    <a:bodyPr/>
                    <a:lstStyle/>
                    <a:p>
                      <a:pPr marL="0" marR="0" indent="0" algn="l" defTabSz="914296" rtl="0" eaLnBrk="1" fontAlgn="auto" latinLnBrk="0" hangingPunct="1">
                        <a:lnSpc>
                          <a:spcPct val="100000"/>
                        </a:lnSpc>
                        <a:spcBef>
                          <a:spcPts val="0"/>
                        </a:spcBef>
                        <a:spcAft>
                          <a:spcPts val="0"/>
                        </a:spcAft>
                        <a:buClrTx/>
                        <a:buSzTx/>
                        <a:buFontTx/>
                        <a:buNone/>
                        <a:tabLst/>
                        <a:defRPr/>
                      </a:pPr>
                      <a:r>
                        <a:rPr lang="en-GB" sz="800" b="0" dirty="0" smtClean="0">
                          <a:solidFill>
                            <a:srgbClr val="141E50"/>
                          </a:solidFill>
                        </a:rPr>
                        <a:t>Azure Backup, Azure Front Door, Azure Traffic Manager,</a:t>
                      </a:r>
                      <a:r>
                        <a:rPr lang="en-GB" sz="800" b="0" baseline="0" dirty="0" smtClean="0">
                          <a:solidFill>
                            <a:srgbClr val="141E50"/>
                          </a:solidFill>
                        </a:rPr>
                        <a:t> </a:t>
                      </a:r>
                      <a:r>
                        <a:rPr lang="en-GB" sz="800" b="0" dirty="0" smtClean="0">
                          <a:solidFill>
                            <a:srgbClr val="141E50"/>
                          </a:solidFill>
                        </a:rPr>
                        <a:t>Azure Site Recovery and Geo-Redundant storage will be used to facilitate Backup and Disaster Recovery Requirements.</a:t>
                      </a:r>
                    </a:p>
                  </a:txBody>
                  <a:tcPr marL="45720" marR="45720" anchor="ctr"/>
                </a:tc>
                <a:extLst>
                  <a:ext uri="{0D108BD9-81ED-4DB2-BD59-A6C34878D82A}">
                    <a16:rowId xmlns:a16="http://schemas.microsoft.com/office/drawing/2014/main" val="10006"/>
                  </a:ext>
                </a:extLst>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4268671881"/>
              </p:ext>
            </p:extLst>
          </p:nvPr>
        </p:nvGraphicFramePr>
        <p:xfrm>
          <a:off x="6505814" y="4461372"/>
          <a:ext cx="3121129" cy="1443212"/>
        </p:xfrm>
        <a:graphic>
          <a:graphicData uri="http://schemas.openxmlformats.org/drawingml/2006/table">
            <a:tbl>
              <a:tblPr firstRow="1" bandRow="1">
                <a:tableStyleId>{6E25E649-3F16-4E02-A733-19D2CDBF48F0}</a:tableStyleId>
              </a:tblPr>
              <a:tblGrid>
                <a:gridCol w="3121129">
                  <a:extLst>
                    <a:ext uri="{9D8B030D-6E8A-4147-A177-3AD203B41FA5}">
                      <a16:colId xmlns:a16="http://schemas.microsoft.com/office/drawing/2014/main" val="20000"/>
                    </a:ext>
                  </a:extLst>
                </a:gridCol>
              </a:tblGrid>
              <a:tr h="0">
                <a:tc>
                  <a:txBody>
                    <a:bodyPr/>
                    <a:lstStyle/>
                    <a:p>
                      <a:pPr algn="l"/>
                      <a:r>
                        <a:rPr lang="en-GB" sz="1000" dirty="0" smtClean="0"/>
                        <a:t>Key Recommendations</a:t>
                      </a:r>
                      <a:endParaRPr lang="en-GB" sz="1000" dirty="0"/>
                    </a:p>
                  </a:txBody>
                  <a:tcPr marL="45720" marR="45720" anchor="ctr">
                    <a:solidFill>
                      <a:schemeClr val="tx1"/>
                    </a:solidFill>
                  </a:tcPr>
                </a:tc>
                <a:extLst>
                  <a:ext uri="{0D108BD9-81ED-4DB2-BD59-A6C34878D82A}">
                    <a16:rowId xmlns:a16="http://schemas.microsoft.com/office/drawing/2014/main" val="10000"/>
                  </a:ext>
                </a:extLst>
              </a:tr>
              <a:tr h="264406">
                <a:tc>
                  <a:txBody>
                    <a:bodyPr/>
                    <a:lstStyle/>
                    <a:p>
                      <a:pPr marL="0" marR="0" indent="0" algn="l" defTabSz="914296" rtl="0" eaLnBrk="1" fontAlgn="auto" latinLnBrk="0" hangingPunct="1">
                        <a:lnSpc>
                          <a:spcPct val="100000"/>
                        </a:lnSpc>
                        <a:spcBef>
                          <a:spcPts val="0"/>
                        </a:spcBef>
                        <a:spcAft>
                          <a:spcPts val="0"/>
                        </a:spcAft>
                        <a:buClrTx/>
                        <a:buSzTx/>
                        <a:buFontTx/>
                        <a:buNone/>
                        <a:tabLst/>
                        <a:defRPr/>
                      </a:pPr>
                      <a:r>
                        <a:rPr lang="en-GB" sz="800" i="0" strike="noStrike" dirty="0" smtClean="0">
                          <a:solidFill>
                            <a:schemeClr val="tx1"/>
                          </a:solidFill>
                        </a:rPr>
                        <a:t>Implement a Hub and Spoke SLA to Azure Network Architecture</a:t>
                      </a:r>
                      <a:endParaRPr lang="en-GB" sz="800" i="0" strike="noStrike" dirty="0">
                        <a:solidFill>
                          <a:schemeClr val="tx1"/>
                        </a:solidFill>
                      </a:endParaRPr>
                    </a:p>
                  </a:txBody>
                  <a:tcPr marL="45720" marR="45720" anchor="ctr"/>
                </a:tc>
                <a:extLst>
                  <a:ext uri="{0D108BD9-81ED-4DB2-BD59-A6C34878D82A}">
                    <a16:rowId xmlns:a16="http://schemas.microsoft.com/office/drawing/2014/main" val="10001"/>
                  </a:ext>
                </a:extLst>
              </a:tr>
              <a:tr h="264406">
                <a:tc>
                  <a:txBody>
                    <a:bodyPr/>
                    <a:lstStyle/>
                    <a:p>
                      <a:pPr marL="0" marR="0" lvl="0" indent="0" algn="l" defTabSz="914296" rtl="0" eaLnBrk="1" fontAlgn="auto" latinLnBrk="0" hangingPunct="1">
                        <a:lnSpc>
                          <a:spcPct val="100000"/>
                        </a:lnSpc>
                        <a:spcBef>
                          <a:spcPts val="0"/>
                        </a:spcBef>
                        <a:spcAft>
                          <a:spcPts val="0"/>
                        </a:spcAft>
                        <a:buClrTx/>
                        <a:buSzTx/>
                        <a:buFontTx/>
                        <a:buNone/>
                        <a:tabLst/>
                        <a:defRPr/>
                      </a:pPr>
                      <a:r>
                        <a:rPr lang="en-GB" sz="800" b="0" dirty="0" smtClean="0">
                          <a:solidFill>
                            <a:srgbClr val="141E50"/>
                          </a:solidFill>
                        </a:rPr>
                        <a:t>Existing Tenant,</a:t>
                      </a:r>
                      <a:r>
                        <a:rPr lang="en-GB" sz="800" b="0" baseline="0" dirty="0" smtClean="0">
                          <a:solidFill>
                            <a:srgbClr val="141E50"/>
                          </a:solidFill>
                        </a:rPr>
                        <a:t> </a:t>
                      </a:r>
                      <a:r>
                        <a:rPr lang="en-GB" sz="800" b="0" dirty="0" smtClean="0">
                          <a:solidFill>
                            <a:srgbClr val="141E50"/>
                          </a:solidFill>
                        </a:rPr>
                        <a:t>AD</a:t>
                      </a:r>
                      <a:r>
                        <a:rPr lang="en-GB" sz="800" b="0" baseline="0" dirty="0" smtClean="0">
                          <a:solidFill>
                            <a:srgbClr val="141E50"/>
                          </a:solidFill>
                        </a:rPr>
                        <a:t> and </a:t>
                      </a:r>
                      <a:r>
                        <a:rPr lang="en-GB" sz="800" b="0" dirty="0" smtClean="0">
                          <a:solidFill>
                            <a:srgbClr val="141E50"/>
                          </a:solidFill>
                        </a:rPr>
                        <a:t>DNS to</a:t>
                      </a:r>
                      <a:r>
                        <a:rPr lang="en-GB" sz="800" b="0" baseline="0" dirty="0" smtClean="0">
                          <a:solidFill>
                            <a:srgbClr val="141E50"/>
                          </a:solidFill>
                        </a:rPr>
                        <a:t> be used</a:t>
                      </a:r>
                      <a:endParaRPr lang="en-GB" sz="800" b="0" dirty="0" smtClean="0">
                        <a:solidFill>
                          <a:srgbClr val="141E50"/>
                        </a:solidFill>
                      </a:endParaRPr>
                    </a:p>
                  </a:txBody>
                  <a:tcPr marL="45720" marR="45720" anchor="ctr"/>
                </a:tc>
                <a:extLst>
                  <a:ext uri="{0D108BD9-81ED-4DB2-BD59-A6C34878D82A}">
                    <a16:rowId xmlns:a16="http://schemas.microsoft.com/office/drawing/2014/main" val="10002"/>
                  </a:ext>
                </a:extLst>
              </a:tr>
              <a:tr h="234604">
                <a:tc>
                  <a:txBody>
                    <a:bodyPr/>
                    <a:lstStyle/>
                    <a:p>
                      <a:pPr marL="0" indent="0">
                        <a:spcBef>
                          <a:spcPts val="0"/>
                        </a:spcBef>
                        <a:spcAft>
                          <a:spcPts val="400"/>
                        </a:spcAft>
                        <a:buClr>
                          <a:srgbClr val="003056"/>
                        </a:buClr>
                        <a:buFont typeface="Arial" panose="020B0604020202020204" pitchFamily="34" charset="0"/>
                        <a:buNone/>
                      </a:pPr>
                      <a:r>
                        <a:rPr lang="en-GB" sz="800" b="0" kern="1200" baseline="0" dirty="0" smtClean="0">
                          <a:solidFill>
                            <a:schemeClr val="tx1"/>
                          </a:solidFill>
                          <a:latin typeface="+mn-lt"/>
                          <a:ea typeface="+mn-ea"/>
                          <a:cs typeface="+mn-cs"/>
                        </a:rPr>
                        <a:t>Azure Europe regions are selected - This should be noted as a provisional decision.</a:t>
                      </a:r>
                    </a:p>
                  </a:txBody>
                  <a:tcPr marL="45720" marR="45720" anchor="ctr"/>
                </a:tc>
                <a:extLst>
                  <a:ext uri="{0D108BD9-81ED-4DB2-BD59-A6C34878D82A}">
                    <a16:rowId xmlns:a16="http://schemas.microsoft.com/office/drawing/2014/main" val="10003"/>
                  </a:ext>
                </a:extLst>
              </a:tr>
              <a:tr h="0">
                <a:tc>
                  <a:txBody>
                    <a:bodyPr/>
                    <a:lstStyle/>
                    <a:p>
                      <a:pPr marL="0" indent="0">
                        <a:spcBef>
                          <a:spcPts val="0"/>
                        </a:spcBef>
                        <a:spcAft>
                          <a:spcPts val="400"/>
                        </a:spcAft>
                        <a:buClr>
                          <a:srgbClr val="003056"/>
                        </a:buClr>
                        <a:buFont typeface="Arial" panose="020B0604020202020204" pitchFamily="34" charset="0"/>
                        <a:buNone/>
                      </a:pPr>
                      <a:r>
                        <a:rPr lang="en-GB" sz="800" b="0" kern="1200" baseline="0" dirty="0" smtClean="0">
                          <a:solidFill>
                            <a:srgbClr val="141E50"/>
                          </a:solidFill>
                          <a:latin typeface="+mn-lt"/>
                          <a:ea typeface="+mn-ea"/>
                          <a:cs typeface="+mn-cs"/>
                        </a:rPr>
                        <a:t>Azure paired regions are to be used for Business Continuity  and Disaster  Recovery</a:t>
                      </a:r>
                    </a:p>
                  </a:txBody>
                  <a:tcPr marL="45720" marR="45720"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692007896"/>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089" y="6266498"/>
            <a:ext cx="1906638" cy="5061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itle 3"/>
          <p:cNvSpPr>
            <a:spLocks noGrp="1"/>
          </p:cNvSpPr>
          <p:nvPr>
            <p:ph type="title"/>
          </p:nvPr>
        </p:nvSpPr>
        <p:spPr>
          <a:xfrm>
            <a:off x="309564" y="321763"/>
            <a:ext cx="9291036" cy="380480"/>
          </a:xfrm>
        </p:spPr>
        <p:txBody>
          <a:bodyPr/>
          <a:lstStyle/>
          <a:p>
            <a:r>
              <a:rPr lang="en-GB" dirty="0" smtClean="0"/>
              <a:t>Solution Overview - Region</a:t>
            </a:r>
            <a:endParaRPr lang="en-GB" dirty="0"/>
          </a:p>
        </p:txBody>
      </p:sp>
      <p:graphicFrame>
        <p:nvGraphicFramePr>
          <p:cNvPr id="10" name="Table 9"/>
          <p:cNvGraphicFramePr>
            <a:graphicFrameLocks noGrp="1"/>
          </p:cNvGraphicFramePr>
          <p:nvPr>
            <p:extLst>
              <p:ext uri="{D42A27DB-BD31-4B8C-83A1-F6EECF244321}">
                <p14:modId xmlns:p14="http://schemas.microsoft.com/office/powerpoint/2010/main" val="1547962909"/>
              </p:ext>
            </p:extLst>
          </p:nvPr>
        </p:nvGraphicFramePr>
        <p:xfrm>
          <a:off x="7283302" y="857425"/>
          <a:ext cx="2413149" cy="4527678"/>
        </p:xfrm>
        <a:graphic>
          <a:graphicData uri="http://schemas.openxmlformats.org/drawingml/2006/table">
            <a:tbl>
              <a:tblPr firstRow="1" bandRow="1">
                <a:tableStyleId>{B301B821-A1FF-4177-AEE7-76D212191A09}</a:tableStyleId>
              </a:tblPr>
              <a:tblGrid>
                <a:gridCol w="2413149">
                  <a:extLst>
                    <a:ext uri="{9D8B030D-6E8A-4147-A177-3AD203B41FA5}">
                      <a16:colId xmlns:a16="http://schemas.microsoft.com/office/drawing/2014/main" val="20000"/>
                    </a:ext>
                  </a:extLst>
                </a:gridCol>
              </a:tblGrid>
              <a:tr h="322722">
                <a:tc>
                  <a:txBody>
                    <a:bodyPr/>
                    <a:lstStyle/>
                    <a:p>
                      <a:r>
                        <a:rPr lang="en-GB" sz="1000" dirty="0" smtClean="0"/>
                        <a:t>Key Points</a:t>
                      </a:r>
                      <a:endParaRPr lang="en-GB" sz="1000" dirty="0"/>
                    </a:p>
                  </a:txBody>
                  <a:tcPr marL="99060" marR="99060"/>
                </a:tc>
                <a:extLst>
                  <a:ext uri="{0D108BD9-81ED-4DB2-BD59-A6C34878D82A}">
                    <a16:rowId xmlns:a16="http://schemas.microsoft.com/office/drawing/2014/main" val="10000"/>
                  </a:ext>
                </a:extLst>
              </a:tr>
              <a:tr h="4204956">
                <a:tc>
                  <a:txBody>
                    <a:bodyPr/>
                    <a:lstStyle/>
                    <a:p>
                      <a:pPr marL="0" indent="0">
                        <a:spcBef>
                          <a:spcPts val="0"/>
                        </a:spcBef>
                        <a:spcAft>
                          <a:spcPts val="400"/>
                        </a:spcAft>
                        <a:buClr>
                          <a:srgbClr val="003056"/>
                        </a:buClr>
                        <a:buFont typeface="Arial" panose="020B0604020202020204" pitchFamily="34" charset="0"/>
                        <a:buNone/>
                      </a:pPr>
                      <a:r>
                        <a:rPr lang="en-GB" sz="800" b="1" dirty="0" smtClean="0"/>
                        <a:t>Region:</a:t>
                      </a:r>
                    </a:p>
                    <a:p>
                      <a:pPr marL="171450" indent="-171450">
                        <a:spcBef>
                          <a:spcPts val="0"/>
                        </a:spcBef>
                        <a:spcAft>
                          <a:spcPts val="400"/>
                        </a:spcAft>
                        <a:buClr>
                          <a:srgbClr val="003056"/>
                        </a:buClr>
                        <a:buFont typeface="Arial" panose="020B0604020202020204" pitchFamily="34" charset="0"/>
                        <a:buChar char="•"/>
                      </a:pPr>
                      <a:r>
                        <a:rPr lang="en-GB" sz="800" b="0" u="none" baseline="0" dirty="0" smtClean="0">
                          <a:solidFill>
                            <a:schemeClr val="tx1"/>
                          </a:solidFill>
                        </a:rPr>
                        <a:t>Azure Europe regions are selected - This should be noted as a provisional decision.  The project needs to formally engage the SLA Data Privacy team and Risk and Compliance to ensure storing SLA data in the EU presents no compliance issues</a:t>
                      </a:r>
                    </a:p>
                    <a:p>
                      <a:pPr marL="171450" indent="-171450">
                        <a:spcBef>
                          <a:spcPts val="0"/>
                        </a:spcBef>
                        <a:spcAft>
                          <a:spcPts val="400"/>
                        </a:spcAft>
                        <a:buClr>
                          <a:srgbClr val="003056"/>
                        </a:buClr>
                        <a:buFont typeface="Arial" panose="020B0604020202020204" pitchFamily="34" charset="0"/>
                        <a:buChar char="•"/>
                      </a:pPr>
                      <a:r>
                        <a:rPr lang="en-GB" sz="800" b="0" i="0" u="none" baseline="0" dirty="0" smtClean="0"/>
                        <a:t>Express Route parameters </a:t>
                      </a:r>
                      <a:r>
                        <a:rPr lang="en-GB" sz="800" b="0" i="0" u="none" baseline="0" dirty="0" err="1" smtClean="0"/>
                        <a:t>eg</a:t>
                      </a:r>
                      <a:r>
                        <a:rPr lang="en-GB" sz="800" b="0" i="0" u="none" baseline="0" dirty="0" smtClean="0"/>
                        <a:t> bandwidth, (un)metered, post finalisation of applications to be migrated to Azure</a:t>
                      </a:r>
                    </a:p>
                    <a:p>
                      <a:pPr marL="171450" indent="-171450">
                        <a:spcBef>
                          <a:spcPts val="0"/>
                        </a:spcBef>
                        <a:spcAft>
                          <a:spcPts val="400"/>
                        </a:spcAft>
                        <a:buClr>
                          <a:srgbClr val="003056"/>
                        </a:buClr>
                        <a:buFont typeface="Arial" panose="020B0604020202020204" pitchFamily="34" charset="0"/>
                        <a:buChar char="•"/>
                      </a:pPr>
                      <a:r>
                        <a:rPr lang="en-GB" sz="800" i="0" baseline="0" dirty="0" smtClean="0"/>
                        <a:t>Seamless integration with existing Azure deployments in Europe.</a:t>
                      </a:r>
                    </a:p>
                    <a:p>
                      <a:pPr marL="171450" indent="-171450">
                        <a:spcBef>
                          <a:spcPts val="0"/>
                        </a:spcBef>
                        <a:spcAft>
                          <a:spcPts val="400"/>
                        </a:spcAft>
                        <a:buClr>
                          <a:srgbClr val="003056"/>
                        </a:buClr>
                        <a:buFont typeface="Arial" panose="020B0604020202020204" pitchFamily="34" charset="0"/>
                        <a:buChar char="•"/>
                      </a:pPr>
                      <a:r>
                        <a:rPr lang="en-GB" sz="800" b="0" i="0" u="none" baseline="0" dirty="0" smtClean="0"/>
                        <a:t>All critical services on IaaS are deployed in Availability Zone in both regions to have 99.99% SLA</a:t>
                      </a:r>
                    </a:p>
                    <a:p>
                      <a:pPr marL="171450" indent="-171450">
                        <a:spcBef>
                          <a:spcPts val="0"/>
                        </a:spcBef>
                        <a:spcAft>
                          <a:spcPts val="400"/>
                        </a:spcAft>
                        <a:buClr>
                          <a:srgbClr val="003056"/>
                        </a:buClr>
                        <a:buFont typeface="Arial" panose="020B0604020202020204" pitchFamily="34" charset="0"/>
                        <a:buChar char="•"/>
                      </a:pPr>
                      <a:r>
                        <a:rPr lang="en-GB" sz="800" b="0" i="0" u="none" baseline="0" dirty="0" smtClean="0"/>
                        <a:t>All critical PaaS services have at least 99.95% SLA</a:t>
                      </a:r>
                    </a:p>
                  </a:txBody>
                  <a:tcPr marL="99060" marR="99060"/>
                </a:tc>
                <a:extLst>
                  <a:ext uri="{0D108BD9-81ED-4DB2-BD59-A6C34878D82A}">
                    <a16:rowId xmlns:a16="http://schemas.microsoft.com/office/drawing/2014/main" val="10001"/>
                  </a:ext>
                </a:extLst>
              </a:tr>
            </a:tbl>
          </a:graphicData>
        </a:graphic>
      </p:graphicFrame>
      <p:pic>
        <p:nvPicPr>
          <p:cNvPr id="11" name="Picture 10"/>
          <p:cNvPicPr>
            <a:picLocks noChangeAspect="1"/>
          </p:cNvPicPr>
          <p:nvPr/>
        </p:nvPicPr>
        <p:blipFill>
          <a:blip r:embed="rId3"/>
          <a:stretch>
            <a:fillRect/>
          </a:stretch>
        </p:blipFill>
        <p:spPr>
          <a:xfrm>
            <a:off x="309563" y="857425"/>
            <a:ext cx="6889291" cy="4527678"/>
          </a:xfrm>
          <a:prstGeom prst="rect">
            <a:avLst/>
          </a:prstGeom>
        </p:spPr>
      </p:pic>
    </p:spTree>
    <p:extLst>
      <p:ext uri="{BB962C8B-B14F-4D97-AF65-F5344CB8AC3E}">
        <p14:creationId xmlns:p14="http://schemas.microsoft.com/office/powerpoint/2010/main" val="1278820852"/>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Solution Overview – EA and Subscriptions</a:t>
            </a:r>
            <a:endParaRPr lang="en-GB" dirty="0"/>
          </a:p>
        </p:txBody>
      </p:sp>
      <p:graphicFrame>
        <p:nvGraphicFramePr>
          <p:cNvPr id="299" name="Table 298"/>
          <p:cNvGraphicFramePr>
            <a:graphicFrameLocks noGrp="1"/>
          </p:cNvGraphicFramePr>
          <p:nvPr>
            <p:extLst>
              <p:ext uri="{D42A27DB-BD31-4B8C-83A1-F6EECF244321}">
                <p14:modId xmlns:p14="http://schemas.microsoft.com/office/powerpoint/2010/main" val="3161791484"/>
              </p:ext>
            </p:extLst>
          </p:nvPr>
        </p:nvGraphicFramePr>
        <p:xfrm>
          <a:off x="7713973" y="1076499"/>
          <a:ext cx="1982477" cy="4229147"/>
        </p:xfrm>
        <a:graphic>
          <a:graphicData uri="http://schemas.openxmlformats.org/drawingml/2006/table">
            <a:tbl>
              <a:tblPr firstRow="1" bandRow="1">
                <a:tableStyleId>{B301B821-A1FF-4177-AEE7-76D212191A09}</a:tableStyleId>
              </a:tblPr>
              <a:tblGrid>
                <a:gridCol w="1982477">
                  <a:extLst>
                    <a:ext uri="{9D8B030D-6E8A-4147-A177-3AD203B41FA5}">
                      <a16:colId xmlns:a16="http://schemas.microsoft.com/office/drawing/2014/main" val="20000"/>
                    </a:ext>
                  </a:extLst>
                </a:gridCol>
              </a:tblGrid>
              <a:tr h="301443">
                <a:tc>
                  <a:txBody>
                    <a:bodyPr/>
                    <a:lstStyle/>
                    <a:p>
                      <a:r>
                        <a:rPr lang="en-GB" sz="1000" dirty="0" smtClean="0"/>
                        <a:t>Key Points</a:t>
                      </a:r>
                      <a:endParaRPr lang="en-GB" sz="1000" dirty="0"/>
                    </a:p>
                  </a:txBody>
                  <a:tcPr marL="99060" marR="99060"/>
                </a:tc>
                <a:extLst>
                  <a:ext uri="{0D108BD9-81ED-4DB2-BD59-A6C34878D82A}">
                    <a16:rowId xmlns:a16="http://schemas.microsoft.com/office/drawing/2014/main" val="10000"/>
                  </a:ext>
                </a:extLst>
              </a:tr>
              <a:tr h="3927704">
                <a:tc>
                  <a:txBody>
                    <a:bodyPr/>
                    <a:lstStyle/>
                    <a:p>
                      <a:pPr marL="0" indent="0">
                        <a:spcBef>
                          <a:spcPts val="0"/>
                        </a:spcBef>
                        <a:spcAft>
                          <a:spcPts val="400"/>
                        </a:spcAft>
                        <a:buClr>
                          <a:srgbClr val="003056"/>
                        </a:buClr>
                        <a:buFont typeface="Arial" panose="020B0604020202020204" pitchFamily="34" charset="0"/>
                        <a:buNone/>
                      </a:pPr>
                      <a:r>
                        <a:rPr lang="en-GB" sz="800" b="1" dirty="0" smtClean="0"/>
                        <a:t>EA</a:t>
                      </a:r>
                      <a:r>
                        <a:rPr lang="en-GB" sz="800" b="1" baseline="0" dirty="0" smtClean="0"/>
                        <a:t> &amp; </a:t>
                      </a:r>
                      <a:r>
                        <a:rPr lang="en-GB" sz="800" b="1" dirty="0" smtClean="0"/>
                        <a:t>Subscriptions:</a:t>
                      </a:r>
                    </a:p>
                    <a:p>
                      <a:pPr marL="171450" indent="-171450">
                        <a:spcBef>
                          <a:spcPts val="0"/>
                        </a:spcBef>
                        <a:spcAft>
                          <a:spcPts val="400"/>
                        </a:spcAft>
                        <a:buClr>
                          <a:srgbClr val="003056"/>
                        </a:buClr>
                        <a:buFont typeface="Arial" panose="020B0604020202020204" pitchFamily="34" charset="0"/>
                        <a:buChar char="•"/>
                      </a:pPr>
                      <a:r>
                        <a:rPr lang="en-GB" sz="800" baseline="0" dirty="0" smtClean="0">
                          <a:solidFill>
                            <a:schemeClr val="tx1"/>
                          </a:solidFill>
                          <a:ea typeface="Arial" charset="0"/>
                          <a:cs typeface="Arial" panose="020B0604020202020204" pitchFamily="34" charset="0"/>
                        </a:rPr>
                        <a:t>Considering the programme’s scope is UK Datacentres </a:t>
                      </a:r>
                      <a:r>
                        <a:rPr lang="en-GB" sz="800" b="1" u="sng" baseline="0" dirty="0" smtClean="0">
                          <a:solidFill>
                            <a:schemeClr val="tx1"/>
                          </a:solidFill>
                          <a:ea typeface="Arial" charset="0"/>
                          <a:cs typeface="Arial" panose="020B0604020202020204" pitchFamily="34" charset="0"/>
                        </a:rPr>
                        <a:t>EMEA</a:t>
                      </a:r>
                      <a:r>
                        <a:rPr lang="en-GB" sz="800" b="0" u="none" baseline="0" dirty="0" smtClean="0">
                          <a:solidFill>
                            <a:schemeClr val="tx1"/>
                          </a:solidFill>
                          <a:ea typeface="Arial" charset="0"/>
                          <a:cs typeface="Arial" panose="020B0604020202020204" pitchFamily="34" charset="0"/>
                        </a:rPr>
                        <a:t>, geography based EA </a:t>
                      </a:r>
                      <a:r>
                        <a:rPr lang="en-GB" sz="800" baseline="0" dirty="0" smtClean="0">
                          <a:solidFill>
                            <a:schemeClr val="tx1"/>
                          </a:solidFill>
                          <a:ea typeface="Arial" charset="0"/>
                          <a:cs typeface="Arial" panose="020B0604020202020204" pitchFamily="34" charset="0"/>
                        </a:rPr>
                        <a:t>hierarchy is chosen</a:t>
                      </a:r>
                    </a:p>
                    <a:p>
                      <a:pPr marL="171450" indent="-171450">
                        <a:spcBef>
                          <a:spcPts val="0"/>
                        </a:spcBef>
                        <a:spcAft>
                          <a:spcPts val="400"/>
                        </a:spcAft>
                        <a:buClr>
                          <a:srgbClr val="003056"/>
                        </a:buClr>
                        <a:buFont typeface="Arial" panose="020B0604020202020204" pitchFamily="34" charset="0"/>
                        <a:buChar char="•"/>
                      </a:pPr>
                      <a:r>
                        <a:rPr lang="en-GB" sz="800" dirty="0" smtClean="0">
                          <a:solidFill>
                            <a:schemeClr val="tx1"/>
                          </a:solidFill>
                          <a:ea typeface="Arial" charset="0"/>
                          <a:cs typeface="Arial" panose="020B0604020202020204" pitchFamily="34" charset="0"/>
                        </a:rPr>
                        <a:t>All </a:t>
                      </a:r>
                      <a:r>
                        <a:rPr lang="en-GB" sz="800" b="1" u="sng" dirty="0" smtClean="0">
                          <a:solidFill>
                            <a:schemeClr val="tx1"/>
                          </a:solidFill>
                          <a:ea typeface="Arial" charset="0"/>
                          <a:cs typeface="Arial" panose="020B0604020202020204" pitchFamily="34" charset="0"/>
                        </a:rPr>
                        <a:t>production and preproduction</a:t>
                      </a:r>
                      <a:r>
                        <a:rPr lang="en-GB" sz="800" b="1" u="sng" baseline="0" dirty="0" smtClean="0">
                          <a:solidFill>
                            <a:schemeClr val="tx1"/>
                          </a:solidFill>
                          <a:ea typeface="Arial" charset="0"/>
                          <a:cs typeface="Arial" panose="020B0604020202020204" pitchFamily="34" charset="0"/>
                        </a:rPr>
                        <a:t> subscriptions </a:t>
                      </a:r>
                      <a:r>
                        <a:rPr lang="en-GB" sz="800" baseline="0" dirty="0" smtClean="0">
                          <a:solidFill>
                            <a:schemeClr val="tx1"/>
                          </a:solidFill>
                          <a:ea typeface="Arial" charset="0"/>
                          <a:cs typeface="Arial" panose="020B0604020202020204" pitchFamily="34" charset="0"/>
                        </a:rPr>
                        <a:t>are created in </a:t>
                      </a:r>
                      <a:r>
                        <a:rPr lang="en-GB" sz="800" b="1" u="sng" baseline="0" dirty="0" smtClean="0">
                          <a:solidFill>
                            <a:schemeClr val="tx1"/>
                          </a:solidFill>
                          <a:ea typeface="Arial" charset="0"/>
                          <a:cs typeface="Arial" panose="020B0604020202020204" pitchFamily="34" charset="0"/>
                        </a:rPr>
                        <a:t>Enterprise Agreement</a:t>
                      </a:r>
                      <a:r>
                        <a:rPr lang="en-GB" sz="800" baseline="0" dirty="0" smtClean="0">
                          <a:solidFill>
                            <a:schemeClr val="tx1"/>
                          </a:solidFill>
                          <a:ea typeface="Arial" charset="0"/>
                          <a:cs typeface="Arial" panose="020B0604020202020204" pitchFamily="34" charset="0"/>
                        </a:rPr>
                        <a:t> to get benefits including savings</a:t>
                      </a:r>
                    </a:p>
                    <a:p>
                      <a:pPr marL="171450" indent="-171450">
                        <a:spcBef>
                          <a:spcPts val="0"/>
                        </a:spcBef>
                        <a:spcAft>
                          <a:spcPts val="400"/>
                        </a:spcAft>
                        <a:buClr>
                          <a:srgbClr val="003056"/>
                        </a:buClr>
                        <a:buFont typeface="Arial" panose="020B0604020202020204" pitchFamily="34" charset="0"/>
                        <a:buChar char="•"/>
                      </a:pPr>
                      <a:r>
                        <a:rPr lang="en-GB" sz="800" baseline="0" dirty="0" smtClean="0">
                          <a:solidFill>
                            <a:schemeClr val="tx1"/>
                          </a:solidFill>
                          <a:ea typeface="Arial" charset="0"/>
                          <a:cs typeface="Arial" panose="020B0604020202020204" pitchFamily="34" charset="0"/>
                        </a:rPr>
                        <a:t>All </a:t>
                      </a:r>
                      <a:r>
                        <a:rPr lang="en-GB" sz="800" b="1" u="sng" baseline="0" dirty="0" smtClean="0">
                          <a:solidFill>
                            <a:schemeClr val="tx1"/>
                          </a:solidFill>
                          <a:ea typeface="Arial" charset="0"/>
                          <a:cs typeface="Arial" panose="020B0604020202020204" pitchFamily="34" charset="0"/>
                        </a:rPr>
                        <a:t>development subscriptions </a:t>
                      </a:r>
                      <a:r>
                        <a:rPr lang="en-GB" sz="800" baseline="0" dirty="0" smtClean="0">
                          <a:solidFill>
                            <a:schemeClr val="tx1"/>
                          </a:solidFill>
                          <a:ea typeface="Arial" charset="0"/>
                          <a:cs typeface="Arial" panose="020B0604020202020204" pitchFamily="34" charset="0"/>
                        </a:rPr>
                        <a:t>are created in </a:t>
                      </a:r>
                      <a:r>
                        <a:rPr lang="en-GB" sz="800" b="1" u="sng" baseline="0" dirty="0" smtClean="0">
                          <a:solidFill>
                            <a:schemeClr val="tx1"/>
                          </a:solidFill>
                          <a:ea typeface="Arial" charset="0"/>
                          <a:cs typeface="Arial" panose="020B0604020202020204" pitchFamily="34" charset="0"/>
                        </a:rPr>
                        <a:t>Enterprise Dev/Test </a:t>
                      </a:r>
                      <a:r>
                        <a:rPr lang="en-GB" sz="800" baseline="0" dirty="0" smtClean="0">
                          <a:solidFill>
                            <a:schemeClr val="tx1"/>
                          </a:solidFill>
                          <a:ea typeface="Arial" charset="0"/>
                          <a:cs typeface="Arial" panose="020B0604020202020204" pitchFamily="34" charset="0"/>
                        </a:rPr>
                        <a:t>to get further savings</a:t>
                      </a:r>
                    </a:p>
                    <a:p>
                      <a:pPr marL="171450" marR="0" lvl="0" indent="-171450" algn="l" defTabSz="914296" rtl="0" eaLnBrk="1" fontAlgn="auto" latinLnBrk="0" hangingPunct="1">
                        <a:lnSpc>
                          <a:spcPct val="100000"/>
                        </a:lnSpc>
                        <a:spcBef>
                          <a:spcPts val="0"/>
                        </a:spcBef>
                        <a:spcAft>
                          <a:spcPts val="400"/>
                        </a:spcAft>
                        <a:buClr>
                          <a:srgbClr val="003056"/>
                        </a:buClr>
                        <a:buSzTx/>
                        <a:buFont typeface="Arial" panose="020B0604020202020204" pitchFamily="34" charset="0"/>
                        <a:buChar char="•"/>
                        <a:tabLst/>
                        <a:defRPr/>
                      </a:pPr>
                      <a:r>
                        <a:rPr lang="en-GB" sz="800" b="1" i="0" u="sng" baseline="0" dirty="0" smtClean="0"/>
                        <a:t>Production and preproduction workloads would be setup identical </a:t>
                      </a:r>
                      <a:r>
                        <a:rPr lang="en-GB" sz="800" b="0" i="0" u="none" baseline="0" dirty="0" smtClean="0"/>
                        <a:t>for testing purpose</a:t>
                      </a:r>
                    </a:p>
                    <a:p>
                      <a:pPr marL="171450" indent="-171450">
                        <a:spcBef>
                          <a:spcPts val="0"/>
                        </a:spcBef>
                        <a:spcAft>
                          <a:spcPts val="400"/>
                        </a:spcAft>
                        <a:buClr>
                          <a:srgbClr val="003056"/>
                        </a:buClr>
                        <a:buFont typeface="Arial" panose="020B0604020202020204" pitchFamily="34" charset="0"/>
                        <a:buChar char="•"/>
                      </a:pPr>
                      <a:r>
                        <a:rPr lang="en-GB" sz="800" i="0" baseline="0" dirty="0" smtClean="0"/>
                        <a:t>Enterprise Administrator, Department Administrator, Account Owner and Service Administrator roles are owned by SLA</a:t>
                      </a:r>
                    </a:p>
                    <a:p>
                      <a:pPr marL="0" indent="0">
                        <a:spcBef>
                          <a:spcPts val="0"/>
                        </a:spcBef>
                        <a:spcAft>
                          <a:spcPts val="400"/>
                        </a:spcAft>
                        <a:buClr>
                          <a:srgbClr val="003056"/>
                        </a:buClr>
                        <a:buFont typeface="Arial" panose="020B0604020202020204" pitchFamily="34" charset="0"/>
                        <a:buNone/>
                      </a:pPr>
                      <a:endParaRPr lang="en-GB" sz="800" b="1" i="0" baseline="0" dirty="0" smtClean="0"/>
                    </a:p>
                    <a:p>
                      <a:pPr marL="0" indent="0">
                        <a:spcBef>
                          <a:spcPts val="0"/>
                        </a:spcBef>
                        <a:spcAft>
                          <a:spcPts val="400"/>
                        </a:spcAft>
                        <a:buClr>
                          <a:srgbClr val="003056"/>
                        </a:buClr>
                        <a:buFont typeface="Arial" panose="020B0604020202020204" pitchFamily="34" charset="0"/>
                        <a:buNone/>
                      </a:pPr>
                      <a:endParaRPr lang="en-GB" sz="800" i="0" baseline="0" dirty="0" smtClean="0"/>
                    </a:p>
                  </a:txBody>
                  <a:tcPr marL="99060" marR="99060"/>
                </a:tc>
                <a:extLst>
                  <a:ext uri="{0D108BD9-81ED-4DB2-BD59-A6C34878D82A}">
                    <a16:rowId xmlns:a16="http://schemas.microsoft.com/office/drawing/2014/main" val="10001"/>
                  </a:ext>
                </a:extLst>
              </a:tr>
            </a:tbl>
          </a:graphicData>
        </a:graphic>
      </p:graphicFrame>
      <p:pic>
        <p:nvPicPr>
          <p:cNvPr id="2" name="Picture 1"/>
          <p:cNvPicPr>
            <a:picLocks noChangeAspect="1"/>
          </p:cNvPicPr>
          <p:nvPr/>
        </p:nvPicPr>
        <p:blipFill>
          <a:blip r:embed="rId2"/>
          <a:stretch>
            <a:fillRect/>
          </a:stretch>
        </p:blipFill>
        <p:spPr>
          <a:xfrm>
            <a:off x="95634" y="1076500"/>
            <a:ext cx="7618339" cy="4229147"/>
          </a:xfrm>
          <a:prstGeom prst="rect">
            <a:avLst/>
          </a:prstGeom>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564" y="6266498"/>
            <a:ext cx="1906638" cy="5061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24946342"/>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117791" y="321763"/>
            <a:ext cx="9578658" cy="380480"/>
          </a:xfrm>
        </p:spPr>
        <p:txBody>
          <a:bodyPr/>
          <a:lstStyle/>
          <a:p>
            <a:r>
              <a:rPr lang="en-GB" dirty="0" smtClean="0"/>
              <a:t>Solution Overview – Governance</a:t>
            </a:r>
            <a:endParaRPr lang="en-GB" dirty="0"/>
          </a:p>
        </p:txBody>
      </p:sp>
      <p:graphicFrame>
        <p:nvGraphicFramePr>
          <p:cNvPr id="299" name="Table 298"/>
          <p:cNvGraphicFramePr>
            <a:graphicFrameLocks noGrp="1"/>
          </p:cNvGraphicFramePr>
          <p:nvPr>
            <p:extLst>
              <p:ext uri="{D42A27DB-BD31-4B8C-83A1-F6EECF244321}">
                <p14:modId xmlns:p14="http://schemas.microsoft.com/office/powerpoint/2010/main" val="855945515"/>
              </p:ext>
            </p:extLst>
          </p:nvPr>
        </p:nvGraphicFramePr>
        <p:xfrm>
          <a:off x="7429500" y="910265"/>
          <a:ext cx="2266949" cy="4515175"/>
        </p:xfrm>
        <a:graphic>
          <a:graphicData uri="http://schemas.openxmlformats.org/drawingml/2006/table">
            <a:tbl>
              <a:tblPr firstRow="1" bandRow="1">
                <a:tableStyleId>{B301B821-A1FF-4177-AEE7-76D212191A09}</a:tableStyleId>
              </a:tblPr>
              <a:tblGrid>
                <a:gridCol w="2266949">
                  <a:extLst>
                    <a:ext uri="{9D8B030D-6E8A-4147-A177-3AD203B41FA5}">
                      <a16:colId xmlns:a16="http://schemas.microsoft.com/office/drawing/2014/main" val="20000"/>
                    </a:ext>
                  </a:extLst>
                </a:gridCol>
              </a:tblGrid>
              <a:tr h="321830">
                <a:tc>
                  <a:txBody>
                    <a:bodyPr/>
                    <a:lstStyle/>
                    <a:p>
                      <a:r>
                        <a:rPr lang="en-GB" sz="1000" dirty="0" smtClean="0"/>
                        <a:t>Key Points</a:t>
                      </a:r>
                      <a:endParaRPr lang="en-GB" sz="1000" dirty="0"/>
                    </a:p>
                  </a:txBody>
                  <a:tcPr marL="99060" marR="99060"/>
                </a:tc>
                <a:extLst>
                  <a:ext uri="{0D108BD9-81ED-4DB2-BD59-A6C34878D82A}">
                    <a16:rowId xmlns:a16="http://schemas.microsoft.com/office/drawing/2014/main" val="10000"/>
                  </a:ext>
                </a:extLst>
              </a:tr>
              <a:tr h="4193345">
                <a:tc>
                  <a:txBody>
                    <a:bodyPr/>
                    <a:lstStyle/>
                    <a:p>
                      <a:pPr marL="0" indent="0">
                        <a:spcBef>
                          <a:spcPts val="0"/>
                        </a:spcBef>
                        <a:spcAft>
                          <a:spcPts val="400"/>
                        </a:spcAft>
                        <a:buClr>
                          <a:srgbClr val="003056"/>
                        </a:buClr>
                        <a:buFont typeface="Arial" panose="020B0604020202020204" pitchFamily="34" charset="0"/>
                        <a:buNone/>
                      </a:pPr>
                      <a:r>
                        <a:rPr lang="en-GB" sz="800" b="1" baseline="0" dirty="0" smtClean="0"/>
                        <a:t>Governance:</a:t>
                      </a:r>
                      <a:endParaRPr kumimoji="0" lang="en-GB" sz="800" b="0" i="0" u="none" strike="noStrike" kern="1200" cap="none" normalizeH="0" baseline="0" dirty="0" smtClean="0">
                        <a:ln>
                          <a:noFill/>
                        </a:ln>
                        <a:solidFill>
                          <a:schemeClr val="tx1"/>
                        </a:solidFill>
                        <a:effectLst/>
                        <a:latin typeface="Arial" charset="0"/>
                        <a:ea typeface="+mn-ea"/>
                        <a:cs typeface="ＭＳ Ｐゴシック"/>
                      </a:endParaRPr>
                    </a:p>
                    <a:p>
                      <a:pPr marL="171450" indent="-171450">
                        <a:spcBef>
                          <a:spcPts val="0"/>
                        </a:spcBef>
                        <a:spcAft>
                          <a:spcPts val="400"/>
                        </a:spcAft>
                        <a:buClr>
                          <a:srgbClr val="003056"/>
                        </a:buClr>
                        <a:buFont typeface="Arial" panose="020B0604020202020204" pitchFamily="34" charset="0"/>
                        <a:buChar char="•"/>
                      </a:pPr>
                      <a:r>
                        <a:rPr lang="en-GB" sz="800" i="0" baseline="0" dirty="0" smtClean="0"/>
                        <a:t>Management Groups hierarchy reflects the IT Operations – </a:t>
                      </a:r>
                      <a:r>
                        <a:rPr lang="en-GB" sz="800" b="1" i="0" u="sng" baseline="0" dirty="0" smtClean="0"/>
                        <a:t>EMEA\ASI\Environments</a:t>
                      </a:r>
                    </a:p>
                    <a:p>
                      <a:pPr marL="171450" indent="-171450">
                        <a:spcBef>
                          <a:spcPts val="0"/>
                        </a:spcBef>
                        <a:spcAft>
                          <a:spcPts val="400"/>
                        </a:spcAft>
                        <a:buClr>
                          <a:srgbClr val="003056"/>
                        </a:buClr>
                        <a:buFont typeface="Arial" panose="020B0604020202020204" pitchFamily="34" charset="0"/>
                        <a:buChar char="•"/>
                      </a:pPr>
                      <a:r>
                        <a:rPr lang="en-GB" sz="800" i="0" baseline="0" dirty="0" smtClean="0"/>
                        <a:t>As </a:t>
                      </a:r>
                      <a:r>
                        <a:rPr lang="en-GB" sz="800" b="1" i="0" u="sng" baseline="0" dirty="0" smtClean="0"/>
                        <a:t>Hub could be common for other businesses</a:t>
                      </a:r>
                      <a:endParaRPr lang="en-GB" sz="800" i="0" baseline="0" dirty="0" smtClean="0"/>
                    </a:p>
                    <a:p>
                      <a:pPr marL="171450" indent="-171450">
                        <a:spcBef>
                          <a:spcPts val="0"/>
                        </a:spcBef>
                        <a:spcAft>
                          <a:spcPts val="400"/>
                        </a:spcAft>
                        <a:buClr>
                          <a:srgbClr val="003056"/>
                        </a:buClr>
                        <a:buFont typeface="Arial" panose="020B0604020202020204" pitchFamily="34" charset="0"/>
                        <a:buChar char="•"/>
                      </a:pPr>
                      <a:r>
                        <a:rPr lang="en-GB" sz="800" i="0" baseline="0" dirty="0" smtClean="0"/>
                        <a:t>Management groups enable management of multiple subscriptions’ access, policies and compliance</a:t>
                      </a:r>
                    </a:p>
                    <a:p>
                      <a:pPr marL="171450" indent="-171450">
                        <a:spcBef>
                          <a:spcPts val="0"/>
                        </a:spcBef>
                        <a:spcAft>
                          <a:spcPts val="400"/>
                        </a:spcAft>
                        <a:buClr>
                          <a:srgbClr val="003056"/>
                        </a:buClr>
                        <a:buFont typeface="Arial" panose="020B0604020202020204" pitchFamily="34" charset="0"/>
                        <a:buChar char="•"/>
                      </a:pPr>
                      <a:r>
                        <a:rPr lang="en-GB" sz="800" b="0" i="0" u="none" baseline="0" dirty="0" smtClean="0"/>
                        <a:t>Existing </a:t>
                      </a:r>
                      <a:r>
                        <a:rPr lang="en-GB" sz="800" b="1" i="0" u="sng" baseline="0" dirty="0" smtClean="0"/>
                        <a:t>Naming and Tagging standards</a:t>
                      </a:r>
                      <a:r>
                        <a:rPr lang="en-GB" sz="800" b="0" i="0" u="none" baseline="0" dirty="0" smtClean="0"/>
                        <a:t> to be used post validation</a:t>
                      </a:r>
                    </a:p>
                    <a:p>
                      <a:pPr marL="171450" indent="-171450">
                        <a:spcBef>
                          <a:spcPts val="0"/>
                        </a:spcBef>
                        <a:spcAft>
                          <a:spcPts val="400"/>
                        </a:spcAft>
                        <a:buClr>
                          <a:srgbClr val="003056"/>
                        </a:buClr>
                        <a:buFont typeface="Arial" panose="020B0604020202020204" pitchFamily="34" charset="0"/>
                        <a:buChar char="•"/>
                      </a:pPr>
                      <a:r>
                        <a:rPr lang="en-GB" sz="800" b="0" i="0" u="none" baseline="0" dirty="0" smtClean="0"/>
                        <a:t>Tagging is used for ownership identification, billing (</a:t>
                      </a:r>
                      <a:r>
                        <a:rPr lang="en-GB" sz="800" b="0" i="0" u="none" baseline="0" dirty="0" err="1" smtClean="0"/>
                        <a:t>showback</a:t>
                      </a:r>
                      <a:r>
                        <a:rPr lang="en-GB" sz="800" b="0" i="0" u="none" baseline="0" dirty="0" smtClean="0"/>
                        <a:t>/charge back), maintenance &amp; downtime windows, </a:t>
                      </a:r>
                      <a:r>
                        <a:rPr lang="en-GB" sz="800" b="0" i="0" u="none" baseline="0" dirty="0" err="1" smtClean="0"/>
                        <a:t>etc</a:t>
                      </a:r>
                      <a:endParaRPr lang="en-GB" sz="800" b="0" i="0" u="none" baseline="0" dirty="0" smtClean="0"/>
                    </a:p>
                  </a:txBody>
                  <a:tcPr marL="99060" marR="99060"/>
                </a:tc>
                <a:extLst>
                  <a:ext uri="{0D108BD9-81ED-4DB2-BD59-A6C34878D82A}">
                    <a16:rowId xmlns:a16="http://schemas.microsoft.com/office/drawing/2014/main" val="10001"/>
                  </a:ext>
                </a:extLst>
              </a:tr>
            </a:tbl>
          </a:graphicData>
        </a:graphic>
      </p:graphicFrame>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089" y="6266498"/>
            <a:ext cx="1906638" cy="5061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 name="Picture 1"/>
          <p:cNvPicPr>
            <a:picLocks noChangeAspect="1"/>
          </p:cNvPicPr>
          <p:nvPr/>
        </p:nvPicPr>
        <p:blipFill>
          <a:blip r:embed="rId3"/>
          <a:stretch>
            <a:fillRect/>
          </a:stretch>
        </p:blipFill>
        <p:spPr>
          <a:xfrm>
            <a:off x="117791" y="910265"/>
            <a:ext cx="7227619" cy="4639458"/>
          </a:xfrm>
          <a:prstGeom prst="rect">
            <a:avLst/>
          </a:prstGeom>
        </p:spPr>
      </p:pic>
    </p:spTree>
    <p:extLst>
      <p:ext uri="{BB962C8B-B14F-4D97-AF65-F5344CB8AC3E}">
        <p14:creationId xmlns:p14="http://schemas.microsoft.com/office/powerpoint/2010/main" val="4088775740"/>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Solution Overview – SLA to Hub &amp; Spoke</a:t>
            </a:r>
            <a:endParaRPr lang="en-GB" dirty="0"/>
          </a:p>
        </p:txBody>
      </p:sp>
      <p:graphicFrame>
        <p:nvGraphicFramePr>
          <p:cNvPr id="299" name="Table 298"/>
          <p:cNvGraphicFramePr>
            <a:graphicFrameLocks noGrp="1"/>
          </p:cNvGraphicFramePr>
          <p:nvPr>
            <p:extLst>
              <p:ext uri="{D42A27DB-BD31-4B8C-83A1-F6EECF244321}">
                <p14:modId xmlns:p14="http://schemas.microsoft.com/office/powerpoint/2010/main" val="2404892217"/>
              </p:ext>
            </p:extLst>
          </p:nvPr>
        </p:nvGraphicFramePr>
        <p:xfrm>
          <a:off x="7381875" y="994657"/>
          <a:ext cx="2295525" cy="4247975"/>
        </p:xfrm>
        <a:graphic>
          <a:graphicData uri="http://schemas.openxmlformats.org/drawingml/2006/table">
            <a:tbl>
              <a:tblPr firstRow="1" bandRow="1">
                <a:tableStyleId>{B301B821-A1FF-4177-AEE7-76D212191A09}</a:tableStyleId>
              </a:tblPr>
              <a:tblGrid>
                <a:gridCol w="2295525">
                  <a:extLst>
                    <a:ext uri="{9D8B030D-6E8A-4147-A177-3AD203B41FA5}">
                      <a16:colId xmlns:a16="http://schemas.microsoft.com/office/drawing/2014/main" val="20000"/>
                    </a:ext>
                  </a:extLst>
                </a:gridCol>
              </a:tblGrid>
              <a:tr h="302785">
                <a:tc>
                  <a:txBody>
                    <a:bodyPr/>
                    <a:lstStyle/>
                    <a:p>
                      <a:r>
                        <a:rPr lang="en-GB" sz="1000" dirty="0" smtClean="0"/>
                        <a:t>Key Points</a:t>
                      </a:r>
                      <a:endParaRPr lang="en-GB" sz="1000" dirty="0"/>
                    </a:p>
                  </a:txBody>
                  <a:tcPr marL="99060" marR="99060"/>
                </a:tc>
                <a:extLst>
                  <a:ext uri="{0D108BD9-81ED-4DB2-BD59-A6C34878D82A}">
                    <a16:rowId xmlns:a16="http://schemas.microsoft.com/office/drawing/2014/main" val="10000"/>
                  </a:ext>
                </a:extLst>
              </a:tr>
              <a:tr h="3945190">
                <a:tc>
                  <a:txBody>
                    <a:bodyPr/>
                    <a:lstStyle/>
                    <a:p>
                      <a:pPr marL="0" indent="0">
                        <a:spcBef>
                          <a:spcPts val="0"/>
                        </a:spcBef>
                        <a:spcAft>
                          <a:spcPts val="400"/>
                        </a:spcAft>
                        <a:buClr>
                          <a:srgbClr val="003056"/>
                        </a:buClr>
                        <a:buFont typeface="Arial" panose="020B0604020202020204" pitchFamily="34" charset="0"/>
                        <a:buNone/>
                      </a:pPr>
                      <a:r>
                        <a:rPr lang="en-GB" sz="800" b="1" dirty="0" smtClean="0"/>
                        <a:t>SLA to Hub</a:t>
                      </a:r>
                      <a:r>
                        <a:rPr lang="en-GB" sz="800" b="1" baseline="0" dirty="0" smtClean="0"/>
                        <a:t> &amp; Spoke:</a:t>
                      </a:r>
                      <a:endParaRPr lang="en-GB" sz="800" b="1" dirty="0" smtClean="0"/>
                    </a:p>
                    <a:p>
                      <a:pPr marL="171450" indent="-171450">
                        <a:spcBef>
                          <a:spcPts val="0"/>
                        </a:spcBef>
                        <a:spcAft>
                          <a:spcPts val="400"/>
                        </a:spcAft>
                        <a:buClr>
                          <a:srgbClr val="003056"/>
                        </a:buClr>
                        <a:buFont typeface="Arial" panose="020B0604020202020204" pitchFamily="34" charset="0"/>
                        <a:buChar char="•"/>
                      </a:pPr>
                      <a:r>
                        <a:rPr lang="en-GB" sz="800" i="0" baseline="0" dirty="0" smtClean="0"/>
                        <a:t>Isolates production, preproduction and development workloads where workloads deployed in their respective spokes. </a:t>
                      </a:r>
                      <a:r>
                        <a:rPr lang="en-GB" sz="800" b="1" i="0" u="sng" baseline="0" dirty="0" smtClean="0"/>
                        <a:t>Separation of environments</a:t>
                      </a:r>
                      <a:r>
                        <a:rPr lang="en-GB" sz="800" i="0" baseline="0" dirty="0" smtClean="0"/>
                        <a:t>. </a:t>
                      </a:r>
                    </a:p>
                    <a:p>
                      <a:pPr marL="171450" marR="0" lvl="0" indent="-171450" algn="l" defTabSz="914296" rtl="0" eaLnBrk="1" fontAlgn="auto" latinLnBrk="0" hangingPunct="1">
                        <a:lnSpc>
                          <a:spcPct val="100000"/>
                        </a:lnSpc>
                        <a:spcBef>
                          <a:spcPts val="0"/>
                        </a:spcBef>
                        <a:spcAft>
                          <a:spcPts val="400"/>
                        </a:spcAft>
                        <a:buClr>
                          <a:srgbClr val="003056"/>
                        </a:buClr>
                        <a:buSzTx/>
                        <a:buFont typeface="Arial" panose="020B0604020202020204" pitchFamily="34" charset="0"/>
                        <a:buChar char="•"/>
                        <a:tabLst/>
                        <a:defRPr/>
                      </a:pPr>
                      <a:r>
                        <a:rPr lang="en-GB" sz="800" b="1" i="0" u="sng" baseline="0" dirty="0" smtClean="0"/>
                        <a:t>Any communication between the environments blocked by default</a:t>
                      </a:r>
                      <a:endParaRPr lang="en-GB" sz="800" b="1" u="sng" dirty="0" smtClean="0">
                        <a:solidFill>
                          <a:schemeClr val="tx1"/>
                        </a:solidFill>
                        <a:ea typeface="Arial" charset="0"/>
                        <a:cs typeface="Arial" panose="020B0604020202020204" pitchFamily="34" charset="0"/>
                      </a:endParaRPr>
                    </a:p>
                    <a:p>
                      <a:pPr marL="171450" indent="-171450">
                        <a:spcBef>
                          <a:spcPts val="0"/>
                        </a:spcBef>
                        <a:spcAft>
                          <a:spcPts val="400"/>
                        </a:spcAft>
                        <a:buClr>
                          <a:srgbClr val="003056"/>
                        </a:buClr>
                        <a:buFont typeface="Arial" panose="020B0604020202020204" pitchFamily="34" charset="0"/>
                        <a:buChar char="•"/>
                      </a:pPr>
                      <a:r>
                        <a:rPr lang="en-GB" sz="800" i="0" baseline="0" dirty="0" smtClean="0"/>
                        <a:t>Shared services are deployed in the hub.</a:t>
                      </a:r>
                    </a:p>
                    <a:p>
                      <a:pPr marL="171450" lvl="0" indent="-171450" defTabSz="435416">
                        <a:buFont typeface="Arial" panose="020B0604020202020204" pitchFamily="34" charset="0"/>
                        <a:buChar char="•"/>
                        <a:defRPr/>
                      </a:pPr>
                      <a:r>
                        <a:rPr lang="en-GB" sz="800" dirty="0" smtClean="0">
                          <a:solidFill>
                            <a:schemeClr val="tx1"/>
                          </a:solidFill>
                          <a:ea typeface="Arial" charset="0"/>
                          <a:cs typeface="Arial" panose="020B0604020202020204" pitchFamily="34" charset="0"/>
                        </a:rPr>
                        <a:t>All communications (Ingress and Egress to/from</a:t>
                      </a:r>
                      <a:r>
                        <a:rPr lang="en-GB" sz="800" baseline="0" dirty="0" smtClean="0">
                          <a:solidFill>
                            <a:schemeClr val="tx1"/>
                          </a:solidFill>
                          <a:ea typeface="Arial" charset="0"/>
                          <a:cs typeface="Arial" panose="020B0604020202020204" pitchFamily="34" charset="0"/>
                        </a:rPr>
                        <a:t> </a:t>
                      </a:r>
                      <a:r>
                        <a:rPr lang="en-GB" sz="800" baseline="0" dirty="0" err="1" smtClean="0">
                          <a:solidFill>
                            <a:schemeClr val="tx1"/>
                          </a:solidFill>
                          <a:ea typeface="Arial" charset="0"/>
                          <a:cs typeface="Arial" panose="020B0604020202020204" pitchFamily="34" charset="0"/>
                        </a:rPr>
                        <a:t>on-premise</a:t>
                      </a:r>
                      <a:r>
                        <a:rPr lang="en-GB" sz="800" baseline="0" dirty="0" smtClean="0">
                          <a:solidFill>
                            <a:schemeClr val="tx1"/>
                          </a:solidFill>
                          <a:ea typeface="Arial" charset="0"/>
                          <a:cs typeface="Arial" panose="020B0604020202020204" pitchFamily="34" charset="0"/>
                        </a:rPr>
                        <a:t>, internet and between environments</a:t>
                      </a:r>
                      <a:r>
                        <a:rPr lang="en-GB" sz="800" dirty="0" smtClean="0">
                          <a:solidFill>
                            <a:schemeClr val="tx1"/>
                          </a:solidFill>
                          <a:ea typeface="Arial" charset="0"/>
                          <a:cs typeface="Arial" panose="020B0604020202020204" pitchFamily="34" charset="0"/>
                        </a:rPr>
                        <a:t>) routed and filtered through Hub.</a:t>
                      </a:r>
                    </a:p>
                    <a:p>
                      <a:pPr marL="0" marR="0" lvl="0" indent="0" algn="l" defTabSz="435416"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800" dirty="0" smtClean="0">
                        <a:solidFill>
                          <a:schemeClr val="tx1"/>
                        </a:solidFill>
                        <a:ea typeface="Arial" charset="0"/>
                        <a:cs typeface="Arial" panose="020B0604020202020204" pitchFamily="34" charset="0"/>
                      </a:endParaRPr>
                    </a:p>
                    <a:p>
                      <a:pPr marL="171450" marR="0" lvl="0" indent="-171450" algn="l" defTabSz="43541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800" dirty="0" smtClean="0">
                          <a:solidFill>
                            <a:schemeClr val="tx1"/>
                          </a:solidFill>
                          <a:ea typeface="Arial" charset="0"/>
                          <a:cs typeface="Arial" panose="020B0604020202020204" pitchFamily="34" charset="0"/>
                        </a:rPr>
                        <a:t>Easy to add and remove spokes without affecting the rest of the network, giving business units great flexibility within their environments</a:t>
                      </a:r>
                    </a:p>
                    <a:p>
                      <a:pPr marL="171450" lvl="0" indent="-171450" defTabSz="435416">
                        <a:buFont typeface="Arial" panose="020B0604020202020204" pitchFamily="34" charset="0"/>
                        <a:buChar char="•"/>
                        <a:defRPr/>
                      </a:pPr>
                      <a:endParaRPr kumimoji="0" lang="en-GB" sz="800" b="0" i="0" u="none" strike="noStrike" kern="1200" cap="none" normalizeH="0" baseline="0" dirty="0" smtClean="0">
                        <a:ln>
                          <a:noFill/>
                        </a:ln>
                        <a:solidFill>
                          <a:schemeClr val="tx1"/>
                        </a:solidFill>
                        <a:effectLst/>
                        <a:latin typeface="Arial" charset="0"/>
                        <a:ea typeface="+mn-ea"/>
                        <a:cs typeface="ＭＳ Ｐゴシック"/>
                      </a:endParaRPr>
                    </a:p>
                    <a:p>
                      <a:pPr marL="171450" marR="0" lvl="0" indent="-171450" algn="l" defTabSz="43541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800" b="0" u="none" dirty="0" smtClean="0">
                          <a:solidFill>
                            <a:schemeClr val="tx1"/>
                          </a:solidFill>
                          <a:ea typeface="Arial" charset="0"/>
                          <a:cs typeface="Arial" panose="020B0604020202020204" pitchFamily="34" charset="0"/>
                        </a:rPr>
                        <a:t>Overcome</a:t>
                      </a:r>
                      <a:r>
                        <a:rPr lang="en-GB" sz="800" b="0" u="none" baseline="0" dirty="0" smtClean="0">
                          <a:solidFill>
                            <a:schemeClr val="tx1"/>
                          </a:solidFill>
                          <a:ea typeface="Arial" charset="0"/>
                          <a:cs typeface="Arial" panose="020B0604020202020204" pitchFamily="34" charset="0"/>
                        </a:rPr>
                        <a:t> subscription limits</a:t>
                      </a:r>
                    </a:p>
                    <a:p>
                      <a:pPr marL="171450" marR="0" lvl="0" indent="-171450" algn="l" defTabSz="435416"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800" b="1" u="sng" baseline="0" dirty="0" smtClean="0">
                        <a:solidFill>
                          <a:schemeClr val="tx1"/>
                        </a:solidFill>
                        <a:ea typeface="Arial" charset="0"/>
                        <a:cs typeface="Arial" panose="020B0604020202020204" pitchFamily="34" charset="0"/>
                      </a:endParaRPr>
                    </a:p>
                    <a:p>
                      <a:pPr marL="171450" indent="-171450">
                        <a:spcBef>
                          <a:spcPts val="0"/>
                        </a:spcBef>
                        <a:spcAft>
                          <a:spcPts val="400"/>
                        </a:spcAft>
                        <a:buClr>
                          <a:srgbClr val="003056"/>
                        </a:buClr>
                        <a:buFont typeface="Arial" panose="020B0604020202020204" pitchFamily="34" charset="0"/>
                        <a:buChar char="•"/>
                      </a:pPr>
                      <a:r>
                        <a:rPr lang="en-GB" sz="800" i="0" baseline="0" dirty="0" smtClean="0"/>
                        <a:t>Unique IP ranges to be allocated for environments</a:t>
                      </a:r>
                    </a:p>
                  </a:txBody>
                  <a:tcPr marL="99060" marR="99060"/>
                </a:tc>
                <a:extLst>
                  <a:ext uri="{0D108BD9-81ED-4DB2-BD59-A6C34878D82A}">
                    <a16:rowId xmlns:a16="http://schemas.microsoft.com/office/drawing/2014/main" val="10001"/>
                  </a:ext>
                </a:extLst>
              </a:tr>
            </a:tbl>
          </a:graphicData>
        </a:graphic>
      </p:graphicFrame>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089" y="6266498"/>
            <a:ext cx="1906638" cy="5061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089" y="973364"/>
            <a:ext cx="6947006" cy="42992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6632755"/>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410796" y="2697981"/>
            <a:ext cx="9187876" cy="1957063"/>
          </a:xfrm>
          <a:prstGeom prst="rect">
            <a:avLst/>
          </a:prstGeom>
          <a:solidFill>
            <a:schemeClr val="accent2">
              <a:alpha val="14000"/>
            </a:schemeClr>
          </a:solidFill>
          <a:ln w="9525">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b="1" dirty="0"/>
          </a:p>
        </p:txBody>
      </p:sp>
      <p:sp>
        <p:nvSpPr>
          <p:cNvPr id="4" name="Title 3"/>
          <p:cNvSpPr>
            <a:spLocks noGrp="1"/>
          </p:cNvSpPr>
          <p:nvPr>
            <p:ph type="title"/>
          </p:nvPr>
        </p:nvSpPr>
        <p:spPr/>
        <p:txBody>
          <a:bodyPr/>
          <a:lstStyle/>
          <a:p>
            <a:r>
              <a:rPr lang="en-GB" dirty="0" smtClean="0"/>
              <a:t>Solution Overview - Security</a:t>
            </a:r>
            <a:endParaRPr lang="en-GB" dirty="0"/>
          </a:p>
        </p:txBody>
      </p:sp>
      <p:sp>
        <p:nvSpPr>
          <p:cNvPr id="2" name="TextBox 1"/>
          <p:cNvSpPr txBox="1"/>
          <p:nvPr/>
        </p:nvSpPr>
        <p:spPr>
          <a:xfrm>
            <a:off x="298174" y="861453"/>
            <a:ext cx="1870705" cy="246221"/>
          </a:xfrm>
          <a:prstGeom prst="rect">
            <a:avLst/>
          </a:prstGeom>
          <a:noFill/>
        </p:spPr>
        <p:txBody>
          <a:bodyPr wrap="none" lIns="0" tIns="0" rIns="0" bIns="0" rtlCol="0">
            <a:spAutoFit/>
          </a:bodyPr>
          <a:lstStyle/>
          <a:p>
            <a:r>
              <a:rPr lang="en-GB" sz="1600" b="1" dirty="0" smtClean="0">
                <a:solidFill>
                  <a:schemeClr val="accent2"/>
                </a:solidFill>
              </a:rPr>
              <a:t>Security Outcomes</a:t>
            </a:r>
          </a:p>
        </p:txBody>
      </p:sp>
      <p:sp>
        <p:nvSpPr>
          <p:cNvPr id="3" name="TextBox 2"/>
          <p:cNvSpPr txBox="1"/>
          <p:nvPr/>
        </p:nvSpPr>
        <p:spPr>
          <a:xfrm>
            <a:off x="298174" y="1177897"/>
            <a:ext cx="9561913" cy="169277"/>
          </a:xfrm>
          <a:prstGeom prst="rect">
            <a:avLst/>
          </a:prstGeom>
          <a:noFill/>
        </p:spPr>
        <p:txBody>
          <a:bodyPr wrap="none" lIns="0" tIns="0" rIns="0" bIns="0" rtlCol="0">
            <a:spAutoFit/>
          </a:bodyPr>
          <a:lstStyle/>
          <a:p>
            <a:r>
              <a:rPr lang="en-GB" sz="1100" dirty="0" smtClean="0">
                <a:solidFill>
                  <a:srgbClr val="141E50"/>
                </a:solidFill>
              </a:rPr>
              <a:t>The Azure Foundations architecture will address security through a set of defined security outcomes achieved across SLA’s seven core security domains: </a:t>
            </a:r>
          </a:p>
        </p:txBody>
      </p:sp>
      <p:sp>
        <p:nvSpPr>
          <p:cNvPr id="5" name="Rectangle 4"/>
          <p:cNvSpPr/>
          <p:nvPr/>
        </p:nvSpPr>
        <p:spPr>
          <a:xfrm>
            <a:off x="430034" y="1521791"/>
            <a:ext cx="1008000" cy="506896"/>
          </a:xfrm>
          <a:prstGeom prst="rect">
            <a:avLst/>
          </a:prstGeom>
          <a:solidFill>
            <a:schemeClr val="accent2"/>
          </a:solidFill>
          <a:ln w="9525">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b="1" dirty="0" smtClean="0"/>
              <a:t>Identity</a:t>
            </a:r>
            <a:endParaRPr lang="en-GB" sz="1000" b="1" dirty="0"/>
          </a:p>
        </p:txBody>
      </p:sp>
      <p:sp>
        <p:nvSpPr>
          <p:cNvPr id="8" name="Rectangle 7"/>
          <p:cNvSpPr/>
          <p:nvPr/>
        </p:nvSpPr>
        <p:spPr>
          <a:xfrm>
            <a:off x="1655005" y="1518482"/>
            <a:ext cx="1008000" cy="506896"/>
          </a:xfrm>
          <a:prstGeom prst="rect">
            <a:avLst/>
          </a:prstGeom>
          <a:solidFill>
            <a:schemeClr val="accent2"/>
          </a:solidFill>
          <a:ln w="9525">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b="1" dirty="0" smtClean="0"/>
              <a:t>Network</a:t>
            </a:r>
            <a:endParaRPr lang="en-GB" sz="1000" b="1" dirty="0"/>
          </a:p>
        </p:txBody>
      </p:sp>
      <p:sp>
        <p:nvSpPr>
          <p:cNvPr id="9" name="Rectangle 8"/>
          <p:cNvSpPr/>
          <p:nvPr/>
        </p:nvSpPr>
        <p:spPr>
          <a:xfrm>
            <a:off x="2981058" y="1525106"/>
            <a:ext cx="1008000" cy="506896"/>
          </a:xfrm>
          <a:prstGeom prst="rect">
            <a:avLst/>
          </a:prstGeom>
          <a:solidFill>
            <a:schemeClr val="accent2"/>
          </a:solidFill>
          <a:ln w="9525">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b="1" dirty="0" smtClean="0"/>
              <a:t>Data</a:t>
            </a:r>
            <a:endParaRPr lang="en-GB" sz="1000" b="1" dirty="0"/>
          </a:p>
        </p:txBody>
      </p:sp>
      <p:sp>
        <p:nvSpPr>
          <p:cNvPr id="10" name="Rectangle 9"/>
          <p:cNvSpPr/>
          <p:nvPr/>
        </p:nvSpPr>
        <p:spPr>
          <a:xfrm>
            <a:off x="4256571" y="1525106"/>
            <a:ext cx="1008000" cy="506896"/>
          </a:xfrm>
          <a:prstGeom prst="rect">
            <a:avLst/>
          </a:prstGeom>
          <a:solidFill>
            <a:schemeClr val="accent2"/>
          </a:solidFill>
          <a:ln w="9525">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b="1" dirty="0" smtClean="0"/>
              <a:t>Endpoint</a:t>
            </a:r>
            <a:endParaRPr lang="en-GB" sz="1000" b="1" dirty="0"/>
          </a:p>
        </p:txBody>
      </p:sp>
      <p:sp>
        <p:nvSpPr>
          <p:cNvPr id="11" name="Rectangle 10"/>
          <p:cNvSpPr/>
          <p:nvPr/>
        </p:nvSpPr>
        <p:spPr>
          <a:xfrm>
            <a:off x="5513841" y="1518482"/>
            <a:ext cx="1008000" cy="506896"/>
          </a:xfrm>
          <a:prstGeom prst="rect">
            <a:avLst/>
          </a:prstGeom>
          <a:solidFill>
            <a:schemeClr val="accent2"/>
          </a:solidFill>
          <a:ln w="9525">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b="1" dirty="0" smtClean="0"/>
              <a:t>Monitoring</a:t>
            </a:r>
            <a:endParaRPr lang="en-GB" sz="1000" b="1" dirty="0"/>
          </a:p>
        </p:txBody>
      </p:sp>
      <p:sp>
        <p:nvSpPr>
          <p:cNvPr id="12" name="Rectangle 11"/>
          <p:cNvSpPr/>
          <p:nvPr/>
        </p:nvSpPr>
        <p:spPr>
          <a:xfrm>
            <a:off x="6864716" y="1518482"/>
            <a:ext cx="1008000" cy="506896"/>
          </a:xfrm>
          <a:prstGeom prst="rect">
            <a:avLst/>
          </a:prstGeom>
          <a:solidFill>
            <a:schemeClr val="accent2"/>
          </a:solidFill>
          <a:ln w="9525">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b="1" dirty="0" smtClean="0"/>
              <a:t>Testing</a:t>
            </a:r>
            <a:endParaRPr lang="en-GB" sz="1000" b="1" dirty="0"/>
          </a:p>
        </p:txBody>
      </p:sp>
      <p:sp>
        <p:nvSpPr>
          <p:cNvPr id="13" name="Rectangle 12"/>
          <p:cNvSpPr/>
          <p:nvPr/>
        </p:nvSpPr>
        <p:spPr>
          <a:xfrm>
            <a:off x="8246244" y="1525106"/>
            <a:ext cx="1008000" cy="506896"/>
          </a:xfrm>
          <a:prstGeom prst="rect">
            <a:avLst/>
          </a:prstGeom>
          <a:solidFill>
            <a:schemeClr val="accent2"/>
          </a:solidFill>
          <a:ln w="9525">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b="1" dirty="0" smtClean="0"/>
              <a:t>Governance</a:t>
            </a:r>
            <a:endParaRPr lang="en-GB" sz="1000" b="1" dirty="0"/>
          </a:p>
        </p:txBody>
      </p:sp>
      <p:sp>
        <p:nvSpPr>
          <p:cNvPr id="14" name="TextBox 13"/>
          <p:cNvSpPr txBox="1"/>
          <p:nvPr/>
        </p:nvSpPr>
        <p:spPr>
          <a:xfrm>
            <a:off x="298173" y="2147956"/>
            <a:ext cx="9424947" cy="507831"/>
          </a:xfrm>
          <a:prstGeom prst="rect">
            <a:avLst/>
          </a:prstGeom>
          <a:noFill/>
        </p:spPr>
        <p:txBody>
          <a:bodyPr wrap="square" lIns="0" tIns="0" rIns="0" bIns="0" rtlCol="0">
            <a:spAutoFit/>
          </a:bodyPr>
          <a:lstStyle/>
          <a:p>
            <a:pPr>
              <a:lnSpc>
                <a:spcPct val="150000"/>
              </a:lnSpc>
            </a:pPr>
            <a:r>
              <a:rPr lang="en-GB" sz="1100" dirty="0" smtClean="0">
                <a:solidFill>
                  <a:srgbClr val="141E50"/>
                </a:solidFill>
              </a:rPr>
              <a:t>The detailed design activity and resulting HLD will define how the security outcomes are achieved by the architecture.  The HLD definition of the architecture will present the detail of the security outcomes in one of two flavours:</a:t>
            </a:r>
          </a:p>
        </p:txBody>
      </p:sp>
      <p:sp>
        <p:nvSpPr>
          <p:cNvPr id="6" name="Rectangle 5"/>
          <p:cNvSpPr/>
          <p:nvPr/>
        </p:nvSpPr>
        <p:spPr>
          <a:xfrm>
            <a:off x="441601" y="2754270"/>
            <a:ext cx="9039086" cy="553998"/>
          </a:xfrm>
          <a:prstGeom prst="rect">
            <a:avLst/>
          </a:prstGeom>
        </p:spPr>
        <p:txBody>
          <a:bodyPr wrap="square">
            <a:spAutoFit/>
          </a:bodyPr>
          <a:lstStyle/>
          <a:p>
            <a:pPr algn="just">
              <a:lnSpc>
                <a:spcPct val="150000"/>
              </a:lnSpc>
            </a:pPr>
            <a:r>
              <a:rPr lang="en-GB" sz="1000" b="1" dirty="0" smtClean="0"/>
              <a:t>The outcome is fully </a:t>
            </a:r>
            <a:r>
              <a:rPr lang="en-GB" sz="1000" b="1" dirty="0"/>
              <a:t>achieved; The architecture does not introduce any additional security risk into SLA.</a:t>
            </a:r>
            <a:endParaRPr lang="en-GB" sz="1000" dirty="0"/>
          </a:p>
          <a:p>
            <a:pPr algn="just">
              <a:lnSpc>
                <a:spcPct val="150000"/>
              </a:lnSpc>
            </a:pPr>
            <a:r>
              <a:rPr lang="en-GB" sz="1000" dirty="0"/>
              <a:t>This </a:t>
            </a:r>
            <a:r>
              <a:rPr lang="en-GB" sz="1000" dirty="0" smtClean="0"/>
              <a:t>confirms that the outcome represents </a:t>
            </a:r>
            <a:r>
              <a:rPr lang="en-GB" sz="1000" dirty="0"/>
              <a:t>a standard enterprise level security control and </a:t>
            </a:r>
            <a:r>
              <a:rPr lang="en-GB" sz="1000" dirty="0" smtClean="0"/>
              <a:t>is fully </a:t>
            </a:r>
            <a:r>
              <a:rPr lang="en-GB" sz="1000" dirty="0"/>
              <a:t>achieved throughout the architecture. </a:t>
            </a:r>
          </a:p>
        </p:txBody>
      </p:sp>
      <p:sp>
        <p:nvSpPr>
          <p:cNvPr id="16" name="Rectangle 15"/>
          <p:cNvSpPr/>
          <p:nvPr/>
        </p:nvSpPr>
        <p:spPr>
          <a:xfrm>
            <a:off x="430068" y="3408550"/>
            <a:ext cx="9039086" cy="1246495"/>
          </a:xfrm>
          <a:prstGeom prst="rect">
            <a:avLst/>
          </a:prstGeom>
        </p:spPr>
        <p:txBody>
          <a:bodyPr wrap="square">
            <a:spAutoFit/>
          </a:bodyPr>
          <a:lstStyle/>
          <a:p>
            <a:pPr algn="just">
              <a:lnSpc>
                <a:spcPct val="150000"/>
              </a:lnSpc>
            </a:pPr>
            <a:r>
              <a:rPr lang="en-GB" sz="1000" b="1" dirty="0" smtClean="0"/>
              <a:t>The outcome adopts </a:t>
            </a:r>
            <a:r>
              <a:rPr lang="en-GB" sz="1000" b="1" dirty="0"/>
              <a:t>a risk based </a:t>
            </a:r>
            <a:r>
              <a:rPr lang="en-GB" sz="1000" b="1" dirty="0" smtClean="0"/>
              <a:t>approach.*</a:t>
            </a:r>
            <a:endParaRPr lang="en-GB" sz="1000" dirty="0"/>
          </a:p>
          <a:p>
            <a:pPr algn="just">
              <a:lnSpc>
                <a:spcPct val="150000"/>
              </a:lnSpc>
            </a:pPr>
            <a:r>
              <a:rPr lang="en-GB" sz="1000" dirty="0"/>
              <a:t>This </a:t>
            </a:r>
            <a:r>
              <a:rPr lang="en-GB" sz="1000" dirty="0" smtClean="0"/>
              <a:t>confirms that the outcome </a:t>
            </a:r>
            <a:r>
              <a:rPr lang="en-GB" sz="1000" dirty="0"/>
              <a:t>represents a standard enterprise level security control but there </a:t>
            </a:r>
            <a:r>
              <a:rPr lang="en-GB" sz="1000" dirty="0" smtClean="0"/>
              <a:t>has been some flexibility required in </a:t>
            </a:r>
            <a:r>
              <a:rPr lang="en-GB" sz="1000" dirty="0"/>
              <a:t>the level of achievement of the outcome. The </a:t>
            </a:r>
            <a:r>
              <a:rPr lang="en-GB" sz="1000" dirty="0" smtClean="0"/>
              <a:t>SLA security </a:t>
            </a:r>
            <a:r>
              <a:rPr lang="en-GB" sz="1000" dirty="0"/>
              <a:t>team will assess with Cognizant what level of residual risk is presented to SLA, if that level of risk is acceptable and how any residual is mitigated after launch.  Depending on the nature of the risk, some risks may need to be recorded on SLA’s operational risk registers for governance and audit purposes.</a:t>
            </a:r>
          </a:p>
        </p:txBody>
      </p:sp>
      <p:sp>
        <p:nvSpPr>
          <p:cNvPr id="17" name="TextBox 16"/>
          <p:cNvSpPr txBox="1"/>
          <p:nvPr/>
        </p:nvSpPr>
        <p:spPr>
          <a:xfrm>
            <a:off x="310895" y="6039236"/>
            <a:ext cx="9300499" cy="184666"/>
          </a:xfrm>
          <a:prstGeom prst="rect">
            <a:avLst/>
          </a:prstGeom>
          <a:noFill/>
        </p:spPr>
        <p:txBody>
          <a:bodyPr wrap="square" lIns="0" tIns="0" rIns="0" bIns="0" rtlCol="0">
            <a:spAutoFit/>
          </a:bodyPr>
          <a:lstStyle/>
          <a:p>
            <a:r>
              <a:rPr lang="en-GB" sz="1200" b="1" dirty="0" smtClean="0">
                <a:solidFill>
                  <a:srgbClr val="141E50"/>
                </a:solidFill>
              </a:rPr>
              <a:t>*</a:t>
            </a:r>
            <a:r>
              <a:rPr lang="en-GB" sz="1000" dirty="0" smtClean="0">
                <a:solidFill>
                  <a:srgbClr val="141E50"/>
                </a:solidFill>
              </a:rPr>
              <a:t>The SLA security team has worked with Cognizant to define which security outcomes could adopt a risk based approach within the architecture.</a:t>
            </a:r>
          </a:p>
        </p:txBody>
      </p:sp>
      <p:sp>
        <p:nvSpPr>
          <p:cNvPr id="19" name="TextBox 18"/>
          <p:cNvSpPr txBox="1"/>
          <p:nvPr/>
        </p:nvSpPr>
        <p:spPr>
          <a:xfrm>
            <a:off x="270221" y="4891240"/>
            <a:ext cx="9300499" cy="169277"/>
          </a:xfrm>
          <a:prstGeom prst="rect">
            <a:avLst/>
          </a:prstGeom>
          <a:noFill/>
        </p:spPr>
        <p:txBody>
          <a:bodyPr wrap="square" lIns="0" tIns="0" rIns="0" bIns="0" rtlCol="0">
            <a:spAutoFit/>
          </a:bodyPr>
          <a:lstStyle/>
          <a:p>
            <a:r>
              <a:rPr lang="en-GB" sz="1100" dirty="0" smtClean="0">
                <a:solidFill>
                  <a:srgbClr val="141E50"/>
                </a:solidFill>
              </a:rPr>
              <a:t>This will allow the SLA security architecture team to work with Cognizant to assess where the architecture defined within the HLD is: </a:t>
            </a:r>
          </a:p>
        </p:txBody>
      </p:sp>
      <p:sp>
        <p:nvSpPr>
          <p:cNvPr id="20" name="TextBox 19"/>
          <p:cNvSpPr txBox="1"/>
          <p:nvPr/>
        </p:nvSpPr>
        <p:spPr>
          <a:xfrm>
            <a:off x="605501" y="5185795"/>
            <a:ext cx="9300499" cy="169277"/>
          </a:xfrm>
          <a:prstGeom prst="rect">
            <a:avLst/>
          </a:prstGeom>
          <a:noFill/>
        </p:spPr>
        <p:txBody>
          <a:bodyPr wrap="square" lIns="0" tIns="0" rIns="0" bIns="0" rtlCol="0">
            <a:spAutoFit/>
          </a:bodyPr>
          <a:lstStyle/>
          <a:p>
            <a:pPr marL="171450" indent="-171450">
              <a:buFont typeface="Arial" panose="020B0604020202020204" pitchFamily="34" charset="0"/>
              <a:buChar char="•"/>
            </a:pPr>
            <a:r>
              <a:rPr lang="en-GB" sz="1100" b="1" dirty="0" smtClean="0">
                <a:solidFill>
                  <a:srgbClr val="141E50"/>
                </a:solidFill>
              </a:rPr>
              <a:t>Conformant</a:t>
            </a:r>
            <a:r>
              <a:rPr lang="en-GB" sz="1100" dirty="0" smtClean="0">
                <a:solidFill>
                  <a:srgbClr val="141E50"/>
                </a:solidFill>
              </a:rPr>
              <a:t>   	All features in the architecture are designed in accordance with the security outcome.</a:t>
            </a:r>
          </a:p>
        </p:txBody>
      </p:sp>
      <p:sp>
        <p:nvSpPr>
          <p:cNvPr id="21" name="TextBox 20"/>
          <p:cNvSpPr txBox="1"/>
          <p:nvPr/>
        </p:nvSpPr>
        <p:spPr>
          <a:xfrm>
            <a:off x="595341" y="5419475"/>
            <a:ext cx="9300499" cy="169277"/>
          </a:xfrm>
          <a:prstGeom prst="rect">
            <a:avLst/>
          </a:prstGeom>
          <a:noFill/>
        </p:spPr>
        <p:txBody>
          <a:bodyPr wrap="square" lIns="0" tIns="0" rIns="0" bIns="0" rtlCol="0">
            <a:spAutoFit/>
          </a:bodyPr>
          <a:lstStyle/>
          <a:p>
            <a:pPr marL="171450" indent="-171450">
              <a:buFont typeface="Arial" panose="020B0604020202020204" pitchFamily="34" charset="0"/>
              <a:buChar char="•"/>
            </a:pPr>
            <a:r>
              <a:rPr lang="en-GB" sz="1100" b="1" dirty="0" smtClean="0">
                <a:solidFill>
                  <a:srgbClr val="141E50"/>
                </a:solidFill>
              </a:rPr>
              <a:t>Compliant</a:t>
            </a:r>
            <a:r>
              <a:rPr lang="en-GB" sz="1100" dirty="0" smtClean="0">
                <a:solidFill>
                  <a:srgbClr val="141E50"/>
                </a:solidFill>
              </a:rPr>
              <a:t> 		Some features of the security outcome have not been achieved within the architecture.</a:t>
            </a:r>
          </a:p>
        </p:txBody>
      </p:sp>
      <p:sp>
        <p:nvSpPr>
          <p:cNvPr id="22" name="TextBox 21"/>
          <p:cNvSpPr txBox="1"/>
          <p:nvPr/>
        </p:nvSpPr>
        <p:spPr>
          <a:xfrm>
            <a:off x="595341" y="5653155"/>
            <a:ext cx="9300499" cy="169277"/>
          </a:xfrm>
          <a:prstGeom prst="rect">
            <a:avLst/>
          </a:prstGeom>
          <a:noFill/>
        </p:spPr>
        <p:txBody>
          <a:bodyPr wrap="square" lIns="0" tIns="0" rIns="0" bIns="0" rtlCol="0">
            <a:spAutoFit/>
          </a:bodyPr>
          <a:lstStyle/>
          <a:p>
            <a:pPr marL="171450" indent="-171450">
              <a:buFont typeface="Arial" panose="020B0604020202020204" pitchFamily="34" charset="0"/>
              <a:buChar char="•"/>
            </a:pPr>
            <a:r>
              <a:rPr lang="en-GB" sz="1100" b="1" dirty="0" smtClean="0">
                <a:solidFill>
                  <a:srgbClr val="141E50"/>
                </a:solidFill>
              </a:rPr>
              <a:t>Non-conformant</a:t>
            </a:r>
            <a:r>
              <a:rPr lang="en-GB" sz="1100" dirty="0" smtClean="0">
                <a:solidFill>
                  <a:srgbClr val="141E50"/>
                </a:solidFill>
              </a:rPr>
              <a:t> 	The architecture is not designed in accordance with the security outcome.</a:t>
            </a:r>
          </a:p>
        </p:txBody>
      </p:sp>
      <p:pic>
        <p:nvPicPr>
          <p:cNvPr id="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089" y="6266498"/>
            <a:ext cx="1906638" cy="5061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34607886"/>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Solution Overview – Infrastructure Monitoring, Logging and Alerting</a:t>
            </a:r>
            <a:endParaRPr lang="en-GB" dirty="0"/>
          </a:p>
        </p:txBody>
      </p:sp>
      <p:graphicFrame>
        <p:nvGraphicFramePr>
          <p:cNvPr id="299" name="Table 298"/>
          <p:cNvGraphicFramePr>
            <a:graphicFrameLocks noGrp="1"/>
          </p:cNvGraphicFramePr>
          <p:nvPr>
            <p:extLst>
              <p:ext uri="{D42A27DB-BD31-4B8C-83A1-F6EECF244321}">
                <p14:modId xmlns:p14="http://schemas.microsoft.com/office/powerpoint/2010/main" val="2540044500"/>
              </p:ext>
            </p:extLst>
          </p:nvPr>
        </p:nvGraphicFramePr>
        <p:xfrm>
          <a:off x="7825563" y="1319370"/>
          <a:ext cx="1988288" cy="3924017"/>
        </p:xfrm>
        <a:graphic>
          <a:graphicData uri="http://schemas.openxmlformats.org/drawingml/2006/table">
            <a:tbl>
              <a:tblPr firstRow="1" bandRow="1">
                <a:tableStyleId>{B301B821-A1FF-4177-AEE7-76D212191A09}</a:tableStyleId>
              </a:tblPr>
              <a:tblGrid>
                <a:gridCol w="1988288">
                  <a:extLst>
                    <a:ext uri="{9D8B030D-6E8A-4147-A177-3AD203B41FA5}">
                      <a16:colId xmlns:a16="http://schemas.microsoft.com/office/drawing/2014/main" val="20000"/>
                    </a:ext>
                  </a:extLst>
                </a:gridCol>
              </a:tblGrid>
              <a:tr h="246097">
                <a:tc>
                  <a:txBody>
                    <a:bodyPr/>
                    <a:lstStyle/>
                    <a:p>
                      <a:r>
                        <a:rPr lang="en-GB" sz="1000" dirty="0" smtClean="0"/>
                        <a:t>Key Points</a:t>
                      </a:r>
                      <a:endParaRPr lang="en-GB" sz="1000" dirty="0"/>
                    </a:p>
                  </a:txBody>
                  <a:tcPr marL="99060" marR="99060"/>
                </a:tc>
                <a:extLst>
                  <a:ext uri="{0D108BD9-81ED-4DB2-BD59-A6C34878D82A}">
                    <a16:rowId xmlns:a16="http://schemas.microsoft.com/office/drawing/2014/main" val="10000"/>
                  </a:ext>
                </a:extLst>
              </a:tr>
              <a:tr h="3206558">
                <a:tc>
                  <a:txBody>
                    <a:bodyPr/>
                    <a:lstStyle/>
                    <a:p>
                      <a:pPr marL="0" indent="0">
                        <a:spcBef>
                          <a:spcPts val="0"/>
                        </a:spcBef>
                        <a:spcAft>
                          <a:spcPts val="400"/>
                        </a:spcAft>
                        <a:buClr>
                          <a:srgbClr val="003056"/>
                        </a:buClr>
                        <a:buFont typeface="Arial" panose="020B0604020202020204" pitchFamily="34" charset="0"/>
                        <a:buNone/>
                      </a:pPr>
                      <a:r>
                        <a:rPr lang="en-GB" sz="800" b="1" dirty="0" smtClean="0"/>
                        <a:t>Infrastructure Monitoring, Logging and Alerting:</a:t>
                      </a:r>
                    </a:p>
                    <a:p>
                      <a:pPr marL="171450" marR="0" lvl="0" indent="-171450" algn="l" defTabSz="914296" rtl="0" eaLnBrk="1" fontAlgn="auto" latinLnBrk="0" hangingPunct="1">
                        <a:lnSpc>
                          <a:spcPct val="100000"/>
                        </a:lnSpc>
                        <a:spcBef>
                          <a:spcPts val="0"/>
                        </a:spcBef>
                        <a:spcAft>
                          <a:spcPts val="400"/>
                        </a:spcAft>
                        <a:buClr>
                          <a:srgbClr val="003056"/>
                        </a:buClr>
                        <a:buSzTx/>
                        <a:buFont typeface="Arial" panose="020B0604020202020204" pitchFamily="34" charset="0"/>
                        <a:buChar char="•"/>
                        <a:tabLst/>
                        <a:defRPr/>
                      </a:pPr>
                      <a:r>
                        <a:rPr lang="en-GB" sz="800" b="0" i="0" u="none" baseline="0" dirty="0" smtClean="0"/>
                        <a:t>Existing on-</a:t>
                      </a:r>
                      <a:r>
                        <a:rPr lang="en-GB" sz="800" b="0" i="0" u="none" baseline="0" dirty="0" err="1" smtClean="0"/>
                        <a:t>prem</a:t>
                      </a:r>
                      <a:r>
                        <a:rPr lang="en-GB" sz="800" b="0" i="0" u="none" baseline="0" dirty="0" smtClean="0"/>
                        <a:t> solutions to be used</a:t>
                      </a:r>
                    </a:p>
                    <a:p>
                      <a:pPr marL="628598" marR="0" lvl="1" indent="-171450" algn="l" defTabSz="914296" rtl="0" eaLnBrk="1" fontAlgn="auto" latinLnBrk="0" hangingPunct="1">
                        <a:lnSpc>
                          <a:spcPct val="100000"/>
                        </a:lnSpc>
                        <a:spcBef>
                          <a:spcPts val="0"/>
                        </a:spcBef>
                        <a:spcAft>
                          <a:spcPts val="400"/>
                        </a:spcAft>
                        <a:buClr>
                          <a:srgbClr val="003056"/>
                        </a:buClr>
                        <a:buSzTx/>
                        <a:buFont typeface="Arial" panose="020B0604020202020204" pitchFamily="34" charset="0"/>
                        <a:buChar char="•"/>
                        <a:tabLst/>
                        <a:defRPr/>
                      </a:pPr>
                      <a:r>
                        <a:rPr lang="en-GB" sz="800" b="1" i="0" u="sng" baseline="0" dirty="0" err="1" smtClean="0"/>
                        <a:t>Zenoss</a:t>
                      </a:r>
                      <a:endParaRPr lang="en-GB" sz="800" b="1" i="0" u="sng" baseline="0" dirty="0" smtClean="0"/>
                    </a:p>
                    <a:p>
                      <a:pPr marL="628598" marR="0" lvl="1" indent="-171450" algn="l" defTabSz="914296" rtl="0" eaLnBrk="1" fontAlgn="auto" latinLnBrk="0" hangingPunct="1">
                        <a:lnSpc>
                          <a:spcPct val="100000"/>
                        </a:lnSpc>
                        <a:spcBef>
                          <a:spcPts val="0"/>
                        </a:spcBef>
                        <a:spcAft>
                          <a:spcPts val="400"/>
                        </a:spcAft>
                        <a:buClr>
                          <a:srgbClr val="003056"/>
                        </a:buClr>
                        <a:buSzTx/>
                        <a:buFont typeface="Arial" panose="020B0604020202020204" pitchFamily="34" charset="0"/>
                        <a:buChar char="•"/>
                        <a:tabLst/>
                        <a:defRPr/>
                      </a:pPr>
                      <a:r>
                        <a:rPr lang="en-GB" sz="800" b="1" i="0" u="sng" baseline="0" dirty="0" err="1" smtClean="0"/>
                        <a:t>ServiceNow</a:t>
                      </a:r>
                      <a:endParaRPr lang="en-GB" sz="800" b="1" i="0" u="sng" baseline="0" dirty="0" smtClean="0"/>
                    </a:p>
                    <a:p>
                      <a:pPr marL="628598" marR="0" lvl="1" indent="-171450" algn="l" defTabSz="914296" rtl="0" eaLnBrk="1" fontAlgn="auto" latinLnBrk="0" hangingPunct="1">
                        <a:lnSpc>
                          <a:spcPct val="100000"/>
                        </a:lnSpc>
                        <a:spcBef>
                          <a:spcPts val="0"/>
                        </a:spcBef>
                        <a:spcAft>
                          <a:spcPts val="400"/>
                        </a:spcAft>
                        <a:buClr>
                          <a:srgbClr val="003056"/>
                        </a:buClr>
                        <a:buSzTx/>
                        <a:buFont typeface="Arial" panose="020B0604020202020204" pitchFamily="34" charset="0"/>
                        <a:buChar char="•"/>
                        <a:tabLst/>
                        <a:defRPr/>
                      </a:pPr>
                      <a:r>
                        <a:rPr lang="en-GB" sz="800" b="1" i="0" u="sng" baseline="0" dirty="0" err="1" smtClean="0"/>
                        <a:t>NXLog</a:t>
                      </a:r>
                      <a:endParaRPr lang="en-GB" sz="800" b="1" i="0" u="sng" baseline="0" dirty="0" smtClean="0"/>
                    </a:p>
                    <a:p>
                      <a:pPr marL="628598" marR="0" lvl="1" indent="-171450" algn="l" defTabSz="914296" rtl="0" eaLnBrk="1" fontAlgn="auto" latinLnBrk="0" hangingPunct="1">
                        <a:lnSpc>
                          <a:spcPct val="100000"/>
                        </a:lnSpc>
                        <a:spcBef>
                          <a:spcPts val="0"/>
                        </a:spcBef>
                        <a:spcAft>
                          <a:spcPts val="400"/>
                        </a:spcAft>
                        <a:buClr>
                          <a:srgbClr val="003056"/>
                        </a:buClr>
                        <a:buSzTx/>
                        <a:buFont typeface="Arial" panose="020B0604020202020204" pitchFamily="34" charset="0"/>
                        <a:buChar char="•"/>
                        <a:tabLst/>
                        <a:defRPr/>
                      </a:pPr>
                      <a:r>
                        <a:rPr lang="en-GB" sz="800" b="1" i="0" u="sng" baseline="0" dirty="0" err="1" smtClean="0"/>
                        <a:t>eMite</a:t>
                      </a:r>
                      <a:endParaRPr lang="en-GB" sz="800" b="1" i="0" u="sng" baseline="0" dirty="0" smtClean="0"/>
                    </a:p>
                    <a:p>
                      <a:pPr marL="628598" marR="0" lvl="1" indent="-171450" algn="l" defTabSz="914296" rtl="0" eaLnBrk="1" fontAlgn="auto" latinLnBrk="0" hangingPunct="1">
                        <a:lnSpc>
                          <a:spcPct val="100000"/>
                        </a:lnSpc>
                        <a:spcBef>
                          <a:spcPts val="0"/>
                        </a:spcBef>
                        <a:spcAft>
                          <a:spcPts val="400"/>
                        </a:spcAft>
                        <a:buClr>
                          <a:srgbClr val="003056"/>
                        </a:buClr>
                        <a:buSzTx/>
                        <a:buFont typeface="Arial" panose="020B0604020202020204" pitchFamily="34" charset="0"/>
                        <a:buChar char="•"/>
                        <a:tabLst/>
                        <a:defRPr/>
                      </a:pPr>
                      <a:r>
                        <a:rPr lang="en-GB" sz="800" b="1" i="0" u="sng" baseline="0" dirty="0" smtClean="0"/>
                        <a:t>Cognizant Automation </a:t>
                      </a:r>
                      <a:r>
                        <a:rPr lang="en-GB" sz="800" b="1" i="0" u="sng" baseline="0" dirty="0" err="1" smtClean="0"/>
                        <a:t>Center</a:t>
                      </a:r>
                      <a:r>
                        <a:rPr lang="en-GB" sz="800" b="1" i="0" u="sng" baseline="0" dirty="0" smtClean="0"/>
                        <a:t> I&amp;O</a:t>
                      </a:r>
                    </a:p>
                    <a:p>
                      <a:pPr marL="171450" marR="0" lvl="0" indent="-171450" algn="l" defTabSz="914296" rtl="0" eaLnBrk="1" fontAlgn="auto" latinLnBrk="0" hangingPunct="1">
                        <a:lnSpc>
                          <a:spcPct val="100000"/>
                        </a:lnSpc>
                        <a:spcBef>
                          <a:spcPts val="0"/>
                        </a:spcBef>
                        <a:spcAft>
                          <a:spcPts val="400"/>
                        </a:spcAft>
                        <a:buClr>
                          <a:srgbClr val="003056"/>
                        </a:buClr>
                        <a:buSzTx/>
                        <a:buFont typeface="Arial" panose="020B0604020202020204" pitchFamily="34" charset="0"/>
                        <a:buChar char="•"/>
                        <a:tabLst/>
                        <a:defRPr/>
                      </a:pPr>
                      <a:r>
                        <a:rPr lang="en-GB" sz="800" b="1" i="0" u="sng" baseline="0" dirty="0" smtClean="0"/>
                        <a:t>Azure Monitor </a:t>
                      </a:r>
                      <a:r>
                        <a:rPr lang="en-GB" sz="800" b="0" i="0" u="none" baseline="0" dirty="0" smtClean="0"/>
                        <a:t>to be integrated with </a:t>
                      </a:r>
                      <a:r>
                        <a:rPr lang="en-GB" sz="800" b="0" i="0" u="none" baseline="0" dirty="0" err="1" smtClean="0"/>
                        <a:t>Zenoss</a:t>
                      </a:r>
                      <a:r>
                        <a:rPr lang="en-GB" sz="800" b="0" i="0" u="none" baseline="0" dirty="0" smtClean="0"/>
                        <a:t> for event management</a:t>
                      </a:r>
                    </a:p>
                    <a:p>
                      <a:pPr marL="171450" marR="0" lvl="0" indent="-171450" algn="l" defTabSz="914296" rtl="0" eaLnBrk="1" fontAlgn="auto" latinLnBrk="0" hangingPunct="1">
                        <a:lnSpc>
                          <a:spcPct val="100000"/>
                        </a:lnSpc>
                        <a:spcBef>
                          <a:spcPts val="0"/>
                        </a:spcBef>
                        <a:spcAft>
                          <a:spcPts val="400"/>
                        </a:spcAft>
                        <a:buClr>
                          <a:srgbClr val="003056"/>
                        </a:buClr>
                        <a:buSzTx/>
                        <a:buFont typeface="Arial" panose="020B0604020202020204" pitchFamily="34" charset="0"/>
                        <a:buChar char="•"/>
                        <a:tabLst/>
                        <a:defRPr/>
                      </a:pPr>
                      <a:r>
                        <a:rPr lang="en-GB" sz="800" b="0" i="0" u="none" baseline="0" dirty="0" smtClean="0"/>
                        <a:t>Existing metrics to be used post validation</a:t>
                      </a:r>
                    </a:p>
                    <a:p>
                      <a:pPr marL="171450" marR="0" lvl="0" indent="-171450" algn="l" defTabSz="914296" rtl="0" eaLnBrk="1" fontAlgn="auto" latinLnBrk="0" hangingPunct="1">
                        <a:lnSpc>
                          <a:spcPct val="100000"/>
                        </a:lnSpc>
                        <a:spcBef>
                          <a:spcPts val="0"/>
                        </a:spcBef>
                        <a:spcAft>
                          <a:spcPts val="400"/>
                        </a:spcAft>
                        <a:buClr>
                          <a:srgbClr val="003056"/>
                        </a:buClr>
                        <a:buSzTx/>
                        <a:buFont typeface="Arial" panose="020B0604020202020204" pitchFamily="34" charset="0"/>
                        <a:buChar char="•"/>
                        <a:tabLst/>
                        <a:defRPr/>
                      </a:pPr>
                      <a:r>
                        <a:rPr lang="en-GB" sz="800" b="0" i="0" u="none" baseline="0" dirty="0" smtClean="0"/>
                        <a:t>Existing Service Level Agreements for production issues applicable</a:t>
                      </a:r>
                    </a:p>
                    <a:p>
                      <a:pPr marL="171450" marR="0" lvl="0" indent="-171450" algn="l" defTabSz="914296" rtl="0" eaLnBrk="1" fontAlgn="auto" latinLnBrk="0" hangingPunct="1">
                        <a:lnSpc>
                          <a:spcPct val="100000"/>
                        </a:lnSpc>
                        <a:spcBef>
                          <a:spcPts val="0"/>
                        </a:spcBef>
                        <a:spcAft>
                          <a:spcPts val="400"/>
                        </a:spcAft>
                        <a:buClr>
                          <a:srgbClr val="003056"/>
                        </a:buClr>
                        <a:buSzTx/>
                        <a:buFont typeface="Arial" panose="020B0604020202020204" pitchFamily="34" charset="0"/>
                        <a:buChar char="•"/>
                        <a:tabLst/>
                        <a:defRPr/>
                      </a:pPr>
                      <a:r>
                        <a:rPr lang="en-GB" sz="800" b="0" i="0" u="none" baseline="0" dirty="0" smtClean="0"/>
                        <a:t>Azure </a:t>
                      </a:r>
                      <a:r>
                        <a:rPr lang="en-GB" sz="800" b="1" i="0" u="sng" baseline="0" dirty="0" err="1" smtClean="0"/>
                        <a:t>Networkwatcher</a:t>
                      </a:r>
                      <a:r>
                        <a:rPr lang="en-GB" sz="800" b="0" i="0" u="none" baseline="0" dirty="0" smtClean="0"/>
                        <a:t> to be deployed for Network services</a:t>
                      </a:r>
                    </a:p>
                    <a:p>
                      <a:pPr marL="171450" marR="0" lvl="0" indent="-171450" algn="l" defTabSz="914296" rtl="0" eaLnBrk="1" fontAlgn="auto" latinLnBrk="0" hangingPunct="1">
                        <a:lnSpc>
                          <a:spcPct val="100000"/>
                        </a:lnSpc>
                        <a:spcBef>
                          <a:spcPts val="0"/>
                        </a:spcBef>
                        <a:spcAft>
                          <a:spcPts val="400"/>
                        </a:spcAft>
                        <a:buClr>
                          <a:srgbClr val="003056"/>
                        </a:buClr>
                        <a:buSzTx/>
                        <a:buFont typeface="Arial" panose="020B0604020202020204" pitchFamily="34" charset="0"/>
                        <a:buChar char="•"/>
                        <a:tabLst/>
                        <a:defRPr/>
                      </a:pPr>
                      <a:r>
                        <a:rPr lang="en-GB" sz="800" b="0" i="0" u="none" baseline="0" dirty="0" smtClean="0"/>
                        <a:t>Security logging, monitoring and alerting will be addressed as part of the HLD and is not part of this diagram.</a:t>
                      </a:r>
                    </a:p>
                    <a:p>
                      <a:pPr marL="0" marR="0" lvl="0" indent="0" algn="l" defTabSz="914296" rtl="0" eaLnBrk="1" fontAlgn="auto" latinLnBrk="0" hangingPunct="1">
                        <a:lnSpc>
                          <a:spcPct val="100000"/>
                        </a:lnSpc>
                        <a:spcBef>
                          <a:spcPts val="0"/>
                        </a:spcBef>
                        <a:spcAft>
                          <a:spcPts val="400"/>
                        </a:spcAft>
                        <a:buClr>
                          <a:srgbClr val="003056"/>
                        </a:buClr>
                        <a:buSzTx/>
                        <a:buFont typeface="Arial" panose="020B0604020202020204" pitchFamily="34" charset="0"/>
                        <a:buNone/>
                        <a:tabLst/>
                        <a:defRPr/>
                      </a:pPr>
                      <a:endParaRPr lang="en-GB" sz="800" i="0" baseline="0" dirty="0" smtClean="0"/>
                    </a:p>
                    <a:p>
                      <a:pPr marL="171450" indent="-171450">
                        <a:spcBef>
                          <a:spcPts val="0"/>
                        </a:spcBef>
                        <a:spcAft>
                          <a:spcPts val="400"/>
                        </a:spcAft>
                        <a:buClr>
                          <a:srgbClr val="003056"/>
                        </a:buClr>
                        <a:buFont typeface="Arial" panose="020B0604020202020204" pitchFamily="34" charset="0"/>
                        <a:buChar char="•"/>
                      </a:pPr>
                      <a:endParaRPr lang="en-GB" sz="800" i="0" baseline="0" dirty="0" smtClean="0"/>
                    </a:p>
                  </a:txBody>
                  <a:tcPr marL="99060" marR="99060"/>
                </a:tc>
                <a:extLst>
                  <a:ext uri="{0D108BD9-81ED-4DB2-BD59-A6C34878D82A}">
                    <a16:rowId xmlns:a16="http://schemas.microsoft.com/office/drawing/2014/main" val="10001"/>
                  </a:ext>
                </a:extLst>
              </a:tr>
            </a:tbl>
          </a:graphicData>
        </a:graphic>
      </p:graphicFrame>
      <p:pic>
        <p:nvPicPr>
          <p:cNvPr id="3" name="Picture 2"/>
          <p:cNvPicPr>
            <a:picLocks noChangeAspect="1"/>
          </p:cNvPicPr>
          <p:nvPr/>
        </p:nvPicPr>
        <p:blipFill>
          <a:blip r:embed="rId2"/>
          <a:stretch>
            <a:fillRect/>
          </a:stretch>
        </p:blipFill>
        <p:spPr>
          <a:xfrm>
            <a:off x="196594" y="1319371"/>
            <a:ext cx="7509132" cy="3559304"/>
          </a:xfrm>
          <a:prstGeom prst="rect">
            <a:avLst/>
          </a:prstGeom>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089" y="6266498"/>
            <a:ext cx="1906638" cy="5061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45313702"/>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Aberdeen Standard Investments">
  <a:themeElements>
    <a:clrScheme name="Aberdeen Standard Investments">
      <a:dk1>
        <a:srgbClr val="141E50"/>
      </a:dk1>
      <a:lt1>
        <a:srgbClr val="FFFFFF"/>
      </a:lt1>
      <a:dk2>
        <a:srgbClr val="878787"/>
      </a:dk2>
      <a:lt2>
        <a:srgbClr val="797B7D"/>
      </a:lt2>
      <a:accent1>
        <a:srgbClr val="141E50"/>
      </a:accent1>
      <a:accent2>
        <a:srgbClr val="1A9CE3"/>
      </a:accent2>
      <a:accent3>
        <a:srgbClr val="878787"/>
      </a:accent3>
      <a:accent4>
        <a:srgbClr val="00583E"/>
      </a:accent4>
      <a:accent5>
        <a:srgbClr val="BA4E0F"/>
      </a:accent5>
      <a:accent6>
        <a:srgbClr val="62101C"/>
      </a:accent6>
      <a:hlink>
        <a:srgbClr val="5D0749"/>
      </a:hlink>
      <a:folHlink>
        <a:srgbClr val="008195"/>
      </a:folHlink>
    </a:clrScheme>
    <a:fontScheme name="Aberdeen Standard Investments">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141E50"/>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defRPr sz="1400" dirty="0" err="1" smtClean="0">
            <a:solidFill>
              <a:srgbClr val="141E50"/>
            </a:solidFill>
          </a:defRPr>
        </a:defPPr>
      </a:lstStyle>
    </a:txDef>
  </a:objectDefaults>
  <a:extraClrSchemeLst>
    <a:extraClrScheme>
      <a:clrScheme name="Default 1">
        <a:dk1>
          <a:srgbClr val="808080"/>
        </a:dk1>
        <a:lt1>
          <a:srgbClr val="FFFF00"/>
        </a:lt1>
        <a:dk2>
          <a:srgbClr val="1F0769"/>
        </a:dk2>
        <a:lt2>
          <a:srgbClr val="FFFF00"/>
        </a:lt2>
        <a:accent1>
          <a:srgbClr val="821109"/>
        </a:accent1>
        <a:accent2>
          <a:srgbClr val="3C3DB8"/>
        </a:accent2>
        <a:accent3>
          <a:srgbClr val="ABAAB9"/>
        </a:accent3>
        <a:accent4>
          <a:srgbClr val="DADA00"/>
        </a:accent4>
        <a:accent5>
          <a:srgbClr val="C1AAAA"/>
        </a:accent5>
        <a:accent6>
          <a:srgbClr val="3536A6"/>
        </a:accent6>
        <a:hlink>
          <a:srgbClr val="009999"/>
        </a:hlink>
        <a:folHlink>
          <a:srgbClr val="99CC00"/>
        </a:folHlink>
      </a:clrScheme>
      <a:clrMap bg1="dk2" tx1="lt1" bg2="dk1" tx2="lt2" accent1="accent1" accent2="accent2" accent3="accent3" accent4="accent4" accent5="accent5" accent6="accent6" hlink="hlink" folHlink="folHlink"/>
    </a:extraClrScheme>
    <a:extraClrScheme>
      <a:clrScheme name="Default 2">
        <a:dk1>
          <a:srgbClr val="000000"/>
        </a:dk1>
        <a:lt1>
          <a:srgbClr val="FFFFFF"/>
        </a:lt1>
        <a:dk2>
          <a:srgbClr val="00697A"/>
        </a:dk2>
        <a:lt2>
          <a:srgbClr val="54616E"/>
        </a:lt2>
        <a:accent1>
          <a:srgbClr val="00ABC9"/>
        </a:accent1>
        <a:accent2>
          <a:srgbClr val="AD940D"/>
        </a:accent2>
        <a:accent3>
          <a:srgbClr val="FFFFFF"/>
        </a:accent3>
        <a:accent4>
          <a:srgbClr val="000000"/>
        </a:accent4>
        <a:accent5>
          <a:srgbClr val="AAD2E1"/>
        </a:accent5>
        <a:accent6>
          <a:srgbClr val="9C860B"/>
        </a:accent6>
        <a:hlink>
          <a:srgbClr val="9C8CC9"/>
        </a:hlink>
        <a:folHlink>
          <a:srgbClr val="473B63"/>
        </a:folHlink>
      </a:clrScheme>
      <a:clrMap bg1="lt1" tx1="dk1" bg2="lt2" tx2="dk2" accent1="accent1" accent2="accent2" accent3="accent3" accent4="accent4" accent5="accent5" accent6="accent6" hlink="hlink" folHlink="folHlink"/>
    </a:extraClrScheme>
    <a:extraClrScheme>
      <a:clrScheme name="Default 3">
        <a:dk1>
          <a:srgbClr val="003056"/>
        </a:dk1>
        <a:lt1>
          <a:srgbClr val="FFFFFF"/>
        </a:lt1>
        <a:dk2>
          <a:srgbClr val="FFFFFF"/>
        </a:dk2>
        <a:lt2>
          <a:srgbClr val="003056"/>
        </a:lt2>
        <a:accent1>
          <a:srgbClr val="DCDCDC"/>
        </a:accent1>
        <a:accent2>
          <a:srgbClr val="0354B5"/>
        </a:accent2>
        <a:accent3>
          <a:srgbClr val="FFFFFF"/>
        </a:accent3>
        <a:accent4>
          <a:srgbClr val="002748"/>
        </a:accent4>
        <a:accent5>
          <a:srgbClr val="EBEBEB"/>
        </a:accent5>
        <a:accent6>
          <a:srgbClr val="024BA4"/>
        </a:accent6>
        <a:hlink>
          <a:srgbClr val="54BCEB"/>
        </a:hlink>
        <a:folHlink>
          <a:srgbClr val="0381D7"/>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4_Content">
  <a:themeElements>
    <a:clrScheme name="Aberdeen Standard Investments">
      <a:dk1>
        <a:srgbClr val="141E50"/>
      </a:dk1>
      <a:lt1>
        <a:srgbClr val="FFFFFF"/>
      </a:lt1>
      <a:dk2>
        <a:srgbClr val="E1E1E1"/>
      </a:dk2>
      <a:lt2>
        <a:srgbClr val="8A8C8E"/>
      </a:lt2>
      <a:accent1>
        <a:srgbClr val="141E50"/>
      </a:accent1>
      <a:accent2>
        <a:srgbClr val="1A9CE3"/>
      </a:accent2>
      <a:accent3>
        <a:srgbClr val="8A8C8E"/>
      </a:accent3>
      <a:accent4>
        <a:srgbClr val="D05B05"/>
      </a:accent4>
      <a:accent5>
        <a:srgbClr val="5D0749"/>
      </a:accent5>
      <a:accent6>
        <a:srgbClr val="B3B046"/>
      </a:accent6>
      <a:hlink>
        <a:srgbClr val="00BCEB"/>
      </a:hlink>
      <a:folHlink>
        <a:srgbClr val="0381D7"/>
      </a:folHlink>
    </a:clrScheme>
    <a:fontScheme name="Default">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Default 1">
        <a:dk1>
          <a:srgbClr val="808080"/>
        </a:dk1>
        <a:lt1>
          <a:srgbClr val="FFFF00"/>
        </a:lt1>
        <a:dk2>
          <a:srgbClr val="1F0769"/>
        </a:dk2>
        <a:lt2>
          <a:srgbClr val="FFFF00"/>
        </a:lt2>
        <a:accent1>
          <a:srgbClr val="821109"/>
        </a:accent1>
        <a:accent2>
          <a:srgbClr val="3C3DB8"/>
        </a:accent2>
        <a:accent3>
          <a:srgbClr val="ABAAB9"/>
        </a:accent3>
        <a:accent4>
          <a:srgbClr val="DADA00"/>
        </a:accent4>
        <a:accent5>
          <a:srgbClr val="C1AAAA"/>
        </a:accent5>
        <a:accent6>
          <a:srgbClr val="3536A6"/>
        </a:accent6>
        <a:hlink>
          <a:srgbClr val="009999"/>
        </a:hlink>
        <a:folHlink>
          <a:srgbClr val="99CC00"/>
        </a:folHlink>
      </a:clrScheme>
      <a:clrMap bg1="dk2" tx1="lt1" bg2="dk1" tx2="lt2" accent1="accent1" accent2="accent2" accent3="accent3" accent4="accent4" accent5="accent5" accent6="accent6" hlink="hlink" folHlink="folHlink"/>
    </a:extraClrScheme>
    <a:extraClrScheme>
      <a:clrScheme name="Default 2">
        <a:dk1>
          <a:srgbClr val="000000"/>
        </a:dk1>
        <a:lt1>
          <a:srgbClr val="FFFFFF"/>
        </a:lt1>
        <a:dk2>
          <a:srgbClr val="00697A"/>
        </a:dk2>
        <a:lt2>
          <a:srgbClr val="54616E"/>
        </a:lt2>
        <a:accent1>
          <a:srgbClr val="00ABC9"/>
        </a:accent1>
        <a:accent2>
          <a:srgbClr val="AD940D"/>
        </a:accent2>
        <a:accent3>
          <a:srgbClr val="FFFFFF"/>
        </a:accent3>
        <a:accent4>
          <a:srgbClr val="000000"/>
        </a:accent4>
        <a:accent5>
          <a:srgbClr val="AAD2E1"/>
        </a:accent5>
        <a:accent6>
          <a:srgbClr val="9C860B"/>
        </a:accent6>
        <a:hlink>
          <a:srgbClr val="9C8CC9"/>
        </a:hlink>
        <a:folHlink>
          <a:srgbClr val="473B63"/>
        </a:folHlink>
      </a:clrScheme>
      <a:clrMap bg1="lt1" tx1="dk1" bg2="lt2" tx2="dk2" accent1="accent1" accent2="accent2" accent3="accent3" accent4="accent4" accent5="accent5" accent6="accent6" hlink="hlink" folHlink="folHlink"/>
    </a:extraClrScheme>
    <a:extraClrScheme>
      <a:clrScheme name="Default 3">
        <a:dk1>
          <a:srgbClr val="003056"/>
        </a:dk1>
        <a:lt1>
          <a:srgbClr val="FFFFFF"/>
        </a:lt1>
        <a:dk2>
          <a:srgbClr val="FFFFFF"/>
        </a:dk2>
        <a:lt2>
          <a:srgbClr val="003056"/>
        </a:lt2>
        <a:accent1>
          <a:srgbClr val="DCDCDC"/>
        </a:accent1>
        <a:accent2>
          <a:srgbClr val="0354B5"/>
        </a:accent2>
        <a:accent3>
          <a:srgbClr val="FFFFFF"/>
        </a:accent3>
        <a:accent4>
          <a:srgbClr val="002748"/>
        </a:accent4>
        <a:accent5>
          <a:srgbClr val="EBEBEB"/>
        </a:accent5>
        <a:accent6>
          <a:srgbClr val="024BA4"/>
        </a:accent6>
        <a:hlink>
          <a:srgbClr val="54BCEB"/>
        </a:hlink>
        <a:folHlink>
          <a:srgbClr val="0381D7"/>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F986C782C49F04B8C37B2E2BC1F297A" ma:contentTypeVersion="15" ma:contentTypeDescription="Create a new document." ma:contentTypeScope="" ma:versionID="9840df715c4bf22cc375c17978bd9fb6">
  <xsd:schema xmlns:xsd="http://www.w3.org/2001/XMLSchema" xmlns:xs="http://www.w3.org/2001/XMLSchema" xmlns:p="http://schemas.microsoft.com/office/2006/metadata/properties" xmlns:ns2="2d86baa0-54c4-49df-bef9-75ac650c9231" xmlns:ns3="e475e084-c086-4ec8-87ff-bc30e7db572f" xmlns:ns4="3c35e321-f73a-4dae-ae38-a0459de24735" targetNamespace="http://schemas.microsoft.com/office/2006/metadata/properties" ma:root="true" ma:fieldsID="990ac2c84552d5e1a8c749a8654bab97" ns2:_="" ns3:_="" ns4:_="">
    <xsd:import namespace="2d86baa0-54c4-49df-bef9-75ac650c9231"/>
    <xsd:import namespace="e475e084-c086-4ec8-87ff-bc30e7db572f"/>
    <xsd:import namespace="3c35e321-f73a-4dae-ae38-a0459de2473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GenerationTime" minOccurs="0"/>
                <xsd:element ref="ns2:MediaServiceEventHashCode" minOccurs="0"/>
                <xsd:element ref="ns2:MediaServiceDateTaken" minOccurs="0"/>
                <xsd:element ref="ns2:MediaServiceOCR" minOccurs="0"/>
                <xsd:element ref="ns3:SharedWithUsers" minOccurs="0"/>
                <xsd:element ref="ns3:SharedWithDetails" minOccurs="0"/>
                <xsd:element ref="ns2:MediaLengthInSeconds"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d86baa0-54c4-49df-bef9-75ac650c923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5" nillable="true" ma:displayName="MediaServiceDateTaken" ma:hidden="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63b7d1d5-7262-4eb7-85df-493a730aa646"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e475e084-c086-4ec8-87ff-bc30e7db572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c35e321-f73a-4dae-ae38-a0459de24735" elementFormDefault="qualified">
    <xsd:import namespace="http://schemas.microsoft.com/office/2006/documentManagement/types"/>
    <xsd:import namespace="http://schemas.microsoft.com/office/infopath/2007/PartnerControls"/>
    <xsd:element name="TaxCatchAll" ma:index="22" nillable="true" ma:displayName="Taxonomy Catch All Column" ma:hidden="true" ma:list="{e2068ccc-2a30-45f6-b035-14262b87acfc}" ma:internalName="TaxCatchAll" ma:showField="CatchAllData" ma:web="e475e084-c086-4ec8-87ff-bc30e7db572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2d86baa0-54c4-49df-bef9-75ac650c9231">
      <Terms xmlns="http://schemas.microsoft.com/office/infopath/2007/PartnerControls"/>
    </lcf76f155ced4ddcb4097134ff3c332f>
    <TaxCatchAll xmlns="3c35e321-f73a-4dae-ae38-a0459de2473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6D76EE0-15AC-4C68-8813-FC921F653703}"/>
</file>

<file path=customXml/itemProps2.xml><?xml version="1.0" encoding="utf-8"?>
<ds:datastoreItem xmlns:ds="http://schemas.openxmlformats.org/officeDocument/2006/customXml" ds:itemID="{30CDC0E1-8286-4165-AA30-1783541E82B6}">
  <ds:schemaRefs>
    <ds:schemaRef ds:uri="http://purl.org/dc/terms/"/>
    <ds:schemaRef ds:uri="http://schemas.microsoft.com/office/infopath/2007/PartnerControls"/>
    <ds:schemaRef ds:uri="http://schemas.openxmlformats.org/package/2006/metadata/core-properties"/>
    <ds:schemaRef ds:uri="805bb4a8-95b3-42dd-b488-75d21636b979"/>
    <ds:schemaRef ds:uri="http://purl.org/dc/dcmitype/"/>
    <ds:schemaRef ds:uri="http://schemas.microsoft.com/office/2006/documentManagement/types"/>
    <ds:schemaRef ds:uri="http://schemas.microsoft.com/office/2006/metadata/properties"/>
    <ds:schemaRef ds:uri="http://www.w3.org/XML/1998/namespace"/>
    <ds:schemaRef ds:uri="http://purl.org/dc/elements/1.1/"/>
  </ds:schemaRefs>
</ds:datastoreItem>
</file>

<file path=customXml/itemProps3.xml><?xml version="1.0" encoding="utf-8"?>
<ds:datastoreItem xmlns:ds="http://schemas.openxmlformats.org/officeDocument/2006/customXml" ds:itemID="{9E043C44-53FA-469F-8F42-B5A6AB772D1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Aberdeen Standard Investments PowerPoint Template_A4</Template>
  <TotalTime>218</TotalTime>
  <Words>3515</Words>
  <Application>Microsoft Office PowerPoint</Application>
  <PresentationFormat>A4 Paper (210x297 mm)</PresentationFormat>
  <Paragraphs>462</Paragraphs>
  <Slides>18</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18</vt:i4>
      </vt:variant>
    </vt:vector>
  </HeadingPairs>
  <TitlesOfParts>
    <vt:vector size="24" baseType="lpstr">
      <vt:lpstr>ＭＳ Ｐゴシック</vt:lpstr>
      <vt:lpstr>Arial</vt:lpstr>
      <vt:lpstr>Courier New</vt:lpstr>
      <vt:lpstr>Wingdings</vt:lpstr>
      <vt:lpstr>Aberdeen Standard Investments</vt:lpstr>
      <vt:lpstr>4_Content</vt:lpstr>
      <vt:lpstr>Azure Foundation Design Solution Overview Optimus Hosting and Platform Transformation  </vt:lpstr>
      <vt:lpstr>Solution Context</vt:lpstr>
      <vt:lpstr>Solution Summary</vt:lpstr>
      <vt:lpstr>Solution Overview - Region</vt:lpstr>
      <vt:lpstr>Solution Overview – EA and Subscriptions</vt:lpstr>
      <vt:lpstr>Solution Overview – Governance</vt:lpstr>
      <vt:lpstr>Solution Overview – SLA to Hub &amp; Spoke</vt:lpstr>
      <vt:lpstr>Solution Overview - Security</vt:lpstr>
      <vt:lpstr>Solution Overview – Infrastructure Monitoring, Logging and Alerting</vt:lpstr>
      <vt:lpstr>Solution Impact</vt:lpstr>
      <vt:lpstr>Key Risks, Issues &amp; Dependencies</vt:lpstr>
      <vt:lpstr>What is SLAs choice of Tenant Options and Recommendation Decision Reference: </vt:lpstr>
      <vt:lpstr>What is SLAs choice of Azure Region Options and Recommendation Decision Reference: </vt:lpstr>
      <vt:lpstr>What is SLAs choice of Azure Network Architecture Options and Recommendation Decision Reference: </vt:lpstr>
      <vt:lpstr>What is SLAs choice of Business Continuity  and Disaster Recovery Options and Recommendation Decision Reference: </vt:lpstr>
      <vt:lpstr>PowerPoint Presentation</vt:lpstr>
      <vt:lpstr>Gaps &amp; Deviations From Target</vt:lpstr>
      <vt:lpstr>Closure Checklist</vt:lpstr>
    </vt:vector>
  </TitlesOfParts>
  <Company>Aberdeen Standard Investments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Solution Overview Document Template</dc:title>
  <dc:creator>Sugi.Kanda@cognizant.com</dc:creator>
  <cp:lastModifiedBy>Kanda, Sugi (Cognizant)</cp:lastModifiedBy>
  <cp:revision>645</cp:revision>
  <cp:lastPrinted>2017-09-27T13:08:09Z</cp:lastPrinted>
  <dcterms:created xsi:type="dcterms:W3CDTF">2017-09-20T16:07:52Z</dcterms:created>
  <dcterms:modified xsi:type="dcterms:W3CDTF">2020-06-25T12:59:01Z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0x010100AF986C782C49F04B8C37B2E2BC1F297A</vt:lpwstr>
  </property>
  <property fmtid="{D5CDD505-2E9C-101B-9397-08002B2CF9AE}" pid="3" name="_dlc_DocIdItemGuid">
    <vt:lpwstr>369a85f0-6dac-42f6-8518-1ce69a866497</vt:lpwstr>
  </property>
  <property fmtid="{D5CDD505-2E9C-101B-9397-08002B2CF9AE}" pid="4" name="Architecture Team">
    <vt:lpwstr>952;#Solutions Architecture|f9a64370-87a2-4465-aacb-665ee07e4915</vt:lpwstr>
  </property>
  <property fmtid="{D5CDD505-2E9C-101B-9397-08002B2CF9AE}" pid="5" name="Document Type">
    <vt:lpwstr>951;#Template|166c09d0-b418-4ac1-92a0-e00dc0d30355</vt:lpwstr>
  </property>
  <property fmtid="{D5CDD505-2E9C-101B-9397-08002B2CF9AE}" pid="6" name="MediaServiceImageTags">
    <vt:lpwstr/>
  </property>
</Properties>
</file>