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quickStyle7.xml" ContentType="application/vnd.openxmlformats-officedocument.drawingml.diagramStyl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layout7.xml" ContentType="application/vnd.openxmlformats-officedocument.drawingml.diagramLayout+xml"/>
  <Override PartName="/ppt/diagrams/quickStyle6.xml" ContentType="application/vnd.openxmlformats-officedocument.drawingml.diagramStyle+xml"/>
  <Override PartName="/ppt/diagrams/layout6.xml" ContentType="application/vnd.openxmlformats-officedocument.drawingml.diagramLayout+xml"/>
  <Override PartName="/ppt/diagrams/drawing5.xml" ContentType="application/vnd.ms-office.drawingml.diagramDrawing+xml"/>
  <Override PartName="/ppt/diagrams/drawing2.xml" ContentType="application/vnd.ms-office.drawingml.diagramDrawing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Masters/notesMaster1.xml" ContentType="application/vnd.openxmlformats-officedocument.presentationml.notesMaster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Authors.xml" ContentType="application/vnd.openxmlformats-officedocument.presentationml.commentAuthors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theme/theme1.xml" ContentType="application/vnd.openxmlformats-officedocument.theme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diagrams/layout5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8" r:id="rId2"/>
    <p:sldId id="284" r:id="rId3"/>
    <p:sldId id="285" r:id="rId4"/>
    <p:sldId id="279" r:id="rId5"/>
    <p:sldId id="286" r:id="rId6"/>
    <p:sldId id="315" r:id="rId7"/>
    <p:sldId id="292" r:id="rId8"/>
    <p:sldId id="316" r:id="rId9"/>
    <p:sldId id="317" r:id="rId10"/>
    <p:sldId id="295" r:id="rId11"/>
    <p:sldId id="318" r:id="rId12"/>
    <p:sldId id="314" r:id="rId13"/>
    <p:sldId id="321" r:id="rId14"/>
    <p:sldId id="280" r:id="rId15"/>
    <p:sldId id="287" r:id="rId16"/>
    <p:sldId id="297" r:id="rId17"/>
    <p:sldId id="298" r:id="rId18"/>
    <p:sldId id="299" r:id="rId19"/>
    <p:sldId id="300" r:id="rId20"/>
    <p:sldId id="322" r:id="rId21"/>
    <p:sldId id="281" r:id="rId22"/>
    <p:sldId id="288" r:id="rId23"/>
    <p:sldId id="302" r:id="rId24"/>
    <p:sldId id="306" r:id="rId25"/>
    <p:sldId id="319" r:id="rId26"/>
    <p:sldId id="323" r:id="rId27"/>
    <p:sldId id="282" r:id="rId28"/>
    <p:sldId id="289" r:id="rId29"/>
    <p:sldId id="308" r:id="rId30"/>
    <p:sldId id="301" r:id="rId31"/>
    <p:sldId id="309" r:id="rId32"/>
    <p:sldId id="320" r:id="rId33"/>
    <p:sldId id="310" r:id="rId34"/>
    <p:sldId id="324" r:id="rId35"/>
    <p:sldId id="283" r:id="rId36"/>
    <p:sldId id="290" r:id="rId37"/>
    <p:sldId id="313" r:id="rId38"/>
    <p:sldId id="325" r:id="rId39"/>
    <p:sldId id="26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jiribidi, Rajeshekhar (Cognizant)" initials="ER(" lastIdx="1" clrIdx="0">
    <p:extLst>
      <p:ext uri="{19B8F6BF-5375-455C-9EA6-DF929625EA0E}">
        <p15:presenceInfo xmlns:p15="http://schemas.microsoft.com/office/powerpoint/2012/main" userId="S-1-5-21-1178368992-402679808-390482200-7905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5" autoAdjust="0"/>
    <p:restoredTop sz="94660"/>
  </p:normalViewPr>
  <p:slideViewPr>
    <p:cSldViewPr snapToGrid="0">
      <p:cViewPr>
        <p:scale>
          <a:sx n="84" d="100"/>
          <a:sy n="84" d="100"/>
        </p:scale>
        <p:origin x="19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openxmlformats.org/officeDocument/2006/relationships/customXml" Target="../customXml/item1.xml"/><Relationship Id="rId50" Type="http://schemas.openxmlformats.org/officeDocument/2006/relationships/customXml" Target="../customXml/item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F9C66A-0568-47D4-8401-15655F67C4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0C7A599-5A3E-4EDD-9BB9-207722FA0336}">
      <dgm:prSet phldrT="[Text]" custT="1"/>
      <dgm:spPr/>
      <dgm:t>
        <a:bodyPr/>
        <a:lstStyle/>
        <a:p>
          <a:r>
            <a:rPr lang="en-US" sz="1200" b="0" dirty="0" smtClean="0"/>
            <a:t>Discovery</a:t>
          </a:r>
          <a:endParaRPr lang="en-US" sz="1200" b="0" dirty="0"/>
        </a:p>
      </dgm:t>
    </dgm:pt>
    <dgm:pt modelId="{AECAF894-7324-49A4-B746-01AD38FC737A}" type="parTrans" cxnId="{63C1AF4F-208F-4919-93C0-FE8D3392206B}">
      <dgm:prSet/>
      <dgm:spPr/>
      <dgm:t>
        <a:bodyPr/>
        <a:lstStyle/>
        <a:p>
          <a:endParaRPr lang="en-US" sz="1800" b="0"/>
        </a:p>
      </dgm:t>
    </dgm:pt>
    <dgm:pt modelId="{B639E268-EBA5-42F3-9184-A176DA4F6504}" type="sibTrans" cxnId="{63C1AF4F-208F-4919-93C0-FE8D339220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 sz="1800" b="0"/>
        </a:p>
      </dgm:t>
    </dgm:pt>
    <dgm:pt modelId="{C364D66A-7AD5-4E4B-B1CB-D0D41E996783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200" b="0" dirty="0" smtClean="0"/>
            <a:t>Pre -Implementation</a:t>
          </a:r>
          <a:endParaRPr lang="en-US" sz="1200" b="0" dirty="0"/>
        </a:p>
      </dgm:t>
    </dgm:pt>
    <dgm:pt modelId="{5159E845-90DE-4F48-A3E8-EFFAEE2F9236}" type="parTrans" cxnId="{26126D3B-2B70-45DE-B484-53CC7053F4E2}">
      <dgm:prSet/>
      <dgm:spPr/>
      <dgm:t>
        <a:bodyPr/>
        <a:lstStyle/>
        <a:p>
          <a:endParaRPr lang="en-US" sz="1800" b="0"/>
        </a:p>
      </dgm:t>
    </dgm:pt>
    <dgm:pt modelId="{E2D9CB5D-4EA6-4BB4-BD69-72ADDB6358E5}" type="sibTrans" cxnId="{26126D3B-2B70-45DE-B484-53CC7053F4E2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 sz="1800" b="0"/>
        </a:p>
      </dgm:t>
    </dgm:pt>
    <dgm:pt modelId="{E42498DF-CDEE-41ED-A554-EA32725E31DE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200" b="0" dirty="0" smtClean="0"/>
            <a:t>Implementation </a:t>
          </a:r>
          <a:endParaRPr lang="en-US" sz="1200" b="0" dirty="0"/>
        </a:p>
      </dgm:t>
    </dgm:pt>
    <dgm:pt modelId="{5F324711-567C-4F04-B4F0-4BF602460AEB}" type="parTrans" cxnId="{B9B835F8-0991-41AF-A134-AB420EDDBCD5}">
      <dgm:prSet/>
      <dgm:spPr/>
      <dgm:t>
        <a:bodyPr/>
        <a:lstStyle/>
        <a:p>
          <a:endParaRPr lang="en-US" sz="1800" b="0"/>
        </a:p>
      </dgm:t>
    </dgm:pt>
    <dgm:pt modelId="{610141A8-852F-4009-9CD2-E08F5BBF1DE8}" type="sibTrans" cxnId="{B9B835F8-0991-41AF-A134-AB420EDDBCD5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 sz="1800" b="0"/>
        </a:p>
      </dgm:t>
    </dgm:pt>
    <dgm:pt modelId="{51554420-FD5F-4EA8-9498-C13522B82D0A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200" b="0" dirty="0" smtClean="0"/>
            <a:t>Test-Validation</a:t>
          </a:r>
          <a:endParaRPr lang="en-US" sz="1200" b="0" dirty="0"/>
        </a:p>
      </dgm:t>
    </dgm:pt>
    <dgm:pt modelId="{03BB31FC-4194-4E88-B759-6B110B06F784}" type="parTrans" cxnId="{C1825D33-A301-4775-ACC3-6D31695C9C38}">
      <dgm:prSet/>
      <dgm:spPr/>
      <dgm:t>
        <a:bodyPr/>
        <a:lstStyle/>
        <a:p>
          <a:endParaRPr lang="en-US" sz="1800" b="0"/>
        </a:p>
      </dgm:t>
    </dgm:pt>
    <dgm:pt modelId="{9D5D8CD5-2817-4A46-85CC-9F0F579C64EF}" type="sibTrans" cxnId="{C1825D33-A301-4775-ACC3-6D31695C9C38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 sz="1800" b="0"/>
        </a:p>
      </dgm:t>
    </dgm:pt>
    <dgm:pt modelId="{AF75C1C6-976D-4CF4-8E03-6173507B5E0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200" b="0" dirty="0" smtClean="0"/>
            <a:t>Handover</a:t>
          </a:r>
          <a:endParaRPr lang="en-US" sz="1200" b="0" dirty="0"/>
        </a:p>
      </dgm:t>
    </dgm:pt>
    <dgm:pt modelId="{5F6A3471-6D03-4A6D-A9E2-579EEF45D15E}" type="parTrans" cxnId="{0035784F-DCA7-4C53-9BFA-3756834D506D}">
      <dgm:prSet/>
      <dgm:spPr/>
      <dgm:t>
        <a:bodyPr/>
        <a:lstStyle/>
        <a:p>
          <a:endParaRPr lang="en-US" sz="1800" b="0"/>
        </a:p>
      </dgm:t>
    </dgm:pt>
    <dgm:pt modelId="{024780C7-88DB-4F6E-9523-0BAAF01CF0DB}" type="sibTrans" cxnId="{0035784F-DCA7-4C53-9BFA-3756834D506D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 sz="1800" b="0"/>
        </a:p>
      </dgm:t>
    </dgm:pt>
    <dgm:pt modelId="{929A965E-D661-4295-AE54-527A0B462C1E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200" b="0" dirty="0" smtClean="0"/>
            <a:t>Design</a:t>
          </a:r>
          <a:endParaRPr lang="en-US" sz="1200" b="0" dirty="0"/>
        </a:p>
      </dgm:t>
    </dgm:pt>
    <dgm:pt modelId="{7D12D517-07EE-4A9D-B820-83201B5D7A82}" type="parTrans" cxnId="{15790CC3-0F8A-4A65-B694-14A7903D82A7}">
      <dgm:prSet/>
      <dgm:spPr/>
      <dgm:t>
        <a:bodyPr/>
        <a:lstStyle/>
        <a:p>
          <a:endParaRPr lang="en-US" sz="1800" b="0"/>
        </a:p>
      </dgm:t>
    </dgm:pt>
    <dgm:pt modelId="{EFC7FFBA-5F89-4AAF-AB1F-ACC74144D74D}" type="sibTrans" cxnId="{15790CC3-0F8A-4A65-B694-14A7903D82A7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 sz="1800" b="0"/>
        </a:p>
      </dgm:t>
    </dgm:pt>
    <dgm:pt modelId="{778351FE-5E1E-4F15-86BB-B2F6A130BACB}">
      <dgm:prSet phldrT="[Text]" custT="1"/>
      <dgm:spPr/>
      <dgm:t>
        <a:bodyPr/>
        <a:lstStyle/>
        <a:p>
          <a:r>
            <a:rPr lang="en-US" sz="1200" b="0" dirty="0" smtClean="0"/>
            <a:t>BAU</a:t>
          </a:r>
          <a:endParaRPr lang="en-US" sz="1200" b="0" dirty="0"/>
        </a:p>
      </dgm:t>
    </dgm:pt>
    <dgm:pt modelId="{8C03EF8C-51EB-4BCC-B223-FEF5027FD041}" type="parTrans" cxnId="{82074EE5-44F6-4DAA-B78E-A44288F416E5}">
      <dgm:prSet/>
      <dgm:spPr/>
      <dgm:t>
        <a:bodyPr/>
        <a:lstStyle/>
        <a:p>
          <a:endParaRPr lang="en-US" sz="1800" b="0"/>
        </a:p>
      </dgm:t>
    </dgm:pt>
    <dgm:pt modelId="{901913E0-4752-4A88-B663-18C7A31AEFC0}" type="sibTrans" cxnId="{82074EE5-44F6-4DAA-B78E-A44288F416E5}">
      <dgm:prSet/>
      <dgm:spPr/>
      <dgm:t>
        <a:bodyPr/>
        <a:lstStyle/>
        <a:p>
          <a:endParaRPr lang="en-US" sz="1800" b="0"/>
        </a:p>
      </dgm:t>
    </dgm:pt>
    <dgm:pt modelId="{B585D334-4745-48A3-9E97-31DE52B72E79}">
      <dgm:prSet phldrT="[Text]" custT="1"/>
      <dgm:spPr/>
      <dgm:t>
        <a:bodyPr/>
        <a:lstStyle/>
        <a:p>
          <a:r>
            <a:rPr lang="en-US" sz="1200" b="0" smtClean="0"/>
            <a:t>Assessment </a:t>
          </a:r>
          <a:endParaRPr lang="en-US" sz="1200" b="0" dirty="0"/>
        </a:p>
      </dgm:t>
    </dgm:pt>
    <dgm:pt modelId="{2CFB722D-B5ED-481F-ACF4-47020E82F064}" type="parTrans" cxnId="{F835E5F8-9817-4991-BA59-D4F693430896}">
      <dgm:prSet/>
      <dgm:spPr/>
      <dgm:t>
        <a:bodyPr/>
        <a:lstStyle/>
        <a:p>
          <a:endParaRPr lang="en-US" sz="1400"/>
        </a:p>
      </dgm:t>
    </dgm:pt>
    <dgm:pt modelId="{9D6DFE22-E263-4A2C-9BE3-E3B9558DC339}" type="sibTrans" cxnId="{F835E5F8-9817-4991-BA59-D4F693430896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 sz="800"/>
        </a:p>
      </dgm:t>
    </dgm:pt>
    <dgm:pt modelId="{5A3931F3-8BEC-4899-8B0C-C1FEB32029BC}" type="pres">
      <dgm:prSet presAssocID="{FCF9C66A-0568-47D4-8401-15655F67C443}" presName="Name0" presStyleCnt="0">
        <dgm:presLayoutVars>
          <dgm:dir/>
          <dgm:resizeHandles val="exact"/>
        </dgm:presLayoutVars>
      </dgm:prSet>
      <dgm:spPr/>
    </dgm:pt>
    <dgm:pt modelId="{244090D7-658D-49D4-8381-E828BF894D9A}" type="pres">
      <dgm:prSet presAssocID="{C0C7A599-5A3E-4EDD-9BB9-207722FA0336}" presName="node" presStyleLbl="node1" presStyleIdx="0" presStyleCnt="8" custScaleX="164341" custLinFactY="-100000" custLinFactNeighborX="45300" custLinFactNeighborY="-123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B4CA3-C317-4FAA-81E5-567B4DC1CB53}" type="pres">
      <dgm:prSet presAssocID="{B639E268-EBA5-42F3-9184-A176DA4F6504}" presName="sibTrans" presStyleLbl="sibTrans2D1" presStyleIdx="0" presStyleCnt="7"/>
      <dgm:spPr/>
      <dgm:t>
        <a:bodyPr/>
        <a:lstStyle/>
        <a:p>
          <a:endParaRPr lang="en-US"/>
        </a:p>
      </dgm:t>
    </dgm:pt>
    <dgm:pt modelId="{622EA521-6AD9-4002-BE5C-EB173433FBF2}" type="pres">
      <dgm:prSet presAssocID="{B639E268-EBA5-42F3-9184-A176DA4F6504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69420950-2136-4243-B86E-C6F53D5DFCF6}" type="pres">
      <dgm:prSet presAssocID="{B585D334-4745-48A3-9E97-31DE52B72E79}" presName="node" presStyleLbl="node1" presStyleIdx="1" presStyleCnt="8" custScaleX="193058" custLinFactX="16971" custLinFactY="-100000" custLinFactNeighborX="100000" custLinFactNeighborY="-123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E1DC8-FE88-44CB-98EF-7C5BD8376894}" type="pres">
      <dgm:prSet presAssocID="{9D6DFE22-E263-4A2C-9BE3-E3B9558DC339}" presName="sibTrans" presStyleLbl="sibTrans2D1" presStyleIdx="1" presStyleCnt="7"/>
      <dgm:spPr/>
      <dgm:t>
        <a:bodyPr/>
        <a:lstStyle/>
        <a:p>
          <a:endParaRPr lang="en-US"/>
        </a:p>
      </dgm:t>
    </dgm:pt>
    <dgm:pt modelId="{C7F1AB0C-856F-414B-B5C8-EA5ABB82FA2C}" type="pres">
      <dgm:prSet presAssocID="{9D6DFE22-E263-4A2C-9BE3-E3B9558DC339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243B9308-7850-4086-9501-5E5F87D80F1E}" type="pres">
      <dgm:prSet presAssocID="{929A965E-D661-4295-AE54-527A0B462C1E}" presName="node" presStyleLbl="node1" presStyleIdx="2" presStyleCnt="8" custScaleX="150678" custLinFactX="-100000" custLinFactNeighborX="-159072" custLinFactNeighborY="5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56AA2-9B5C-4C95-8BFB-A549575BEAC4}" type="pres">
      <dgm:prSet presAssocID="{EFC7FFBA-5F89-4AAF-AB1F-ACC74144D74D}" presName="sibTrans" presStyleLbl="sibTrans2D1" presStyleIdx="2" presStyleCnt="7" custScaleX="120812"/>
      <dgm:spPr/>
      <dgm:t>
        <a:bodyPr/>
        <a:lstStyle/>
        <a:p>
          <a:endParaRPr lang="en-US"/>
        </a:p>
      </dgm:t>
    </dgm:pt>
    <dgm:pt modelId="{41C0C332-1225-4BAC-8970-E82C264E79FA}" type="pres">
      <dgm:prSet presAssocID="{EFC7FFBA-5F89-4AAF-AB1F-ACC74144D74D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1ECE8BF3-0091-4A81-8456-601C2242D5AD}" type="pres">
      <dgm:prSet presAssocID="{C364D66A-7AD5-4E4B-B1CB-D0D41E996783}" presName="node" presStyleLbl="node1" presStyleIdx="3" presStyleCnt="8" custScaleX="253882" custLinFactX="-82137" custLinFactNeighborX="-100000" custLinFactNeighborY="5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61082-1AE6-41EA-9F79-AAB9CE04FD28}" type="pres">
      <dgm:prSet presAssocID="{E2D9CB5D-4EA6-4BB4-BD69-72ADDB6358E5}" presName="sibTrans" presStyleLbl="sibTrans2D1" presStyleIdx="3" presStyleCnt="7" custScaleX="120811"/>
      <dgm:spPr/>
      <dgm:t>
        <a:bodyPr/>
        <a:lstStyle/>
        <a:p>
          <a:endParaRPr lang="en-US"/>
        </a:p>
      </dgm:t>
    </dgm:pt>
    <dgm:pt modelId="{A5398306-8527-4C8B-9883-704F274F8768}" type="pres">
      <dgm:prSet presAssocID="{E2D9CB5D-4EA6-4BB4-BD69-72ADDB6358E5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1D83D84B-D0AF-4CA0-A765-19D7E17999A1}" type="pres">
      <dgm:prSet presAssocID="{E42498DF-CDEE-41ED-A554-EA32725E31DE}" presName="node" presStyleLbl="node1" presStyleIdx="4" presStyleCnt="8" custScaleX="246881" custLinFactX="-82137" custLinFactNeighborX="-100000" custLinFactNeighborY="5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F2800-12D4-4FD7-AFD9-D0914C76541E}" type="pres">
      <dgm:prSet presAssocID="{610141A8-852F-4009-9CD2-E08F5BBF1DE8}" presName="sibTrans" presStyleLbl="sibTrans2D1" presStyleIdx="4" presStyleCnt="7" custScaleX="120811"/>
      <dgm:spPr/>
      <dgm:t>
        <a:bodyPr/>
        <a:lstStyle/>
        <a:p>
          <a:endParaRPr lang="en-US"/>
        </a:p>
      </dgm:t>
    </dgm:pt>
    <dgm:pt modelId="{866C551C-DC1C-48EE-8130-7F9C5112D4DE}" type="pres">
      <dgm:prSet presAssocID="{610141A8-852F-4009-9CD2-E08F5BBF1DE8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3F05640B-807C-4C15-B5F0-5110340DC169}" type="pres">
      <dgm:prSet presAssocID="{51554420-FD5F-4EA8-9498-C13522B82D0A}" presName="node" presStyleLbl="node1" presStyleIdx="5" presStyleCnt="8" custScaleX="172785" custLinFactX="-32083" custLinFactNeighborX="-100000" custLinFactNeighborY="5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01838-E436-422D-9BBD-9C6A01D879AF}" type="pres">
      <dgm:prSet presAssocID="{9D5D8CD5-2817-4A46-85CC-9F0F579C64EF}" presName="sibTrans" presStyleLbl="sibTrans2D1" presStyleIdx="5" presStyleCnt="7" custScaleX="120811"/>
      <dgm:spPr/>
      <dgm:t>
        <a:bodyPr/>
        <a:lstStyle/>
        <a:p>
          <a:endParaRPr lang="en-US"/>
        </a:p>
      </dgm:t>
    </dgm:pt>
    <dgm:pt modelId="{0201398F-3259-47A1-8E22-E99F8D7C4F0D}" type="pres">
      <dgm:prSet presAssocID="{9D5D8CD5-2817-4A46-85CC-9F0F579C64EF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902B9FD2-11DC-4B62-978F-37342E1D82F9}" type="pres">
      <dgm:prSet presAssocID="{AF75C1C6-976D-4CF4-8E03-6173507B5E06}" presName="node" presStyleLbl="node1" presStyleIdx="6" presStyleCnt="8" custScaleX="172662" custLinFactX="5317" custLinFactNeighborX="100000" custLinFactNeighborY="50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8352D-8034-4AFB-99CF-2F9BD411DA8C}" type="pres">
      <dgm:prSet presAssocID="{024780C7-88DB-4F6E-9523-0BAAF01CF0DB}" presName="sibTrans" presStyleLbl="sibTrans2D1" presStyleIdx="6" presStyleCnt="7" custScaleX="120811"/>
      <dgm:spPr/>
      <dgm:t>
        <a:bodyPr/>
        <a:lstStyle/>
        <a:p>
          <a:endParaRPr lang="en-US"/>
        </a:p>
      </dgm:t>
    </dgm:pt>
    <dgm:pt modelId="{C0164A41-B0D3-44CB-A3F1-6D69280F7764}" type="pres">
      <dgm:prSet presAssocID="{024780C7-88DB-4F6E-9523-0BAAF01CF0DB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064D05C3-24BE-4225-BB03-68D9C98EDA94}" type="pres">
      <dgm:prSet presAssocID="{778351FE-5E1E-4F15-86BB-B2F6A130BACB}" presName="node" presStyleLbl="node1" presStyleIdx="7" presStyleCnt="8" custLinFactX="-99095" custLinFactY="100000" custLinFactNeighborX="-100000" custLinFactNeighborY="1430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35E5F8-9817-4991-BA59-D4F693430896}" srcId="{FCF9C66A-0568-47D4-8401-15655F67C443}" destId="{B585D334-4745-48A3-9E97-31DE52B72E79}" srcOrd="1" destOrd="0" parTransId="{2CFB722D-B5ED-481F-ACF4-47020E82F064}" sibTransId="{9D6DFE22-E263-4A2C-9BE3-E3B9558DC339}"/>
    <dgm:cxn modelId="{0035784F-DCA7-4C53-9BFA-3756834D506D}" srcId="{FCF9C66A-0568-47D4-8401-15655F67C443}" destId="{AF75C1C6-976D-4CF4-8E03-6173507B5E06}" srcOrd="6" destOrd="0" parTransId="{5F6A3471-6D03-4A6D-A9E2-579EEF45D15E}" sibTransId="{024780C7-88DB-4F6E-9523-0BAAF01CF0DB}"/>
    <dgm:cxn modelId="{DCD453DD-AA14-41DB-925C-BE8526CB7D02}" type="presOf" srcId="{610141A8-852F-4009-9CD2-E08F5BBF1DE8}" destId="{C50F2800-12D4-4FD7-AFD9-D0914C76541E}" srcOrd="0" destOrd="0" presId="urn:microsoft.com/office/officeart/2005/8/layout/process1"/>
    <dgm:cxn modelId="{101F512D-2C7B-402B-A393-580B61354FCD}" type="presOf" srcId="{E42498DF-CDEE-41ED-A554-EA32725E31DE}" destId="{1D83D84B-D0AF-4CA0-A765-19D7E17999A1}" srcOrd="0" destOrd="0" presId="urn:microsoft.com/office/officeart/2005/8/layout/process1"/>
    <dgm:cxn modelId="{19A182DF-C73D-4595-B33B-68C317B74EA6}" type="presOf" srcId="{AF75C1C6-976D-4CF4-8E03-6173507B5E06}" destId="{902B9FD2-11DC-4B62-978F-37342E1D82F9}" srcOrd="0" destOrd="0" presId="urn:microsoft.com/office/officeart/2005/8/layout/process1"/>
    <dgm:cxn modelId="{63C1AF4F-208F-4919-93C0-FE8D3392206B}" srcId="{FCF9C66A-0568-47D4-8401-15655F67C443}" destId="{C0C7A599-5A3E-4EDD-9BB9-207722FA0336}" srcOrd="0" destOrd="0" parTransId="{AECAF894-7324-49A4-B746-01AD38FC737A}" sibTransId="{B639E268-EBA5-42F3-9184-A176DA4F6504}"/>
    <dgm:cxn modelId="{6FD01D96-9938-4494-9652-68D4B6A660E7}" type="presOf" srcId="{EFC7FFBA-5F89-4AAF-AB1F-ACC74144D74D}" destId="{6E056AA2-9B5C-4C95-8BFB-A549575BEAC4}" srcOrd="0" destOrd="0" presId="urn:microsoft.com/office/officeart/2005/8/layout/process1"/>
    <dgm:cxn modelId="{9A8B714C-E7DE-4316-9DDF-D4A925AB35BF}" type="presOf" srcId="{9D5D8CD5-2817-4A46-85CC-9F0F579C64EF}" destId="{5CB01838-E436-422D-9BBD-9C6A01D879AF}" srcOrd="0" destOrd="0" presId="urn:microsoft.com/office/officeart/2005/8/layout/process1"/>
    <dgm:cxn modelId="{C1825D33-A301-4775-ACC3-6D31695C9C38}" srcId="{FCF9C66A-0568-47D4-8401-15655F67C443}" destId="{51554420-FD5F-4EA8-9498-C13522B82D0A}" srcOrd="5" destOrd="0" parTransId="{03BB31FC-4194-4E88-B759-6B110B06F784}" sibTransId="{9D5D8CD5-2817-4A46-85CC-9F0F579C64EF}"/>
    <dgm:cxn modelId="{66EFFF18-A79C-486E-987C-65D8745F9A47}" type="presOf" srcId="{B639E268-EBA5-42F3-9184-A176DA4F6504}" destId="{868B4CA3-C317-4FAA-81E5-567B4DC1CB53}" srcOrd="0" destOrd="0" presId="urn:microsoft.com/office/officeart/2005/8/layout/process1"/>
    <dgm:cxn modelId="{E9347D47-6C6B-48C6-B4C2-BAF09240E1AA}" type="presOf" srcId="{610141A8-852F-4009-9CD2-E08F5BBF1DE8}" destId="{866C551C-DC1C-48EE-8130-7F9C5112D4DE}" srcOrd="1" destOrd="0" presId="urn:microsoft.com/office/officeart/2005/8/layout/process1"/>
    <dgm:cxn modelId="{60506E83-744B-43D2-939C-9CF4974A42FA}" type="presOf" srcId="{9D5D8CD5-2817-4A46-85CC-9F0F579C64EF}" destId="{0201398F-3259-47A1-8E22-E99F8D7C4F0D}" srcOrd="1" destOrd="0" presId="urn:microsoft.com/office/officeart/2005/8/layout/process1"/>
    <dgm:cxn modelId="{15790CC3-0F8A-4A65-B694-14A7903D82A7}" srcId="{FCF9C66A-0568-47D4-8401-15655F67C443}" destId="{929A965E-D661-4295-AE54-527A0B462C1E}" srcOrd="2" destOrd="0" parTransId="{7D12D517-07EE-4A9D-B820-83201B5D7A82}" sibTransId="{EFC7FFBA-5F89-4AAF-AB1F-ACC74144D74D}"/>
    <dgm:cxn modelId="{57032342-E5E9-4665-834A-19C14A8FFCBF}" type="presOf" srcId="{B585D334-4745-48A3-9E97-31DE52B72E79}" destId="{69420950-2136-4243-B86E-C6F53D5DFCF6}" srcOrd="0" destOrd="0" presId="urn:microsoft.com/office/officeart/2005/8/layout/process1"/>
    <dgm:cxn modelId="{15A3D679-7F6E-48F7-8F6F-0A6ED83A5FA0}" type="presOf" srcId="{EFC7FFBA-5F89-4AAF-AB1F-ACC74144D74D}" destId="{41C0C332-1225-4BAC-8970-E82C264E79FA}" srcOrd="1" destOrd="0" presId="urn:microsoft.com/office/officeart/2005/8/layout/process1"/>
    <dgm:cxn modelId="{81D89B49-79A8-4286-8319-0A4AF49A6471}" type="presOf" srcId="{024780C7-88DB-4F6E-9523-0BAAF01CF0DB}" destId="{88E8352D-8034-4AFB-99CF-2F9BD411DA8C}" srcOrd="0" destOrd="0" presId="urn:microsoft.com/office/officeart/2005/8/layout/process1"/>
    <dgm:cxn modelId="{602FD4B9-75D8-461A-AFFA-91B8E540154C}" type="presOf" srcId="{778351FE-5E1E-4F15-86BB-B2F6A130BACB}" destId="{064D05C3-24BE-4225-BB03-68D9C98EDA94}" srcOrd="0" destOrd="0" presId="urn:microsoft.com/office/officeart/2005/8/layout/process1"/>
    <dgm:cxn modelId="{B9B835F8-0991-41AF-A134-AB420EDDBCD5}" srcId="{FCF9C66A-0568-47D4-8401-15655F67C443}" destId="{E42498DF-CDEE-41ED-A554-EA32725E31DE}" srcOrd="4" destOrd="0" parTransId="{5F324711-567C-4F04-B4F0-4BF602460AEB}" sibTransId="{610141A8-852F-4009-9CD2-E08F5BBF1DE8}"/>
    <dgm:cxn modelId="{3CDEB06F-3796-490E-8A7C-B20205F93FEE}" type="presOf" srcId="{C0C7A599-5A3E-4EDD-9BB9-207722FA0336}" destId="{244090D7-658D-49D4-8381-E828BF894D9A}" srcOrd="0" destOrd="0" presId="urn:microsoft.com/office/officeart/2005/8/layout/process1"/>
    <dgm:cxn modelId="{6EF78EA3-AF76-4AF3-AA95-3F49447AABF0}" type="presOf" srcId="{E2D9CB5D-4EA6-4BB4-BD69-72ADDB6358E5}" destId="{3F761082-1AE6-41EA-9F79-AAB9CE04FD28}" srcOrd="0" destOrd="0" presId="urn:microsoft.com/office/officeart/2005/8/layout/process1"/>
    <dgm:cxn modelId="{26126D3B-2B70-45DE-B484-53CC7053F4E2}" srcId="{FCF9C66A-0568-47D4-8401-15655F67C443}" destId="{C364D66A-7AD5-4E4B-B1CB-D0D41E996783}" srcOrd="3" destOrd="0" parTransId="{5159E845-90DE-4F48-A3E8-EFFAEE2F9236}" sibTransId="{E2D9CB5D-4EA6-4BB4-BD69-72ADDB6358E5}"/>
    <dgm:cxn modelId="{97122CCF-F6C6-4883-9407-ED3C7A1781EB}" type="presOf" srcId="{C364D66A-7AD5-4E4B-B1CB-D0D41E996783}" destId="{1ECE8BF3-0091-4A81-8456-601C2242D5AD}" srcOrd="0" destOrd="0" presId="urn:microsoft.com/office/officeart/2005/8/layout/process1"/>
    <dgm:cxn modelId="{67FDA1A6-30A7-4931-B9DB-D1E4C509B984}" type="presOf" srcId="{FCF9C66A-0568-47D4-8401-15655F67C443}" destId="{5A3931F3-8BEC-4899-8B0C-C1FEB32029BC}" srcOrd="0" destOrd="0" presId="urn:microsoft.com/office/officeart/2005/8/layout/process1"/>
    <dgm:cxn modelId="{73B8F1D6-60E5-471B-BCE2-8490CD132E93}" type="presOf" srcId="{E2D9CB5D-4EA6-4BB4-BD69-72ADDB6358E5}" destId="{A5398306-8527-4C8B-9883-704F274F8768}" srcOrd="1" destOrd="0" presId="urn:microsoft.com/office/officeart/2005/8/layout/process1"/>
    <dgm:cxn modelId="{6EF1CF15-FB05-451D-96A5-5E6440FAC7C3}" type="presOf" srcId="{9D6DFE22-E263-4A2C-9BE3-E3B9558DC339}" destId="{C7F1AB0C-856F-414B-B5C8-EA5ABB82FA2C}" srcOrd="1" destOrd="0" presId="urn:microsoft.com/office/officeart/2005/8/layout/process1"/>
    <dgm:cxn modelId="{5F8F5FB9-08F3-4CC8-8C6F-39D306DF6E14}" type="presOf" srcId="{51554420-FD5F-4EA8-9498-C13522B82D0A}" destId="{3F05640B-807C-4C15-B5F0-5110340DC169}" srcOrd="0" destOrd="0" presId="urn:microsoft.com/office/officeart/2005/8/layout/process1"/>
    <dgm:cxn modelId="{6391C3C2-9E77-4597-BB69-1D276F9626E7}" type="presOf" srcId="{B639E268-EBA5-42F3-9184-A176DA4F6504}" destId="{622EA521-6AD9-4002-BE5C-EB173433FBF2}" srcOrd="1" destOrd="0" presId="urn:microsoft.com/office/officeart/2005/8/layout/process1"/>
    <dgm:cxn modelId="{DDA94AF1-7A6E-4177-B6F5-0E2703A493ED}" type="presOf" srcId="{024780C7-88DB-4F6E-9523-0BAAF01CF0DB}" destId="{C0164A41-B0D3-44CB-A3F1-6D69280F7764}" srcOrd="1" destOrd="0" presId="urn:microsoft.com/office/officeart/2005/8/layout/process1"/>
    <dgm:cxn modelId="{784EEEF4-3913-4444-9215-D257BCD50BF0}" type="presOf" srcId="{929A965E-D661-4295-AE54-527A0B462C1E}" destId="{243B9308-7850-4086-9501-5E5F87D80F1E}" srcOrd="0" destOrd="0" presId="urn:microsoft.com/office/officeart/2005/8/layout/process1"/>
    <dgm:cxn modelId="{82074EE5-44F6-4DAA-B78E-A44288F416E5}" srcId="{FCF9C66A-0568-47D4-8401-15655F67C443}" destId="{778351FE-5E1E-4F15-86BB-B2F6A130BACB}" srcOrd="7" destOrd="0" parTransId="{8C03EF8C-51EB-4BCC-B223-FEF5027FD041}" sibTransId="{901913E0-4752-4A88-B663-18C7A31AEFC0}"/>
    <dgm:cxn modelId="{6F7E506B-4002-47AE-B114-24134328794D}" type="presOf" srcId="{9D6DFE22-E263-4A2C-9BE3-E3B9558DC339}" destId="{B9DE1DC8-FE88-44CB-98EF-7C5BD8376894}" srcOrd="0" destOrd="0" presId="urn:microsoft.com/office/officeart/2005/8/layout/process1"/>
    <dgm:cxn modelId="{9ABB60C6-CB48-4BCE-93DC-1E17D10CA226}" type="presParOf" srcId="{5A3931F3-8BEC-4899-8B0C-C1FEB32029BC}" destId="{244090D7-658D-49D4-8381-E828BF894D9A}" srcOrd="0" destOrd="0" presId="urn:microsoft.com/office/officeart/2005/8/layout/process1"/>
    <dgm:cxn modelId="{FCE62151-A24C-4FE1-8F10-9F7C63AE8264}" type="presParOf" srcId="{5A3931F3-8BEC-4899-8B0C-C1FEB32029BC}" destId="{868B4CA3-C317-4FAA-81E5-567B4DC1CB53}" srcOrd="1" destOrd="0" presId="urn:microsoft.com/office/officeart/2005/8/layout/process1"/>
    <dgm:cxn modelId="{4C62BFBB-44AD-4985-9281-B829010C8CD5}" type="presParOf" srcId="{868B4CA3-C317-4FAA-81E5-567B4DC1CB53}" destId="{622EA521-6AD9-4002-BE5C-EB173433FBF2}" srcOrd="0" destOrd="0" presId="urn:microsoft.com/office/officeart/2005/8/layout/process1"/>
    <dgm:cxn modelId="{20E39322-BA2B-433C-9412-1A9A0494CB27}" type="presParOf" srcId="{5A3931F3-8BEC-4899-8B0C-C1FEB32029BC}" destId="{69420950-2136-4243-B86E-C6F53D5DFCF6}" srcOrd="2" destOrd="0" presId="urn:microsoft.com/office/officeart/2005/8/layout/process1"/>
    <dgm:cxn modelId="{7A865C86-581C-4C37-840E-DB55BAA0C4C8}" type="presParOf" srcId="{5A3931F3-8BEC-4899-8B0C-C1FEB32029BC}" destId="{B9DE1DC8-FE88-44CB-98EF-7C5BD8376894}" srcOrd="3" destOrd="0" presId="urn:microsoft.com/office/officeart/2005/8/layout/process1"/>
    <dgm:cxn modelId="{3E81A5D4-CD57-4500-85F4-C5B3E8C0061D}" type="presParOf" srcId="{B9DE1DC8-FE88-44CB-98EF-7C5BD8376894}" destId="{C7F1AB0C-856F-414B-B5C8-EA5ABB82FA2C}" srcOrd="0" destOrd="0" presId="urn:microsoft.com/office/officeart/2005/8/layout/process1"/>
    <dgm:cxn modelId="{EF3EF098-AA53-4B81-BDC3-FD64A42B07CA}" type="presParOf" srcId="{5A3931F3-8BEC-4899-8B0C-C1FEB32029BC}" destId="{243B9308-7850-4086-9501-5E5F87D80F1E}" srcOrd="4" destOrd="0" presId="urn:microsoft.com/office/officeart/2005/8/layout/process1"/>
    <dgm:cxn modelId="{1C359902-76C7-4C66-9804-2A59D041724D}" type="presParOf" srcId="{5A3931F3-8BEC-4899-8B0C-C1FEB32029BC}" destId="{6E056AA2-9B5C-4C95-8BFB-A549575BEAC4}" srcOrd="5" destOrd="0" presId="urn:microsoft.com/office/officeart/2005/8/layout/process1"/>
    <dgm:cxn modelId="{8BEE67BE-A139-4D27-B097-0D0A2C0E710A}" type="presParOf" srcId="{6E056AA2-9B5C-4C95-8BFB-A549575BEAC4}" destId="{41C0C332-1225-4BAC-8970-E82C264E79FA}" srcOrd="0" destOrd="0" presId="urn:microsoft.com/office/officeart/2005/8/layout/process1"/>
    <dgm:cxn modelId="{43404B61-C191-42B8-9E83-A941368F330F}" type="presParOf" srcId="{5A3931F3-8BEC-4899-8B0C-C1FEB32029BC}" destId="{1ECE8BF3-0091-4A81-8456-601C2242D5AD}" srcOrd="6" destOrd="0" presId="urn:microsoft.com/office/officeart/2005/8/layout/process1"/>
    <dgm:cxn modelId="{56830E34-74BD-4EA2-B67E-FE4B9C6E1E94}" type="presParOf" srcId="{5A3931F3-8BEC-4899-8B0C-C1FEB32029BC}" destId="{3F761082-1AE6-41EA-9F79-AAB9CE04FD28}" srcOrd="7" destOrd="0" presId="urn:microsoft.com/office/officeart/2005/8/layout/process1"/>
    <dgm:cxn modelId="{ED4C5B41-2A18-4185-B6C6-022874869140}" type="presParOf" srcId="{3F761082-1AE6-41EA-9F79-AAB9CE04FD28}" destId="{A5398306-8527-4C8B-9883-704F274F8768}" srcOrd="0" destOrd="0" presId="urn:microsoft.com/office/officeart/2005/8/layout/process1"/>
    <dgm:cxn modelId="{3A45A18C-9DC9-4B8E-96CB-240C0950360D}" type="presParOf" srcId="{5A3931F3-8BEC-4899-8B0C-C1FEB32029BC}" destId="{1D83D84B-D0AF-4CA0-A765-19D7E17999A1}" srcOrd="8" destOrd="0" presId="urn:microsoft.com/office/officeart/2005/8/layout/process1"/>
    <dgm:cxn modelId="{56CCEE61-9111-42B7-83C7-4FF00099716C}" type="presParOf" srcId="{5A3931F3-8BEC-4899-8B0C-C1FEB32029BC}" destId="{C50F2800-12D4-4FD7-AFD9-D0914C76541E}" srcOrd="9" destOrd="0" presId="urn:microsoft.com/office/officeart/2005/8/layout/process1"/>
    <dgm:cxn modelId="{133EA9B7-A560-40A4-8BE0-93F6090F53E1}" type="presParOf" srcId="{C50F2800-12D4-4FD7-AFD9-D0914C76541E}" destId="{866C551C-DC1C-48EE-8130-7F9C5112D4DE}" srcOrd="0" destOrd="0" presId="urn:microsoft.com/office/officeart/2005/8/layout/process1"/>
    <dgm:cxn modelId="{ABE5730F-F3DB-42F3-B93B-335D5CE54823}" type="presParOf" srcId="{5A3931F3-8BEC-4899-8B0C-C1FEB32029BC}" destId="{3F05640B-807C-4C15-B5F0-5110340DC169}" srcOrd="10" destOrd="0" presId="urn:microsoft.com/office/officeart/2005/8/layout/process1"/>
    <dgm:cxn modelId="{878F1F2B-44A4-41AA-A531-6191D86627BE}" type="presParOf" srcId="{5A3931F3-8BEC-4899-8B0C-C1FEB32029BC}" destId="{5CB01838-E436-422D-9BBD-9C6A01D879AF}" srcOrd="11" destOrd="0" presId="urn:microsoft.com/office/officeart/2005/8/layout/process1"/>
    <dgm:cxn modelId="{C4BD21D4-556D-41EE-B449-EF66FD5B4AE8}" type="presParOf" srcId="{5CB01838-E436-422D-9BBD-9C6A01D879AF}" destId="{0201398F-3259-47A1-8E22-E99F8D7C4F0D}" srcOrd="0" destOrd="0" presId="urn:microsoft.com/office/officeart/2005/8/layout/process1"/>
    <dgm:cxn modelId="{DF611D0D-7CEF-4BB7-9B9D-B888CA66A976}" type="presParOf" srcId="{5A3931F3-8BEC-4899-8B0C-C1FEB32029BC}" destId="{902B9FD2-11DC-4B62-978F-37342E1D82F9}" srcOrd="12" destOrd="0" presId="urn:microsoft.com/office/officeart/2005/8/layout/process1"/>
    <dgm:cxn modelId="{780ED73B-7238-425D-83F3-2C51A3567E01}" type="presParOf" srcId="{5A3931F3-8BEC-4899-8B0C-C1FEB32029BC}" destId="{88E8352D-8034-4AFB-99CF-2F9BD411DA8C}" srcOrd="13" destOrd="0" presId="urn:microsoft.com/office/officeart/2005/8/layout/process1"/>
    <dgm:cxn modelId="{0C63CCF5-6F0D-4B37-9F53-2B3FDF61731E}" type="presParOf" srcId="{88E8352D-8034-4AFB-99CF-2F9BD411DA8C}" destId="{C0164A41-B0D3-44CB-A3F1-6D69280F7764}" srcOrd="0" destOrd="0" presId="urn:microsoft.com/office/officeart/2005/8/layout/process1"/>
    <dgm:cxn modelId="{767D9D5F-3639-47B9-B2D7-D316051EDC8F}" type="presParOf" srcId="{5A3931F3-8BEC-4899-8B0C-C1FEB32029BC}" destId="{064D05C3-24BE-4225-BB03-68D9C98EDA94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F9C66A-0568-47D4-8401-15655F67C443}" type="doc">
      <dgm:prSet loTypeId="urn:microsoft.com/office/officeart/2005/8/layout/chevronAccent+Icon" loCatId="process" qsTypeId="urn:microsoft.com/office/officeart/2005/8/quickstyle/3d4" qsCatId="3D" csTypeId="urn:microsoft.com/office/officeart/2005/8/colors/accent1_2" csCatId="accent1" phldr="1"/>
      <dgm:spPr/>
    </dgm:pt>
    <dgm:pt modelId="{C0C7A599-5A3E-4EDD-9BB9-207722FA0336}">
      <dgm:prSet phldrT="[Text]" custT="1"/>
      <dgm:spPr/>
      <dgm:t>
        <a:bodyPr/>
        <a:lstStyle/>
        <a:p>
          <a:r>
            <a:rPr lang="en-US" sz="1400" dirty="0" smtClean="0"/>
            <a:t>Discovery</a:t>
          </a:r>
          <a:endParaRPr lang="en-US" sz="1400" dirty="0"/>
        </a:p>
      </dgm:t>
    </dgm:pt>
    <dgm:pt modelId="{AECAF894-7324-49A4-B746-01AD38FC737A}" type="parTrans" cxnId="{63C1AF4F-208F-4919-93C0-FE8D3392206B}">
      <dgm:prSet/>
      <dgm:spPr/>
      <dgm:t>
        <a:bodyPr/>
        <a:lstStyle/>
        <a:p>
          <a:endParaRPr lang="en-US" sz="5400"/>
        </a:p>
      </dgm:t>
    </dgm:pt>
    <dgm:pt modelId="{B639E268-EBA5-42F3-9184-A176DA4F6504}" type="sibTrans" cxnId="{63C1AF4F-208F-4919-93C0-FE8D3392206B}">
      <dgm:prSet/>
      <dgm:spPr/>
      <dgm:t>
        <a:bodyPr/>
        <a:lstStyle/>
        <a:p>
          <a:endParaRPr lang="en-US" sz="5400"/>
        </a:p>
      </dgm:t>
    </dgm:pt>
    <dgm:pt modelId="{C364D66A-7AD5-4E4B-B1CB-D0D41E996783}">
      <dgm:prSet phldrT="[Text]" custT="1"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bg1"/>
              </a:solidFill>
            </a:rPr>
            <a:t>Pre -Implementation</a:t>
          </a:r>
          <a:endParaRPr lang="en-US" sz="1400" dirty="0">
            <a:solidFill>
              <a:schemeClr val="bg1"/>
            </a:solidFill>
          </a:endParaRPr>
        </a:p>
      </dgm:t>
    </dgm:pt>
    <dgm:pt modelId="{5159E845-90DE-4F48-A3E8-EFFAEE2F9236}" type="parTrans" cxnId="{26126D3B-2B70-45DE-B484-53CC7053F4E2}">
      <dgm:prSet/>
      <dgm:spPr/>
      <dgm:t>
        <a:bodyPr/>
        <a:lstStyle/>
        <a:p>
          <a:endParaRPr lang="en-US" sz="5400"/>
        </a:p>
      </dgm:t>
    </dgm:pt>
    <dgm:pt modelId="{E2D9CB5D-4EA6-4BB4-BD69-72ADDB6358E5}" type="sibTrans" cxnId="{26126D3B-2B70-45DE-B484-53CC7053F4E2}">
      <dgm:prSet/>
      <dgm:spPr/>
      <dgm:t>
        <a:bodyPr/>
        <a:lstStyle/>
        <a:p>
          <a:endParaRPr lang="en-US" sz="5400"/>
        </a:p>
      </dgm:t>
    </dgm:pt>
    <dgm:pt modelId="{E42498DF-CDEE-41ED-A554-EA32725E31DE}">
      <dgm:prSet phldrT="[Text]" custT="1"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bg1"/>
              </a:solidFill>
            </a:rPr>
            <a:t>Implementation </a:t>
          </a:r>
          <a:endParaRPr lang="en-US" sz="1400" dirty="0">
            <a:solidFill>
              <a:schemeClr val="bg1"/>
            </a:solidFill>
          </a:endParaRPr>
        </a:p>
      </dgm:t>
    </dgm:pt>
    <dgm:pt modelId="{5F324711-567C-4F04-B4F0-4BF602460AEB}" type="parTrans" cxnId="{B9B835F8-0991-41AF-A134-AB420EDDBCD5}">
      <dgm:prSet/>
      <dgm:spPr/>
      <dgm:t>
        <a:bodyPr/>
        <a:lstStyle/>
        <a:p>
          <a:endParaRPr lang="en-US" sz="5400"/>
        </a:p>
      </dgm:t>
    </dgm:pt>
    <dgm:pt modelId="{610141A8-852F-4009-9CD2-E08F5BBF1DE8}" type="sibTrans" cxnId="{B9B835F8-0991-41AF-A134-AB420EDDBCD5}">
      <dgm:prSet/>
      <dgm:spPr/>
      <dgm:t>
        <a:bodyPr/>
        <a:lstStyle/>
        <a:p>
          <a:endParaRPr lang="en-US" sz="5400"/>
        </a:p>
      </dgm:t>
    </dgm:pt>
    <dgm:pt modelId="{51554420-FD5F-4EA8-9498-C13522B82D0A}">
      <dgm:prSet phldrT="[Text]" custT="1"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bg1"/>
              </a:solidFill>
            </a:rPr>
            <a:t>Test-Validation</a:t>
          </a:r>
          <a:endParaRPr lang="en-US" sz="1400" dirty="0">
            <a:solidFill>
              <a:schemeClr val="bg1"/>
            </a:solidFill>
          </a:endParaRPr>
        </a:p>
      </dgm:t>
    </dgm:pt>
    <dgm:pt modelId="{03BB31FC-4194-4E88-B759-6B110B06F784}" type="parTrans" cxnId="{C1825D33-A301-4775-ACC3-6D31695C9C38}">
      <dgm:prSet/>
      <dgm:spPr/>
      <dgm:t>
        <a:bodyPr/>
        <a:lstStyle/>
        <a:p>
          <a:endParaRPr lang="en-US" sz="5400"/>
        </a:p>
      </dgm:t>
    </dgm:pt>
    <dgm:pt modelId="{9D5D8CD5-2817-4A46-85CC-9F0F579C64EF}" type="sibTrans" cxnId="{C1825D33-A301-4775-ACC3-6D31695C9C38}">
      <dgm:prSet/>
      <dgm:spPr/>
      <dgm:t>
        <a:bodyPr/>
        <a:lstStyle/>
        <a:p>
          <a:endParaRPr lang="en-US" sz="5400"/>
        </a:p>
      </dgm:t>
    </dgm:pt>
    <dgm:pt modelId="{AF75C1C6-976D-4CF4-8E03-6173507B5E06}">
      <dgm:prSet phldrT="[Text]" custT="1"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bg1"/>
              </a:solidFill>
            </a:rPr>
            <a:t>Handover</a:t>
          </a:r>
          <a:endParaRPr lang="en-US" sz="1400" dirty="0">
            <a:solidFill>
              <a:schemeClr val="bg1"/>
            </a:solidFill>
          </a:endParaRPr>
        </a:p>
      </dgm:t>
    </dgm:pt>
    <dgm:pt modelId="{5F6A3471-6D03-4A6D-A9E2-579EEF45D15E}" type="parTrans" cxnId="{0035784F-DCA7-4C53-9BFA-3756834D506D}">
      <dgm:prSet/>
      <dgm:spPr/>
      <dgm:t>
        <a:bodyPr/>
        <a:lstStyle/>
        <a:p>
          <a:endParaRPr lang="en-US" sz="5400"/>
        </a:p>
      </dgm:t>
    </dgm:pt>
    <dgm:pt modelId="{024780C7-88DB-4F6E-9523-0BAAF01CF0DB}" type="sibTrans" cxnId="{0035784F-DCA7-4C53-9BFA-3756834D506D}">
      <dgm:prSet/>
      <dgm:spPr/>
      <dgm:t>
        <a:bodyPr/>
        <a:lstStyle/>
        <a:p>
          <a:endParaRPr lang="en-US" sz="5400"/>
        </a:p>
      </dgm:t>
    </dgm:pt>
    <dgm:pt modelId="{929A965E-D661-4295-AE54-527A0B462C1E}">
      <dgm:prSet phldrT="[Text]" custT="1"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bg1"/>
              </a:solidFill>
            </a:rPr>
            <a:t>Design</a:t>
          </a:r>
          <a:endParaRPr lang="en-US" sz="1400" dirty="0">
            <a:solidFill>
              <a:schemeClr val="bg1"/>
            </a:solidFill>
          </a:endParaRPr>
        </a:p>
      </dgm:t>
    </dgm:pt>
    <dgm:pt modelId="{7D12D517-07EE-4A9D-B820-83201B5D7A82}" type="parTrans" cxnId="{15790CC3-0F8A-4A65-B694-14A7903D82A7}">
      <dgm:prSet/>
      <dgm:spPr/>
      <dgm:t>
        <a:bodyPr/>
        <a:lstStyle/>
        <a:p>
          <a:endParaRPr lang="en-US" sz="5400"/>
        </a:p>
      </dgm:t>
    </dgm:pt>
    <dgm:pt modelId="{EFC7FFBA-5F89-4AAF-AB1F-ACC74144D74D}" type="sibTrans" cxnId="{15790CC3-0F8A-4A65-B694-14A7903D82A7}">
      <dgm:prSet/>
      <dgm:spPr/>
      <dgm:t>
        <a:bodyPr/>
        <a:lstStyle/>
        <a:p>
          <a:endParaRPr lang="en-US" sz="5400"/>
        </a:p>
      </dgm:t>
    </dgm:pt>
    <dgm:pt modelId="{778351FE-5E1E-4F15-86BB-B2F6A130BACB}">
      <dgm:prSet phldrT="[Text]" custT="1"/>
      <dgm:spPr/>
      <dgm:t>
        <a:bodyPr/>
        <a:lstStyle/>
        <a:p>
          <a:r>
            <a:rPr lang="en-US" sz="1400" dirty="0" smtClean="0"/>
            <a:t>BAU</a:t>
          </a:r>
          <a:endParaRPr lang="en-US" sz="1400" dirty="0"/>
        </a:p>
      </dgm:t>
    </dgm:pt>
    <dgm:pt modelId="{8C03EF8C-51EB-4BCC-B223-FEF5027FD041}" type="parTrans" cxnId="{82074EE5-44F6-4DAA-B78E-A44288F416E5}">
      <dgm:prSet/>
      <dgm:spPr/>
      <dgm:t>
        <a:bodyPr/>
        <a:lstStyle/>
        <a:p>
          <a:endParaRPr lang="en-US" sz="5400"/>
        </a:p>
      </dgm:t>
    </dgm:pt>
    <dgm:pt modelId="{901913E0-4752-4A88-B663-18C7A31AEFC0}" type="sibTrans" cxnId="{82074EE5-44F6-4DAA-B78E-A44288F416E5}">
      <dgm:prSet/>
      <dgm:spPr/>
      <dgm:t>
        <a:bodyPr/>
        <a:lstStyle/>
        <a:p>
          <a:endParaRPr lang="en-US" sz="5400"/>
        </a:p>
      </dgm:t>
    </dgm:pt>
    <dgm:pt modelId="{C3248C5D-F19D-4777-A928-21F449FA435F}">
      <dgm:prSet phldrT="[Text]" custT="1"/>
      <dgm:spPr/>
      <dgm:t>
        <a:bodyPr/>
        <a:lstStyle/>
        <a:p>
          <a:r>
            <a:rPr lang="en-US" sz="1400" smtClean="0"/>
            <a:t>Assessment </a:t>
          </a:r>
          <a:endParaRPr lang="en-US" sz="1400" dirty="0"/>
        </a:p>
      </dgm:t>
    </dgm:pt>
    <dgm:pt modelId="{8349EC8C-E16A-4D59-BAC6-521DD5ADDF12}" type="parTrans" cxnId="{BF84E021-853C-4526-9ED5-B80BD3330437}">
      <dgm:prSet/>
      <dgm:spPr/>
      <dgm:t>
        <a:bodyPr/>
        <a:lstStyle/>
        <a:p>
          <a:endParaRPr lang="en-US" sz="4800"/>
        </a:p>
      </dgm:t>
    </dgm:pt>
    <dgm:pt modelId="{C030AC1A-2DAB-4FCD-8105-32D3E9DFECB1}" type="sibTrans" cxnId="{BF84E021-853C-4526-9ED5-B80BD3330437}">
      <dgm:prSet/>
      <dgm:spPr/>
      <dgm:t>
        <a:bodyPr/>
        <a:lstStyle/>
        <a:p>
          <a:endParaRPr lang="en-US" sz="4800"/>
        </a:p>
      </dgm:t>
    </dgm:pt>
    <dgm:pt modelId="{CC812CD0-E084-4060-BB1C-2FFF26A12EEB}" type="pres">
      <dgm:prSet presAssocID="{FCF9C66A-0568-47D4-8401-15655F67C443}" presName="Name0" presStyleCnt="0">
        <dgm:presLayoutVars>
          <dgm:dir/>
          <dgm:resizeHandles val="exact"/>
        </dgm:presLayoutVars>
      </dgm:prSet>
      <dgm:spPr/>
    </dgm:pt>
    <dgm:pt modelId="{670224C8-1619-4622-83FF-6545BEC4FD57}" type="pres">
      <dgm:prSet presAssocID="{C0C7A599-5A3E-4EDD-9BB9-207722FA0336}" presName="composite" presStyleCnt="0"/>
      <dgm:spPr/>
    </dgm:pt>
    <dgm:pt modelId="{F9450945-932B-4110-995E-631B6E42252D}" type="pres">
      <dgm:prSet presAssocID="{C0C7A599-5A3E-4EDD-9BB9-207722FA0336}" presName="bgChev" presStyleLbl="node1" presStyleIdx="0" presStyleCnt="8" custLinFactY="224044" custLinFactNeighborX="2376" custLinFactNeighborY="300000"/>
      <dgm:spPr/>
    </dgm:pt>
    <dgm:pt modelId="{18CD070C-2147-44F3-877D-842F5A9BD5A4}" type="pres">
      <dgm:prSet presAssocID="{C0C7A599-5A3E-4EDD-9BB9-207722FA0336}" presName="txNode" presStyleLbl="fgAcc1" presStyleIdx="0" presStyleCnt="8" custLinFactX="915" custLinFactY="202967" custLinFactNeighborX="100000" custLinFactNeighborY="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5AB27-8881-4F36-BF85-0959B80D893E}" type="pres">
      <dgm:prSet presAssocID="{B639E268-EBA5-42F3-9184-A176DA4F6504}" presName="compositeSpace" presStyleCnt="0"/>
      <dgm:spPr/>
    </dgm:pt>
    <dgm:pt modelId="{9F14817D-0DBE-4163-AB71-618B33E927C7}" type="pres">
      <dgm:prSet presAssocID="{C3248C5D-F19D-4777-A928-21F449FA435F}" presName="composite" presStyleCnt="0"/>
      <dgm:spPr/>
    </dgm:pt>
    <dgm:pt modelId="{94A91D7F-265E-4448-B61D-8AA2C00DCB4F}" type="pres">
      <dgm:prSet presAssocID="{C3248C5D-F19D-4777-A928-21F449FA435F}" presName="bgChev" presStyleLbl="node1" presStyleIdx="1" presStyleCnt="8" custLinFactY="183544" custLinFactNeighborX="-44349" custLinFactNeighborY="200000"/>
      <dgm:spPr/>
    </dgm:pt>
    <dgm:pt modelId="{5C928004-37F9-4C6E-B1B6-CE9A8836D6B5}" type="pres">
      <dgm:prSet presAssocID="{C3248C5D-F19D-4777-A928-21F449FA435F}" presName="txNode" presStyleLbl="fgAcc1" presStyleIdx="1" presStyleCnt="8" custScaleX="133512" custLinFactY="162517" custLinFactNeighborX="58156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8B793-6FDC-4AD7-AEAB-119FE4A2A0E5}" type="pres">
      <dgm:prSet presAssocID="{C030AC1A-2DAB-4FCD-8105-32D3E9DFECB1}" presName="compositeSpace" presStyleCnt="0"/>
      <dgm:spPr/>
    </dgm:pt>
    <dgm:pt modelId="{4DA7A5EF-674F-4694-A6D1-589676B5E5E6}" type="pres">
      <dgm:prSet presAssocID="{929A965E-D661-4295-AE54-527A0B462C1E}" presName="composite" presStyleCnt="0"/>
      <dgm:spPr/>
    </dgm:pt>
    <dgm:pt modelId="{5E3DDDBF-FB8E-4112-B0F6-1755F20FC733}" type="pres">
      <dgm:prSet presAssocID="{929A965E-D661-4295-AE54-527A0B462C1E}" presName="bgChev" presStyleLbl="node1" presStyleIdx="2" presStyleCnt="8" custLinFactX="-13338" custLinFactY="100000" custLinFactNeighborX="-100000" custLinFactNeighborY="136658"/>
      <dgm:spPr/>
    </dgm:pt>
    <dgm:pt modelId="{F167810A-01B7-43D0-A51F-7E8E44A85145}" type="pres">
      <dgm:prSet presAssocID="{929A965E-D661-4295-AE54-527A0B462C1E}" presName="txNode" presStyleLbl="fgAcc1" presStyleIdx="2" presStyleCnt="8" custLinFactY="100000" custLinFactNeighborX="-34966" custLinFactNeighborY="112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415BCC-55A9-4B54-92F3-F91DA9EE38A1}" type="pres">
      <dgm:prSet presAssocID="{EFC7FFBA-5F89-4AAF-AB1F-ACC74144D74D}" presName="compositeSpace" presStyleCnt="0"/>
      <dgm:spPr/>
    </dgm:pt>
    <dgm:pt modelId="{95BEDFB9-57C6-4D04-84B7-50878275230F}" type="pres">
      <dgm:prSet presAssocID="{C364D66A-7AD5-4E4B-B1CB-D0D41E996783}" presName="composite" presStyleCnt="0"/>
      <dgm:spPr/>
    </dgm:pt>
    <dgm:pt modelId="{A2563701-39CD-4672-A02F-877FD4D7FCCF}" type="pres">
      <dgm:prSet presAssocID="{C364D66A-7AD5-4E4B-B1CB-D0D41E996783}" presName="bgChev" presStyleLbl="node1" presStyleIdx="3" presStyleCnt="8" custLinFactX="-14970" custLinFactNeighborX="-100000" custLinFactNeighborY="82609"/>
      <dgm:spPr/>
    </dgm:pt>
    <dgm:pt modelId="{097F9D0E-1B86-4A64-ADBF-1AFD9D154A85}" type="pres">
      <dgm:prSet presAssocID="{C364D66A-7AD5-4E4B-B1CB-D0D41E996783}" presName="txNode" presStyleLbl="fgAcc1" presStyleIdx="3" presStyleCnt="8" custScaleX="150010" custLinFactNeighborX="-20217" custLinFactNeighborY="686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9C475-138C-471D-8C55-D07CEC4388AB}" type="pres">
      <dgm:prSet presAssocID="{E2D9CB5D-4EA6-4BB4-BD69-72ADDB6358E5}" presName="compositeSpace" presStyleCnt="0"/>
      <dgm:spPr/>
    </dgm:pt>
    <dgm:pt modelId="{E4B2C9D4-AD35-4FAC-ACDA-AC7C32645704}" type="pres">
      <dgm:prSet presAssocID="{E42498DF-CDEE-41ED-A554-EA32725E31DE}" presName="composite" presStyleCnt="0"/>
      <dgm:spPr/>
    </dgm:pt>
    <dgm:pt modelId="{8AA8517A-CD23-4E8D-AB04-2B7E31C8EBED}" type="pres">
      <dgm:prSet presAssocID="{E42498DF-CDEE-41ED-A554-EA32725E31DE}" presName="bgChev" presStyleLbl="node1" presStyleIdx="4" presStyleCnt="8" custLinFactX="-86958" custLinFactNeighborX="-100000" custLinFactNeighborY="-66719"/>
      <dgm:spPr/>
    </dgm:pt>
    <dgm:pt modelId="{52B503E5-A6DC-4F90-A6A3-EBF122957CBF}" type="pres">
      <dgm:prSet presAssocID="{E42498DF-CDEE-41ED-A554-EA32725E31DE}" presName="txNode" presStyleLbl="fgAcc1" presStyleIdx="4" presStyleCnt="8" custScaleX="155709" custLinFactNeighborX="-99025" custLinFactNeighborY="-87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9DAD1-F44C-491E-B17E-D4166B18AC89}" type="pres">
      <dgm:prSet presAssocID="{610141A8-852F-4009-9CD2-E08F5BBF1DE8}" presName="compositeSpace" presStyleCnt="0"/>
      <dgm:spPr/>
    </dgm:pt>
    <dgm:pt modelId="{622457B4-9C46-406A-996C-A2AA124EF7AD}" type="pres">
      <dgm:prSet presAssocID="{51554420-FD5F-4EA8-9498-C13522B82D0A}" presName="composite" presStyleCnt="0"/>
      <dgm:spPr/>
    </dgm:pt>
    <dgm:pt modelId="{DFDED9EF-AE33-4F97-B684-AF22D2B7CFE5}" type="pres">
      <dgm:prSet presAssocID="{51554420-FD5F-4EA8-9498-C13522B82D0A}" presName="bgChev" presStyleLbl="node1" presStyleIdx="5" presStyleCnt="8" custLinFactX="-100000" custLinFactY="-100000" custLinFactNeighborX="-144664" custLinFactNeighborY="-116661"/>
      <dgm:spPr/>
    </dgm:pt>
    <dgm:pt modelId="{59AD7A97-1BB1-4814-98E3-4B3E70E07910}" type="pres">
      <dgm:prSet presAssocID="{51554420-FD5F-4EA8-9498-C13522B82D0A}" presName="txNode" presStyleLbl="fgAcc1" presStyleIdx="5" presStyleCnt="8" custLinFactX="-96202" custLinFactY="-100000" custLinFactNeighborX="-100000" custLinFactNeighborY="-1342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879F50-099A-420D-BBF0-80FA7E122884}" type="pres">
      <dgm:prSet presAssocID="{9D5D8CD5-2817-4A46-85CC-9F0F579C64EF}" presName="compositeSpace" presStyleCnt="0"/>
      <dgm:spPr/>
    </dgm:pt>
    <dgm:pt modelId="{C94F96C6-7CA7-4390-937C-D9AA5AE44704}" type="pres">
      <dgm:prSet presAssocID="{AF75C1C6-976D-4CF4-8E03-6173507B5E06}" presName="composite" presStyleCnt="0"/>
      <dgm:spPr/>
    </dgm:pt>
    <dgm:pt modelId="{FBFC6102-3737-4469-84D8-CB36033833BC}" type="pres">
      <dgm:prSet presAssocID="{AF75C1C6-976D-4CF4-8E03-6173507B5E06}" presName="bgChev" presStyleLbl="node1" presStyleIdx="6" presStyleCnt="8" custLinFactX="-100000" custLinFactY="-150796" custLinFactNeighborX="-156331" custLinFactNeighborY="-200000"/>
      <dgm:spPr/>
    </dgm:pt>
    <dgm:pt modelId="{4B53839F-4863-4810-9DE1-11619D159C2A}" type="pres">
      <dgm:prSet presAssocID="{AF75C1C6-976D-4CF4-8E03-6173507B5E06}" presName="txNode" presStyleLbl="fgAcc1" presStyleIdx="6" presStyleCnt="8" custLinFactX="-100000" custLinFactY="-172607" custLinFactNeighborX="-106243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44F03-A0C4-4662-9D11-A6A92F4B870E}" type="pres">
      <dgm:prSet presAssocID="{024780C7-88DB-4F6E-9523-0BAAF01CF0DB}" presName="compositeSpace" presStyleCnt="0"/>
      <dgm:spPr/>
    </dgm:pt>
    <dgm:pt modelId="{FCC43366-E896-4D28-8F8B-1B7D474541D8}" type="pres">
      <dgm:prSet presAssocID="{778351FE-5E1E-4F15-86BB-B2F6A130BACB}" presName="composite" presStyleCnt="0"/>
      <dgm:spPr/>
    </dgm:pt>
    <dgm:pt modelId="{36958FCA-34E5-4A83-83AC-8D7F2A45A665}" type="pres">
      <dgm:prSet presAssocID="{778351FE-5E1E-4F15-86BB-B2F6A130BACB}" presName="bgChev" presStyleLbl="node1" presStyleIdx="7" presStyleCnt="8" custLinFactX="-38456" custLinFactY="-200000" custLinFactNeighborX="-100000" custLinFactNeighborY="-263633"/>
      <dgm:spPr/>
    </dgm:pt>
    <dgm:pt modelId="{C87A208F-AF31-49B0-AECE-5986B3F0B3A8}" type="pres">
      <dgm:prSet presAssocID="{778351FE-5E1E-4F15-86BB-B2F6A130BACB}" presName="txNode" presStyleLbl="fgAcc1" presStyleIdx="7" presStyleCnt="8" custLinFactY="-200000" custLinFactNeighborX="-67962" custLinFactNeighborY="-2884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35784F-DCA7-4C53-9BFA-3756834D506D}" srcId="{FCF9C66A-0568-47D4-8401-15655F67C443}" destId="{AF75C1C6-976D-4CF4-8E03-6173507B5E06}" srcOrd="6" destOrd="0" parTransId="{5F6A3471-6D03-4A6D-A9E2-579EEF45D15E}" sibTransId="{024780C7-88DB-4F6E-9523-0BAAF01CF0DB}"/>
    <dgm:cxn modelId="{30BC5F18-4DBE-4776-A62D-61AC97639C2B}" type="presOf" srcId="{778351FE-5E1E-4F15-86BB-B2F6A130BACB}" destId="{C87A208F-AF31-49B0-AECE-5986B3F0B3A8}" srcOrd="0" destOrd="0" presId="urn:microsoft.com/office/officeart/2005/8/layout/chevronAccent+Icon"/>
    <dgm:cxn modelId="{62CE6C3E-8861-41EA-9785-E0BA60CEACFD}" type="presOf" srcId="{E42498DF-CDEE-41ED-A554-EA32725E31DE}" destId="{52B503E5-A6DC-4F90-A6A3-EBF122957CBF}" srcOrd="0" destOrd="0" presId="urn:microsoft.com/office/officeart/2005/8/layout/chevronAccent+Icon"/>
    <dgm:cxn modelId="{63C1AF4F-208F-4919-93C0-FE8D3392206B}" srcId="{FCF9C66A-0568-47D4-8401-15655F67C443}" destId="{C0C7A599-5A3E-4EDD-9BB9-207722FA0336}" srcOrd="0" destOrd="0" parTransId="{AECAF894-7324-49A4-B746-01AD38FC737A}" sibTransId="{B639E268-EBA5-42F3-9184-A176DA4F6504}"/>
    <dgm:cxn modelId="{547DFA3A-8A40-4DB1-A203-732450CD8317}" type="presOf" srcId="{51554420-FD5F-4EA8-9498-C13522B82D0A}" destId="{59AD7A97-1BB1-4814-98E3-4B3E70E07910}" srcOrd="0" destOrd="0" presId="urn:microsoft.com/office/officeart/2005/8/layout/chevronAccent+Icon"/>
    <dgm:cxn modelId="{C1825D33-A301-4775-ACC3-6D31695C9C38}" srcId="{FCF9C66A-0568-47D4-8401-15655F67C443}" destId="{51554420-FD5F-4EA8-9498-C13522B82D0A}" srcOrd="5" destOrd="0" parTransId="{03BB31FC-4194-4E88-B759-6B110B06F784}" sibTransId="{9D5D8CD5-2817-4A46-85CC-9F0F579C64EF}"/>
    <dgm:cxn modelId="{0487385F-56F8-4E34-980E-F0CBA291D159}" type="presOf" srcId="{C0C7A599-5A3E-4EDD-9BB9-207722FA0336}" destId="{18CD070C-2147-44F3-877D-842F5A9BD5A4}" srcOrd="0" destOrd="0" presId="urn:microsoft.com/office/officeart/2005/8/layout/chevronAccent+Icon"/>
    <dgm:cxn modelId="{636DFE8B-2444-4D85-BB5D-5DD3B7FF18E5}" type="presOf" srcId="{C364D66A-7AD5-4E4B-B1CB-D0D41E996783}" destId="{097F9D0E-1B86-4A64-ADBF-1AFD9D154A85}" srcOrd="0" destOrd="0" presId="urn:microsoft.com/office/officeart/2005/8/layout/chevronAccent+Icon"/>
    <dgm:cxn modelId="{15790CC3-0F8A-4A65-B694-14A7903D82A7}" srcId="{FCF9C66A-0568-47D4-8401-15655F67C443}" destId="{929A965E-D661-4295-AE54-527A0B462C1E}" srcOrd="2" destOrd="0" parTransId="{7D12D517-07EE-4A9D-B820-83201B5D7A82}" sibTransId="{EFC7FFBA-5F89-4AAF-AB1F-ACC74144D74D}"/>
    <dgm:cxn modelId="{36B7E8D2-8DA5-4CC4-A6D3-1BB07C9D20A7}" type="presOf" srcId="{FCF9C66A-0568-47D4-8401-15655F67C443}" destId="{CC812CD0-E084-4060-BB1C-2FFF26A12EEB}" srcOrd="0" destOrd="0" presId="urn:microsoft.com/office/officeart/2005/8/layout/chevronAccent+Icon"/>
    <dgm:cxn modelId="{BAC97BAF-8441-43FA-A761-68AA902A12DF}" type="presOf" srcId="{929A965E-D661-4295-AE54-527A0B462C1E}" destId="{F167810A-01B7-43D0-A51F-7E8E44A85145}" srcOrd="0" destOrd="0" presId="urn:microsoft.com/office/officeart/2005/8/layout/chevronAccent+Icon"/>
    <dgm:cxn modelId="{B9B835F8-0991-41AF-A134-AB420EDDBCD5}" srcId="{FCF9C66A-0568-47D4-8401-15655F67C443}" destId="{E42498DF-CDEE-41ED-A554-EA32725E31DE}" srcOrd="4" destOrd="0" parTransId="{5F324711-567C-4F04-B4F0-4BF602460AEB}" sibTransId="{610141A8-852F-4009-9CD2-E08F5BBF1DE8}"/>
    <dgm:cxn modelId="{26126D3B-2B70-45DE-B484-53CC7053F4E2}" srcId="{FCF9C66A-0568-47D4-8401-15655F67C443}" destId="{C364D66A-7AD5-4E4B-B1CB-D0D41E996783}" srcOrd="3" destOrd="0" parTransId="{5159E845-90DE-4F48-A3E8-EFFAEE2F9236}" sibTransId="{E2D9CB5D-4EA6-4BB4-BD69-72ADDB6358E5}"/>
    <dgm:cxn modelId="{BF84E021-853C-4526-9ED5-B80BD3330437}" srcId="{FCF9C66A-0568-47D4-8401-15655F67C443}" destId="{C3248C5D-F19D-4777-A928-21F449FA435F}" srcOrd="1" destOrd="0" parTransId="{8349EC8C-E16A-4D59-BAC6-521DD5ADDF12}" sibTransId="{C030AC1A-2DAB-4FCD-8105-32D3E9DFECB1}"/>
    <dgm:cxn modelId="{758F89EC-71E5-417A-9748-F49F3A0658E9}" type="presOf" srcId="{AF75C1C6-976D-4CF4-8E03-6173507B5E06}" destId="{4B53839F-4863-4810-9DE1-11619D159C2A}" srcOrd="0" destOrd="0" presId="urn:microsoft.com/office/officeart/2005/8/layout/chevronAccent+Icon"/>
    <dgm:cxn modelId="{82074EE5-44F6-4DAA-B78E-A44288F416E5}" srcId="{FCF9C66A-0568-47D4-8401-15655F67C443}" destId="{778351FE-5E1E-4F15-86BB-B2F6A130BACB}" srcOrd="7" destOrd="0" parTransId="{8C03EF8C-51EB-4BCC-B223-FEF5027FD041}" sibTransId="{901913E0-4752-4A88-B663-18C7A31AEFC0}"/>
    <dgm:cxn modelId="{9D458F54-8EBE-4CFD-A389-5FB3D9453725}" type="presOf" srcId="{C3248C5D-F19D-4777-A928-21F449FA435F}" destId="{5C928004-37F9-4C6E-B1B6-CE9A8836D6B5}" srcOrd="0" destOrd="0" presId="urn:microsoft.com/office/officeart/2005/8/layout/chevronAccent+Icon"/>
    <dgm:cxn modelId="{075EEED0-7DE8-42BD-9F09-0E8D8E2B47A4}" type="presParOf" srcId="{CC812CD0-E084-4060-BB1C-2FFF26A12EEB}" destId="{670224C8-1619-4622-83FF-6545BEC4FD57}" srcOrd="0" destOrd="0" presId="urn:microsoft.com/office/officeart/2005/8/layout/chevronAccent+Icon"/>
    <dgm:cxn modelId="{FFF80942-E89D-4E23-AD55-6741ABB92C76}" type="presParOf" srcId="{670224C8-1619-4622-83FF-6545BEC4FD57}" destId="{F9450945-932B-4110-995E-631B6E42252D}" srcOrd="0" destOrd="0" presId="urn:microsoft.com/office/officeart/2005/8/layout/chevronAccent+Icon"/>
    <dgm:cxn modelId="{2411D167-5992-4220-A861-473D619ED92B}" type="presParOf" srcId="{670224C8-1619-4622-83FF-6545BEC4FD57}" destId="{18CD070C-2147-44F3-877D-842F5A9BD5A4}" srcOrd="1" destOrd="0" presId="urn:microsoft.com/office/officeart/2005/8/layout/chevronAccent+Icon"/>
    <dgm:cxn modelId="{EBF9D9AE-C2F7-4C5B-B0FC-52DD06D42DD2}" type="presParOf" srcId="{CC812CD0-E084-4060-BB1C-2FFF26A12EEB}" destId="{C985AB27-8881-4F36-BF85-0959B80D893E}" srcOrd="1" destOrd="0" presId="urn:microsoft.com/office/officeart/2005/8/layout/chevronAccent+Icon"/>
    <dgm:cxn modelId="{31B7F5B1-C959-45E7-9105-B6936AD5F012}" type="presParOf" srcId="{CC812CD0-E084-4060-BB1C-2FFF26A12EEB}" destId="{9F14817D-0DBE-4163-AB71-618B33E927C7}" srcOrd="2" destOrd="0" presId="urn:microsoft.com/office/officeart/2005/8/layout/chevronAccent+Icon"/>
    <dgm:cxn modelId="{9EB9B81B-FF25-438D-BC59-FFDB8AA66882}" type="presParOf" srcId="{9F14817D-0DBE-4163-AB71-618B33E927C7}" destId="{94A91D7F-265E-4448-B61D-8AA2C00DCB4F}" srcOrd="0" destOrd="0" presId="urn:microsoft.com/office/officeart/2005/8/layout/chevronAccent+Icon"/>
    <dgm:cxn modelId="{B8F8ED7D-DA09-44CF-B914-1169FAA0D4C2}" type="presParOf" srcId="{9F14817D-0DBE-4163-AB71-618B33E927C7}" destId="{5C928004-37F9-4C6E-B1B6-CE9A8836D6B5}" srcOrd="1" destOrd="0" presId="urn:microsoft.com/office/officeart/2005/8/layout/chevronAccent+Icon"/>
    <dgm:cxn modelId="{A793BBC8-6B2C-4F72-AA0B-D4572A5286E8}" type="presParOf" srcId="{CC812CD0-E084-4060-BB1C-2FFF26A12EEB}" destId="{14D8B793-6FDC-4AD7-AEAB-119FE4A2A0E5}" srcOrd="3" destOrd="0" presId="urn:microsoft.com/office/officeart/2005/8/layout/chevronAccent+Icon"/>
    <dgm:cxn modelId="{5CDCD3D0-F8A4-4CEE-A648-F8575FD6F665}" type="presParOf" srcId="{CC812CD0-E084-4060-BB1C-2FFF26A12EEB}" destId="{4DA7A5EF-674F-4694-A6D1-589676B5E5E6}" srcOrd="4" destOrd="0" presId="urn:microsoft.com/office/officeart/2005/8/layout/chevronAccent+Icon"/>
    <dgm:cxn modelId="{8E49ED01-B4C7-42BB-A2B0-6C3B59B889B9}" type="presParOf" srcId="{4DA7A5EF-674F-4694-A6D1-589676B5E5E6}" destId="{5E3DDDBF-FB8E-4112-B0F6-1755F20FC733}" srcOrd="0" destOrd="0" presId="urn:microsoft.com/office/officeart/2005/8/layout/chevronAccent+Icon"/>
    <dgm:cxn modelId="{1D770CBA-3980-49EE-8689-E94EABEF1A09}" type="presParOf" srcId="{4DA7A5EF-674F-4694-A6D1-589676B5E5E6}" destId="{F167810A-01B7-43D0-A51F-7E8E44A85145}" srcOrd="1" destOrd="0" presId="urn:microsoft.com/office/officeart/2005/8/layout/chevronAccent+Icon"/>
    <dgm:cxn modelId="{E3242BD0-B207-4DBB-B80C-3A10F158C239}" type="presParOf" srcId="{CC812CD0-E084-4060-BB1C-2FFF26A12EEB}" destId="{6B415BCC-55A9-4B54-92F3-F91DA9EE38A1}" srcOrd="5" destOrd="0" presId="urn:microsoft.com/office/officeart/2005/8/layout/chevronAccent+Icon"/>
    <dgm:cxn modelId="{2B711DAD-101E-4B7D-903F-06766BDE3645}" type="presParOf" srcId="{CC812CD0-E084-4060-BB1C-2FFF26A12EEB}" destId="{95BEDFB9-57C6-4D04-84B7-50878275230F}" srcOrd="6" destOrd="0" presId="urn:microsoft.com/office/officeart/2005/8/layout/chevronAccent+Icon"/>
    <dgm:cxn modelId="{B453B557-05F5-45E6-8B07-85C2E4B7E03C}" type="presParOf" srcId="{95BEDFB9-57C6-4D04-84B7-50878275230F}" destId="{A2563701-39CD-4672-A02F-877FD4D7FCCF}" srcOrd="0" destOrd="0" presId="urn:microsoft.com/office/officeart/2005/8/layout/chevronAccent+Icon"/>
    <dgm:cxn modelId="{1DDE099F-E5C9-48CA-B6B4-2F28DB656EEC}" type="presParOf" srcId="{95BEDFB9-57C6-4D04-84B7-50878275230F}" destId="{097F9D0E-1B86-4A64-ADBF-1AFD9D154A85}" srcOrd="1" destOrd="0" presId="urn:microsoft.com/office/officeart/2005/8/layout/chevronAccent+Icon"/>
    <dgm:cxn modelId="{9802295C-B6D7-48F5-B410-DED8D0F9675F}" type="presParOf" srcId="{CC812CD0-E084-4060-BB1C-2FFF26A12EEB}" destId="{EED9C475-138C-471D-8C55-D07CEC4388AB}" srcOrd="7" destOrd="0" presId="urn:microsoft.com/office/officeart/2005/8/layout/chevronAccent+Icon"/>
    <dgm:cxn modelId="{AF7BB75D-CE67-4368-9A54-D623C71310F2}" type="presParOf" srcId="{CC812CD0-E084-4060-BB1C-2FFF26A12EEB}" destId="{E4B2C9D4-AD35-4FAC-ACDA-AC7C32645704}" srcOrd="8" destOrd="0" presId="urn:microsoft.com/office/officeart/2005/8/layout/chevronAccent+Icon"/>
    <dgm:cxn modelId="{E7CE89CB-6464-45C7-9EFB-03D5C7DA25D6}" type="presParOf" srcId="{E4B2C9D4-AD35-4FAC-ACDA-AC7C32645704}" destId="{8AA8517A-CD23-4E8D-AB04-2B7E31C8EBED}" srcOrd="0" destOrd="0" presId="urn:microsoft.com/office/officeart/2005/8/layout/chevronAccent+Icon"/>
    <dgm:cxn modelId="{D962FBF0-AF22-45D6-BF7E-72A81063925A}" type="presParOf" srcId="{E4B2C9D4-AD35-4FAC-ACDA-AC7C32645704}" destId="{52B503E5-A6DC-4F90-A6A3-EBF122957CBF}" srcOrd="1" destOrd="0" presId="urn:microsoft.com/office/officeart/2005/8/layout/chevronAccent+Icon"/>
    <dgm:cxn modelId="{1E7EA7A5-80D7-4766-84DD-7EF82DEB7825}" type="presParOf" srcId="{CC812CD0-E084-4060-BB1C-2FFF26A12EEB}" destId="{4F89DAD1-F44C-491E-B17E-D4166B18AC89}" srcOrd="9" destOrd="0" presId="urn:microsoft.com/office/officeart/2005/8/layout/chevronAccent+Icon"/>
    <dgm:cxn modelId="{1B2C98C2-56F8-4E77-BE66-263B0B0693AD}" type="presParOf" srcId="{CC812CD0-E084-4060-BB1C-2FFF26A12EEB}" destId="{622457B4-9C46-406A-996C-A2AA124EF7AD}" srcOrd="10" destOrd="0" presId="urn:microsoft.com/office/officeart/2005/8/layout/chevronAccent+Icon"/>
    <dgm:cxn modelId="{2C632768-2758-4DDF-AAA8-9B58AE5C9B76}" type="presParOf" srcId="{622457B4-9C46-406A-996C-A2AA124EF7AD}" destId="{DFDED9EF-AE33-4F97-B684-AF22D2B7CFE5}" srcOrd="0" destOrd="0" presId="urn:microsoft.com/office/officeart/2005/8/layout/chevronAccent+Icon"/>
    <dgm:cxn modelId="{BE24BC60-0D47-47A6-A39A-6E49B8901C13}" type="presParOf" srcId="{622457B4-9C46-406A-996C-A2AA124EF7AD}" destId="{59AD7A97-1BB1-4814-98E3-4B3E70E07910}" srcOrd="1" destOrd="0" presId="urn:microsoft.com/office/officeart/2005/8/layout/chevronAccent+Icon"/>
    <dgm:cxn modelId="{0C8AFDEC-0EC4-4846-930E-2827521D6185}" type="presParOf" srcId="{CC812CD0-E084-4060-BB1C-2FFF26A12EEB}" destId="{68879F50-099A-420D-BBF0-80FA7E122884}" srcOrd="11" destOrd="0" presId="urn:microsoft.com/office/officeart/2005/8/layout/chevronAccent+Icon"/>
    <dgm:cxn modelId="{40B5CD48-7CAF-4A57-872A-77E6885D43D3}" type="presParOf" srcId="{CC812CD0-E084-4060-BB1C-2FFF26A12EEB}" destId="{C94F96C6-7CA7-4390-937C-D9AA5AE44704}" srcOrd="12" destOrd="0" presId="urn:microsoft.com/office/officeart/2005/8/layout/chevronAccent+Icon"/>
    <dgm:cxn modelId="{2E12BD45-FA2C-4B3B-8F3D-CF313CC00ADE}" type="presParOf" srcId="{C94F96C6-7CA7-4390-937C-D9AA5AE44704}" destId="{FBFC6102-3737-4469-84D8-CB36033833BC}" srcOrd="0" destOrd="0" presId="urn:microsoft.com/office/officeart/2005/8/layout/chevronAccent+Icon"/>
    <dgm:cxn modelId="{5624C95F-BEAA-4FF1-BC99-FB379967819B}" type="presParOf" srcId="{C94F96C6-7CA7-4390-937C-D9AA5AE44704}" destId="{4B53839F-4863-4810-9DE1-11619D159C2A}" srcOrd="1" destOrd="0" presId="urn:microsoft.com/office/officeart/2005/8/layout/chevronAccent+Icon"/>
    <dgm:cxn modelId="{A2BC3BFD-11D8-4A8B-B391-EEB04A28D8D3}" type="presParOf" srcId="{CC812CD0-E084-4060-BB1C-2FFF26A12EEB}" destId="{48D44F03-A0C4-4662-9D11-A6A92F4B870E}" srcOrd="13" destOrd="0" presId="urn:microsoft.com/office/officeart/2005/8/layout/chevronAccent+Icon"/>
    <dgm:cxn modelId="{6DB5EBB6-9527-4465-92AA-133FA1E3966D}" type="presParOf" srcId="{CC812CD0-E084-4060-BB1C-2FFF26A12EEB}" destId="{FCC43366-E896-4D28-8F8B-1B7D474541D8}" srcOrd="14" destOrd="0" presId="urn:microsoft.com/office/officeart/2005/8/layout/chevronAccent+Icon"/>
    <dgm:cxn modelId="{E0673238-B626-4473-8F58-1CE20BBB15C0}" type="presParOf" srcId="{FCC43366-E896-4D28-8F8B-1B7D474541D8}" destId="{36958FCA-34E5-4A83-83AC-8D7F2A45A665}" srcOrd="0" destOrd="0" presId="urn:microsoft.com/office/officeart/2005/8/layout/chevronAccent+Icon"/>
    <dgm:cxn modelId="{FA9D044E-558E-4B47-B650-1AD14CB90B95}" type="presParOf" srcId="{FCC43366-E896-4D28-8F8B-1B7D474541D8}" destId="{C87A208F-AF31-49B0-AECE-5986B3F0B3A8}" srcOrd="1" destOrd="0" presId="urn:microsoft.com/office/officeart/2005/8/layout/chevronAccent+Icon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1D14F-4308-4441-9A68-8B9A9FD9215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162DA4-8EAC-435B-B00D-33119AB05583}">
      <dgm:prSet phldrT="[Text]" custT="1"/>
      <dgm:spPr/>
      <dgm:t>
        <a:bodyPr/>
        <a:lstStyle/>
        <a:p>
          <a:r>
            <a:rPr lang="en-US" sz="2800" dirty="0" smtClean="0"/>
            <a:t>Design </a:t>
          </a:r>
          <a:endParaRPr lang="en-US" sz="2800" dirty="0"/>
        </a:p>
      </dgm:t>
    </dgm:pt>
    <dgm:pt modelId="{5A5A6CAA-9DEF-4537-BEB0-55FAB7ED61AD}" type="parTrans" cxnId="{0537B259-B214-4B56-8E1A-06E0E5FB81E2}">
      <dgm:prSet/>
      <dgm:spPr/>
      <dgm:t>
        <a:bodyPr/>
        <a:lstStyle/>
        <a:p>
          <a:endParaRPr lang="en-US" sz="1600"/>
        </a:p>
      </dgm:t>
    </dgm:pt>
    <dgm:pt modelId="{8C4834B5-8859-47AC-BE1A-A467C37F4A47}" type="sibTrans" cxnId="{0537B259-B214-4B56-8E1A-06E0E5FB81E2}">
      <dgm:prSet/>
      <dgm:spPr/>
      <dgm:t>
        <a:bodyPr/>
        <a:lstStyle/>
        <a:p>
          <a:endParaRPr lang="en-US" sz="1600"/>
        </a:p>
      </dgm:t>
    </dgm:pt>
    <dgm:pt modelId="{F54C2DD7-5E26-422E-BFFC-A54DFA2FA30C}">
      <dgm:prSet phldrT="[Text]" custT="1"/>
      <dgm:spPr/>
      <dgm:t>
        <a:bodyPr/>
        <a:lstStyle/>
        <a:p>
          <a:r>
            <a:rPr lang="en-US" sz="1600" dirty="0" smtClean="0"/>
            <a:t>Network Topology Analysis </a:t>
          </a:r>
          <a:endParaRPr lang="en-US" sz="1600" dirty="0"/>
        </a:p>
      </dgm:t>
    </dgm:pt>
    <dgm:pt modelId="{62231591-E9C5-487C-9CB3-8371A46303B5}" type="parTrans" cxnId="{943B5D48-DAAE-4E5D-9011-9C5C290B9AF0}">
      <dgm:prSet/>
      <dgm:spPr/>
      <dgm:t>
        <a:bodyPr/>
        <a:lstStyle/>
        <a:p>
          <a:endParaRPr lang="en-US" sz="1600"/>
        </a:p>
      </dgm:t>
    </dgm:pt>
    <dgm:pt modelId="{6FFB81AA-4241-4642-98AF-E44BD310CEFA}" type="sibTrans" cxnId="{943B5D48-DAAE-4E5D-9011-9C5C290B9AF0}">
      <dgm:prSet/>
      <dgm:spPr/>
      <dgm:t>
        <a:bodyPr/>
        <a:lstStyle/>
        <a:p>
          <a:endParaRPr lang="en-US" sz="1600"/>
        </a:p>
      </dgm:t>
    </dgm:pt>
    <dgm:pt modelId="{8C48E889-331C-41EE-9DC5-9F86746B3F29}">
      <dgm:prSet phldrT="[Text]" custT="1"/>
      <dgm:spPr/>
      <dgm:t>
        <a:bodyPr/>
        <a:lstStyle/>
        <a:p>
          <a:r>
            <a:rPr lang="en-US" sz="1600" dirty="0" smtClean="0"/>
            <a:t>Capacity Planning</a:t>
          </a:r>
          <a:endParaRPr lang="en-US" sz="1600" dirty="0"/>
        </a:p>
      </dgm:t>
    </dgm:pt>
    <dgm:pt modelId="{907BE079-B9DA-4D77-90A5-B5386970537D}" type="parTrans" cxnId="{9F718ECD-984E-443E-85C2-B89FC1645035}">
      <dgm:prSet/>
      <dgm:spPr/>
      <dgm:t>
        <a:bodyPr/>
        <a:lstStyle/>
        <a:p>
          <a:endParaRPr lang="en-US" sz="1600"/>
        </a:p>
      </dgm:t>
    </dgm:pt>
    <dgm:pt modelId="{07C3F4AD-B1E1-49BE-8F5E-FC020DB88931}" type="sibTrans" cxnId="{9F718ECD-984E-443E-85C2-B89FC1645035}">
      <dgm:prSet/>
      <dgm:spPr/>
      <dgm:t>
        <a:bodyPr/>
        <a:lstStyle/>
        <a:p>
          <a:endParaRPr lang="en-US" sz="1600"/>
        </a:p>
      </dgm:t>
    </dgm:pt>
    <dgm:pt modelId="{772B7DF5-8BCE-4764-A52F-51E36B488F66}">
      <dgm:prSet phldrT="[Text]" custT="1"/>
      <dgm:spPr/>
      <dgm:t>
        <a:bodyPr/>
        <a:lstStyle/>
        <a:p>
          <a:r>
            <a:rPr lang="en-US" sz="1600" dirty="0" smtClean="0"/>
            <a:t>Core Architecture decision</a:t>
          </a:r>
          <a:endParaRPr lang="en-US" sz="1600" dirty="0"/>
        </a:p>
      </dgm:t>
    </dgm:pt>
    <dgm:pt modelId="{72F0B31E-9894-4104-A099-903F7512FB10}" type="parTrans" cxnId="{5AD77521-BD75-436B-87A4-A4ABA1573629}">
      <dgm:prSet/>
      <dgm:spPr/>
      <dgm:t>
        <a:bodyPr/>
        <a:lstStyle/>
        <a:p>
          <a:endParaRPr lang="en-US" sz="1600"/>
        </a:p>
      </dgm:t>
    </dgm:pt>
    <dgm:pt modelId="{AF710703-6B06-43CE-B849-56A3E9DF725F}" type="sibTrans" cxnId="{5AD77521-BD75-436B-87A4-A4ABA1573629}">
      <dgm:prSet/>
      <dgm:spPr/>
      <dgm:t>
        <a:bodyPr/>
        <a:lstStyle/>
        <a:p>
          <a:endParaRPr lang="en-US" sz="1600"/>
        </a:p>
      </dgm:t>
    </dgm:pt>
    <dgm:pt modelId="{9CC0DC73-0263-4A7C-826C-F8BF68BE65E1}">
      <dgm:prSet custT="1"/>
      <dgm:spPr/>
      <dgm:t>
        <a:bodyPr/>
        <a:lstStyle/>
        <a:p>
          <a:r>
            <a:rPr lang="en-US" sz="1600" dirty="0" smtClean="0"/>
            <a:t>Subscription management </a:t>
          </a:r>
          <a:endParaRPr lang="en-US" sz="1600" dirty="0"/>
        </a:p>
      </dgm:t>
    </dgm:pt>
    <dgm:pt modelId="{074828B8-A05F-4000-9120-24559BABA478}" type="parTrans" cxnId="{1A7254CB-6B40-4148-ABF1-5B8DB372C7EA}">
      <dgm:prSet/>
      <dgm:spPr/>
      <dgm:t>
        <a:bodyPr/>
        <a:lstStyle/>
        <a:p>
          <a:endParaRPr lang="en-US" sz="1600"/>
        </a:p>
      </dgm:t>
    </dgm:pt>
    <dgm:pt modelId="{30D6A446-BE79-4AD6-B169-1AE9C941FFDB}" type="sibTrans" cxnId="{1A7254CB-6B40-4148-ABF1-5B8DB372C7EA}">
      <dgm:prSet/>
      <dgm:spPr/>
      <dgm:t>
        <a:bodyPr/>
        <a:lstStyle/>
        <a:p>
          <a:endParaRPr lang="en-US" sz="1600"/>
        </a:p>
      </dgm:t>
    </dgm:pt>
    <dgm:pt modelId="{76A44BF3-A079-4013-905D-9EE72BFEAEE7}">
      <dgm:prSet custT="1"/>
      <dgm:spPr/>
      <dgm:t>
        <a:bodyPr/>
        <a:lstStyle/>
        <a:p>
          <a:r>
            <a:rPr lang="en-US" sz="1600" dirty="0" smtClean="0"/>
            <a:t>Security </a:t>
          </a:r>
          <a:endParaRPr lang="en-US" sz="1600" dirty="0"/>
        </a:p>
      </dgm:t>
    </dgm:pt>
    <dgm:pt modelId="{76CF20F7-CCF5-48EB-BB00-06E3D22A1772}" type="parTrans" cxnId="{92079911-DC57-4B98-A8F8-8EE90F923191}">
      <dgm:prSet/>
      <dgm:spPr/>
      <dgm:t>
        <a:bodyPr/>
        <a:lstStyle/>
        <a:p>
          <a:endParaRPr lang="en-US" sz="1600"/>
        </a:p>
      </dgm:t>
    </dgm:pt>
    <dgm:pt modelId="{5772D384-1E9D-47B8-9AEB-701166FBAB3E}" type="sibTrans" cxnId="{92079911-DC57-4B98-A8F8-8EE90F923191}">
      <dgm:prSet/>
      <dgm:spPr/>
      <dgm:t>
        <a:bodyPr/>
        <a:lstStyle/>
        <a:p>
          <a:endParaRPr lang="en-US" sz="1600"/>
        </a:p>
      </dgm:t>
    </dgm:pt>
    <dgm:pt modelId="{8BE8E82B-8DF5-4810-A404-BB62C5EF9674}">
      <dgm:prSet custT="1"/>
      <dgm:spPr/>
      <dgm:t>
        <a:bodyPr/>
        <a:lstStyle/>
        <a:p>
          <a:r>
            <a:rPr lang="en-US" sz="1600" dirty="0" smtClean="0"/>
            <a:t>Tool Evaluation</a:t>
          </a:r>
          <a:endParaRPr lang="en-US" sz="1600" dirty="0"/>
        </a:p>
      </dgm:t>
    </dgm:pt>
    <dgm:pt modelId="{F06C8F67-CC19-4A53-956D-23B9FEABA187}" type="parTrans" cxnId="{1CC23EFB-0DC8-4AE6-984F-378D4C0DCAF2}">
      <dgm:prSet/>
      <dgm:spPr/>
      <dgm:t>
        <a:bodyPr/>
        <a:lstStyle/>
        <a:p>
          <a:endParaRPr lang="en-US" sz="1600"/>
        </a:p>
      </dgm:t>
    </dgm:pt>
    <dgm:pt modelId="{480E8113-BF90-4924-9EA1-8D1103385523}" type="sibTrans" cxnId="{1CC23EFB-0DC8-4AE6-984F-378D4C0DCAF2}">
      <dgm:prSet/>
      <dgm:spPr/>
      <dgm:t>
        <a:bodyPr/>
        <a:lstStyle/>
        <a:p>
          <a:endParaRPr lang="en-US" sz="1600"/>
        </a:p>
      </dgm:t>
    </dgm:pt>
    <dgm:pt modelId="{D040347D-6082-4ED5-9024-029F99ED975D}">
      <dgm:prSet phldrT="[Text]" custT="1"/>
      <dgm:spPr/>
      <dgm:t>
        <a:bodyPr/>
        <a:lstStyle/>
        <a:p>
          <a:r>
            <a:rPr lang="en-US" sz="1600" smtClean="0"/>
            <a:t>Migration Approach Finalization</a:t>
          </a:r>
          <a:endParaRPr lang="en-US" sz="1600" dirty="0"/>
        </a:p>
      </dgm:t>
    </dgm:pt>
    <dgm:pt modelId="{D05F4F92-BAF6-4899-B11A-10F3F9ACED98}" type="parTrans" cxnId="{5C01EB84-C6C7-4E63-A11B-4A2F255A7737}">
      <dgm:prSet/>
      <dgm:spPr/>
      <dgm:t>
        <a:bodyPr/>
        <a:lstStyle/>
        <a:p>
          <a:endParaRPr lang="en-US"/>
        </a:p>
      </dgm:t>
    </dgm:pt>
    <dgm:pt modelId="{3E1655DC-64FF-4F75-A28E-42DF7BB69E95}" type="sibTrans" cxnId="{5C01EB84-C6C7-4E63-A11B-4A2F255A7737}">
      <dgm:prSet/>
      <dgm:spPr/>
      <dgm:t>
        <a:bodyPr/>
        <a:lstStyle/>
        <a:p>
          <a:endParaRPr lang="en-US"/>
        </a:p>
      </dgm:t>
    </dgm:pt>
    <dgm:pt modelId="{C68327B4-13A0-48FD-88C6-AD7898698474}">
      <dgm:prSet phldrT="[Text]" custT="1"/>
      <dgm:spPr/>
      <dgm:t>
        <a:bodyPr/>
        <a:lstStyle/>
        <a:p>
          <a:r>
            <a:rPr lang="en-US" sz="1600" dirty="0" smtClean="0"/>
            <a:t>Test Plan</a:t>
          </a:r>
          <a:endParaRPr lang="en-US" sz="1600" dirty="0"/>
        </a:p>
      </dgm:t>
    </dgm:pt>
    <dgm:pt modelId="{C801E015-B08A-4461-9224-3774FD6C9179}" type="parTrans" cxnId="{3FA0EB3F-CA47-4F95-83B6-3302F3857826}">
      <dgm:prSet/>
      <dgm:spPr/>
      <dgm:t>
        <a:bodyPr/>
        <a:lstStyle/>
        <a:p>
          <a:endParaRPr lang="en-US"/>
        </a:p>
      </dgm:t>
    </dgm:pt>
    <dgm:pt modelId="{1099D1F6-6EEA-402A-9286-79F90600CE3A}" type="sibTrans" cxnId="{3FA0EB3F-CA47-4F95-83B6-3302F3857826}">
      <dgm:prSet/>
      <dgm:spPr/>
      <dgm:t>
        <a:bodyPr/>
        <a:lstStyle/>
        <a:p>
          <a:endParaRPr lang="en-US"/>
        </a:p>
      </dgm:t>
    </dgm:pt>
    <dgm:pt modelId="{448D6E9D-EBF5-4136-86C5-36A369D38A18}" type="pres">
      <dgm:prSet presAssocID="{1B31D14F-4308-4441-9A68-8B9A9FD921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EDDF196-83B6-41D1-876A-2EDDC3CEA70B}" type="pres">
      <dgm:prSet presAssocID="{51162DA4-8EAC-435B-B00D-33119AB05583}" presName="hierRoot1" presStyleCnt="0"/>
      <dgm:spPr/>
    </dgm:pt>
    <dgm:pt modelId="{E2CF7E60-A93D-45EB-8AD3-47BBB073E4BF}" type="pres">
      <dgm:prSet presAssocID="{51162DA4-8EAC-435B-B00D-33119AB05583}" presName="composite" presStyleCnt="0"/>
      <dgm:spPr/>
    </dgm:pt>
    <dgm:pt modelId="{925AB374-3DB2-422F-B575-938371886583}" type="pres">
      <dgm:prSet presAssocID="{51162DA4-8EAC-435B-B00D-33119AB05583}" presName="background" presStyleLbl="node0" presStyleIdx="0" presStyleCnt="1"/>
      <dgm:spPr/>
    </dgm:pt>
    <dgm:pt modelId="{CB02DAE8-DDB9-40FF-819A-10DFE67D63F3}" type="pres">
      <dgm:prSet presAssocID="{51162DA4-8EAC-435B-B00D-33119AB0558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D13884-23E0-44E5-9B74-2818AC4686E8}" type="pres">
      <dgm:prSet presAssocID="{51162DA4-8EAC-435B-B00D-33119AB05583}" presName="hierChild2" presStyleCnt="0"/>
      <dgm:spPr/>
    </dgm:pt>
    <dgm:pt modelId="{2406C899-5AE6-4A6B-9CAF-CA3958D3BD20}" type="pres">
      <dgm:prSet presAssocID="{62231591-E9C5-487C-9CB3-8371A46303B5}" presName="Name10" presStyleLbl="parChTrans1D2" presStyleIdx="0" presStyleCnt="7"/>
      <dgm:spPr/>
      <dgm:t>
        <a:bodyPr/>
        <a:lstStyle/>
        <a:p>
          <a:endParaRPr lang="en-US"/>
        </a:p>
      </dgm:t>
    </dgm:pt>
    <dgm:pt modelId="{A4CCC994-5153-41E0-A591-2995F17F74BA}" type="pres">
      <dgm:prSet presAssocID="{F54C2DD7-5E26-422E-BFFC-A54DFA2FA30C}" presName="hierRoot2" presStyleCnt="0"/>
      <dgm:spPr/>
    </dgm:pt>
    <dgm:pt modelId="{1125E95B-3890-4A02-8559-2559D78AAD0F}" type="pres">
      <dgm:prSet presAssocID="{F54C2DD7-5E26-422E-BFFC-A54DFA2FA30C}" presName="composite2" presStyleCnt="0"/>
      <dgm:spPr/>
    </dgm:pt>
    <dgm:pt modelId="{CCE10CA7-8DEB-4484-ABE3-4062001F86BF}" type="pres">
      <dgm:prSet presAssocID="{F54C2DD7-5E26-422E-BFFC-A54DFA2FA30C}" presName="background2" presStyleLbl="node2" presStyleIdx="0" presStyleCnt="7"/>
      <dgm:spPr/>
    </dgm:pt>
    <dgm:pt modelId="{92740D63-4E16-4416-9287-E03762DE971E}" type="pres">
      <dgm:prSet presAssocID="{F54C2DD7-5E26-422E-BFFC-A54DFA2FA30C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46BAB3-86F9-477C-AEB5-27206B8095F9}" type="pres">
      <dgm:prSet presAssocID="{F54C2DD7-5E26-422E-BFFC-A54DFA2FA30C}" presName="hierChild3" presStyleCnt="0"/>
      <dgm:spPr/>
    </dgm:pt>
    <dgm:pt modelId="{4A56BC1C-87EE-4EB5-8E62-8B051CFB5A9D}" type="pres">
      <dgm:prSet presAssocID="{074828B8-A05F-4000-9120-24559BABA478}" presName="Name10" presStyleLbl="parChTrans1D2" presStyleIdx="1" presStyleCnt="7"/>
      <dgm:spPr/>
      <dgm:t>
        <a:bodyPr/>
        <a:lstStyle/>
        <a:p>
          <a:endParaRPr lang="en-US"/>
        </a:p>
      </dgm:t>
    </dgm:pt>
    <dgm:pt modelId="{693C4639-EF45-4089-9DE9-3CACABB76636}" type="pres">
      <dgm:prSet presAssocID="{9CC0DC73-0263-4A7C-826C-F8BF68BE65E1}" presName="hierRoot2" presStyleCnt="0"/>
      <dgm:spPr/>
    </dgm:pt>
    <dgm:pt modelId="{A36A1690-1131-4FEB-A3F9-7CC0BE8C21BE}" type="pres">
      <dgm:prSet presAssocID="{9CC0DC73-0263-4A7C-826C-F8BF68BE65E1}" presName="composite2" presStyleCnt="0"/>
      <dgm:spPr/>
    </dgm:pt>
    <dgm:pt modelId="{DDF12024-FB50-402C-8743-1B6EE7217628}" type="pres">
      <dgm:prSet presAssocID="{9CC0DC73-0263-4A7C-826C-F8BF68BE65E1}" presName="background2" presStyleLbl="node2" presStyleIdx="1" presStyleCnt="7"/>
      <dgm:spPr/>
    </dgm:pt>
    <dgm:pt modelId="{1BBEE1F1-9608-4F53-9C88-DBE98A4C7598}" type="pres">
      <dgm:prSet presAssocID="{9CC0DC73-0263-4A7C-826C-F8BF68BE65E1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430E5A-CEB2-4ED6-A9E4-76B63E202363}" type="pres">
      <dgm:prSet presAssocID="{9CC0DC73-0263-4A7C-826C-F8BF68BE65E1}" presName="hierChild3" presStyleCnt="0"/>
      <dgm:spPr/>
    </dgm:pt>
    <dgm:pt modelId="{59C4DBF3-0CC1-4100-BB31-763757D2F7DF}" type="pres">
      <dgm:prSet presAssocID="{907BE079-B9DA-4D77-90A5-B5386970537D}" presName="Name10" presStyleLbl="parChTrans1D2" presStyleIdx="2" presStyleCnt="7"/>
      <dgm:spPr/>
      <dgm:t>
        <a:bodyPr/>
        <a:lstStyle/>
        <a:p>
          <a:endParaRPr lang="en-US"/>
        </a:p>
      </dgm:t>
    </dgm:pt>
    <dgm:pt modelId="{09CFF9B7-A732-42B6-BA48-00AE86A347A6}" type="pres">
      <dgm:prSet presAssocID="{8C48E889-331C-41EE-9DC5-9F86746B3F29}" presName="hierRoot2" presStyleCnt="0"/>
      <dgm:spPr/>
    </dgm:pt>
    <dgm:pt modelId="{C1D89C9A-FA2E-4381-A074-0EC54F35828A}" type="pres">
      <dgm:prSet presAssocID="{8C48E889-331C-41EE-9DC5-9F86746B3F29}" presName="composite2" presStyleCnt="0"/>
      <dgm:spPr/>
    </dgm:pt>
    <dgm:pt modelId="{62617C22-BCCF-474E-B4AB-68F1AA2C8F8A}" type="pres">
      <dgm:prSet presAssocID="{8C48E889-331C-41EE-9DC5-9F86746B3F29}" presName="background2" presStyleLbl="node2" presStyleIdx="2" presStyleCnt="7"/>
      <dgm:spPr/>
    </dgm:pt>
    <dgm:pt modelId="{25F6EE40-FF85-4BE7-ACD1-BB8427E35DEF}" type="pres">
      <dgm:prSet presAssocID="{8C48E889-331C-41EE-9DC5-9F86746B3F29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303E24-E701-4B49-AE35-BB01541176AA}" type="pres">
      <dgm:prSet presAssocID="{8C48E889-331C-41EE-9DC5-9F86746B3F29}" presName="hierChild3" presStyleCnt="0"/>
      <dgm:spPr/>
    </dgm:pt>
    <dgm:pt modelId="{D0945882-ECB5-47A1-A7E8-C92185E09D51}" type="pres">
      <dgm:prSet presAssocID="{76CF20F7-CCF5-48EB-BB00-06E3D22A1772}" presName="Name10" presStyleLbl="parChTrans1D2" presStyleIdx="3" presStyleCnt="7"/>
      <dgm:spPr/>
      <dgm:t>
        <a:bodyPr/>
        <a:lstStyle/>
        <a:p>
          <a:endParaRPr lang="en-US"/>
        </a:p>
      </dgm:t>
    </dgm:pt>
    <dgm:pt modelId="{460A42A0-E5F9-431A-BF0D-FF8BDC5CD0E2}" type="pres">
      <dgm:prSet presAssocID="{76A44BF3-A079-4013-905D-9EE72BFEAEE7}" presName="hierRoot2" presStyleCnt="0"/>
      <dgm:spPr/>
    </dgm:pt>
    <dgm:pt modelId="{CCD2BABA-0D8D-4305-B8F6-EEF142C5FE76}" type="pres">
      <dgm:prSet presAssocID="{76A44BF3-A079-4013-905D-9EE72BFEAEE7}" presName="composite2" presStyleCnt="0"/>
      <dgm:spPr/>
    </dgm:pt>
    <dgm:pt modelId="{567B50B5-32C7-4B13-83A8-96626A45E524}" type="pres">
      <dgm:prSet presAssocID="{76A44BF3-A079-4013-905D-9EE72BFEAEE7}" presName="background2" presStyleLbl="node2" presStyleIdx="3" presStyleCnt="7"/>
      <dgm:spPr/>
    </dgm:pt>
    <dgm:pt modelId="{FE7E3A48-D542-43E8-9290-235A39D932B2}" type="pres">
      <dgm:prSet presAssocID="{76A44BF3-A079-4013-905D-9EE72BFEAEE7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9AC74D-F683-4B6B-AC9A-BD9FF8B3B9FC}" type="pres">
      <dgm:prSet presAssocID="{76A44BF3-A079-4013-905D-9EE72BFEAEE7}" presName="hierChild3" presStyleCnt="0"/>
      <dgm:spPr/>
    </dgm:pt>
    <dgm:pt modelId="{70272D41-2407-4B65-89A6-647E0B6E8CA6}" type="pres">
      <dgm:prSet presAssocID="{F06C8F67-CC19-4A53-956D-23B9FEABA187}" presName="Name10" presStyleLbl="parChTrans1D2" presStyleIdx="4" presStyleCnt="7"/>
      <dgm:spPr/>
      <dgm:t>
        <a:bodyPr/>
        <a:lstStyle/>
        <a:p>
          <a:endParaRPr lang="en-US"/>
        </a:p>
      </dgm:t>
    </dgm:pt>
    <dgm:pt modelId="{8E5AAD91-6405-411E-9849-309201CD4FE4}" type="pres">
      <dgm:prSet presAssocID="{8BE8E82B-8DF5-4810-A404-BB62C5EF9674}" presName="hierRoot2" presStyleCnt="0"/>
      <dgm:spPr/>
    </dgm:pt>
    <dgm:pt modelId="{831D9E99-E1CC-4BAC-B5FA-F5E648270743}" type="pres">
      <dgm:prSet presAssocID="{8BE8E82B-8DF5-4810-A404-BB62C5EF9674}" presName="composite2" presStyleCnt="0"/>
      <dgm:spPr/>
    </dgm:pt>
    <dgm:pt modelId="{5E36E47C-74AC-413F-AB75-8318DEF9EC9E}" type="pres">
      <dgm:prSet presAssocID="{8BE8E82B-8DF5-4810-A404-BB62C5EF9674}" presName="background2" presStyleLbl="node2" presStyleIdx="4" presStyleCnt="7"/>
      <dgm:spPr/>
    </dgm:pt>
    <dgm:pt modelId="{D5A8CAFC-5996-4DE5-B056-2F0CC56255BF}" type="pres">
      <dgm:prSet presAssocID="{8BE8E82B-8DF5-4810-A404-BB62C5EF9674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00D87C-F39B-4DEF-9CA1-345C356B7665}" type="pres">
      <dgm:prSet presAssocID="{8BE8E82B-8DF5-4810-A404-BB62C5EF9674}" presName="hierChild3" presStyleCnt="0"/>
      <dgm:spPr/>
    </dgm:pt>
    <dgm:pt modelId="{2B1385AE-9282-40E9-8DD9-9F7F7F9C5F33}" type="pres">
      <dgm:prSet presAssocID="{D05F4F92-BAF6-4899-B11A-10F3F9ACED98}" presName="Name17" presStyleLbl="parChTrans1D3" presStyleIdx="0" presStyleCnt="1"/>
      <dgm:spPr/>
      <dgm:t>
        <a:bodyPr/>
        <a:lstStyle/>
        <a:p>
          <a:endParaRPr lang="en-US"/>
        </a:p>
      </dgm:t>
    </dgm:pt>
    <dgm:pt modelId="{BB11FCC7-A471-4EDF-A385-BD25BE28652A}" type="pres">
      <dgm:prSet presAssocID="{D040347D-6082-4ED5-9024-029F99ED975D}" presName="hierRoot3" presStyleCnt="0"/>
      <dgm:spPr/>
    </dgm:pt>
    <dgm:pt modelId="{E65FDA71-CEAB-47D5-BE9F-F49BACCE64BD}" type="pres">
      <dgm:prSet presAssocID="{D040347D-6082-4ED5-9024-029F99ED975D}" presName="composite3" presStyleCnt="0"/>
      <dgm:spPr/>
    </dgm:pt>
    <dgm:pt modelId="{642C478D-A1F3-4169-8081-34000378E3A2}" type="pres">
      <dgm:prSet presAssocID="{D040347D-6082-4ED5-9024-029F99ED975D}" presName="background3" presStyleLbl="node3" presStyleIdx="0" presStyleCnt="1"/>
      <dgm:spPr/>
    </dgm:pt>
    <dgm:pt modelId="{BDAB08DB-5681-4F0A-8C13-7AB3021991F0}" type="pres">
      <dgm:prSet presAssocID="{D040347D-6082-4ED5-9024-029F99ED975D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EF44F4-6168-446B-AA8F-795639469983}" type="pres">
      <dgm:prSet presAssocID="{D040347D-6082-4ED5-9024-029F99ED975D}" presName="hierChild4" presStyleCnt="0"/>
      <dgm:spPr/>
    </dgm:pt>
    <dgm:pt modelId="{40FD007A-B7FB-49A4-81C1-E894CAA82F5D}" type="pres">
      <dgm:prSet presAssocID="{72F0B31E-9894-4104-A099-903F7512FB10}" presName="Name10" presStyleLbl="parChTrans1D2" presStyleIdx="5" presStyleCnt="7"/>
      <dgm:spPr/>
      <dgm:t>
        <a:bodyPr/>
        <a:lstStyle/>
        <a:p>
          <a:endParaRPr lang="en-US"/>
        </a:p>
      </dgm:t>
    </dgm:pt>
    <dgm:pt modelId="{D58E44A7-FC4B-4E1F-B401-C9DB71AAACA2}" type="pres">
      <dgm:prSet presAssocID="{772B7DF5-8BCE-4764-A52F-51E36B488F66}" presName="hierRoot2" presStyleCnt="0"/>
      <dgm:spPr/>
    </dgm:pt>
    <dgm:pt modelId="{82E9C6CE-6F9E-4D8F-BF54-1059115F6EA6}" type="pres">
      <dgm:prSet presAssocID="{772B7DF5-8BCE-4764-A52F-51E36B488F66}" presName="composite2" presStyleCnt="0"/>
      <dgm:spPr/>
    </dgm:pt>
    <dgm:pt modelId="{01425171-2A41-4420-963C-D2C0ADE93D2D}" type="pres">
      <dgm:prSet presAssocID="{772B7DF5-8BCE-4764-A52F-51E36B488F66}" presName="background2" presStyleLbl="node2" presStyleIdx="5" presStyleCnt="7"/>
      <dgm:spPr/>
    </dgm:pt>
    <dgm:pt modelId="{CDC96913-CF94-4474-8A8D-D3A4C61FDC8F}" type="pres">
      <dgm:prSet presAssocID="{772B7DF5-8BCE-4764-A52F-51E36B488F66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E04238-9C53-4919-A335-197785DBA0DC}" type="pres">
      <dgm:prSet presAssocID="{772B7DF5-8BCE-4764-A52F-51E36B488F66}" presName="hierChild3" presStyleCnt="0"/>
      <dgm:spPr/>
    </dgm:pt>
    <dgm:pt modelId="{CAD20E6B-76DF-48FB-A385-BB04E3109B56}" type="pres">
      <dgm:prSet presAssocID="{C801E015-B08A-4461-9224-3774FD6C9179}" presName="Name10" presStyleLbl="parChTrans1D2" presStyleIdx="6" presStyleCnt="7"/>
      <dgm:spPr/>
      <dgm:t>
        <a:bodyPr/>
        <a:lstStyle/>
        <a:p>
          <a:endParaRPr lang="en-US"/>
        </a:p>
      </dgm:t>
    </dgm:pt>
    <dgm:pt modelId="{58537C71-0E04-4C28-85A2-DAD375638C45}" type="pres">
      <dgm:prSet presAssocID="{C68327B4-13A0-48FD-88C6-AD7898698474}" presName="hierRoot2" presStyleCnt="0"/>
      <dgm:spPr/>
    </dgm:pt>
    <dgm:pt modelId="{02E1DCA1-B497-4698-A55D-C8BDC9073A07}" type="pres">
      <dgm:prSet presAssocID="{C68327B4-13A0-48FD-88C6-AD7898698474}" presName="composite2" presStyleCnt="0"/>
      <dgm:spPr/>
    </dgm:pt>
    <dgm:pt modelId="{469B5460-83C9-4388-B4A4-7BF10E410FDA}" type="pres">
      <dgm:prSet presAssocID="{C68327B4-13A0-48FD-88C6-AD7898698474}" presName="background2" presStyleLbl="node2" presStyleIdx="6" presStyleCnt="7"/>
      <dgm:spPr/>
    </dgm:pt>
    <dgm:pt modelId="{3E81D36A-7651-4CFB-9428-8EC5555B42F8}" type="pres">
      <dgm:prSet presAssocID="{C68327B4-13A0-48FD-88C6-AD7898698474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6036C-64B9-4568-BAFE-9B6BFBC39D3E}" type="pres">
      <dgm:prSet presAssocID="{C68327B4-13A0-48FD-88C6-AD7898698474}" presName="hierChild3" presStyleCnt="0"/>
      <dgm:spPr/>
    </dgm:pt>
  </dgm:ptLst>
  <dgm:cxnLst>
    <dgm:cxn modelId="{3CB1717C-AC83-4715-923C-8D9590157FE9}" type="presOf" srcId="{D040347D-6082-4ED5-9024-029F99ED975D}" destId="{BDAB08DB-5681-4F0A-8C13-7AB3021991F0}" srcOrd="0" destOrd="0" presId="urn:microsoft.com/office/officeart/2005/8/layout/hierarchy1"/>
    <dgm:cxn modelId="{3D5EDDB8-D4CB-4604-8F5A-7878D2DBFF64}" type="presOf" srcId="{C801E015-B08A-4461-9224-3774FD6C9179}" destId="{CAD20E6B-76DF-48FB-A385-BB04E3109B56}" srcOrd="0" destOrd="0" presId="urn:microsoft.com/office/officeart/2005/8/layout/hierarchy1"/>
    <dgm:cxn modelId="{6235E1C9-AB13-4843-97B2-A7BABCF0E2DD}" type="presOf" srcId="{772B7DF5-8BCE-4764-A52F-51E36B488F66}" destId="{CDC96913-CF94-4474-8A8D-D3A4C61FDC8F}" srcOrd="0" destOrd="0" presId="urn:microsoft.com/office/officeart/2005/8/layout/hierarchy1"/>
    <dgm:cxn modelId="{37FBF253-6362-4D28-AE83-BC439D5C739B}" type="presOf" srcId="{F54C2DD7-5E26-422E-BFFC-A54DFA2FA30C}" destId="{92740D63-4E16-4416-9287-E03762DE971E}" srcOrd="0" destOrd="0" presId="urn:microsoft.com/office/officeart/2005/8/layout/hierarchy1"/>
    <dgm:cxn modelId="{30730414-8176-491E-9A26-700749F91D7B}" type="presOf" srcId="{76A44BF3-A079-4013-905D-9EE72BFEAEE7}" destId="{FE7E3A48-D542-43E8-9290-235A39D932B2}" srcOrd="0" destOrd="0" presId="urn:microsoft.com/office/officeart/2005/8/layout/hierarchy1"/>
    <dgm:cxn modelId="{1CC23EFB-0DC8-4AE6-984F-378D4C0DCAF2}" srcId="{51162DA4-8EAC-435B-B00D-33119AB05583}" destId="{8BE8E82B-8DF5-4810-A404-BB62C5EF9674}" srcOrd="4" destOrd="0" parTransId="{F06C8F67-CC19-4A53-956D-23B9FEABA187}" sibTransId="{480E8113-BF90-4924-9EA1-8D1103385523}"/>
    <dgm:cxn modelId="{0537B259-B214-4B56-8E1A-06E0E5FB81E2}" srcId="{1B31D14F-4308-4441-9A68-8B9A9FD92155}" destId="{51162DA4-8EAC-435B-B00D-33119AB05583}" srcOrd="0" destOrd="0" parTransId="{5A5A6CAA-9DEF-4537-BEB0-55FAB7ED61AD}" sibTransId="{8C4834B5-8859-47AC-BE1A-A467C37F4A47}"/>
    <dgm:cxn modelId="{3FA0EB3F-CA47-4F95-83B6-3302F3857826}" srcId="{51162DA4-8EAC-435B-B00D-33119AB05583}" destId="{C68327B4-13A0-48FD-88C6-AD7898698474}" srcOrd="6" destOrd="0" parTransId="{C801E015-B08A-4461-9224-3774FD6C9179}" sibTransId="{1099D1F6-6EEA-402A-9286-79F90600CE3A}"/>
    <dgm:cxn modelId="{27407385-7323-4FE2-BB54-9D0E2BC85693}" type="presOf" srcId="{51162DA4-8EAC-435B-B00D-33119AB05583}" destId="{CB02DAE8-DDB9-40FF-819A-10DFE67D63F3}" srcOrd="0" destOrd="0" presId="urn:microsoft.com/office/officeart/2005/8/layout/hierarchy1"/>
    <dgm:cxn modelId="{7A40F6B5-7C43-4882-B408-39C36F284A9C}" type="presOf" srcId="{074828B8-A05F-4000-9120-24559BABA478}" destId="{4A56BC1C-87EE-4EB5-8E62-8B051CFB5A9D}" srcOrd="0" destOrd="0" presId="urn:microsoft.com/office/officeart/2005/8/layout/hierarchy1"/>
    <dgm:cxn modelId="{F4E26DA8-AB2C-418B-830F-57B380032F9A}" type="presOf" srcId="{D05F4F92-BAF6-4899-B11A-10F3F9ACED98}" destId="{2B1385AE-9282-40E9-8DD9-9F7F7F9C5F33}" srcOrd="0" destOrd="0" presId="urn:microsoft.com/office/officeart/2005/8/layout/hierarchy1"/>
    <dgm:cxn modelId="{E5FA890C-33F0-47ED-B2CD-6271415A44D8}" type="presOf" srcId="{76CF20F7-CCF5-48EB-BB00-06E3D22A1772}" destId="{D0945882-ECB5-47A1-A7E8-C92185E09D51}" srcOrd="0" destOrd="0" presId="urn:microsoft.com/office/officeart/2005/8/layout/hierarchy1"/>
    <dgm:cxn modelId="{13848A33-7B43-45A7-BE9E-61AFE12672F3}" type="presOf" srcId="{8C48E889-331C-41EE-9DC5-9F86746B3F29}" destId="{25F6EE40-FF85-4BE7-ACD1-BB8427E35DEF}" srcOrd="0" destOrd="0" presId="urn:microsoft.com/office/officeart/2005/8/layout/hierarchy1"/>
    <dgm:cxn modelId="{92079911-DC57-4B98-A8F8-8EE90F923191}" srcId="{51162DA4-8EAC-435B-B00D-33119AB05583}" destId="{76A44BF3-A079-4013-905D-9EE72BFEAEE7}" srcOrd="3" destOrd="0" parTransId="{76CF20F7-CCF5-48EB-BB00-06E3D22A1772}" sibTransId="{5772D384-1E9D-47B8-9AEB-701166FBAB3E}"/>
    <dgm:cxn modelId="{37D4C409-C737-4BAD-8D1B-C360405D0670}" type="presOf" srcId="{F06C8F67-CC19-4A53-956D-23B9FEABA187}" destId="{70272D41-2407-4B65-89A6-647E0B6E8CA6}" srcOrd="0" destOrd="0" presId="urn:microsoft.com/office/officeart/2005/8/layout/hierarchy1"/>
    <dgm:cxn modelId="{92E08AAF-643D-4A45-8FAE-55FC33AB252B}" type="presOf" srcId="{72F0B31E-9894-4104-A099-903F7512FB10}" destId="{40FD007A-B7FB-49A4-81C1-E894CAA82F5D}" srcOrd="0" destOrd="0" presId="urn:microsoft.com/office/officeart/2005/8/layout/hierarchy1"/>
    <dgm:cxn modelId="{943B5D48-DAAE-4E5D-9011-9C5C290B9AF0}" srcId="{51162DA4-8EAC-435B-B00D-33119AB05583}" destId="{F54C2DD7-5E26-422E-BFFC-A54DFA2FA30C}" srcOrd="0" destOrd="0" parTransId="{62231591-E9C5-487C-9CB3-8371A46303B5}" sibTransId="{6FFB81AA-4241-4642-98AF-E44BD310CEFA}"/>
    <dgm:cxn modelId="{5AD77521-BD75-436B-87A4-A4ABA1573629}" srcId="{51162DA4-8EAC-435B-B00D-33119AB05583}" destId="{772B7DF5-8BCE-4764-A52F-51E36B488F66}" srcOrd="5" destOrd="0" parTransId="{72F0B31E-9894-4104-A099-903F7512FB10}" sibTransId="{AF710703-6B06-43CE-B849-56A3E9DF725F}"/>
    <dgm:cxn modelId="{6FA75FB0-8B85-4734-B3BB-7A457838F6E8}" type="presOf" srcId="{C68327B4-13A0-48FD-88C6-AD7898698474}" destId="{3E81D36A-7651-4CFB-9428-8EC5555B42F8}" srcOrd="0" destOrd="0" presId="urn:microsoft.com/office/officeart/2005/8/layout/hierarchy1"/>
    <dgm:cxn modelId="{BD08DC55-1DF2-42FD-A69A-464A0AA3B1B3}" type="presOf" srcId="{8BE8E82B-8DF5-4810-A404-BB62C5EF9674}" destId="{D5A8CAFC-5996-4DE5-B056-2F0CC56255BF}" srcOrd="0" destOrd="0" presId="urn:microsoft.com/office/officeart/2005/8/layout/hierarchy1"/>
    <dgm:cxn modelId="{EFC95BDE-E32A-48D7-B087-DB4CA5C238D5}" type="presOf" srcId="{62231591-E9C5-487C-9CB3-8371A46303B5}" destId="{2406C899-5AE6-4A6B-9CAF-CA3958D3BD20}" srcOrd="0" destOrd="0" presId="urn:microsoft.com/office/officeart/2005/8/layout/hierarchy1"/>
    <dgm:cxn modelId="{5C01EB84-C6C7-4E63-A11B-4A2F255A7737}" srcId="{8BE8E82B-8DF5-4810-A404-BB62C5EF9674}" destId="{D040347D-6082-4ED5-9024-029F99ED975D}" srcOrd="0" destOrd="0" parTransId="{D05F4F92-BAF6-4899-B11A-10F3F9ACED98}" sibTransId="{3E1655DC-64FF-4F75-A28E-42DF7BB69E95}"/>
    <dgm:cxn modelId="{D7E7F0DA-CA29-4C63-BE5F-78802AAE40A2}" type="presOf" srcId="{1B31D14F-4308-4441-9A68-8B9A9FD92155}" destId="{448D6E9D-EBF5-4136-86C5-36A369D38A18}" srcOrd="0" destOrd="0" presId="urn:microsoft.com/office/officeart/2005/8/layout/hierarchy1"/>
    <dgm:cxn modelId="{72C6CAA4-1815-45A8-A0CE-826CF15CF929}" type="presOf" srcId="{907BE079-B9DA-4D77-90A5-B5386970537D}" destId="{59C4DBF3-0CC1-4100-BB31-763757D2F7DF}" srcOrd="0" destOrd="0" presId="urn:microsoft.com/office/officeart/2005/8/layout/hierarchy1"/>
    <dgm:cxn modelId="{9F718ECD-984E-443E-85C2-B89FC1645035}" srcId="{51162DA4-8EAC-435B-B00D-33119AB05583}" destId="{8C48E889-331C-41EE-9DC5-9F86746B3F29}" srcOrd="2" destOrd="0" parTransId="{907BE079-B9DA-4D77-90A5-B5386970537D}" sibTransId="{07C3F4AD-B1E1-49BE-8F5E-FC020DB88931}"/>
    <dgm:cxn modelId="{6646AAF2-8A48-4833-9534-8542BB9D529B}" type="presOf" srcId="{9CC0DC73-0263-4A7C-826C-F8BF68BE65E1}" destId="{1BBEE1F1-9608-4F53-9C88-DBE98A4C7598}" srcOrd="0" destOrd="0" presId="urn:microsoft.com/office/officeart/2005/8/layout/hierarchy1"/>
    <dgm:cxn modelId="{1A7254CB-6B40-4148-ABF1-5B8DB372C7EA}" srcId="{51162DA4-8EAC-435B-B00D-33119AB05583}" destId="{9CC0DC73-0263-4A7C-826C-F8BF68BE65E1}" srcOrd="1" destOrd="0" parTransId="{074828B8-A05F-4000-9120-24559BABA478}" sibTransId="{30D6A446-BE79-4AD6-B169-1AE9C941FFDB}"/>
    <dgm:cxn modelId="{40231B99-A45E-4611-A103-1E0B94EEB00D}" type="presParOf" srcId="{448D6E9D-EBF5-4136-86C5-36A369D38A18}" destId="{1EDDF196-83B6-41D1-876A-2EDDC3CEA70B}" srcOrd="0" destOrd="0" presId="urn:microsoft.com/office/officeart/2005/8/layout/hierarchy1"/>
    <dgm:cxn modelId="{C97C804E-1B7E-4B2E-9753-BFA23893D66F}" type="presParOf" srcId="{1EDDF196-83B6-41D1-876A-2EDDC3CEA70B}" destId="{E2CF7E60-A93D-45EB-8AD3-47BBB073E4BF}" srcOrd="0" destOrd="0" presId="urn:microsoft.com/office/officeart/2005/8/layout/hierarchy1"/>
    <dgm:cxn modelId="{75FF57B7-6E7F-4A4E-AFA4-6B3C3F5184A5}" type="presParOf" srcId="{E2CF7E60-A93D-45EB-8AD3-47BBB073E4BF}" destId="{925AB374-3DB2-422F-B575-938371886583}" srcOrd="0" destOrd="0" presId="urn:microsoft.com/office/officeart/2005/8/layout/hierarchy1"/>
    <dgm:cxn modelId="{BFCC83C6-9C8B-4C35-A7FD-E8BC9805B681}" type="presParOf" srcId="{E2CF7E60-A93D-45EB-8AD3-47BBB073E4BF}" destId="{CB02DAE8-DDB9-40FF-819A-10DFE67D63F3}" srcOrd="1" destOrd="0" presId="urn:microsoft.com/office/officeart/2005/8/layout/hierarchy1"/>
    <dgm:cxn modelId="{D220C256-9E5C-4C03-928E-D2902F28D726}" type="presParOf" srcId="{1EDDF196-83B6-41D1-876A-2EDDC3CEA70B}" destId="{3CD13884-23E0-44E5-9B74-2818AC4686E8}" srcOrd="1" destOrd="0" presId="urn:microsoft.com/office/officeart/2005/8/layout/hierarchy1"/>
    <dgm:cxn modelId="{C9D06347-BC9F-46E4-8A98-8A6B8EA66F35}" type="presParOf" srcId="{3CD13884-23E0-44E5-9B74-2818AC4686E8}" destId="{2406C899-5AE6-4A6B-9CAF-CA3958D3BD20}" srcOrd="0" destOrd="0" presId="urn:microsoft.com/office/officeart/2005/8/layout/hierarchy1"/>
    <dgm:cxn modelId="{3710CB3E-D9A8-4118-A315-C11BB6E0A71B}" type="presParOf" srcId="{3CD13884-23E0-44E5-9B74-2818AC4686E8}" destId="{A4CCC994-5153-41E0-A591-2995F17F74BA}" srcOrd="1" destOrd="0" presId="urn:microsoft.com/office/officeart/2005/8/layout/hierarchy1"/>
    <dgm:cxn modelId="{6AFE3A3B-E2DE-4266-8BD8-9D8ED449140A}" type="presParOf" srcId="{A4CCC994-5153-41E0-A591-2995F17F74BA}" destId="{1125E95B-3890-4A02-8559-2559D78AAD0F}" srcOrd="0" destOrd="0" presId="urn:microsoft.com/office/officeart/2005/8/layout/hierarchy1"/>
    <dgm:cxn modelId="{2AF28D9E-4F65-4209-9111-09BA3D765299}" type="presParOf" srcId="{1125E95B-3890-4A02-8559-2559D78AAD0F}" destId="{CCE10CA7-8DEB-4484-ABE3-4062001F86BF}" srcOrd="0" destOrd="0" presId="urn:microsoft.com/office/officeart/2005/8/layout/hierarchy1"/>
    <dgm:cxn modelId="{32F963D9-421C-4C5C-8B63-D72EAF329E0F}" type="presParOf" srcId="{1125E95B-3890-4A02-8559-2559D78AAD0F}" destId="{92740D63-4E16-4416-9287-E03762DE971E}" srcOrd="1" destOrd="0" presId="urn:microsoft.com/office/officeart/2005/8/layout/hierarchy1"/>
    <dgm:cxn modelId="{8F3C8263-8A53-4AD0-A187-04C5CCBF75B4}" type="presParOf" srcId="{A4CCC994-5153-41E0-A591-2995F17F74BA}" destId="{1346BAB3-86F9-477C-AEB5-27206B8095F9}" srcOrd="1" destOrd="0" presId="urn:microsoft.com/office/officeart/2005/8/layout/hierarchy1"/>
    <dgm:cxn modelId="{0AE8790C-8C07-4CD7-AEB1-387E15FD5DB2}" type="presParOf" srcId="{3CD13884-23E0-44E5-9B74-2818AC4686E8}" destId="{4A56BC1C-87EE-4EB5-8E62-8B051CFB5A9D}" srcOrd="2" destOrd="0" presId="urn:microsoft.com/office/officeart/2005/8/layout/hierarchy1"/>
    <dgm:cxn modelId="{9B223C07-396C-4CFE-A9C2-D9DC438C657B}" type="presParOf" srcId="{3CD13884-23E0-44E5-9B74-2818AC4686E8}" destId="{693C4639-EF45-4089-9DE9-3CACABB76636}" srcOrd="3" destOrd="0" presId="urn:microsoft.com/office/officeart/2005/8/layout/hierarchy1"/>
    <dgm:cxn modelId="{8BCED090-0E4A-4FDC-98FA-4D46BC62021D}" type="presParOf" srcId="{693C4639-EF45-4089-9DE9-3CACABB76636}" destId="{A36A1690-1131-4FEB-A3F9-7CC0BE8C21BE}" srcOrd="0" destOrd="0" presId="urn:microsoft.com/office/officeart/2005/8/layout/hierarchy1"/>
    <dgm:cxn modelId="{BF7D5F44-FF0A-4FBB-9E56-57ACC3F0F709}" type="presParOf" srcId="{A36A1690-1131-4FEB-A3F9-7CC0BE8C21BE}" destId="{DDF12024-FB50-402C-8743-1B6EE7217628}" srcOrd="0" destOrd="0" presId="urn:microsoft.com/office/officeart/2005/8/layout/hierarchy1"/>
    <dgm:cxn modelId="{8102525D-3292-486F-920B-D7DF7B557EFF}" type="presParOf" srcId="{A36A1690-1131-4FEB-A3F9-7CC0BE8C21BE}" destId="{1BBEE1F1-9608-4F53-9C88-DBE98A4C7598}" srcOrd="1" destOrd="0" presId="urn:microsoft.com/office/officeart/2005/8/layout/hierarchy1"/>
    <dgm:cxn modelId="{FFCE8DD2-AC26-44E5-8513-F8B935B15BCD}" type="presParOf" srcId="{693C4639-EF45-4089-9DE9-3CACABB76636}" destId="{FF430E5A-CEB2-4ED6-A9E4-76B63E202363}" srcOrd="1" destOrd="0" presId="urn:microsoft.com/office/officeart/2005/8/layout/hierarchy1"/>
    <dgm:cxn modelId="{77CD2406-EB8E-4FCB-91A4-697409891386}" type="presParOf" srcId="{3CD13884-23E0-44E5-9B74-2818AC4686E8}" destId="{59C4DBF3-0CC1-4100-BB31-763757D2F7DF}" srcOrd="4" destOrd="0" presId="urn:microsoft.com/office/officeart/2005/8/layout/hierarchy1"/>
    <dgm:cxn modelId="{7069A8E4-1284-4066-8EFB-0574A21DECA5}" type="presParOf" srcId="{3CD13884-23E0-44E5-9B74-2818AC4686E8}" destId="{09CFF9B7-A732-42B6-BA48-00AE86A347A6}" srcOrd="5" destOrd="0" presId="urn:microsoft.com/office/officeart/2005/8/layout/hierarchy1"/>
    <dgm:cxn modelId="{A3A1A105-8292-4278-8F4E-BFA45400CD9F}" type="presParOf" srcId="{09CFF9B7-A732-42B6-BA48-00AE86A347A6}" destId="{C1D89C9A-FA2E-4381-A074-0EC54F35828A}" srcOrd="0" destOrd="0" presId="urn:microsoft.com/office/officeart/2005/8/layout/hierarchy1"/>
    <dgm:cxn modelId="{554D1FB9-162D-46B1-8123-D2F9458D5DE2}" type="presParOf" srcId="{C1D89C9A-FA2E-4381-A074-0EC54F35828A}" destId="{62617C22-BCCF-474E-B4AB-68F1AA2C8F8A}" srcOrd="0" destOrd="0" presId="urn:microsoft.com/office/officeart/2005/8/layout/hierarchy1"/>
    <dgm:cxn modelId="{3D487FB7-9727-4CD9-8E7C-4AC9D7533EE5}" type="presParOf" srcId="{C1D89C9A-FA2E-4381-A074-0EC54F35828A}" destId="{25F6EE40-FF85-4BE7-ACD1-BB8427E35DEF}" srcOrd="1" destOrd="0" presId="urn:microsoft.com/office/officeart/2005/8/layout/hierarchy1"/>
    <dgm:cxn modelId="{99755D18-455A-4B89-B58C-1E0D1C68F8BC}" type="presParOf" srcId="{09CFF9B7-A732-42B6-BA48-00AE86A347A6}" destId="{68303E24-E701-4B49-AE35-BB01541176AA}" srcOrd="1" destOrd="0" presId="urn:microsoft.com/office/officeart/2005/8/layout/hierarchy1"/>
    <dgm:cxn modelId="{1FF966E8-92FA-4CE1-A94C-D54BB39C74CB}" type="presParOf" srcId="{3CD13884-23E0-44E5-9B74-2818AC4686E8}" destId="{D0945882-ECB5-47A1-A7E8-C92185E09D51}" srcOrd="6" destOrd="0" presId="urn:microsoft.com/office/officeart/2005/8/layout/hierarchy1"/>
    <dgm:cxn modelId="{8A9B1A23-FB39-40A7-A16F-3171A690BCE5}" type="presParOf" srcId="{3CD13884-23E0-44E5-9B74-2818AC4686E8}" destId="{460A42A0-E5F9-431A-BF0D-FF8BDC5CD0E2}" srcOrd="7" destOrd="0" presId="urn:microsoft.com/office/officeart/2005/8/layout/hierarchy1"/>
    <dgm:cxn modelId="{70708CEE-C586-4D6B-AC57-E0063FCCA0FD}" type="presParOf" srcId="{460A42A0-E5F9-431A-BF0D-FF8BDC5CD0E2}" destId="{CCD2BABA-0D8D-4305-B8F6-EEF142C5FE76}" srcOrd="0" destOrd="0" presId="urn:microsoft.com/office/officeart/2005/8/layout/hierarchy1"/>
    <dgm:cxn modelId="{B214A7A5-A7D0-41C5-B14A-E32797E2AD07}" type="presParOf" srcId="{CCD2BABA-0D8D-4305-B8F6-EEF142C5FE76}" destId="{567B50B5-32C7-4B13-83A8-96626A45E524}" srcOrd="0" destOrd="0" presId="urn:microsoft.com/office/officeart/2005/8/layout/hierarchy1"/>
    <dgm:cxn modelId="{0EC98D2B-75E3-402F-89C7-CEECA0149ECD}" type="presParOf" srcId="{CCD2BABA-0D8D-4305-B8F6-EEF142C5FE76}" destId="{FE7E3A48-D542-43E8-9290-235A39D932B2}" srcOrd="1" destOrd="0" presId="urn:microsoft.com/office/officeart/2005/8/layout/hierarchy1"/>
    <dgm:cxn modelId="{E92311C4-36B6-4BE6-8B18-2FDBDDCDEBC9}" type="presParOf" srcId="{460A42A0-E5F9-431A-BF0D-FF8BDC5CD0E2}" destId="{B39AC74D-F683-4B6B-AC9A-BD9FF8B3B9FC}" srcOrd="1" destOrd="0" presId="urn:microsoft.com/office/officeart/2005/8/layout/hierarchy1"/>
    <dgm:cxn modelId="{157E45A8-9C68-413D-8DAA-E2CE2D9D0A42}" type="presParOf" srcId="{3CD13884-23E0-44E5-9B74-2818AC4686E8}" destId="{70272D41-2407-4B65-89A6-647E0B6E8CA6}" srcOrd="8" destOrd="0" presId="urn:microsoft.com/office/officeart/2005/8/layout/hierarchy1"/>
    <dgm:cxn modelId="{1E03B9A1-49B8-4ACD-A289-6743655C0CE1}" type="presParOf" srcId="{3CD13884-23E0-44E5-9B74-2818AC4686E8}" destId="{8E5AAD91-6405-411E-9849-309201CD4FE4}" srcOrd="9" destOrd="0" presId="urn:microsoft.com/office/officeart/2005/8/layout/hierarchy1"/>
    <dgm:cxn modelId="{67EB8F4D-C995-4AB7-8EF2-DB80DB40669B}" type="presParOf" srcId="{8E5AAD91-6405-411E-9849-309201CD4FE4}" destId="{831D9E99-E1CC-4BAC-B5FA-F5E648270743}" srcOrd="0" destOrd="0" presId="urn:microsoft.com/office/officeart/2005/8/layout/hierarchy1"/>
    <dgm:cxn modelId="{D4754ACA-22E4-44A4-B397-A7DB108A21AB}" type="presParOf" srcId="{831D9E99-E1CC-4BAC-B5FA-F5E648270743}" destId="{5E36E47C-74AC-413F-AB75-8318DEF9EC9E}" srcOrd="0" destOrd="0" presId="urn:microsoft.com/office/officeart/2005/8/layout/hierarchy1"/>
    <dgm:cxn modelId="{9844643B-18D3-4719-A9D0-53693E9ED9E5}" type="presParOf" srcId="{831D9E99-E1CC-4BAC-B5FA-F5E648270743}" destId="{D5A8CAFC-5996-4DE5-B056-2F0CC56255BF}" srcOrd="1" destOrd="0" presId="urn:microsoft.com/office/officeart/2005/8/layout/hierarchy1"/>
    <dgm:cxn modelId="{FA13F47F-E05A-47CF-9BDD-C7CEE4BC5B09}" type="presParOf" srcId="{8E5AAD91-6405-411E-9849-309201CD4FE4}" destId="{1B00D87C-F39B-4DEF-9CA1-345C356B7665}" srcOrd="1" destOrd="0" presId="urn:microsoft.com/office/officeart/2005/8/layout/hierarchy1"/>
    <dgm:cxn modelId="{E3BC4207-0842-4210-9C63-C176638F72CC}" type="presParOf" srcId="{1B00D87C-F39B-4DEF-9CA1-345C356B7665}" destId="{2B1385AE-9282-40E9-8DD9-9F7F7F9C5F33}" srcOrd="0" destOrd="0" presId="urn:microsoft.com/office/officeart/2005/8/layout/hierarchy1"/>
    <dgm:cxn modelId="{33657FB1-299A-453A-BB0D-6C53276BC0E2}" type="presParOf" srcId="{1B00D87C-F39B-4DEF-9CA1-345C356B7665}" destId="{BB11FCC7-A471-4EDF-A385-BD25BE28652A}" srcOrd="1" destOrd="0" presId="urn:microsoft.com/office/officeart/2005/8/layout/hierarchy1"/>
    <dgm:cxn modelId="{035C0E9D-95CC-4F32-A0E7-F6A4323B6100}" type="presParOf" srcId="{BB11FCC7-A471-4EDF-A385-BD25BE28652A}" destId="{E65FDA71-CEAB-47D5-BE9F-F49BACCE64BD}" srcOrd="0" destOrd="0" presId="urn:microsoft.com/office/officeart/2005/8/layout/hierarchy1"/>
    <dgm:cxn modelId="{B2598BE7-E54D-47E3-9713-EBD87E8191FD}" type="presParOf" srcId="{E65FDA71-CEAB-47D5-BE9F-F49BACCE64BD}" destId="{642C478D-A1F3-4169-8081-34000378E3A2}" srcOrd="0" destOrd="0" presId="urn:microsoft.com/office/officeart/2005/8/layout/hierarchy1"/>
    <dgm:cxn modelId="{BD095A7A-9919-43D8-B5C6-CFD611DF7BBD}" type="presParOf" srcId="{E65FDA71-CEAB-47D5-BE9F-F49BACCE64BD}" destId="{BDAB08DB-5681-4F0A-8C13-7AB3021991F0}" srcOrd="1" destOrd="0" presId="urn:microsoft.com/office/officeart/2005/8/layout/hierarchy1"/>
    <dgm:cxn modelId="{B474086A-084A-4D18-A8C6-C59C66A8D991}" type="presParOf" srcId="{BB11FCC7-A471-4EDF-A385-BD25BE28652A}" destId="{A0EF44F4-6168-446B-AA8F-795639469983}" srcOrd="1" destOrd="0" presId="urn:microsoft.com/office/officeart/2005/8/layout/hierarchy1"/>
    <dgm:cxn modelId="{635A8585-375F-4C47-BF2A-C27207517092}" type="presParOf" srcId="{3CD13884-23E0-44E5-9B74-2818AC4686E8}" destId="{40FD007A-B7FB-49A4-81C1-E894CAA82F5D}" srcOrd="10" destOrd="0" presId="urn:microsoft.com/office/officeart/2005/8/layout/hierarchy1"/>
    <dgm:cxn modelId="{42576248-8C3B-41B1-8860-148B789F045B}" type="presParOf" srcId="{3CD13884-23E0-44E5-9B74-2818AC4686E8}" destId="{D58E44A7-FC4B-4E1F-B401-C9DB71AAACA2}" srcOrd="11" destOrd="0" presId="urn:microsoft.com/office/officeart/2005/8/layout/hierarchy1"/>
    <dgm:cxn modelId="{4D9A3E9A-4F87-4408-9116-5536AB018DDF}" type="presParOf" srcId="{D58E44A7-FC4B-4E1F-B401-C9DB71AAACA2}" destId="{82E9C6CE-6F9E-4D8F-BF54-1059115F6EA6}" srcOrd="0" destOrd="0" presId="urn:microsoft.com/office/officeart/2005/8/layout/hierarchy1"/>
    <dgm:cxn modelId="{2BB55944-9CB1-4B6C-BCDC-C036781383BA}" type="presParOf" srcId="{82E9C6CE-6F9E-4D8F-BF54-1059115F6EA6}" destId="{01425171-2A41-4420-963C-D2C0ADE93D2D}" srcOrd="0" destOrd="0" presId="urn:microsoft.com/office/officeart/2005/8/layout/hierarchy1"/>
    <dgm:cxn modelId="{29B9A0C1-47CA-4A66-9881-2827B72CDF17}" type="presParOf" srcId="{82E9C6CE-6F9E-4D8F-BF54-1059115F6EA6}" destId="{CDC96913-CF94-4474-8A8D-D3A4C61FDC8F}" srcOrd="1" destOrd="0" presId="urn:microsoft.com/office/officeart/2005/8/layout/hierarchy1"/>
    <dgm:cxn modelId="{DE96C442-6912-42F5-A5DB-F87FBD02D698}" type="presParOf" srcId="{D58E44A7-FC4B-4E1F-B401-C9DB71AAACA2}" destId="{56E04238-9C53-4919-A335-197785DBA0DC}" srcOrd="1" destOrd="0" presId="urn:microsoft.com/office/officeart/2005/8/layout/hierarchy1"/>
    <dgm:cxn modelId="{5D469D09-1A13-47FA-B2B5-EAD6F4064F0A}" type="presParOf" srcId="{3CD13884-23E0-44E5-9B74-2818AC4686E8}" destId="{CAD20E6B-76DF-48FB-A385-BB04E3109B56}" srcOrd="12" destOrd="0" presId="urn:microsoft.com/office/officeart/2005/8/layout/hierarchy1"/>
    <dgm:cxn modelId="{FAC74EB5-5F4A-4971-9740-F9B443A88541}" type="presParOf" srcId="{3CD13884-23E0-44E5-9B74-2818AC4686E8}" destId="{58537C71-0E04-4C28-85A2-DAD375638C45}" srcOrd="13" destOrd="0" presId="urn:microsoft.com/office/officeart/2005/8/layout/hierarchy1"/>
    <dgm:cxn modelId="{78EC681D-BF9C-4C64-B734-960EB1560316}" type="presParOf" srcId="{58537C71-0E04-4C28-85A2-DAD375638C45}" destId="{02E1DCA1-B497-4698-A55D-C8BDC9073A07}" srcOrd="0" destOrd="0" presId="urn:microsoft.com/office/officeart/2005/8/layout/hierarchy1"/>
    <dgm:cxn modelId="{8CB7E4F3-B7A1-44F4-9822-ADE37EFB45A1}" type="presParOf" srcId="{02E1DCA1-B497-4698-A55D-C8BDC9073A07}" destId="{469B5460-83C9-4388-B4A4-7BF10E410FDA}" srcOrd="0" destOrd="0" presId="urn:microsoft.com/office/officeart/2005/8/layout/hierarchy1"/>
    <dgm:cxn modelId="{7A24E364-B1B8-4DF2-AF78-FA010D516F05}" type="presParOf" srcId="{02E1DCA1-B497-4698-A55D-C8BDC9073A07}" destId="{3E81D36A-7651-4CFB-9428-8EC5555B42F8}" srcOrd="1" destOrd="0" presId="urn:microsoft.com/office/officeart/2005/8/layout/hierarchy1"/>
    <dgm:cxn modelId="{1C0DC545-84AB-4852-815A-6C71AF457D3C}" type="presParOf" srcId="{58537C71-0E04-4C28-85A2-DAD375638C45}" destId="{FA66036C-64B9-4568-BAFE-9B6BFBC39D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31D14F-4308-4441-9A68-8B9A9FD9215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162DA4-8EAC-435B-B00D-33119AB05583}">
      <dgm:prSet phldrT="[Text]" custT="1"/>
      <dgm:spPr/>
      <dgm:t>
        <a:bodyPr/>
        <a:lstStyle/>
        <a:p>
          <a:r>
            <a:rPr lang="en-US" sz="2800" dirty="0" smtClean="0"/>
            <a:t>Pre-Implementation </a:t>
          </a:r>
          <a:endParaRPr lang="en-US" sz="2800" dirty="0"/>
        </a:p>
      </dgm:t>
    </dgm:pt>
    <dgm:pt modelId="{5A5A6CAA-9DEF-4537-BEB0-55FAB7ED61AD}" type="parTrans" cxnId="{0537B259-B214-4B56-8E1A-06E0E5FB81E2}">
      <dgm:prSet/>
      <dgm:spPr/>
      <dgm:t>
        <a:bodyPr/>
        <a:lstStyle/>
        <a:p>
          <a:endParaRPr lang="en-US" sz="1600"/>
        </a:p>
      </dgm:t>
    </dgm:pt>
    <dgm:pt modelId="{8C4834B5-8859-47AC-BE1A-A467C37F4A47}" type="sibTrans" cxnId="{0537B259-B214-4B56-8E1A-06E0E5FB81E2}">
      <dgm:prSet/>
      <dgm:spPr/>
      <dgm:t>
        <a:bodyPr/>
        <a:lstStyle/>
        <a:p>
          <a:endParaRPr lang="en-US" sz="1600"/>
        </a:p>
      </dgm:t>
    </dgm:pt>
    <dgm:pt modelId="{F54C2DD7-5E26-422E-BFFC-A54DFA2FA30C}">
      <dgm:prSet phldrT="[Text]" custT="1"/>
      <dgm:spPr/>
      <dgm:t>
        <a:bodyPr/>
        <a:lstStyle/>
        <a:p>
          <a:r>
            <a:rPr lang="en-US" sz="1600" dirty="0" smtClean="0"/>
            <a:t>Subscription setup</a:t>
          </a:r>
          <a:endParaRPr lang="en-US" sz="1600" dirty="0"/>
        </a:p>
      </dgm:t>
    </dgm:pt>
    <dgm:pt modelId="{62231591-E9C5-487C-9CB3-8371A46303B5}" type="parTrans" cxnId="{943B5D48-DAAE-4E5D-9011-9C5C290B9AF0}">
      <dgm:prSet/>
      <dgm:spPr/>
      <dgm:t>
        <a:bodyPr/>
        <a:lstStyle/>
        <a:p>
          <a:endParaRPr lang="en-US" sz="1600"/>
        </a:p>
      </dgm:t>
    </dgm:pt>
    <dgm:pt modelId="{6FFB81AA-4241-4642-98AF-E44BD310CEFA}" type="sibTrans" cxnId="{943B5D48-DAAE-4E5D-9011-9C5C290B9AF0}">
      <dgm:prSet/>
      <dgm:spPr/>
      <dgm:t>
        <a:bodyPr/>
        <a:lstStyle/>
        <a:p>
          <a:endParaRPr lang="en-US" sz="1600"/>
        </a:p>
      </dgm:t>
    </dgm:pt>
    <dgm:pt modelId="{9CC0DC73-0263-4A7C-826C-F8BF68BE65E1}">
      <dgm:prSet custT="1"/>
      <dgm:spPr/>
      <dgm:t>
        <a:bodyPr/>
        <a:lstStyle/>
        <a:p>
          <a:r>
            <a:rPr lang="en-US" sz="1600" dirty="0" smtClean="0"/>
            <a:t>Foundation setup</a:t>
          </a:r>
          <a:endParaRPr lang="en-US" sz="1600" dirty="0"/>
        </a:p>
      </dgm:t>
    </dgm:pt>
    <dgm:pt modelId="{074828B8-A05F-4000-9120-24559BABA478}" type="parTrans" cxnId="{1A7254CB-6B40-4148-ABF1-5B8DB372C7EA}">
      <dgm:prSet/>
      <dgm:spPr/>
      <dgm:t>
        <a:bodyPr/>
        <a:lstStyle/>
        <a:p>
          <a:endParaRPr lang="en-US" sz="1600"/>
        </a:p>
      </dgm:t>
    </dgm:pt>
    <dgm:pt modelId="{30D6A446-BE79-4AD6-B169-1AE9C941FFDB}" type="sibTrans" cxnId="{1A7254CB-6B40-4148-ABF1-5B8DB372C7EA}">
      <dgm:prSet/>
      <dgm:spPr/>
      <dgm:t>
        <a:bodyPr/>
        <a:lstStyle/>
        <a:p>
          <a:endParaRPr lang="en-US" sz="1600"/>
        </a:p>
      </dgm:t>
    </dgm:pt>
    <dgm:pt modelId="{772B7DF5-8BCE-4764-A52F-51E36B488F66}">
      <dgm:prSet phldrT="[Text]" custT="1"/>
      <dgm:spPr/>
      <dgm:t>
        <a:bodyPr/>
        <a:lstStyle/>
        <a:p>
          <a:r>
            <a:rPr lang="en-US" sz="1600" dirty="0" smtClean="0"/>
            <a:t>Migration readiness</a:t>
          </a:r>
          <a:endParaRPr lang="en-US" sz="1600" dirty="0"/>
        </a:p>
      </dgm:t>
    </dgm:pt>
    <dgm:pt modelId="{AF710703-6B06-43CE-B849-56A3E9DF725F}" type="sibTrans" cxnId="{5AD77521-BD75-436B-87A4-A4ABA1573629}">
      <dgm:prSet/>
      <dgm:spPr/>
      <dgm:t>
        <a:bodyPr/>
        <a:lstStyle/>
        <a:p>
          <a:endParaRPr lang="en-US" sz="1600"/>
        </a:p>
      </dgm:t>
    </dgm:pt>
    <dgm:pt modelId="{72F0B31E-9894-4104-A099-903F7512FB10}" type="parTrans" cxnId="{5AD77521-BD75-436B-87A4-A4ABA1573629}">
      <dgm:prSet/>
      <dgm:spPr/>
      <dgm:t>
        <a:bodyPr/>
        <a:lstStyle/>
        <a:p>
          <a:endParaRPr lang="en-US" sz="1600"/>
        </a:p>
      </dgm:t>
    </dgm:pt>
    <dgm:pt modelId="{8FEB0ADD-CE37-4DF4-BA2F-9727D035B431}" type="pres">
      <dgm:prSet presAssocID="{1B31D14F-4308-4441-9A68-8B9A9FD921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EFDA7C1-5B10-4E7A-A957-014318B8D050}" type="pres">
      <dgm:prSet presAssocID="{51162DA4-8EAC-435B-B00D-33119AB05583}" presName="hierRoot1" presStyleCnt="0"/>
      <dgm:spPr/>
    </dgm:pt>
    <dgm:pt modelId="{E0603ED7-82A9-474F-9EB5-351C8C47F54D}" type="pres">
      <dgm:prSet presAssocID="{51162DA4-8EAC-435B-B00D-33119AB05583}" presName="composite" presStyleCnt="0"/>
      <dgm:spPr/>
    </dgm:pt>
    <dgm:pt modelId="{58B8EBB8-AE04-4C96-8B09-E90B90CF424B}" type="pres">
      <dgm:prSet presAssocID="{51162DA4-8EAC-435B-B00D-33119AB05583}" presName="background" presStyleLbl="node0" presStyleIdx="0" presStyleCnt="1"/>
      <dgm:spPr/>
    </dgm:pt>
    <dgm:pt modelId="{07E6849F-B658-445C-9778-6F8984757F81}" type="pres">
      <dgm:prSet presAssocID="{51162DA4-8EAC-435B-B00D-33119AB05583}" presName="text" presStyleLbl="fgAcc0" presStyleIdx="0" presStyleCnt="1" custScaleX="1871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D6405B-B841-445B-B87B-4A148F99720D}" type="pres">
      <dgm:prSet presAssocID="{51162DA4-8EAC-435B-B00D-33119AB05583}" presName="hierChild2" presStyleCnt="0"/>
      <dgm:spPr/>
    </dgm:pt>
    <dgm:pt modelId="{6E418C8A-3B68-419F-86DC-A59C8E4F94EB}" type="pres">
      <dgm:prSet presAssocID="{62231591-E9C5-487C-9CB3-8371A46303B5}" presName="Name10" presStyleLbl="parChTrans1D2" presStyleIdx="0" presStyleCnt="3"/>
      <dgm:spPr/>
      <dgm:t>
        <a:bodyPr/>
        <a:lstStyle/>
        <a:p>
          <a:endParaRPr lang="en-US"/>
        </a:p>
      </dgm:t>
    </dgm:pt>
    <dgm:pt modelId="{8AEFBD72-1DF8-4758-8247-4567776BC3EE}" type="pres">
      <dgm:prSet presAssocID="{F54C2DD7-5E26-422E-BFFC-A54DFA2FA30C}" presName="hierRoot2" presStyleCnt="0"/>
      <dgm:spPr/>
    </dgm:pt>
    <dgm:pt modelId="{137BEC8D-9B71-44EF-AD60-CCE04BFFB3AC}" type="pres">
      <dgm:prSet presAssocID="{F54C2DD7-5E26-422E-BFFC-A54DFA2FA30C}" presName="composite2" presStyleCnt="0"/>
      <dgm:spPr/>
    </dgm:pt>
    <dgm:pt modelId="{F4AFC627-92BF-496C-8392-520787932FDF}" type="pres">
      <dgm:prSet presAssocID="{F54C2DD7-5E26-422E-BFFC-A54DFA2FA30C}" presName="background2" presStyleLbl="node2" presStyleIdx="0" presStyleCnt="3"/>
      <dgm:spPr/>
    </dgm:pt>
    <dgm:pt modelId="{9E4E1076-4D5A-41B3-82C6-E6D07DA9B189}" type="pres">
      <dgm:prSet presAssocID="{F54C2DD7-5E26-422E-BFFC-A54DFA2FA30C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BD4433-AE1C-49F2-B601-11A724983FFB}" type="pres">
      <dgm:prSet presAssocID="{F54C2DD7-5E26-422E-BFFC-A54DFA2FA30C}" presName="hierChild3" presStyleCnt="0"/>
      <dgm:spPr/>
    </dgm:pt>
    <dgm:pt modelId="{5AD13016-A9A2-4CBF-9A49-05CE50508D97}" type="pres">
      <dgm:prSet presAssocID="{074828B8-A05F-4000-9120-24559BABA478}" presName="Name10" presStyleLbl="parChTrans1D2" presStyleIdx="1" presStyleCnt="3"/>
      <dgm:spPr/>
      <dgm:t>
        <a:bodyPr/>
        <a:lstStyle/>
        <a:p>
          <a:endParaRPr lang="en-US"/>
        </a:p>
      </dgm:t>
    </dgm:pt>
    <dgm:pt modelId="{E8D2AA29-438F-4533-BD2D-363D5A0F2E76}" type="pres">
      <dgm:prSet presAssocID="{9CC0DC73-0263-4A7C-826C-F8BF68BE65E1}" presName="hierRoot2" presStyleCnt="0"/>
      <dgm:spPr/>
    </dgm:pt>
    <dgm:pt modelId="{4EE11899-5679-4574-8D7C-306C9A8F8758}" type="pres">
      <dgm:prSet presAssocID="{9CC0DC73-0263-4A7C-826C-F8BF68BE65E1}" presName="composite2" presStyleCnt="0"/>
      <dgm:spPr/>
    </dgm:pt>
    <dgm:pt modelId="{600EAC8F-3CCA-415E-B1B2-0E2F36FF0C03}" type="pres">
      <dgm:prSet presAssocID="{9CC0DC73-0263-4A7C-826C-F8BF68BE65E1}" presName="background2" presStyleLbl="node2" presStyleIdx="1" presStyleCnt="3"/>
      <dgm:spPr/>
    </dgm:pt>
    <dgm:pt modelId="{6BCBAB6C-DA24-49A5-904A-C52C471689E2}" type="pres">
      <dgm:prSet presAssocID="{9CC0DC73-0263-4A7C-826C-F8BF68BE65E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07918C-C315-41CF-B92E-32D6DAED52F8}" type="pres">
      <dgm:prSet presAssocID="{9CC0DC73-0263-4A7C-826C-F8BF68BE65E1}" presName="hierChild3" presStyleCnt="0"/>
      <dgm:spPr/>
    </dgm:pt>
    <dgm:pt modelId="{02279EBE-3684-4E7C-B334-9AB20C0FBCF4}" type="pres">
      <dgm:prSet presAssocID="{72F0B31E-9894-4104-A099-903F7512FB10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6A8A63B-BA59-4701-B52B-47CF87912A0F}" type="pres">
      <dgm:prSet presAssocID="{772B7DF5-8BCE-4764-A52F-51E36B488F66}" presName="hierRoot2" presStyleCnt="0"/>
      <dgm:spPr/>
    </dgm:pt>
    <dgm:pt modelId="{DB038C98-5F8D-4603-91F0-8CEF7273D3EA}" type="pres">
      <dgm:prSet presAssocID="{772B7DF5-8BCE-4764-A52F-51E36B488F66}" presName="composite2" presStyleCnt="0"/>
      <dgm:spPr/>
    </dgm:pt>
    <dgm:pt modelId="{C085FC4F-E34E-4E26-AA97-EECD49F22FC7}" type="pres">
      <dgm:prSet presAssocID="{772B7DF5-8BCE-4764-A52F-51E36B488F66}" presName="background2" presStyleLbl="node2" presStyleIdx="2" presStyleCnt="3"/>
      <dgm:spPr/>
    </dgm:pt>
    <dgm:pt modelId="{0E9F1158-AF76-4AFB-AB10-5EAA750E3560}" type="pres">
      <dgm:prSet presAssocID="{772B7DF5-8BCE-4764-A52F-51E36B488F66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C0CF4F-C47A-4B89-BD01-2F0701867A9A}" type="pres">
      <dgm:prSet presAssocID="{772B7DF5-8BCE-4764-A52F-51E36B488F66}" presName="hierChild3" presStyleCnt="0"/>
      <dgm:spPr/>
    </dgm:pt>
  </dgm:ptLst>
  <dgm:cxnLst>
    <dgm:cxn modelId="{943B5D48-DAAE-4E5D-9011-9C5C290B9AF0}" srcId="{51162DA4-8EAC-435B-B00D-33119AB05583}" destId="{F54C2DD7-5E26-422E-BFFC-A54DFA2FA30C}" srcOrd="0" destOrd="0" parTransId="{62231591-E9C5-487C-9CB3-8371A46303B5}" sibTransId="{6FFB81AA-4241-4642-98AF-E44BD310CEFA}"/>
    <dgm:cxn modelId="{140C1970-4479-4DCF-B02F-E5A4FEF13044}" type="presOf" srcId="{72F0B31E-9894-4104-A099-903F7512FB10}" destId="{02279EBE-3684-4E7C-B334-9AB20C0FBCF4}" srcOrd="0" destOrd="0" presId="urn:microsoft.com/office/officeart/2005/8/layout/hierarchy1"/>
    <dgm:cxn modelId="{1A7254CB-6B40-4148-ABF1-5B8DB372C7EA}" srcId="{51162DA4-8EAC-435B-B00D-33119AB05583}" destId="{9CC0DC73-0263-4A7C-826C-F8BF68BE65E1}" srcOrd="1" destOrd="0" parTransId="{074828B8-A05F-4000-9120-24559BABA478}" sibTransId="{30D6A446-BE79-4AD6-B169-1AE9C941FFDB}"/>
    <dgm:cxn modelId="{DFD4D2DF-1A1D-4651-8B7E-F91F78B5CC34}" type="presOf" srcId="{F54C2DD7-5E26-422E-BFFC-A54DFA2FA30C}" destId="{9E4E1076-4D5A-41B3-82C6-E6D07DA9B189}" srcOrd="0" destOrd="0" presId="urn:microsoft.com/office/officeart/2005/8/layout/hierarchy1"/>
    <dgm:cxn modelId="{5AD77521-BD75-436B-87A4-A4ABA1573629}" srcId="{51162DA4-8EAC-435B-B00D-33119AB05583}" destId="{772B7DF5-8BCE-4764-A52F-51E36B488F66}" srcOrd="2" destOrd="0" parTransId="{72F0B31E-9894-4104-A099-903F7512FB10}" sibTransId="{AF710703-6B06-43CE-B849-56A3E9DF725F}"/>
    <dgm:cxn modelId="{1AEC1DE8-7CBC-4E71-BCC5-0BF94B6CAB8A}" type="presOf" srcId="{51162DA4-8EAC-435B-B00D-33119AB05583}" destId="{07E6849F-B658-445C-9778-6F8984757F81}" srcOrd="0" destOrd="0" presId="urn:microsoft.com/office/officeart/2005/8/layout/hierarchy1"/>
    <dgm:cxn modelId="{036A8CBD-0A4A-45A5-800D-960927683E32}" type="presOf" srcId="{772B7DF5-8BCE-4764-A52F-51E36B488F66}" destId="{0E9F1158-AF76-4AFB-AB10-5EAA750E3560}" srcOrd="0" destOrd="0" presId="urn:microsoft.com/office/officeart/2005/8/layout/hierarchy1"/>
    <dgm:cxn modelId="{3BCC516F-3675-4674-A327-1305EF57C1A0}" type="presOf" srcId="{9CC0DC73-0263-4A7C-826C-F8BF68BE65E1}" destId="{6BCBAB6C-DA24-49A5-904A-C52C471689E2}" srcOrd="0" destOrd="0" presId="urn:microsoft.com/office/officeart/2005/8/layout/hierarchy1"/>
    <dgm:cxn modelId="{0537B259-B214-4B56-8E1A-06E0E5FB81E2}" srcId="{1B31D14F-4308-4441-9A68-8B9A9FD92155}" destId="{51162DA4-8EAC-435B-B00D-33119AB05583}" srcOrd="0" destOrd="0" parTransId="{5A5A6CAA-9DEF-4537-BEB0-55FAB7ED61AD}" sibTransId="{8C4834B5-8859-47AC-BE1A-A467C37F4A47}"/>
    <dgm:cxn modelId="{FF50A282-19D5-4655-9641-2EE923D878E0}" type="presOf" srcId="{1B31D14F-4308-4441-9A68-8B9A9FD92155}" destId="{8FEB0ADD-CE37-4DF4-BA2F-9727D035B431}" srcOrd="0" destOrd="0" presId="urn:microsoft.com/office/officeart/2005/8/layout/hierarchy1"/>
    <dgm:cxn modelId="{9A607786-BD37-445A-B780-BE1CA6D9813E}" type="presOf" srcId="{62231591-E9C5-487C-9CB3-8371A46303B5}" destId="{6E418C8A-3B68-419F-86DC-A59C8E4F94EB}" srcOrd="0" destOrd="0" presId="urn:microsoft.com/office/officeart/2005/8/layout/hierarchy1"/>
    <dgm:cxn modelId="{BB98B6F4-EC81-42EC-93E9-8E65EE9BFE74}" type="presOf" srcId="{074828B8-A05F-4000-9120-24559BABA478}" destId="{5AD13016-A9A2-4CBF-9A49-05CE50508D97}" srcOrd="0" destOrd="0" presId="urn:microsoft.com/office/officeart/2005/8/layout/hierarchy1"/>
    <dgm:cxn modelId="{8CE5DB3B-8B2F-49C9-8ECA-F17CE56574E7}" type="presParOf" srcId="{8FEB0ADD-CE37-4DF4-BA2F-9727D035B431}" destId="{FEFDA7C1-5B10-4E7A-A957-014318B8D050}" srcOrd="0" destOrd="0" presId="urn:microsoft.com/office/officeart/2005/8/layout/hierarchy1"/>
    <dgm:cxn modelId="{05FA0EA7-E084-4BDF-B056-E3CF37D3D829}" type="presParOf" srcId="{FEFDA7C1-5B10-4E7A-A957-014318B8D050}" destId="{E0603ED7-82A9-474F-9EB5-351C8C47F54D}" srcOrd="0" destOrd="0" presId="urn:microsoft.com/office/officeart/2005/8/layout/hierarchy1"/>
    <dgm:cxn modelId="{0E1ED500-4A5D-495D-8945-B91EC70FA5BB}" type="presParOf" srcId="{E0603ED7-82A9-474F-9EB5-351C8C47F54D}" destId="{58B8EBB8-AE04-4C96-8B09-E90B90CF424B}" srcOrd="0" destOrd="0" presId="urn:microsoft.com/office/officeart/2005/8/layout/hierarchy1"/>
    <dgm:cxn modelId="{09BEEEFB-E8EE-4ED3-BDF3-42EC22437AF5}" type="presParOf" srcId="{E0603ED7-82A9-474F-9EB5-351C8C47F54D}" destId="{07E6849F-B658-445C-9778-6F8984757F81}" srcOrd="1" destOrd="0" presId="urn:microsoft.com/office/officeart/2005/8/layout/hierarchy1"/>
    <dgm:cxn modelId="{7975DC67-7BB3-45F5-93B7-BA5F1F7FF40D}" type="presParOf" srcId="{FEFDA7C1-5B10-4E7A-A957-014318B8D050}" destId="{7BD6405B-B841-445B-B87B-4A148F99720D}" srcOrd="1" destOrd="0" presId="urn:microsoft.com/office/officeart/2005/8/layout/hierarchy1"/>
    <dgm:cxn modelId="{F936B867-13CC-4C8F-B999-6CE7CFB1E979}" type="presParOf" srcId="{7BD6405B-B841-445B-B87B-4A148F99720D}" destId="{6E418C8A-3B68-419F-86DC-A59C8E4F94EB}" srcOrd="0" destOrd="0" presId="urn:microsoft.com/office/officeart/2005/8/layout/hierarchy1"/>
    <dgm:cxn modelId="{E67ED15A-5EFC-4954-B46B-FF674074E19C}" type="presParOf" srcId="{7BD6405B-B841-445B-B87B-4A148F99720D}" destId="{8AEFBD72-1DF8-4758-8247-4567776BC3EE}" srcOrd="1" destOrd="0" presId="urn:microsoft.com/office/officeart/2005/8/layout/hierarchy1"/>
    <dgm:cxn modelId="{0118B9CA-66DE-4A71-B214-DF167095FF8E}" type="presParOf" srcId="{8AEFBD72-1DF8-4758-8247-4567776BC3EE}" destId="{137BEC8D-9B71-44EF-AD60-CCE04BFFB3AC}" srcOrd="0" destOrd="0" presId="urn:microsoft.com/office/officeart/2005/8/layout/hierarchy1"/>
    <dgm:cxn modelId="{59E511A1-AEC9-476C-B067-E10A3522B647}" type="presParOf" srcId="{137BEC8D-9B71-44EF-AD60-CCE04BFFB3AC}" destId="{F4AFC627-92BF-496C-8392-520787932FDF}" srcOrd="0" destOrd="0" presId="urn:microsoft.com/office/officeart/2005/8/layout/hierarchy1"/>
    <dgm:cxn modelId="{EECFAB0F-274B-41F2-9C1A-1406938B4ADA}" type="presParOf" srcId="{137BEC8D-9B71-44EF-AD60-CCE04BFFB3AC}" destId="{9E4E1076-4D5A-41B3-82C6-E6D07DA9B189}" srcOrd="1" destOrd="0" presId="urn:microsoft.com/office/officeart/2005/8/layout/hierarchy1"/>
    <dgm:cxn modelId="{3BE7F649-EEE3-4BB0-8027-D3337CFE4308}" type="presParOf" srcId="{8AEFBD72-1DF8-4758-8247-4567776BC3EE}" destId="{DEBD4433-AE1C-49F2-B601-11A724983FFB}" srcOrd="1" destOrd="0" presId="urn:microsoft.com/office/officeart/2005/8/layout/hierarchy1"/>
    <dgm:cxn modelId="{0FEB5DAE-2867-41B1-966D-CC35668133EF}" type="presParOf" srcId="{7BD6405B-B841-445B-B87B-4A148F99720D}" destId="{5AD13016-A9A2-4CBF-9A49-05CE50508D97}" srcOrd="2" destOrd="0" presId="urn:microsoft.com/office/officeart/2005/8/layout/hierarchy1"/>
    <dgm:cxn modelId="{10F12DD0-4B89-425B-886E-176FDE352D05}" type="presParOf" srcId="{7BD6405B-B841-445B-B87B-4A148F99720D}" destId="{E8D2AA29-438F-4533-BD2D-363D5A0F2E76}" srcOrd="3" destOrd="0" presId="urn:microsoft.com/office/officeart/2005/8/layout/hierarchy1"/>
    <dgm:cxn modelId="{B707116A-68A8-4487-9D25-B8BD3BF373F9}" type="presParOf" srcId="{E8D2AA29-438F-4533-BD2D-363D5A0F2E76}" destId="{4EE11899-5679-4574-8D7C-306C9A8F8758}" srcOrd="0" destOrd="0" presId="urn:microsoft.com/office/officeart/2005/8/layout/hierarchy1"/>
    <dgm:cxn modelId="{DD445AD0-26A9-4628-820A-1C30F8DEDAB1}" type="presParOf" srcId="{4EE11899-5679-4574-8D7C-306C9A8F8758}" destId="{600EAC8F-3CCA-415E-B1B2-0E2F36FF0C03}" srcOrd="0" destOrd="0" presId="urn:microsoft.com/office/officeart/2005/8/layout/hierarchy1"/>
    <dgm:cxn modelId="{E2E9AEC9-B4FC-4868-A524-7DFDCBEE4D07}" type="presParOf" srcId="{4EE11899-5679-4574-8D7C-306C9A8F8758}" destId="{6BCBAB6C-DA24-49A5-904A-C52C471689E2}" srcOrd="1" destOrd="0" presId="urn:microsoft.com/office/officeart/2005/8/layout/hierarchy1"/>
    <dgm:cxn modelId="{9A148BBB-366C-4C71-9B68-2FE60C2758FA}" type="presParOf" srcId="{E8D2AA29-438F-4533-BD2D-363D5A0F2E76}" destId="{8F07918C-C315-41CF-B92E-32D6DAED52F8}" srcOrd="1" destOrd="0" presId="urn:microsoft.com/office/officeart/2005/8/layout/hierarchy1"/>
    <dgm:cxn modelId="{B8F4BEDB-3036-4139-9B02-EAC857CD4387}" type="presParOf" srcId="{7BD6405B-B841-445B-B87B-4A148F99720D}" destId="{02279EBE-3684-4E7C-B334-9AB20C0FBCF4}" srcOrd="4" destOrd="0" presId="urn:microsoft.com/office/officeart/2005/8/layout/hierarchy1"/>
    <dgm:cxn modelId="{DDD5FE60-1B6A-4935-83AF-023AA9E08AD2}" type="presParOf" srcId="{7BD6405B-B841-445B-B87B-4A148F99720D}" destId="{E6A8A63B-BA59-4701-B52B-47CF87912A0F}" srcOrd="5" destOrd="0" presId="urn:microsoft.com/office/officeart/2005/8/layout/hierarchy1"/>
    <dgm:cxn modelId="{6B554772-3DE7-4407-A99D-667CBC04E0B6}" type="presParOf" srcId="{E6A8A63B-BA59-4701-B52B-47CF87912A0F}" destId="{DB038C98-5F8D-4603-91F0-8CEF7273D3EA}" srcOrd="0" destOrd="0" presId="urn:microsoft.com/office/officeart/2005/8/layout/hierarchy1"/>
    <dgm:cxn modelId="{0E964AC5-6112-4CF0-9C0F-E430C3791DB6}" type="presParOf" srcId="{DB038C98-5F8D-4603-91F0-8CEF7273D3EA}" destId="{C085FC4F-E34E-4E26-AA97-EECD49F22FC7}" srcOrd="0" destOrd="0" presId="urn:microsoft.com/office/officeart/2005/8/layout/hierarchy1"/>
    <dgm:cxn modelId="{12A87B6D-9C08-44E5-8A12-EC74C7552E92}" type="presParOf" srcId="{DB038C98-5F8D-4603-91F0-8CEF7273D3EA}" destId="{0E9F1158-AF76-4AFB-AB10-5EAA750E3560}" srcOrd="1" destOrd="0" presId="urn:microsoft.com/office/officeart/2005/8/layout/hierarchy1"/>
    <dgm:cxn modelId="{7FE9913E-38C5-4914-90F4-97902182844D}" type="presParOf" srcId="{E6A8A63B-BA59-4701-B52B-47CF87912A0F}" destId="{6BC0CF4F-C47A-4B89-BD01-2F0701867A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31D14F-4308-4441-9A68-8B9A9FD9215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162DA4-8EAC-435B-B00D-33119AB05583}">
      <dgm:prSet phldrT="[Text]" custT="1"/>
      <dgm:spPr/>
      <dgm:t>
        <a:bodyPr/>
        <a:lstStyle/>
        <a:p>
          <a:r>
            <a:rPr lang="en-US" sz="2800" dirty="0" smtClean="0"/>
            <a:t>Implementation</a:t>
          </a:r>
          <a:endParaRPr lang="en-US" sz="2800" dirty="0"/>
        </a:p>
      </dgm:t>
    </dgm:pt>
    <dgm:pt modelId="{5A5A6CAA-9DEF-4537-BEB0-55FAB7ED61AD}" type="parTrans" cxnId="{0537B259-B214-4B56-8E1A-06E0E5FB81E2}">
      <dgm:prSet/>
      <dgm:spPr/>
      <dgm:t>
        <a:bodyPr/>
        <a:lstStyle/>
        <a:p>
          <a:endParaRPr lang="en-US" sz="1600"/>
        </a:p>
      </dgm:t>
    </dgm:pt>
    <dgm:pt modelId="{8C4834B5-8859-47AC-BE1A-A467C37F4A47}" type="sibTrans" cxnId="{0537B259-B214-4B56-8E1A-06E0E5FB81E2}">
      <dgm:prSet/>
      <dgm:spPr/>
      <dgm:t>
        <a:bodyPr/>
        <a:lstStyle/>
        <a:p>
          <a:endParaRPr lang="en-US" sz="1600"/>
        </a:p>
      </dgm:t>
    </dgm:pt>
    <dgm:pt modelId="{F54C2DD7-5E26-422E-BFFC-A54DFA2FA30C}">
      <dgm:prSet phldrT="[Text]" custT="1"/>
      <dgm:spPr/>
      <dgm:t>
        <a:bodyPr/>
        <a:lstStyle/>
        <a:p>
          <a:r>
            <a:rPr lang="en-US" sz="1600" dirty="0" smtClean="0"/>
            <a:t>VM Setup &amp; Configuration </a:t>
          </a:r>
          <a:endParaRPr lang="en-US" sz="1600" dirty="0"/>
        </a:p>
      </dgm:t>
    </dgm:pt>
    <dgm:pt modelId="{62231591-E9C5-487C-9CB3-8371A46303B5}" type="parTrans" cxnId="{943B5D48-DAAE-4E5D-9011-9C5C290B9AF0}">
      <dgm:prSet/>
      <dgm:spPr/>
      <dgm:t>
        <a:bodyPr/>
        <a:lstStyle/>
        <a:p>
          <a:endParaRPr lang="en-US" sz="1600"/>
        </a:p>
      </dgm:t>
    </dgm:pt>
    <dgm:pt modelId="{6FFB81AA-4241-4642-98AF-E44BD310CEFA}" type="sibTrans" cxnId="{943B5D48-DAAE-4E5D-9011-9C5C290B9AF0}">
      <dgm:prSet/>
      <dgm:spPr/>
      <dgm:t>
        <a:bodyPr/>
        <a:lstStyle/>
        <a:p>
          <a:endParaRPr lang="en-US" sz="1600"/>
        </a:p>
      </dgm:t>
    </dgm:pt>
    <dgm:pt modelId="{772B7DF5-8BCE-4764-A52F-51E36B488F66}">
      <dgm:prSet phldrT="[Text]" custT="1"/>
      <dgm:spPr/>
      <dgm:t>
        <a:bodyPr/>
        <a:lstStyle/>
        <a:p>
          <a:r>
            <a:rPr lang="en-US" sz="1600" dirty="0" smtClean="0"/>
            <a:t>Back-up &amp; Recovery </a:t>
          </a:r>
          <a:endParaRPr lang="en-US" sz="1600" dirty="0"/>
        </a:p>
      </dgm:t>
    </dgm:pt>
    <dgm:pt modelId="{72F0B31E-9894-4104-A099-903F7512FB10}" type="parTrans" cxnId="{5AD77521-BD75-436B-87A4-A4ABA1573629}">
      <dgm:prSet/>
      <dgm:spPr/>
      <dgm:t>
        <a:bodyPr/>
        <a:lstStyle/>
        <a:p>
          <a:endParaRPr lang="en-US" sz="1600"/>
        </a:p>
      </dgm:t>
    </dgm:pt>
    <dgm:pt modelId="{AF710703-6B06-43CE-B849-56A3E9DF725F}" type="sibTrans" cxnId="{5AD77521-BD75-436B-87A4-A4ABA1573629}">
      <dgm:prSet/>
      <dgm:spPr/>
      <dgm:t>
        <a:bodyPr/>
        <a:lstStyle/>
        <a:p>
          <a:endParaRPr lang="en-US" sz="1600"/>
        </a:p>
      </dgm:t>
    </dgm:pt>
    <dgm:pt modelId="{8BE8E82B-8DF5-4810-A404-BB62C5EF9674}">
      <dgm:prSet custT="1"/>
      <dgm:spPr/>
      <dgm:t>
        <a:bodyPr/>
        <a:lstStyle/>
        <a:p>
          <a:r>
            <a:rPr lang="en-US" sz="1600" dirty="0" smtClean="0"/>
            <a:t>Network &amp; Firewall Setup</a:t>
          </a:r>
          <a:endParaRPr lang="en-US" sz="1600" dirty="0"/>
        </a:p>
      </dgm:t>
    </dgm:pt>
    <dgm:pt modelId="{F06C8F67-CC19-4A53-956D-23B9FEABA187}" type="parTrans" cxnId="{1CC23EFB-0DC8-4AE6-984F-378D4C0DCAF2}">
      <dgm:prSet/>
      <dgm:spPr/>
      <dgm:t>
        <a:bodyPr/>
        <a:lstStyle/>
        <a:p>
          <a:endParaRPr lang="en-US" sz="1600"/>
        </a:p>
      </dgm:t>
    </dgm:pt>
    <dgm:pt modelId="{480E8113-BF90-4924-9EA1-8D1103385523}" type="sibTrans" cxnId="{1CC23EFB-0DC8-4AE6-984F-378D4C0DCAF2}">
      <dgm:prSet/>
      <dgm:spPr/>
      <dgm:t>
        <a:bodyPr/>
        <a:lstStyle/>
        <a:p>
          <a:endParaRPr lang="en-US" sz="1600"/>
        </a:p>
      </dgm:t>
    </dgm:pt>
    <dgm:pt modelId="{6F7EA97E-6F54-4F5B-B02E-F1644D409FA9}" type="pres">
      <dgm:prSet presAssocID="{1B31D14F-4308-4441-9A68-8B9A9FD921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6F1C044-A262-484B-9463-EF722E30649A}" type="pres">
      <dgm:prSet presAssocID="{51162DA4-8EAC-435B-B00D-33119AB05583}" presName="hierRoot1" presStyleCnt="0"/>
      <dgm:spPr/>
    </dgm:pt>
    <dgm:pt modelId="{CA4A37C0-1A6B-423A-A46D-19BD9C91C8E2}" type="pres">
      <dgm:prSet presAssocID="{51162DA4-8EAC-435B-B00D-33119AB05583}" presName="composite" presStyleCnt="0"/>
      <dgm:spPr/>
    </dgm:pt>
    <dgm:pt modelId="{53D33E9C-740C-4AB0-9FDD-1D72061C6CC5}" type="pres">
      <dgm:prSet presAssocID="{51162DA4-8EAC-435B-B00D-33119AB05583}" presName="background" presStyleLbl="node0" presStyleIdx="0" presStyleCnt="1"/>
      <dgm:spPr/>
    </dgm:pt>
    <dgm:pt modelId="{018C0434-A30F-419D-A5C4-43769679F9E2}" type="pres">
      <dgm:prSet presAssocID="{51162DA4-8EAC-435B-B00D-33119AB05583}" presName="text" presStyleLbl="fgAcc0" presStyleIdx="0" presStyleCnt="1" custScaleX="1255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D5DCD1-6B24-46E2-B5E1-0349B00963FB}" type="pres">
      <dgm:prSet presAssocID="{51162DA4-8EAC-435B-B00D-33119AB05583}" presName="hierChild2" presStyleCnt="0"/>
      <dgm:spPr/>
    </dgm:pt>
    <dgm:pt modelId="{C33C58A6-D880-4F15-B7B9-3048A8D3CA24}" type="pres">
      <dgm:prSet presAssocID="{62231591-E9C5-487C-9CB3-8371A46303B5}" presName="Name10" presStyleLbl="parChTrans1D2" presStyleIdx="0" presStyleCnt="3"/>
      <dgm:spPr/>
      <dgm:t>
        <a:bodyPr/>
        <a:lstStyle/>
        <a:p>
          <a:endParaRPr lang="en-US"/>
        </a:p>
      </dgm:t>
    </dgm:pt>
    <dgm:pt modelId="{F3216A59-875D-41DB-B1EA-1C93DBD38722}" type="pres">
      <dgm:prSet presAssocID="{F54C2DD7-5E26-422E-BFFC-A54DFA2FA30C}" presName="hierRoot2" presStyleCnt="0"/>
      <dgm:spPr/>
    </dgm:pt>
    <dgm:pt modelId="{2BBFE685-1A29-4D43-B5AF-BB49BD42B952}" type="pres">
      <dgm:prSet presAssocID="{F54C2DD7-5E26-422E-BFFC-A54DFA2FA30C}" presName="composite2" presStyleCnt="0"/>
      <dgm:spPr/>
    </dgm:pt>
    <dgm:pt modelId="{2430E795-A89E-4852-A33F-6038922F6DAF}" type="pres">
      <dgm:prSet presAssocID="{F54C2DD7-5E26-422E-BFFC-A54DFA2FA30C}" presName="background2" presStyleLbl="node2" presStyleIdx="0" presStyleCnt="3"/>
      <dgm:spPr/>
    </dgm:pt>
    <dgm:pt modelId="{AB50BBE9-6C8A-4CC8-9F34-5DCD10204BB1}" type="pres">
      <dgm:prSet presAssocID="{F54C2DD7-5E26-422E-BFFC-A54DFA2FA30C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FDFC92-6424-46BB-B5F8-62105E0711AC}" type="pres">
      <dgm:prSet presAssocID="{F54C2DD7-5E26-422E-BFFC-A54DFA2FA30C}" presName="hierChild3" presStyleCnt="0"/>
      <dgm:spPr/>
    </dgm:pt>
    <dgm:pt modelId="{433AEDC1-4EF0-447B-8C95-5DD9FF9F656D}" type="pres">
      <dgm:prSet presAssocID="{F06C8F67-CC19-4A53-956D-23B9FEABA187}" presName="Name10" presStyleLbl="parChTrans1D2" presStyleIdx="1" presStyleCnt="3"/>
      <dgm:spPr/>
      <dgm:t>
        <a:bodyPr/>
        <a:lstStyle/>
        <a:p>
          <a:endParaRPr lang="en-US"/>
        </a:p>
      </dgm:t>
    </dgm:pt>
    <dgm:pt modelId="{CC3154ED-771D-488A-AACA-CF44767D70FD}" type="pres">
      <dgm:prSet presAssocID="{8BE8E82B-8DF5-4810-A404-BB62C5EF9674}" presName="hierRoot2" presStyleCnt="0"/>
      <dgm:spPr/>
    </dgm:pt>
    <dgm:pt modelId="{5FE6425F-35EB-46F4-A20B-87AE0539A94A}" type="pres">
      <dgm:prSet presAssocID="{8BE8E82B-8DF5-4810-A404-BB62C5EF9674}" presName="composite2" presStyleCnt="0"/>
      <dgm:spPr/>
    </dgm:pt>
    <dgm:pt modelId="{E6FB8DB4-5430-4BB7-A82E-081DB13CA553}" type="pres">
      <dgm:prSet presAssocID="{8BE8E82B-8DF5-4810-A404-BB62C5EF9674}" presName="background2" presStyleLbl="node2" presStyleIdx="1" presStyleCnt="3"/>
      <dgm:spPr/>
    </dgm:pt>
    <dgm:pt modelId="{266538A0-4869-4E38-93F4-AF1634B8A209}" type="pres">
      <dgm:prSet presAssocID="{8BE8E82B-8DF5-4810-A404-BB62C5EF9674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32FA37-8E4D-4CDB-95F5-B6758BE86754}" type="pres">
      <dgm:prSet presAssocID="{8BE8E82B-8DF5-4810-A404-BB62C5EF9674}" presName="hierChild3" presStyleCnt="0"/>
      <dgm:spPr/>
    </dgm:pt>
    <dgm:pt modelId="{DBD8F0F5-8372-40FC-86FE-7AC4CF17C68A}" type="pres">
      <dgm:prSet presAssocID="{72F0B31E-9894-4104-A099-903F7512FB10}" presName="Name10" presStyleLbl="parChTrans1D2" presStyleIdx="2" presStyleCnt="3"/>
      <dgm:spPr/>
      <dgm:t>
        <a:bodyPr/>
        <a:lstStyle/>
        <a:p>
          <a:endParaRPr lang="en-US"/>
        </a:p>
      </dgm:t>
    </dgm:pt>
    <dgm:pt modelId="{2A1EDB84-BF24-477B-8EBC-B8B39A10B7F1}" type="pres">
      <dgm:prSet presAssocID="{772B7DF5-8BCE-4764-A52F-51E36B488F66}" presName="hierRoot2" presStyleCnt="0"/>
      <dgm:spPr/>
    </dgm:pt>
    <dgm:pt modelId="{E1BFAA3B-B7ED-4BDE-BF08-BF93DDC8B634}" type="pres">
      <dgm:prSet presAssocID="{772B7DF5-8BCE-4764-A52F-51E36B488F66}" presName="composite2" presStyleCnt="0"/>
      <dgm:spPr/>
    </dgm:pt>
    <dgm:pt modelId="{4CA820FD-D9FD-4893-A7B3-2AA328922AE1}" type="pres">
      <dgm:prSet presAssocID="{772B7DF5-8BCE-4764-A52F-51E36B488F66}" presName="background2" presStyleLbl="node2" presStyleIdx="2" presStyleCnt="3"/>
      <dgm:spPr/>
    </dgm:pt>
    <dgm:pt modelId="{5923F210-F839-4602-880D-0CB0E2C777CE}" type="pres">
      <dgm:prSet presAssocID="{772B7DF5-8BCE-4764-A52F-51E36B488F66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DAA2B0-CDB6-43F5-B0DE-5FA4544A233A}" type="pres">
      <dgm:prSet presAssocID="{772B7DF5-8BCE-4764-A52F-51E36B488F66}" presName="hierChild3" presStyleCnt="0"/>
      <dgm:spPr/>
    </dgm:pt>
  </dgm:ptLst>
  <dgm:cxnLst>
    <dgm:cxn modelId="{3E9050A6-3EBE-4C18-BFF7-795297D3040F}" type="presOf" srcId="{72F0B31E-9894-4104-A099-903F7512FB10}" destId="{DBD8F0F5-8372-40FC-86FE-7AC4CF17C68A}" srcOrd="0" destOrd="0" presId="urn:microsoft.com/office/officeart/2005/8/layout/hierarchy1"/>
    <dgm:cxn modelId="{62DAB28E-81C1-45DB-BAF1-8116B964435A}" type="presOf" srcId="{1B31D14F-4308-4441-9A68-8B9A9FD92155}" destId="{6F7EA97E-6F54-4F5B-B02E-F1644D409FA9}" srcOrd="0" destOrd="0" presId="urn:microsoft.com/office/officeart/2005/8/layout/hierarchy1"/>
    <dgm:cxn modelId="{E0FCB16D-3E1F-48D3-A017-4292695632D2}" type="presOf" srcId="{F54C2DD7-5E26-422E-BFFC-A54DFA2FA30C}" destId="{AB50BBE9-6C8A-4CC8-9F34-5DCD10204BB1}" srcOrd="0" destOrd="0" presId="urn:microsoft.com/office/officeart/2005/8/layout/hierarchy1"/>
    <dgm:cxn modelId="{0DE3C8F7-980A-44D8-997C-725B1E7E7FAD}" type="presOf" srcId="{F06C8F67-CC19-4A53-956D-23B9FEABA187}" destId="{433AEDC1-4EF0-447B-8C95-5DD9FF9F656D}" srcOrd="0" destOrd="0" presId="urn:microsoft.com/office/officeart/2005/8/layout/hierarchy1"/>
    <dgm:cxn modelId="{6197D964-AFB1-4A67-A991-7620A85C1880}" type="presOf" srcId="{51162DA4-8EAC-435B-B00D-33119AB05583}" destId="{018C0434-A30F-419D-A5C4-43769679F9E2}" srcOrd="0" destOrd="0" presId="urn:microsoft.com/office/officeart/2005/8/layout/hierarchy1"/>
    <dgm:cxn modelId="{943B5D48-DAAE-4E5D-9011-9C5C290B9AF0}" srcId="{51162DA4-8EAC-435B-B00D-33119AB05583}" destId="{F54C2DD7-5E26-422E-BFFC-A54DFA2FA30C}" srcOrd="0" destOrd="0" parTransId="{62231591-E9C5-487C-9CB3-8371A46303B5}" sibTransId="{6FFB81AA-4241-4642-98AF-E44BD310CEFA}"/>
    <dgm:cxn modelId="{5650776E-8FB3-426C-8458-12047EC83E09}" type="presOf" srcId="{8BE8E82B-8DF5-4810-A404-BB62C5EF9674}" destId="{266538A0-4869-4E38-93F4-AF1634B8A209}" srcOrd="0" destOrd="0" presId="urn:microsoft.com/office/officeart/2005/8/layout/hierarchy1"/>
    <dgm:cxn modelId="{D4627DF5-C368-4642-9150-5088C838AC79}" type="presOf" srcId="{62231591-E9C5-487C-9CB3-8371A46303B5}" destId="{C33C58A6-D880-4F15-B7B9-3048A8D3CA24}" srcOrd="0" destOrd="0" presId="urn:microsoft.com/office/officeart/2005/8/layout/hierarchy1"/>
    <dgm:cxn modelId="{5AD77521-BD75-436B-87A4-A4ABA1573629}" srcId="{51162DA4-8EAC-435B-B00D-33119AB05583}" destId="{772B7DF5-8BCE-4764-A52F-51E36B488F66}" srcOrd="2" destOrd="0" parTransId="{72F0B31E-9894-4104-A099-903F7512FB10}" sibTransId="{AF710703-6B06-43CE-B849-56A3E9DF725F}"/>
    <dgm:cxn modelId="{1CC23EFB-0DC8-4AE6-984F-378D4C0DCAF2}" srcId="{51162DA4-8EAC-435B-B00D-33119AB05583}" destId="{8BE8E82B-8DF5-4810-A404-BB62C5EF9674}" srcOrd="1" destOrd="0" parTransId="{F06C8F67-CC19-4A53-956D-23B9FEABA187}" sibTransId="{480E8113-BF90-4924-9EA1-8D1103385523}"/>
    <dgm:cxn modelId="{347249B8-395F-45B1-943D-D0B6651AFA47}" type="presOf" srcId="{772B7DF5-8BCE-4764-A52F-51E36B488F66}" destId="{5923F210-F839-4602-880D-0CB0E2C777CE}" srcOrd="0" destOrd="0" presId="urn:microsoft.com/office/officeart/2005/8/layout/hierarchy1"/>
    <dgm:cxn modelId="{0537B259-B214-4B56-8E1A-06E0E5FB81E2}" srcId="{1B31D14F-4308-4441-9A68-8B9A9FD92155}" destId="{51162DA4-8EAC-435B-B00D-33119AB05583}" srcOrd="0" destOrd="0" parTransId="{5A5A6CAA-9DEF-4537-BEB0-55FAB7ED61AD}" sibTransId="{8C4834B5-8859-47AC-BE1A-A467C37F4A47}"/>
    <dgm:cxn modelId="{45FCBACF-53A5-43BD-AB47-0CEC94773E9B}" type="presParOf" srcId="{6F7EA97E-6F54-4F5B-B02E-F1644D409FA9}" destId="{76F1C044-A262-484B-9463-EF722E30649A}" srcOrd="0" destOrd="0" presId="urn:microsoft.com/office/officeart/2005/8/layout/hierarchy1"/>
    <dgm:cxn modelId="{A938AC7D-1D00-45F2-AF9C-12273EB53DAC}" type="presParOf" srcId="{76F1C044-A262-484B-9463-EF722E30649A}" destId="{CA4A37C0-1A6B-423A-A46D-19BD9C91C8E2}" srcOrd="0" destOrd="0" presId="urn:microsoft.com/office/officeart/2005/8/layout/hierarchy1"/>
    <dgm:cxn modelId="{A162DD23-4F16-47A6-AA3B-B30AD32467D3}" type="presParOf" srcId="{CA4A37C0-1A6B-423A-A46D-19BD9C91C8E2}" destId="{53D33E9C-740C-4AB0-9FDD-1D72061C6CC5}" srcOrd="0" destOrd="0" presId="urn:microsoft.com/office/officeart/2005/8/layout/hierarchy1"/>
    <dgm:cxn modelId="{A40B31E3-2171-4FED-AB2F-8233622812B1}" type="presParOf" srcId="{CA4A37C0-1A6B-423A-A46D-19BD9C91C8E2}" destId="{018C0434-A30F-419D-A5C4-43769679F9E2}" srcOrd="1" destOrd="0" presId="urn:microsoft.com/office/officeart/2005/8/layout/hierarchy1"/>
    <dgm:cxn modelId="{29FCB796-C6F1-4D35-A41D-47F64D30204B}" type="presParOf" srcId="{76F1C044-A262-484B-9463-EF722E30649A}" destId="{56D5DCD1-6B24-46E2-B5E1-0349B00963FB}" srcOrd="1" destOrd="0" presId="urn:microsoft.com/office/officeart/2005/8/layout/hierarchy1"/>
    <dgm:cxn modelId="{6BE69A09-DDFF-4377-9003-F808CB66C378}" type="presParOf" srcId="{56D5DCD1-6B24-46E2-B5E1-0349B00963FB}" destId="{C33C58A6-D880-4F15-B7B9-3048A8D3CA24}" srcOrd="0" destOrd="0" presId="urn:microsoft.com/office/officeart/2005/8/layout/hierarchy1"/>
    <dgm:cxn modelId="{E4D0C2DA-AF5E-4C97-A9A7-249E163DF7BE}" type="presParOf" srcId="{56D5DCD1-6B24-46E2-B5E1-0349B00963FB}" destId="{F3216A59-875D-41DB-B1EA-1C93DBD38722}" srcOrd="1" destOrd="0" presId="urn:microsoft.com/office/officeart/2005/8/layout/hierarchy1"/>
    <dgm:cxn modelId="{7FFE18ED-02C6-45EE-8653-438048C3C784}" type="presParOf" srcId="{F3216A59-875D-41DB-B1EA-1C93DBD38722}" destId="{2BBFE685-1A29-4D43-B5AF-BB49BD42B952}" srcOrd="0" destOrd="0" presId="urn:microsoft.com/office/officeart/2005/8/layout/hierarchy1"/>
    <dgm:cxn modelId="{5705F213-17C1-49DB-918B-FAF09936D158}" type="presParOf" srcId="{2BBFE685-1A29-4D43-B5AF-BB49BD42B952}" destId="{2430E795-A89E-4852-A33F-6038922F6DAF}" srcOrd="0" destOrd="0" presId="urn:microsoft.com/office/officeart/2005/8/layout/hierarchy1"/>
    <dgm:cxn modelId="{9AFD07A8-AD33-4127-BBF8-592A5A0719DC}" type="presParOf" srcId="{2BBFE685-1A29-4D43-B5AF-BB49BD42B952}" destId="{AB50BBE9-6C8A-4CC8-9F34-5DCD10204BB1}" srcOrd="1" destOrd="0" presId="urn:microsoft.com/office/officeart/2005/8/layout/hierarchy1"/>
    <dgm:cxn modelId="{165FF653-487A-405A-9C22-C9CE1639D513}" type="presParOf" srcId="{F3216A59-875D-41DB-B1EA-1C93DBD38722}" destId="{65FDFC92-6424-46BB-B5F8-62105E0711AC}" srcOrd="1" destOrd="0" presId="urn:microsoft.com/office/officeart/2005/8/layout/hierarchy1"/>
    <dgm:cxn modelId="{787FB671-CB69-4296-8BA6-B00D84308D51}" type="presParOf" srcId="{56D5DCD1-6B24-46E2-B5E1-0349B00963FB}" destId="{433AEDC1-4EF0-447B-8C95-5DD9FF9F656D}" srcOrd="2" destOrd="0" presId="urn:microsoft.com/office/officeart/2005/8/layout/hierarchy1"/>
    <dgm:cxn modelId="{413BD1BF-9384-472F-9587-5E2B2D91DDA7}" type="presParOf" srcId="{56D5DCD1-6B24-46E2-B5E1-0349B00963FB}" destId="{CC3154ED-771D-488A-AACA-CF44767D70FD}" srcOrd="3" destOrd="0" presId="urn:microsoft.com/office/officeart/2005/8/layout/hierarchy1"/>
    <dgm:cxn modelId="{D9867111-1105-47AF-9990-119CF9D2D8AE}" type="presParOf" srcId="{CC3154ED-771D-488A-AACA-CF44767D70FD}" destId="{5FE6425F-35EB-46F4-A20B-87AE0539A94A}" srcOrd="0" destOrd="0" presId="urn:microsoft.com/office/officeart/2005/8/layout/hierarchy1"/>
    <dgm:cxn modelId="{50B2CD45-2BE7-4881-B50F-F934B7F0167D}" type="presParOf" srcId="{5FE6425F-35EB-46F4-A20B-87AE0539A94A}" destId="{E6FB8DB4-5430-4BB7-A82E-081DB13CA553}" srcOrd="0" destOrd="0" presId="urn:microsoft.com/office/officeart/2005/8/layout/hierarchy1"/>
    <dgm:cxn modelId="{F6AF96DA-BB6C-4713-8589-2063C8EDA55A}" type="presParOf" srcId="{5FE6425F-35EB-46F4-A20B-87AE0539A94A}" destId="{266538A0-4869-4E38-93F4-AF1634B8A209}" srcOrd="1" destOrd="0" presId="urn:microsoft.com/office/officeart/2005/8/layout/hierarchy1"/>
    <dgm:cxn modelId="{EC8F7129-E65B-46A0-9CD9-0C370EEF458C}" type="presParOf" srcId="{CC3154ED-771D-488A-AACA-CF44767D70FD}" destId="{F532FA37-8E4D-4CDB-95F5-B6758BE86754}" srcOrd="1" destOrd="0" presId="urn:microsoft.com/office/officeart/2005/8/layout/hierarchy1"/>
    <dgm:cxn modelId="{C7E29CA2-6BC8-4253-9E5C-2F86F0CACF11}" type="presParOf" srcId="{56D5DCD1-6B24-46E2-B5E1-0349B00963FB}" destId="{DBD8F0F5-8372-40FC-86FE-7AC4CF17C68A}" srcOrd="4" destOrd="0" presId="urn:microsoft.com/office/officeart/2005/8/layout/hierarchy1"/>
    <dgm:cxn modelId="{F1B8ECDD-3BBF-4ED1-AA65-0E7AE787788A}" type="presParOf" srcId="{56D5DCD1-6B24-46E2-B5E1-0349B00963FB}" destId="{2A1EDB84-BF24-477B-8EBC-B8B39A10B7F1}" srcOrd="5" destOrd="0" presId="urn:microsoft.com/office/officeart/2005/8/layout/hierarchy1"/>
    <dgm:cxn modelId="{01CDA3EB-D7DE-426D-BE20-40081EA5C85E}" type="presParOf" srcId="{2A1EDB84-BF24-477B-8EBC-B8B39A10B7F1}" destId="{E1BFAA3B-B7ED-4BDE-BF08-BF93DDC8B634}" srcOrd="0" destOrd="0" presId="urn:microsoft.com/office/officeart/2005/8/layout/hierarchy1"/>
    <dgm:cxn modelId="{912A2151-6EE3-446C-BF1A-1461BC5D9BF4}" type="presParOf" srcId="{E1BFAA3B-B7ED-4BDE-BF08-BF93DDC8B634}" destId="{4CA820FD-D9FD-4893-A7B3-2AA328922AE1}" srcOrd="0" destOrd="0" presId="urn:microsoft.com/office/officeart/2005/8/layout/hierarchy1"/>
    <dgm:cxn modelId="{913DA5F1-9F48-488C-A448-1BEC1760A418}" type="presParOf" srcId="{E1BFAA3B-B7ED-4BDE-BF08-BF93DDC8B634}" destId="{5923F210-F839-4602-880D-0CB0E2C777CE}" srcOrd="1" destOrd="0" presId="urn:microsoft.com/office/officeart/2005/8/layout/hierarchy1"/>
    <dgm:cxn modelId="{F604D4D2-BC05-422B-8D9F-E8E24C3A3D58}" type="presParOf" srcId="{2A1EDB84-BF24-477B-8EBC-B8B39A10B7F1}" destId="{4ADAA2B0-CDB6-43F5-B0DE-5FA4544A23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31D14F-4308-4441-9A68-8B9A9FD9215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162DA4-8EAC-435B-B00D-33119AB05583}">
      <dgm:prSet phldrT="[Text]" custT="1"/>
      <dgm:spPr/>
      <dgm:t>
        <a:bodyPr/>
        <a:lstStyle/>
        <a:p>
          <a:r>
            <a:rPr lang="en-US" sz="2800" dirty="0" smtClean="0"/>
            <a:t>Test/Validation</a:t>
          </a:r>
          <a:endParaRPr lang="en-US" sz="2800" dirty="0"/>
        </a:p>
      </dgm:t>
    </dgm:pt>
    <dgm:pt modelId="{5A5A6CAA-9DEF-4537-BEB0-55FAB7ED61AD}" type="parTrans" cxnId="{0537B259-B214-4B56-8E1A-06E0E5FB81E2}">
      <dgm:prSet/>
      <dgm:spPr/>
      <dgm:t>
        <a:bodyPr/>
        <a:lstStyle/>
        <a:p>
          <a:endParaRPr lang="en-US" sz="1600"/>
        </a:p>
      </dgm:t>
    </dgm:pt>
    <dgm:pt modelId="{8C4834B5-8859-47AC-BE1A-A467C37F4A47}" type="sibTrans" cxnId="{0537B259-B214-4B56-8E1A-06E0E5FB81E2}">
      <dgm:prSet/>
      <dgm:spPr/>
      <dgm:t>
        <a:bodyPr/>
        <a:lstStyle/>
        <a:p>
          <a:endParaRPr lang="en-US" sz="1600"/>
        </a:p>
      </dgm:t>
    </dgm:pt>
    <dgm:pt modelId="{F54C2DD7-5E26-422E-BFFC-A54DFA2FA30C}">
      <dgm:prSet phldrT="[Text]" custT="1"/>
      <dgm:spPr/>
      <dgm:t>
        <a:bodyPr/>
        <a:lstStyle/>
        <a:p>
          <a:r>
            <a:rPr lang="en-US" sz="1600" dirty="0" smtClean="0"/>
            <a:t>Network Testing  </a:t>
          </a:r>
          <a:endParaRPr lang="en-US" sz="1600" dirty="0"/>
        </a:p>
      </dgm:t>
    </dgm:pt>
    <dgm:pt modelId="{62231591-E9C5-487C-9CB3-8371A46303B5}" type="parTrans" cxnId="{943B5D48-DAAE-4E5D-9011-9C5C290B9AF0}">
      <dgm:prSet/>
      <dgm:spPr/>
      <dgm:t>
        <a:bodyPr/>
        <a:lstStyle/>
        <a:p>
          <a:endParaRPr lang="en-US" sz="1600"/>
        </a:p>
      </dgm:t>
    </dgm:pt>
    <dgm:pt modelId="{6FFB81AA-4241-4642-98AF-E44BD310CEFA}" type="sibTrans" cxnId="{943B5D48-DAAE-4E5D-9011-9C5C290B9AF0}">
      <dgm:prSet/>
      <dgm:spPr/>
      <dgm:t>
        <a:bodyPr/>
        <a:lstStyle/>
        <a:p>
          <a:endParaRPr lang="en-US" sz="1600"/>
        </a:p>
      </dgm:t>
    </dgm:pt>
    <dgm:pt modelId="{8C48E889-331C-41EE-9DC5-9F86746B3F29}">
      <dgm:prSet phldrT="[Text]" custT="1"/>
      <dgm:spPr/>
      <dgm:t>
        <a:bodyPr/>
        <a:lstStyle/>
        <a:p>
          <a:r>
            <a:rPr lang="en-US" sz="1600" dirty="0" smtClean="0"/>
            <a:t>Monitoring /Reporting</a:t>
          </a:r>
          <a:endParaRPr lang="en-US" sz="1600" dirty="0"/>
        </a:p>
      </dgm:t>
    </dgm:pt>
    <dgm:pt modelId="{907BE079-B9DA-4D77-90A5-B5386970537D}" type="parTrans" cxnId="{9F718ECD-984E-443E-85C2-B89FC1645035}">
      <dgm:prSet/>
      <dgm:spPr/>
      <dgm:t>
        <a:bodyPr/>
        <a:lstStyle/>
        <a:p>
          <a:endParaRPr lang="en-US" sz="1600"/>
        </a:p>
      </dgm:t>
    </dgm:pt>
    <dgm:pt modelId="{07C3F4AD-B1E1-49BE-8F5E-FC020DB88931}" type="sibTrans" cxnId="{9F718ECD-984E-443E-85C2-B89FC1645035}">
      <dgm:prSet/>
      <dgm:spPr/>
      <dgm:t>
        <a:bodyPr/>
        <a:lstStyle/>
        <a:p>
          <a:endParaRPr lang="en-US" sz="1600"/>
        </a:p>
      </dgm:t>
    </dgm:pt>
    <dgm:pt modelId="{772B7DF5-8BCE-4764-A52F-51E36B488F66}">
      <dgm:prSet phldrT="[Text]" custT="1"/>
      <dgm:spPr/>
      <dgm:t>
        <a:bodyPr/>
        <a:lstStyle/>
        <a:p>
          <a:r>
            <a:rPr lang="en-US" sz="1600" dirty="0" smtClean="0"/>
            <a:t>Infra Testing</a:t>
          </a:r>
          <a:endParaRPr lang="en-US" sz="1600" dirty="0"/>
        </a:p>
      </dgm:t>
    </dgm:pt>
    <dgm:pt modelId="{72F0B31E-9894-4104-A099-903F7512FB10}" type="parTrans" cxnId="{5AD77521-BD75-436B-87A4-A4ABA1573629}">
      <dgm:prSet/>
      <dgm:spPr/>
      <dgm:t>
        <a:bodyPr/>
        <a:lstStyle/>
        <a:p>
          <a:endParaRPr lang="en-US" sz="1600"/>
        </a:p>
      </dgm:t>
    </dgm:pt>
    <dgm:pt modelId="{AF710703-6B06-43CE-B849-56A3E9DF725F}" type="sibTrans" cxnId="{5AD77521-BD75-436B-87A4-A4ABA1573629}">
      <dgm:prSet/>
      <dgm:spPr/>
      <dgm:t>
        <a:bodyPr/>
        <a:lstStyle/>
        <a:p>
          <a:endParaRPr lang="en-US" sz="1600"/>
        </a:p>
      </dgm:t>
    </dgm:pt>
    <dgm:pt modelId="{9CC0DC73-0263-4A7C-826C-F8BF68BE65E1}">
      <dgm:prSet custT="1"/>
      <dgm:spPr/>
      <dgm:t>
        <a:bodyPr/>
        <a:lstStyle/>
        <a:p>
          <a:r>
            <a:rPr lang="en-US" sz="1600" dirty="0" smtClean="0"/>
            <a:t>AD Testing</a:t>
          </a:r>
          <a:endParaRPr lang="en-US" sz="1600" dirty="0"/>
        </a:p>
      </dgm:t>
    </dgm:pt>
    <dgm:pt modelId="{074828B8-A05F-4000-9120-24559BABA478}" type="parTrans" cxnId="{1A7254CB-6B40-4148-ABF1-5B8DB372C7EA}">
      <dgm:prSet/>
      <dgm:spPr/>
      <dgm:t>
        <a:bodyPr/>
        <a:lstStyle/>
        <a:p>
          <a:endParaRPr lang="en-US" sz="1600"/>
        </a:p>
      </dgm:t>
    </dgm:pt>
    <dgm:pt modelId="{30D6A446-BE79-4AD6-B169-1AE9C941FFDB}" type="sibTrans" cxnId="{1A7254CB-6B40-4148-ABF1-5B8DB372C7EA}">
      <dgm:prSet/>
      <dgm:spPr/>
      <dgm:t>
        <a:bodyPr/>
        <a:lstStyle/>
        <a:p>
          <a:endParaRPr lang="en-US" sz="1600"/>
        </a:p>
      </dgm:t>
    </dgm:pt>
    <dgm:pt modelId="{8BE8E82B-8DF5-4810-A404-BB62C5EF9674}">
      <dgm:prSet custT="1"/>
      <dgm:spPr/>
      <dgm:t>
        <a:bodyPr/>
        <a:lstStyle/>
        <a:p>
          <a:r>
            <a:rPr lang="en-US" sz="1600" dirty="0" smtClean="0"/>
            <a:t>Work Load Testing</a:t>
          </a:r>
          <a:endParaRPr lang="en-US" sz="1600" dirty="0"/>
        </a:p>
      </dgm:t>
    </dgm:pt>
    <dgm:pt modelId="{F06C8F67-CC19-4A53-956D-23B9FEABA187}" type="parTrans" cxnId="{1CC23EFB-0DC8-4AE6-984F-378D4C0DCAF2}">
      <dgm:prSet/>
      <dgm:spPr/>
      <dgm:t>
        <a:bodyPr/>
        <a:lstStyle/>
        <a:p>
          <a:endParaRPr lang="en-US" sz="1600"/>
        </a:p>
      </dgm:t>
    </dgm:pt>
    <dgm:pt modelId="{480E8113-BF90-4924-9EA1-8D1103385523}" type="sibTrans" cxnId="{1CC23EFB-0DC8-4AE6-984F-378D4C0DCAF2}">
      <dgm:prSet/>
      <dgm:spPr/>
      <dgm:t>
        <a:bodyPr/>
        <a:lstStyle/>
        <a:p>
          <a:endParaRPr lang="en-US" sz="1600"/>
        </a:p>
      </dgm:t>
    </dgm:pt>
    <dgm:pt modelId="{4EFC25AA-59F1-4886-B0B9-51A02F7195EC}" type="pres">
      <dgm:prSet presAssocID="{1B31D14F-4308-4441-9A68-8B9A9FD921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2C38380-674A-4C6C-A69F-08FC2194D05F}" type="pres">
      <dgm:prSet presAssocID="{51162DA4-8EAC-435B-B00D-33119AB05583}" presName="hierRoot1" presStyleCnt="0"/>
      <dgm:spPr/>
    </dgm:pt>
    <dgm:pt modelId="{E35D3C3C-0136-4111-B98F-A87E84ACF176}" type="pres">
      <dgm:prSet presAssocID="{51162DA4-8EAC-435B-B00D-33119AB05583}" presName="composite" presStyleCnt="0"/>
      <dgm:spPr/>
    </dgm:pt>
    <dgm:pt modelId="{4B82AB44-18CD-4C24-A122-5B49DB5FAAE7}" type="pres">
      <dgm:prSet presAssocID="{51162DA4-8EAC-435B-B00D-33119AB05583}" presName="background" presStyleLbl="node0" presStyleIdx="0" presStyleCnt="1"/>
      <dgm:spPr/>
    </dgm:pt>
    <dgm:pt modelId="{AC621E0B-7FA7-4367-8800-6CA9B83B9489}" type="pres">
      <dgm:prSet presAssocID="{51162DA4-8EAC-435B-B00D-33119AB05583}" presName="text" presStyleLbl="fgAcc0" presStyleIdx="0" presStyleCnt="1" custScaleX="1972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53C1BA-3997-4A06-AFBA-94AC1C51B242}" type="pres">
      <dgm:prSet presAssocID="{51162DA4-8EAC-435B-B00D-33119AB05583}" presName="hierChild2" presStyleCnt="0"/>
      <dgm:spPr/>
    </dgm:pt>
    <dgm:pt modelId="{D66F685E-7A67-4AC6-ABA3-12E35DA873CD}" type="pres">
      <dgm:prSet presAssocID="{62231591-E9C5-487C-9CB3-8371A46303B5}" presName="Name10" presStyleLbl="parChTrans1D2" presStyleIdx="0" presStyleCnt="5"/>
      <dgm:spPr/>
      <dgm:t>
        <a:bodyPr/>
        <a:lstStyle/>
        <a:p>
          <a:endParaRPr lang="en-US"/>
        </a:p>
      </dgm:t>
    </dgm:pt>
    <dgm:pt modelId="{174EF06A-A9A0-40AE-A4EE-B514DDB23D01}" type="pres">
      <dgm:prSet presAssocID="{F54C2DD7-5E26-422E-BFFC-A54DFA2FA30C}" presName="hierRoot2" presStyleCnt="0"/>
      <dgm:spPr/>
    </dgm:pt>
    <dgm:pt modelId="{7A822D00-3692-43E4-A378-5E3383143AC6}" type="pres">
      <dgm:prSet presAssocID="{F54C2DD7-5E26-422E-BFFC-A54DFA2FA30C}" presName="composite2" presStyleCnt="0"/>
      <dgm:spPr/>
    </dgm:pt>
    <dgm:pt modelId="{8D5B3875-7D75-49A5-A4DD-4679F6672264}" type="pres">
      <dgm:prSet presAssocID="{F54C2DD7-5E26-422E-BFFC-A54DFA2FA30C}" presName="background2" presStyleLbl="node2" presStyleIdx="0" presStyleCnt="5"/>
      <dgm:spPr/>
    </dgm:pt>
    <dgm:pt modelId="{F43F4397-5000-4704-992F-6937792F3013}" type="pres">
      <dgm:prSet presAssocID="{F54C2DD7-5E26-422E-BFFC-A54DFA2FA30C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727D09-A791-4610-8628-654581BD85AC}" type="pres">
      <dgm:prSet presAssocID="{F54C2DD7-5E26-422E-BFFC-A54DFA2FA30C}" presName="hierChild3" presStyleCnt="0"/>
      <dgm:spPr/>
    </dgm:pt>
    <dgm:pt modelId="{BA1B1BAA-418F-4BCD-81BD-FBABD3E2C640}" type="pres">
      <dgm:prSet presAssocID="{074828B8-A05F-4000-9120-24559BABA478}" presName="Name10" presStyleLbl="parChTrans1D2" presStyleIdx="1" presStyleCnt="5"/>
      <dgm:spPr/>
      <dgm:t>
        <a:bodyPr/>
        <a:lstStyle/>
        <a:p>
          <a:endParaRPr lang="en-US"/>
        </a:p>
      </dgm:t>
    </dgm:pt>
    <dgm:pt modelId="{EFF2C62E-EADE-46C9-AF7A-19108CBE08BD}" type="pres">
      <dgm:prSet presAssocID="{9CC0DC73-0263-4A7C-826C-F8BF68BE65E1}" presName="hierRoot2" presStyleCnt="0"/>
      <dgm:spPr/>
    </dgm:pt>
    <dgm:pt modelId="{9D344ABE-7034-45F3-8DA7-7C51C8690378}" type="pres">
      <dgm:prSet presAssocID="{9CC0DC73-0263-4A7C-826C-F8BF68BE65E1}" presName="composite2" presStyleCnt="0"/>
      <dgm:spPr/>
    </dgm:pt>
    <dgm:pt modelId="{0EDFE40B-2C36-4310-81B5-84884632C6A9}" type="pres">
      <dgm:prSet presAssocID="{9CC0DC73-0263-4A7C-826C-F8BF68BE65E1}" presName="background2" presStyleLbl="node2" presStyleIdx="1" presStyleCnt="5"/>
      <dgm:spPr/>
    </dgm:pt>
    <dgm:pt modelId="{2F6A73C5-B990-4D29-8DC9-6501D8C9DF91}" type="pres">
      <dgm:prSet presAssocID="{9CC0DC73-0263-4A7C-826C-F8BF68BE65E1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900D8A-AD1E-46C3-B8C8-DE328B45E795}" type="pres">
      <dgm:prSet presAssocID="{9CC0DC73-0263-4A7C-826C-F8BF68BE65E1}" presName="hierChild3" presStyleCnt="0"/>
      <dgm:spPr/>
    </dgm:pt>
    <dgm:pt modelId="{665453DB-DC51-404B-B6EC-7E6785149F6F}" type="pres">
      <dgm:prSet presAssocID="{907BE079-B9DA-4D77-90A5-B5386970537D}" presName="Name10" presStyleLbl="parChTrans1D2" presStyleIdx="2" presStyleCnt="5"/>
      <dgm:spPr/>
      <dgm:t>
        <a:bodyPr/>
        <a:lstStyle/>
        <a:p>
          <a:endParaRPr lang="en-US"/>
        </a:p>
      </dgm:t>
    </dgm:pt>
    <dgm:pt modelId="{BFCF787F-5B99-4727-90A5-5DC35FB55F6B}" type="pres">
      <dgm:prSet presAssocID="{8C48E889-331C-41EE-9DC5-9F86746B3F29}" presName="hierRoot2" presStyleCnt="0"/>
      <dgm:spPr/>
    </dgm:pt>
    <dgm:pt modelId="{41556FB7-17EA-42E3-A419-26473815F81C}" type="pres">
      <dgm:prSet presAssocID="{8C48E889-331C-41EE-9DC5-9F86746B3F29}" presName="composite2" presStyleCnt="0"/>
      <dgm:spPr/>
    </dgm:pt>
    <dgm:pt modelId="{93A69238-635E-4ECF-9062-B55B846F1C42}" type="pres">
      <dgm:prSet presAssocID="{8C48E889-331C-41EE-9DC5-9F86746B3F29}" presName="background2" presStyleLbl="node2" presStyleIdx="2" presStyleCnt="5"/>
      <dgm:spPr/>
    </dgm:pt>
    <dgm:pt modelId="{5914350B-3B3A-4057-85D8-199168481146}" type="pres">
      <dgm:prSet presAssocID="{8C48E889-331C-41EE-9DC5-9F86746B3F29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55486B-C8A4-4CD2-BFB1-6ABA0A7DC69E}" type="pres">
      <dgm:prSet presAssocID="{8C48E889-331C-41EE-9DC5-9F86746B3F29}" presName="hierChild3" presStyleCnt="0"/>
      <dgm:spPr/>
    </dgm:pt>
    <dgm:pt modelId="{7939602C-8D7D-4D00-8140-B33866CCC6DE}" type="pres">
      <dgm:prSet presAssocID="{F06C8F67-CC19-4A53-956D-23B9FEABA187}" presName="Name10" presStyleLbl="parChTrans1D2" presStyleIdx="3" presStyleCnt="5"/>
      <dgm:spPr/>
      <dgm:t>
        <a:bodyPr/>
        <a:lstStyle/>
        <a:p>
          <a:endParaRPr lang="en-US"/>
        </a:p>
      </dgm:t>
    </dgm:pt>
    <dgm:pt modelId="{7963F5AE-F289-4A87-82C4-2CD035C9302A}" type="pres">
      <dgm:prSet presAssocID="{8BE8E82B-8DF5-4810-A404-BB62C5EF9674}" presName="hierRoot2" presStyleCnt="0"/>
      <dgm:spPr/>
    </dgm:pt>
    <dgm:pt modelId="{C03399D0-455D-492D-AC08-B640119D3D17}" type="pres">
      <dgm:prSet presAssocID="{8BE8E82B-8DF5-4810-A404-BB62C5EF9674}" presName="composite2" presStyleCnt="0"/>
      <dgm:spPr/>
    </dgm:pt>
    <dgm:pt modelId="{F8BC7CE4-32F5-46B6-86AA-F1ACAB01CEFA}" type="pres">
      <dgm:prSet presAssocID="{8BE8E82B-8DF5-4810-A404-BB62C5EF9674}" presName="background2" presStyleLbl="node2" presStyleIdx="3" presStyleCnt="5"/>
      <dgm:spPr/>
    </dgm:pt>
    <dgm:pt modelId="{3FFCB354-FD70-49EB-A699-8DDC57065DD0}" type="pres">
      <dgm:prSet presAssocID="{8BE8E82B-8DF5-4810-A404-BB62C5EF9674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A1CC1D-D4F4-40E0-AB62-663539A9CA86}" type="pres">
      <dgm:prSet presAssocID="{8BE8E82B-8DF5-4810-A404-BB62C5EF9674}" presName="hierChild3" presStyleCnt="0"/>
      <dgm:spPr/>
    </dgm:pt>
    <dgm:pt modelId="{B062FD4C-0EAC-42F9-8D38-78F296F777AB}" type="pres">
      <dgm:prSet presAssocID="{72F0B31E-9894-4104-A099-903F7512FB10}" presName="Name10" presStyleLbl="parChTrans1D2" presStyleIdx="4" presStyleCnt="5"/>
      <dgm:spPr/>
      <dgm:t>
        <a:bodyPr/>
        <a:lstStyle/>
        <a:p>
          <a:endParaRPr lang="en-US"/>
        </a:p>
      </dgm:t>
    </dgm:pt>
    <dgm:pt modelId="{E90712F7-A7EE-407E-BB86-19865C7647CB}" type="pres">
      <dgm:prSet presAssocID="{772B7DF5-8BCE-4764-A52F-51E36B488F66}" presName="hierRoot2" presStyleCnt="0"/>
      <dgm:spPr/>
    </dgm:pt>
    <dgm:pt modelId="{6412DB3D-D061-4FEA-8B0A-C9ACB55999A5}" type="pres">
      <dgm:prSet presAssocID="{772B7DF5-8BCE-4764-A52F-51E36B488F66}" presName="composite2" presStyleCnt="0"/>
      <dgm:spPr/>
    </dgm:pt>
    <dgm:pt modelId="{E9E18AF9-BC06-44B2-BC7E-77D72CCE96BA}" type="pres">
      <dgm:prSet presAssocID="{772B7DF5-8BCE-4764-A52F-51E36B488F66}" presName="background2" presStyleLbl="node2" presStyleIdx="4" presStyleCnt="5"/>
      <dgm:spPr/>
    </dgm:pt>
    <dgm:pt modelId="{2A85DACB-A937-44A0-A2D7-F133D2DC0267}" type="pres">
      <dgm:prSet presAssocID="{772B7DF5-8BCE-4764-A52F-51E36B488F6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9DDDB3-3789-445A-8B33-82CAB03AE82D}" type="pres">
      <dgm:prSet presAssocID="{772B7DF5-8BCE-4764-A52F-51E36B488F66}" presName="hierChild3" presStyleCnt="0"/>
      <dgm:spPr/>
    </dgm:pt>
  </dgm:ptLst>
  <dgm:cxnLst>
    <dgm:cxn modelId="{7921DCFA-92D7-42B2-8544-EEAC03449CCC}" type="presOf" srcId="{F06C8F67-CC19-4A53-956D-23B9FEABA187}" destId="{7939602C-8D7D-4D00-8140-B33866CCC6DE}" srcOrd="0" destOrd="0" presId="urn:microsoft.com/office/officeart/2005/8/layout/hierarchy1"/>
    <dgm:cxn modelId="{9D9C24EF-C56F-42AF-B617-8E355838234F}" type="presOf" srcId="{8BE8E82B-8DF5-4810-A404-BB62C5EF9674}" destId="{3FFCB354-FD70-49EB-A699-8DDC57065DD0}" srcOrd="0" destOrd="0" presId="urn:microsoft.com/office/officeart/2005/8/layout/hierarchy1"/>
    <dgm:cxn modelId="{436BF44E-3555-494B-A86E-DB1A18A43688}" type="presOf" srcId="{074828B8-A05F-4000-9120-24559BABA478}" destId="{BA1B1BAA-418F-4BCD-81BD-FBABD3E2C640}" srcOrd="0" destOrd="0" presId="urn:microsoft.com/office/officeart/2005/8/layout/hierarchy1"/>
    <dgm:cxn modelId="{1CC23EFB-0DC8-4AE6-984F-378D4C0DCAF2}" srcId="{51162DA4-8EAC-435B-B00D-33119AB05583}" destId="{8BE8E82B-8DF5-4810-A404-BB62C5EF9674}" srcOrd="3" destOrd="0" parTransId="{F06C8F67-CC19-4A53-956D-23B9FEABA187}" sibTransId="{480E8113-BF90-4924-9EA1-8D1103385523}"/>
    <dgm:cxn modelId="{103D4EA4-93A2-4ECF-816D-B2DB00E1E83B}" type="presOf" srcId="{9CC0DC73-0263-4A7C-826C-F8BF68BE65E1}" destId="{2F6A73C5-B990-4D29-8DC9-6501D8C9DF91}" srcOrd="0" destOrd="0" presId="urn:microsoft.com/office/officeart/2005/8/layout/hierarchy1"/>
    <dgm:cxn modelId="{23163FFB-B8AC-49EA-858B-59EEEF42D807}" type="presOf" srcId="{62231591-E9C5-487C-9CB3-8371A46303B5}" destId="{D66F685E-7A67-4AC6-ABA3-12E35DA873CD}" srcOrd="0" destOrd="0" presId="urn:microsoft.com/office/officeart/2005/8/layout/hierarchy1"/>
    <dgm:cxn modelId="{BD9951A4-8225-4555-B096-67BA929D429E}" type="presOf" srcId="{772B7DF5-8BCE-4764-A52F-51E36B488F66}" destId="{2A85DACB-A937-44A0-A2D7-F133D2DC0267}" srcOrd="0" destOrd="0" presId="urn:microsoft.com/office/officeart/2005/8/layout/hierarchy1"/>
    <dgm:cxn modelId="{BB42EF95-5A9D-4ABF-B7D1-8E339C454084}" type="presOf" srcId="{8C48E889-331C-41EE-9DC5-9F86746B3F29}" destId="{5914350B-3B3A-4057-85D8-199168481146}" srcOrd="0" destOrd="0" presId="urn:microsoft.com/office/officeart/2005/8/layout/hierarchy1"/>
    <dgm:cxn modelId="{0537B259-B214-4B56-8E1A-06E0E5FB81E2}" srcId="{1B31D14F-4308-4441-9A68-8B9A9FD92155}" destId="{51162DA4-8EAC-435B-B00D-33119AB05583}" srcOrd="0" destOrd="0" parTransId="{5A5A6CAA-9DEF-4537-BEB0-55FAB7ED61AD}" sibTransId="{8C4834B5-8859-47AC-BE1A-A467C37F4A47}"/>
    <dgm:cxn modelId="{1A531BA9-E3EF-4B90-80B7-7926755EE2D7}" type="presOf" srcId="{51162DA4-8EAC-435B-B00D-33119AB05583}" destId="{AC621E0B-7FA7-4367-8800-6CA9B83B9489}" srcOrd="0" destOrd="0" presId="urn:microsoft.com/office/officeart/2005/8/layout/hierarchy1"/>
    <dgm:cxn modelId="{B8979452-7404-4E56-82A9-5D7E75EC9060}" type="presOf" srcId="{72F0B31E-9894-4104-A099-903F7512FB10}" destId="{B062FD4C-0EAC-42F9-8D38-78F296F777AB}" srcOrd="0" destOrd="0" presId="urn:microsoft.com/office/officeart/2005/8/layout/hierarchy1"/>
    <dgm:cxn modelId="{846709CC-A065-4B40-BD15-409C46A90E4C}" type="presOf" srcId="{1B31D14F-4308-4441-9A68-8B9A9FD92155}" destId="{4EFC25AA-59F1-4886-B0B9-51A02F7195EC}" srcOrd="0" destOrd="0" presId="urn:microsoft.com/office/officeart/2005/8/layout/hierarchy1"/>
    <dgm:cxn modelId="{9F718ECD-984E-443E-85C2-B89FC1645035}" srcId="{51162DA4-8EAC-435B-B00D-33119AB05583}" destId="{8C48E889-331C-41EE-9DC5-9F86746B3F29}" srcOrd="2" destOrd="0" parTransId="{907BE079-B9DA-4D77-90A5-B5386970537D}" sibTransId="{07C3F4AD-B1E1-49BE-8F5E-FC020DB88931}"/>
    <dgm:cxn modelId="{943B5D48-DAAE-4E5D-9011-9C5C290B9AF0}" srcId="{51162DA4-8EAC-435B-B00D-33119AB05583}" destId="{F54C2DD7-5E26-422E-BFFC-A54DFA2FA30C}" srcOrd="0" destOrd="0" parTransId="{62231591-E9C5-487C-9CB3-8371A46303B5}" sibTransId="{6FFB81AA-4241-4642-98AF-E44BD310CEFA}"/>
    <dgm:cxn modelId="{B777D8F5-C511-430C-B6AE-29765D7BA6FE}" type="presOf" srcId="{907BE079-B9DA-4D77-90A5-B5386970537D}" destId="{665453DB-DC51-404B-B6EC-7E6785149F6F}" srcOrd="0" destOrd="0" presId="urn:microsoft.com/office/officeart/2005/8/layout/hierarchy1"/>
    <dgm:cxn modelId="{1A7254CB-6B40-4148-ABF1-5B8DB372C7EA}" srcId="{51162DA4-8EAC-435B-B00D-33119AB05583}" destId="{9CC0DC73-0263-4A7C-826C-F8BF68BE65E1}" srcOrd="1" destOrd="0" parTransId="{074828B8-A05F-4000-9120-24559BABA478}" sibTransId="{30D6A446-BE79-4AD6-B169-1AE9C941FFDB}"/>
    <dgm:cxn modelId="{5AD77521-BD75-436B-87A4-A4ABA1573629}" srcId="{51162DA4-8EAC-435B-B00D-33119AB05583}" destId="{772B7DF5-8BCE-4764-A52F-51E36B488F66}" srcOrd="4" destOrd="0" parTransId="{72F0B31E-9894-4104-A099-903F7512FB10}" sibTransId="{AF710703-6B06-43CE-B849-56A3E9DF725F}"/>
    <dgm:cxn modelId="{B9F8810F-7BF5-4A05-BAEF-5B0B1C29A231}" type="presOf" srcId="{F54C2DD7-5E26-422E-BFFC-A54DFA2FA30C}" destId="{F43F4397-5000-4704-992F-6937792F3013}" srcOrd="0" destOrd="0" presId="urn:microsoft.com/office/officeart/2005/8/layout/hierarchy1"/>
    <dgm:cxn modelId="{92F93CA2-2D7E-4A7E-AE20-FE7839D13C43}" type="presParOf" srcId="{4EFC25AA-59F1-4886-B0B9-51A02F7195EC}" destId="{22C38380-674A-4C6C-A69F-08FC2194D05F}" srcOrd="0" destOrd="0" presId="urn:microsoft.com/office/officeart/2005/8/layout/hierarchy1"/>
    <dgm:cxn modelId="{313FA639-F265-4BF1-A53E-E27A781A17EA}" type="presParOf" srcId="{22C38380-674A-4C6C-A69F-08FC2194D05F}" destId="{E35D3C3C-0136-4111-B98F-A87E84ACF176}" srcOrd="0" destOrd="0" presId="urn:microsoft.com/office/officeart/2005/8/layout/hierarchy1"/>
    <dgm:cxn modelId="{40AA0651-9588-40AA-8FCA-DD6603C77EC4}" type="presParOf" srcId="{E35D3C3C-0136-4111-B98F-A87E84ACF176}" destId="{4B82AB44-18CD-4C24-A122-5B49DB5FAAE7}" srcOrd="0" destOrd="0" presId="urn:microsoft.com/office/officeart/2005/8/layout/hierarchy1"/>
    <dgm:cxn modelId="{1B0B68CC-F8FF-413D-AD4B-5F25A9E12DBD}" type="presParOf" srcId="{E35D3C3C-0136-4111-B98F-A87E84ACF176}" destId="{AC621E0B-7FA7-4367-8800-6CA9B83B9489}" srcOrd="1" destOrd="0" presId="urn:microsoft.com/office/officeart/2005/8/layout/hierarchy1"/>
    <dgm:cxn modelId="{1E8FFEA3-4862-4209-8624-81D0ACA80BFA}" type="presParOf" srcId="{22C38380-674A-4C6C-A69F-08FC2194D05F}" destId="{0E53C1BA-3997-4A06-AFBA-94AC1C51B242}" srcOrd="1" destOrd="0" presId="urn:microsoft.com/office/officeart/2005/8/layout/hierarchy1"/>
    <dgm:cxn modelId="{B23CAF38-A2E5-420F-B1CB-7F49A356D596}" type="presParOf" srcId="{0E53C1BA-3997-4A06-AFBA-94AC1C51B242}" destId="{D66F685E-7A67-4AC6-ABA3-12E35DA873CD}" srcOrd="0" destOrd="0" presId="urn:microsoft.com/office/officeart/2005/8/layout/hierarchy1"/>
    <dgm:cxn modelId="{7C87B416-EC18-4F80-85D3-0B6A0C6AC6DD}" type="presParOf" srcId="{0E53C1BA-3997-4A06-AFBA-94AC1C51B242}" destId="{174EF06A-A9A0-40AE-A4EE-B514DDB23D01}" srcOrd="1" destOrd="0" presId="urn:microsoft.com/office/officeart/2005/8/layout/hierarchy1"/>
    <dgm:cxn modelId="{78525AC4-59E6-466D-8FCD-5ECA44AC5E8B}" type="presParOf" srcId="{174EF06A-A9A0-40AE-A4EE-B514DDB23D01}" destId="{7A822D00-3692-43E4-A378-5E3383143AC6}" srcOrd="0" destOrd="0" presId="urn:microsoft.com/office/officeart/2005/8/layout/hierarchy1"/>
    <dgm:cxn modelId="{3718AEEC-2826-4AE2-9C35-A53DDECDBBBC}" type="presParOf" srcId="{7A822D00-3692-43E4-A378-5E3383143AC6}" destId="{8D5B3875-7D75-49A5-A4DD-4679F6672264}" srcOrd="0" destOrd="0" presId="urn:microsoft.com/office/officeart/2005/8/layout/hierarchy1"/>
    <dgm:cxn modelId="{DDC52724-C5ED-4840-97DF-833FADDED192}" type="presParOf" srcId="{7A822D00-3692-43E4-A378-5E3383143AC6}" destId="{F43F4397-5000-4704-992F-6937792F3013}" srcOrd="1" destOrd="0" presId="urn:microsoft.com/office/officeart/2005/8/layout/hierarchy1"/>
    <dgm:cxn modelId="{8DD85E3C-72F0-4355-98BA-58C9514DFAF8}" type="presParOf" srcId="{174EF06A-A9A0-40AE-A4EE-B514DDB23D01}" destId="{34727D09-A791-4610-8628-654581BD85AC}" srcOrd="1" destOrd="0" presId="urn:microsoft.com/office/officeart/2005/8/layout/hierarchy1"/>
    <dgm:cxn modelId="{2706E80B-FE0D-4259-A817-82E23324E987}" type="presParOf" srcId="{0E53C1BA-3997-4A06-AFBA-94AC1C51B242}" destId="{BA1B1BAA-418F-4BCD-81BD-FBABD3E2C640}" srcOrd="2" destOrd="0" presId="urn:microsoft.com/office/officeart/2005/8/layout/hierarchy1"/>
    <dgm:cxn modelId="{CF9C5CC4-8744-42E7-BB6A-A092DC01819F}" type="presParOf" srcId="{0E53C1BA-3997-4A06-AFBA-94AC1C51B242}" destId="{EFF2C62E-EADE-46C9-AF7A-19108CBE08BD}" srcOrd="3" destOrd="0" presId="urn:microsoft.com/office/officeart/2005/8/layout/hierarchy1"/>
    <dgm:cxn modelId="{C76CD773-C6BE-4A74-AE3F-AD0717A7C595}" type="presParOf" srcId="{EFF2C62E-EADE-46C9-AF7A-19108CBE08BD}" destId="{9D344ABE-7034-45F3-8DA7-7C51C8690378}" srcOrd="0" destOrd="0" presId="urn:microsoft.com/office/officeart/2005/8/layout/hierarchy1"/>
    <dgm:cxn modelId="{B480D95A-CC78-4C83-8210-F9AFC15F37B9}" type="presParOf" srcId="{9D344ABE-7034-45F3-8DA7-7C51C8690378}" destId="{0EDFE40B-2C36-4310-81B5-84884632C6A9}" srcOrd="0" destOrd="0" presId="urn:microsoft.com/office/officeart/2005/8/layout/hierarchy1"/>
    <dgm:cxn modelId="{251D265E-2209-43DB-9D9A-81363C60A8BF}" type="presParOf" srcId="{9D344ABE-7034-45F3-8DA7-7C51C8690378}" destId="{2F6A73C5-B990-4D29-8DC9-6501D8C9DF91}" srcOrd="1" destOrd="0" presId="urn:microsoft.com/office/officeart/2005/8/layout/hierarchy1"/>
    <dgm:cxn modelId="{66FE1417-3968-49C3-9F33-47F5C6265583}" type="presParOf" srcId="{EFF2C62E-EADE-46C9-AF7A-19108CBE08BD}" destId="{47900D8A-AD1E-46C3-B8C8-DE328B45E795}" srcOrd="1" destOrd="0" presId="urn:microsoft.com/office/officeart/2005/8/layout/hierarchy1"/>
    <dgm:cxn modelId="{FFB3BC82-2AA8-4DCB-B962-E1291CD9CAFE}" type="presParOf" srcId="{0E53C1BA-3997-4A06-AFBA-94AC1C51B242}" destId="{665453DB-DC51-404B-B6EC-7E6785149F6F}" srcOrd="4" destOrd="0" presId="urn:microsoft.com/office/officeart/2005/8/layout/hierarchy1"/>
    <dgm:cxn modelId="{BB176ABA-E55D-4120-985E-9808DC7B7AE6}" type="presParOf" srcId="{0E53C1BA-3997-4A06-AFBA-94AC1C51B242}" destId="{BFCF787F-5B99-4727-90A5-5DC35FB55F6B}" srcOrd="5" destOrd="0" presId="urn:microsoft.com/office/officeart/2005/8/layout/hierarchy1"/>
    <dgm:cxn modelId="{A163852E-BC09-49DA-BE7A-AC2778177C38}" type="presParOf" srcId="{BFCF787F-5B99-4727-90A5-5DC35FB55F6B}" destId="{41556FB7-17EA-42E3-A419-26473815F81C}" srcOrd="0" destOrd="0" presId="urn:microsoft.com/office/officeart/2005/8/layout/hierarchy1"/>
    <dgm:cxn modelId="{689EC488-1FEF-431D-98E3-408F7F401D2C}" type="presParOf" srcId="{41556FB7-17EA-42E3-A419-26473815F81C}" destId="{93A69238-635E-4ECF-9062-B55B846F1C42}" srcOrd="0" destOrd="0" presId="urn:microsoft.com/office/officeart/2005/8/layout/hierarchy1"/>
    <dgm:cxn modelId="{C987B1EC-DFE6-44C4-ABAE-60EACB957CE3}" type="presParOf" srcId="{41556FB7-17EA-42E3-A419-26473815F81C}" destId="{5914350B-3B3A-4057-85D8-199168481146}" srcOrd="1" destOrd="0" presId="urn:microsoft.com/office/officeart/2005/8/layout/hierarchy1"/>
    <dgm:cxn modelId="{543FF8C8-14E1-476C-99A6-5A9D5753F022}" type="presParOf" srcId="{BFCF787F-5B99-4727-90A5-5DC35FB55F6B}" destId="{FA55486B-C8A4-4CD2-BFB1-6ABA0A7DC69E}" srcOrd="1" destOrd="0" presId="urn:microsoft.com/office/officeart/2005/8/layout/hierarchy1"/>
    <dgm:cxn modelId="{37C8857F-97C7-454D-ADCD-C81762F57A71}" type="presParOf" srcId="{0E53C1BA-3997-4A06-AFBA-94AC1C51B242}" destId="{7939602C-8D7D-4D00-8140-B33866CCC6DE}" srcOrd="6" destOrd="0" presId="urn:microsoft.com/office/officeart/2005/8/layout/hierarchy1"/>
    <dgm:cxn modelId="{B22D7D7A-9DC2-486E-82E7-E7496C8637DD}" type="presParOf" srcId="{0E53C1BA-3997-4A06-AFBA-94AC1C51B242}" destId="{7963F5AE-F289-4A87-82C4-2CD035C9302A}" srcOrd="7" destOrd="0" presId="urn:microsoft.com/office/officeart/2005/8/layout/hierarchy1"/>
    <dgm:cxn modelId="{812FF91C-095D-40A0-BE49-55AF5B0948EA}" type="presParOf" srcId="{7963F5AE-F289-4A87-82C4-2CD035C9302A}" destId="{C03399D0-455D-492D-AC08-B640119D3D17}" srcOrd="0" destOrd="0" presId="urn:microsoft.com/office/officeart/2005/8/layout/hierarchy1"/>
    <dgm:cxn modelId="{C46BF309-23A5-4AB3-AC0A-E6A3D6F2AE62}" type="presParOf" srcId="{C03399D0-455D-492D-AC08-B640119D3D17}" destId="{F8BC7CE4-32F5-46B6-86AA-F1ACAB01CEFA}" srcOrd="0" destOrd="0" presId="urn:microsoft.com/office/officeart/2005/8/layout/hierarchy1"/>
    <dgm:cxn modelId="{DEC2566B-B8F4-4362-9263-DDBED895C3A6}" type="presParOf" srcId="{C03399D0-455D-492D-AC08-B640119D3D17}" destId="{3FFCB354-FD70-49EB-A699-8DDC57065DD0}" srcOrd="1" destOrd="0" presId="urn:microsoft.com/office/officeart/2005/8/layout/hierarchy1"/>
    <dgm:cxn modelId="{3E1F7A9E-DC6A-4356-9E5D-5E70E8E0BD69}" type="presParOf" srcId="{7963F5AE-F289-4A87-82C4-2CD035C9302A}" destId="{F9A1CC1D-D4F4-40E0-AB62-663539A9CA86}" srcOrd="1" destOrd="0" presId="urn:microsoft.com/office/officeart/2005/8/layout/hierarchy1"/>
    <dgm:cxn modelId="{4B7E8227-60A4-4C27-ADA7-504C2E334D6B}" type="presParOf" srcId="{0E53C1BA-3997-4A06-AFBA-94AC1C51B242}" destId="{B062FD4C-0EAC-42F9-8D38-78F296F777AB}" srcOrd="8" destOrd="0" presId="urn:microsoft.com/office/officeart/2005/8/layout/hierarchy1"/>
    <dgm:cxn modelId="{03AF29ED-DE63-4707-B892-8CB7EE122293}" type="presParOf" srcId="{0E53C1BA-3997-4A06-AFBA-94AC1C51B242}" destId="{E90712F7-A7EE-407E-BB86-19865C7647CB}" srcOrd="9" destOrd="0" presId="urn:microsoft.com/office/officeart/2005/8/layout/hierarchy1"/>
    <dgm:cxn modelId="{0330F994-CB7D-468C-BAA5-0C9C37AE0F01}" type="presParOf" srcId="{E90712F7-A7EE-407E-BB86-19865C7647CB}" destId="{6412DB3D-D061-4FEA-8B0A-C9ACB55999A5}" srcOrd="0" destOrd="0" presId="urn:microsoft.com/office/officeart/2005/8/layout/hierarchy1"/>
    <dgm:cxn modelId="{22047D87-DA6D-4A9B-9279-B70499B8F1A2}" type="presParOf" srcId="{6412DB3D-D061-4FEA-8B0A-C9ACB55999A5}" destId="{E9E18AF9-BC06-44B2-BC7E-77D72CCE96BA}" srcOrd="0" destOrd="0" presId="urn:microsoft.com/office/officeart/2005/8/layout/hierarchy1"/>
    <dgm:cxn modelId="{C7501C46-4B2B-4B29-8F80-9E90A36EECE9}" type="presParOf" srcId="{6412DB3D-D061-4FEA-8B0A-C9ACB55999A5}" destId="{2A85DACB-A937-44A0-A2D7-F133D2DC0267}" srcOrd="1" destOrd="0" presId="urn:microsoft.com/office/officeart/2005/8/layout/hierarchy1"/>
    <dgm:cxn modelId="{4BF6A916-ED45-42C4-A243-22FF5E89D6CA}" type="presParOf" srcId="{E90712F7-A7EE-407E-BB86-19865C7647CB}" destId="{E99DDDB3-3789-445A-8B33-82CAB03AE8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31D14F-4308-4441-9A68-8B9A9FD9215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162DA4-8EAC-435B-B00D-33119AB05583}">
      <dgm:prSet phldrT="[Text]" custT="1"/>
      <dgm:spPr/>
      <dgm:t>
        <a:bodyPr/>
        <a:lstStyle/>
        <a:p>
          <a:r>
            <a:rPr lang="en-US" sz="3200" dirty="0" smtClean="0"/>
            <a:t>Handover</a:t>
          </a:r>
          <a:endParaRPr lang="en-US" sz="3200" dirty="0"/>
        </a:p>
      </dgm:t>
    </dgm:pt>
    <dgm:pt modelId="{5A5A6CAA-9DEF-4537-BEB0-55FAB7ED61AD}" type="parTrans" cxnId="{0537B259-B214-4B56-8E1A-06E0E5FB81E2}">
      <dgm:prSet/>
      <dgm:spPr/>
      <dgm:t>
        <a:bodyPr/>
        <a:lstStyle/>
        <a:p>
          <a:endParaRPr lang="en-US"/>
        </a:p>
      </dgm:t>
    </dgm:pt>
    <dgm:pt modelId="{8C4834B5-8859-47AC-BE1A-A467C37F4A47}" type="sibTrans" cxnId="{0537B259-B214-4B56-8E1A-06E0E5FB81E2}">
      <dgm:prSet/>
      <dgm:spPr/>
      <dgm:t>
        <a:bodyPr/>
        <a:lstStyle/>
        <a:p>
          <a:endParaRPr lang="en-US"/>
        </a:p>
      </dgm:t>
    </dgm:pt>
    <dgm:pt modelId="{F54C2DD7-5E26-422E-BFFC-A54DFA2FA30C}">
      <dgm:prSet phldrT="[Text]" custT="1"/>
      <dgm:spPr/>
      <dgm:t>
        <a:bodyPr/>
        <a:lstStyle/>
        <a:p>
          <a:r>
            <a:rPr lang="en-US" sz="1800" dirty="0" smtClean="0"/>
            <a:t>Knowledge/Capability Alignment</a:t>
          </a:r>
          <a:endParaRPr lang="en-US" sz="1800" dirty="0"/>
        </a:p>
      </dgm:t>
    </dgm:pt>
    <dgm:pt modelId="{62231591-E9C5-487C-9CB3-8371A46303B5}" type="parTrans" cxnId="{943B5D48-DAAE-4E5D-9011-9C5C290B9AF0}">
      <dgm:prSet/>
      <dgm:spPr/>
      <dgm:t>
        <a:bodyPr/>
        <a:lstStyle/>
        <a:p>
          <a:endParaRPr lang="en-US"/>
        </a:p>
      </dgm:t>
    </dgm:pt>
    <dgm:pt modelId="{6FFB81AA-4241-4642-98AF-E44BD310CEFA}" type="sibTrans" cxnId="{943B5D48-DAAE-4E5D-9011-9C5C290B9AF0}">
      <dgm:prSet/>
      <dgm:spPr/>
      <dgm:t>
        <a:bodyPr/>
        <a:lstStyle/>
        <a:p>
          <a:endParaRPr lang="en-US"/>
        </a:p>
      </dgm:t>
    </dgm:pt>
    <dgm:pt modelId="{772B7DF5-8BCE-4764-A52F-51E36B488F66}">
      <dgm:prSet phldrT="[Text]" custT="1"/>
      <dgm:spPr/>
      <dgm:t>
        <a:bodyPr/>
        <a:lstStyle/>
        <a:p>
          <a:r>
            <a:rPr lang="en-US" sz="1800" dirty="0" smtClean="0"/>
            <a:t>KT/Demos</a:t>
          </a:r>
          <a:endParaRPr lang="en-US" sz="1800" dirty="0"/>
        </a:p>
      </dgm:t>
    </dgm:pt>
    <dgm:pt modelId="{AF710703-6B06-43CE-B849-56A3E9DF725F}" type="sibTrans" cxnId="{5AD77521-BD75-436B-87A4-A4ABA1573629}">
      <dgm:prSet/>
      <dgm:spPr/>
      <dgm:t>
        <a:bodyPr/>
        <a:lstStyle/>
        <a:p>
          <a:endParaRPr lang="en-US"/>
        </a:p>
      </dgm:t>
    </dgm:pt>
    <dgm:pt modelId="{72F0B31E-9894-4104-A099-903F7512FB10}" type="parTrans" cxnId="{5AD77521-BD75-436B-87A4-A4ABA1573629}">
      <dgm:prSet/>
      <dgm:spPr/>
      <dgm:t>
        <a:bodyPr/>
        <a:lstStyle/>
        <a:p>
          <a:endParaRPr lang="en-US"/>
        </a:p>
      </dgm:t>
    </dgm:pt>
    <dgm:pt modelId="{017EE8B9-3AF6-47B8-9B91-B632225417CB}">
      <dgm:prSet phldrT="[Text]" custT="1"/>
      <dgm:spPr/>
      <dgm:t>
        <a:bodyPr/>
        <a:lstStyle/>
        <a:p>
          <a:r>
            <a:rPr lang="en-US" sz="1800" smtClean="0"/>
            <a:t>Documentation</a:t>
          </a:r>
          <a:endParaRPr lang="en-US" sz="1800" dirty="0"/>
        </a:p>
      </dgm:t>
    </dgm:pt>
    <dgm:pt modelId="{60F0CD0E-4C27-489E-9851-AB16E8DEDD32}" type="parTrans" cxnId="{6DF89048-6EA3-4C69-8904-C96AC453825A}">
      <dgm:prSet/>
      <dgm:spPr/>
      <dgm:t>
        <a:bodyPr/>
        <a:lstStyle/>
        <a:p>
          <a:endParaRPr lang="en-US"/>
        </a:p>
      </dgm:t>
    </dgm:pt>
    <dgm:pt modelId="{8E92E2DB-49E0-4346-A23A-B453F0DF1E53}" type="sibTrans" cxnId="{6DF89048-6EA3-4C69-8904-C96AC453825A}">
      <dgm:prSet/>
      <dgm:spPr/>
      <dgm:t>
        <a:bodyPr/>
        <a:lstStyle/>
        <a:p>
          <a:endParaRPr lang="en-US"/>
        </a:p>
      </dgm:t>
    </dgm:pt>
    <dgm:pt modelId="{621DC255-26FA-4983-A65C-8197F9FCC6BC}" type="pres">
      <dgm:prSet presAssocID="{1B31D14F-4308-4441-9A68-8B9A9FD921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D87E6AB-A13B-4E0C-AAEB-962DAD3FBBBD}" type="pres">
      <dgm:prSet presAssocID="{51162DA4-8EAC-435B-B00D-33119AB05583}" presName="hierRoot1" presStyleCnt="0"/>
      <dgm:spPr/>
    </dgm:pt>
    <dgm:pt modelId="{933667FB-EC6B-4DF1-83C6-BF6377F4E372}" type="pres">
      <dgm:prSet presAssocID="{51162DA4-8EAC-435B-B00D-33119AB05583}" presName="composite" presStyleCnt="0"/>
      <dgm:spPr/>
    </dgm:pt>
    <dgm:pt modelId="{0595F5DB-78A7-49CD-8424-36101628ADEF}" type="pres">
      <dgm:prSet presAssocID="{51162DA4-8EAC-435B-B00D-33119AB05583}" presName="background" presStyleLbl="node0" presStyleIdx="0" presStyleCnt="1"/>
      <dgm:spPr/>
    </dgm:pt>
    <dgm:pt modelId="{E2966866-47FC-4BA4-B16B-09B2C39FAC5F}" type="pres">
      <dgm:prSet presAssocID="{51162DA4-8EAC-435B-B00D-33119AB0558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9DFB5F-2370-4385-B671-263C6D912774}" type="pres">
      <dgm:prSet presAssocID="{51162DA4-8EAC-435B-B00D-33119AB05583}" presName="hierChild2" presStyleCnt="0"/>
      <dgm:spPr/>
    </dgm:pt>
    <dgm:pt modelId="{E248D304-C222-42C0-8AFA-E2489DE256C0}" type="pres">
      <dgm:prSet presAssocID="{62231591-E9C5-487C-9CB3-8371A46303B5}" presName="Name10" presStyleLbl="parChTrans1D2" presStyleIdx="0" presStyleCnt="3"/>
      <dgm:spPr/>
      <dgm:t>
        <a:bodyPr/>
        <a:lstStyle/>
        <a:p>
          <a:endParaRPr lang="en-US"/>
        </a:p>
      </dgm:t>
    </dgm:pt>
    <dgm:pt modelId="{C38C806C-6A8A-4C26-8116-D5A2C58D402B}" type="pres">
      <dgm:prSet presAssocID="{F54C2DD7-5E26-422E-BFFC-A54DFA2FA30C}" presName="hierRoot2" presStyleCnt="0"/>
      <dgm:spPr/>
    </dgm:pt>
    <dgm:pt modelId="{FF8DD552-5536-4E5E-B855-677EE5EA6A4C}" type="pres">
      <dgm:prSet presAssocID="{F54C2DD7-5E26-422E-BFFC-A54DFA2FA30C}" presName="composite2" presStyleCnt="0"/>
      <dgm:spPr/>
    </dgm:pt>
    <dgm:pt modelId="{0A3E40D2-FBDB-4380-98F3-8B85A243C2B6}" type="pres">
      <dgm:prSet presAssocID="{F54C2DD7-5E26-422E-BFFC-A54DFA2FA30C}" presName="background2" presStyleLbl="node2" presStyleIdx="0" presStyleCnt="3"/>
      <dgm:spPr/>
    </dgm:pt>
    <dgm:pt modelId="{10C3F45B-3C68-4702-BE07-E1641E6B64C9}" type="pres">
      <dgm:prSet presAssocID="{F54C2DD7-5E26-422E-BFFC-A54DFA2FA30C}" presName="text2" presStyleLbl="fgAcc2" presStyleIdx="0" presStyleCnt="3" custScaleX="1276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FD46BD-6419-4415-85C4-3284C728A36A}" type="pres">
      <dgm:prSet presAssocID="{F54C2DD7-5E26-422E-BFFC-A54DFA2FA30C}" presName="hierChild3" presStyleCnt="0"/>
      <dgm:spPr/>
    </dgm:pt>
    <dgm:pt modelId="{E0E0BDC1-A67D-44EF-A058-05F35BD7859A}" type="pres">
      <dgm:prSet presAssocID="{60F0CD0E-4C27-489E-9851-AB16E8DEDD32}" presName="Name10" presStyleLbl="parChTrans1D2" presStyleIdx="1" presStyleCnt="3"/>
      <dgm:spPr/>
      <dgm:t>
        <a:bodyPr/>
        <a:lstStyle/>
        <a:p>
          <a:endParaRPr lang="en-US"/>
        </a:p>
      </dgm:t>
    </dgm:pt>
    <dgm:pt modelId="{03C50550-C931-4635-9CF9-A1BBE8A34E17}" type="pres">
      <dgm:prSet presAssocID="{017EE8B9-3AF6-47B8-9B91-B632225417CB}" presName="hierRoot2" presStyleCnt="0"/>
      <dgm:spPr/>
    </dgm:pt>
    <dgm:pt modelId="{A4490AA2-3F87-40D6-B9F8-8FA9D214D1CF}" type="pres">
      <dgm:prSet presAssocID="{017EE8B9-3AF6-47B8-9B91-B632225417CB}" presName="composite2" presStyleCnt="0"/>
      <dgm:spPr/>
    </dgm:pt>
    <dgm:pt modelId="{4DBB3F3C-BDC6-4225-9EED-CB3F74E143A8}" type="pres">
      <dgm:prSet presAssocID="{017EE8B9-3AF6-47B8-9B91-B632225417CB}" presName="background2" presStyleLbl="node2" presStyleIdx="1" presStyleCnt="3"/>
      <dgm:spPr/>
    </dgm:pt>
    <dgm:pt modelId="{EBF290E5-001D-4402-80DF-86AD2A8EC688}" type="pres">
      <dgm:prSet presAssocID="{017EE8B9-3AF6-47B8-9B91-B632225417CB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183637-238C-46D5-B05C-C8D21F7CDFD6}" type="pres">
      <dgm:prSet presAssocID="{017EE8B9-3AF6-47B8-9B91-B632225417CB}" presName="hierChild3" presStyleCnt="0"/>
      <dgm:spPr/>
    </dgm:pt>
    <dgm:pt modelId="{3F73342A-D08E-463A-BBAA-94074C7CA3FF}" type="pres">
      <dgm:prSet presAssocID="{72F0B31E-9894-4104-A099-903F7512FB10}" presName="Name10" presStyleLbl="parChTrans1D2" presStyleIdx="2" presStyleCnt="3"/>
      <dgm:spPr/>
      <dgm:t>
        <a:bodyPr/>
        <a:lstStyle/>
        <a:p>
          <a:endParaRPr lang="en-US"/>
        </a:p>
      </dgm:t>
    </dgm:pt>
    <dgm:pt modelId="{28CAE0B3-3219-4220-9E54-774DCA38BA46}" type="pres">
      <dgm:prSet presAssocID="{772B7DF5-8BCE-4764-A52F-51E36B488F66}" presName="hierRoot2" presStyleCnt="0"/>
      <dgm:spPr/>
    </dgm:pt>
    <dgm:pt modelId="{9AC414D3-67FE-45E3-99E5-1A4B81F42EC8}" type="pres">
      <dgm:prSet presAssocID="{772B7DF5-8BCE-4764-A52F-51E36B488F66}" presName="composite2" presStyleCnt="0"/>
      <dgm:spPr/>
    </dgm:pt>
    <dgm:pt modelId="{094F9822-7095-41FA-8AF9-AC2C6648066A}" type="pres">
      <dgm:prSet presAssocID="{772B7DF5-8BCE-4764-A52F-51E36B488F66}" presName="background2" presStyleLbl="node2" presStyleIdx="2" presStyleCnt="3"/>
      <dgm:spPr/>
    </dgm:pt>
    <dgm:pt modelId="{0803D884-34C5-45E1-A242-18858FAEFF0F}" type="pres">
      <dgm:prSet presAssocID="{772B7DF5-8BCE-4764-A52F-51E36B488F66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B1062C-261D-4AB7-8E25-D5D93DC541C4}" type="pres">
      <dgm:prSet presAssocID="{772B7DF5-8BCE-4764-A52F-51E36B488F66}" presName="hierChild3" presStyleCnt="0"/>
      <dgm:spPr/>
    </dgm:pt>
  </dgm:ptLst>
  <dgm:cxnLst>
    <dgm:cxn modelId="{943B5D48-DAAE-4E5D-9011-9C5C290B9AF0}" srcId="{51162DA4-8EAC-435B-B00D-33119AB05583}" destId="{F54C2DD7-5E26-422E-BFFC-A54DFA2FA30C}" srcOrd="0" destOrd="0" parTransId="{62231591-E9C5-487C-9CB3-8371A46303B5}" sibTransId="{6FFB81AA-4241-4642-98AF-E44BD310CEFA}"/>
    <dgm:cxn modelId="{40323F57-F571-410D-96EE-21EEE7D9644A}" type="presOf" srcId="{F54C2DD7-5E26-422E-BFFC-A54DFA2FA30C}" destId="{10C3F45B-3C68-4702-BE07-E1641E6B64C9}" srcOrd="0" destOrd="0" presId="urn:microsoft.com/office/officeart/2005/8/layout/hierarchy1"/>
    <dgm:cxn modelId="{A17759D8-728F-4145-90E4-396CCCFA1196}" type="presOf" srcId="{772B7DF5-8BCE-4764-A52F-51E36B488F66}" destId="{0803D884-34C5-45E1-A242-18858FAEFF0F}" srcOrd="0" destOrd="0" presId="urn:microsoft.com/office/officeart/2005/8/layout/hierarchy1"/>
    <dgm:cxn modelId="{5AD77521-BD75-436B-87A4-A4ABA1573629}" srcId="{51162DA4-8EAC-435B-B00D-33119AB05583}" destId="{772B7DF5-8BCE-4764-A52F-51E36B488F66}" srcOrd="2" destOrd="0" parTransId="{72F0B31E-9894-4104-A099-903F7512FB10}" sibTransId="{AF710703-6B06-43CE-B849-56A3E9DF725F}"/>
    <dgm:cxn modelId="{ADDE69C2-C926-4237-B1FD-44B807A2542C}" type="presOf" srcId="{60F0CD0E-4C27-489E-9851-AB16E8DEDD32}" destId="{E0E0BDC1-A67D-44EF-A058-05F35BD7859A}" srcOrd="0" destOrd="0" presId="urn:microsoft.com/office/officeart/2005/8/layout/hierarchy1"/>
    <dgm:cxn modelId="{96CB23B7-1443-40DA-A317-2B1326041362}" type="presOf" srcId="{62231591-E9C5-487C-9CB3-8371A46303B5}" destId="{E248D304-C222-42C0-8AFA-E2489DE256C0}" srcOrd="0" destOrd="0" presId="urn:microsoft.com/office/officeart/2005/8/layout/hierarchy1"/>
    <dgm:cxn modelId="{6DF89048-6EA3-4C69-8904-C96AC453825A}" srcId="{51162DA4-8EAC-435B-B00D-33119AB05583}" destId="{017EE8B9-3AF6-47B8-9B91-B632225417CB}" srcOrd="1" destOrd="0" parTransId="{60F0CD0E-4C27-489E-9851-AB16E8DEDD32}" sibTransId="{8E92E2DB-49E0-4346-A23A-B453F0DF1E53}"/>
    <dgm:cxn modelId="{0537B259-B214-4B56-8E1A-06E0E5FB81E2}" srcId="{1B31D14F-4308-4441-9A68-8B9A9FD92155}" destId="{51162DA4-8EAC-435B-B00D-33119AB05583}" srcOrd="0" destOrd="0" parTransId="{5A5A6CAA-9DEF-4537-BEB0-55FAB7ED61AD}" sibTransId="{8C4834B5-8859-47AC-BE1A-A467C37F4A47}"/>
    <dgm:cxn modelId="{A4D402CD-D272-415D-BE59-B191FD7BF54A}" type="presOf" srcId="{72F0B31E-9894-4104-A099-903F7512FB10}" destId="{3F73342A-D08E-463A-BBAA-94074C7CA3FF}" srcOrd="0" destOrd="0" presId="urn:microsoft.com/office/officeart/2005/8/layout/hierarchy1"/>
    <dgm:cxn modelId="{09CDAD8F-77E1-4DCF-87A2-348C27D8BF43}" type="presOf" srcId="{017EE8B9-3AF6-47B8-9B91-B632225417CB}" destId="{EBF290E5-001D-4402-80DF-86AD2A8EC688}" srcOrd="0" destOrd="0" presId="urn:microsoft.com/office/officeart/2005/8/layout/hierarchy1"/>
    <dgm:cxn modelId="{E27E8F3C-3BE9-4950-ACC3-59ED9F330444}" type="presOf" srcId="{51162DA4-8EAC-435B-B00D-33119AB05583}" destId="{E2966866-47FC-4BA4-B16B-09B2C39FAC5F}" srcOrd="0" destOrd="0" presId="urn:microsoft.com/office/officeart/2005/8/layout/hierarchy1"/>
    <dgm:cxn modelId="{CA70C9B1-73D3-4165-B820-7DF1BDB6022B}" type="presOf" srcId="{1B31D14F-4308-4441-9A68-8B9A9FD92155}" destId="{621DC255-26FA-4983-A65C-8197F9FCC6BC}" srcOrd="0" destOrd="0" presId="urn:microsoft.com/office/officeart/2005/8/layout/hierarchy1"/>
    <dgm:cxn modelId="{5322F0B8-E042-49BD-82B8-A99C30942AA1}" type="presParOf" srcId="{621DC255-26FA-4983-A65C-8197F9FCC6BC}" destId="{8D87E6AB-A13B-4E0C-AAEB-962DAD3FBBBD}" srcOrd="0" destOrd="0" presId="urn:microsoft.com/office/officeart/2005/8/layout/hierarchy1"/>
    <dgm:cxn modelId="{7FD80F0A-381B-4E5B-B065-E0FEC33916C8}" type="presParOf" srcId="{8D87E6AB-A13B-4E0C-AAEB-962DAD3FBBBD}" destId="{933667FB-EC6B-4DF1-83C6-BF6377F4E372}" srcOrd="0" destOrd="0" presId="urn:microsoft.com/office/officeart/2005/8/layout/hierarchy1"/>
    <dgm:cxn modelId="{863F63FC-F9DE-40CB-8117-EED74A8C0F59}" type="presParOf" srcId="{933667FB-EC6B-4DF1-83C6-BF6377F4E372}" destId="{0595F5DB-78A7-49CD-8424-36101628ADEF}" srcOrd="0" destOrd="0" presId="urn:microsoft.com/office/officeart/2005/8/layout/hierarchy1"/>
    <dgm:cxn modelId="{2F8381FE-5231-4753-AF06-83F77DD2051B}" type="presParOf" srcId="{933667FB-EC6B-4DF1-83C6-BF6377F4E372}" destId="{E2966866-47FC-4BA4-B16B-09B2C39FAC5F}" srcOrd="1" destOrd="0" presId="urn:microsoft.com/office/officeart/2005/8/layout/hierarchy1"/>
    <dgm:cxn modelId="{5D47402F-63C4-4F11-9A9A-257FBE011465}" type="presParOf" srcId="{8D87E6AB-A13B-4E0C-AAEB-962DAD3FBBBD}" destId="{219DFB5F-2370-4385-B671-263C6D912774}" srcOrd="1" destOrd="0" presId="urn:microsoft.com/office/officeart/2005/8/layout/hierarchy1"/>
    <dgm:cxn modelId="{DB3DC16C-5573-4A7E-8EA4-8F2777108758}" type="presParOf" srcId="{219DFB5F-2370-4385-B671-263C6D912774}" destId="{E248D304-C222-42C0-8AFA-E2489DE256C0}" srcOrd="0" destOrd="0" presId="urn:microsoft.com/office/officeart/2005/8/layout/hierarchy1"/>
    <dgm:cxn modelId="{642C6EDF-00AC-4471-ABA9-6DD2B73D50CB}" type="presParOf" srcId="{219DFB5F-2370-4385-B671-263C6D912774}" destId="{C38C806C-6A8A-4C26-8116-D5A2C58D402B}" srcOrd="1" destOrd="0" presId="urn:microsoft.com/office/officeart/2005/8/layout/hierarchy1"/>
    <dgm:cxn modelId="{668AE8C4-9E64-4524-9B7C-98D9E1FA8FC8}" type="presParOf" srcId="{C38C806C-6A8A-4C26-8116-D5A2C58D402B}" destId="{FF8DD552-5536-4E5E-B855-677EE5EA6A4C}" srcOrd="0" destOrd="0" presId="urn:microsoft.com/office/officeart/2005/8/layout/hierarchy1"/>
    <dgm:cxn modelId="{DED73594-877E-43EB-8AB0-0DC52BA393CE}" type="presParOf" srcId="{FF8DD552-5536-4E5E-B855-677EE5EA6A4C}" destId="{0A3E40D2-FBDB-4380-98F3-8B85A243C2B6}" srcOrd="0" destOrd="0" presId="urn:microsoft.com/office/officeart/2005/8/layout/hierarchy1"/>
    <dgm:cxn modelId="{8C35AAFA-387B-4307-8CCC-7A890EE8CBD6}" type="presParOf" srcId="{FF8DD552-5536-4E5E-B855-677EE5EA6A4C}" destId="{10C3F45B-3C68-4702-BE07-E1641E6B64C9}" srcOrd="1" destOrd="0" presId="urn:microsoft.com/office/officeart/2005/8/layout/hierarchy1"/>
    <dgm:cxn modelId="{F341DF52-E25E-4D8B-80E8-C0FCAABDF7FD}" type="presParOf" srcId="{C38C806C-6A8A-4C26-8116-D5A2C58D402B}" destId="{B1FD46BD-6419-4415-85C4-3284C728A36A}" srcOrd="1" destOrd="0" presId="urn:microsoft.com/office/officeart/2005/8/layout/hierarchy1"/>
    <dgm:cxn modelId="{986FCB36-E77D-4D2E-8F6C-1E898EFAE698}" type="presParOf" srcId="{219DFB5F-2370-4385-B671-263C6D912774}" destId="{E0E0BDC1-A67D-44EF-A058-05F35BD7859A}" srcOrd="2" destOrd="0" presId="urn:microsoft.com/office/officeart/2005/8/layout/hierarchy1"/>
    <dgm:cxn modelId="{8EA7B7F4-AFF3-4DFA-BF40-18FB37B8DE6D}" type="presParOf" srcId="{219DFB5F-2370-4385-B671-263C6D912774}" destId="{03C50550-C931-4635-9CF9-A1BBE8A34E17}" srcOrd="3" destOrd="0" presId="urn:microsoft.com/office/officeart/2005/8/layout/hierarchy1"/>
    <dgm:cxn modelId="{09FC34AE-5957-402E-8755-764FCF1F9955}" type="presParOf" srcId="{03C50550-C931-4635-9CF9-A1BBE8A34E17}" destId="{A4490AA2-3F87-40D6-B9F8-8FA9D214D1CF}" srcOrd="0" destOrd="0" presId="urn:microsoft.com/office/officeart/2005/8/layout/hierarchy1"/>
    <dgm:cxn modelId="{C6F86A87-E9DB-4308-9C8C-26E706848E50}" type="presParOf" srcId="{A4490AA2-3F87-40D6-B9F8-8FA9D214D1CF}" destId="{4DBB3F3C-BDC6-4225-9EED-CB3F74E143A8}" srcOrd="0" destOrd="0" presId="urn:microsoft.com/office/officeart/2005/8/layout/hierarchy1"/>
    <dgm:cxn modelId="{0A60B258-657A-49B0-BF7A-E12C53B9E504}" type="presParOf" srcId="{A4490AA2-3F87-40D6-B9F8-8FA9D214D1CF}" destId="{EBF290E5-001D-4402-80DF-86AD2A8EC688}" srcOrd="1" destOrd="0" presId="urn:microsoft.com/office/officeart/2005/8/layout/hierarchy1"/>
    <dgm:cxn modelId="{00A6441E-8200-490E-A3E0-85461E6195D1}" type="presParOf" srcId="{03C50550-C931-4635-9CF9-A1BBE8A34E17}" destId="{B6183637-238C-46D5-B05C-C8D21F7CDFD6}" srcOrd="1" destOrd="0" presId="urn:microsoft.com/office/officeart/2005/8/layout/hierarchy1"/>
    <dgm:cxn modelId="{FC036C9D-0F7E-43CF-8C93-59AEE4DF564A}" type="presParOf" srcId="{219DFB5F-2370-4385-B671-263C6D912774}" destId="{3F73342A-D08E-463A-BBAA-94074C7CA3FF}" srcOrd="4" destOrd="0" presId="urn:microsoft.com/office/officeart/2005/8/layout/hierarchy1"/>
    <dgm:cxn modelId="{CD7E8DE1-78D0-4A32-AAC6-7A4705C90C71}" type="presParOf" srcId="{219DFB5F-2370-4385-B671-263C6D912774}" destId="{28CAE0B3-3219-4220-9E54-774DCA38BA46}" srcOrd="5" destOrd="0" presId="urn:microsoft.com/office/officeart/2005/8/layout/hierarchy1"/>
    <dgm:cxn modelId="{DE808E0D-39A4-408A-BEE6-478705E80093}" type="presParOf" srcId="{28CAE0B3-3219-4220-9E54-774DCA38BA46}" destId="{9AC414D3-67FE-45E3-99E5-1A4B81F42EC8}" srcOrd="0" destOrd="0" presId="urn:microsoft.com/office/officeart/2005/8/layout/hierarchy1"/>
    <dgm:cxn modelId="{345782AB-0CDD-4729-9A18-E379F9ECDAD2}" type="presParOf" srcId="{9AC414D3-67FE-45E3-99E5-1A4B81F42EC8}" destId="{094F9822-7095-41FA-8AF9-AC2C6648066A}" srcOrd="0" destOrd="0" presId="urn:microsoft.com/office/officeart/2005/8/layout/hierarchy1"/>
    <dgm:cxn modelId="{12CB4AC6-EE04-4B68-94ED-1FA5BBC14F06}" type="presParOf" srcId="{9AC414D3-67FE-45E3-99E5-1A4B81F42EC8}" destId="{0803D884-34C5-45E1-A242-18858FAEFF0F}" srcOrd="1" destOrd="0" presId="urn:microsoft.com/office/officeart/2005/8/layout/hierarchy1"/>
    <dgm:cxn modelId="{8764AA5B-142F-497A-B51E-BC4F42DD6C95}" type="presParOf" srcId="{28CAE0B3-3219-4220-9E54-774DCA38BA46}" destId="{E5B1062C-261D-4AB7-8E25-D5D93DC541C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090D7-658D-49D4-8381-E828BF894D9A}">
      <dsp:nvSpPr>
        <dsp:cNvPr id="0" name=""/>
        <dsp:cNvSpPr/>
      </dsp:nvSpPr>
      <dsp:spPr>
        <a:xfrm>
          <a:off x="95123" y="667245"/>
          <a:ext cx="796715" cy="483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Discovery</a:t>
          </a:r>
          <a:endParaRPr lang="en-US" sz="1200" b="0" kern="1200" dirty="0"/>
        </a:p>
      </dsp:txBody>
      <dsp:txXfrm>
        <a:off x="109293" y="681415"/>
        <a:ext cx="768375" cy="455465"/>
      </dsp:txXfrm>
    </dsp:sp>
    <dsp:sp modelId="{868B4CA3-C317-4FAA-81E5-567B4DC1CB53}">
      <dsp:nvSpPr>
        <dsp:cNvPr id="0" name=""/>
        <dsp:cNvSpPr/>
      </dsp:nvSpPr>
      <dsp:spPr>
        <a:xfrm>
          <a:off x="987404" y="849034"/>
          <a:ext cx="202600" cy="120228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kern="1200"/>
        </a:p>
      </dsp:txBody>
      <dsp:txXfrm>
        <a:off x="987404" y="873080"/>
        <a:ext cx="166532" cy="72136"/>
      </dsp:txXfrm>
    </dsp:sp>
    <dsp:sp modelId="{69420950-2136-4243-B86E-C6F53D5DFCF6}">
      <dsp:nvSpPr>
        <dsp:cNvPr id="0" name=""/>
        <dsp:cNvSpPr/>
      </dsp:nvSpPr>
      <dsp:spPr>
        <a:xfrm>
          <a:off x="1274103" y="667245"/>
          <a:ext cx="935933" cy="483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smtClean="0"/>
            <a:t>Assessment </a:t>
          </a:r>
          <a:endParaRPr lang="en-US" sz="1200" b="0" kern="1200" dirty="0"/>
        </a:p>
      </dsp:txBody>
      <dsp:txXfrm>
        <a:off x="1288273" y="681415"/>
        <a:ext cx="907593" cy="455465"/>
      </dsp:txXfrm>
    </dsp:sp>
    <dsp:sp modelId="{B9DE1DC8-FE88-44CB-98EF-7C5BD8376894}">
      <dsp:nvSpPr>
        <dsp:cNvPr id="0" name=""/>
        <dsp:cNvSpPr/>
      </dsp:nvSpPr>
      <dsp:spPr>
        <a:xfrm rot="5366417">
          <a:off x="1582591" y="1411531"/>
          <a:ext cx="329947" cy="120228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600449" y="1417544"/>
        <a:ext cx="293879" cy="72136"/>
      </dsp:txXfrm>
    </dsp:sp>
    <dsp:sp modelId="{243B9308-7850-4086-9501-5E5F87D80F1E}">
      <dsp:nvSpPr>
        <dsp:cNvPr id="0" name=""/>
        <dsp:cNvSpPr/>
      </dsp:nvSpPr>
      <dsp:spPr>
        <a:xfrm>
          <a:off x="1387639" y="1773564"/>
          <a:ext cx="730477" cy="48380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Design</a:t>
          </a:r>
          <a:endParaRPr lang="en-US" sz="1200" b="0" kern="1200" dirty="0"/>
        </a:p>
      </dsp:txBody>
      <dsp:txXfrm>
        <a:off x="1401809" y="1787734"/>
        <a:ext cx="702137" cy="455465"/>
      </dsp:txXfrm>
    </dsp:sp>
    <dsp:sp modelId="{6E056AA2-9B5C-4C95-8BFB-A549575BEAC4}">
      <dsp:nvSpPr>
        <dsp:cNvPr id="0" name=""/>
        <dsp:cNvSpPr/>
      </dsp:nvSpPr>
      <dsp:spPr>
        <a:xfrm>
          <a:off x="2191249" y="1955353"/>
          <a:ext cx="240326" cy="120228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kern="1200"/>
        </a:p>
      </dsp:txBody>
      <dsp:txXfrm>
        <a:off x="2191249" y="1979399"/>
        <a:ext cx="204258" cy="72136"/>
      </dsp:txXfrm>
    </dsp:sp>
    <dsp:sp modelId="{1ECE8BF3-0091-4A81-8456-601C2242D5AD}">
      <dsp:nvSpPr>
        <dsp:cNvPr id="0" name=""/>
        <dsp:cNvSpPr/>
      </dsp:nvSpPr>
      <dsp:spPr>
        <a:xfrm>
          <a:off x="2493449" y="1773564"/>
          <a:ext cx="1230804" cy="48380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Pre -Implementation</a:t>
          </a:r>
          <a:endParaRPr lang="en-US" sz="1200" b="0" kern="1200" dirty="0"/>
        </a:p>
      </dsp:txBody>
      <dsp:txXfrm>
        <a:off x="2507619" y="1787734"/>
        <a:ext cx="1202464" cy="455465"/>
      </dsp:txXfrm>
    </dsp:sp>
    <dsp:sp modelId="{3F761082-1AE6-41EA-9F79-AAB9CE04FD28}">
      <dsp:nvSpPr>
        <dsp:cNvPr id="0" name=""/>
        <dsp:cNvSpPr/>
      </dsp:nvSpPr>
      <dsp:spPr>
        <a:xfrm>
          <a:off x="3762039" y="1955353"/>
          <a:ext cx="124165" cy="120228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kern="1200"/>
        </a:p>
      </dsp:txBody>
      <dsp:txXfrm>
        <a:off x="3762039" y="1979399"/>
        <a:ext cx="88097" cy="72136"/>
      </dsp:txXfrm>
    </dsp:sp>
    <dsp:sp modelId="{1D83D84B-D0AF-4CA0-A765-19D7E17999A1}">
      <dsp:nvSpPr>
        <dsp:cNvPr id="0" name=""/>
        <dsp:cNvSpPr/>
      </dsp:nvSpPr>
      <dsp:spPr>
        <a:xfrm>
          <a:off x="3918171" y="1773564"/>
          <a:ext cx="1196864" cy="48380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Implementation </a:t>
          </a:r>
          <a:endParaRPr lang="en-US" sz="1200" b="0" kern="1200" dirty="0"/>
        </a:p>
      </dsp:txBody>
      <dsp:txXfrm>
        <a:off x="3932341" y="1787734"/>
        <a:ext cx="1168524" cy="455465"/>
      </dsp:txXfrm>
    </dsp:sp>
    <dsp:sp modelId="{C50F2800-12D4-4FD7-AFD9-D0914C76541E}">
      <dsp:nvSpPr>
        <dsp:cNvPr id="0" name=""/>
        <dsp:cNvSpPr/>
      </dsp:nvSpPr>
      <dsp:spPr>
        <a:xfrm>
          <a:off x="5200103" y="1955353"/>
          <a:ext cx="279539" cy="120228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kern="1200"/>
        </a:p>
      </dsp:txBody>
      <dsp:txXfrm>
        <a:off x="5200103" y="1979399"/>
        <a:ext cx="243471" cy="72136"/>
      </dsp:txXfrm>
    </dsp:sp>
    <dsp:sp modelId="{3F05640B-807C-4C15-B5F0-5110340DC169}">
      <dsp:nvSpPr>
        <dsp:cNvPr id="0" name=""/>
        <dsp:cNvSpPr/>
      </dsp:nvSpPr>
      <dsp:spPr>
        <a:xfrm>
          <a:off x="5551612" y="1773564"/>
          <a:ext cx="837651" cy="48380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Test-Validation</a:t>
          </a:r>
          <a:endParaRPr lang="en-US" sz="1200" b="0" kern="1200" dirty="0"/>
        </a:p>
      </dsp:txBody>
      <dsp:txXfrm>
        <a:off x="5565782" y="1787734"/>
        <a:ext cx="809311" cy="455465"/>
      </dsp:txXfrm>
    </dsp:sp>
    <dsp:sp modelId="{5CB01838-E436-422D-9BBD-9C6A01D879AF}">
      <dsp:nvSpPr>
        <dsp:cNvPr id="0" name=""/>
        <dsp:cNvSpPr/>
      </dsp:nvSpPr>
      <dsp:spPr>
        <a:xfrm rot="21597007">
          <a:off x="6524929" y="1954676"/>
          <a:ext cx="445812" cy="120228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kern="1200"/>
        </a:p>
      </dsp:txBody>
      <dsp:txXfrm>
        <a:off x="6524929" y="1978738"/>
        <a:ext cx="409744" cy="72136"/>
      </dsp:txXfrm>
    </dsp:sp>
    <dsp:sp modelId="{902B9FD2-11DC-4B62-978F-37342E1D82F9}">
      <dsp:nvSpPr>
        <dsp:cNvPr id="0" name=""/>
        <dsp:cNvSpPr/>
      </dsp:nvSpPr>
      <dsp:spPr>
        <a:xfrm>
          <a:off x="7085520" y="1772229"/>
          <a:ext cx="837054" cy="48380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Handover</a:t>
          </a:r>
          <a:endParaRPr lang="en-US" sz="1200" b="0" kern="1200" dirty="0"/>
        </a:p>
      </dsp:txBody>
      <dsp:txXfrm>
        <a:off x="7099690" y="1786399"/>
        <a:ext cx="808714" cy="455465"/>
      </dsp:txXfrm>
    </dsp:sp>
    <dsp:sp modelId="{88E8352D-8034-4AFB-99CF-2F9BD411DA8C}">
      <dsp:nvSpPr>
        <dsp:cNvPr id="0" name=""/>
        <dsp:cNvSpPr/>
      </dsp:nvSpPr>
      <dsp:spPr>
        <a:xfrm rot="5317504">
          <a:off x="7304352" y="2539669"/>
          <a:ext cx="427505" cy="120228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kern="1200"/>
        </a:p>
      </dsp:txBody>
      <dsp:txXfrm>
        <a:off x="7321953" y="2545686"/>
        <a:ext cx="391437" cy="72136"/>
      </dsp:txXfrm>
    </dsp:sp>
    <dsp:sp modelId="{064D05C3-24BE-4225-BB03-68D9C98EDA94}">
      <dsp:nvSpPr>
        <dsp:cNvPr id="0" name=""/>
        <dsp:cNvSpPr/>
      </dsp:nvSpPr>
      <dsp:spPr>
        <a:xfrm>
          <a:off x="7289283" y="2923508"/>
          <a:ext cx="484793" cy="483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BAU</a:t>
          </a:r>
          <a:endParaRPr lang="en-US" sz="1200" b="0" kern="1200" dirty="0"/>
        </a:p>
      </dsp:txBody>
      <dsp:txXfrm>
        <a:off x="7303453" y="2937678"/>
        <a:ext cx="456453" cy="455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50945-932B-4110-995E-631B6E42252D}">
      <dsp:nvSpPr>
        <dsp:cNvPr id="0" name=""/>
        <dsp:cNvSpPr/>
      </dsp:nvSpPr>
      <dsp:spPr>
        <a:xfrm>
          <a:off x="34051" y="4762558"/>
          <a:ext cx="1197943" cy="46240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D070C-2147-44F3-877D-842F5A9BD5A4}">
      <dsp:nvSpPr>
        <dsp:cNvPr id="0" name=""/>
        <dsp:cNvSpPr/>
      </dsp:nvSpPr>
      <dsp:spPr>
        <a:xfrm>
          <a:off x="1345893" y="4780698"/>
          <a:ext cx="1011596" cy="462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Discovery</a:t>
          </a:r>
          <a:endParaRPr lang="en-US" sz="1400" kern="1200" dirty="0"/>
        </a:p>
      </dsp:txBody>
      <dsp:txXfrm>
        <a:off x="1359436" y="4794241"/>
        <a:ext cx="984510" cy="435320"/>
      </dsp:txXfrm>
    </dsp:sp>
    <dsp:sp modelId="{94A91D7F-265E-4448-B61D-8AA2C00DCB4F}">
      <dsp:nvSpPr>
        <dsp:cNvPr id="0" name=""/>
        <dsp:cNvSpPr/>
      </dsp:nvSpPr>
      <dsp:spPr>
        <a:xfrm>
          <a:off x="842630" y="4112877"/>
          <a:ext cx="1197943" cy="46240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28004-37F9-4C6E-B1B6-CE9A8836D6B5}">
      <dsp:nvSpPr>
        <dsp:cNvPr id="0" name=""/>
        <dsp:cNvSpPr/>
      </dsp:nvSpPr>
      <dsp:spPr>
        <a:xfrm>
          <a:off x="2112159" y="4131248"/>
          <a:ext cx="1350603" cy="462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Assessment </a:t>
          </a:r>
          <a:endParaRPr lang="en-US" sz="1400" kern="1200" dirty="0"/>
        </a:p>
      </dsp:txBody>
      <dsp:txXfrm>
        <a:off x="2125702" y="4144791"/>
        <a:ext cx="1323517" cy="435320"/>
      </dsp:txXfrm>
    </dsp:sp>
    <dsp:sp modelId="{5E3DDDBF-FB8E-4112-B0F6-1755F20FC733}">
      <dsp:nvSpPr>
        <dsp:cNvPr id="0" name=""/>
        <dsp:cNvSpPr/>
      </dsp:nvSpPr>
      <dsp:spPr>
        <a:xfrm>
          <a:off x="1554002" y="3433667"/>
          <a:ext cx="1197943" cy="46240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7810A-01B7-43D0-A51F-7E8E44A85145}">
      <dsp:nvSpPr>
        <dsp:cNvPr id="0" name=""/>
        <dsp:cNvSpPr/>
      </dsp:nvSpPr>
      <dsp:spPr>
        <a:xfrm>
          <a:off x="2877464" y="3437042"/>
          <a:ext cx="1011596" cy="462406"/>
        </a:xfrm>
        <a:prstGeom prst="roundRect">
          <a:avLst>
            <a:gd name="adj" fmla="val 10000"/>
          </a:avLst>
        </a:prstGeom>
        <a:solidFill>
          <a:schemeClr val="accent1">
            <a:lumMod val="7500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Design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891007" y="3450585"/>
        <a:ext cx="984510" cy="435320"/>
      </dsp:txXfrm>
    </dsp:sp>
    <dsp:sp modelId="{A2563701-39CD-4672-A02F-877FD4D7FCCF}">
      <dsp:nvSpPr>
        <dsp:cNvPr id="0" name=""/>
        <dsp:cNvSpPr/>
      </dsp:nvSpPr>
      <dsp:spPr>
        <a:xfrm>
          <a:off x="2902769" y="2721335"/>
          <a:ext cx="1197943" cy="46240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F9D0E-1B86-4A64-ADBF-1AFD9D154A85}">
      <dsp:nvSpPr>
        <dsp:cNvPr id="0" name=""/>
        <dsp:cNvSpPr/>
      </dsp:nvSpPr>
      <dsp:spPr>
        <a:xfrm>
          <a:off x="4142032" y="2772232"/>
          <a:ext cx="1517496" cy="462406"/>
        </a:xfrm>
        <a:prstGeom prst="roundRect">
          <a:avLst>
            <a:gd name="adj" fmla="val 10000"/>
          </a:avLst>
        </a:prstGeom>
        <a:solidFill>
          <a:schemeClr val="accent1">
            <a:lumMod val="7500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Pre -Implementation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4155575" y="2785775"/>
        <a:ext cx="1490410" cy="435320"/>
      </dsp:txXfrm>
    </dsp:sp>
    <dsp:sp modelId="{8AA8517A-CD23-4E8D-AB04-2B7E31C8EBED}">
      <dsp:nvSpPr>
        <dsp:cNvPr id="0" name=""/>
        <dsp:cNvSpPr/>
      </dsp:nvSpPr>
      <dsp:spPr>
        <a:xfrm>
          <a:off x="3661661" y="2030833"/>
          <a:ext cx="1197943" cy="46240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503E5-A6DC-4F90-A6A3-EBF122957CBF}">
      <dsp:nvSpPr>
        <dsp:cNvPr id="0" name=""/>
        <dsp:cNvSpPr/>
      </dsp:nvSpPr>
      <dsp:spPr>
        <a:xfrm>
          <a:off x="4937255" y="2048381"/>
          <a:ext cx="1575147" cy="462406"/>
        </a:xfrm>
        <a:prstGeom prst="roundRect">
          <a:avLst>
            <a:gd name="adj" fmla="val 10000"/>
          </a:avLst>
        </a:prstGeom>
        <a:solidFill>
          <a:schemeClr val="accent1">
            <a:lumMod val="7500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Implementation 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4950798" y="2061924"/>
        <a:ext cx="1548061" cy="435320"/>
      </dsp:txXfrm>
    </dsp:sp>
    <dsp:sp modelId="{DFDED9EF-AE33-4F97-B684-AF22D2B7CFE5}">
      <dsp:nvSpPr>
        <dsp:cNvPr id="0" name=""/>
        <dsp:cNvSpPr/>
      </dsp:nvSpPr>
      <dsp:spPr>
        <a:xfrm>
          <a:off x="4620468" y="1337492"/>
          <a:ext cx="1197943" cy="46240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D7A97-1BB1-4814-98E3-4B3E70E07910}">
      <dsp:nvSpPr>
        <dsp:cNvPr id="0" name=""/>
        <dsp:cNvSpPr/>
      </dsp:nvSpPr>
      <dsp:spPr>
        <a:xfrm>
          <a:off x="5886084" y="1371913"/>
          <a:ext cx="1011596" cy="462406"/>
        </a:xfrm>
        <a:prstGeom prst="roundRect">
          <a:avLst>
            <a:gd name="adj" fmla="val 10000"/>
          </a:avLst>
        </a:prstGeom>
        <a:solidFill>
          <a:schemeClr val="accent1">
            <a:lumMod val="7500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Test-Validation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5899627" y="1385456"/>
        <a:ext cx="984510" cy="435320"/>
      </dsp:txXfrm>
    </dsp:sp>
    <dsp:sp modelId="{FBFC6102-3737-4469-84D8-CB36033833BC}">
      <dsp:nvSpPr>
        <dsp:cNvPr id="0" name=""/>
        <dsp:cNvSpPr/>
      </dsp:nvSpPr>
      <dsp:spPr>
        <a:xfrm>
          <a:off x="5849022" y="717243"/>
          <a:ext cx="1197943" cy="46240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3839F-4863-4810-9DE1-11619D159C2A}">
      <dsp:nvSpPr>
        <dsp:cNvPr id="0" name=""/>
        <dsp:cNvSpPr/>
      </dsp:nvSpPr>
      <dsp:spPr>
        <a:xfrm>
          <a:off x="7152827" y="731989"/>
          <a:ext cx="1011596" cy="462406"/>
        </a:xfrm>
        <a:prstGeom prst="roundRect">
          <a:avLst>
            <a:gd name="adj" fmla="val 10000"/>
          </a:avLst>
        </a:prstGeom>
        <a:solidFill>
          <a:schemeClr val="accent1">
            <a:lumMod val="7500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Handover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7166370" y="745532"/>
        <a:ext cx="984510" cy="435320"/>
      </dsp:txXfrm>
    </dsp:sp>
    <dsp:sp modelId="{36958FCA-34E5-4A83-83AC-8D7F2A45A665}">
      <dsp:nvSpPr>
        <dsp:cNvPr id="0" name=""/>
        <dsp:cNvSpPr/>
      </dsp:nvSpPr>
      <dsp:spPr>
        <a:xfrm>
          <a:off x="8629416" y="195478"/>
          <a:ext cx="1197943" cy="46240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A208F-AF31-49B0-AECE-5986B3F0B3A8}">
      <dsp:nvSpPr>
        <dsp:cNvPr id="0" name=""/>
        <dsp:cNvSpPr/>
      </dsp:nvSpPr>
      <dsp:spPr>
        <a:xfrm>
          <a:off x="9919991" y="196421"/>
          <a:ext cx="1011596" cy="462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BAU</a:t>
          </a:r>
          <a:endParaRPr lang="en-US" sz="1400" kern="1200" dirty="0"/>
        </a:p>
      </dsp:txBody>
      <dsp:txXfrm>
        <a:off x="9933534" y="209964"/>
        <a:ext cx="984510" cy="435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20E6B-76DF-48FB-A385-BB04E3109B56}">
      <dsp:nvSpPr>
        <dsp:cNvPr id="0" name=""/>
        <dsp:cNvSpPr/>
      </dsp:nvSpPr>
      <dsp:spPr>
        <a:xfrm>
          <a:off x="5678242" y="1400724"/>
          <a:ext cx="4987953" cy="395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613"/>
              </a:lnTo>
              <a:lnTo>
                <a:pt x="4987953" y="269613"/>
              </a:lnTo>
              <a:lnTo>
                <a:pt x="4987953" y="3956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D007A-B7FB-49A4-81C1-E894CAA82F5D}">
      <dsp:nvSpPr>
        <dsp:cNvPr id="0" name=""/>
        <dsp:cNvSpPr/>
      </dsp:nvSpPr>
      <dsp:spPr>
        <a:xfrm>
          <a:off x="5678242" y="1400724"/>
          <a:ext cx="3325302" cy="395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613"/>
              </a:lnTo>
              <a:lnTo>
                <a:pt x="3325302" y="269613"/>
              </a:lnTo>
              <a:lnTo>
                <a:pt x="3325302" y="3956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385AE-9282-40E9-8DD9-9F7F7F9C5F33}">
      <dsp:nvSpPr>
        <dsp:cNvPr id="0" name=""/>
        <dsp:cNvSpPr/>
      </dsp:nvSpPr>
      <dsp:spPr>
        <a:xfrm>
          <a:off x="7295174" y="2660183"/>
          <a:ext cx="91440" cy="3956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5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72D41-2407-4B65-89A6-647E0B6E8CA6}">
      <dsp:nvSpPr>
        <dsp:cNvPr id="0" name=""/>
        <dsp:cNvSpPr/>
      </dsp:nvSpPr>
      <dsp:spPr>
        <a:xfrm>
          <a:off x="5678242" y="1400724"/>
          <a:ext cx="1662651" cy="395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613"/>
              </a:lnTo>
              <a:lnTo>
                <a:pt x="1662651" y="269613"/>
              </a:lnTo>
              <a:lnTo>
                <a:pt x="1662651" y="3956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45882-ECB5-47A1-A7E8-C92185E09D51}">
      <dsp:nvSpPr>
        <dsp:cNvPr id="0" name=""/>
        <dsp:cNvSpPr/>
      </dsp:nvSpPr>
      <dsp:spPr>
        <a:xfrm>
          <a:off x="5632522" y="1400724"/>
          <a:ext cx="91440" cy="3956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56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4DBF3-0CC1-4100-BB31-763757D2F7DF}">
      <dsp:nvSpPr>
        <dsp:cNvPr id="0" name=""/>
        <dsp:cNvSpPr/>
      </dsp:nvSpPr>
      <dsp:spPr>
        <a:xfrm>
          <a:off x="4015591" y="1400724"/>
          <a:ext cx="1662651" cy="395635"/>
        </a:xfrm>
        <a:custGeom>
          <a:avLst/>
          <a:gdLst/>
          <a:ahLst/>
          <a:cxnLst/>
          <a:rect l="0" t="0" r="0" b="0"/>
          <a:pathLst>
            <a:path>
              <a:moveTo>
                <a:pt x="1662651" y="0"/>
              </a:moveTo>
              <a:lnTo>
                <a:pt x="1662651" y="269613"/>
              </a:lnTo>
              <a:lnTo>
                <a:pt x="0" y="269613"/>
              </a:lnTo>
              <a:lnTo>
                <a:pt x="0" y="3956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6BC1C-87EE-4EB5-8E62-8B051CFB5A9D}">
      <dsp:nvSpPr>
        <dsp:cNvPr id="0" name=""/>
        <dsp:cNvSpPr/>
      </dsp:nvSpPr>
      <dsp:spPr>
        <a:xfrm>
          <a:off x="2352940" y="1400724"/>
          <a:ext cx="3325302" cy="395635"/>
        </a:xfrm>
        <a:custGeom>
          <a:avLst/>
          <a:gdLst/>
          <a:ahLst/>
          <a:cxnLst/>
          <a:rect l="0" t="0" r="0" b="0"/>
          <a:pathLst>
            <a:path>
              <a:moveTo>
                <a:pt x="3325302" y="0"/>
              </a:moveTo>
              <a:lnTo>
                <a:pt x="3325302" y="269613"/>
              </a:lnTo>
              <a:lnTo>
                <a:pt x="0" y="269613"/>
              </a:lnTo>
              <a:lnTo>
                <a:pt x="0" y="3956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6C899-5AE6-4A6B-9CAF-CA3958D3BD20}">
      <dsp:nvSpPr>
        <dsp:cNvPr id="0" name=""/>
        <dsp:cNvSpPr/>
      </dsp:nvSpPr>
      <dsp:spPr>
        <a:xfrm>
          <a:off x="690289" y="1400724"/>
          <a:ext cx="4987953" cy="395635"/>
        </a:xfrm>
        <a:custGeom>
          <a:avLst/>
          <a:gdLst/>
          <a:ahLst/>
          <a:cxnLst/>
          <a:rect l="0" t="0" r="0" b="0"/>
          <a:pathLst>
            <a:path>
              <a:moveTo>
                <a:pt x="4987953" y="0"/>
              </a:moveTo>
              <a:lnTo>
                <a:pt x="4987953" y="269613"/>
              </a:lnTo>
              <a:lnTo>
                <a:pt x="0" y="269613"/>
              </a:lnTo>
              <a:lnTo>
                <a:pt x="0" y="3956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AB374-3DB2-422F-B575-938371886583}">
      <dsp:nvSpPr>
        <dsp:cNvPr id="0" name=""/>
        <dsp:cNvSpPr/>
      </dsp:nvSpPr>
      <dsp:spPr>
        <a:xfrm>
          <a:off x="4998067" y="536902"/>
          <a:ext cx="1360350" cy="863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2DAE8-DDB9-40FF-819A-10DFE67D63F3}">
      <dsp:nvSpPr>
        <dsp:cNvPr id="0" name=""/>
        <dsp:cNvSpPr/>
      </dsp:nvSpPr>
      <dsp:spPr>
        <a:xfrm>
          <a:off x="5149217" y="680494"/>
          <a:ext cx="1360350" cy="8638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Design </a:t>
          </a:r>
          <a:endParaRPr lang="en-US" sz="2800" kern="1200" dirty="0"/>
        </a:p>
      </dsp:txBody>
      <dsp:txXfrm>
        <a:off x="5174517" y="705794"/>
        <a:ext cx="1309750" cy="813222"/>
      </dsp:txXfrm>
    </dsp:sp>
    <dsp:sp modelId="{CCE10CA7-8DEB-4484-ABE3-4062001F86BF}">
      <dsp:nvSpPr>
        <dsp:cNvPr id="0" name=""/>
        <dsp:cNvSpPr/>
      </dsp:nvSpPr>
      <dsp:spPr>
        <a:xfrm>
          <a:off x="10114" y="1796360"/>
          <a:ext cx="1360350" cy="863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40D63-4E16-4416-9287-E03762DE971E}">
      <dsp:nvSpPr>
        <dsp:cNvPr id="0" name=""/>
        <dsp:cNvSpPr/>
      </dsp:nvSpPr>
      <dsp:spPr>
        <a:xfrm>
          <a:off x="161264" y="1939952"/>
          <a:ext cx="1360350" cy="8638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 Topology Analysis </a:t>
          </a:r>
          <a:endParaRPr lang="en-US" sz="1600" kern="1200" dirty="0"/>
        </a:p>
      </dsp:txBody>
      <dsp:txXfrm>
        <a:off x="186564" y="1965252"/>
        <a:ext cx="1309750" cy="813222"/>
      </dsp:txXfrm>
    </dsp:sp>
    <dsp:sp modelId="{DDF12024-FB50-402C-8743-1B6EE7217628}">
      <dsp:nvSpPr>
        <dsp:cNvPr id="0" name=""/>
        <dsp:cNvSpPr/>
      </dsp:nvSpPr>
      <dsp:spPr>
        <a:xfrm>
          <a:off x="1672765" y="1796360"/>
          <a:ext cx="1360350" cy="863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EE1F1-9608-4F53-9C88-DBE98A4C7598}">
      <dsp:nvSpPr>
        <dsp:cNvPr id="0" name=""/>
        <dsp:cNvSpPr/>
      </dsp:nvSpPr>
      <dsp:spPr>
        <a:xfrm>
          <a:off x="1823915" y="1939952"/>
          <a:ext cx="1360350" cy="8638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Subscription management </a:t>
          </a:r>
          <a:endParaRPr lang="en-US" sz="1600" kern="1200" dirty="0"/>
        </a:p>
      </dsp:txBody>
      <dsp:txXfrm>
        <a:off x="1849215" y="1965252"/>
        <a:ext cx="1309750" cy="813222"/>
      </dsp:txXfrm>
    </dsp:sp>
    <dsp:sp modelId="{62617C22-BCCF-474E-B4AB-68F1AA2C8F8A}">
      <dsp:nvSpPr>
        <dsp:cNvPr id="0" name=""/>
        <dsp:cNvSpPr/>
      </dsp:nvSpPr>
      <dsp:spPr>
        <a:xfrm>
          <a:off x="3335416" y="1796360"/>
          <a:ext cx="1360350" cy="863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6EE40-FF85-4BE7-ACD1-BB8427E35DEF}">
      <dsp:nvSpPr>
        <dsp:cNvPr id="0" name=""/>
        <dsp:cNvSpPr/>
      </dsp:nvSpPr>
      <dsp:spPr>
        <a:xfrm>
          <a:off x="3486566" y="1939952"/>
          <a:ext cx="1360350" cy="8638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Capacity Planning</a:t>
          </a:r>
          <a:endParaRPr lang="en-US" sz="1600" kern="1200" dirty="0"/>
        </a:p>
      </dsp:txBody>
      <dsp:txXfrm>
        <a:off x="3511866" y="1965252"/>
        <a:ext cx="1309750" cy="813222"/>
      </dsp:txXfrm>
    </dsp:sp>
    <dsp:sp modelId="{567B50B5-32C7-4B13-83A8-96626A45E524}">
      <dsp:nvSpPr>
        <dsp:cNvPr id="0" name=""/>
        <dsp:cNvSpPr/>
      </dsp:nvSpPr>
      <dsp:spPr>
        <a:xfrm>
          <a:off x="4998067" y="1796360"/>
          <a:ext cx="1360350" cy="863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E3A48-D542-43E8-9290-235A39D932B2}">
      <dsp:nvSpPr>
        <dsp:cNvPr id="0" name=""/>
        <dsp:cNvSpPr/>
      </dsp:nvSpPr>
      <dsp:spPr>
        <a:xfrm>
          <a:off x="5149217" y="1939952"/>
          <a:ext cx="1360350" cy="8638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Security </a:t>
          </a:r>
          <a:endParaRPr lang="en-US" sz="1600" kern="1200" dirty="0"/>
        </a:p>
      </dsp:txBody>
      <dsp:txXfrm>
        <a:off x="5174517" y="1965252"/>
        <a:ext cx="1309750" cy="813222"/>
      </dsp:txXfrm>
    </dsp:sp>
    <dsp:sp modelId="{5E36E47C-74AC-413F-AB75-8318DEF9EC9E}">
      <dsp:nvSpPr>
        <dsp:cNvPr id="0" name=""/>
        <dsp:cNvSpPr/>
      </dsp:nvSpPr>
      <dsp:spPr>
        <a:xfrm>
          <a:off x="6660718" y="1796360"/>
          <a:ext cx="1360350" cy="863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8CAFC-5996-4DE5-B056-2F0CC56255BF}">
      <dsp:nvSpPr>
        <dsp:cNvPr id="0" name=""/>
        <dsp:cNvSpPr/>
      </dsp:nvSpPr>
      <dsp:spPr>
        <a:xfrm>
          <a:off x="6811868" y="1939952"/>
          <a:ext cx="1360350" cy="8638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Tool Evaluation</a:t>
          </a:r>
          <a:endParaRPr lang="en-US" sz="1600" kern="1200" dirty="0"/>
        </a:p>
      </dsp:txBody>
      <dsp:txXfrm>
        <a:off x="6837168" y="1965252"/>
        <a:ext cx="1309750" cy="813222"/>
      </dsp:txXfrm>
    </dsp:sp>
    <dsp:sp modelId="{642C478D-A1F3-4169-8081-34000378E3A2}">
      <dsp:nvSpPr>
        <dsp:cNvPr id="0" name=""/>
        <dsp:cNvSpPr/>
      </dsp:nvSpPr>
      <dsp:spPr>
        <a:xfrm>
          <a:off x="6660718" y="3055818"/>
          <a:ext cx="1360350" cy="863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B08DB-5681-4F0A-8C13-7AB3021991F0}">
      <dsp:nvSpPr>
        <dsp:cNvPr id="0" name=""/>
        <dsp:cNvSpPr/>
      </dsp:nvSpPr>
      <dsp:spPr>
        <a:xfrm>
          <a:off x="6811868" y="3199411"/>
          <a:ext cx="1360350" cy="8638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Migration Approach Finalization</a:t>
          </a:r>
          <a:endParaRPr lang="en-US" sz="1600" kern="1200" dirty="0"/>
        </a:p>
      </dsp:txBody>
      <dsp:txXfrm>
        <a:off x="6837168" y="3224711"/>
        <a:ext cx="1309750" cy="813222"/>
      </dsp:txXfrm>
    </dsp:sp>
    <dsp:sp modelId="{01425171-2A41-4420-963C-D2C0ADE93D2D}">
      <dsp:nvSpPr>
        <dsp:cNvPr id="0" name=""/>
        <dsp:cNvSpPr/>
      </dsp:nvSpPr>
      <dsp:spPr>
        <a:xfrm>
          <a:off x="8323369" y="1796360"/>
          <a:ext cx="1360350" cy="863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96913-CF94-4474-8A8D-D3A4C61FDC8F}">
      <dsp:nvSpPr>
        <dsp:cNvPr id="0" name=""/>
        <dsp:cNvSpPr/>
      </dsp:nvSpPr>
      <dsp:spPr>
        <a:xfrm>
          <a:off x="8474519" y="1939952"/>
          <a:ext cx="1360350" cy="8638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Architecture decision</a:t>
          </a:r>
          <a:endParaRPr lang="en-US" sz="1600" kern="1200" dirty="0"/>
        </a:p>
      </dsp:txBody>
      <dsp:txXfrm>
        <a:off x="8499819" y="1965252"/>
        <a:ext cx="1309750" cy="813222"/>
      </dsp:txXfrm>
    </dsp:sp>
    <dsp:sp modelId="{469B5460-83C9-4388-B4A4-7BF10E410FDA}">
      <dsp:nvSpPr>
        <dsp:cNvPr id="0" name=""/>
        <dsp:cNvSpPr/>
      </dsp:nvSpPr>
      <dsp:spPr>
        <a:xfrm>
          <a:off x="9986020" y="1796360"/>
          <a:ext cx="1360350" cy="863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1D36A-7651-4CFB-9428-8EC5555B42F8}">
      <dsp:nvSpPr>
        <dsp:cNvPr id="0" name=""/>
        <dsp:cNvSpPr/>
      </dsp:nvSpPr>
      <dsp:spPr>
        <a:xfrm>
          <a:off x="10137170" y="1939952"/>
          <a:ext cx="1360350" cy="8638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Plan</a:t>
          </a:r>
          <a:endParaRPr lang="en-US" sz="1600" kern="1200" dirty="0"/>
        </a:p>
      </dsp:txBody>
      <dsp:txXfrm>
        <a:off x="10162470" y="1965252"/>
        <a:ext cx="1309750" cy="8132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79EBE-3684-4E7C-B334-9AB20C0FBCF4}">
      <dsp:nvSpPr>
        <dsp:cNvPr id="0" name=""/>
        <dsp:cNvSpPr/>
      </dsp:nvSpPr>
      <dsp:spPr>
        <a:xfrm>
          <a:off x="3952017" y="1242180"/>
          <a:ext cx="2385922" cy="567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898"/>
              </a:lnTo>
              <a:lnTo>
                <a:pt x="2385922" y="386898"/>
              </a:lnTo>
              <a:lnTo>
                <a:pt x="2385922" y="5677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13016-A9A2-4CBF-9A49-05CE50508D97}">
      <dsp:nvSpPr>
        <dsp:cNvPr id="0" name=""/>
        <dsp:cNvSpPr/>
      </dsp:nvSpPr>
      <dsp:spPr>
        <a:xfrm>
          <a:off x="3906297" y="1242180"/>
          <a:ext cx="91440" cy="5677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77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18C8A-3B68-419F-86DC-A59C8E4F94EB}">
      <dsp:nvSpPr>
        <dsp:cNvPr id="0" name=""/>
        <dsp:cNvSpPr/>
      </dsp:nvSpPr>
      <dsp:spPr>
        <a:xfrm>
          <a:off x="1566095" y="1242180"/>
          <a:ext cx="2385922" cy="567741"/>
        </a:xfrm>
        <a:custGeom>
          <a:avLst/>
          <a:gdLst/>
          <a:ahLst/>
          <a:cxnLst/>
          <a:rect l="0" t="0" r="0" b="0"/>
          <a:pathLst>
            <a:path>
              <a:moveTo>
                <a:pt x="2385922" y="0"/>
              </a:moveTo>
              <a:lnTo>
                <a:pt x="2385922" y="386898"/>
              </a:lnTo>
              <a:lnTo>
                <a:pt x="0" y="386898"/>
              </a:lnTo>
              <a:lnTo>
                <a:pt x="0" y="5677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8EBB8-AE04-4C96-8B09-E90B90CF424B}">
      <dsp:nvSpPr>
        <dsp:cNvPr id="0" name=""/>
        <dsp:cNvSpPr/>
      </dsp:nvSpPr>
      <dsp:spPr>
        <a:xfrm>
          <a:off x="2125635" y="2585"/>
          <a:ext cx="3652764" cy="1239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6849F-B658-445C-9778-6F8984757F81}">
      <dsp:nvSpPr>
        <dsp:cNvPr id="0" name=""/>
        <dsp:cNvSpPr/>
      </dsp:nvSpPr>
      <dsp:spPr>
        <a:xfrm>
          <a:off x="2342537" y="208641"/>
          <a:ext cx="3652764" cy="1239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Pre-Implementation </a:t>
          </a:r>
          <a:endParaRPr lang="en-US" sz="2800" kern="1200" dirty="0"/>
        </a:p>
      </dsp:txBody>
      <dsp:txXfrm>
        <a:off x="2378843" y="244947"/>
        <a:ext cx="3580152" cy="1166982"/>
      </dsp:txXfrm>
    </dsp:sp>
    <dsp:sp modelId="{F4AFC627-92BF-496C-8392-520787932FDF}">
      <dsp:nvSpPr>
        <dsp:cNvPr id="0" name=""/>
        <dsp:cNvSpPr/>
      </dsp:nvSpPr>
      <dsp:spPr>
        <a:xfrm>
          <a:off x="590036" y="1809921"/>
          <a:ext cx="1952118" cy="1239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E1076-4D5A-41B3-82C6-E6D07DA9B189}">
      <dsp:nvSpPr>
        <dsp:cNvPr id="0" name=""/>
        <dsp:cNvSpPr/>
      </dsp:nvSpPr>
      <dsp:spPr>
        <a:xfrm>
          <a:off x="806938" y="2015977"/>
          <a:ext cx="1952118" cy="1239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Subscription setup</a:t>
          </a:r>
          <a:endParaRPr lang="en-US" sz="1600" kern="1200" dirty="0"/>
        </a:p>
      </dsp:txBody>
      <dsp:txXfrm>
        <a:off x="843244" y="2052283"/>
        <a:ext cx="1879506" cy="1166982"/>
      </dsp:txXfrm>
    </dsp:sp>
    <dsp:sp modelId="{600EAC8F-3CCA-415E-B1B2-0E2F36FF0C03}">
      <dsp:nvSpPr>
        <dsp:cNvPr id="0" name=""/>
        <dsp:cNvSpPr/>
      </dsp:nvSpPr>
      <dsp:spPr>
        <a:xfrm>
          <a:off x="2975958" y="1809921"/>
          <a:ext cx="1952118" cy="1239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BAB6C-DA24-49A5-904A-C52C471689E2}">
      <dsp:nvSpPr>
        <dsp:cNvPr id="0" name=""/>
        <dsp:cNvSpPr/>
      </dsp:nvSpPr>
      <dsp:spPr>
        <a:xfrm>
          <a:off x="3192860" y="2015977"/>
          <a:ext cx="1952118" cy="1239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Foundation setup</a:t>
          </a:r>
          <a:endParaRPr lang="en-US" sz="1600" kern="1200" dirty="0"/>
        </a:p>
      </dsp:txBody>
      <dsp:txXfrm>
        <a:off x="3229166" y="2052283"/>
        <a:ext cx="1879506" cy="1166982"/>
      </dsp:txXfrm>
    </dsp:sp>
    <dsp:sp modelId="{C085FC4F-E34E-4E26-AA97-EECD49F22FC7}">
      <dsp:nvSpPr>
        <dsp:cNvPr id="0" name=""/>
        <dsp:cNvSpPr/>
      </dsp:nvSpPr>
      <dsp:spPr>
        <a:xfrm>
          <a:off x="5361881" y="1809921"/>
          <a:ext cx="1952118" cy="1239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F1158-AF76-4AFB-AB10-5EAA750E3560}">
      <dsp:nvSpPr>
        <dsp:cNvPr id="0" name=""/>
        <dsp:cNvSpPr/>
      </dsp:nvSpPr>
      <dsp:spPr>
        <a:xfrm>
          <a:off x="5578783" y="2015977"/>
          <a:ext cx="1952118" cy="1239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Migration readiness</a:t>
          </a:r>
          <a:endParaRPr lang="en-US" sz="1600" kern="1200" dirty="0"/>
        </a:p>
      </dsp:txBody>
      <dsp:txXfrm>
        <a:off x="5615089" y="2052283"/>
        <a:ext cx="1879506" cy="11669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8F0F5-8372-40FC-86FE-7AC4CF17C68A}">
      <dsp:nvSpPr>
        <dsp:cNvPr id="0" name=""/>
        <dsp:cNvSpPr/>
      </dsp:nvSpPr>
      <dsp:spPr>
        <a:xfrm>
          <a:off x="4398995" y="1355701"/>
          <a:ext cx="2605913" cy="620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572"/>
              </a:lnTo>
              <a:lnTo>
                <a:pt x="2605913" y="422572"/>
              </a:lnTo>
              <a:lnTo>
                <a:pt x="2605913" y="6200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AEDC1-4EF0-447B-8C95-5DD9FF9F656D}">
      <dsp:nvSpPr>
        <dsp:cNvPr id="0" name=""/>
        <dsp:cNvSpPr/>
      </dsp:nvSpPr>
      <dsp:spPr>
        <a:xfrm>
          <a:off x="4353275" y="1355701"/>
          <a:ext cx="91440" cy="620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00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C58A6-D880-4F15-B7B9-3048A8D3CA24}">
      <dsp:nvSpPr>
        <dsp:cNvPr id="0" name=""/>
        <dsp:cNvSpPr/>
      </dsp:nvSpPr>
      <dsp:spPr>
        <a:xfrm>
          <a:off x="1793082" y="1355701"/>
          <a:ext cx="2605913" cy="620089"/>
        </a:xfrm>
        <a:custGeom>
          <a:avLst/>
          <a:gdLst/>
          <a:ahLst/>
          <a:cxnLst/>
          <a:rect l="0" t="0" r="0" b="0"/>
          <a:pathLst>
            <a:path>
              <a:moveTo>
                <a:pt x="2605913" y="0"/>
              </a:moveTo>
              <a:lnTo>
                <a:pt x="2605913" y="422572"/>
              </a:lnTo>
              <a:lnTo>
                <a:pt x="0" y="422572"/>
              </a:lnTo>
              <a:lnTo>
                <a:pt x="0" y="6200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33E9C-740C-4AB0-9FDD-1D72061C6CC5}">
      <dsp:nvSpPr>
        <dsp:cNvPr id="0" name=""/>
        <dsp:cNvSpPr/>
      </dsp:nvSpPr>
      <dsp:spPr>
        <a:xfrm>
          <a:off x="3060563" y="1811"/>
          <a:ext cx="2676865" cy="1353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C0434-A30F-419D-A5C4-43769679F9E2}">
      <dsp:nvSpPr>
        <dsp:cNvPr id="0" name=""/>
        <dsp:cNvSpPr/>
      </dsp:nvSpPr>
      <dsp:spPr>
        <a:xfrm>
          <a:off x="3297464" y="226867"/>
          <a:ext cx="2676865" cy="1353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Implementation</a:t>
          </a:r>
          <a:endParaRPr lang="en-US" sz="2800" kern="1200" dirty="0"/>
        </a:p>
      </dsp:txBody>
      <dsp:txXfrm>
        <a:off x="3337118" y="266521"/>
        <a:ext cx="2597557" cy="1274582"/>
      </dsp:txXfrm>
    </dsp:sp>
    <dsp:sp modelId="{2430E795-A89E-4852-A33F-6038922F6DAF}">
      <dsp:nvSpPr>
        <dsp:cNvPr id="0" name=""/>
        <dsp:cNvSpPr/>
      </dsp:nvSpPr>
      <dsp:spPr>
        <a:xfrm>
          <a:off x="727026" y="1975790"/>
          <a:ext cx="2132111" cy="1353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0BBE9-6C8A-4CC8-9F34-5DCD10204BB1}">
      <dsp:nvSpPr>
        <dsp:cNvPr id="0" name=""/>
        <dsp:cNvSpPr/>
      </dsp:nvSpPr>
      <dsp:spPr>
        <a:xfrm>
          <a:off x="963927" y="2200847"/>
          <a:ext cx="2132111" cy="1353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VM Setup &amp; Configuration </a:t>
          </a:r>
          <a:endParaRPr lang="en-US" sz="1600" kern="1200" dirty="0"/>
        </a:p>
      </dsp:txBody>
      <dsp:txXfrm>
        <a:off x="1003581" y="2240501"/>
        <a:ext cx="2052803" cy="1274582"/>
      </dsp:txXfrm>
    </dsp:sp>
    <dsp:sp modelId="{E6FB8DB4-5430-4BB7-A82E-081DB13CA553}">
      <dsp:nvSpPr>
        <dsp:cNvPr id="0" name=""/>
        <dsp:cNvSpPr/>
      </dsp:nvSpPr>
      <dsp:spPr>
        <a:xfrm>
          <a:off x="3332940" y="1975790"/>
          <a:ext cx="2132111" cy="1353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538A0-4869-4E38-93F4-AF1634B8A209}">
      <dsp:nvSpPr>
        <dsp:cNvPr id="0" name=""/>
        <dsp:cNvSpPr/>
      </dsp:nvSpPr>
      <dsp:spPr>
        <a:xfrm>
          <a:off x="3569841" y="2200847"/>
          <a:ext cx="2132111" cy="1353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 &amp; Firewall Setup</a:t>
          </a:r>
          <a:endParaRPr lang="en-US" sz="1600" kern="1200" dirty="0"/>
        </a:p>
      </dsp:txBody>
      <dsp:txXfrm>
        <a:off x="3609495" y="2240501"/>
        <a:ext cx="2052803" cy="1274582"/>
      </dsp:txXfrm>
    </dsp:sp>
    <dsp:sp modelId="{4CA820FD-D9FD-4893-A7B3-2AA328922AE1}">
      <dsp:nvSpPr>
        <dsp:cNvPr id="0" name=""/>
        <dsp:cNvSpPr/>
      </dsp:nvSpPr>
      <dsp:spPr>
        <a:xfrm>
          <a:off x="5938853" y="1975790"/>
          <a:ext cx="2132111" cy="1353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3F210-F839-4602-880D-0CB0E2C777CE}">
      <dsp:nvSpPr>
        <dsp:cNvPr id="0" name=""/>
        <dsp:cNvSpPr/>
      </dsp:nvSpPr>
      <dsp:spPr>
        <a:xfrm>
          <a:off x="6175755" y="2200847"/>
          <a:ext cx="2132111" cy="1353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Back-up &amp; Recovery </a:t>
          </a:r>
          <a:endParaRPr lang="en-US" sz="1600" kern="1200" dirty="0"/>
        </a:p>
      </dsp:txBody>
      <dsp:txXfrm>
        <a:off x="6215409" y="2240501"/>
        <a:ext cx="2052803" cy="12745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2FD4C-0EAC-42F9-8D38-78F296F777AB}">
      <dsp:nvSpPr>
        <dsp:cNvPr id="0" name=""/>
        <dsp:cNvSpPr/>
      </dsp:nvSpPr>
      <dsp:spPr>
        <a:xfrm>
          <a:off x="5268122" y="1797404"/>
          <a:ext cx="4370489" cy="519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357"/>
              </a:lnTo>
              <a:lnTo>
                <a:pt x="4370489" y="354357"/>
              </a:lnTo>
              <a:lnTo>
                <a:pt x="4370489" y="5199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9602C-8D7D-4D00-8140-B33866CCC6DE}">
      <dsp:nvSpPr>
        <dsp:cNvPr id="0" name=""/>
        <dsp:cNvSpPr/>
      </dsp:nvSpPr>
      <dsp:spPr>
        <a:xfrm>
          <a:off x="5268122" y="1797404"/>
          <a:ext cx="2185244" cy="519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357"/>
              </a:lnTo>
              <a:lnTo>
                <a:pt x="2185244" y="354357"/>
              </a:lnTo>
              <a:lnTo>
                <a:pt x="2185244" y="5199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453DB-DC51-404B-B6EC-7E6785149F6F}">
      <dsp:nvSpPr>
        <dsp:cNvPr id="0" name=""/>
        <dsp:cNvSpPr/>
      </dsp:nvSpPr>
      <dsp:spPr>
        <a:xfrm>
          <a:off x="5222402" y="1797404"/>
          <a:ext cx="91440" cy="5199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99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B1BAA-418F-4BCD-81BD-FBABD3E2C640}">
      <dsp:nvSpPr>
        <dsp:cNvPr id="0" name=""/>
        <dsp:cNvSpPr/>
      </dsp:nvSpPr>
      <dsp:spPr>
        <a:xfrm>
          <a:off x="3082877" y="1797404"/>
          <a:ext cx="2185244" cy="519988"/>
        </a:xfrm>
        <a:custGeom>
          <a:avLst/>
          <a:gdLst/>
          <a:ahLst/>
          <a:cxnLst/>
          <a:rect l="0" t="0" r="0" b="0"/>
          <a:pathLst>
            <a:path>
              <a:moveTo>
                <a:pt x="2185244" y="0"/>
              </a:moveTo>
              <a:lnTo>
                <a:pt x="2185244" y="354357"/>
              </a:lnTo>
              <a:lnTo>
                <a:pt x="0" y="354357"/>
              </a:lnTo>
              <a:lnTo>
                <a:pt x="0" y="5199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F685E-7A67-4AC6-ABA3-12E35DA873CD}">
      <dsp:nvSpPr>
        <dsp:cNvPr id="0" name=""/>
        <dsp:cNvSpPr/>
      </dsp:nvSpPr>
      <dsp:spPr>
        <a:xfrm>
          <a:off x="897632" y="1797404"/>
          <a:ext cx="4370489" cy="519988"/>
        </a:xfrm>
        <a:custGeom>
          <a:avLst/>
          <a:gdLst/>
          <a:ahLst/>
          <a:cxnLst/>
          <a:rect l="0" t="0" r="0" b="0"/>
          <a:pathLst>
            <a:path>
              <a:moveTo>
                <a:pt x="4370489" y="0"/>
              </a:moveTo>
              <a:lnTo>
                <a:pt x="4370489" y="354357"/>
              </a:lnTo>
              <a:lnTo>
                <a:pt x="0" y="354357"/>
              </a:lnTo>
              <a:lnTo>
                <a:pt x="0" y="5199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2AB44-18CD-4C24-A122-5B49DB5FAAE7}">
      <dsp:nvSpPr>
        <dsp:cNvPr id="0" name=""/>
        <dsp:cNvSpPr/>
      </dsp:nvSpPr>
      <dsp:spPr>
        <a:xfrm>
          <a:off x="3505002" y="662070"/>
          <a:ext cx="3526240" cy="1135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21E0B-7FA7-4367-8800-6CA9B83B9489}">
      <dsp:nvSpPr>
        <dsp:cNvPr id="0" name=""/>
        <dsp:cNvSpPr/>
      </dsp:nvSpPr>
      <dsp:spPr>
        <a:xfrm>
          <a:off x="3703661" y="850796"/>
          <a:ext cx="3526240" cy="11353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Test/Validation</a:t>
          </a:r>
          <a:endParaRPr lang="en-US" sz="2800" kern="1200" dirty="0"/>
        </a:p>
      </dsp:txBody>
      <dsp:txXfrm>
        <a:off x="3736914" y="884049"/>
        <a:ext cx="3459734" cy="1068828"/>
      </dsp:txXfrm>
    </dsp:sp>
    <dsp:sp modelId="{8D5B3875-7D75-49A5-A4DD-4679F6672264}">
      <dsp:nvSpPr>
        <dsp:cNvPr id="0" name=""/>
        <dsp:cNvSpPr/>
      </dsp:nvSpPr>
      <dsp:spPr>
        <a:xfrm>
          <a:off x="3669" y="2317393"/>
          <a:ext cx="1787927" cy="1135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F4397-5000-4704-992F-6937792F3013}">
      <dsp:nvSpPr>
        <dsp:cNvPr id="0" name=""/>
        <dsp:cNvSpPr/>
      </dsp:nvSpPr>
      <dsp:spPr>
        <a:xfrm>
          <a:off x="202327" y="2506119"/>
          <a:ext cx="1787927" cy="11353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 Testing  </a:t>
          </a:r>
          <a:endParaRPr lang="en-US" sz="1600" kern="1200" dirty="0"/>
        </a:p>
      </dsp:txBody>
      <dsp:txXfrm>
        <a:off x="235580" y="2539372"/>
        <a:ext cx="1721421" cy="1068828"/>
      </dsp:txXfrm>
    </dsp:sp>
    <dsp:sp modelId="{0EDFE40B-2C36-4310-81B5-84884632C6A9}">
      <dsp:nvSpPr>
        <dsp:cNvPr id="0" name=""/>
        <dsp:cNvSpPr/>
      </dsp:nvSpPr>
      <dsp:spPr>
        <a:xfrm>
          <a:off x="2188914" y="2317393"/>
          <a:ext cx="1787927" cy="1135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A73C5-B990-4D29-8DC9-6501D8C9DF91}">
      <dsp:nvSpPr>
        <dsp:cNvPr id="0" name=""/>
        <dsp:cNvSpPr/>
      </dsp:nvSpPr>
      <dsp:spPr>
        <a:xfrm>
          <a:off x="2387572" y="2506119"/>
          <a:ext cx="1787927" cy="11353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 Testing</a:t>
          </a:r>
          <a:endParaRPr lang="en-US" sz="1600" kern="1200" dirty="0"/>
        </a:p>
      </dsp:txBody>
      <dsp:txXfrm>
        <a:off x="2420825" y="2539372"/>
        <a:ext cx="1721421" cy="1068828"/>
      </dsp:txXfrm>
    </dsp:sp>
    <dsp:sp modelId="{93A69238-635E-4ECF-9062-B55B846F1C42}">
      <dsp:nvSpPr>
        <dsp:cNvPr id="0" name=""/>
        <dsp:cNvSpPr/>
      </dsp:nvSpPr>
      <dsp:spPr>
        <a:xfrm>
          <a:off x="4374158" y="2317393"/>
          <a:ext cx="1787927" cy="1135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4350B-3B3A-4057-85D8-199168481146}">
      <dsp:nvSpPr>
        <dsp:cNvPr id="0" name=""/>
        <dsp:cNvSpPr/>
      </dsp:nvSpPr>
      <dsp:spPr>
        <a:xfrm>
          <a:off x="4572817" y="2506119"/>
          <a:ext cx="1787927" cy="11353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Monitoring /Reporting</a:t>
          </a:r>
          <a:endParaRPr lang="en-US" sz="1600" kern="1200" dirty="0"/>
        </a:p>
      </dsp:txBody>
      <dsp:txXfrm>
        <a:off x="4606070" y="2539372"/>
        <a:ext cx="1721421" cy="1068828"/>
      </dsp:txXfrm>
    </dsp:sp>
    <dsp:sp modelId="{F8BC7CE4-32F5-46B6-86AA-F1ACAB01CEFA}">
      <dsp:nvSpPr>
        <dsp:cNvPr id="0" name=""/>
        <dsp:cNvSpPr/>
      </dsp:nvSpPr>
      <dsp:spPr>
        <a:xfrm>
          <a:off x="6559403" y="2317393"/>
          <a:ext cx="1787927" cy="1135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CB354-FD70-49EB-A699-8DDC57065DD0}">
      <dsp:nvSpPr>
        <dsp:cNvPr id="0" name=""/>
        <dsp:cNvSpPr/>
      </dsp:nvSpPr>
      <dsp:spPr>
        <a:xfrm>
          <a:off x="6758062" y="2506119"/>
          <a:ext cx="1787927" cy="11353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Work Load Testing</a:t>
          </a:r>
          <a:endParaRPr lang="en-US" sz="1600" kern="1200" dirty="0"/>
        </a:p>
      </dsp:txBody>
      <dsp:txXfrm>
        <a:off x="6791315" y="2539372"/>
        <a:ext cx="1721421" cy="1068828"/>
      </dsp:txXfrm>
    </dsp:sp>
    <dsp:sp modelId="{E9E18AF9-BC06-44B2-BC7E-77D72CCE96BA}">
      <dsp:nvSpPr>
        <dsp:cNvPr id="0" name=""/>
        <dsp:cNvSpPr/>
      </dsp:nvSpPr>
      <dsp:spPr>
        <a:xfrm>
          <a:off x="8744648" y="2317393"/>
          <a:ext cx="1787927" cy="1135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5DACB-A937-44A0-A2D7-F133D2DC0267}">
      <dsp:nvSpPr>
        <dsp:cNvPr id="0" name=""/>
        <dsp:cNvSpPr/>
      </dsp:nvSpPr>
      <dsp:spPr>
        <a:xfrm>
          <a:off x="8943307" y="2506119"/>
          <a:ext cx="1787927" cy="11353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Infra Testing</a:t>
          </a:r>
          <a:endParaRPr lang="en-US" sz="1600" kern="1200" dirty="0"/>
        </a:p>
      </dsp:txBody>
      <dsp:txXfrm>
        <a:off x="8976560" y="2539372"/>
        <a:ext cx="1721421" cy="10688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3342A-D08E-463A-BBAA-94074C7CA3FF}">
      <dsp:nvSpPr>
        <dsp:cNvPr id="0" name=""/>
        <dsp:cNvSpPr/>
      </dsp:nvSpPr>
      <dsp:spPr>
        <a:xfrm>
          <a:off x="5214483" y="1236938"/>
          <a:ext cx="2647386" cy="565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701"/>
              </a:lnTo>
              <a:lnTo>
                <a:pt x="2647386" y="385701"/>
              </a:lnTo>
              <a:lnTo>
                <a:pt x="2647386" y="5659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0BDC1-A67D-44EF-A058-05F35BD7859A}">
      <dsp:nvSpPr>
        <dsp:cNvPr id="0" name=""/>
        <dsp:cNvSpPr/>
      </dsp:nvSpPr>
      <dsp:spPr>
        <a:xfrm>
          <a:off x="5214483" y="1236938"/>
          <a:ext cx="268850" cy="565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701"/>
              </a:lnTo>
              <a:lnTo>
                <a:pt x="268850" y="385701"/>
              </a:lnTo>
              <a:lnTo>
                <a:pt x="268850" y="5659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8D304-C222-42C0-8AFA-E2489DE256C0}">
      <dsp:nvSpPr>
        <dsp:cNvPr id="0" name=""/>
        <dsp:cNvSpPr/>
      </dsp:nvSpPr>
      <dsp:spPr>
        <a:xfrm>
          <a:off x="2835947" y="1236938"/>
          <a:ext cx="2378536" cy="565983"/>
        </a:xfrm>
        <a:custGeom>
          <a:avLst/>
          <a:gdLst/>
          <a:ahLst/>
          <a:cxnLst/>
          <a:rect l="0" t="0" r="0" b="0"/>
          <a:pathLst>
            <a:path>
              <a:moveTo>
                <a:pt x="2378536" y="0"/>
              </a:moveTo>
              <a:lnTo>
                <a:pt x="2378536" y="385701"/>
              </a:lnTo>
              <a:lnTo>
                <a:pt x="0" y="385701"/>
              </a:lnTo>
              <a:lnTo>
                <a:pt x="0" y="5659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5F5DB-78A7-49CD-8424-36101628ADEF}">
      <dsp:nvSpPr>
        <dsp:cNvPr id="0" name=""/>
        <dsp:cNvSpPr/>
      </dsp:nvSpPr>
      <dsp:spPr>
        <a:xfrm>
          <a:off x="4241446" y="1180"/>
          <a:ext cx="1946075" cy="123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66866-47FC-4BA4-B16B-09B2C39FAC5F}">
      <dsp:nvSpPr>
        <dsp:cNvPr id="0" name=""/>
        <dsp:cNvSpPr/>
      </dsp:nvSpPr>
      <dsp:spPr>
        <a:xfrm>
          <a:off x="4457676" y="206599"/>
          <a:ext cx="1946075" cy="1235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Handover</a:t>
          </a:r>
          <a:endParaRPr lang="en-US" sz="3200" kern="1200" dirty="0"/>
        </a:p>
      </dsp:txBody>
      <dsp:txXfrm>
        <a:off x="4493870" y="242793"/>
        <a:ext cx="1873687" cy="1163369"/>
      </dsp:txXfrm>
    </dsp:sp>
    <dsp:sp modelId="{0A3E40D2-FBDB-4380-98F3-8B85A243C2B6}">
      <dsp:nvSpPr>
        <dsp:cNvPr id="0" name=""/>
        <dsp:cNvSpPr/>
      </dsp:nvSpPr>
      <dsp:spPr>
        <a:xfrm>
          <a:off x="1594059" y="1802922"/>
          <a:ext cx="2483775" cy="123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3F45B-3C68-4702-BE07-E1641E6B64C9}">
      <dsp:nvSpPr>
        <dsp:cNvPr id="0" name=""/>
        <dsp:cNvSpPr/>
      </dsp:nvSpPr>
      <dsp:spPr>
        <a:xfrm>
          <a:off x="1810289" y="2008341"/>
          <a:ext cx="2483775" cy="1235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Knowledge/Capability Alignment</a:t>
          </a:r>
          <a:endParaRPr lang="en-US" sz="1800" kern="1200" dirty="0"/>
        </a:p>
      </dsp:txBody>
      <dsp:txXfrm>
        <a:off x="1846483" y="2044535"/>
        <a:ext cx="2411387" cy="1163369"/>
      </dsp:txXfrm>
    </dsp:sp>
    <dsp:sp modelId="{4DBB3F3C-BDC6-4225-9EED-CB3F74E143A8}">
      <dsp:nvSpPr>
        <dsp:cNvPr id="0" name=""/>
        <dsp:cNvSpPr/>
      </dsp:nvSpPr>
      <dsp:spPr>
        <a:xfrm>
          <a:off x="4510296" y="1802922"/>
          <a:ext cx="1946075" cy="123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290E5-001D-4402-80DF-86AD2A8EC688}">
      <dsp:nvSpPr>
        <dsp:cNvPr id="0" name=""/>
        <dsp:cNvSpPr/>
      </dsp:nvSpPr>
      <dsp:spPr>
        <a:xfrm>
          <a:off x="4726526" y="2008341"/>
          <a:ext cx="1946075" cy="1235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Documentation</a:t>
          </a:r>
          <a:endParaRPr lang="en-US" sz="1800" kern="1200" dirty="0"/>
        </a:p>
      </dsp:txBody>
      <dsp:txXfrm>
        <a:off x="4762720" y="2044535"/>
        <a:ext cx="1873687" cy="1163369"/>
      </dsp:txXfrm>
    </dsp:sp>
    <dsp:sp modelId="{094F9822-7095-41FA-8AF9-AC2C6648066A}">
      <dsp:nvSpPr>
        <dsp:cNvPr id="0" name=""/>
        <dsp:cNvSpPr/>
      </dsp:nvSpPr>
      <dsp:spPr>
        <a:xfrm>
          <a:off x="6888832" y="1802922"/>
          <a:ext cx="1946075" cy="123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3D884-34C5-45E1-A242-18858FAEFF0F}">
      <dsp:nvSpPr>
        <dsp:cNvPr id="0" name=""/>
        <dsp:cNvSpPr/>
      </dsp:nvSpPr>
      <dsp:spPr>
        <a:xfrm>
          <a:off x="7105063" y="2008341"/>
          <a:ext cx="1946075" cy="1235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KT/Demos</a:t>
          </a:r>
          <a:endParaRPr lang="en-US" sz="1800" kern="1200" dirty="0"/>
        </a:p>
      </dsp:txBody>
      <dsp:txXfrm>
        <a:off x="7141257" y="2044535"/>
        <a:ext cx="1873687" cy="1163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A2D2-284C-4E53-8CCA-4B2DBFC8D590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97CFA-C39E-4437-81E0-B5A4F11E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28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</a:t>
            </a:r>
            <a:r>
              <a:rPr lang="en-US" baseline="0" dirty="0" smtClean="0"/>
              <a:t> Need to work with Amresh on updating the slide to use CSP instead of Cognizant 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97CFA-C39E-4437-81E0-B5A4F11EB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3E88-73F6-4D72-BAFD-4A425D3C31D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72E-D8C2-4C68-A769-B765C082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3E88-73F6-4D72-BAFD-4A425D3C31D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72E-D8C2-4C68-A769-B765C082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0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3E88-73F6-4D72-BAFD-4A425D3C31D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72E-D8C2-4C68-A769-B765C082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16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9824"/>
            <a:ext cx="12192000" cy="5533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17" y="330261"/>
            <a:ext cx="11286649" cy="607259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416" y="934625"/>
            <a:ext cx="12189584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6317947"/>
            <a:ext cx="12189584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513040" y="6412518"/>
            <a:ext cx="2331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© 2016 Cognizant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Arial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7461" y="6412377"/>
            <a:ext cx="683739" cy="5010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z="1200" smtClean="0">
                <a:solidFill>
                  <a:schemeClr val="bg1"/>
                </a:solidFill>
              </a:rPr>
              <a:pPr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1923" y="6440600"/>
            <a:ext cx="0" cy="250513"/>
          </a:xfrm>
          <a:prstGeom prst="line">
            <a:avLst/>
          </a:prstGeom>
          <a:ln w="317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47313" y="6356317"/>
            <a:ext cx="1817688" cy="51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2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439334" y="-17441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5112" y="247650"/>
            <a:ext cx="2668588" cy="7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93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4" name="Picture 3" descr="16x9-01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1"/>
          <a:stretch/>
        </p:blipFill>
        <p:spPr>
          <a:xfrm>
            <a:off x="1" y="254000"/>
            <a:ext cx="12205577" cy="6604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9710" y="3953243"/>
            <a:ext cx="4182996" cy="60725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213422" y="4751623"/>
            <a:ext cx="420340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11590" y="1276325"/>
            <a:ext cx="2668588" cy="7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7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44289" y="2256353"/>
            <a:ext cx="11151809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532998" y="3898885"/>
            <a:ext cx="11151809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8528" y="2633404"/>
            <a:ext cx="11111605" cy="6277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rgbClr val="141414"/>
                </a:solidFill>
              </a:defRPr>
            </a:lvl1pPr>
            <a:lvl2pPr marL="609585" indent="0">
              <a:buNone/>
              <a:defRPr>
                <a:solidFill>
                  <a:schemeClr val="tx2"/>
                </a:solidFill>
              </a:defRPr>
            </a:lvl2pPr>
            <a:lvl3pPr marL="1219170" indent="0">
              <a:buNone/>
              <a:defRPr>
                <a:solidFill>
                  <a:schemeClr val="tx2"/>
                </a:solidFill>
              </a:defRPr>
            </a:lvl3pPr>
            <a:lvl4pPr marL="1828754" indent="0">
              <a:buNone/>
              <a:defRPr>
                <a:solidFill>
                  <a:schemeClr val="tx2"/>
                </a:solidFill>
              </a:defRPr>
            </a:lvl4pPr>
            <a:lvl5pPr marL="243833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Transition Slide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313" y="6356317"/>
            <a:ext cx="1817688" cy="51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51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3E88-73F6-4D72-BAFD-4A425D3C31D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72E-D8C2-4C68-A769-B765C082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1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3E88-73F6-4D72-BAFD-4A425D3C31D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72E-D8C2-4C68-A769-B765C082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8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3E88-73F6-4D72-BAFD-4A425D3C31D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72E-D8C2-4C68-A769-B765C082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1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3E88-73F6-4D72-BAFD-4A425D3C31D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72E-D8C2-4C68-A769-B765C082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3E88-73F6-4D72-BAFD-4A425D3C31D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72E-D8C2-4C68-A769-B765C082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1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3E88-73F6-4D72-BAFD-4A425D3C31D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72E-D8C2-4C68-A769-B765C082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7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3E88-73F6-4D72-BAFD-4A425D3C31D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72E-D8C2-4C68-A769-B765C082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6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3E88-73F6-4D72-BAFD-4A425D3C31D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72E-D8C2-4C68-A769-B765C082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3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23E88-73F6-4D72-BAFD-4A425D3C31D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3872E-D8C2-4C68-A769-B765C082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6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h1hub.cognizant.com/sites/SC3571/CCS%20Azure/_layouts/xlviewer.aspx?id=/sites/SC3571/CCS%20Azure/Shared%20Documents/Practice%20Solutions/Azure%20Best%20Practices/Azure%20Standard.xlsx&amp;Source=https://ch1hub.cognizant.com/sites/SC3571/CCS%20Azure/Shared%20Documents/Forms/Custom.aspx?RootFolder%3D/sites/SC3571/CCS%20Azure/Shared%20Documents/Practice%20Solutions/Azure%20Best%20Practices%26InitialTabId%3DRibbon.Document%26VisibilityContext%3DWSSTabPersistence&amp;DefaultItemOpen=1&amp;DefaultItemOpen=1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738511"/>
            <a:ext cx="676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MIGRATION FRAMEWORK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2396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545967" cy="607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Design-Tool Evaluation &amp;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" y="1194911"/>
            <a:ext cx="7128135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Native  Azure Tools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 provisioning </a:t>
            </a:r>
            <a:r>
              <a:rPr lang="en-US" sz="1400" dirty="0" smtClean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:- ARM Template, PowerShell </a:t>
            </a: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Monitoring :- </a:t>
            </a:r>
            <a:r>
              <a:rPr lang="en-US" sz="1400" dirty="0" smtClean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Azure </a:t>
            </a:r>
            <a:r>
              <a:rPr lang="en-US" sz="1400" dirty="0" err="1" smtClean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Monitor,Native</a:t>
            </a:r>
            <a:r>
              <a:rPr lang="en-US" sz="1400" dirty="0" smtClean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metrics, Application Insights, Azure </a:t>
            </a:r>
            <a:r>
              <a:rPr lang="en-US" sz="1400" dirty="0" smtClean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OMS</a:t>
            </a:r>
            <a:endParaRPr lang="en-US" sz="1400" dirty="0">
              <a:solidFill>
                <a:srgbClr val="00B05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Governance:-  </a:t>
            </a:r>
            <a:r>
              <a:rPr lang="en-US" sz="1400" dirty="0" smtClean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RBAC</a:t>
            </a: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transfer :- </a:t>
            </a:r>
            <a:r>
              <a:rPr lang="en-US" sz="1400" dirty="0" err="1" smtClean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Azcopy</a:t>
            </a:r>
            <a:r>
              <a:rPr lang="en-US" sz="1400" dirty="0" smtClean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dirty="0" err="1" smtClean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Robocopy</a:t>
            </a:r>
            <a:r>
              <a:rPr lang="en-US" sz="1400" dirty="0" smtClean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Azure 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export service, </a:t>
            </a:r>
            <a:r>
              <a:rPr lang="en-US" sz="1400" dirty="0" err="1" smtClean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Storsimple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rsync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smb</a:t>
            </a:r>
            <a:r>
              <a:rPr lang="en-US" sz="1400" dirty="0" smtClean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-mount</a:t>
            </a: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 </a:t>
            </a:r>
            <a:r>
              <a:rPr lang="en-US" sz="14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 and DR :- ASR</a:t>
            </a: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Elasticity  :- VM Scale set</a:t>
            </a:r>
            <a:endParaRPr lang="en-US" sz="1400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 tasks:- Run </a:t>
            </a:r>
            <a:r>
              <a:rPr lang="en-US" sz="14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 </a:t>
            </a: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Backup &amp; Recovery :- Back Vault, Recovery Vault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Cognizant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 </a:t>
            </a: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Automation :- Reusable Solution and </a:t>
            </a:r>
            <a:r>
              <a:rPr lang="en-US" sz="1400" dirty="0" smtClean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endParaRPr lang="en-US" sz="1400" dirty="0">
              <a:solidFill>
                <a:srgbClr val="00B05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Monitoring :- Cloud 360</a:t>
            </a:r>
            <a:endParaRPr lang="en-US" sz="1400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Orchestration :- </a:t>
            </a:r>
            <a:r>
              <a:rPr lang="en-US" sz="1400" dirty="0" err="1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Zennoss</a:t>
            </a:r>
            <a:r>
              <a:rPr lang="en-US" sz="1400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3rd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party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Automation:- </a:t>
            </a:r>
            <a:r>
              <a:rPr lang="en-US" sz="14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Terraform, </a:t>
            </a:r>
            <a:r>
              <a:rPr lang="en-US" sz="1400" dirty="0" err="1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Rightscale</a:t>
            </a:r>
            <a:endParaRPr lang="en-US" sz="1400" dirty="0" smtClean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transfer :-</a:t>
            </a:r>
            <a:r>
              <a:rPr lang="en-US" sz="1400" dirty="0" err="1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Aspera</a:t>
            </a:r>
            <a:r>
              <a:rPr lang="en-US" sz="1400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400" dirty="0" err="1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Winscp</a:t>
            </a:r>
            <a:r>
              <a:rPr lang="en-US" sz="1400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Tsunami UDP, Cloudberry, Storage Explorer, Etc.</a:t>
            </a:r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sz="14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:Barracuda WAF and Network Firewall, </a:t>
            </a:r>
            <a:r>
              <a:rPr lang="en-US" sz="1400" dirty="0" err="1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NetScalar</a:t>
            </a:r>
            <a:r>
              <a:rPr lang="en-US" sz="1400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Nessus, </a:t>
            </a:r>
            <a:r>
              <a:rPr lang="en-US" sz="1400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Symantec, Trend Micro</a:t>
            </a:r>
            <a:r>
              <a:rPr 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Monitoring :- New Relic,</a:t>
            </a:r>
            <a:r>
              <a:rPr 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Nagios</a:t>
            </a:r>
            <a:endParaRPr lang="en-US" sz="1400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 Balancer :-F5,A10,Citrix,Kemp</a:t>
            </a:r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Governance:- </a:t>
            </a:r>
            <a:r>
              <a:rPr lang="en-US" sz="1400" dirty="0" err="1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HanuInsight</a:t>
            </a:r>
            <a:r>
              <a:rPr lang="en-US" sz="14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sz="1400" dirty="0" err="1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on-premise</a:t>
            </a:r>
            <a:r>
              <a:rPr lang="en-US" sz="14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sp>
        <p:nvSpPr>
          <p:cNvPr id="3" name="Striped Right Arrow 2"/>
          <p:cNvSpPr/>
          <p:nvPr/>
        </p:nvSpPr>
        <p:spPr>
          <a:xfrm>
            <a:off x="7493896" y="3274292"/>
            <a:ext cx="850004" cy="463640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43900" y="1577340"/>
            <a:ext cx="3567826" cy="3393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Based on Tool-Evaluations with POCs: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00B050"/>
                </a:solidFill>
              </a:rPr>
              <a:t>Create migration strategy, OR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00B050"/>
                </a:solidFill>
              </a:rPr>
              <a:t>Revalidate and update the Initial proposed Migration Strategy (as part of design)</a:t>
            </a:r>
          </a:p>
          <a:p>
            <a:pPr lvl="1"/>
            <a:r>
              <a:rPr lang="en-US" sz="1600" dirty="0" smtClean="0">
                <a:solidFill>
                  <a:srgbClr val="00B050"/>
                </a:solidFill>
              </a:rPr>
              <a:t>for individual solution components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Seek help from Microsoft for review on each approach and design proposed</a:t>
            </a:r>
          </a:p>
        </p:txBody>
      </p:sp>
      <p:sp>
        <p:nvSpPr>
          <p:cNvPr id="6" name="Rectangle 5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</a:t>
            </a:r>
          </a:p>
          <a:p>
            <a:pPr algn="r"/>
            <a:r>
              <a:rPr lang="en-US" sz="1200" dirty="0" smtClean="0">
                <a:solidFill>
                  <a:srgbClr val="00B0F0"/>
                </a:solidFill>
              </a:rPr>
              <a:t>Advanced </a:t>
            </a:r>
            <a:r>
              <a:rPr lang="en-US" sz="1200" dirty="0">
                <a:solidFill>
                  <a:srgbClr val="00B0F0"/>
                </a:solidFill>
              </a:rPr>
              <a:t>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545966" cy="607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Design-Core Architecture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59" y="1800392"/>
            <a:ext cx="11545967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Architecture </a:t>
            </a:r>
            <a:r>
              <a:rPr lang="en-US" sz="2000" dirty="0"/>
              <a:t> </a:t>
            </a:r>
            <a:r>
              <a:rPr lang="en-US" sz="2000" dirty="0" smtClean="0"/>
              <a:t>Design</a:t>
            </a:r>
            <a:endParaRPr lang="en-US" sz="2000" dirty="0"/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Deployment architecture</a:t>
            </a: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Environments (Prod/Non-Prod/Lower environments)</a:t>
            </a:r>
            <a:endParaRPr lang="en-US" sz="2000" dirty="0">
              <a:solidFill>
                <a:srgbClr val="00B050"/>
              </a:solidFill>
            </a:endParaRP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Security</a:t>
            </a:r>
            <a:endParaRPr lang="en-US" sz="1600" dirty="0">
              <a:solidFill>
                <a:srgbClr val="00B050"/>
              </a:solidFill>
            </a:endParaRP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TCO</a:t>
            </a: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HA/DR</a:t>
            </a:r>
            <a:endParaRPr lang="en-US" sz="1600" dirty="0">
              <a:solidFill>
                <a:srgbClr val="00B0F0"/>
              </a:solidFill>
            </a:endParaRP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Backup</a:t>
            </a: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Containerization</a:t>
            </a:r>
            <a:endParaRPr lang="en-US" sz="1600" dirty="0">
              <a:solidFill>
                <a:srgbClr val="00B0F0"/>
              </a:solidFill>
            </a:endParaRP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Compliance</a:t>
            </a: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Agility</a:t>
            </a: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Legacy applications and servers</a:t>
            </a: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DevOps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" y="1051560"/>
            <a:ext cx="11545967" cy="6155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Inputs :-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Financial requirements, Performance Metrics, RPO/RTO,SLA, Back up requirement ,Security Requirements ,Other NFR</a:t>
            </a:r>
          </a:p>
        </p:txBody>
      </p:sp>
      <p:sp>
        <p:nvSpPr>
          <p:cNvPr id="5" name="Rectangle 4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 </a:t>
            </a:r>
            <a:endParaRPr lang="en-US" sz="1200" dirty="0" smtClean="0">
              <a:solidFill>
                <a:srgbClr val="00B050"/>
              </a:solidFill>
            </a:endParaRPr>
          </a:p>
          <a:p>
            <a:pPr algn="r"/>
            <a:r>
              <a:rPr lang="en-US" sz="1200" dirty="0" smtClean="0">
                <a:solidFill>
                  <a:srgbClr val="00B0F0"/>
                </a:solidFill>
              </a:rPr>
              <a:t>Advanced 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6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545966" cy="607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Design-Test Plan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59" y="1800392"/>
            <a:ext cx="11545967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Infra Test Plan</a:t>
            </a:r>
            <a:endParaRPr lang="en-US" sz="2000" dirty="0"/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Network Connectivity Test Plan</a:t>
            </a: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VM Accessibility Test Plan</a:t>
            </a: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Security Test Plan</a:t>
            </a: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HA / DR Test Plan</a:t>
            </a: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Backup &amp; Recovery Test Plan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1051560"/>
            <a:ext cx="11545967" cy="6155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Inputs :-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Design of each solution components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 </a:t>
            </a:r>
          </a:p>
          <a:p>
            <a:pPr algn="r"/>
            <a:r>
              <a:rPr lang="en-US" sz="1200" dirty="0">
                <a:solidFill>
                  <a:srgbClr val="00B0F0"/>
                </a:solidFill>
              </a:rPr>
              <a:t>Advanced 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9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545966" cy="607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Design-Artifacts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1051560"/>
            <a:ext cx="11545967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Artifacts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Design guidance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Project learnings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White papers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Point of 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Reference architectures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Best practices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 </a:t>
            </a:r>
          </a:p>
          <a:p>
            <a:pPr algn="r"/>
            <a:r>
              <a:rPr lang="en-US" sz="1200" dirty="0">
                <a:solidFill>
                  <a:srgbClr val="00B0F0"/>
                </a:solidFill>
              </a:rPr>
              <a:t>Advanced 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Pre-Implementation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596391" cy="6068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Pre-Implementation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85129532"/>
              </p:ext>
            </p:extLst>
          </p:nvPr>
        </p:nvGraphicFramePr>
        <p:xfrm>
          <a:off x="2103486" y="1893392"/>
          <a:ext cx="8120938" cy="3258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2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546230" cy="607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Pre-Implementation-Subscription setup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6023" y="1052246"/>
            <a:ext cx="11545967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 Agreement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Cognizant EA:- Submit the form to the ITRMG team to department and account creation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Customer EA:-Customer to create the departments, account and subscription  .Provide the access to subscription </a:t>
            </a:r>
            <a:endParaRPr lang="en-US" sz="1600" dirty="0" smtClean="0">
              <a:solidFill>
                <a:srgbClr val="00B0F0"/>
              </a:solidFill>
            </a:endParaRPr>
          </a:p>
          <a:p>
            <a:pPr lvl="1"/>
            <a:r>
              <a:rPr lang="en-US" sz="1600" dirty="0" smtClean="0"/>
              <a:t>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AAD Setup – </a:t>
            </a:r>
            <a:r>
              <a:rPr lang="en-US" sz="1600" dirty="0">
                <a:solidFill>
                  <a:srgbClr val="00B050"/>
                </a:solidFill>
              </a:rPr>
              <a:t>(PS script explore - WAP</a:t>
            </a:r>
            <a:r>
              <a:rPr lang="en-US" sz="1600" dirty="0" smtClean="0">
                <a:solidFill>
                  <a:srgbClr val="00B050"/>
                </a:solidFill>
              </a:rPr>
              <a:t>) – Q2 2017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Create </a:t>
            </a:r>
            <a:r>
              <a:rPr lang="en-US" sz="1600" dirty="0" smtClean="0">
                <a:solidFill>
                  <a:srgbClr val="00B050"/>
                </a:solidFill>
              </a:rPr>
              <a:t>AAD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Add and configure Domain</a:t>
            </a: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Download and </a:t>
            </a:r>
            <a:r>
              <a:rPr lang="en-US" sz="1600" dirty="0" smtClean="0">
                <a:solidFill>
                  <a:srgbClr val="00B0F0"/>
                </a:solidFill>
              </a:rPr>
              <a:t>setup </a:t>
            </a:r>
            <a:r>
              <a:rPr lang="en-US" sz="1600" dirty="0">
                <a:solidFill>
                  <a:srgbClr val="00B0F0"/>
                </a:solidFill>
              </a:rPr>
              <a:t>AD 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Password </a:t>
            </a:r>
            <a:r>
              <a:rPr lang="en-US" sz="1600" dirty="0" smtClean="0">
                <a:solidFill>
                  <a:srgbClr val="00B0F0"/>
                </a:solidFill>
              </a:rPr>
              <a:t>sync</a:t>
            </a: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ADFS </a:t>
            </a:r>
            <a:r>
              <a:rPr lang="en-US" sz="1600" dirty="0" smtClean="0">
                <a:solidFill>
                  <a:srgbClr val="00B0F0"/>
                </a:solidFill>
              </a:rPr>
              <a:t>setup</a:t>
            </a:r>
          </a:p>
          <a:p>
            <a:pPr lvl="1"/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Admin Setup - </a:t>
            </a:r>
            <a:r>
              <a:rPr lang="en-US" sz="1600" dirty="0">
                <a:solidFill>
                  <a:srgbClr val="00B050"/>
                </a:solidFill>
              </a:rPr>
              <a:t>(PS script explore - WAP</a:t>
            </a:r>
            <a:r>
              <a:rPr lang="en-US" sz="1600" dirty="0" smtClean="0">
                <a:solidFill>
                  <a:srgbClr val="00B050"/>
                </a:solidFill>
              </a:rPr>
              <a:t>) – Q2 2017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Create/manage Account owners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Create subscription and provide access to subscription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Setup accounts to view billing and invoice details </a:t>
            </a:r>
            <a:endParaRPr lang="en-US" sz="1600" dirty="0" smtClean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RBAC - </a:t>
            </a:r>
            <a:r>
              <a:rPr lang="en-US" sz="1600" dirty="0">
                <a:solidFill>
                  <a:srgbClr val="00B050"/>
                </a:solidFill>
              </a:rPr>
              <a:t>(PS Scripts</a:t>
            </a:r>
            <a:r>
              <a:rPr lang="en-US" sz="1600" dirty="0" smtClean="0">
                <a:solidFill>
                  <a:srgbClr val="00B050"/>
                </a:solidFill>
              </a:rPr>
              <a:t>) – Q1 2017 – Feb 2017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Create resource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Create custom RBAC roles or reuse Azure provided RBAC roles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Create groups and users and assign them to roles and resources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 </a:t>
            </a:r>
          </a:p>
          <a:p>
            <a:pPr algn="r"/>
            <a:r>
              <a:rPr lang="en-US" sz="1200" dirty="0">
                <a:solidFill>
                  <a:srgbClr val="00B0F0"/>
                </a:solidFill>
              </a:rPr>
              <a:t>Advanced 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545967" cy="607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Pre-Implementation-Foundation Setup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191" y="1111718"/>
            <a:ext cx="11545967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Storage </a:t>
            </a:r>
            <a:r>
              <a:rPr lang="en-US" sz="2000" dirty="0" smtClean="0"/>
              <a:t>accounts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Create and setup storage account  with agreed redundancy  (Create through Terraform) , (PS Scripts)- Completed..</a:t>
            </a:r>
          </a:p>
          <a:p>
            <a:pPr lvl="1"/>
            <a:endParaRPr lang="en-US" sz="16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Setup Virtual Network, Subnets &amp; NSG (Create through terraform) , (PS Scripts) – Completed..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Procurement &amp; Setup of  Express Route / S2S - 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00B0F0"/>
                </a:solidFill>
              </a:rPr>
              <a:t>(PS Scripts WAP) -  Yet to start..- need solution track</a:t>
            </a:r>
            <a:endParaRPr lang="en-US" sz="1600" dirty="0">
              <a:solidFill>
                <a:srgbClr val="00B0F0"/>
              </a:solidFill>
            </a:endParaRPr>
          </a:p>
          <a:p>
            <a:pPr lvl="1"/>
            <a:endParaRPr lang="en-US" sz="1600" dirty="0" smtClean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Golden Image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OS hardening – (Enables using Chef / Puppet tools) </a:t>
            </a:r>
            <a:r>
              <a:rPr lang="en-US" sz="1600" dirty="0" smtClean="0">
                <a:solidFill>
                  <a:srgbClr val="00B050"/>
                </a:solidFill>
              </a:rPr>
              <a:t>– WIP -  (Q1 2017) -  Jan 2017</a:t>
            </a:r>
            <a:endParaRPr lang="en-US" sz="1600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Anti-virus </a:t>
            </a:r>
            <a:r>
              <a:rPr lang="en-US" sz="1600" dirty="0" smtClean="0">
                <a:solidFill>
                  <a:srgbClr val="00B050"/>
                </a:solidFill>
              </a:rPr>
              <a:t>Installation – (Popular agents cookbooks/ recipes if applicable to be captured in Reusable Library..) (Q1 2017) – Mar 2017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VHD </a:t>
            </a:r>
            <a:r>
              <a:rPr lang="en-US" sz="1600" dirty="0">
                <a:solidFill>
                  <a:srgbClr val="00B050"/>
                </a:solidFill>
              </a:rPr>
              <a:t>Setup (Enables through Packer, Chef and Puppet Tools</a:t>
            </a:r>
            <a:r>
              <a:rPr lang="en-US" sz="1600" dirty="0" smtClean="0">
                <a:solidFill>
                  <a:srgbClr val="00B050"/>
                </a:solidFill>
              </a:rPr>
              <a:t>) – WIP – Chef &amp; Puppet Automation track( Q1 2017) – Feb 2017</a:t>
            </a:r>
            <a:endParaRPr lang="en-US" sz="1600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Framework &amp; Tools </a:t>
            </a:r>
            <a:r>
              <a:rPr lang="en-US" sz="1600" dirty="0" smtClean="0">
                <a:solidFill>
                  <a:srgbClr val="00B0F0"/>
                </a:solidFill>
              </a:rPr>
              <a:t>Installation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Additional Configurations</a:t>
            </a:r>
            <a:endParaRPr lang="en-US" sz="16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Automation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Creation of reusable  assets using ARM, Terraform, </a:t>
            </a:r>
            <a:r>
              <a:rPr lang="en-US" sz="1600" dirty="0" smtClean="0">
                <a:solidFill>
                  <a:srgbClr val="00B050"/>
                </a:solidFill>
              </a:rPr>
              <a:t>PowerShell, </a:t>
            </a:r>
            <a:r>
              <a:rPr lang="en-US" sz="1600" dirty="0">
                <a:solidFill>
                  <a:srgbClr val="00B050"/>
                </a:solidFill>
              </a:rPr>
              <a:t>Chefs &amp; </a:t>
            </a:r>
            <a:r>
              <a:rPr lang="en-US" sz="1600" dirty="0" smtClean="0">
                <a:solidFill>
                  <a:srgbClr val="00B050"/>
                </a:solidFill>
              </a:rPr>
              <a:t>Puppet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 </a:t>
            </a:r>
          </a:p>
          <a:p>
            <a:pPr algn="r"/>
            <a:r>
              <a:rPr lang="en-US" sz="1200" dirty="0">
                <a:solidFill>
                  <a:srgbClr val="00B0F0"/>
                </a:solidFill>
              </a:rPr>
              <a:t>Advanced 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0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568906" cy="607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Pre-Implementation-Foundation Setup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699" y="1066101"/>
            <a:ext cx="11545967" cy="18774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Identity </a:t>
            </a:r>
            <a:r>
              <a:rPr lang="en-US" sz="2000" dirty="0"/>
              <a:t>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AAD </a:t>
            </a:r>
            <a:r>
              <a:rPr lang="en-US" sz="1600" dirty="0" smtClean="0">
                <a:solidFill>
                  <a:srgbClr val="00B050"/>
                </a:solidFill>
              </a:rPr>
              <a:t>Setup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Windows AD Setup – Yet to start – Q2 2017</a:t>
            </a:r>
            <a:endParaRPr lang="en-US" sz="1600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AD Connect &amp; Dir </a:t>
            </a:r>
            <a:r>
              <a:rPr lang="en-US" sz="1600" dirty="0" smtClean="0">
                <a:solidFill>
                  <a:srgbClr val="00B0F0"/>
                </a:solidFill>
              </a:rPr>
              <a:t>Sync – </a:t>
            </a:r>
            <a:r>
              <a:rPr lang="en-US" sz="1600" dirty="0">
                <a:solidFill>
                  <a:srgbClr val="00B0F0"/>
                </a:solidFill>
              </a:rPr>
              <a:t>(PS Script)- Yet to Start – Q2 2017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Domain Controller</a:t>
            </a:r>
            <a:r>
              <a:rPr lang="en-US" sz="1600" dirty="0" smtClean="0">
                <a:solidFill>
                  <a:srgbClr val="00B0F0"/>
                </a:solidFill>
              </a:rPr>
              <a:t> – (PS Script) – Yet to Start – Q2 2017</a:t>
            </a:r>
            <a:endParaRPr lang="en-US" sz="1600" dirty="0">
              <a:solidFill>
                <a:srgbClr val="00B0F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Domain </a:t>
            </a:r>
            <a:r>
              <a:rPr lang="en-US" sz="1600" dirty="0" smtClean="0">
                <a:solidFill>
                  <a:srgbClr val="00B0F0"/>
                </a:solidFill>
              </a:rPr>
              <a:t>Setup </a:t>
            </a:r>
            <a:r>
              <a:rPr lang="en-US" sz="1600" dirty="0">
                <a:solidFill>
                  <a:srgbClr val="00B0F0"/>
                </a:solidFill>
              </a:rPr>
              <a:t>– (PS Script) Yet </a:t>
            </a:r>
            <a:r>
              <a:rPr lang="en-US" sz="1600" dirty="0" smtClean="0">
                <a:solidFill>
                  <a:srgbClr val="00B0F0"/>
                </a:solidFill>
              </a:rPr>
              <a:t>to Start – Q2 2017</a:t>
            </a:r>
            <a:endParaRPr lang="en-US" sz="1600" dirty="0">
              <a:solidFill>
                <a:srgbClr val="00B0F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AD HA </a:t>
            </a:r>
            <a:r>
              <a:rPr lang="en-US" sz="1600" dirty="0" smtClean="0">
                <a:solidFill>
                  <a:srgbClr val="00B0F0"/>
                </a:solidFill>
              </a:rPr>
              <a:t>Setup </a:t>
            </a:r>
            <a:r>
              <a:rPr lang="en-US" sz="1600" dirty="0">
                <a:solidFill>
                  <a:srgbClr val="00B0F0"/>
                </a:solidFill>
              </a:rPr>
              <a:t>– (PS Script) </a:t>
            </a:r>
            <a:r>
              <a:rPr lang="en-US" sz="1600" dirty="0" smtClean="0">
                <a:solidFill>
                  <a:srgbClr val="00B0F0"/>
                </a:solidFill>
              </a:rPr>
              <a:t>Yet </a:t>
            </a:r>
            <a:r>
              <a:rPr lang="en-US" sz="1600" dirty="0">
                <a:solidFill>
                  <a:srgbClr val="00B0F0"/>
                </a:solidFill>
              </a:rPr>
              <a:t>to Start </a:t>
            </a:r>
            <a:r>
              <a:rPr lang="en-US" sz="1600" dirty="0" smtClean="0">
                <a:solidFill>
                  <a:srgbClr val="00B0F0"/>
                </a:solidFill>
              </a:rPr>
              <a:t>– Q2 2017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 </a:t>
            </a:r>
          </a:p>
          <a:p>
            <a:pPr algn="r"/>
            <a:r>
              <a:rPr lang="en-US" sz="1200" dirty="0">
                <a:solidFill>
                  <a:srgbClr val="00B0F0"/>
                </a:solidFill>
              </a:rPr>
              <a:t>Advanced 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286649" cy="607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Pre-Implementation-Migration Readiness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699" y="1066101"/>
            <a:ext cx="11545967" cy="18774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POC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Backup &amp; Recovery Vault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B0F0"/>
                </a:solidFill>
              </a:rPr>
              <a:t>RoboCopy</a:t>
            </a:r>
            <a:endParaRPr lang="en-US" sz="1600" dirty="0" smtClean="0">
              <a:solidFill>
                <a:srgbClr val="00B0F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B0F0"/>
                </a:solidFill>
              </a:rPr>
              <a:t>StorSimple</a:t>
            </a:r>
            <a:endParaRPr lang="en-US" sz="1600" dirty="0" smtClean="0">
              <a:solidFill>
                <a:srgbClr val="00B0F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Import/Export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B0F0"/>
                </a:solidFill>
              </a:rPr>
              <a:t>AzCopy</a:t>
            </a:r>
            <a:endParaRPr lang="en-US" sz="1600" dirty="0" smtClean="0">
              <a:solidFill>
                <a:srgbClr val="00B0F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POC’s on 3</a:t>
            </a:r>
            <a:r>
              <a:rPr lang="en-US" sz="1600" baseline="30000" dirty="0" smtClean="0">
                <a:solidFill>
                  <a:srgbClr val="00B0F0"/>
                </a:solidFill>
              </a:rPr>
              <a:t>rd</a:t>
            </a:r>
            <a:r>
              <a:rPr lang="en-US" sz="1600" dirty="0" smtClean="0">
                <a:solidFill>
                  <a:srgbClr val="00B0F0"/>
                </a:solidFill>
              </a:rPr>
              <a:t>  party tools considered during the design phase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 </a:t>
            </a:r>
          </a:p>
          <a:p>
            <a:pPr algn="r"/>
            <a:r>
              <a:rPr lang="en-US" sz="1200" dirty="0">
                <a:solidFill>
                  <a:srgbClr val="00B0F0"/>
                </a:solidFill>
              </a:rPr>
              <a:t>Advanced 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5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532541" y="4891667"/>
            <a:ext cx="7104631" cy="1347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65760" y="1035976"/>
            <a:ext cx="10993406" cy="35879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701549" cy="607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Cloud Migration Process - Stages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74716011"/>
              </p:ext>
            </p:extLst>
          </p:nvPr>
        </p:nvGraphicFramePr>
        <p:xfrm>
          <a:off x="3130073" y="649608"/>
          <a:ext cx="8422276" cy="397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/>
          <p:cNvSpPr/>
          <p:nvPr/>
        </p:nvSpPr>
        <p:spPr>
          <a:xfrm>
            <a:off x="597577" y="4121462"/>
            <a:ext cx="10349465" cy="417414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accent5">
                    <a:lumMod val="50000"/>
                  </a:schemeClr>
                </a:solidFill>
              </a:rPr>
              <a:t>Migration Process (Infra-Level)</a:t>
            </a:r>
            <a:endParaRPr lang="en-US" sz="1400" dirty="0">
              <a:ln w="0"/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662" y="4891667"/>
            <a:ext cx="379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Assumptions</a:t>
            </a:r>
            <a:r>
              <a:rPr lang="en-US" sz="1050" b="1" dirty="0" smtClean="0"/>
              <a:t>:</a:t>
            </a:r>
            <a:endParaRPr lang="en-US" sz="900" b="1" dirty="0" smtClean="0"/>
          </a:p>
          <a:p>
            <a:r>
              <a:rPr lang="en-US" sz="1000" b="1" dirty="0" smtClean="0"/>
              <a:t>1. Infra Discovery is already performed with help of: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Requirements from Customer’s BU’s for target </a:t>
            </a:r>
            <a:r>
              <a:rPr lang="en-US" sz="1000" dirty="0" smtClean="0"/>
              <a:t>workload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Tool based discovery with CMDB from </a:t>
            </a:r>
            <a:r>
              <a:rPr lang="en-US" sz="1000" dirty="0" err="1" smtClean="0"/>
              <a:t>ServiceNow</a:t>
            </a:r>
            <a:r>
              <a:rPr lang="en-US" sz="1000" dirty="0" smtClean="0"/>
              <a:t>, VMRA tool, MAP Toolkit, different SAS toolkits for discovery &amp; automated dependency mapping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Questionnaires &amp; Stakeholder interviews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19662" y="4757816"/>
            <a:ext cx="11006929" cy="0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10558" y="5015393"/>
            <a:ext cx="31038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2. Cloud Assessment is already completed with help of: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Discovery Phase Output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Cloud Assessment tools like Cognizant Cloud Steps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Questionnaires &amp; Stakeholder interviews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App Portfolio based on BU’s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BOM’s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Move Groups Decision</a:t>
            </a:r>
            <a:endParaRPr lang="en-US" sz="1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091" y="1210691"/>
            <a:ext cx="800523" cy="5461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959" y="2406582"/>
            <a:ext cx="1019264" cy="5745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541" y="1814482"/>
            <a:ext cx="771525" cy="4572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237437" y="1367004"/>
            <a:ext cx="1286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 Team </a:t>
            </a:r>
            <a:r>
              <a:rPr lang="en-US" sz="1100" dirty="0" smtClean="0"/>
              <a:t>(Major)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213587" y="1818935"/>
            <a:ext cx="167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Cloud Delivery Team </a:t>
            </a:r>
            <a:r>
              <a:rPr lang="en-US" sz="1100" dirty="0" smtClean="0"/>
              <a:t>(Major / Minor)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1451686" y="2360443"/>
            <a:ext cx="18218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Cloud Delivery Team </a:t>
            </a:r>
            <a:r>
              <a:rPr lang="en-US" sz="1100" dirty="0"/>
              <a:t>(</a:t>
            </a:r>
            <a:r>
              <a:rPr lang="en-US" sz="1100" dirty="0" smtClean="0"/>
              <a:t>Major)</a:t>
            </a:r>
            <a:endParaRPr lang="en-US" sz="1100" dirty="0"/>
          </a:p>
        </p:txBody>
      </p:sp>
      <p:sp>
        <p:nvSpPr>
          <p:cNvPr id="30" name="Plus 29"/>
          <p:cNvSpPr/>
          <p:nvPr/>
        </p:nvSpPr>
        <p:spPr>
          <a:xfrm>
            <a:off x="1504945" y="1635119"/>
            <a:ext cx="244673" cy="2501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16269" y="2791702"/>
            <a:ext cx="244673" cy="2501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780" y="3067264"/>
            <a:ext cx="561104" cy="38030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457195" y="3008433"/>
            <a:ext cx="1428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Infra Security Team </a:t>
            </a:r>
            <a:r>
              <a:rPr lang="en-US" sz="1100" dirty="0" smtClean="0"/>
              <a:t>(Major)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623335" y="2306358"/>
            <a:ext cx="1040097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005" y="3610395"/>
            <a:ext cx="986554" cy="51563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451686" y="3635526"/>
            <a:ext cx="1363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BAU Support Team </a:t>
            </a:r>
            <a:r>
              <a:rPr lang="en-US" sz="1100" dirty="0" smtClean="0"/>
              <a:t>(Major)</a:t>
            </a:r>
            <a:endParaRPr lang="en-US" sz="11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21959" y="3485291"/>
            <a:ext cx="1040097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753082" y="4900622"/>
            <a:ext cx="3773509" cy="13388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Notes: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Detailed Discovery &amp; Assessment are sometimes done by Cloud Delivery Team along with Infra-team &amp; customer’s stakeholders - A </a:t>
            </a:r>
            <a:r>
              <a:rPr lang="en-US" sz="1000" smtClean="0"/>
              <a:t>Team Activity</a:t>
            </a:r>
            <a:endParaRPr lang="en-US" sz="1000" dirty="0" smtClean="0"/>
          </a:p>
          <a:p>
            <a:pPr marL="228600" indent="-228600">
              <a:buAutoNum type="arabicPeriod"/>
            </a:pPr>
            <a:r>
              <a:rPr lang="en-US" sz="1000" dirty="0" smtClean="0"/>
              <a:t>Sometimes during BAU, there might be need of developmental support, where cloud-team can complement the support activities (not being in shared mode)</a:t>
            </a:r>
          </a:p>
          <a:p>
            <a:pPr marL="228600" indent="-228600">
              <a:buAutoNum type="arabicPeriod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89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545966" cy="607259"/>
          </a:xfrm>
        </p:spPr>
        <p:txBody>
          <a:bodyPr>
            <a:normAutofit fontScale="90000"/>
          </a:bodyPr>
          <a:lstStyle/>
          <a:p>
            <a:r>
              <a:rPr lang="en-US" dirty="0"/>
              <a:t>Pre-Implementation-Artifacts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1051560"/>
            <a:ext cx="11545967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Artifacts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Reusable Foundation </a:t>
            </a:r>
            <a:r>
              <a:rPr lang="en-US" sz="1600" dirty="0"/>
              <a:t>P</a:t>
            </a:r>
            <a:r>
              <a:rPr lang="en-US" sz="1600" dirty="0" smtClean="0"/>
              <a:t>rovision Scripts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Reusable Foundation Validation Scripts</a:t>
            </a:r>
            <a:endParaRPr lang="en-US" sz="1600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Learnings on POC ( reusable KR)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Foundation Documentation template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CMDB on Azure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Best Practices – The document uploaded in SharePoint and location is </a:t>
            </a:r>
            <a:r>
              <a:rPr lang="en-US" sz="1600" u="sng" dirty="0">
                <a:hlinkClick r:id="rId2"/>
              </a:rPr>
              <a:t>Azure </a:t>
            </a:r>
            <a:r>
              <a:rPr lang="en-US" sz="1600" u="sng" dirty="0" smtClean="0">
                <a:hlinkClick r:id="rId2"/>
              </a:rPr>
              <a:t>Standard</a:t>
            </a:r>
            <a:r>
              <a:rPr lang="en-US" sz="1600" u="sng" dirty="0" smtClean="0"/>
              <a:t>.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/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 </a:t>
            </a:r>
          </a:p>
          <a:p>
            <a:pPr algn="r"/>
            <a:r>
              <a:rPr lang="en-US" sz="1200" dirty="0">
                <a:solidFill>
                  <a:srgbClr val="00B0F0"/>
                </a:solidFill>
              </a:rPr>
              <a:t>Advanced 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48" y="225330"/>
            <a:ext cx="11286649" cy="607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50725780"/>
              </p:ext>
            </p:extLst>
          </p:nvPr>
        </p:nvGraphicFramePr>
        <p:xfrm>
          <a:off x="1500026" y="1749547"/>
          <a:ext cx="9034893" cy="3556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0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0964097" cy="468120"/>
          </a:xfrm>
        </p:spPr>
        <p:txBody>
          <a:bodyPr>
            <a:noAutofit/>
          </a:bodyPr>
          <a:lstStyle/>
          <a:p>
            <a:r>
              <a:rPr lang="en-US" sz="4000" dirty="0" smtClean="0"/>
              <a:t>Implementation- VM Setup &amp; Configuration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93192" y="1069848"/>
            <a:ext cx="11368836" cy="4708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Workload VM Setup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Provision VM through automation scripts </a:t>
            </a:r>
            <a:r>
              <a:rPr lang="en-US" sz="1600" dirty="0">
                <a:solidFill>
                  <a:srgbClr val="00B050"/>
                </a:solidFill>
              </a:rPr>
              <a:t>(PS </a:t>
            </a:r>
            <a:r>
              <a:rPr lang="en-US" sz="1600" dirty="0" smtClean="0">
                <a:solidFill>
                  <a:srgbClr val="00B050"/>
                </a:solidFill>
              </a:rPr>
              <a:t>Scripts/Terraform/ARM Templates) - Completed</a:t>
            </a:r>
            <a:endParaRPr lang="en-US" sz="1600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Create and attach </a:t>
            </a:r>
            <a:r>
              <a:rPr lang="en-US" sz="1600" dirty="0">
                <a:solidFill>
                  <a:srgbClr val="00B050"/>
                </a:solidFill>
              </a:rPr>
              <a:t>disk  (PS </a:t>
            </a:r>
            <a:r>
              <a:rPr lang="en-US" sz="1600" dirty="0" smtClean="0">
                <a:solidFill>
                  <a:srgbClr val="00B050"/>
                </a:solidFill>
              </a:rPr>
              <a:t>Scripts/Terraform/ARM Templates) – WIP (Chef &amp; Puppet track )– Q1 2017 – Jan 2017</a:t>
            </a:r>
            <a:endParaRPr lang="en-US" sz="1600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Workload VM Configuration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Join the provisioned VM’s to the domain as required (Enables through Chef) , (PS Scripts</a:t>
            </a:r>
            <a:r>
              <a:rPr lang="en-US" sz="1600" dirty="0" smtClean="0">
                <a:solidFill>
                  <a:srgbClr val="00B050"/>
                </a:solidFill>
              </a:rPr>
              <a:t>) - Completed</a:t>
            </a:r>
            <a:endParaRPr lang="en-US" sz="1600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Setup user access permissions 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endParaRPr lang="en-US" sz="1600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Setting up workload specific features/ Software like Apache Tomcat, Oracle etc. (Enables through Chef</a:t>
            </a:r>
            <a:r>
              <a:rPr lang="en-US" sz="1600" dirty="0" smtClean="0">
                <a:solidFill>
                  <a:srgbClr val="00B050"/>
                </a:solidFill>
              </a:rPr>
              <a:t>) – (Reusable Library)</a:t>
            </a:r>
            <a:endParaRPr lang="en-US" sz="1600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Install</a:t>
            </a:r>
            <a:r>
              <a:rPr lang="en-US" sz="1600" dirty="0">
                <a:solidFill>
                  <a:srgbClr val="00B0F0"/>
                </a:solidFill>
              </a:rPr>
              <a:t>/ enable OS level features and services based on the agreed design and requirements like AD, DNS,IIS, etc</a:t>
            </a:r>
            <a:r>
              <a:rPr lang="en-US" sz="1600" dirty="0" smtClean="0">
                <a:solidFill>
                  <a:srgbClr val="00B0F0"/>
                </a:solidFill>
              </a:rPr>
              <a:t>. - </a:t>
            </a:r>
            <a:r>
              <a:rPr lang="en-US" sz="1600" dirty="0">
                <a:solidFill>
                  <a:srgbClr val="00B0F0"/>
                </a:solidFill>
              </a:rPr>
              <a:t>(PS Scripts - WAP) – (Reusable Library)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Configure clustering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Configuring HA - (ARM) </a:t>
            </a:r>
            <a:r>
              <a:rPr lang="en-US" sz="1600" dirty="0">
                <a:solidFill>
                  <a:srgbClr val="00B0F0"/>
                </a:solidFill>
              </a:rPr>
              <a:t>– WIP </a:t>
            </a:r>
            <a:r>
              <a:rPr lang="en-US" sz="1600" dirty="0" smtClean="0">
                <a:solidFill>
                  <a:srgbClr val="00B0F0"/>
                </a:solidFill>
              </a:rPr>
              <a:t>– Q1 2017 – ( Reusable Library) – Feb 2017(SQL HA)</a:t>
            </a:r>
            <a:endParaRPr lang="en-US" sz="1600" dirty="0">
              <a:solidFill>
                <a:srgbClr val="00B0F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Installing App Specific Agents</a:t>
            </a:r>
            <a:endParaRPr lang="en-US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Infra Appliances Setup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Setup own appliances or procure from marketplace - (Reusable Library)</a:t>
            </a:r>
            <a:endParaRPr lang="en-US" sz="1600" dirty="0">
              <a:solidFill>
                <a:srgbClr val="00B0F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Setup security appliances like Barracuda WAF, </a:t>
            </a:r>
            <a:r>
              <a:rPr lang="en-US" sz="1600" dirty="0" err="1" smtClean="0">
                <a:solidFill>
                  <a:srgbClr val="00B0F0"/>
                </a:solidFill>
              </a:rPr>
              <a:t>NetScalar</a:t>
            </a:r>
            <a:r>
              <a:rPr lang="en-US" sz="1600" dirty="0" smtClean="0">
                <a:solidFill>
                  <a:srgbClr val="00B0F0"/>
                </a:solidFill>
              </a:rPr>
              <a:t>, </a:t>
            </a:r>
            <a:r>
              <a:rPr lang="en-US" sz="1600" dirty="0" err="1" smtClean="0">
                <a:solidFill>
                  <a:srgbClr val="00B0F0"/>
                </a:solidFill>
              </a:rPr>
              <a:t>Symantec,Trend</a:t>
            </a:r>
            <a:r>
              <a:rPr lang="en-US" sz="1600" dirty="0" smtClean="0">
                <a:solidFill>
                  <a:srgbClr val="00B0F0"/>
                </a:solidFill>
              </a:rPr>
              <a:t> Micro etc.. as per design - </a:t>
            </a:r>
            <a:r>
              <a:rPr lang="en-US" sz="1600" dirty="0">
                <a:solidFill>
                  <a:srgbClr val="00B0F0"/>
                </a:solidFill>
              </a:rPr>
              <a:t>(Reusable Library)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Setup Monitoring tools like Cloud 360,Zenoss, New </a:t>
            </a:r>
            <a:r>
              <a:rPr lang="en-US" sz="1600" dirty="0">
                <a:solidFill>
                  <a:srgbClr val="00B0F0"/>
                </a:solidFill>
              </a:rPr>
              <a:t>Relic</a:t>
            </a:r>
            <a:r>
              <a:rPr lang="en-US" sz="1600" dirty="0" smtClean="0">
                <a:solidFill>
                  <a:srgbClr val="00B0F0"/>
                </a:solidFill>
              </a:rPr>
              <a:t>, Nagios </a:t>
            </a:r>
            <a:r>
              <a:rPr lang="en-US" sz="1600" dirty="0">
                <a:solidFill>
                  <a:srgbClr val="00B0F0"/>
                </a:solidFill>
              </a:rPr>
              <a:t>etc.. as per </a:t>
            </a:r>
            <a:r>
              <a:rPr lang="en-US" sz="1600" dirty="0" smtClean="0">
                <a:solidFill>
                  <a:srgbClr val="00B0F0"/>
                </a:solidFill>
              </a:rPr>
              <a:t>design - </a:t>
            </a:r>
            <a:r>
              <a:rPr lang="en-US" sz="1600" dirty="0">
                <a:solidFill>
                  <a:srgbClr val="00B0F0"/>
                </a:solidFill>
              </a:rPr>
              <a:t>(Reusable Library)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Setup Load Balancer appliances  like Azure Load balancer F5,A10,Citrix,Kemp </a:t>
            </a:r>
            <a:r>
              <a:rPr lang="en-US" sz="1600" dirty="0" err="1" smtClean="0">
                <a:solidFill>
                  <a:srgbClr val="00B0F0"/>
                </a:solidFill>
              </a:rPr>
              <a:t>etc</a:t>
            </a:r>
            <a:r>
              <a:rPr lang="en-US" sz="1600" dirty="0" smtClean="0">
                <a:solidFill>
                  <a:srgbClr val="00B0F0"/>
                </a:solidFill>
              </a:rPr>
              <a:t> as </a:t>
            </a:r>
            <a:r>
              <a:rPr lang="en-US" sz="1600" dirty="0">
                <a:solidFill>
                  <a:srgbClr val="00B0F0"/>
                </a:solidFill>
              </a:rPr>
              <a:t>per </a:t>
            </a:r>
            <a:r>
              <a:rPr lang="en-US" sz="1600" dirty="0" smtClean="0">
                <a:solidFill>
                  <a:srgbClr val="00B0F0"/>
                </a:solidFill>
              </a:rPr>
              <a:t>design - </a:t>
            </a:r>
            <a:r>
              <a:rPr lang="en-US" sz="1600" dirty="0">
                <a:solidFill>
                  <a:srgbClr val="00B0F0"/>
                </a:solidFill>
              </a:rPr>
              <a:t>(Reusable Library)</a:t>
            </a:r>
          </a:p>
        </p:txBody>
      </p:sp>
      <p:sp>
        <p:nvSpPr>
          <p:cNvPr id="5" name="Rectangle 4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 </a:t>
            </a:r>
          </a:p>
          <a:p>
            <a:pPr algn="r"/>
            <a:r>
              <a:rPr lang="en-US" sz="1200" dirty="0">
                <a:solidFill>
                  <a:srgbClr val="00B0F0"/>
                </a:solidFill>
              </a:rPr>
              <a:t>Advanced 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0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0964097" cy="468120"/>
          </a:xfrm>
        </p:spPr>
        <p:txBody>
          <a:bodyPr>
            <a:noAutofit/>
          </a:bodyPr>
          <a:lstStyle/>
          <a:p>
            <a:r>
              <a:rPr lang="en-US" sz="4000" dirty="0" smtClean="0"/>
              <a:t>Implementation- Network &amp; Firewall Setup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93192" y="1069848"/>
            <a:ext cx="11368836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Network &amp; Firewall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Create app specific NSG and ACL’s (Enables through Terraform) (PS Scripts</a:t>
            </a:r>
            <a:r>
              <a:rPr lang="en-US" sz="1600" dirty="0" smtClean="0">
                <a:solidFill>
                  <a:srgbClr val="00B050"/>
                </a:solidFill>
              </a:rPr>
              <a:t>) – WIP(Terraform)/Completed(PS Scripts) – Q1 2017- Jan 2017</a:t>
            </a:r>
            <a:endParaRPr lang="en-US" sz="1600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Setup Routing tables  (PS Scripts) </a:t>
            </a:r>
            <a:r>
              <a:rPr lang="en-US" sz="1600" dirty="0" smtClean="0">
                <a:solidFill>
                  <a:srgbClr val="00B050"/>
                </a:solidFill>
              </a:rPr>
              <a:t>- Completed</a:t>
            </a:r>
            <a:endParaRPr lang="en-US" sz="1600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Setup </a:t>
            </a:r>
            <a:r>
              <a:rPr lang="en-US" sz="1600" dirty="0">
                <a:solidFill>
                  <a:srgbClr val="00B050"/>
                </a:solidFill>
              </a:rPr>
              <a:t>Firewall </a:t>
            </a:r>
            <a:r>
              <a:rPr lang="en-US" sz="1600" dirty="0" smtClean="0">
                <a:solidFill>
                  <a:srgbClr val="00B050"/>
                </a:solidFill>
              </a:rPr>
              <a:t>rules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Enable </a:t>
            </a:r>
            <a:r>
              <a:rPr lang="en-US" sz="1600" dirty="0">
                <a:solidFill>
                  <a:srgbClr val="00B050"/>
                </a:solidFill>
              </a:rPr>
              <a:t>RDP/SSH port and rule for windows and Linux respectively for connecting VM securely through remote </a:t>
            </a:r>
            <a:r>
              <a:rPr lang="en-US" sz="1600" dirty="0" smtClean="0">
                <a:solidFill>
                  <a:srgbClr val="00B050"/>
                </a:solidFill>
              </a:rPr>
              <a:t>site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Setup </a:t>
            </a:r>
            <a:r>
              <a:rPr lang="en-US" sz="1600" dirty="0">
                <a:solidFill>
                  <a:srgbClr val="00B050"/>
                </a:solidFill>
              </a:rPr>
              <a:t>DNS </a:t>
            </a:r>
            <a:r>
              <a:rPr lang="en-US" sz="1600" dirty="0" smtClean="0">
                <a:solidFill>
                  <a:srgbClr val="00B050"/>
                </a:solidFill>
              </a:rPr>
              <a:t>rules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Configure </a:t>
            </a:r>
            <a:r>
              <a:rPr lang="en-US" sz="1600" dirty="0">
                <a:solidFill>
                  <a:srgbClr val="00B0F0"/>
                </a:solidFill>
              </a:rPr>
              <a:t>Load balancers ILB and External </a:t>
            </a:r>
            <a:r>
              <a:rPr lang="en-US" sz="1600" dirty="0" smtClean="0">
                <a:solidFill>
                  <a:srgbClr val="00B0F0"/>
                </a:solidFill>
              </a:rPr>
              <a:t>ILB </a:t>
            </a:r>
            <a:r>
              <a:rPr lang="en-US" sz="1600" dirty="0">
                <a:solidFill>
                  <a:srgbClr val="00B0F0"/>
                </a:solidFill>
              </a:rPr>
              <a:t>(Enables through Terraform), (PS Scripts</a:t>
            </a:r>
            <a:r>
              <a:rPr lang="en-US" sz="1600" dirty="0" smtClean="0">
                <a:solidFill>
                  <a:srgbClr val="00B0F0"/>
                </a:solidFill>
              </a:rPr>
              <a:t>)- WIP – Q1 2017 – Terraform </a:t>
            </a:r>
            <a:r>
              <a:rPr lang="en-US" sz="1600" dirty="0">
                <a:solidFill>
                  <a:srgbClr val="00B0F0"/>
                </a:solidFill>
              </a:rPr>
              <a:t>J</a:t>
            </a:r>
            <a:r>
              <a:rPr lang="en-US" sz="1600" dirty="0" smtClean="0">
                <a:solidFill>
                  <a:srgbClr val="00B0F0"/>
                </a:solidFill>
              </a:rPr>
              <a:t>an 2017/ March 2017</a:t>
            </a:r>
            <a:endParaRPr lang="en-US" sz="1600" dirty="0">
              <a:solidFill>
                <a:srgbClr val="00B0F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Configure security </a:t>
            </a:r>
            <a:r>
              <a:rPr lang="en-US" sz="1600" dirty="0" smtClean="0">
                <a:solidFill>
                  <a:srgbClr val="00B0F0"/>
                </a:solidFill>
              </a:rPr>
              <a:t>firewalls</a:t>
            </a:r>
            <a:endParaRPr lang="en-US" sz="1600" dirty="0">
              <a:solidFill>
                <a:srgbClr val="00B0F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Configure </a:t>
            </a:r>
            <a:r>
              <a:rPr lang="en-US" sz="1600" dirty="0">
                <a:solidFill>
                  <a:srgbClr val="00B0F0"/>
                </a:solidFill>
              </a:rPr>
              <a:t>DMZ access </a:t>
            </a:r>
            <a:r>
              <a:rPr lang="en-US" sz="1600" dirty="0" smtClean="0">
                <a:solidFill>
                  <a:srgbClr val="00B0F0"/>
                </a:solidFill>
              </a:rPr>
              <a:t>rules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Setup/Configure Traffic Manager </a:t>
            </a:r>
            <a:r>
              <a:rPr lang="en-US" sz="1600" dirty="0">
                <a:solidFill>
                  <a:srgbClr val="00B0F0"/>
                </a:solidFill>
              </a:rPr>
              <a:t>(Enables through Terraform), (PS Scripts) </a:t>
            </a:r>
            <a:r>
              <a:rPr lang="en-US" sz="1600" dirty="0" smtClean="0">
                <a:solidFill>
                  <a:srgbClr val="00B0F0"/>
                </a:solidFill>
              </a:rPr>
              <a:t>– yet to start – Q2 2017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 </a:t>
            </a:r>
          </a:p>
          <a:p>
            <a:pPr algn="r"/>
            <a:r>
              <a:rPr lang="en-US" sz="1200" dirty="0">
                <a:solidFill>
                  <a:srgbClr val="00B0F0"/>
                </a:solidFill>
              </a:rPr>
              <a:t>Advanced 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9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0964097" cy="468120"/>
          </a:xfrm>
        </p:spPr>
        <p:txBody>
          <a:bodyPr>
            <a:noAutofit/>
          </a:bodyPr>
          <a:lstStyle/>
          <a:p>
            <a:r>
              <a:rPr lang="en-US" sz="4000" dirty="0" smtClean="0"/>
              <a:t>Implementation- Backup &amp;Recovery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63390" y="1024128"/>
            <a:ext cx="11368836" cy="39087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Configure Backup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Setup backup tools like Azure backup, Vault, DPM etc</a:t>
            </a:r>
            <a:r>
              <a:rPr lang="en-US" sz="1600" dirty="0">
                <a:solidFill>
                  <a:srgbClr val="00B0F0"/>
                </a:solidFill>
              </a:rPr>
              <a:t>.</a:t>
            </a:r>
            <a:r>
              <a:rPr lang="en-US" sz="1600" dirty="0" smtClean="0">
                <a:solidFill>
                  <a:srgbClr val="00B0F0"/>
                </a:solidFill>
              </a:rPr>
              <a:t> as per </a:t>
            </a:r>
            <a:r>
              <a:rPr lang="en-US" sz="1600" smtClean="0">
                <a:solidFill>
                  <a:srgbClr val="00B0F0"/>
                </a:solidFill>
              </a:rPr>
              <a:t>agreed design(PS/ ARM)- </a:t>
            </a:r>
            <a:r>
              <a:rPr lang="en-US" sz="1600" dirty="0" smtClean="0">
                <a:solidFill>
                  <a:srgbClr val="00B0F0"/>
                </a:solidFill>
              </a:rPr>
              <a:t>WIP – </a:t>
            </a:r>
            <a:r>
              <a:rPr lang="en-US" sz="1600" smtClean="0">
                <a:solidFill>
                  <a:srgbClr val="00B0F0"/>
                </a:solidFill>
              </a:rPr>
              <a:t>Q1 2017 – Mar 2017</a:t>
            </a:r>
            <a:endParaRPr lang="en-US" sz="1600" dirty="0" smtClean="0">
              <a:solidFill>
                <a:srgbClr val="7030A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Install backup </a:t>
            </a:r>
            <a:r>
              <a:rPr lang="en-US" sz="1600" dirty="0">
                <a:solidFill>
                  <a:srgbClr val="00B0F0"/>
                </a:solidFill>
              </a:rPr>
              <a:t>agents as required </a:t>
            </a:r>
            <a:r>
              <a:rPr lang="en-US" sz="1600" dirty="0" smtClean="0">
                <a:solidFill>
                  <a:srgbClr val="00B0F0"/>
                </a:solidFill>
              </a:rPr>
              <a:t>on </a:t>
            </a:r>
            <a:r>
              <a:rPr lang="en-US" sz="1600" dirty="0">
                <a:solidFill>
                  <a:srgbClr val="00B0F0"/>
                </a:solidFill>
              </a:rPr>
              <a:t>the </a:t>
            </a:r>
            <a:r>
              <a:rPr lang="en-US" sz="1600" dirty="0" smtClean="0">
                <a:solidFill>
                  <a:srgbClr val="00B0F0"/>
                </a:solidFill>
              </a:rPr>
              <a:t>VM 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(PS Scripts) </a:t>
            </a:r>
            <a:r>
              <a:rPr lang="en-US" sz="1600" dirty="0" smtClean="0">
                <a:solidFill>
                  <a:srgbClr val="00B0F0"/>
                </a:solidFill>
              </a:rPr>
              <a:t>- Completed</a:t>
            </a:r>
            <a:endParaRPr lang="en-US" sz="1600" dirty="0">
              <a:solidFill>
                <a:srgbClr val="00B0F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Configure Retention policies as per requirement 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(PS Scripts) - Completed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Configure backup schedule as per SLA’s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Need for data compression and encryption at rest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Backup at DB and application layer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Hot/Cold backup </a:t>
            </a:r>
            <a:r>
              <a:rPr lang="en-US" sz="1600" dirty="0" smtClean="0">
                <a:solidFill>
                  <a:srgbClr val="7030A0"/>
                </a:solidFill>
              </a:rPr>
              <a:t>– </a:t>
            </a:r>
            <a:r>
              <a:rPr lang="en-US" sz="1600" dirty="0">
                <a:solidFill>
                  <a:srgbClr val="00B0F0"/>
                </a:solidFill>
              </a:rPr>
              <a:t>(PS Scripts</a:t>
            </a:r>
            <a:r>
              <a:rPr lang="en-US" sz="1600" dirty="0" smtClean="0">
                <a:solidFill>
                  <a:srgbClr val="00B0F0"/>
                </a:solidFill>
              </a:rPr>
              <a:t>) – Yet to Start- </a:t>
            </a:r>
            <a:r>
              <a:rPr lang="en-US" sz="1600" dirty="0">
                <a:solidFill>
                  <a:srgbClr val="00B0F0"/>
                </a:solidFill>
              </a:rPr>
              <a:t>Q2 2017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Environments and servers to be backed up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Configure </a:t>
            </a:r>
            <a:r>
              <a:rPr lang="en-US" sz="2000" dirty="0" smtClean="0"/>
              <a:t>Recovery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Setup recovery tools like Site recovery etc.. As per agreed design(PS Scripts) – Completed..(Need to check with Suhas)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Setup Disaster recovery instances and configuration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Create and test recovery scripts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Simulate DR and Validate the Setup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RTO/RPO considerations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 </a:t>
            </a:r>
          </a:p>
          <a:p>
            <a:pPr algn="r"/>
            <a:r>
              <a:rPr lang="en-US" sz="1200" dirty="0">
                <a:solidFill>
                  <a:srgbClr val="00B0F0"/>
                </a:solidFill>
              </a:rPr>
              <a:t>Advanced 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545966" cy="607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Implementation-Artifacts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1051560"/>
            <a:ext cx="11545967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Artifacts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Build/Provision 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CMDB on Azure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Backup </a:t>
            </a:r>
            <a:r>
              <a:rPr lang="en-US" sz="1600" dirty="0" smtClean="0"/>
              <a:t>&amp; Recovery ( documentation of backup and recovery strategy and implementation for BAU Handover)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Security documentation ( documentation of security rules, firewall rules and additional security details) 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Infra </a:t>
            </a:r>
            <a:r>
              <a:rPr lang="en-US" sz="1600" dirty="0"/>
              <a:t>v</a:t>
            </a:r>
            <a:r>
              <a:rPr lang="en-US" sz="1600" dirty="0" smtClean="0"/>
              <a:t>alidation 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Best Practices</a:t>
            </a:r>
          </a:p>
          <a:p>
            <a:pPr lvl="1"/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 </a:t>
            </a:r>
          </a:p>
          <a:p>
            <a:pPr algn="r"/>
            <a:r>
              <a:rPr lang="en-US" sz="1200" dirty="0">
                <a:solidFill>
                  <a:srgbClr val="00B0F0"/>
                </a:solidFill>
              </a:rPr>
              <a:t>Advanced 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4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Test/Validation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38" y="180359"/>
            <a:ext cx="11286649" cy="607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Test/Validation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47919511"/>
              </p:ext>
            </p:extLst>
          </p:nvPr>
        </p:nvGraphicFramePr>
        <p:xfrm>
          <a:off x="675778" y="1285907"/>
          <a:ext cx="10734904" cy="4303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78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0964097" cy="468120"/>
          </a:xfrm>
        </p:spPr>
        <p:txBody>
          <a:bodyPr>
            <a:noAutofit/>
          </a:bodyPr>
          <a:lstStyle/>
          <a:p>
            <a:r>
              <a:rPr lang="en-US" sz="4000" smtClean="0"/>
              <a:t>Test/Validation </a:t>
            </a:r>
            <a:r>
              <a:rPr lang="en-US" sz="4000" dirty="0" smtClean="0"/>
              <a:t>– Network Testing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93192" y="1069848"/>
            <a:ext cx="11368836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342900">
              <a:buFont typeface="Arial" panose="020B0604020202020204" pitchFamily="34" charset="0"/>
              <a:buChar char="•"/>
            </a:pPr>
            <a:r>
              <a:rPr lang="en-US" sz="2000" dirty="0"/>
              <a:t>Validate </a:t>
            </a:r>
            <a:r>
              <a:rPr lang="en-US" sz="2000" dirty="0" smtClean="0"/>
              <a:t>Connectivity </a:t>
            </a:r>
            <a:r>
              <a:rPr lang="en-US" sz="1600" dirty="0">
                <a:solidFill>
                  <a:srgbClr val="7030A0"/>
                </a:solidFill>
              </a:rPr>
              <a:t>( no scripts created for any kind of testing </a:t>
            </a:r>
            <a:r>
              <a:rPr lang="en-US" sz="1600" dirty="0" smtClean="0">
                <a:solidFill>
                  <a:srgbClr val="7030A0"/>
                </a:solidFill>
              </a:rPr>
              <a:t>for now, need to discuss, explore and create)</a:t>
            </a:r>
            <a:endParaRPr lang="en-US" sz="1600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Validation of connectivity to resources </a:t>
            </a:r>
            <a:r>
              <a:rPr lang="en-US" sz="1600" dirty="0">
                <a:solidFill>
                  <a:srgbClr val="00B050"/>
                </a:solidFill>
              </a:rPr>
              <a:t>like VM NIC, subnet, </a:t>
            </a:r>
            <a:r>
              <a:rPr lang="en-US" sz="1600" dirty="0" err="1">
                <a:solidFill>
                  <a:srgbClr val="00B050"/>
                </a:solidFill>
              </a:rPr>
              <a:t>vNet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etc. between cross premises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Validation of latency and connection speeds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Validation of redundancy setup for resiliency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Validation of recovery setup if 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Validate Security Setup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Validation of NAT rules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Validation of inbound and outbound </a:t>
            </a:r>
            <a:r>
              <a:rPr lang="en-US" sz="1600" dirty="0" smtClean="0">
                <a:solidFill>
                  <a:srgbClr val="00B050"/>
                </a:solidFill>
              </a:rPr>
              <a:t>rules ( NSG)</a:t>
            </a:r>
            <a:endParaRPr lang="en-US" sz="1600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Validation of priorities of </a:t>
            </a:r>
            <a:r>
              <a:rPr lang="en-US" sz="1600" dirty="0" smtClean="0">
                <a:solidFill>
                  <a:srgbClr val="00B050"/>
                </a:solidFill>
              </a:rPr>
              <a:t>rules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Validation of ACL’s and Firewall rules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Penetration 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Validate 3</a:t>
            </a:r>
            <a:r>
              <a:rPr lang="en-US" sz="1600" baseline="30000" dirty="0" smtClean="0">
                <a:solidFill>
                  <a:srgbClr val="00B0F0"/>
                </a:solidFill>
              </a:rPr>
              <a:t>rd</a:t>
            </a:r>
            <a:r>
              <a:rPr lang="en-US" sz="1600" dirty="0" smtClean="0">
                <a:solidFill>
                  <a:srgbClr val="00B0F0"/>
                </a:solidFill>
              </a:rPr>
              <a:t> Party appliance Setup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342900">
              <a:buFont typeface="Arial" panose="020B0604020202020204" pitchFamily="34" charset="0"/>
              <a:buChar char="•"/>
            </a:pPr>
            <a:r>
              <a:rPr lang="en-US" sz="2000" dirty="0"/>
              <a:t>Validate DNS Setup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Name resolution 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50"/>
                </a:solidFill>
              </a:rPr>
              <a:t>Nslookup</a:t>
            </a:r>
            <a:endParaRPr lang="en-US" sz="1600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Validation of Zones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 </a:t>
            </a:r>
          </a:p>
          <a:p>
            <a:pPr algn="r"/>
            <a:r>
              <a:rPr lang="en-US" sz="1200" dirty="0">
                <a:solidFill>
                  <a:srgbClr val="00B0F0"/>
                </a:solidFill>
              </a:rPr>
              <a:t>Advanced 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9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699" y="988865"/>
            <a:ext cx="11384924" cy="518523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394831" cy="607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Cloud Migration Process- Overview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02488162"/>
              </p:ext>
            </p:extLst>
          </p:nvPr>
        </p:nvGraphicFramePr>
        <p:xfrm>
          <a:off x="365761" y="841655"/>
          <a:ext cx="11624678" cy="525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4148" y="6858000"/>
            <a:ext cx="1135626" cy="8593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2761" y="5722307"/>
            <a:ext cx="3987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Discover the infrastructure &amp; Identify Preliminary Workload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8849" y="5090793"/>
            <a:ext cx="454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Analysis to define the high level scope &amp; Requirements for Migration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23078" y="4274613"/>
            <a:ext cx="3628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Define &amp; Finalize Architecture (Infra/Network/Security/Sizing/Capacity Planning)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037375" y="3528698"/>
            <a:ext cx="362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Environment Preparation – Basic Infrastructure &amp; Pre-Requisites for Implementation to Start. POC to validate Migration Approach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865376" y="2986926"/>
            <a:ext cx="133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creating VM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432901" y="3572368"/>
            <a:ext cx="95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Foundation Setup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52853" y="4286860"/>
            <a:ext cx="95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Deep-Dive Planning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90853" y="4946943"/>
            <a:ext cx="95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Deep-Dive Analysis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28853" y="5685123"/>
            <a:ext cx="955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Identify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23405" y="2879571"/>
            <a:ext cx="95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Ready to Build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07234" y="2264690"/>
            <a:ext cx="955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Testing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290654" y="1636377"/>
            <a:ext cx="117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KT &amp; Sign-Off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09109" y="1018514"/>
            <a:ext cx="95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Signed Off &amp; Exit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261796" y="2246962"/>
            <a:ext cx="244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Validate your Setup &amp; Fix Issues aligned to customer’s requirements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597633" y="1582680"/>
            <a:ext cx="1658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Provide KT with SOP documents</a:t>
            </a:r>
            <a:endParaRPr lang="en-US" sz="1200" dirty="0"/>
          </a:p>
        </p:txBody>
      </p:sp>
      <p:sp>
        <p:nvSpPr>
          <p:cNvPr id="27" name="Lightning Bolt 26"/>
          <p:cNvSpPr/>
          <p:nvPr/>
        </p:nvSpPr>
        <p:spPr>
          <a:xfrm rot="5868566" flipH="1" flipV="1">
            <a:off x="8445535" y="931676"/>
            <a:ext cx="364802" cy="69132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endCxn id="19" idx="1"/>
          </p:cNvCxnSpPr>
          <p:nvPr/>
        </p:nvCxnSpPr>
        <p:spPr>
          <a:xfrm flipV="1">
            <a:off x="528853" y="5177776"/>
            <a:ext cx="762000" cy="398776"/>
          </a:xfrm>
          <a:prstGeom prst="curvedConnector3">
            <a:avLst>
              <a:gd name="adj1" fmla="val -10845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endCxn id="18" idx="1"/>
          </p:cNvCxnSpPr>
          <p:nvPr/>
        </p:nvCxnSpPr>
        <p:spPr>
          <a:xfrm flipV="1">
            <a:off x="1348197" y="4517693"/>
            <a:ext cx="704656" cy="551512"/>
          </a:xfrm>
          <a:prstGeom prst="curvedConnector3">
            <a:avLst>
              <a:gd name="adj1" fmla="val -50523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16" idx="1"/>
          </p:cNvCxnSpPr>
          <p:nvPr/>
        </p:nvCxnSpPr>
        <p:spPr>
          <a:xfrm flipV="1">
            <a:off x="1979118" y="3803201"/>
            <a:ext cx="1453783" cy="536600"/>
          </a:xfrm>
          <a:prstGeom prst="curvedConnector3">
            <a:avLst>
              <a:gd name="adj1" fmla="val -22643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endCxn id="21" idx="1"/>
          </p:cNvCxnSpPr>
          <p:nvPr/>
        </p:nvCxnSpPr>
        <p:spPr>
          <a:xfrm flipV="1">
            <a:off x="3405706" y="3110404"/>
            <a:ext cx="717699" cy="533782"/>
          </a:xfrm>
          <a:prstGeom prst="curvedConnector3">
            <a:avLst>
              <a:gd name="adj1" fmla="val -30751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flipV="1">
            <a:off x="4105302" y="2614112"/>
            <a:ext cx="930848" cy="282092"/>
          </a:xfrm>
          <a:prstGeom prst="curvedConnector3">
            <a:avLst>
              <a:gd name="adj1" fmla="val -44082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endCxn id="23" idx="1"/>
          </p:cNvCxnSpPr>
          <p:nvPr/>
        </p:nvCxnSpPr>
        <p:spPr>
          <a:xfrm flipV="1">
            <a:off x="5079346" y="1774877"/>
            <a:ext cx="1211308" cy="472085"/>
          </a:xfrm>
          <a:prstGeom prst="curvedConnector3">
            <a:avLst>
              <a:gd name="adj1" fmla="val -65891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2830" y="5012793"/>
            <a:ext cx="637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CMDB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97022" y="4455578"/>
            <a:ext cx="1514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High-Level Migration Approach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17181" y="3761296"/>
            <a:ext cx="20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Detailed Migration Approach &amp; Design Documents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768823" y="3161131"/>
            <a:ext cx="2089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Subscription Setup, Basic Infra, Migration Approach Validation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27714" y="2675629"/>
            <a:ext cx="207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Migrate VM based on Design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653410" y="1698832"/>
            <a:ext cx="1197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SOP + Test-Plan</a:t>
            </a:r>
            <a:endParaRPr lang="en-US" sz="1200" dirty="0"/>
          </a:p>
        </p:txBody>
      </p:sp>
      <p:cxnSp>
        <p:nvCxnSpPr>
          <p:cNvPr id="48" name="Curved Connector 47"/>
          <p:cNvCxnSpPr/>
          <p:nvPr/>
        </p:nvCxnSpPr>
        <p:spPr>
          <a:xfrm flipV="1">
            <a:off x="2045288" y="2980909"/>
            <a:ext cx="2060014" cy="1358893"/>
          </a:xfrm>
          <a:prstGeom prst="curvedConnector3">
            <a:avLst>
              <a:gd name="adj1" fmla="val -65659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 flipV="1">
            <a:off x="6312888" y="1068438"/>
            <a:ext cx="2725667" cy="607392"/>
          </a:xfrm>
          <a:prstGeom prst="curvedConnector3">
            <a:avLst>
              <a:gd name="adj1" fmla="val -31271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142015" y="1220553"/>
            <a:ext cx="444625" cy="27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SOP</a:t>
            </a:r>
            <a:endParaRPr lang="en-US" sz="1200" dirty="0"/>
          </a:p>
        </p:txBody>
      </p:sp>
      <p:cxnSp>
        <p:nvCxnSpPr>
          <p:cNvPr id="93" name="Curved Connector 92"/>
          <p:cNvCxnSpPr>
            <a:endCxn id="22" idx="1"/>
          </p:cNvCxnSpPr>
          <p:nvPr/>
        </p:nvCxnSpPr>
        <p:spPr>
          <a:xfrm flipV="1">
            <a:off x="2027185" y="2403190"/>
            <a:ext cx="3080049" cy="1936611"/>
          </a:xfrm>
          <a:prstGeom prst="curvedConnector3">
            <a:avLst>
              <a:gd name="adj1" fmla="val -56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88762" y="2755158"/>
            <a:ext cx="962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Test Plan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8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286649" cy="607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Test/Validation – AD Testing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699" y="1066101"/>
            <a:ext cx="11545967" cy="36625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Windows AD on cloud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Recommended configuration DCs in cloud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Resilient functionality without on premise connectivity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Validate bi-directional data sync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Azure 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Validate authentication from native and web applications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Validate Kerberos &amp; NTLM in case of ADDS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Validate unidirectional / bi-directional data sync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Validate all supported OAuth workflows and protocols (if applicable)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Validate MFA (if applicable)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Federation (if applicable)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Recommended configuration and functioning of Federation endpoint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Validate that MFA is setup and works as expected (if applicable)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 </a:t>
            </a:r>
          </a:p>
          <a:p>
            <a:pPr algn="r"/>
            <a:r>
              <a:rPr lang="en-US" sz="1200" dirty="0">
                <a:solidFill>
                  <a:srgbClr val="00B0F0"/>
                </a:solidFill>
              </a:rPr>
              <a:t>Advanced 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286649" cy="607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Test/Validation-Monitoring </a:t>
            </a:r>
            <a:r>
              <a:rPr lang="en-US" dirty="0"/>
              <a:t>/Reporting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699" y="1066101"/>
            <a:ext cx="11545967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Monitoring &amp; Reporting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Validate monitoring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Validate </a:t>
            </a:r>
            <a:r>
              <a:rPr lang="en-US" sz="1600" dirty="0">
                <a:solidFill>
                  <a:srgbClr val="00B050"/>
                </a:solidFill>
              </a:rPr>
              <a:t>Alert Triggers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Validate Notification </a:t>
            </a:r>
            <a:r>
              <a:rPr lang="en-US" sz="1600" dirty="0" smtClean="0">
                <a:solidFill>
                  <a:srgbClr val="00B050"/>
                </a:solidFill>
              </a:rPr>
              <a:t>messages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Validate data flow to reporting and monitoring tools of customer (If any)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Validate data flow to reporting and monitoring tools of  </a:t>
            </a:r>
            <a:r>
              <a:rPr lang="en-US" sz="1600" dirty="0" err="1" smtClean="0">
                <a:solidFill>
                  <a:srgbClr val="00B0F0"/>
                </a:solidFill>
              </a:rPr>
              <a:t>Zenoss</a:t>
            </a:r>
            <a:r>
              <a:rPr lang="en-US" sz="1600" dirty="0" smtClean="0">
                <a:solidFill>
                  <a:srgbClr val="00B0F0"/>
                </a:solidFill>
              </a:rPr>
              <a:t>/C360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Validate data flow to OMS</a:t>
            </a:r>
            <a:endParaRPr lang="en-US" sz="1600" dirty="0">
              <a:solidFill>
                <a:srgbClr val="00B0F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Validate data flow in to SCOM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 </a:t>
            </a:r>
          </a:p>
          <a:p>
            <a:pPr algn="r"/>
            <a:r>
              <a:rPr lang="en-US" sz="1200" dirty="0">
                <a:solidFill>
                  <a:srgbClr val="00B0F0"/>
                </a:solidFill>
              </a:rPr>
              <a:t>Advanced 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286649" cy="607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Test/Validation- Infra Testing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699" y="1066101"/>
            <a:ext cx="11545967" cy="2369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Infra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Validate </a:t>
            </a:r>
            <a:r>
              <a:rPr lang="en-US" sz="1600" dirty="0" smtClean="0">
                <a:solidFill>
                  <a:srgbClr val="00B050"/>
                </a:solidFill>
              </a:rPr>
              <a:t>basic </a:t>
            </a:r>
            <a:r>
              <a:rPr lang="en-US" sz="1600" smtClean="0">
                <a:solidFill>
                  <a:srgbClr val="00B050"/>
                </a:solidFill>
              </a:rPr>
              <a:t>details like Naming </a:t>
            </a:r>
            <a:r>
              <a:rPr lang="en-US" sz="1600" dirty="0">
                <a:solidFill>
                  <a:srgbClr val="00B050"/>
                </a:solidFill>
              </a:rPr>
              <a:t>conventions, additional disc information,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Validate VM’s Domain </a:t>
            </a:r>
            <a:r>
              <a:rPr lang="en-US" sz="1600" dirty="0">
                <a:solidFill>
                  <a:srgbClr val="00B050"/>
                </a:solidFill>
              </a:rPr>
              <a:t>join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Validate if Patch management is applied correctly</a:t>
            </a:r>
            <a:endParaRPr lang="en-US" sz="1600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Validation of Security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Stress, Load and Performance testing </a:t>
            </a:r>
            <a:r>
              <a:rPr lang="en-US" sz="1600" dirty="0">
                <a:solidFill>
                  <a:srgbClr val="00B0F0"/>
                </a:solidFill>
              </a:rPr>
              <a:t>( Disk ,CPU ,</a:t>
            </a:r>
            <a:r>
              <a:rPr lang="en-US" sz="1600" dirty="0" smtClean="0">
                <a:solidFill>
                  <a:srgbClr val="00B0F0"/>
                </a:solidFill>
              </a:rPr>
              <a:t>Network, Latency)</a:t>
            </a:r>
            <a:endParaRPr lang="en-US" sz="1600" dirty="0">
              <a:solidFill>
                <a:srgbClr val="00B0F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Validate backup setup and configuration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HA/DR 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Backup and restore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 </a:t>
            </a:r>
          </a:p>
          <a:p>
            <a:pPr algn="r"/>
            <a:r>
              <a:rPr lang="en-US" sz="1200" dirty="0">
                <a:solidFill>
                  <a:srgbClr val="00B0F0"/>
                </a:solidFill>
              </a:rPr>
              <a:t>Advanced 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286649" cy="607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Test/Validation-Workload Testing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699" y="1066101"/>
            <a:ext cx="11545967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App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Functional 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Data </a:t>
            </a:r>
            <a:r>
              <a:rPr lang="en-US" sz="1600" dirty="0" smtClean="0">
                <a:solidFill>
                  <a:srgbClr val="00B050"/>
                </a:solidFill>
              </a:rPr>
              <a:t>configuration and consistency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NFR validation</a:t>
            </a:r>
            <a:endParaRPr lang="en-US" sz="1600" dirty="0" smtClean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Integration testing</a:t>
            </a:r>
            <a:endParaRPr lang="en-US" sz="1600" dirty="0" smtClean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Security Testing</a:t>
            </a:r>
            <a:endParaRPr lang="en-US" sz="1600" dirty="0" smtClean="0">
              <a:solidFill>
                <a:srgbClr val="00B0F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Validate Application Monitor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DevOps validation (</a:t>
            </a:r>
            <a:r>
              <a:rPr lang="en-US" sz="1600" dirty="0">
                <a:solidFill>
                  <a:srgbClr val="00B0F0"/>
                </a:solidFill>
              </a:rPr>
              <a:t>CI &amp; CD</a:t>
            </a:r>
            <a:r>
              <a:rPr lang="en-US" sz="1600" dirty="0" smtClean="0">
                <a:solidFill>
                  <a:srgbClr val="00B0F0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HA/DR 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Cluster Replication </a:t>
            </a:r>
            <a:r>
              <a:rPr lang="en-US" sz="1600" dirty="0" smtClean="0">
                <a:solidFill>
                  <a:srgbClr val="00B0F0"/>
                </a:solidFill>
              </a:rPr>
              <a:t>validation</a:t>
            </a:r>
            <a:endParaRPr lang="en-US" sz="1600" dirty="0">
              <a:solidFill>
                <a:srgbClr val="00B0F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Performance Testing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 </a:t>
            </a:r>
          </a:p>
          <a:p>
            <a:pPr algn="r"/>
            <a:r>
              <a:rPr lang="en-US" sz="1200" dirty="0">
                <a:solidFill>
                  <a:srgbClr val="00B0F0"/>
                </a:solidFill>
              </a:rPr>
              <a:t>Advanced 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1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545966" cy="327677"/>
          </a:xfrm>
        </p:spPr>
        <p:txBody>
          <a:bodyPr>
            <a:normAutofit fontScale="90000"/>
          </a:bodyPr>
          <a:lstStyle/>
          <a:p>
            <a:r>
              <a:rPr lang="en-US" dirty="0"/>
              <a:t>Test/Validation</a:t>
            </a:r>
            <a:r>
              <a:rPr lang="en-US" dirty="0" smtClean="0"/>
              <a:t>-Artifacts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1051560"/>
            <a:ext cx="11545967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Artifacts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Test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Test Automation 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 validation 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Integration Testing 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NFR Validation Testing ( RTO,RPO, Performance… validation document)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Monitoring &amp; Reporting validation (List out all the parameters and produce a validation document for a business sign-off)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Best Practices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solidFill>
                  <a:srgbClr val="00B050"/>
                </a:solidFill>
              </a:rPr>
              <a:t>Basic (</a:t>
            </a:r>
            <a:r>
              <a:rPr lang="en-US" sz="1200" dirty="0">
                <a:solidFill>
                  <a:srgbClr val="00B050"/>
                </a:solidFill>
              </a:rPr>
              <a:t>Minimum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</a:p>
          <a:p>
            <a:pPr algn="r"/>
            <a:r>
              <a:rPr lang="en-US" sz="1200" dirty="0">
                <a:solidFill>
                  <a:srgbClr val="00B0F0"/>
                </a:solidFill>
              </a:rPr>
              <a:t>Advanced 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Handover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08" y="180360"/>
            <a:ext cx="11286649" cy="607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Handover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66480830"/>
              </p:ext>
            </p:extLst>
          </p:nvPr>
        </p:nvGraphicFramePr>
        <p:xfrm>
          <a:off x="778363" y="1983544"/>
          <a:ext cx="10645198" cy="3245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772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286649" cy="607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Handover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699" y="1066101"/>
            <a:ext cx="11545967" cy="33547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Knowledge/Capability </a:t>
            </a:r>
            <a:r>
              <a:rPr lang="en-US" sz="2000" dirty="0"/>
              <a:t>Alignment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Identify the resource with right skills, in case of support for </a:t>
            </a:r>
            <a:r>
              <a:rPr lang="en-US" sz="1600" dirty="0" smtClean="0">
                <a:solidFill>
                  <a:srgbClr val="00B050"/>
                </a:solidFill>
              </a:rPr>
              <a:t>developmental activities. E.g. Azure-script-maintenance. If no resource to support such activities, acknowledge the cloud delivery management for resolution</a:t>
            </a:r>
            <a:endParaRPr lang="en-US" sz="1600" dirty="0">
              <a:solidFill>
                <a:srgbClr val="00B050"/>
              </a:solidFill>
            </a:endParaRP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Documentation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Prepare </a:t>
            </a:r>
            <a:r>
              <a:rPr lang="en-US" sz="1600" dirty="0">
                <a:solidFill>
                  <a:srgbClr val="00B050"/>
                </a:solidFill>
              </a:rPr>
              <a:t>and Provide the all set of handover documents specific for environment ,back up &amp; recovery ,DR data sync ,User access and critical technical challenges faced.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Learning section for Azure services utilized in the project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KT/Demos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Provide </a:t>
            </a:r>
            <a:r>
              <a:rPr lang="en-US" sz="1600" dirty="0">
                <a:solidFill>
                  <a:srgbClr val="00B050"/>
                </a:solidFill>
              </a:rPr>
              <a:t>the all set of Demo’s and KT </a:t>
            </a:r>
          </a:p>
          <a:p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672396" y="72689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 </a:t>
            </a:r>
          </a:p>
          <a:p>
            <a:pPr algn="r"/>
            <a:r>
              <a:rPr lang="en-US" sz="1200" dirty="0">
                <a:solidFill>
                  <a:srgbClr val="00B0F0"/>
                </a:solidFill>
              </a:rPr>
              <a:t>Advanced 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2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545966" cy="607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Handover-Artifacts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1051560"/>
            <a:ext cx="11545967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Artifacts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KT 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BAU Scripts ( if any)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mtClean="0"/>
              <a:t>Demos 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9672332" y="48625"/>
            <a:ext cx="2239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 </a:t>
            </a:r>
          </a:p>
          <a:p>
            <a:pPr algn="r"/>
            <a:r>
              <a:rPr lang="en-US" sz="1200" dirty="0">
                <a:solidFill>
                  <a:srgbClr val="00B0F0"/>
                </a:solidFill>
              </a:rPr>
              <a:t>Advanced (Requirement specific)</a:t>
            </a:r>
            <a:endParaRPr lang="en-US" sz="1200" dirty="0">
              <a:solidFill>
                <a:srgbClr val="00B050"/>
              </a:solidFill>
            </a:endParaRPr>
          </a:p>
          <a:p>
            <a:pPr algn="r"/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CCS Architecture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584778" cy="60725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Design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84498723"/>
              </p:ext>
            </p:extLst>
          </p:nvPr>
        </p:nvGraphicFramePr>
        <p:xfrm>
          <a:off x="147744" y="1195755"/>
          <a:ext cx="11507636" cy="460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1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365760" y="182880"/>
            <a:ext cx="11545967" cy="607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Design-Network Topology Analysis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5760" y="1801368"/>
            <a:ext cx="11545967" cy="360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Hybrid connectivity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Site-to-site VPN:- IPsec tunnel based connectivity over the  public internet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Express Route :-Private ,low-latency  and dedicated </a:t>
            </a:r>
            <a:r>
              <a:rPr lang="en-US" sz="1600" dirty="0" smtClean="0">
                <a:solidFill>
                  <a:srgbClr val="00B050"/>
                </a:solidFill>
              </a:rPr>
              <a:t>bandwidth</a:t>
            </a:r>
          </a:p>
          <a:p>
            <a:pPr lvl="1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Region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Factors to be  considered  like latency ,connectivity , proximity &amp; </a:t>
            </a:r>
            <a:r>
              <a:rPr lang="en-US" sz="1600" dirty="0" smtClean="0">
                <a:solidFill>
                  <a:srgbClr val="00B050"/>
                </a:solidFill>
              </a:rPr>
              <a:t>compliance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Network Decisions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Factors to be  considered  like DMZ</a:t>
            </a:r>
            <a:r>
              <a:rPr lang="en-US" sz="1600" dirty="0" smtClean="0">
                <a:solidFill>
                  <a:srgbClr val="00B050"/>
                </a:solidFill>
              </a:rPr>
              <a:t>, Subnet/zoning, </a:t>
            </a:r>
            <a:r>
              <a:rPr lang="en-US" sz="1600" dirty="0" err="1" smtClean="0">
                <a:solidFill>
                  <a:srgbClr val="00B050"/>
                </a:solidFill>
              </a:rPr>
              <a:t>IPSec</a:t>
            </a:r>
            <a:r>
              <a:rPr lang="en-US" sz="1600" dirty="0" smtClean="0">
                <a:solidFill>
                  <a:srgbClr val="00B050"/>
                </a:solidFill>
              </a:rPr>
              <a:t>, NSG, LB, DNS</a:t>
            </a:r>
          </a:p>
          <a:p>
            <a:pPr lvl="1"/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Security/Defense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Factors to be considered like DDoS Protection ,Azure Security Center</a:t>
            </a:r>
            <a:r>
              <a:rPr lang="en-US" sz="1600" dirty="0" smtClean="0">
                <a:solidFill>
                  <a:srgbClr val="00B0F0"/>
                </a:solidFill>
              </a:rPr>
              <a:t>, Web </a:t>
            </a:r>
            <a:r>
              <a:rPr lang="en-US" sz="1600" dirty="0">
                <a:solidFill>
                  <a:srgbClr val="00B0F0"/>
                </a:solidFill>
              </a:rPr>
              <a:t>Filtering</a:t>
            </a:r>
            <a:r>
              <a:rPr lang="en-US" sz="1600" dirty="0" smtClean="0">
                <a:solidFill>
                  <a:srgbClr val="00B0F0"/>
                </a:solidFill>
              </a:rPr>
              <a:t>, Anti-Virus</a:t>
            </a:r>
            <a:endParaRPr lang="en-US" sz="1600" dirty="0">
              <a:solidFill>
                <a:srgbClr val="00B0F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Intrusion detection/Intrusion Prevention, Firewall</a:t>
            </a:r>
            <a:r>
              <a:rPr lang="en-US" sz="1600" dirty="0" smtClean="0">
                <a:solidFill>
                  <a:srgbClr val="00B0F0"/>
                </a:solidFill>
              </a:rPr>
              <a:t>, Application Control, Botnet Protection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760" y="1051560"/>
            <a:ext cx="11545967" cy="6155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Inputs :-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Latency</a:t>
            </a:r>
            <a:r>
              <a:rPr lang="en-US" sz="1600" dirty="0"/>
              <a:t>, Resiliency ,Bandwidth Requirements, </a:t>
            </a:r>
            <a:r>
              <a:rPr lang="en-US" sz="1600" dirty="0" smtClean="0"/>
              <a:t>Security considerations, Type </a:t>
            </a:r>
            <a:r>
              <a:rPr lang="en-US" sz="1600" dirty="0"/>
              <a:t>of on premise network device  and proximity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</a:t>
            </a:r>
            <a:r>
              <a:rPr lang="en-US" sz="1200" dirty="0" smtClean="0">
                <a:solidFill>
                  <a:srgbClr val="00B050"/>
                </a:solidFill>
              </a:rPr>
              <a:t>efault</a:t>
            </a:r>
          </a:p>
          <a:p>
            <a:pPr algn="r"/>
            <a:r>
              <a:rPr lang="en-US" sz="1200" dirty="0">
                <a:solidFill>
                  <a:srgbClr val="00B0F0"/>
                </a:solidFill>
              </a:rPr>
              <a:t>Advanced 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545967" cy="607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Design-Subscription </a:t>
            </a:r>
            <a:r>
              <a:rPr lang="en-US" dirty="0"/>
              <a:t>Management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708" y="5039764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0" y="1051560"/>
            <a:ext cx="11545967" cy="6155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Inputs :-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Metering </a:t>
            </a:r>
            <a:r>
              <a:rPr lang="en-US" sz="1600" dirty="0"/>
              <a:t>&amp; chargeback, Consumption commitment, Access and permission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5760" y="1801368"/>
            <a:ext cx="11545967" cy="2369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Subscription Types 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Pay as you Go:- </a:t>
            </a:r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minimums or commitments. Use credit card to sign-up. Cancel anytime</a:t>
            </a:r>
            <a:endParaRPr lang="en-US" sz="1600" dirty="0">
              <a:solidFill>
                <a:srgbClr val="00B0F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B0F0"/>
                </a:solidFill>
              </a:rPr>
              <a:t>Msdn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:- </a:t>
            </a:r>
            <a:r>
              <a:rPr lang="en-US" sz="1600" dirty="0" err="1">
                <a:solidFill>
                  <a:srgbClr val="00B0F0"/>
                </a:solidFill>
              </a:rPr>
              <a:t>Msdn</a:t>
            </a:r>
            <a:r>
              <a:rPr lang="en-US" sz="1600" dirty="0">
                <a:solidFill>
                  <a:srgbClr val="00B0F0"/>
                </a:solidFill>
              </a:rPr>
              <a:t> subscription by default gives </a:t>
            </a:r>
            <a:r>
              <a:rPr lang="en-US" sz="1600" dirty="0" smtClean="0">
                <a:solidFill>
                  <a:srgbClr val="00B0F0"/>
                </a:solidFill>
              </a:rPr>
              <a:t>$150 azure credit every month. It should be used strictly for training and Learning purposes only and not for any </a:t>
            </a:r>
            <a:r>
              <a:rPr lang="en-US" sz="1600" smtClean="0">
                <a:solidFill>
                  <a:srgbClr val="00B0F0"/>
                </a:solidFill>
              </a:rPr>
              <a:t>workload migrations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Buy </a:t>
            </a:r>
            <a:r>
              <a:rPr lang="en-US" sz="1600" dirty="0">
                <a:solidFill>
                  <a:srgbClr val="00B0F0"/>
                </a:solidFill>
              </a:rPr>
              <a:t>from a Microsoft </a:t>
            </a:r>
            <a:r>
              <a:rPr lang="en-US" sz="1600" dirty="0" smtClean="0">
                <a:solidFill>
                  <a:srgbClr val="00B0F0"/>
                </a:solidFill>
              </a:rPr>
              <a:t>Reseller :- Cognizant is not </a:t>
            </a:r>
            <a:r>
              <a:rPr lang="en-US" sz="1600" dirty="0">
                <a:solidFill>
                  <a:srgbClr val="00B0F0"/>
                </a:solidFill>
              </a:rPr>
              <a:t>buying from resellers </a:t>
            </a:r>
            <a:r>
              <a:rPr lang="en-US" sz="1600" dirty="0" smtClean="0">
                <a:solidFill>
                  <a:srgbClr val="00B0F0"/>
                </a:solidFill>
              </a:rPr>
              <a:t>as </a:t>
            </a:r>
            <a:r>
              <a:rPr lang="en-US" sz="1600" dirty="0">
                <a:solidFill>
                  <a:srgbClr val="00B0F0"/>
                </a:solidFill>
              </a:rPr>
              <a:t>we have an EA. but might be a case in future</a:t>
            </a:r>
            <a:endParaRPr lang="en-US" sz="1600" dirty="0" smtClean="0">
              <a:solidFill>
                <a:srgbClr val="00B0F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EA :- </a:t>
            </a:r>
            <a:r>
              <a:rPr lang="en-US" sz="1600" dirty="0">
                <a:solidFill>
                  <a:srgbClr val="00B0F0"/>
                </a:solidFill>
              </a:rPr>
              <a:t>The Enterprise agreement with Microsoft and vendor for committed invoice </a:t>
            </a:r>
            <a:r>
              <a:rPr lang="en-US" sz="1600" dirty="0" smtClean="0">
                <a:solidFill>
                  <a:srgbClr val="00B0F0"/>
                </a:solidFill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EA-Customer: This is an Enterprise agreement procured by customer working with Microsoft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EA-Cognizant: This is an Enterprise agreement procured by Cognizant working with Microsoft. This option should only be considered if managed services for the workloads hosted in the subscriptions are provided by </a:t>
            </a:r>
            <a:r>
              <a:rPr lang="en-US" sz="1600" dirty="0" smtClean="0">
                <a:solidFill>
                  <a:srgbClr val="00B0F0"/>
                </a:solidFill>
              </a:rPr>
              <a:t>Cognizant</a:t>
            </a:r>
          </a:p>
        </p:txBody>
      </p:sp>
      <p:pic>
        <p:nvPicPr>
          <p:cNvPr id="17" name="Picture 1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705" y="4162510"/>
            <a:ext cx="5943600" cy="1754505"/>
          </a:xfrm>
          <a:prstGeom prst="rect">
            <a:avLst/>
          </a:prstGeom>
          <a:noFill/>
        </p:spPr>
      </p:pic>
      <p:pic>
        <p:nvPicPr>
          <p:cNvPr id="18" name="Picture 1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4162511"/>
            <a:ext cx="5649322" cy="175450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</a:t>
            </a:r>
          </a:p>
          <a:p>
            <a:pPr algn="r"/>
            <a:r>
              <a:rPr lang="en-US" sz="1200" dirty="0" smtClean="0">
                <a:solidFill>
                  <a:srgbClr val="00B0F0"/>
                </a:solidFill>
              </a:rPr>
              <a:t>Advanced </a:t>
            </a:r>
            <a:r>
              <a:rPr lang="en-US" sz="1200" dirty="0">
                <a:solidFill>
                  <a:srgbClr val="00B0F0"/>
                </a:solidFill>
              </a:rPr>
              <a:t>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4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365760" y="182880"/>
            <a:ext cx="11545967" cy="607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Design-Capacity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5759" y="1741499"/>
            <a:ext cx="11545967" cy="4339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Region </a:t>
            </a:r>
            <a:r>
              <a:rPr lang="en-US" dirty="0"/>
              <a:t>selection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Cost </a:t>
            </a:r>
            <a:r>
              <a:rPr lang="en-US" sz="1400" dirty="0">
                <a:solidFill>
                  <a:srgbClr val="00B050"/>
                </a:solidFill>
              </a:rPr>
              <a:t>, compliance and performance</a:t>
            </a:r>
            <a:r>
              <a:rPr lang="en-US" sz="1400" dirty="0" smtClean="0">
                <a:solidFill>
                  <a:srgbClr val="00B050"/>
                </a:solidFill>
              </a:rPr>
              <a:t>.</a:t>
            </a:r>
          </a:p>
          <a:p>
            <a:pPr lvl="1"/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Azure </a:t>
            </a:r>
            <a:r>
              <a:rPr lang="en-US" dirty="0"/>
              <a:t>Compute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Compute </a:t>
            </a:r>
            <a:r>
              <a:rPr lang="en-US" sz="1400" dirty="0">
                <a:solidFill>
                  <a:srgbClr val="00B050"/>
                </a:solidFill>
              </a:rPr>
              <a:t>instance sizing </a:t>
            </a:r>
            <a:r>
              <a:rPr lang="en-US" sz="1400" dirty="0" smtClean="0">
                <a:solidFill>
                  <a:srgbClr val="00B050"/>
                </a:solidFill>
              </a:rPr>
              <a:t>as </a:t>
            </a:r>
            <a:r>
              <a:rPr lang="en-US" sz="1400" dirty="0">
                <a:solidFill>
                  <a:srgbClr val="00B050"/>
                </a:solidFill>
              </a:rPr>
              <a:t>per the </a:t>
            </a:r>
            <a:r>
              <a:rPr lang="en-US" sz="1400" dirty="0" smtClean="0">
                <a:solidFill>
                  <a:srgbClr val="00B050"/>
                </a:solidFill>
              </a:rPr>
              <a:t>resource usage, number of drives and type of storage needed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Azure Storage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Storage </a:t>
            </a:r>
            <a:r>
              <a:rPr lang="en-US" sz="1400" dirty="0">
                <a:solidFill>
                  <a:srgbClr val="00B050"/>
                </a:solidFill>
              </a:rPr>
              <a:t>sizing as per IOPS/Throughput requirement, redundancy  &amp; cost </a:t>
            </a:r>
            <a:r>
              <a:rPr lang="en-US" sz="1400" dirty="0" smtClean="0">
                <a:solidFill>
                  <a:srgbClr val="00B050"/>
                </a:solidFill>
              </a:rPr>
              <a:t>factor.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Type of storage needed (Hot/Cold)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Availability requirements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F0"/>
                </a:solidFill>
              </a:rPr>
              <a:t>Provisioning required number of VMs and storage to meet HA and redundancy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Scaling requirement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F0"/>
                </a:solidFill>
              </a:rPr>
              <a:t>VM scaling as per application </a:t>
            </a:r>
            <a:r>
              <a:rPr lang="en-US" sz="1400" dirty="0" smtClean="0">
                <a:solidFill>
                  <a:srgbClr val="00B0F0"/>
                </a:solidFill>
              </a:rPr>
              <a:t>requirement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HA/DR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F0"/>
                </a:solidFill>
              </a:rPr>
              <a:t>Capacity required for HA and DR setup 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1051560"/>
            <a:ext cx="11545967" cy="6155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Inputs :-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Scaling Requirement ,RPO/RTO,SLA,HA/DR, Compute &amp; Data </a:t>
            </a:r>
            <a:r>
              <a:rPr lang="en-US" sz="1600" dirty="0" smtClean="0"/>
              <a:t>Sizing (IOPS</a:t>
            </a:r>
            <a:r>
              <a:rPr lang="en-US" sz="1600" dirty="0"/>
              <a:t>, Throughput, storage types) </a:t>
            </a:r>
          </a:p>
        </p:txBody>
      </p:sp>
      <p:sp>
        <p:nvSpPr>
          <p:cNvPr id="5" name="Rectangle 4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</a:t>
            </a:r>
          </a:p>
          <a:p>
            <a:pPr algn="r"/>
            <a:r>
              <a:rPr lang="en-US" sz="1200" dirty="0" smtClean="0">
                <a:solidFill>
                  <a:srgbClr val="00B0F0"/>
                </a:solidFill>
              </a:rPr>
              <a:t>Advanced </a:t>
            </a:r>
            <a:r>
              <a:rPr lang="en-US" sz="1200" dirty="0">
                <a:solidFill>
                  <a:srgbClr val="00B0F0"/>
                </a:solidFill>
              </a:rPr>
              <a:t>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545967" cy="607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Design-Security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" y="1741208"/>
            <a:ext cx="11545967" cy="45858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Network </a:t>
            </a: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Native Tools like Windows firewall, NSG, ACL</a:t>
            </a: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F0"/>
                </a:solidFill>
              </a:rPr>
              <a:t>3rd party firewalls from azure market place like Barracuda, </a:t>
            </a:r>
            <a:r>
              <a:rPr lang="en-US" sz="1400" dirty="0" err="1" smtClean="0">
                <a:solidFill>
                  <a:srgbClr val="00B0F0"/>
                </a:solidFill>
              </a:rPr>
              <a:t>Netscalar</a:t>
            </a:r>
            <a:r>
              <a:rPr lang="en-US" sz="1400" dirty="0" smtClean="0">
                <a:solidFill>
                  <a:srgbClr val="00B0F0"/>
                </a:solidFill>
              </a:rPr>
              <a:t>,  Fortinet, Trend </a:t>
            </a:r>
            <a:r>
              <a:rPr lang="en-US" sz="1400" dirty="0">
                <a:solidFill>
                  <a:srgbClr val="00B0F0"/>
                </a:solidFill>
              </a:rPr>
              <a:t>Micro </a:t>
            </a:r>
            <a:r>
              <a:rPr lang="en-US" sz="1400" dirty="0" smtClean="0">
                <a:solidFill>
                  <a:srgbClr val="00B0F0"/>
                </a:solidFill>
              </a:rPr>
              <a:t>etc.</a:t>
            </a:r>
            <a:endParaRPr lang="en-US" sz="1400" dirty="0">
              <a:solidFill>
                <a:srgbClr val="00B0F0"/>
              </a:solidFill>
            </a:endParaRPr>
          </a:p>
          <a:p>
            <a:pPr marL="10287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F0"/>
                </a:solidFill>
              </a:rPr>
              <a:t>DDoS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 smtClean="0">
                <a:solidFill>
                  <a:srgbClr val="00B0F0"/>
                </a:solidFill>
              </a:rPr>
              <a:t>prevention and network boundaries by VLAN </a:t>
            </a:r>
            <a:r>
              <a:rPr lang="en-US" sz="1400" dirty="0">
                <a:solidFill>
                  <a:srgbClr val="00B0F0"/>
                </a:solidFill>
              </a:rPr>
              <a:t>segregation will be used different type of workloads, like PROD, DEV, TEST, Apps, </a:t>
            </a:r>
            <a:r>
              <a:rPr lang="en-US" sz="1400" dirty="0" smtClean="0">
                <a:solidFill>
                  <a:srgbClr val="00B0F0"/>
                </a:solidFill>
              </a:rPr>
              <a:t>DB</a:t>
            </a:r>
          </a:p>
          <a:p>
            <a:pPr marL="685800"/>
            <a:endParaRPr lang="en-US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Infrastructure</a:t>
            </a:r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VM :-OS hardening,  Antivirus, Vulnerability Scan ,ACL</a:t>
            </a:r>
            <a:r>
              <a:rPr lang="en-US" sz="1400" dirty="0" smtClean="0">
                <a:solidFill>
                  <a:srgbClr val="00B050"/>
                </a:solidFill>
              </a:rPr>
              <a:t>, SSL </a:t>
            </a:r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OS patching on regular interval</a:t>
            </a:r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F0"/>
                </a:solidFill>
              </a:rPr>
              <a:t>Data</a:t>
            </a:r>
            <a:r>
              <a:rPr lang="en-US" sz="1400" dirty="0">
                <a:solidFill>
                  <a:srgbClr val="00B0F0"/>
                </a:solidFill>
              </a:rPr>
              <a:t>:- Azure Storage Encryption, Key Management, Disk Encryption, SAS, Data </a:t>
            </a:r>
            <a:r>
              <a:rPr lang="en-US" sz="1400" dirty="0" smtClean="0">
                <a:solidFill>
                  <a:srgbClr val="00B0F0"/>
                </a:solidFill>
              </a:rPr>
              <a:t>masking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Identity Management</a:t>
            </a:r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Azure AD implementation</a:t>
            </a:r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RBAC :- Role based restriction to </a:t>
            </a:r>
            <a:r>
              <a:rPr lang="en-US" sz="1400" dirty="0" smtClean="0">
                <a:solidFill>
                  <a:srgbClr val="00B050"/>
                </a:solidFill>
              </a:rPr>
              <a:t>services/resources</a:t>
            </a:r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F0"/>
                </a:solidFill>
              </a:rPr>
              <a:t>AD authentication, ADFS and SSO will be evaluated to use</a:t>
            </a:r>
            <a:endParaRPr lang="en-US" sz="1400" dirty="0">
              <a:solidFill>
                <a:srgbClr val="00B0F0"/>
              </a:solidFill>
            </a:endParaRPr>
          </a:p>
          <a:p>
            <a:pPr marL="685800"/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Compliance</a:t>
            </a:r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F0"/>
                </a:solidFill>
              </a:rPr>
              <a:t>General compliance requirements specific to region, data or type of industry</a:t>
            </a:r>
          </a:p>
          <a:p>
            <a:pPr marL="9715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Logging</a:t>
            </a:r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F0"/>
                </a:solidFill>
              </a:rPr>
              <a:t>Logs – Activity logs, log retention, log analytics, 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" y="1051560"/>
            <a:ext cx="11545967" cy="6155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Inputs :-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Security requirements for Network, Data, Identity Management ,Infra</a:t>
            </a:r>
          </a:p>
        </p:txBody>
      </p:sp>
      <p:sp>
        <p:nvSpPr>
          <p:cNvPr id="8" name="Rectangle 7"/>
          <p:cNvSpPr/>
          <p:nvPr/>
        </p:nvSpPr>
        <p:spPr>
          <a:xfrm>
            <a:off x="9672396" y="48625"/>
            <a:ext cx="223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Default</a:t>
            </a:r>
          </a:p>
          <a:p>
            <a:pPr algn="r"/>
            <a:r>
              <a:rPr lang="en-US" sz="1200" dirty="0" smtClean="0">
                <a:solidFill>
                  <a:srgbClr val="00B0F0"/>
                </a:solidFill>
              </a:rPr>
              <a:t>Advanced </a:t>
            </a:r>
            <a:r>
              <a:rPr lang="en-US" sz="1200" dirty="0">
                <a:solidFill>
                  <a:srgbClr val="00B0F0"/>
                </a:solidFill>
              </a:rPr>
              <a:t>(Requirement specific)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986C782C49F04B8C37B2E2BC1F297A" ma:contentTypeVersion="15" ma:contentTypeDescription="Create a new document." ma:contentTypeScope="" ma:versionID="9840df715c4bf22cc375c17978bd9fb6">
  <xsd:schema xmlns:xsd="http://www.w3.org/2001/XMLSchema" xmlns:xs="http://www.w3.org/2001/XMLSchema" xmlns:p="http://schemas.microsoft.com/office/2006/metadata/properties" xmlns:ns2="2d86baa0-54c4-49df-bef9-75ac650c9231" xmlns:ns3="e475e084-c086-4ec8-87ff-bc30e7db572f" xmlns:ns4="3c35e321-f73a-4dae-ae38-a0459de24735" targetNamespace="http://schemas.microsoft.com/office/2006/metadata/properties" ma:root="true" ma:fieldsID="990ac2c84552d5e1a8c749a8654bab97" ns2:_="" ns3:_="" ns4:_="">
    <xsd:import namespace="2d86baa0-54c4-49df-bef9-75ac650c9231"/>
    <xsd:import namespace="e475e084-c086-4ec8-87ff-bc30e7db572f"/>
    <xsd:import namespace="3c35e321-f73a-4dae-ae38-a0459de247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6baa0-54c4-49df-bef9-75ac650c92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3b7d1d5-7262-4eb7-85df-493a730aa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75e084-c086-4ec8-87ff-bc30e7db572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5e321-f73a-4dae-ae38-a0459de24735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e2068ccc-2a30-45f6-b035-14262b87acfc}" ma:internalName="TaxCatchAll" ma:showField="CatchAllData" ma:web="e475e084-c086-4ec8-87ff-bc30e7db57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86baa0-54c4-49df-bef9-75ac650c9231">
      <Terms xmlns="http://schemas.microsoft.com/office/infopath/2007/PartnerControls"/>
    </lcf76f155ced4ddcb4097134ff3c332f>
    <TaxCatchAll xmlns="3c35e321-f73a-4dae-ae38-a0459de24735" xsi:nil="true"/>
  </documentManagement>
</p:properties>
</file>

<file path=customXml/itemProps1.xml><?xml version="1.0" encoding="utf-8"?>
<ds:datastoreItem xmlns:ds="http://schemas.openxmlformats.org/officeDocument/2006/customXml" ds:itemID="{CFB621FA-92D3-4F0D-87AF-FC9387F0096F}"/>
</file>

<file path=customXml/itemProps2.xml><?xml version="1.0" encoding="utf-8"?>
<ds:datastoreItem xmlns:ds="http://schemas.openxmlformats.org/officeDocument/2006/customXml" ds:itemID="{F672E160-7F0B-4614-9E79-B757D29482F6}"/>
</file>

<file path=customXml/itemProps3.xml><?xml version="1.0" encoding="utf-8"?>
<ds:datastoreItem xmlns:ds="http://schemas.openxmlformats.org/officeDocument/2006/customXml" ds:itemID="{FCEA4612-14D4-4686-A1E7-CB8A6E536634}"/>
</file>

<file path=customXml/itemProps4.xml><?xml version="1.0" encoding="utf-8"?>
<ds:datastoreItem xmlns:ds="http://schemas.openxmlformats.org/officeDocument/2006/customXml" ds:itemID="{9D8BF3BC-83C7-48D9-B8A9-99B491473829}"/>
</file>

<file path=docProps/app.xml><?xml version="1.0" encoding="utf-8"?>
<Properties xmlns="http://schemas.openxmlformats.org/officeDocument/2006/extended-properties" xmlns:vt="http://schemas.openxmlformats.org/officeDocument/2006/docPropsVTypes">
  <TotalTime>17004</TotalTime>
  <Words>2396</Words>
  <Application>Microsoft Office PowerPoint</Application>
  <PresentationFormat>Widescreen</PresentationFormat>
  <Paragraphs>485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Cloud Migration Process - Stages</vt:lpstr>
      <vt:lpstr>Cloud Migration Process- Overview </vt:lpstr>
      <vt:lpstr>PowerPoint Presentation</vt:lpstr>
      <vt:lpstr>Design</vt:lpstr>
      <vt:lpstr>PowerPoint Presentation</vt:lpstr>
      <vt:lpstr>Design-Subscription Management</vt:lpstr>
      <vt:lpstr>PowerPoint Presentation</vt:lpstr>
      <vt:lpstr>Design-Security </vt:lpstr>
      <vt:lpstr>Design-Tool Evaluation &amp; Validation</vt:lpstr>
      <vt:lpstr>Design-Core Architecture </vt:lpstr>
      <vt:lpstr>Design-Test Plan</vt:lpstr>
      <vt:lpstr>Design-Artifacts</vt:lpstr>
      <vt:lpstr>PowerPoint Presentation</vt:lpstr>
      <vt:lpstr>Pre-Implementation</vt:lpstr>
      <vt:lpstr>Pre-Implementation-Subscription setup</vt:lpstr>
      <vt:lpstr>Pre-Implementation-Foundation Setup</vt:lpstr>
      <vt:lpstr>Pre-Implementation-Foundation Setup</vt:lpstr>
      <vt:lpstr>Pre-Implementation-Migration Readiness</vt:lpstr>
      <vt:lpstr>Pre-Implementation-Artifacts</vt:lpstr>
      <vt:lpstr>PowerPoint Presentation</vt:lpstr>
      <vt:lpstr>Implementation</vt:lpstr>
      <vt:lpstr>Implementation- VM Setup &amp; Configuration</vt:lpstr>
      <vt:lpstr>Implementation- Network &amp; Firewall Setup</vt:lpstr>
      <vt:lpstr>Implementation- Backup &amp;Recovery</vt:lpstr>
      <vt:lpstr>Implementation-Artifacts</vt:lpstr>
      <vt:lpstr>PowerPoint Presentation</vt:lpstr>
      <vt:lpstr>Test/Validation</vt:lpstr>
      <vt:lpstr>Test/Validation – Network Testing</vt:lpstr>
      <vt:lpstr>Test/Validation – AD Testing</vt:lpstr>
      <vt:lpstr>Test/Validation-Monitoring /Reporting </vt:lpstr>
      <vt:lpstr>Test/Validation- Infra Testing </vt:lpstr>
      <vt:lpstr>Test/Validation-Workload Testing  </vt:lpstr>
      <vt:lpstr>Test/Validation-Artifacts</vt:lpstr>
      <vt:lpstr>PowerPoint Presentation</vt:lpstr>
      <vt:lpstr>Handover</vt:lpstr>
      <vt:lpstr>Handover</vt:lpstr>
      <vt:lpstr>Handover-Artifacts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Anjani (Cognizant)</dc:creator>
  <cp:lastModifiedBy>Kumar, Anup (Cognizant)</cp:lastModifiedBy>
  <cp:revision>329</cp:revision>
  <dcterms:created xsi:type="dcterms:W3CDTF">2015-11-12T05:51:24Z</dcterms:created>
  <dcterms:modified xsi:type="dcterms:W3CDTF">2018-07-31T04:51:10Z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0x010100AF986C782C49F04B8C37B2E2BC1F297A</vt:lpwstr>
  </property>
  <property fmtid="{D5CDD505-2E9C-101B-9397-08002B2CF9AE}" pid="3" name="_dlc_DocIdItemGuid">
    <vt:lpwstr>1ea1e913-d549-48b9-b721-92609c1bba25</vt:lpwstr>
  </property>
</Properties>
</file>