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321" r:id="rId3"/>
    <p:sldId id="322" r:id="rId4"/>
    <p:sldId id="324" r:id="rId5"/>
    <p:sldId id="325" r:id="rId6"/>
    <p:sldId id="323" r:id="rId7"/>
    <p:sldId id="327" r:id="rId8"/>
    <p:sldId id="326" r:id="rId9"/>
    <p:sldId id="328" r:id="rId10"/>
    <p:sldId id="334" r:id="rId11"/>
    <p:sldId id="333" r:id="rId12"/>
    <p:sldId id="332" r:id="rId13"/>
    <p:sldId id="331" r:id="rId14"/>
    <p:sldId id="330" r:id="rId15"/>
    <p:sldId id="329" r:id="rId16"/>
    <p:sldId id="343" r:id="rId17"/>
    <p:sldId id="335" r:id="rId18"/>
    <p:sldId id="336" r:id="rId19"/>
    <p:sldId id="342" r:id="rId20"/>
    <p:sldId id="341" r:id="rId21"/>
    <p:sldId id="340" r:id="rId22"/>
    <p:sldId id="339" r:id="rId23"/>
    <p:sldId id="338" r:id="rId24"/>
    <p:sldId id="337" r:id="rId25"/>
    <p:sldId id="344" r:id="rId26"/>
    <p:sldId id="345" r:id="rId27"/>
    <p:sldId id="34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21"/>
            <p14:sldId id="322"/>
            <p14:sldId id="324"/>
            <p14:sldId id="325"/>
            <p14:sldId id="323"/>
            <p14:sldId id="327"/>
            <p14:sldId id="326"/>
            <p14:sldId id="328"/>
            <p14:sldId id="334"/>
            <p14:sldId id="333"/>
            <p14:sldId id="332"/>
            <p14:sldId id="331"/>
            <p14:sldId id="330"/>
            <p14:sldId id="329"/>
            <p14:sldId id="343"/>
            <p14:sldId id="335"/>
            <p14:sldId id="336"/>
            <p14:sldId id="342"/>
            <p14:sldId id="341"/>
            <p14:sldId id="340"/>
            <p14:sldId id="339"/>
            <p14:sldId id="338"/>
            <p14:sldId id="337"/>
            <p14:sldId id="344"/>
            <p14:sldId id="345"/>
            <p14:sldId id="346"/>
          </p14:sldIdLst>
        </p14:section>
        <p14:section name="Overview and Objectives" id="{ABA716BF-3A5C-4ADB-94C9-CFEF84EBA240}">
          <p14:sldIdLst/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12/12/2023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332656"/>
            <a:ext cx="233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Method Injection in C#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3688" y="1268760"/>
            <a:ext cx="45720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public interface </a:t>
            </a:r>
            <a:r>
              <a:rPr lang="en-IN" dirty="0" err="1"/>
              <a:t>Iset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void print();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public class </a:t>
            </a:r>
            <a:r>
              <a:rPr lang="en-IN" dirty="0" err="1"/>
              <a:t>servic</a:t>
            </a:r>
            <a:r>
              <a:rPr lang="en-IN" dirty="0"/>
              <a:t> : </a:t>
            </a:r>
            <a:r>
              <a:rPr lang="en-IN" dirty="0" err="1"/>
              <a:t>Iset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void print()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("print........");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499907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88640"/>
            <a:ext cx="588640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class client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private </a:t>
            </a:r>
            <a:r>
              <a:rPr lang="en-IN" dirty="0" err="1"/>
              <a:t>Iset</a:t>
            </a:r>
            <a:r>
              <a:rPr lang="en-IN" dirty="0"/>
              <a:t> _set;</a:t>
            </a:r>
          </a:p>
          <a:p>
            <a:r>
              <a:rPr lang="en-IN" dirty="0"/>
              <a:t>        public void run(</a:t>
            </a:r>
            <a:r>
              <a:rPr lang="en-IN" dirty="0" err="1"/>
              <a:t>Iset</a:t>
            </a:r>
            <a:r>
              <a:rPr lang="en-IN" dirty="0"/>
              <a:t> </a:t>
            </a:r>
            <a:r>
              <a:rPr lang="en-IN" dirty="0" err="1"/>
              <a:t>serv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this._set</a:t>
            </a:r>
            <a:r>
              <a:rPr lang="en-IN" dirty="0"/>
              <a:t> = </a:t>
            </a:r>
            <a:r>
              <a:rPr lang="en-IN" dirty="0" err="1"/>
              <a:t>serv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("start");</a:t>
            </a:r>
          </a:p>
          <a:p>
            <a:r>
              <a:rPr lang="en-IN" dirty="0"/>
              <a:t>            this._</a:t>
            </a:r>
            <a:r>
              <a:rPr lang="en-IN" dirty="0" err="1"/>
              <a:t>set.print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class method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static void Main()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client </a:t>
            </a:r>
            <a:r>
              <a:rPr lang="en-IN" dirty="0" err="1"/>
              <a:t>cn</a:t>
            </a:r>
            <a:r>
              <a:rPr lang="en-IN" dirty="0"/>
              <a:t> = new client();</a:t>
            </a:r>
          </a:p>
          <a:p>
            <a:r>
              <a:rPr lang="en-IN" dirty="0"/>
              <a:t>            </a:t>
            </a:r>
            <a:r>
              <a:rPr lang="en-IN" dirty="0" err="1"/>
              <a:t>cn.run</a:t>
            </a:r>
            <a:r>
              <a:rPr lang="en-IN" dirty="0"/>
              <a:t>(new </a:t>
            </a:r>
            <a:r>
              <a:rPr lang="en-IN" dirty="0" err="1"/>
              <a:t>servic</a:t>
            </a:r>
            <a:r>
              <a:rPr lang="en-IN" dirty="0"/>
              <a:t>());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862464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683963"/>
            <a:ext cx="18722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79912" y="683963"/>
            <a:ext cx="18722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BAL(Business Layer)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719860" y="693978"/>
            <a:ext cx="18722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Access Layer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96136" y="1332035"/>
            <a:ext cx="5760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15816" y="1196752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76256" y="2636912"/>
            <a:ext cx="1944216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class </a:t>
            </a:r>
            <a:r>
              <a:rPr lang="en-GB" dirty="0" err="1" smtClean="0"/>
              <a:t>DataAccess</a:t>
            </a:r>
            <a:endParaRPr lang="en-GB" dirty="0" smtClean="0"/>
          </a:p>
          <a:p>
            <a:pPr algn="ctr"/>
            <a:r>
              <a:rPr lang="en-GB" dirty="0" smtClean="0"/>
              <a:t>{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9430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089150"/>
            <a:ext cx="3238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332656"/>
            <a:ext cx="3219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Extension Method in C#</a:t>
            </a:r>
          </a:p>
        </p:txBody>
      </p:sp>
    </p:spTree>
    <p:extLst>
      <p:ext uri="{BB962C8B-B14F-4D97-AF65-F5344CB8AC3E}">
        <p14:creationId xmlns:p14="http://schemas.microsoft.com/office/powerpoint/2010/main" val="16848365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class Geek {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// Method 1 </a:t>
            </a:r>
          </a:p>
          <a:p>
            <a:r>
              <a:rPr lang="en-IN" dirty="0"/>
              <a:t>  public void M1()  </a:t>
            </a:r>
          </a:p>
          <a:p>
            <a:r>
              <a:rPr lang="en-IN" dirty="0"/>
              <a:t>  { 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("Method Name: M1");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// Method 2 </a:t>
            </a:r>
          </a:p>
          <a:p>
            <a:r>
              <a:rPr lang="en-IN" dirty="0"/>
              <a:t>  public void M2() </a:t>
            </a:r>
          </a:p>
          <a:p>
            <a:r>
              <a:rPr lang="en-IN" dirty="0"/>
              <a:t>  { 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("Method Name: M2");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// Method 3 </a:t>
            </a:r>
          </a:p>
          <a:p>
            <a:r>
              <a:rPr lang="en-IN" dirty="0"/>
              <a:t>  public void M3() </a:t>
            </a:r>
          </a:p>
          <a:p>
            <a:r>
              <a:rPr lang="en-IN" dirty="0"/>
              <a:t>  { 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("Method Name: M3");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} 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1512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443841"/>
            <a:ext cx="4572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static class </a:t>
            </a:r>
            <a:r>
              <a:rPr lang="en-IN" dirty="0" err="1"/>
              <a:t>NewMethodClass</a:t>
            </a:r>
            <a:r>
              <a:rPr lang="en-IN" dirty="0"/>
              <a:t> {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// Method 4 </a:t>
            </a:r>
          </a:p>
          <a:p>
            <a:r>
              <a:rPr lang="en-IN" dirty="0"/>
              <a:t>    public static void M4(this Geek g)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("Method Name: M4");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// Method 5 </a:t>
            </a:r>
          </a:p>
          <a:p>
            <a:r>
              <a:rPr lang="en-IN" dirty="0"/>
              <a:t>    public static void M5(this Geek g, string </a:t>
            </a:r>
            <a:r>
              <a:rPr lang="en-IN" dirty="0" err="1"/>
              <a:t>str</a:t>
            </a:r>
            <a:r>
              <a:rPr lang="en-IN" dirty="0"/>
              <a:t>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68522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332656"/>
            <a:ext cx="5382344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Geek g = new Geek(); </a:t>
            </a:r>
          </a:p>
          <a:p>
            <a:r>
              <a:rPr lang="en-IN" dirty="0"/>
              <a:t>        g.M1(); </a:t>
            </a:r>
          </a:p>
          <a:p>
            <a:r>
              <a:rPr lang="en-IN" dirty="0"/>
              <a:t>        g.M2(); </a:t>
            </a:r>
          </a:p>
          <a:p>
            <a:r>
              <a:rPr lang="en-IN" dirty="0"/>
              <a:t>        g.M3(); </a:t>
            </a:r>
          </a:p>
          <a:p>
            <a:r>
              <a:rPr lang="en-IN" dirty="0"/>
              <a:t>        g.M4(); </a:t>
            </a:r>
          </a:p>
          <a:p>
            <a:r>
              <a:rPr lang="en-IN" dirty="0"/>
              <a:t>        g.M5("Method Name: M5"); </a:t>
            </a:r>
          </a:p>
          <a:p>
            <a:r>
              <a:rPr lang="en-IN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919378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260648"/>
            <a:ext cx="4572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public class Class1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Display()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return ("I m in Display");</a:t>
            </a:r>
          </a:p>
          <a:p>
            <a:r>
              <a:rPr lang="en-GB" dirty="0"/>
              <a:t>        }</a:t>
            </a:r>
          </a:p>
          <a:p>
            <a:endParaRPr lang="en-GB" dirty="0"/>
          </a:p>
          <a:p>
            <a:r>
              <a:rPr lang="en-GB" dirty="0"/>
              <a:t>        public string Print()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return ("I m in Print");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59832" y="3861048"/>
            <a:ext cx="45720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public static class XX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 public static void </a:t>
            </a:r>
            <a:r>
              <a:rPr lang="en-GB" dirty="0" err="1"/>
              <a:t>NewMethod</a:t>
            </a:r>
            <a:r>
              <a:rPr lang="en-GB" dirty="0"/>
              <a:t>(this Class1 </a:t>
            </a:r>
            <a:r>
              <a:rPr lang="en-GB" dirty="0" err="1"/>
              <a:t>ob</a:t>
            </a:r>
            <a:r>
              <a:rPr lang="en-GB" dirty="0"/>
              <a:t>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("Hello I m extended method");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792179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60648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Class1 </a:t>
            </a:r>
            <a:r>
              <a:rPr lang="en-IN" dirty="0" err="1"/>
              <a:t>ob</a:t>
            </a:r>
            <a:r>
              <a:rPr lang="en-IN" dirty="0"/>
              <a:t> = new Class1();</a:t>
            </a:r>
          </a:p>
          <a:p>
            <a:r>
              <a:rPr lang="en-IN" dirty="0"/>
              <a:t>            </a:t>
            </a:r>
            <a:r>
              <a:rPr lang="en-IN" dirty="0" err="1"/>
              <a:t>ob.Display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ob.Print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ob.NewMethod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645024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public static class </a:t>
            </a:r>
            <a:r>
              <a:rPr lang="en-GB" dirty="0" err="1"/>
              <a:t>ExtMetClass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static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IntegerExtension</a:t>
            </a:r>
            <a:r>
              <a:rPr lang="en-GB" dirty="0"/>
              <a:t>(this string </a:t>
            </a:r>
            <a:r>
              <a:rPr lang="en-GB" dirty="0" err="1"/>
              <a:t>str</a:t>
            </a:r>
            <a:r>
              <a:rPr lang="en-GB" dirty="0"/>
              <a:t>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return Int32.Parse(</a:t>
            </a:r>
            <a:r>
              <a:rPr lang="en-GB" dirty="0" err="1"/>
              <a:t>str</a:t>
            </a:r>
            <a:r>
              <a:rPr lang="en-GB" dirty="0"/>
              <a:t>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06390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string </a:t>
            </a:r>
            <a:r>
              <a:rPr lang="en-IN" dirty="0" err="1"/>
              <a:t>str</a:t>
            </a:r>
            <a:r>
              <a:rPr lang="en-IN" dirty="0"/>
              <a:t> = "123456";</a:t>
            </a:r>
          </a:p>
          <a:p>
            <a:r>
              <a:rPr lang="en-IN" dirty="0"/>
              <a:t>    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str.IntegerExtension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("The output using extension method: {0}", 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56646277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260648"/>
            <a:ext cx="3666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Dependency Injection in C#</a:t>
            </a:r>
          </a:p>
        </p:txBody>
      </p:sp>
      <p:pic>
        <p:nvPicPr>
          <p:cNvPr id="1026" name="Picture 2" descr="Coupling in Java - GeeksforGee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4" y="1772816"/>
            <a:ext cx="663625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65263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0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from staffs in _</a:t>
            </a:r>
            <a:r>
              <a:rPr lang="en-IN" dirty="0" err="1"/>
              <a:t>context.TrainingStaffs</a:t>
            </a:r>
            <a:endParaRPr lang="en-IN" dirty="0"/>
          </a:p>
          <a:p>
            <a:r>
              <a:rPr lang="en-IN" dirty="0"/>
              <a:t>                         join </a:t>
            </a:r>
            <a:r>
              <a:rPr lang="en-IN" dirty="0" err="1"/>
              <a:t>stds</a:t>
            </a:r>
            <a:r>
              <a:rPr lang="en-IN" dirty="0"/>
              <a:t> in _</a:t>
            </a:r>
            <a:r>
              <a:rPr lang="en-IN" dirty="0" err="1"/>
              <a:t>context.TrainingStudents</a:t>
            </a:r>
            <a:endParaRPr lang="en-IN" dirty="0"/>
          </a:p>
          <a:p>
            <a:r>
              <a:rPr lang="en-IN" dirty="0"/>
              <a:t>                         on </a:t>
            </a:r>
            <a:r>
              <a:rPr lang="en-IN" dirty="0" err="1"/>
              <a:t>staffs.StaffId</a:t>
            </a:r>
            <a:r>
              <a:rPr lang="en-IN" dirty="0"/>
              <a:t> equals </a:t>
            </a:r>
            <a:r>
              <a:rPr lang="en-IN" dirty="0" err="1"/>
              <a:t>stds.StaffId</a:t>
            </a:r>
            <a:endParaRPr lang="en-IN" dirty="0"/>
          </a:p>
          <a:p>
            <a:r>
              <a:rPr lang="en-GB" dirty="0"/>
              <a:t>                         select new </a:t>
            </a:r>
            <a:r>
              <a:rPr lang="en-GB" dirty="0" err="1"/>
              <a:t>TrainingOutput</a:t>
            </a:r>
            <a:r>
              <a:rPr lang="en-GB" dirty="0"/>
              <a:t>{ </a:t>
            </a:r>
            <a:r>
              <a:rPr lang="en-GB" dirty="0" err="1"/>
              <a:t>StudentId</a:t>
            </a:r>
            <a:r>
              <a:rPr lang="en-GB" dirty="0"/>
              <a:t> = </a:t>
            </a:r>
            <a:r>
              <a:rPr lang="en-GB" dirty="0" err="1"/>
              <a:t>stds.Id</a:t>
            </a:r>
            <a:r>
              <a:rPr lang="en-GB" dirty="0"/>
              <a:t>,</a:t>
            </a:r>
          </a:p>
          <a:p>
            <a:r>
              <a:rPr lang="en-IN" dirty="0"/>
              <a:t>                                                    </a:t>
            </a:r>
            <a:r>
              <a:rPr lang="en-IN" dirty="0" err="1"/>
              <a:t>StudentName</a:t>
            </a:r>
            <a:r>
              <a:rPr lang="en-IN" dirty="0"/>
              <a:t> = </a:t>
            </a:r>
            <a:r>
              <a:rPr lang="en-IN" dirty="0" err="1"/>
              <a:t>stds.Name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                   </a:t>
            </a:r>
            <a:r>
              <a:rPr lang="en-IN" dirty="0" err="1"/>
              <a:t>StaffId</a:t>
            </a:r>
            <a:r>
              <a:rPr lang="en-IN" dirty="0"/>
              <a:t> = </a:t>
            </a:r>
            <a:r>
              <a:rPr lang="en-IN" dirty="0" err="1"/>
              <a:t>stds.StaffId.Value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                   Course = </a:t>
            </a:r>
            <a:r>
              <a:rPr lang="en-IN" dirty="0" err="1"/>
              <a:t>staffs.Course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                   </a:t>
            </a:r>
            <a:r>
              <a:rPr lang="en-IN" dirty="0" err="1"/>
              <a:t>StaffName</a:t>
            </a:r>
            <a:r>
              <a:rPr lang="en-IN" dirty="0"/>
              <a:t> = </a:t>
            </a:r>
            <a:r>
              <a:rPr lang="en-IN" dirty="0" err="1"/>
              <a:t>staffs.StaffName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                   Email = </a:t>
            </a:r>
            <a:r>
              <a:rPr lang="en-IN" dirty="0" err="1"/>
              <a:t>staffs.Email</a:t>
            </a:r>
            <a:endParaRPr lang="en-IN" dirty="0"/>
          </a:p>
          <a:p>
            <a:r>
              <a:rPr lang="en-IN" dirty="0"/>
              <a:t>                         };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50673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012784"/>
            <a:ext cx="22383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184500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1268760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  </a:t>
            </a:r>
            <a:endParaRPr lang="en-IN" dirty="0"/>
          </a:p>
        </p:txBody>
      </p:sp>
      <p:sp>
        <p:nvSpPr>
          <p:cNvPr id="3" name="Smiley Face 2"/>
          <p:cNvSpPr/>
          <p:nvPr/>
        </p:nvSpPr>
        <p:spPr>
          <a:xfrm>
            <a:off x="899592" y="1556792"/>
            <a:ext cx="864096" cy="9361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an 3"/>
          <p:cNvSpPr/>
          <p:nvPr/>
        </p:nvSpPr>
        <p:spPr>
          <a:xfrm>
            <a:off x="7236296" y="1015829"/>
            <a:ext cx="1368152" cy="17650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1720" y="1898378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12160" y="1887881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87624" y="3501008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Processing 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91880" y="3645024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36096" y="3032956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Converted Image Base 64 Binary Stream 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20272" y="3501008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7668344" y="2994046"/>
            <a:ext cx="1368152" cy="17650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364597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9712" y="3501008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Processing 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3645024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20272" y="3501008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7884368" y="3068960"/>
            <a:ext cx="1259632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716016" y="3212976"/>
            <a:ext cx="165618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img1,img2 img3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084168" y="2204864"/>
            <a:ext cx="2088232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</a:t>
            </a:r>
            <a:r>
              <a:rPr lang="en-GB" dirty="0" err="1" smtClean="0"/>
              <a:t>Name,Path,Format</a:t>
            </a:r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11" name="Smiley Face 10"/>
          <p:cNvSpPr/>
          <p:nvPr/>
        </p:nvSpPr>
        <p:spPr>
          <a:xfrm>
            <a:off x="683568" y="3645024"/>
            <a:ext cx="720080" cy="9800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2448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5776" y="260648"/>
            <a:ext cx="5256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Amazon Header1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55776" y="1196752"/>
            <a:ext cx="525658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Amazon Categories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55776" y="3068960"/>
            <a:ext cx="525658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AmazonFooter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75656" y="476672"/>
            <a:ext cx="129614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55576" y="1412776"/>
            <a:ext cx="1368152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http://GetHeader1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755576" y="2924944"/>
            <a:ext cx="1368152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GetHeader2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827584" y="5229200"/>
            <a:ext cx="2088232" cy="9361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GetFooter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979712" y="2276872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15816" y="4509120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49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pository Pattern in ASP.NET Core with Adapter Pattern | Pro Cod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938569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540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pository Design Pattern for Data Access in Software Development ..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95041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156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5856" y="1052736"/>
            <a:ext cx="208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IRepositoryBase</a:t>
            </a:r>
            <a:r>
              <a:rPr lang="en-IN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5856" y="1700808"/>
            <a:ext cx="23762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Generic (T)</a:t>
            </a:r>
          </a:p>
          <a:p>
            <a:pPr algn="ctr"/>
            <a:r>
              <a:rPr lang="en-GB" dirty="0" smtClean="0"/>
              <a:t>Create</a:t>
            </a:r>
          </a:p>
          <a:p>
            <a:pPr algn="ctr"/>
            <a:r>
              <a:rPr lang="en-GB" dirty="0" smtClean="0"/>
              <a:t>Read();</a:t>
            </a:r>
          </a:p>
          <a:p>
            <a:pPr algn="ctr"/>
            <a:r>
              <a:rPr lang="en-GB" dirty="0" smtClean="0"/>
              <a:t>Update();</a:t>
            </a:r>
          </a:p>
          <a:p>
            <a:pPr algn="ctr"/>
            <a:r>
              <a:rPr lang="en-GB" dirty="0" smtClean="0"/>
              <a:t>Delete();</a:t>
            </a:r>
          </a:p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Owner Property class</a:t>
            </a:r>
            <a:endParaRPr lang="en-IN" dirty="0"/>
          </a:p>
        </p:txBody>
      </p:sp>
      <p:sp>
        <p:nvSpPr>
          <p:cNvPr id="8" name="Left-Right Arrow 7"/>
          <p:cNvSpPr/>
          <p:nvPr/>
        </p:nvSpPr>
        <p:spPr>
          <a:xfrm>
            <a:off x="2483768" y="2348880"/>
            <a:ext cx="792088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407696" y="1536073"/>
            <a:ext cx="2736304" cy="198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Generic (Owner Interface)</a:t>
            </a:r>
          </a:p>
          <a:p>
            <a:pPr algn="ctr"/>
            <a:r>
              <a:rPr lang="en-GB" dirty="0" smtClean="0"/>
              <a:t>Create</a:t>
            </a:r>
          </a:p>
          <a:p>
            <a:pPr algn="ctr"/>
            <a:r>
              <a:rPr lang="en-GB" dirty="0" smtClean="0"/>
              <a:t>Read();</a:t>
            </a:r>
          </a:p>
          <a:p>
            <a:pPr algn="ctr"/>
            <a:r>
              <a:rPr lang="en-GB" dirty="0" smtClean="0"/>
              <a:t>Update();</a:t>
            </a:r>
          </a:p>
          <a:p>
            <a:pPr algn="ctr"/>
            <a:r>
              <a:rPr lang="en-GB" dirty="0" smtClean="0"/>
              <a:t>Delete();</a:t>
            </a:r>
          </a:p>
          <a:p>
            <a:pPr algn="ctr"/>
            <a:endParaRPr lang="en-IN" dirty="0"/>
          </a:p>
        </p:txBody>
      </p:sp>
      <p:sp>
        <p:nvSpPr>
          <p:cNvPr id="10" name="Left-Right Arrow 9"/>
          <p:cNvSpPr/>
          <p:nvPr/>
        </p:nvSpPr>
        <p:spPr>
          <a:xfrm>
            <a:off x="5587254" y="2176068"/>
            <a:ext cx="792088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210990" y="3649436"/>
            <a:ext cx="208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IRepositoryBase</a:t>
            </a:r>
            <a:r>
              <a:rPr lang="en-IN" dirty="0"/>
              <a:t>&lt;T&gt;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0990" y="4297508"/>
            <a:ext cx="23762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Generic (T)</a:t>
            </a:r>
          </a:p>
          <a:p>
            <a:pPr algn="ctr"/>
            <a:r>
              <a:rPr lang="en-GB" dirty="0" smtClean="0"/>
              <a:t>Create</a:t>
            </a:r>
          </a:p>
          <a:p>
            <a:pPr algn="ctr"/>
            <a:r>
              <a:rPr lang="en-GB" dirty="0" smtClean="0"/>
              <a:t>Read();</a:t>
            </a:r>
          </a:p>
          <a:p>
            <a:pPr algn="ctr"/>
            <a:r>
              <a:rPr lang="en-GB" dirty="0" smtClean="0"/>
              <a:t>Update();</a:t>
            </a:r>
          </a:p>
          <a:p>
            <a:pPr algn="ctr"/>
            <a:r>
              <a:rPr lang="en-GB" dirty="0" smtClean="0"/>
              <a:t>Delete();</a:t>
            </a:r>
          </a:p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06734" y="4585540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Accoun</a:t>
            </a:r>
            <a:r>
              <a:rPr lang="en-GB" dirty="0" smtClean="0"/>
              <a:t> t Property class</a:t>
            </a:r>
            <a:endParaRPr lang="en-IN" dirty="0"/>
          </a:p>
        </p:txBody>
      </p:sp>
      <p:sp>
        <p:nvSpPr>
          <p:cNvPr id="14" name="Left-Right Arrow 13"/>
          <p:cNvSpPr/>
          <p:nvPr/>
        </p:nvSpPr>
        <p:spPr>
          <a:xfrm>
            <a:off x="2418902" y="4945580"/>
            <a:ext cx="792088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342830" y="4132772"/>
            <a:ext cx="3269730" cy="210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Generic (Account Interface)</a:t>
            </a:r>
          </a:p>
          <a:p>
            <a:pPr algn="ctr"/>
            <a:r>
              <a:rPr lang="en-GB" dirty="0" smtClean="0"/>
              <a:t>Create</a:t>
            </a:r>
          </a:p>
          <a:p>
            <a:pPr algn="ctr"/>
            <a:r>
              <a:rPr lang="en-GB" dirty="0" smtClean="0"/>
              <a:t>Read();</a:t>
            </a:r>
          </a:p>
          <a:p>
            <a:pPr algn="ctr"/>
            <a:r>
              <a:rPr lang="en-GB" dirty="0" smtClean="0"/>
              <a:t>Update();</a:t>
            </a:r>
          </a:p>
          <a:p>
            <a:pPr algn="ctr"/>
            <a:r>
              <a:rPr lang="en-GB" dirty="0" smtClean="0"/>
              <a:t>Delete();</a:t>
            </a:r>
          </a:p>
          <a:p>
            <a:pPr algn="ctr"/>
            <a:endParaRPr lang="en-IN" dirty="0"/>
          </a:p>
        </p:txBody>
      </p:sp>
      <p:sp>
        <p:nvSpPr>
          <p:cNvPr id="16" name="Left-Right Arrow 15"/>
          <p:cNvSpPr/>
          <p:nvPr/>
        </p:nvSpPr>
        <p:spPr>
          <a:xfrm>
            <a:off x="5522388" y="4772768"/>
            <a:ext cx="792088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273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93614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1640" y="836712"/>
            <a:ext cx="7488832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CustomerRepository</a:t>
            </a:r>
            <a:r>
              <a:rPr lang="en-IN" dirty="0"/>
              <a:t> {  </a:t>
            </a:r>
          </a:p>
          <a:p>
            <a:r>
              <a:rPr lang="en-IN" dirty="0"/>
              <a:t>    private </a:t>
            </a:r>
            <a:r>
              <a:rPr lang="en-IN" dirty="0" err="1"/>
              <a:t>readonly</a:t>
            </a:r>
            <a:r>
              <a:rPr lang="en-IN" dirty="0"/>
              <a:t> Database </a:t>
            </a:r>
            <a:r>
              <a:rPr lang="en-IN" dirty="0" err="1"/>
              <a:t>database</a:t>
            </a:r>
            <a:r>
              <a:rPr lang="en-IN" dirty="0"/>
              <a:t>;  </a:t>
            </a:r>
          </a:p>
          <a:p>
            <a:r>
              <a:rPr lang="en-IN" dirty="0"/>
              <a:t>    public </a:t>
            </a:r>
            <a:r>
              <a:rPr lang="en-IN" dirty="0" err="1"/>
              <a:t>CustomerRepository</a:t>
            </a:r>
            <a:r>
              <a:rPr lang="en-IN" dirty="0"/>
              <a:t>(Database database) {  </a:t>
            </a:r>
          </a:p>
          <a:p>
            <a:r>
              <a:rPr lang="en-IN" dirty="0"/>
              <a:t>        </a:t>
            </a:r>
            <a:r>
              <a:rPr lang="en-IN" dirty="0" err="1"/>
              <a:t>this.database</a:t>
            </a:r>
            <a:r>
              <a:rPr lang="en-IN" dirty="0"/>
              <a:t> = database;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    public void Add(string </a:t>
            </a:r>
            <a:r>
              <a:rPr lang="en-IN" dirty="0" err="1"/>
              <a:t>CustomerName</a:t>
            </a:r>
            <a:r>
              <a:rPr lang="en-IN" dirty="0"/>
              <a:t>) {  </a:t>
            </a:r>
          </a:p>
          <a:p>
            <a:r>
              <a:rPr lang="en-IN" dirty="0"/>
              <a:t>        </a:t>
            </a:r>
            <a:r>
              <a:rPr lang="en-IN" dirty="0" err="1"/>
              <a:t>database.AddRow</a:t>
            </a:r>
            <a:r>
              <a:rPr lang="en-IN" dirty="0"/>
              <a:t>("Customer", </a:t>
            </a:r>
            <a:r>
              <a:rPr lang="en-IN" dirty="0" err="1"/>
              <a:t>CustomerName</a:t>
            </a:r>
            <a:r>
              <a:rPr lang="en-IN" dirty="0"/>
              <a:t>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class Database {  </a:t>
            </a:r>
          </a:p>
          <a:p>
            <a:r>
              <a:rPr lang="en-IN" dirty="0"/>
              <a:t>    public void </a:t>
            </a:r>
            <a:r>
              <a:rPr lang="en-IN" dirty="0" err="1"/>
              <a:t>AddRow</a:t>
            </a:r>
            <a:r>
              <a:rPr lang="en-IN" dirty="0"/>
              <a:t>(string Table, string Value) {}  </a:t>
            </a:r>
          </a:p>
          <a:p>
            <a:r>
              <a:rPr lang="en-IN" dirty="0"/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841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0"/>
            <a:ext cx="45720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IN" dirty="0"/>
              <a:t>Loose Coupling</a:t>
            </a:r>
          </a:p>
          <a:p>
            <a:r>
              <a:rPr lang="en-IN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30145" y="671691"/>
            <a:ext cx="8388424" cy="6186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CustomerRepository</a:t>
            </a:r>
            <a:r>
              <a:rPr lang="en-IN" dirty="0"/>
              <a:t> {  </a:t>
            </a:r>
          </a:p>
          <a:p>
            <a:r>
              <a:rPr lang="en-IN" dirty="0"/>
              <a:t>    private </a:t>
            </a:r>
            <a:r>
              <a:rPr lang="en-IN" dirty="0" err="1"/>
              <a:t>readonly</a:t>
            </a:r>
            <a:r>
              <a:rPr lang="en-IN" dirty="0"/>
              <a:t> </a:t>
            </a:r>
            <a:r>
              <a:rPr lang="en-IN" dirty="0" err="1"/>
              <a:t>IDatabase</a:t>
            </a:r>
            <a:r>
              <a:rPr lang="en-IN" dirty="0"/>
              <a:t> database;  </a:t>
            </a:r>
          </a:p>
          <a:p>
            <a:r>
              <a:rPr lang="en-IN" dirty="0"/>
              <a:t>    public </a:t>
            </a:r>
            <a:r>
              <a:rPr lang="en-IN" dirty="0" err="1"/>
              <a:t>CustomerRepository</a:t>
            </a:r>
            <a:r>
              <a:rPr lang="en-IN" dirty="0"/>
              <a:t>(</a:t>
            </a:r>
            <a:r>
              <a:rPr lang="en-IN" dirty="0" err="1"/>
              <a:t>IDatabase</a:t>
            </a:r>
            <a:r>
              <a:rPr lang="en-IN" dirty="0"/>
              <a:t> database) {  </a:t>
            </a:r>
          </a:p>
          <a:p>
            <a:r>
              <a:rPr lang="en-IN" dirty="0"/>
              <a:t>        </a:t>
            </a:r>
            <a:r>
              <a:rPr lang="en-IN" dirty="0" err="1"/>
              <a:t>this.database</a:t>
            </a:r>
            <a:r>
              <a:rPr lang="en-IN" dirty="0"/>
              <a:t> = database;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    public void Add(string </a:t>
            </a:r>
            <a:r>
              <a:rPr lang="en-IN" dirty="0" err="1"/>
              <a:t>CustomerName</a:t>
            </a:r>
            <a:r>
              <a:rPr lang="en-IN" dirty="0"/>
              <a:t>) {  </a:t>
            </a:r>
          </a:p>
          <a:p>
            <a:r>
              <a:rPr lang="en-IN" dirty="0"/>
              <a:t>        </a:t>
            </a:r>
            <a:r>
              <a:rPr lang="en-IN" dirty="0" err="1"/>
              <a:t>database.AddRow</a:t>
            </a:r>
            <a:r>
              <a:rPr lang="en-IN" dirty="0"/>
              <a:t>("Customer", </a:t>
            </a:r>
            <a:r>
              <a:rPr lang="en-IN" dirty="0" err="1"/>
              <a:t>CustomerName</a:t>
            </a:r>
            <a:r>
              <a:rPr lang="en-IN" dirty="0"/>
              <a:t>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interface </a:t>
            </a:r>
            <a:r>
              <a:rPr lang="en-IN" dirty="0" err="1"/>
              <a:t>IDatabase</a:t>
            </a:r>
            <a:r>
              <a:rPr lang="en-IN" dirty="0"/>
              <a:t> {  </a:t>
            </a:r>
          </a:p>
          <a:p>
            <a:r>
              <a:rPr lang="en-IN" dirty="0"/>
              <a:t>    void </a:t>
            </a:r>
            <a:r>
              <a:rPr lang="en-IN" dirty="0" err="1"/>
              <a:t>AddRow</a:t>
            </a:r>
            <a:r>
              <a:rPr lang="en-IN" dirty="0"/>
              <a:t>(string Table, string Value);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class </a:t>
            </a:r>
            <a:r>
              <a:rPr lang="en-IN" dirty="0" err="1"/>
              <a:t>SqlDatabase</a:t>
            </a:r>
            <a:r>
              <a:rPr lang="en-IN" dirty="0"/>
              <a:t>: </a:t>
            </a:r>
            <a:r>
              <a:rPr lang="en-IN" dirty="0" err="1"/>
              <a:t>IDatabase</a:t>
            </a:r>
            <a:r>
              <a:rPr lang="en-IN" dirty="0"/>
              <a:t> {  </a:t>
            </a:r>
          </a:p>
          <a:p>
            <a:r>
              <a:rPr lang="en-IN" dirty="0"/>
              <a:t>    public void </a:t>
            </a:r>
            <a:r>
              <a:rPr lang="en-IN" dirty="0" err="1"/>
              <a:t>AddRow</a:t>
            </a:r>
            <a:r>
              <a:rPr lang="en-IN" dirty="0"/>
              <a:t>(string Table, string Value) {  </a:t>
            </a:r>
          </a:p>
          <a:p>
            <a:r>
              <a:rPr lang="en-IN" dirty="0"/>
              <a:t>        //Logic to add new customer in </a:t>
            </a:r>
            <a:r>
              <a:rPr lang="en-IN" dirty="0" err="1"/>
              <a:t>sql</a:t>
            </a:r>
            <a:r>
              <a:rPr lang="en-IN" dirty="0"/>
              <a:t> table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class </a:t>
            </a:r>
            <a:r>
              <a:rPr lang="en-IN" dirty="0" err="1"/>
              <a:t>XMLDatabase</a:t>
            </a:r>
            <a:r>
              <a:rPr lang="en-IN" dirty="0"/>
              <a:t>: </a:t>
            </a:r>
            <a:r>
              <a:rPr lang="en-IN" dirty="0" err="1"/>
              <a:t>IDatabase</a:t>
            </a:r>
            <a:r>
              <a:rPr lang="en-IN" dirty="0"/>
              <a:t> {  </a:t>
            </a:r>
          </a:p>
          <a:p>
            <a:r>
              <a:rPr lang="en-IN" dirty="0"/>
              <a:t>    public void </a:t>
            </a:r>
            <a:r>
              <a:rPr lang="en-IN" dirty="0" err="1"/>
              <a:t>AddRow</a:t>
            </a:r>
            <a:r>
              <a:rPr lang="en-IN" dirty="0"/>
              <a:t>(string Table, string Value) {  </a:t>
            </a:r>
          </a:p>
          <a:p>
            <a:r>
              <a:rPr lang="en-IN" dirty="0"/>
              <a:t>        //Logic to add new customer in XML Document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5425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188640"/>
            <a:ext cx="4407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Ways to Implement C# Dependency Injection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093788"/>
            <a:ext cx="69342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6563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702516"/>
            <a:ext cx="4572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public interface text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void print();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class format : text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void print()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 here is text format");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332656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Constructor Injection in C#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708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16632"/>
            <a:ext cx="4572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public class </a:t>
            </a:r>
            <a:r>
              <a:rPr lang="en-IN" dirty="0" err="1"/>
              <a:t>constructorinjection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private text _text;</a:t>
            </a:r>
          </a:p>
          <a:p>
            <a:r>
              <a:rPr lang="en-IN" dirty="0"/>
              <a:t>        public </a:t>
            </a:r>
            <a:r>
              <a:rPr lang="en-IN" dirty="0" err="1"/>
              <a:t>constructorinjection</a:t>
            </a:r>
            <a:r>
              <a:rPr lang="en-IN" dirty="0"/>
              <a:t>(text t1)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this._text</a:t>
            </a:r>
            <a:r>
              <a:rPr lang="en-IN" dirty="0"/>
              <a:t> = t1;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public void print()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_</a:t>
            </a:r>
            <a:r>
              <a:rPr lang="en-IN" dirty="0" err="1"/>
              <a:t>text.print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5896" y="3530067"/>
            <a:ext cx="45720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class constructor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constructorinjection</a:t>
            </a:r>
            <a:r>
              <a:rPr lang="en-IN" dirty="0"/>
              <a:t> </a:t>
            </a:r>
            <a:r>
              <a:rPr lang="en-IN" dirty="0" err="1"/>
              <a:t>cs</a:t>
            </a:r>
            <a:r>
              <a:rPr lang="en-IN" dirty="0"/>
              <a:t> = new </a:t>
            </a:r>
            <a:r>
              <a:rPr lang="en-IN" dirty="0" err="1"/>
              <a:t>constructorinjection</a:t>
            </a:r>
            <a:r>
              <a:rPr lang="en-IN" dirty="0"/>
              <a:t>(new format());</a:t>
            </a:r>
          </a:p>
          <a:p>
            <a:r>
              <a:rPr lang="en-IN" dirty="0"/>
              <a:t>            </a:t>
            </a:r>
            <a:r>
              <a:rPr lang="en-IN" dirty="0" err="1"/>
              <a:t>cs.print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83135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88640"/>
            <a:ext cx="2393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Property Injection in C#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692696"/>
            <a:ext cx="6102424" cy="61863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interface </a:t>
            </a:r>
            <a:r>
              <a:rPr lang="en-IN" dirty="0" err="1"/>
              <a:t>IService</a:t>
            </a:r>
            <a:r>
              <a:rPr lang="en-IN" dirty="0"/>
              <a:t> {</a:t>
            </a:r>
          </a:p>
          <a:p>
            <a:r>
              <a:rPr lang="en-IN" dirty="0"/>
              <a:t> void Serve();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Service1 : </a:t>
            </a:r>
            <a:r>
              <a:rPr lang="en-IN" dirty="0" err="1"/>
              <a:t>IService</a:t>
            </a:r>
            <a:r>
              <a:rPr lang="en-IN" dirty="0"/>
              <a:t> {</a:t>
            </a:r>
          </a:p>
          <a:p>
            <a:r>
              <a:rPr lang="en-IN" dirty="0"/>
              <a:t> public void Serve() { </a:t>
            </a:r>
          </a:p>
          <a:p>
            <a:r>
              <a:rPr lang="en-IN" dirty="0"/>
              <a:t> </a:t>
            </a:r>
            <a:r>
              <a:rPr lang="en-IN" dirty="0" err="1"/>
              <a:t>Console.WriteLine</a:t>
            </a:r>
            <a:r>
              <a:rPr lang="en-IN" dirty="0"/>
              <a:t>("Service1 Called"); 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Service2 : </a:t>
            </a:r>
            <a:r>
              <a:rPr lang="en-IN" dirty="0" err="1"/>
              <a:t>IService</a:t>
            </a:r>
            <a:r>
              <a:rPr lang="en-IN" dirty="0"/>
              <a:t> {</a:t>
            </a:r>
          </a:p>
          <a:p>
            <a:r>
              <a:rPr lang="en-IN" dirty="0"/>
              <a:t> public void Serve() { </a:t>
            </a:r>
          </a:p>
          <a:p>
            <a:r>
              <a:rPr lang="en-IN" dirty="0"/>
              <a:t> </a:t>
            </a:r>
            <a:r>
              <a:rPr lang="en-IN" dirty="0" err="1"/>
              <a:t>Console.WriteLine</a:t>
            </a:r>
            <a:r>
              <a:rPr lang="en-IN" dirty="0"/>
              <a:t>("Service2 Called"); 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Client {</a:t>
            </a:r>
          </a:p>
          <a:p>
            <a:r>
              <a:rPr lang="en-IN" dirty="0"/>
              <a:t> private </a:t>
            </a:r>
            <a:r>
              <a:rPr lang="en-IN" dirty="0" err="1"/>
              <a:t>IService</a:t>
            </a:r>
            <a:r>
              <a:rPr lang="en-IN" dirty="0"/>
              <a:t> _service;</a:t>
            </a:r>
          </a:p>
          <a:p>
            <a:r>
              <a:rPr lang="en-IN" dirty="0"/>
              <a:t> public </a:t>
            </a:r>
            <a:r>
              <a:rPr lang="en-IN" dirty="0" err="1"/>
              <a:t>IService</a:t>
            </a:r>
            <a:r>
              <a:rPr lang="en-IN" dirty="0"/>
              <a:t> Service {</a:t>
            </a:r>
          </a:p>
          <a:p>
            <a:r>
              <a:rPr lang="en-IN" dirty="0"/>
              <a:t> set { </a:t>
            </a:r>
            <a:r>
              <a:rPr lang="en-IN" dirty="0" err="1"/>
              <a:t>this._service</a:t>
            </a:r>
            <a:r>
              <a:rPr lang="en-IN" dirty="0"/>
              <a:t> = value; }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 public </a:t>
            </a:r>
            <a:r>
              <a:rPr lang="en-IN" dirty="0" err="1"/>
              <a:t>ServeMethod</a:t>
            </a:r>
            <a:r>
              <a:rPr lang="en-IN" dirty="0"/>
              <a:t>() { </a:t>
            </a:r>
          </a:p>
          <a:p>
            <a:r>
              <a:rPr lang="en-IN" dirty="0"/>
              <a:t> this._</a:t>
            </a:r>
            <a:r>
              <a:rPr lang="en-IN" dirty="0" err="1"/>
              <a:t>service.Serve</a:t>
            </a:r>
            <a:r>
              <a:rPr lang="en-IN" dirty="0"/>
              <a:t>(); 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59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548680"/>
            <a:ext cx="5166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{</a:t>
            </a:r>
          </a:p>
          <a:p>
            <a:r>
              <a:rPr lang="en-GB" dirty="0"/>
              <a:t> //creating object</a:t>
            </a:r>
          </a:p>
          <a:p>
            <a:r>
              <a:rPr lang="en-GB" dirty="0"/>
              <a:t> Service1 s1 = new Service1();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Client </a:t>
            </a:r>
            <a:r>
              <a:rPr lang="en-GB" dirty="0" err="1"/>
              <a:t>client</a:t>
            </a:r>
            <a:r>
              <a:rPr lang="en-GB" dirty="0"/>
              <a:t> = new Client();</a:t>
            </a:r>
          </a:p>
          <a:p>
            <a:r>
              <a:rPr lang="en-GB" dirty="0"/>
              <a:t> </a:t>
            </a:r>
            <a:r>
              <a:rPr lang="en-GB" dirty="0" err="1"/>
              <a:t>client.Service</a:t>
            </a:r>
            <a:r>
              <a:rPr lang="en-GB" dirty="0"/>
              <a:t> = s1; //passing dependency</a:t>
            </a:r>
          </a:p>
          <a:p>
            <a:r>
              <a:rPr lang="en-GB" dirty="0"/>
              <a:t> //TO DO:</a:t>
            </a:r>
          </a:p>
          <a:p>
            <a:r>
              <a:rPr lang="en-GB" dirty="0"/>
              <a:t> </a:t>
            </a:r>
            <a:r>
              <a:rPr lang="en-GB" dirty="0" err="1"/>
              <a:t>client.ServeMethod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 Service2 s2 = new Service2(); </a:t>
            </a:r>
          </a:p>
          <a:p>
            <a:r>
              <a:rPr lang="en-GB" dirty="0"/>
              <a:t> </a:t>
            </a:r>
            <a:r>
              <a:rPr lang="en-GB" dirty="0" err="1"/>
              <a:t>client.Service</a:t>
            </a:r>
            <a:r>
              <a:rPr lang="en-GB" dirty="0"/>
              <a:t> = s2; //passing dependency</a:t>
            </a:r>
          </a:p>
          <a:p>
            <a:r>
              <a:rPr lang="en-GB" dirty="0"/>
              <a:t> //TO DO:</a:t>
            </a:r>
          </a:p>
          <a:p>
            <a:r>
              <a:rPr lang="en-GB" dirty="0"/>
              <a:t> </a:t>
            </a:r>
            <a:r>
              <a:rPr lang="en-GB" dirty="0" err="1"/>
              <a:t>client.ServeMethod</a:t>
            </a:r>
            <a:r>
              <a:rPr lang="en-GB" dirty="0"/>
              <a:t>();</a:t>
            </a:r>
          </a:p>
          <a:p>
            <a:r>
              <a:rPr lang="en-GB" dirty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62715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1629</Words>
  <Application>Microsoft Office PowerPoint</Application>
  <PresentationFormat>On-screen Show (4:3)</PresentationFormat>
  <Paragraphs>333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2023-12-20T11:54:58Z</dcterms:modified>
</cp:coreProperties>
</file>