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C5F7-BB22-5541-A4EE-64CF94A16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0D778-5A57-DB4A-8C51-D4ED3D7AC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203D7-70C8-294F-A827-1A4D14ED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2E79-CEF0-0D47-8B66-C4EA6113D60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62F44-7B47-DE47-965C-52CBE178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7A54E-5FDE-2844-871E-4CC62DA1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15-BC59-8A4B-BB4D-C14CFFFE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0E64-61A4-314C-9E89-57FE76DA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21A47-2585-434C-816B-ED10A479F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D5763-7759-294D-A6BD-7E68E806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2E79-CEF0-0D47-8B66-C4EA6113D60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0106-6CCF-5847-8C25-C29D88DA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A32E3-3E69-BC48-B48F-7E932919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15-BC59-8A4B-BB4D-C14CFFFE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D1F2B-03FC-B647-9CA2-9B6A12ACA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17AE5-42F8-8E47-A3B8-D8E20B7F8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0EFE2-620D-4C43-96A0-5C9D599D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2E79-CEF0-0D47-8B66-C4EA6113D60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B057-9746-DD4A-9DCB-B55F4168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FC55-8052-5844-9C4C-EBFE486F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15-BC59-8A4B-BB4D-C14CFFFE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03E7-7D56-1046-A706-708850C1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3-D258-A142-97A4-5B995DA4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3D71F-B86C-0841-B62E-A6DC3711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2E79-CEF0-0D47-8B66-C4EA6113D60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6C79-2511-6945-9D5D-7B054619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63B3-CA07-EB4A-B14E-58E4525D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15-BC59-8A4B-BB4D-C14CFFFE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2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2F40-1DA0-4F40-95CE-5B858810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B0B9A-E57C-D14B-83C8-04C594F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F75C-65DE-A444-A146-302CEEF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2E79-CEF0-0D47-8B66-C4EA6113D60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C78F3-FD10-4846-815B-2364FB4F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5FCC-8ED9-9549-BE43-33ED7795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15-BC59-8A4B-BB4D-C14CFFFE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0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EF58-5064-E448-8203-2A49CDB0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3008-88C3-5341-8E32-AC4A1FE2E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E2D6C-658E-BF43-BDAE-C30BF01BE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6E3A9-D0CD-ED40-82FE-605D91AD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2E79-CEF0-0D47-8B66-C4EA6113D60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05F50-0A3F-0647-AC55-A8FA215F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4B01-6269-DA46-B6EF-C657465E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15-BC59-8A4B-BB4D-C14CFFFE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2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61CC-DB56-7046-BDD3-116EB722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3B3F6-136B-414D-8E15-2288950F0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F025D-3F66-1A44-BE76-4A25A0654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82604-2CEE-1346-A89E-50914AAB0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3B7CF-D2B5-7B42-9EBD-39DB574A7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52713-90ED-E546-8DF4-A13A2358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2E79-CEF0-0D47-8B66-C4EA6113D60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496FE-A945-DB49-95D0-EF2AF1A5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943D7-79A4-6247-AFBE-191C1BD3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15-BC59-8A4B-BB4D-C14CFFFE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8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5AE9-DA36-1D4E-A42B-3690DA6F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411A4-E01C-714B-84AE-0FFC6DD6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2E79-CEF0-0D47-8B66-C4EA6113D60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72223-43AC-8B41-8E78-24794615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B3603-E26E-3E47-856B-5AB71C60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15-BC59-8A4B-BB4D-C14CFFFE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4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F61EE-CE81-A44A-B703-F57C72FD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2E79-CEF0-0D47-8B66-C4EA6113D60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FAB0A-3AAB-034A-A753-D35C7F71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85490-5F83-A04C-9F47-E5B5C8DE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15-BC59-8A4B-BB4D-C14CFFFE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5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5B76-A66C-C742-9499-A4B08ECA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95EF-0CF6-2043-BB04-380A73123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DE771-1436-7C42-8467-BA6957DE5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53538-9570-2C43-8DF4-509E8C6B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2E79-CEF0-0D47-8B66-C4EA6113D60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F5AFD-C825-AC40-BDDE-BF1CAFF6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358BE-4546-414E-AAAB-484E1AE6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15-BC59-8A4B-BB4D-C14CFFFE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8BA2-92B1-0A4A-9F85-F5ACBBC4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EFB66-A7E9-3A45-A1B7-48EBC2D92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22131-1897-784A-BB23-3B53BA23C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AAF5E-1FF6-1A46-B122-75CE95F2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2E79-CEF0-0D47-8B66-C4EA6113D60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4BEEF-3261-7C47-877A-42B0B351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4B6C2-88C4-F64A-9A3B-E31B6118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9D15-BC59-8A4B-BB4D-C14CFFFE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8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D5F1E-9269-BE45-BA88-C9471FA6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920EA-419F-C547-996F-2D737D7C0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FFD4C-B37F-5843-A75D-CBCBA7155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12E79-CEF0-0D47-8B66-C4EA6113D60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E8E9-3EAE-D845-B7BD-E7F93023D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8BDE-A03E-1F41-8798-87B751BAB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9D15-BC59-8A4B-BB4D-C14CFFFE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7FADCE-A5D5-9841-A994-DC59C6647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a sample ppt</a:t>
            </a:r>
          </a:p>
        </p:txBody>
      </p:sp>
    </p:spTree>
    <p:extLst>
      <p:ext uri="{BB962C8B-B14F-4D97-AF65-F5344CB8AC3E}">
        <p14:creationId xmlns:p14="http://schemas.microsoft.com/office/powerpoint/2010/main" val="350000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Periasamy</dc:creator>
  <cp:lastModifiedBy>Parthiban Periasamy</cp:lastModifiedBy>
  <cp:revision>1</cp:revision>
  <dcterms:created xsi:type="dcterms:W3CDTF">2021-12-07T02:53:47Z</dcterms:created>
  <dcterms:modified xsi:type="dcterms:W3CDTF">2021-12-07T02:54:22Z</dcterms:modified>
</cp:coreProperties>
</file>