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542" y="13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20-10-2017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378</Words>
  <Application>Microsoft Office PowerPoint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58</cp:revision>
  <dcterms:created xsi:type="dcterms:W3CDTF">2017-10-20T06:23:30Z</dcterms:created>
  <dcterms:modified xsi:type="dcterms:W3CDTF">2017-10-20T16:19:36Z</dcterms:modified>
</cp:coreProperties>
</file>