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D8DD-1CDB-45DF-A28B-38CA3CA26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148B0-0B98-4007-A061-753B95BA8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AEAB8-9BE2-4AC4-963F-CFF4248E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385-D713-4783-BAC4-B51F112C7703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FAD10-8323-48AA-994B-E8E9D28A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9037F-29C6-49E3-8844-1770CA59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7000-D266-4D8D-A46F-92297366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77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AD36-4DDE-44EA-91B8-8380808F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9671A-62C0-4CE1-87C0-6E4EAC8BA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10BAD-75CF-4F64-AEC6-EBC8D48A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385-D713-4783-BAC4-B51F112C7703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91A91-FA92-49D0-A5F4-1553B139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07AB8-07FA-4158-BF15-8BCBBF58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7000-D266-4D8D-A46F-92297366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0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F8AE6-BC6D-44CE-8D70-711434347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D15A5-4A9A-43F1-9039-4131018D3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324A5-5271-45D3-922C-E3D16CE3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385-D713-4783-BAC4-B51F112C7703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C8310-F5E0-4D23-A21D-FEC00C81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AD66F-92E4-4024-93E1-F746B819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7000-D266-4D8D-A46F-92297366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90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C3A3-0B9E-40DC-B55B-3880EC14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7E12-7D8A-42F0-85BC-4A131CB40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E3EB3-5136-4158-8621-6368ED1F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385-D713-4783-BAC4-B51F112C7703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BF21-CF32-4286-B753-8AF87889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F2059-B3BE-4D39-83EC-7F0EB6E2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7000-D266-4D8D-A46F-92297366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81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C806-1D28-483F-9D9A-1559A0F1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4134C-AE38-4D2D-8E7B-12985C51C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5F267-0376-492A-93D4-0E956324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385-D713-4783-BAC4-B51F112C7703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5E0C-540B-4034-A1C0-0A2237F4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C3E9F-81FE-44F5-BC70-5402F3B0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7000-D266-4D8D-A46F-92297366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53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A9B9-57D5-45E4-8161-671EA5F8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09F24-00DF-4AA8-A9A7-D1F67F85B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63E58-4773-4C2F-A2E5-7D81A8FD4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EBA4A-5FED-44E5-9267-26E97E27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385-D713-4783-BAC4-B51F112C7703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E0726-250B-4B5C-89FA-70ED694D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31B44-5FD3-4F52-A062-08B7E5BE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7000-D266-4D8D-A46F-92297366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48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4A13-6090-4B90-A006-62E2890F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22FD4-3E8B-4995-939A-2C965AEC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73C42-76A2-4FD2-B2B8-570BBB0F3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06580-7D75-4AD5-9B0A-6F35EA2F5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1D37E-7D83-40E1-99B1-42A525B53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622CE-97FD-4099-993A-56E7C39D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385-D713-4783-BAC4-B51F112C7703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FFBD0-B48F-406E-A2E0-E8F54DD1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6656A-DFDE-4975-BA5A-05928CD8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7000-D266-4D8D-A46F-92297366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6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E33A-6DFE-4877-9689-3779079A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02DD3-1921-44D1-8D5E-0E8EFF90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385-D713-4783-BAC4-B51F112C7703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24635-C5B4-4896-ABD5-69E3D460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A4512-5CC0-4217-9E26-75786AAD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7000-D266-4D8D-A46F-92297366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3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8DD82-FC9B-4EC9-939F-C6040142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385-D713-4783-BAC4-B51F112C7703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972FC-8FAE-42C0-850E-6BE143D1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E57DE-8B92-49D8-B66C-047C786A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7000-D266-4D8D-A46F-92297366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95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D875-3CF2-4213-8672-6A838CFC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8BE1-FEB0-43FB-9AA7-F0243564D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72340-295F-4775-87F0-DDF39DFD1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26D2E-380F-4FB0-95C6-36CEA9E8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385-D713-4783-BAC4-B51F112C7703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4C818-899D-464D-BA02-EC0EB697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031A0-2F86-440F-9C2A-73403683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7000-D266-4D8D-A46F-92297366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51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C7A6-9D04-48E2-9738-28EBC659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68E46-66C6-40EA-9D81-50C6F9EBF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F637D-7EFA-407F-9867-0EE661851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6D1F3-B897-41FA-A774-3925949A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D385-D713-4783-BAC4-B51F112C7703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EA3AE-BD09-4A0F-AD59-ABF76099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AC2DC-9C87-4951-8CC1-88A14CA1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7000-D266-4D8D-A46F-92297366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59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20A41-8EA5-44ED-8209-D8A0AEAB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611DF-A8E1-4486-9B9F-604A52287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40DD0-D6D9-4DDF-8D4F-F9494EB7D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D385-D713-4783-BAC4-B51F112C7703}" type="datetimeFigureOut">
              <a:rPr lang="en-IN" smtClean="0"/>
              <a:t>15-11-2017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8326E-B0C1-4E66-94C3-FA261C772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F1ED3-BFFF-401B-96AC-831B2E03A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E7000-D266-4D8D-A46F-92297366E0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13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875DE5-1B27-4A42-88D0-7774574DC8AC}"/>
              </a:ext>
            </a:extLst>
          </p:cNvPr>
          <p:cNvSpPr txBox="1"/>
          <p:nvPr/>
        </p:nvSpPr>
        <p:spPr>
          <a:xfrm>
            <a:off x="154745" y="24563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Step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FF9C29-B9E0-4F0F-8182-70C2D5D73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55" y="393895"/>
            <a:ext cx="6172329" cy="4139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561936-1FC7-4438-AF72-21EAFDC58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0"/>
          <a:stretch/>
        </p:blipFill>
        <p:spPr>
          <a:xfrm>
            <a:off x="1089255" y="4533372"/>
            <a:ext cx="6172329" cy="2089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B9DBD4-F301-4CE1-BF3C-C30CF22B8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225" y="2261169"/>
            <a:ext cx="2896004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8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129F9E-90E1-4ECD-AF9E-3DA994255503}"/>
              </a:ext>
            </a:extLst>
          </p:cNvPr>
          <p:cNvSpPr txBox="1"/>
          <p:nvPr/>
        </p:nvSpPr>
        <p:spPr>
          <a:xfrm>
            <a:off x="158757" y="112115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Step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5FEDE7-BA64-4F32-AE03-A7189A5A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0" y="1801091"/>
            <a:ext cx="4211752" cy="1877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ABCDAF-2DD6-4DEC-80A4-FD17181F5724}"/>
              </a:ext>
            </a:extLst>
          </p:cNvPr>
          <p:cNvSpPr txBox="1"/>
          <p:nvPr/>
        </p:nvSpPr>
        <p:spPr>
          <a:xfrm>
            <a:off x="548640" y="956603"/>
            <a:ext cx="2027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One more routing..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56C11E-ECFA-4594-9E99-53545D824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710" y="1801091"/>
            <a:ext cx="4010585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8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D54F1-2212-4B8C-9B7F-A557E461CD7B}"/>
              </a:ext>
            </a:extLst>
          </p:cNvPr>
          <p:cNvSpPr txBox="1"/>
          <p:nvPr/>
        </p:nvSpPr>
        <p:spPr>
          <a:xfrm>
            <a:off x="158757" y="112115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Step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F48EA-1F61-48D3-8F82-7325C4F1D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693" y="1038683"/>
            <a:ext cx="4096322" cy="38772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A9E80E-1085-4AB4-8BE3-46C483BCD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854" y="1038683"/>
            <a:ext cx="1590897" cy="2019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388981-96C7-49FF-B4CB-29E23EA384CD}"/>
              </a:ext>
            </a:extLst>
          </p:cNvPr>
          <p:cNvSpPr/>
          <p:nvPr/>
        </p:nvSpPr>
        <p:spPr>
          <a:xfrm>
            <a:off x="5961365" y="1672513"/>
            <a:ext cx="1003495" cy="239151"/>
          </a:xfrm>
          <a:prstGeom prst="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E12068-7690-413C-93A9-97F40604365D}"/>
              </a:ext>
            </a:extLst>
          </p:cNvPr>
          <p:cNvSpPr/>
          <p:nvPr/>
        </p:nvSpPr>
        <p:spPr>
          <a:xfrm>
            <a:off x="2512436" y="3808458"/>
            <a:ext cx="2758579" cy="283698"/>
          </a:xfrm>
          <a:prstGeom prst="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5E9D3F-7310-4B12-BD77-F1A96C93BE30}"/>
              </a:ext>
            </a:extLst>
          </p:cNvPr>
          <p:cNvSpPr/>
          <p:nvPr/>
        </p:nvSpPr>
        <p:spPr>
          <a:xfrm>
            <a:off x="1027617" y="1217657"/>
            <a:ext cx="1965465" cy="454855"/>
          </a:xfrm>
          <a:prstGeom prst="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25DBE-6B5D-40EA-8D90-111BEF7FB0A9}"/>
              </a:ext>
            </a:extLst>
          </p:cNvPr>
          <p:cNvSpPr txBox="1"/>
          <p:nvPr/>
        </p:nvSpPr>
        <p:spPr>
          <a:xfrm>
            <a:off x="1027617" y="481447"/>
            <a:ext cx="254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Routing for static pages..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4DCEF-C8F8-4C9F-BEE2-8078A0AA4054}"/>
              </a:ext>
            </a:extLst>
          </p:cNvPr>
          <p:cNvSpPr txBox="1"/>
          <p:nvPr/>
        </p:nvSpPr>
        <p:spPr>
          <a:xfrm>
            <a:off x="1239395" y="5429874"/>
            <a:ext cx="6314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Not working in hapi 17+, inert 5x, so make sure of dependencies. </a:t>
            </a:r>
          </a:p>
          <a:p>
            <a:r>
              <a:rPr lang="en-IN"/>
              <a:t>This one works at this moment: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A38C20-4A3A-4CF5-84F3-7CD121971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217" y="5753039"/>
            <a:ext cx="1838582" cy="7525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8DD601-B457-47B3-9EC0-A51FE698E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506" y="3714406"/>
            <a:ext cx="4210638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4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2118A3-7738-4011-A91D-DE8FE8AFA81D}"/>
              </a:ext>
            </a:extLst>
          </p:cNvPr>
          <p:cNvSpPr txBox="1"/>
          <p:nvPr/>
        </p:nvSpPr>
        <p:spPr>
          <a:xfrm>
            <a:off x="158757" y="112115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Step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599B41-E9DD-4E27-A5FC-D56C581DC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7" y="945552"/>
            <a:ext cx="6717840" cy="3925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438043-2D7E-4F09-B19A-F4403F2AC2E3}"/>
              </a:ext>
            </a:extLst>
          </p:cNvPr>
          <p:cNvSpPr txBox="1"/>
          <p:nvPr/>
        </p:nvSpPr>
        <p:spPr>
          <a:xfrm>
            <a:off x="158757" y="528833"/>
            <a:ext cx="693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Routing for dynamic pages via Vision plugin (template using handlebars)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F3F81-67D4-4F52-A8DD-C2B654058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079" y="945551"/>
            <a:ext cx="2915057" cy="23053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26F4B3-41FD-4175-A42D-0BF84AF50C62}"/>
              </a:ext>
            </a:extLst>
          </p:cNvPr>
          <p:cNvSpPr/>
          <p:nvPr/>
        </p:nvSpPr>
        <p:spPr>
          <a:xfrm>
            <a:off x="7846435" y="2291492"/>
            <a:ext cx="1888408" cy="437640"/>
          </a:xfrm>
          <a:prstGeom prst="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8E95C6-CB33-4CD3-9E8D-4877DC7466A5}"/>
              </a:ext>
            </a:extLst>
          </p:cNvPr>
          <p:cNvSpPr/>
          <p:nvPr/>
        </p:nvSpPr>
        <p:spPr>
          <a:xfrm>
            <a:off x="1372951" y="3210179"/>
            <a:ext cx="2411258" cy="939789"/>
          </a:xfrm>
          <a:prstGeom prst="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38E690-CA67-4D4E-9CE4-26ED154C1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6" y="5331342"/>
            <a:ext cx="2181529" cy="11622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8001DF-B90E-46C0-AC63-D2C13FF3A436}"/>
              </a:ext>
            </a:extLst>
          </p:cNvPr>
          <p:cNvSpPr/>
          <p:nvPr/>
        </p:nvSpPr>
        <p:spPr>
          <a:xfrm>
            <a:off x="428746" y="5891527"/>
            <a:ext cx="1498528" cy="312325"/>
          </a:xfrm>
          <a:prstGeom prst="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B2E597-25F3-4183-8B4B-61377A866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079" y="5150691"/>
            <a:ext cx="3124636" cy="1333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55C437-C8CD-4CA1-BAF5-E3CFE8D590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05" y="4748349"/>
            <a:ext cx="1552792" cy="201958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F64B677-28B6-42B6-A4DA-D7DAAFF2882A}"/>
              </a:ext>
            </a:extLst>
          </p:cNvPr>
          <p:cNvSpPr/>
          <p:nvPr/>
        </p:nvSpPr>
        <p:spPr>
          <a:xfrm>
            <a:off x="3253737" y="5351197"/>
            <a:ext cx="1498528" cy="312325"/>
          </a:xfrm>
          <a:prstGeom prst="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30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8FDA40-FE04-47B4-9851-85FE8590BDD2}"/>
              </a:ext>
            </a:extLst>
          </p:cNvPr>
          <p:cNvSpPr txBox="1"/>
          <p:nvPr/>
        </p:nvSpPr>
        <p:spPr>
          <a:xfrm>
            <a:off x="158757" y="112115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/>
              <a:t>Step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7F036-6C54-493B-B12B-FE3E08F0F4E7}"/>
              </a:ext>
            </a:extLst>
          </p:cNvPr>
          <p:cNvSpPr txBox="1"/>
          <p:nvPr/>
        </p:nvSpPr>
        <p:spPr>
          <a:xfrm>
            <a:off x="158757" y="528833"/>
            <a:ext cx="396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Passing on data to handlebar template…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AFD06-6B83-4A7A-B86B-1F4D0AF80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" y="1262659"/>
            <a:ext cx="2991267" cy="3010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2DB30-AD5F-4EBB-8DF9-EDC01118B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94" y="1262659"/>
            <a:ext cx="5515745" cy="23244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5A9EAA-77D1-4D42-BA4F-C52E4AD0879D}"/>
              </a:ext>
            </a:extLst>
          </p:cNvPr>
          <p:cNvSpPr/>
          <p:nvPr/>
        </p:nvSpPr>
        <p:spPr>
          <a:xfrm>
            <a:off x="1394171" y="2611656"/>
            <a:ext cx="1869534" cy="1088147"/>
          </a:xfrm>
          <a:prstGeom prst="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755DD4-DB36-4770-8090-B85A5C360D56}"/>
              </a:ext>
            </a:extLst>
          </p:cNvPr>
          <p:cNvSpPr/>
          <p:nvPr/>
        </p:nvSpPr>
        <p:spPr>
          <a:xfrm>
            <a:off x="8242792" y="2884927"/>
            <a:ext cx="732396" cy="238102"/>
          </a:xfrm>
          <a:prstGeom prst="rect">
            <a:avLst/>
          </a:prstGeom>
          <a:solidFill>
            <a:srgbClr val="FFFF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E72A42-C633-4B47-A463-6F256EC7C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94" y="4547271"/>
            <a:ext cx="4286848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8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60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Parthiban Rajendran</dc:creator>
  <cp:lastModifiedBy>Parthiban Rajendran</cp:lastModifiedBy>
  <cp:revision>29</cp:revision>
  <dcterms:created xsi:type="dcterms:W3CDTF">2017-11-15T03:11:40Z</dcterms:created>
  <dcterms:modified xsi:type="dcterms:W3CDTF">2017-11-15T07:14:08Z</dcterms:modified>
</cp:coreProperties>
</file>