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58" r:id="rId5"/>
    <p:sldId id="261" r:id="rId6"/>
    <p:sldId id="263" r:id="rId7"/>
    <p:sldId id="267" r:id="rId8"/>
    <p:sldId id="268" r:id="rId9"/>
    <p:sldId id="269" r:id="rId10"/>
    <p:sldId id="270" r:id="rId11"/>
    <p:sldId id="273" r:id="rId12"/>
    <p:sldId id="271" r:id="rId13"/>
    <p:sldId id="272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DF5F1"/>
    <a:srgbClr val="FEFAF8"/>
    <a:srgbClr val="EDF1F9"/>
    <a:srgbClr val="FBFDF9"/>
    <a:srgbClr val="FFFAEB"/>
    <a:srgbClr val="EAEAEA"/>
    <a:srgbClr val="FFE699"/>
    <a:srgbClr val="FF9966"/>
    <a:srgbClr val="DDF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2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4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12" Type="http://schemas.openxmlformats.org/officeDocument/2006/relationships/image" Target="../media/image2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22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Relationship Id="rId14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12" Type="http://schemas.openxmlformats.org/officeDocument/2006/relationships/image" Target="../media/image9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29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AE395-1ABE-4808-8E14-A64A23ED5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7D1D5-8A0C-4721-B79C-2D9E67E65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D7C9A-3095-406A-A4E5-9CFCD79FD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2865-8611-451B-921D-2EA535D27B04}" type="datetimeFigureOut">
              <a:rPr lang="en-IN" smtClean="0"/>
              <a:t>16-04-2018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AEF33-8338-424F-B5E7-8D4B7C79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DC9C9-E2F3-4737-8031-504D24F5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FA84-DA99-4ACB-B9F4-639E6BE97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81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EF89-1DC1-4C0C-AD0D-CFA3580C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72763-6FFB-4030-AFC8-F471C029B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DFD35-FBAD-4626-869F-8E21CEA3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2865-8611-451B-921D-2EA535D27B04}" type="datetimeFigureOut">
              <a:rPr lang="en-IN" smtClean="0"/>
              <a:t>16-04-2018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B176C-EA2A-44C9-9F53-55E7C10B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5F89C-1BB0-4B08-8E0B-3DBE0ED8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FA84-DA99-4ACB-B9F4-639E6BE97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50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7E56A6-C818-40FE-B364-BD91F6F4B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F09D1-FCAF-4A61-994A-918FE5498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4784A-3ABD-4560-9C14-05EF1BC9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2865-8611-451B-921D-2EA535D27B04}" type="datetimeFigureOut">
              <a:rPr lang="en-IN" smtClean="0"/>
              <a:t>16-04-2018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FADEA-73E1-45DA-821A-8402E764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E5CCC-A68F-4B32-B538-AEFF92E5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FA84-DA99-4ACB-B9F4-639E6BE97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76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14666-19F5-415B-88BC-9EA5CC96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A1E6D-EC84-4C8E-88BE-2EEEB10A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E634B-81DC-4537-BFA0-A0901CE7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2865-8611-451B-921D-2EA535D27B04}" type="datetimeFigureOut">
              <a:rPr lang="en-IN" smtClean="0"/>
              <a:t>16-04-2018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54ED2-37A1-4D3B-B75F-94D1B3946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E5519-4FB8-4822-8C45-BBA21167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FA84-DA99-4ACB-B9F4-639E6BE97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35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BB6D-7E7C-40D2-95A8-42779E742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ACCD2-C7E2-42B1-A00D-5F5CBF340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F1EAF-9438-44B8-ABE0-E1AFD7149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2865-8611-451B-921D-2EA535D27B04}" type="datetimeFigureOut">
              <a:rPr lang="en-IN" smtClean="0"/>
              <a:t>16-04-2018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2E35E-5CC9-4B5F-92D5-96988CF2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DDAA1-AB7F-4677-A8C9-9DD84214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FA84-DA99-4ACB-B9F4-639E6BE97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29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BAAE-2ECF-44D9-9FC0-6F4133A3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0BFBE-803A-48B5-AD4F-48D22878B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B56B4-2C5B-4B41-BB32-2939DF0B1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5F046-9FB1-4D55-8A33-950313E5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2865-8611-451B-921D-2EA535D27B04}" type="datetimeFigureOut">
              <a:rPr lang="en-IN" smtClean="0"/>
              <a:t>16-04-2018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37C96-CCFF-44F7-AF18-4A2E34A7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2DF89-A77A-40E6-BF66-FA5CF8DC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FA84-DA99-4ACB-B9F4-639E6BE97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70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8CE6-B21F-4694-BB42-6F89FC079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4C7E7-17C1-4DBD-A669-C3AE8E748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CF423-4275-4519-AF12-615669625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B371FA-2C33-43E8-A86E-D4301AF88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D2D9B-1D99-43B0-B37D-382A09D8A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0676C-D166-49A5-8B88-A511C142F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2865-8611-451B-921D-2EA535D27B04}" type="datetimeFigureOut">
              <a:rPr lang="en-IN" smtClean="0"/>
              <a:t>16-04-2018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756D35-4E60-496B-8DC9-2CC7671E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6956B4-0B5F-4EDD-930C-0C6AE89C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FA84-DA99-4ACB-B9F4-639E6BE97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52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A78D2-1145-4800-AD76-06264EA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A878C-DC3A-446D-A4B4-67401DCA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2865-8611-451B-921D-2EA535D27B04}" type="datetimeFigureOut">
              <a:rPr lang="en-IN" smtClean="0"/>
              <a:t>16-04-2018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C8840-5E41-4966-8753-F7F6E28AF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108F1-70AF-4928-9F60-1A9847C1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FA84-DA99-4ACB-B9F4-639E6BE97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82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9B2A6D-A1C3-4D36-BB50-5B983062C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2865-8611-451B-921D-2EA535D27B04}" type="datetimeFigureOut">
              <a:rPr lang="en-IN" smtClean="0"/>
              <a:t>16-04-2018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75C2E-5382-4B15-BC36-D6C44CD30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78579-9ECE-48C7-ACD1-3C9A8C29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FA84-DA99-4ACB-B9F4-639E6BE97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30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B819B-DA0A-4BD3-B36B-ADCEDC2F4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FAA37-3897-4354-931C-A1EC0CAEA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54223-744C-4607-A2E1-A9AD86104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1BAEC-F9D2-4073-B804-BBE1B83A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2865-8611-451B-921D-2EA535D27B04}" type="datetimeFigureOut">
              <a:rPr lang="en-IN" smtClean="0"/>
              <a:t>16-04-2018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B9474-08E4-49F9-A06A-503513350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BFAB3-6F35-47A8-AE3E-5CE4396C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FA84-DA99-4ACB-B9F4-639E6BE97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57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33342-F187-45ED-A606-AFD19512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3B3E2-B6DF-4E0A-A38C-90A626EA0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B6AFE-92A2-4C9F-A3FA-B43399E66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0DEDE-5717-417B-809E-CBC68357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2865-8611-451B-921D-2EA535D27B04}" type="datetimeFigureOut">
              <a:rPr lang="en-IN" smtClean="0"/>
              <a:t>16-04-2018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59144-73C8-4D14-B572-1FAD24A7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61F2D-CFD4-4CF5-A726-8029A21A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FA84-DA99-4ACB-B9F4-639E6BE97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11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99495-CF9A-4785-B5C1-48BFE1555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F5035-4205-4888-9C81-1208DEE91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46257-735F-4D76-8EBB-BE836ABC9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02865-8611-451B-921D-2EA535D27B04}" type="datetimeFigureOut">
              <a:rPr lang="en-IN" smtClean="0"/>
              <a:t>16-04-2018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D1274-2918-4BCD-9934-D3275FB0F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0681E-AA8A-4502-B8C9-B54A1C688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BFA84-DA99-4ACB-B9F4-639E6BE97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94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6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18.wmf"/><Relationship Id="rId26" Type="http://schemas.openxmlformats.org/officeDocument/2006/relationships/image" Target="../media/image9.wmf"/><Relationship Id="rId3" Type="http://schemas.openxmlformats.org/officeDocument/2006/relationships/oleObject" Target="../embeddings/oleObject53.bin"/><Relationship Id="rId21" Type="http://schemas.openxmlformats.org/officeDocument/2006/relationships/oleObject" Target="../embeddings/oleObject62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60.bin"/><Relationship Id="rId25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57.bin"/><Relationship Id="rId24" Type="http://schemas.openxmlformats.org/officeDocument/2006/relationships/image" Target="../media/image29.wmf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23" Type="http://schemas.openxmlformats.org/officeDocument/2006/relationships/oleObject" Target="../embeddings/oleObject70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61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9" Type="http://schemas.openxmlformats.org/officeDocument/2006/relationships/oleObject" Target="../embeddings/oleObject7.bin"/><Relationship Id="rId34" Type="http://schemas.openxmlformats.org/officeDocument/2006/relationships/image" Target="../media/image5.wmf"/><Relationship Id="rId42" Type="http://schemas.openxmlformats.org/officeDocument/2006/relationships/image" Target="../media/image9.wmf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33" Type="http://schemas.openxmlformats.org/officeDocument/2006/relationships/oleObject" Target="../embeddings/oleObject4.bin"/><Relationship Id="rId38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29" Type="http://schemas.openxmlformats.org/officeDocument/2006/relationships/image" Target="../media/image3.wmf"/><Relationship Id="rId41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32" Type="http://schemas.openxmlformats.org/officeDocument/2006/relationships/image" Target="../media/image4.wmf"/><Relationship Id="rId37" Type="http://schemas.openxmlformats.org/officeDocument/2006/relationships/oleObject" Target="../embeddings/oleObject6.bin"/><Relationship Id="rId40" Type="http://schemas.openxmlformats.org/officeDocument/2006/relationships/image" Target="../media/image8.wmf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28" Type="http://schemas.openxmlformats.org/officeDocument/2006/relationships/oleObject" Target="../embeddings/oleObject1.bin"/><Relationship Id="rId36" Type="http://schemas.openxmlformats.org/officeDocument/2006/relationships/image" Target="../media/image6.wmf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31" Type="http://schemas.openxmlformats.org/officeDocument/2006/relationships/oleObject" Target="../embeddings/oleObject3.bin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Relationship Id="rId27" Type="http://schemas.openxmlformats.org/officeDocument/2006/relationships/image" Target="../media/image56.png"/><Relationship Id="rId30" Type="http://schemas.openxmlformats.org/officeDocument/2006/relationships/oleObject" Target="../embeddings/oleObject2.bin"/><Relationship Id="rId35" Type="http://schemas.openxmlformats.org/officeDocument/2006/relationships/oleObject" Target="../embeddings/oleObject5.bin"/><Relationship Id="rId8" Type="http://schemas.openxmlformats.org/officeDocument/2006/relationships/image" Target="../media/image37.png"/><Relationship Id="rId3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wmf"/><Relationship Id="rId18" Type="http://schemas.openxmlformats.org/officeDocument/2006/relationships/oleObject" Target="../embeddings/oleObject12.bin"/><Relationship Id="rId26" Type="http://schemas.openxmlformats.org/officeDocument/2006/relationships/oleObject" Target="../embeddings/oleObject16.bin"/><Relationship Id="rId39" Type="http://schemas.openxmlformats.org/officeDocument/2006/relationships/oleObject" Target="../embeddings/oleObject25.bin"/><Relationship Id="rId21" Type="http://schemas.openxmlformats.org/officeDocument/2006/relationships/image" Target="../media/image14.wmf"/><Relationship Id="rId34" Type="http://schemas.openxmlformats.org/officeDocument/2006/relationships/oleObject" Target="../embeddings/oleObject20.bin"/><Relationship Id="rId42" Type="http://schemas.openxmlformats.org/officeDocument/2006/relationships/oleObject" Target="../embeddings/oleObject28.bin"/><Relationship Id="rId7" Type="http://schemas.openxmlformats.org/officeDocument/2006/relationships/image" Target="../media/image62.png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29" Type="http://schemas.openxmlformats.org/officeDocument/2006/relationships/image" Target="../media/image18.wmf"/><Relationship Id="rId41" Type="http://schemas.openxmlformats.org/officeDocument/2006/relationships/oleObject" Target="../embeddings/oleObject27.bin"/><Relationship Id="rId1" Type="http://schemas.openxmlformats.org/officeDocument/2006/relationships/vmlDrawing" Target="../drawings/vmlDrawing2.vml"/><Relationship Id="rId11" Type="http://schemas.openxmlformats.org/officeDocument/2006/relationships/image" Target="../media/image66.png"/><Relationship Id="rId24" Type="http://schemas.openxmlformats.org/officeDocument/2006/relationships/oleObject" Target="../embeddings/oleObject15.bin"/><Relationship Id="rId32" Type="http://schemas.openxmlformats.org/officeDocument/2006/relationships/oleObject" Target="../embeddings/oleObject19.bin"/><Relationship Id="rId37" Type="http://schemas.openxmlformats.org/officeDocument/2006/relationships/oleObject" Target="../embeddings/oleObject23.bin"/><Relationship Id="rId40" Type="http://schemas.openxmlformats.org/officeDocument/2006/relationships/oleObject" Target="../embeddings/oleObject26.bin"/><Relationship Id="rId45" Type="http://schemas.openxmlformats.org/officeDocument/2006/relationships/image" Target="../media/image21.wmf"/><Relationship Id="rId15" Type="http://schemas.openxmlformats.org/officeDocument/2006/relationships/image" Target="../media/image11.wmf"/><Relationship Id="rId23" Type="http://schemas.openxmlformats.org/officeDocument/2006/relationships/image" Target="../media/image15.wmf"/><Relationship Id="rId28" Type="http://schemas.openxmlformats.org/officeDocument/2006/relationships/oleObject" Target="../embeddings/oleObject17.bin"/><Relationship Id="rId36" Type="http://schemas.openxmlformats.org/officeDocument/2006/relationships/oleObject" Target="../embeddings/oleObject22.bin"/><Relationship Id="rId10" Type="http://schemas.openxmlformats.org/officeDocument/2006/relationships/image" Target="../media/image65.png"/><Relationship Id="rId19" Type="http://schemas.openxmlformats.org/officeDocument/2006/relationships/image" Target="../media/image13.wmf"/><Relationship Id="rId31" Type="http://schemas.openxmlformats.org/officeDocument/2006/relationships/image" Target="../media/image19.wmf"/><Relationship Id="rId44" Type="http://schemas.openxmlformats.org/officeDocument/2006/relationships/oleObject" Target="../embeddings/oleObject30.bin"/><Relationship Id="rId9" Type="http://schemas.openxmlformats.org/officeDocument/2006/relationships/image" Target="../media/image64.png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4.bin"/><Relationship Id="rId27" Type="http://schemas.openxmlformats.org/officeDocument/2006/relationships/image" Target="../media/image17.wmf"/><Relationship Id="rId30" Type="http://schemas.openxmlformats.org/officeDocument/2006/relationships/oleObject" Target="../embeddings/oleObject18.bin"/><Relationship Id="rId35" Type="http://schemas.openxmlformats.org/officeDocument/2006/relationships/oleObject" Target="../embeddings/oleObject21.bin"/><Relationship Id="rId43" Type="http://schemas.openxmlformats.org/officeDocument/2006/relationships/oleObject" Target="../embeddings/oleObject29.bin"/><Relationship Id="rId8" Type="http://schemas.openxmlformats.org/officeDocument/2006/relationships/image" Target="../media/image63.png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2.wmf"/><Relationship Id="rId25" Type="http://schemas.openxmlformats.org/officeDocument/2006/relationships/image" Target="../media/image16.wmf"/><Relationship Id="rId33" Type="http://schemas.openxmlformats.org/officeDocument/2006/relationships/image" Target="../media/image20.wmf"/><Relationship Id="rId38" Type="http://schemas.openxmlformats.org/officeDocument/2006/relationships/oleObject" Target="../embeddings/oleObject24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6.bin"/><Relationship Id="rId18" Type="http://schemas.openxmlformats.org/officeDocument/2006/relationships/image" Target="../media/image18.wmf"/><Relationship Id="rId26" Type="http://schemas.openxmlformats.org/officeDocument/2006/relationships/oleObject" Target="../embeddings/oleObject43.bin"/><Relationship Id="rId39" Type="http://schemas.openxmlformats.org/officeDocument/2006/relationships/oleObject" Target="../embeddings/oleObject55.bin"/><Relationship Id="rId21" Type="http://schemas.openxmlformats.org/officeDocument/2006/relationships/oleObject" Target="../embeddings/oleObject40.bin"/><Relationship Id="rId34" Type="http://schemas.openxmlformats.org/officeDocument/2006/relationships/oleObject" Target="../embeddings/oleObject51.bin"/><Relationship Id="rId42" Type="http://schemas.openxmlformats.org/officeDocument/2006/relationships/oleObject" Target="../embeddings/oleObject58.bin"/><Relationship Id="rId47" Type="http://schemas.openxmlformats.org/officeDocument/2006/relationships/oleObject" Target="../embeddings/oleObject63.bin"/><Relationship Id="rId50" Type="http://schemas.openxmlformats.org/officeDocument/2006/relationships/image" Target="../media/image25.wmf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29" Type="http://schemas.openxmlformats.org/officeDocument/2006/relationships/oleObject" Target="../embeddings/oleObject46.bin"/><Relationship Id="rId11" Type="http://schemas.openxmlformats.org/officeDocument/2006/relationships/oleObject" Target="../embeddings/oleObject35.bin"/><Relationship Id="rId24" Type="http://schemas.openxmlformats.org/officeDocument/2006/relationships/image" Target="../media/image22.wmf"/><Relationship Id="rId32" Type="http://schemas.openxmlformats.org/officeDocument/2006/relationships/oleObject" Target="../embeddings/oleObject49.bin"/><Relationship Id="rId37" Type="http://schemas.openxmlformats.org/officeDocument/2006/relationships/oleObject" Target="../embeddings/oleObject53.bin"/><Relationship Id="rId40" Type="http://schemas.openxmlformats.org/officeDocument/2006/relationships/oleObject" Target="../embeddings/oleObject56.bin"/><Relationship Id="rId45" Type="http://schemas.openxmlformats.org/officeDocument/2006/relationships/oleObject" Target="../embeddings/oleObject61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23" Type="http://schemas.openxmlformats.org/officeDocument/2006/relationships/oleObject" Target="../embeddings/oleObject41.bin"/><Relationship Id="rId28" Type="http://schemas.openxmlformats.org/officeDocument/2006/relationships/oleObject" Target="../embeddings/oleObject45.bin"/><Relationship Id="rId36" Type="http://schemas.openxmlformats.org/officeDocument/2006/relationships/image" Target="../media/image23.wmf"/><Relationship Id="rId49" Type="http://schemas.openxmlformats.org/officeDocument/2006/relationships/oleObject" Target="../embeddings/oleObject64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39.bin"/><Relationship Id="rId31" Type="http://schemas.openxmlformats.org/officeDocument/2006/relationships/oleObject" Target="../embeddings/oleObject48.bin"/><Relationship Id="rId44" Type="http://schemas.openxmlformats.org/officeDocument/2006/relationships/oleObject" Target="../embeddings/oleObject60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Relationship Id="rId27" Type="http://schemas.openxmlformats.org/officeDocument/2006/relationships/oleObject" Target="../embeddings/oleObject44.bin"/><Relationship Id="rId30" Type="http://schemas.openxmlformats.org/officeDocument/2006/relationships/oleObject" Target="../embeddings/oleObject47.bin"/><Relationship Id="rId35" Type="http://schemas.openxmlformats.org/officeDocument/2006/relationships/oleObject" Target="../embeddings/oleObject52.bin"/><Relationship Id="rId43" Type="http://schemas.openxmlformats.org/officeDocument/2006/relationships/oleObject" Target="../embeddings/oleObject59.bin"/><Relationship Id="rId48" Type="http://schemas.openxmlformats.org/officeDocument/2006/relationships/image" Target="../media/image24.wmf"/><Relationship Id="rId8" Type="http://schemas.openxmlformats.org/officeDocument/2006/relationships/image" Target="../media/image13.wmf"/><Relationship Id="rId3" Type="http://schemas.openxmlformats.org/officeDocument/2006/relationships/oleObject" Target="../embeddings/oleObject31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38.bin"/><Relationship Id="rId25" Type="http://schemas.openxmlformats.org/officeDocument/2006/relationships/oleObject" Target="../embeddings/oleObject42.bin"/><Relationship Id="rId33" Type="http://schemas.openxmlformats.org/officeDocument/2006/relationships/oleObject" Target="../embeddings/oleObject50.bin"/><Relationship Id="rId38" Type="http://schemas.openxmlformats.org/officeDocument/2006/relationships/oleObject" Target="../embeddings/oleObject54.bin"/><Relationship Id="rId46" Type="http://schemas.openxmlformats.org/officeDocument/2006/relationships/oleObject" Target="../embeddings/oleObject62.bin"/><Relationship Id="rId20" Type="http://schemas.openxmlformats.org/officeDocument/2006/relationships/image" Target="../media/image19.wmf"/><Relationship Id="rId41" Type="http://schemas.openxmlformats.org/officeDocument/2006/relationships/oleObject" Target="../embeddings/oleObject57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CDA9D6-2B4D-470F-AD53-406391D49018}"/>
              </a:ext>
            </a:extLst>
          </p:cNvPr>
          <p:cNvSpPr/>
          <p:nvPr/>
        </p:nvSpPr>
        <p:spPr>
          <a:xfrm>
            <a:off x="41675" y="80814"/>
            <a:ext cx="81052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/>
              <a:t>https://www.quora.com/What-is-an-intuitive-explanation-of-Bayes-Rule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2D2C3C-C651-4506-AC39-393191C30D77}"/>
              </a:ext>
            </a:extLst>
          </p:cNvPr>
          <p:cNvSpPr/>
          <p:nvPr/>
        </p:nvSpPr>
        <p:spPr>
          <a:xfrm>
            <a:off x="1231985" y="1401679"/>
            <a:ext cx="4077338" cy="7467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0002C-5D71-47E5-8B04-0614A167526B}"/>
              </a:ext>
            </a:extLst>
          </p:cNvPr>
          <p:cNvSpPr txBox="1"/>
          <p:nvPr/>
        </p:nvSpPr>
        <p:spPr>
          <a:xfrm>
            <a:off x="401052" y="1028701"/>
            <a:ext cx="795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/>
              <a:t>My area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979036-236F-41B0-BA52-FDD2271E5261}"/>
              </a:ext>
            </a:extLst>
          </p:cNvPr>
          <p:cNvSpPr/>
          <p:nvPr/>
        </p:nvSpPr>
        <p:spPr>
          <a:xfrm>
            <a:off x="448565" y="1401679"/>
            <a:ext cx="783420" cy="7467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Image result for sunny weather">
            <a:extLst>
              <a:ext uri="{FF2B5EF4-FFF2-40B4-BE49-F238E27FC236}">
                <a16:creationId xmlns:a16="http://schemas.microsoft.com/office/drawing/2014/main" id="{EED882DF-31AB-4576-B4B5-730F93D8BD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096"/>
          <a:stretch/>
        </p:blipFill>
        <p:spPr bwMode="auto">
          <a:xfrm>
            <a:off x="1231984" y="1405054"/>
            <a:ext cx="4077337" cy="7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ainy  weather">
            <a:extLst>
              <a:ext uri="{FF2B5EF4-FFF2-40B4-BE49-F238E27FC236}">
                <a16:creationId xmlns:a16="http://schemas.microsoft.com/office/drawing/2014/main" id="{8987CF61-346B-48AA-85CE-0B10FE16E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70" b="60504"/>
          <a:stretch/>
        </p:blipFill>
        <p:spPr bwMode="auto">
          <a:xfrm>
            <a:off x="448565" y="1401679"/>
            <a:ext cx="783417" cy="7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9715EB-899B-4A12-B2F7-D2DBD097F4AA}"/>
              </a:ext>
            </a:extLst>
          </p:cNvPr>
          <p:cNvSpPr txBox="1"/>
          <p:nvPr/>
        </p:nvSpPr>
        <p:spPr>
          <a:xfrm>
            <a:off x="448565" y="2191416"/>
            <a:ext cx="857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10 % rain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E46AC4-082A-4CA4-A238-08463641AAF8}"/>
              </a:ext>
            </a:extLst>
          </p:cNvPr>
          <p:cNvSpPr txBox="1"/>
          <p:nvPr/>
        </p:nvSpPr>
        <p:spPr>
          <a:xfrm>
            <a:off x="3080083" y="2203447"/>
            <a:ext cx="815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90 % dry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F004A3-98EE-490D-935E-CA9BCC7ECC91}"/>
              </a:ext>
            </a:extLst>
          </p:cNvPr>
          <p:cNvSpPr/>
          <p:nvPr/>
        </p:nvSpPr>
        <p:spPr>
          <a:xfrm>
            <a:off x="7484396" y="734160"/>
            <a:ext cx="4077338" cy="7399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2D78AA-3F5C-4707-B084-68A8FA16811C}"/>
              </a:ext>
            </a:extLst>
          </p:cNvPr>
          <p:cNvSpPr txBox="1"/>
          <p:nvPr/>
        </p:nvSpPr>
        <p:spPr>
          <a:xfrm>
            <a:off x="6653463" y="361182"/>
            <a:ext cx="2149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/>
              <a:t>Weather Forecast if rained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4CD3EB-4843-434D-9F26-6C721898D295}"/>
              </a:ext>
            </a:extLst>
          </p:cNvPr>
          <p:cNvSpPr/>
          <p:nvPr/>
        </p:nvSpPr>
        <p:spPr>
          <a:xfrm>
            <a:off x="6700976" y="734160"/>
            <a:ext cx="783420" cy="7399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1B0F4-25F9-475C-A7EB-14E8BE38E303}"/>
              </a:ext>
            </a:extLst>
          </p:cNvPr>
          <p:cNvSpPr txBox="1"/>
          <p:nvPr/>
        </p:nvSpPr>
        <p:spPr>
          <a:xfrm>
            <a:off x="6653463" y="1523897"/>
            <a:ext cx="102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10% Wrong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A03300-9027-484B-A8AB-CBA501E46E2A}"/>
              </a:ext>
            </a:extLst>
          </p:cNvPr>
          <p:cNvSpPr txBox="1"/>
          <p:nvPr/>
        </p:nvSpPr>
        <p:spPr>
          <a:xfrm>
            <a:off x="8830783" y="1507752"/>
            <a:ext cx="1217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90 % Accurate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2DB04F-0348-4C3D-A1AC-EDB8D88EF006}"/>
              </a:ext>
            </a:extLst>
          </p:cNvPr>
          <p:cNvSpPr/>
          <p:nvPr/>
        </p:nvSpPr>
        <p:spPr>
          <a:xfrm>
            <a:off x="3540246" y="3677038"/>
            <a:ext cx="4606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/>
              <a:t>How do I apply weather forecast in </a:t>
            </a:r>
            <a:r>
              <a:rPr lang="en-IN" b="1"/>
              <a:t>my area</a:t>
            </a:r>
            <a:r>
              <a:rPr lang="en-IN"/>
              <a:t>?</a:t>
            </a:r>
          </a:p>
        </p:txBody>
      </p:sp>
      <p:pic>
        <p:nvPicPr>
          <p:cNvPr id="21" name="Picture 2" descr="Image result for sunny weather">
            <a:extLst>
              <a:ext uri="{FF2B5EF4-FFF2-40B4-BE49-F238E27FC236}">
                <a16:creationId xmlns:a16="http://schemas.microsoft.com/office/drawing/2014/main" id="{1D2B5C5E-94E4-4066-8D93-28272648DC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096"/>
          <a:stretch/>
        </p:blipFill>
        <p:spPr bwMode="auto">
          <a:xfrm>
            <a:off x="4481062" y="5822359"/>
            <a:ext cx="4077337" cy="7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rainy  weather">
            <a:extLst>
              <a:ext uri="{FF2B5EF4-FFF2-40B4-BE49-F238E27FC236}">
                <a16:creationId xmlns:a16="http://schemas.microsoft.com/office/drawing/2014/main" id="{C95A2B6F-4302-4FB3-9DBD-605A285D55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70" b="60504"/>
          <a:stretch/>
        </p:blipFill>
        <p:spPr bwMode="auto">
          <a:xfrm>
            <a:off x="3697643" y="5818984"/>
            <a:ext cx="783417" cy="7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39052D4-A975-4D21-B042-69F075CEA8C2}"/>
              </a:ext>
            </a:extLst>
          </p:cNvPr>
          <p:cNvSpPr/>
          <p:nvPr/>
        </p:nvSpPr>
        <p:spPr>
          <a:xfrm>
            <a:off x="3802965" y="5089725"/>
            <a:ext cx="678095" cy="7258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B5A92C-BCE0-4C59-B769-EEEE3BE8E94C}"/>
              </a:ext>
            </a:extLst>
          </p:cNvPr>
          <p:cNvSpPr/>
          <p:nvPr/>
        </p:nvSpPr>
        <p:spPr>
          <a:xfrm>
            <a:off x="3697640" y="5086349"/>
            <a:ext cx="90511" cy="7292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195EA1-C796-44BF-9195-61E4AC566897}"/>
              </a:ext>
            </a:extLst>
          </p:cNvPr>
          <p:cNvSpPr/>
          <p:nvPr/>
        </p:nvSpPr>
        <p:spPr>
          <a:xfrm>
            <a:off x="5159155" y="5086349"/>
            <a:ext cx="3399244" cy="7365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255DCE-4AA9-4A73-A528-683BF98C63F2}"/>
              </a:ext>
            </a:extLst>
          </p:cNvPr>
          <p:cNvSpPr/>
          <p:nvPr/>
        </p:nvSpPr>
        <p:spPr>
          <a:xfrm>
            <a:off x="4481060" y="5086350"/>
            <a:ext cx="678093" cy="7399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64349C-6105-47D0-B36E-245BF60E3BA2}"/>
              </a:ext>
            </a:extLst>
          </p:cNvPr>
          <p:cNvSpPr txBox="1"/>
          <p:nvPr/>
        </p:nvSpPr>
        <p:spPr>
          <a:xfrm rot="16200000">
            <a:off x="3275301" y="4471548"/>
            <a:ext cx="939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10%  Wrong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7E1EC-F60C-4E1C-8F44-1CCA6CB2B34E}"/>
              </a:ext>
            </a:extLst>
          </p:cNvPr>
          <p:cNvSpPr txBox="1"/>
          <p:nvPr/>
        </p:nvSpPr>
        <p:spPr>
          <a:xfrm rot="16200000">
            <a:off x="3629787" y="4387005"/>
            <a:ext cx="1108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90 %  Accurate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EF1BCC-DB92-4F4D-A26A-C3AD21990237}"/>
              </a:ext>
            </a:extLst>
          </p:cNvPr>
          <p:cNvSpPr txBox="1"/>
          <p:nvPr/>
        </p:nvSpPr>
        <p:spPr>
          <a:xfrm rot="16200000">
            <a:off x="4347884" y="4471548"/>
            <a:ext cx="939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20%  Wrong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DE64D4-A4E3-4DAE-ADEC-8C9F1667F2FA}"/>
              </a:ext>
            </a:extLst>
          </p:cNvPr>
          <p:cNvSpPr txBox="1"/>
          <p:nvPr/>
        </p:nvSpPr>
        <p:spPr>
          <a:xfrm rot="16200000">
            <a:off x="6188385" y="4387005"/>
            <a:ext cx="1108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80 %  Accurate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05BFDB-098B-4A1D-B90F-575AF5257BD0}"/>
              </a:ext>
            </a:extLst>
          </p:cNvPr>
          <p:cNvSpPr/>
          <p:nvPr/>
        </p:nvSpPr>
        <p:spPr>
          <a:xfrm>
            <a:off x="8061770" y="2197712"/>
            <a:ext cx="3530995" cy="7399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3DF448-A286-43FB-9D90-118615B335BF}"/>
              </a:ext>
            </a:extLst>
          </p:cNvPr>
          <p:cNvSpPr txBox="1"/>
          <p:nvPr/>
        </p:nvSpPr>
        <p:spPr>
          <a:xfrm>
            <a:off x="6684495" y="1824734"/>
            <a:ext cx="1920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/>
              <a:t>Weather Forecast if dry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B22D385-50BA-44F8-B9E6-979B9849297D}"/>
              </a:ext>
            </a:extLst>
          </p:cNvPr>
          <p:cNvSpPr/>
          <p:nvPr/>
        </p:nvSpPr>
        <p:spPr>
          <a:xfrm>
            <a:off x="6732008" y="2197712"/>
            <a:ext cx="1329762" cy="7399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5D76C5-108C-4A98-A80A-B9C0E49B3A45}"/>
              </a:ext>
            </a:extLst>
          </p:cNvPr>
          <p:cNvSpPr txBox="1"/>
          <p:nvPr/>
        </p:nvSpPr>
        <p:spPr>
          <a:xfrm>
            <a:off x="6684495" y="2987449"/>
            <a:ext cx="102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20% Wrong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EC22A4-8FB7-4EE8-B7E2-22990CD32AD8}"/>
              </a:ext>
            </a:extLst>
          </p:cNvPr>
          <p:cNvSpPr txBox="1"/>
          <p:nvPr/>
        </p:nvSpPr>
        <p:spPr>
          <a:xfrm>
            <a:off x="8830783" y="2999480"/>
            <a:ext cx="1217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80 % Accurate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C5E303-FA16-4396-8010-A173A45E3950}"/>
              </a:ext>
            </a:extLst>
          </p:cNvPr>
          <p:cNvSpPr txBox="1"/>
          <p:nvPr/>
        </p:nvSpPr>
        <p:spPr>
          <a:xfrm>
            <a:off x="3692718" y="6542631"/>
            <a:ext cx="857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10 % rain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3BBB20-7D2D-48BA-810D-5593FF4CE3A1}"/>
              </a:ext>
            </a:extLst>
          </p:cNvPr>
          <p:cNvSpPr txBox="1"/>
          <p:nvPr/>
        </p:nvSpPr>
        <p:spPr>
          <a:xfrm>
            <a:off x="6324236" y="6554662"/>
            <a:ext cx="815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90 % dry</a:t>
            </a:r>
          </a:p>
        </p:txBody>
      </p:sp>
    </p:spTree>
    <p:extLst>
      <p:ext uri="{BB962C8B-B14F-4D97-AF65-F5344CB8AC3E}">
        <p14:creationId xmlns:p14="http://schemas.microsoft.com/office/powerpoint/2010/main" val="1609551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6091E95-459F-408F-BFDF-0A5BAFCA01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11502"/>
              </p:ext>
            </p:extLst>
          </p:nvPr>
        </p:nvGraphicFramePr>
        <p:xfrm>
          <a:off x="537811" y="249590"/>
          <a:ext cx="37846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9" name="Equation" r:id="rId3" imgW="3784320" imgH="1904760" progId="Equation.DSMT4">
                  <p:embed/>
                </p:oleObj>
              </mc:Choice>
              <mc:Fallback>
                <p:oleObj name="Equation" r:id="rId3" imgW="3784320" imgH="1904760" progId="Equation.DSMT4">
                  <p:embed/>
                  <p:pic>
                    <p:nvPicPr>
                      <p:cNvPr id="114" name="Object 113">
                        <a:extLst>
                          <a:ext uri="{FF2B5EF4-FFF2-40B4-BE49-F238E27FC236}">
                            <a16:creationId xmlns:a16="http://schemas.microsoft.com/office/drawing/2014/main" id="{BFE5601A-36D0-4157-8716-60C8516F94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7811" y="249590"/>
                        <a:ext cx="3784600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D02928F-9BEA-462C-8AB1-EFE7E1BBF144}"/>
              </a:ext>
            </a:extLst>
          </p:cNvPr>
          <p:cNvSpPr/>
          <p:nvPr/>
        </p:nvSpPr>
        <p:spPr>
          <a:xfrm>
            <a:off x="333173" y="2290227"/>
            <a:ext cx="11061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/>
              <a:t>In fact for each probability of a cell, we actually calculated probability of robot arriving at that cell from each other cell, but in our example, it could have been from only 2 locations. Generalizing this for all locations, for, say X</a:t>
            </a:r>
            <a:r>
              <a:rPr lang="en-IN" sz="1600" baseline="-25000"/>
              <a:t>1</a:t>
            </a:r>
            <a:r>
              <a:rPr lang="en-IN" sz="1600"/>
              <a:t> would be as below.</a:t>
            </a:r>
            <a:endParaRPr lang="en-IN" sz="1600" i="1" baseline="3000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7EC419D-A7FE-48E3-8630-1E1B15BA62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2417"/>
              </p:ext>
            </p:extLst>
          </p:nvPr>
        </p:nvGraphicFramePr>
        <p:xfrm>
          <a:off x="2152650" y="2724150"/>
          <a:ext cx="47371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" name="Equation" r:id="rId5" imgW="4736880" imgH="1396800" progId="Equation.DSMT4">
                  <p:embed/>
                </p:oleObj>
              </mc:Choice>
              <mc:Fallback>
                <p:oleObj name="Equation" r:id="rId5" imgW="473688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2650" y="2724150"/>
                        <a:ext cx="4737100" cy="139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C3E4255-B332-4918-B608-8BAF2EADB05F}"/>
              </a:ext>
            </a:extLst>
          </p:cNvPr>
          <p:cNvSpPr/>
          <p:nvPr/>
        </p:nvSpPr>
        <p:spPr>
          <a:xfrm>
            <a:off x="333173" y="4153675"/>
            <a:ext cx="110619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/>
              <a:t>Generalizing further for any cell,</a:t>
            </a:r>
            <a:endParaRPr lang="en-IN" sz="1600" i="1" baseline="3000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2FC9C89-7E9B-4EC4-880A-44AF267FA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143530"/>
              </p:ext>
            </p:extLst>
          </p:nvPr>
        </p:nvGraphicFramePr>
        <p:xfrm>
          <a:off x="2309813" y="4586288"/>
          <a:ext cx="4559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1" name="Equation" r:id="rId7" imgW="4559040" imgH="571320" progId="Equation.DSMT4">
                  <p:embed/>
                </p:oleObj>
              </mc:Choice>
              <mc:Fallback>
                <p:oleObj name="Equation" r:id="rId7" imgW="4559040" imgH="5713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7EC419D-A7FE-48E3-8630-1E1B15BA62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09813" y="4586288"/>
                        <a:ext cx="45593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5E17EDD-DD71-4177-B587-31F307F0AF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487159"/>
              </p:ext>
            </p:extLst>
          </p:nvPr>
        </p:nvGraphicFramePr>
        <p:xfrm>
          <a:off x="537811" y="5162850"/>
          <a:ext cx="2679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2" name="Equation" r:id="rId9" imgW="2679480" imgH="533160" progId="Equation.DSMT4">
                  <p:embed/>
                </p:oleObj>
              </mc:Choice>
              <mc:Fallback>
                <p:oleObj name="Equation" r:id="rId9" imgW="26794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7811" y="5162850"/>
                        <a:ext cx="26797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448812B-38EA-4000-9D2F-14F149F322C8}"/>
              </a:ext>
            </a:extLst>
          </p:cNvPr>
          <p:cNvSpPr/>
          <p:nvPr/>
        </p:nvSpPr>
        <p:spPr>
          <a:xfrm>
            <a:off x="469900" y="5859385"/>
            <a:ext cx="110619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/>
              <a:t>The above equation is called Theorem of Total Probability</a:t>
            </a:r>
            <a:endParaRPr lang="en-IN" sz="1600" i="1" baseline="3000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3A1BD2DF-D9CB-42C2-908F-9375209CA2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127156"/>
              </p:ext>
            </p:extLst>
          </p:nvPr>
        </p:nvGraphicFramePr>
        <p:xfrm>
          <a:off x="9536113" y="4978400"/>
          <a:ext cx="1155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3" name="Equation" r:id="rId11" imgW="1155600" imgH="533160" progId="Equation.DSMT4">
                  <p:embed/>
                </p:oleObj>
              </mc:Choice>
              <mc:Fallback>
                <p:oleObj name="Equation" r:id="rId11" imgW="1155600" imgH="5331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5E17EDD-DD71-4177-B587-31F307F0AF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536113" y="4978400"/>
                        <a:ext cx="11557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7451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8749733F-24B9-4419-9FBA-4AC856AAC566}"/>
              </a:ext>
            </a:extLst>
          </p:cNvPr>
          <p:cNvSpPr/>
          <p:nvPr/>
        </p:nvSpPr>
        <p:spPr>
          <a:xfrm>
            <a:off x="5719260" y="3255505"/>
            <a:ext cx="6379717" cy="28796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F4C7FB-D623-4940-BBC8-CD979292EF1B}"/>
              </a:ext>
            </a:extLst>
          </p:cNvPr>
          <p:cNvSpPr/>
          <p:nvPr/>
        </p:nvSpPr>
        <p:spPr>
          <a:xfrm>
            <a:off x="5723383" y="1004545"/>
            <a:ext cx="6379717" cy="2112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A104BE-8BFD-4209-8B7E-865349B219D4}"/>
              </a:ext>
            </a:extLst>
          </p:cNvPr>
          <p:cNvSpPr/>
          <p:nvPr/>
        </p:nvSpPr>
        <p:spPr>
          <a:xfrm>
            <a:off x="1317449" y="2320155"/>
            <a:ext cx="967813" cy="6826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7DD3438-50AE-489D-AF68-5E8FA69EEF19}"/>
              </a:ext>
            </a:extLst>
          </p:cNvPr>
          <p:cNvSpPr/>
          <p:nvPr/>
        </p:nvSpPr>
        <p:spPr>
          <a:xfrm>
            <a:off x="2173005" y="2314005"/>
            <a:ext cx="2047886" cy="415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4C3F2E9-C776-4D08-96E3-D04D7D9B31A5}"/>
              </a:ext>
            </a:extLst>
          </p:cNvPr>
          <p:cNvSpPr/>
          <p:nvPr/>
        </p:nvSpPr>
        <p:spPr>
          <a:xfrm>
            <a:off x="3251333" y="1739933"/>
            <a:ext cx="969558" cy="5903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138E5A-F67A-4F35-9A88-D47D5D9A6C25}"/>
              </a:ext>
            </a:extLst>
          </p:cNvPr>
          <p:cNvSpPr/>
          <p:nvPr/>
        </p:nvSpPr>
        <p:spPr>
          <a:xfrm>
            <a:off x="349637" y="3687483"/>
            <a:ext cx="969558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598C56-9687-4739-B8BE-19416CA885ED}"/>
              </a:ext>
            </a:extLst>
          </p:cNvPr>
          <p:cNvSpPr/>
          <p:nvPr/>
        </p:nvSpPr>
        <p:spPr>
          <a:xfrm>
            <a:off x="1317450" y="3022424"/>
            <a:ext cx="969558" cy="7107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2C40CB-6760-4816-AADE-A02FD8C4E6BD}"/>
              </a:ext>
            </a:extLst>
          </p:cNvPr>
          <p:cNvSpPr/>
          <p:nvPr/>
        </p:nvSpPr>
        <p:spPr>
          <a:xfrm>
            <a:off x="2285263" y="3687483"/>
            <a:ext cx="969558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555E06-1DA2-4CB9-9F0F-04B5EFCC09E3}"/>
              </a:ext>
            </a:extLst>
          </p:cNvPr>
          <p:cNvSpPr/>
          <p:nvPr/>
        </p:nvSpPr>
        <p:spPr>
          <a:xfrm>
            <a:off x="3253076" y="3683428"/>
            <a:ext cx="969558" cy="49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7A658B-2415-42BE-A806-514E63745F12}"/>
              </a:ext>
            </a:extLst>
          </p:cNvPr>
          <p:cNvSpPr/>
          <p:nvPr/>
        </p:nvSpPr>
        <p:spPr>
          <a:xfrm>
            <a:off x="4220891" y="3671307"/>
            <a:ext cx="969558" cy="61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D01A74-D0EC-4FD1-BC79-27B876C790A1}"/>
              </a:ext>
            </a:extLst>
          </p:cNvPr>
          <p:cNvSpPr/>
          <p:nvPr/>
        </p:nvSpPr>
        <p:spPr>
          <a:xfrm>
            <a:off x="351541" y="1611279"/>
            <a:ext cx="969558" cy="103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A0BE74-6FD1-47E5-A81C-C0C4516DC4E7}"/>
              </a:ext>
            </a:extLst>
          </p:cNvPr>
          <p:cNvSpPr/>
          <p:nvPr/>
        </p:nvSpPr>
        <p:spPr>
          <a:xfrm>
            <a:off x="1319354" y="1611460"/>
            <a:ext cx="969558" cy="100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6142C2-D18F-44CD-B2AE-71BA4F73765A}"/>
              </a:ext>
            </a:extLst>
          </p:cNvPr>
          <p:cNvSpPr/>
          <p:nvPr/>
        </p:nvSpPr>
        <p:spPr>
          <a:xfrm>
            <a:off x="2287167" y="1618695"/>
            <a:ext cx="969558" cy="963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02216B-154E-41F7-ADC0-7E665EB142B2}"/>
              </a:ext>
            </a:extLst>
          </p:cNvPr>
          <p:cNvSpPr/>
          <p:nvPr/>
        </p:nvSpPr>
        <p:spPr>
          <a:xfrm>
            <a:off x="3254980" y="1047309"/>
            <a:ext cx="969558" cy="6677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AF0F88-D10A-4F3E-B259-987FAA6BFBE7}"/>
              </a:ext>
            </a:extLst>
          </p:cNvPr>
          <p:cNvSpPr/>
          <p:nvPr/>
        </p:nvSpPr>
        <p:spPr>
          <a:xfrm>
            <a:off x="4222795" y="1611280"/>
            <a:ext cx="969558" cy="1037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64409131-E91C-4324-A62C-84599FB2D8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605563"/>
              </p:ext>
            </p:extLst>
          </p:nvPr>
        </p:nvGraphicFramePr>
        <p:xfrm>
          <a:off x="467721" y="3391328"/>
          <a:ext cx="355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" name="Equation" r:id="rId3" imgW="355320" imgH="291960" progId="Equation.DSMT4">
                  <p:embed/>
                </p:oleObj>
              </mc:Choice>
              <mc:Fallback>
                <p:oleObj name="Equation" r:id="rId3" imgW="355320" imgH="291960" progId="Equation.DSMT4">
                  <p:embed/>
                  <p:pic>
                    <p:nvPicPr>
                      <p:cNvPr id="102" name="Object 101">
                        <a:extLst>
                          <a:ext uri="{FF2B5EF4-FFF2-40B4-BE49-F238E27FC236}">
                            <a16:creationId xmlns:a16="http://schemas.microsoft.com/office/drawing/2014/main" id="{E85DCC72-D4F2-4690-BF65-A9D07D2FDD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721" y="3391328"/>
                        <a:ext cx="355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0384B146-5F95-4A77-A1EB-3F5ED4599B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290880"/>
              </p:ext>
            </p:extLst>
          </p:nvPr>
        </p:nvGraphicFramePr>
        <p:xfrm>
          <a:off x="1645155" y="3391328"/>
          <a:ext cx="355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" name="Equation" r:id="rId5" imgW="355320" imgH="291960" progId="Equation.DSMT4">
                  <p:embed/>
                </p:oleObj>
              </mc:Choice>
              <mc:Fallback>
                <p:oleObj name="Equation" r:id="rId5" imgW="355320" imgH="291960" progId="Equation.DSMT4">
                  <p:embed/>
                  <p:pic>
                    <p:nvPicPr>
                      <p:cNvPr id="103" name="Object 102">
                        <a:extLst>
                          <a:ext uri="{FF2B5EF4-FFF2-40B4-BE49-F238E27FC236}">
                            <a16:creationId xmlns:a16="http://schemas.microsoft.com/office/drawing/2014/main" id="{58647AF7-3AA6-4193-9E92-6313F35EDB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45155" y="3391328"/>
                        <a:ext cx="355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5740E973-3B5F-415C-9F17-60B8E6DC6B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352888"/>
              </p:ext>
            </p:extLst>
          </p:nvPr>
        </p:nvGraphicFramePr>
        <p:xfrm>
          <a:off x="2597597" y="3391328"/>
          <a:ext cx="355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" name="Equation" r:id="rId7" imgW="355320" imgH="291960" progId="Equation.DSMT4">
                  <p:embed/>
                </p:oleObj>
              </mc:Choice>
              <mc:Fallback>
                <p:oleObj name="Equation" r:id="rId7" imgW="355320" imgH="291960" progId="Equation.DSMT4">
                  <p:embed/>
                  <p:pic>
                    <p:nvPicPr>
                      <p:cNvPr id="104" name="Object 103">
                        <a:extLst>
                          <a:ext uri="{FF2B5EF4-FFF2-40B4-BE49-F238E27FC236}">
                            <a16:creationId xmlns:a16="http://schemas.microsoft.com/office/drawing/2014/main" id="{2A88E95C-9D11-45B2-A48E-0C453DEFD7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97597" y="3391328"/>
                        <a:ext cx="355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503AAC51-FFB1-4BC7-BCCE-810AA61CD0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632317"/>
              </p:ext>
            </p:extLst>
          </p:nvPr>
        </p:nvGraphicFramePr>
        <p:xfrm>
          <a:off x="3564538" y="3391328"/>
          <a:ext cx="355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" name="Equation" r:id="rId9" imgW="355320" imgH="291960" progId="Equation.DSMT4">
                  <p:embed/>
                </p:oleObj>
              </mc:Choice>
              <mc:Fallback>
                <p:oleObj name="Equation" r:id="rId9" imgW="355320" imgH="291960" progId="Equation.DSMT4">
                  <p:embed/>
                  <p:pic>
                    <p:nvPicPr>
                      <p:cNvPr id="105" name="Object 104">
                        <a:extLst>
                          <a:ext uri="{FF2B5EF4-FFF2-40B4-BE49-F238E27FC236}">
                            <a16:creationId xmlns:a16="http://schemas.microsoft.com/office/drawing/2014/main" id="{CDA717F2-333D-4CBE-B042-EDAA2C5898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64538" y="3391328"/>
                        <a:ext cx="355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AA9A59E0-CF42-4F55-8274-BF2CC9470C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479638"/>
              </p:ext>
            </p:extLst>
          </p:nvPr>
        </p:nvGraphicFramePr>
        <p:xfrm>
          <a:off x="4526669" y="3391328"/>
          <a:ext cx="355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" name="Equation" r:id="rId11" imgW="355320" imgH="291960" progId="Equation.DSMT4">
                  <p:embed/>
                </p:oleObj>
              </mc:Choice>
              <mc:Fallback>
                <p:oleObj name="Equation" r:id="rId11" imgW="355320" imgH="291960" progId="Equation.DSMT4">
                  <p:embed/>
                  <p:pic>
                    <p:nvPicPr>
                      <p:cNvPr id="106" name="Object 105">
                        <a:extLst>
                          <a:ext uri="{FF2B5EF4-FFF2-40B4-BE49-F238E27FC236}">
                            <a16:creationId xmlns:a16="http://schemas.microsoft.com/office/drawing/2014/main" id="{C5EA9D67-4B32-4EFD-8EF8-4F514BE10C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26669" y="3391328"/>
                        <a:ext cx="355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E18F74D0-C1D3-49CA-8BF8-AA85BBADF9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793093"/>
              </p:ext>
            </p:extLst>
          </p:nvPr>
        </p:nvGraphicFramePr>
        <p:xfrm>
          <a:off x="645914" y="1331112"/>
          <a:ext cx="241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3" name="Equation" r:id="rId13" imgW="241200" imgH="291960" progId="Equation.DSMT4">
                  <p:embed/>
                </p:oleObj>
              </mc:Choice>
              <mc:Fallback>
                <p:oleObj name="Equation" r:id="rId13" imgW="241200" imgH="291960" progId="Equation.DSMT4">
                  <p:embed/>
                  <p:pic>
                    <p:nvPicPr>
                      <p:cNvPr id="107" name="Object 106">
                        <a:extLst>
                          <a:ext uri="{FF2B5EF4-FFF2-40B4-BE49-F238E27FC236}">
                            <a16:creationId xmlns:a16="http://schemas.microsoft.com/office/drawing/2014/main" id="{946AECD4-0854-456A-91C2-085219AE93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5914" y="1331112"/>
                        <a:ext cx="2413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56820245-F837-48A8-B706-38D8D1404A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96147"/>
              </p:ext>
            </p:extLst>
          </p:nvPr>
        </p:nvGraphicFramePr>
        <p:xfrm>
          <a:off x="1823839" y="1331112"/>
          <a:ext cx="241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4" name="Equation" r:id="rId15" imgW="241200" imgH="291960" progId="Equation.DSMT4">
                  <p:embed/>
                </p:oleObj>
              </mc:Choice>
              <mc:Fallback>
                <p:oleObj name="Equation" r:id="rId15" imgW="241200" imgH="291960" progId="Equation.DSMT4">
                  <p:embed/>
                  <p:pic>
                    <p:nvPicPr>
                      <p:cNvPr id="108" name="Object 107">
                        <a:extLst>
                          <a:ext uri="{FF2B5EF4-FFF2-40B4-BE49-F238E27FC236}">
                            <a16:creationId xmlns:a16="http://schemas.microsoft.com/office/drawing/2014/main" id="{3454A69F-A1FF-46AC-B8ED-F52948EAFC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23839" y="1331112"/>
                        <a:ext cx="2413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DB6360AD-9A28-4329-90FE-9D1184EEEC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709369"/>
              </p:ext>
            </p:extLst>
          </p:nvPr>
        </p:nvGraphicFramePr>
        <p:xfrm>
          <a:off x="2776339" y="1331112"/>
          <a:ext cx="241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" name="Equation" r:id="rId17" imgW="241200" imgH="291960" progId="Equation.DSMT4">
                  <p:embed/>
                </p:oleObj>
              </mc:Choice>
              <mc:Fallback>
                <p:oleObj name="Equation" r:id="rId17" imgW="241200" imgH="291960" progId="Equation.DSMT4">
                  <p:embed/>
                  <p:pic>
                    <p:nvPicPr>
                      <p:cNvPr id="109" name="Object 108">
                        <a:extLst>
                          <a:ext uri="{FF2B5EF4-FFF2-40B4-BE49-F238E27FC236}">
                            <a16:creationId xmlns:a16="http://schemas.microsoft.com/office/drawing/2014/main" id="{D848C6F0-BECB-4F8B-9B74-0CC436D4F8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76339" y="1331112"/>
                        <a:ext cx="2413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47C6EFF9-355F-47AE-968C-F6229DB8C1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372232"/>
              </p:ext>
            </p:extLst>
          </p:nvPr>
        </p:nvGraphicFramePr>
        <p:xfrm>
          <a:off x="3659347" y="1331112"/>
          <a:ext cx="241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" name="Equation" r:id="rId19" imgW="241200" imgH="291960" progId="Equation.DSMT4">
                  <p:embed/>
                </p:oleObj>
              </mc:Choice>
              <mc:Fallback>
                <p:oleObj name="Equation" r:id="rId19" imgW="241200" imgH="291960" progId="Equation.DSMT4">
                  <p:embed/>
                  <p:pic>
                    <p:nvPicPr>
                      <p:cNvPr id="110" name="Object 109">
                        <a:extLst>
                          <a:ext uri="{FF2B5EF4-FFF2-40B4-BE49-F238E27FC236}">
                            <a16:creationId xmlns:a16="http://schemas.microsoft.com/office/drawing/2014/main" id="{F11546B6-478F-4186-933C-B963F0F142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659347" y="1331112"/>
                        <a:ext cx="2413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622625B9-7CF7-4201-B059-6294B42B8C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037948"/>
              </p:ext>
            </p:extLst>
          </p:nvPr>
        </p:nvGraphicFramePr>
        <p:xfrm>
          <a:off x="4705151" y="1331112"/>
          <a:ext cx="241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" name="Equation" r:id="rId21" imgW="241200" imgH="291960" progId="Equation.DSMT4">
                  <p:embed/>
                </p:oleObj>
              </mc:Choice>
              <mc:Fallback>
                <p:oleObj name="Equation" r:id="rId21" imgW="241200" imgH="291960" progId="Equation.DSMT4">
                  <p:embed/>
                  <p:pic>
                    <p:nvPicPr>
                      <p:cNvPr id="111" name="Object 110">
                        <a:extLst>
                          <a:ext uri="{FF2B5EF4-FFF2-40B4-BE49-F238E27FC236}">
                            <a16:creationId xmlns:a16="http://schemas.microsoft.com/office/drawing/2014/main" id="{4130D3C7-9A5B-4973-9E3F-0868E56E0F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705151" y="1331112"/>
                        <a:ext cx="2413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DDF008C-301B-4E7E-A3DD-A9B4F972C28C}"/>
              </a:ext>
            </a:extLst>
          </p:cNvPr>
          <p:cNvSpPr txBox="1"/>
          <p:nvPr/>
        </p:nvSpPr>
        <p:spPr>
          <a:xfrm>
            <a:off x="1642915" y="26936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92CE4-EA51-4D10-ACDD-9E947FF8FDC9}"/>
              </a:ext>
            </a:extLst>
          </p:cNvPr>
          <p:cNvSpPr txBox="1"/>
          <p:nvPr/>
        </p:nvSpPr>
        <p:spPr>
          <a:xfrm>
            <a:off x="1486283" y="1052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26AF04-57B8-4D8B-9E17-3B1D8CE27713}"/>
              </a:ext>
            </a:extLst>
          </p:cNvPr>
          <p:cNvSpPr txBox="1"/>
          <p:nvPr/>
        </p:nvSpPr>
        <p:spPr>
          <a:xfrm>
            <a:off x="2676124" y="1052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401904-94F2-448D-A37A-B4EC27FE6E9D}"/>
              </a:ext>
            </a:extLst>
          </p:cNvPr>
          <p:cNvSpPr txBox="1"/>
          <p:nvPr/>
        </p:nvSpPr>
        <p:spPr>
          <a:xfrm>
            <a:off x="3584880" y="635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AE74AADC-A633-4D3B-9AD6-C8DE0875B5A9}"/>
              </a:ext>
            </a:extLst>
          </p:cNvPr>
          <p:cNvSpPr/>
          <p:nvPr/>
        </p:nvSpPr>
        <p:spPr>
          <a:xfrm>
            <a:off x="2695052" y="1962442"/>
            <a:ext cx="349956" cy="2921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1FD318-A067-41F2-AE86-B3EF65A0AB77}"/>
              </a:ext>
            </a:extLst>
          </p:cNvPr>
          <p:cNvSpPr txBox="1"/>
          <p:nvPr/>
        </p:nvSpPr>
        <p:spPr>
          <a:xfrm>
            <a:off x="4588010" y="1052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FD59D-18A3-44BA-B8CE-A4F99DA605E2}"/>
              </a:ext>
            </a:extLst>
          </p:cNvPr>
          <p:cNvSpPr txBox="1"/>
          <p:nvPr/>
        </p:nvSpPr>
        <p:spPr>
          <a:xfrm>
            <a:off x="595546" y="1052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20A9EB-575A-472A-9D47-2DFD527997A9}"/>
              </a:ext>
            </a:extLst>
          </p:cNvPr>
          <p:cNvSpPr txBox="1"/>
          <p:nvPr/>
        </p:nvSpPr>
        <p:spPr>
          <a:xfrm>
            <a:off x="2715953" y="2997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26F6FD-6CD8-426F-ABAE-7A84ED89C9E2}"/>
              </a:ext>
            </a:extLst>
          </p:cNvPr>
          <p:cNvSpPr txBox="1"/>
          <p:nvPr/>
        </p:nvSpPr>
        <p:spPr>
          <a:xfrm>
            <a:off x="3564538" y="2997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4B8B91-8CB2-449C-A576-9E13D4A2D675}"/>
              </a:ext>
            </a:extLst>
          </p:cNvPr>
          <p:cNvSpPr txBox="1"/>
          <p:nvPr/>
        </p:nvSpPr>
        <p:spPr>
          <a:xfrm>
            <a:off x="4644765" y="2997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1F022A-B990-4EFA-910E-9EE8440B5C97}"/>
              </a:ext>
            </a:extLst>
          </p:cNvPr>
          <p:cNvSpPr txBox="1"/>
          <p:nvPr/>
        </p:nvSpPr>
        <p:spPr>
          <a:xfrm>
            <a:off x="652301" y="2997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D6F700-9BEC-41D7-9354-BA77C462125B}"/>
              </a:ext>
            </a:extLst>
          </p:cNvPr>
          <p:cNvSpPr txBox="1"/>
          <p:nvPr/>
        </p:nvSpPr>
        <p:spPr>
          <a:xfrm>
            <a:off x="2384690" y="2398652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latin typeface="Roboto" panose="02000000000000000000" pitchFamily="2" charset="0"/>
                <a:ea typeface="Roboto" panose="02000000000000000000" pitchFamily="2" charset="0"/>
              </a:rPr>
              <a:t>100% Exact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2D68D9-4768-4BCD-82D8-BCC44A2CB4CE}"/>
              </a:ext>
            </a:extLst>
          </p:cNvPr>
          <p:cNvSpPr/>
          <p:nvPr/>
        </p:nvSpPr>
        <p:spPr>
          <a:xfrm>
            <a:off x="6669074" y="1631672"/>
            <a:ext cx="42298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/>
              <a:t>Theorem of Total Probability / Convolution </a:t>
            </a:r>
          </a:p>
          <a:p>
            <a:pPr algn="ctr"/>
            <a:r>
              <a:rPr lang="en-IN" sz="1400" i="1"/>
              <a:t>(resultant pdf multiplied/divided and is shifted)</a:t>
            </a:r>
          </a:p>
        </p:txBody>
      </p:sp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998D4352-6581-41F0-A39F-3020AD64F1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282836"/>
              </p:ext>
            </p:extLst>
          </p:nvPr>
        </p:nvGraphicFramePr>
        <p:xfrm>
          <a:off x="7431091" y="2327638"/>
          <a:ext cx="2679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" name="Equation" r:id="rId23" imgW="2679480" imgH="533160" progId="Equation.DSMT4">
                  <p:embed/>
                </p:oleObj>
              </mc:Choice>
              <mc:Fallback>
                <p:oleObj name="Equation" r:id="rId23" imgW="2679480" imgH="5331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5E17EDD-DD71-4177-B587-31F307F0AF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431091" y="2327638"/>
                        <a:ext cx="26797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8BF6E238-3B09-43A4-A9FD-DDF778D4E3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006560"/>
              </p:ext>
            </p:extLst>
          </p:nvPr>
        </p:nvGraphicFramePr>
        <p:xfrm>
          <a:off x="7739037" y="4424613"/>
          <a:ext cx="25781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" name="Equation" r:id="rId25" imgW="2577960" imgH="1688760" progId="Equation.DSMT4">
                  <p:embed/>
                </p:oleObj>
              </mc:Choice>
              <mc:Fallback>
                <p:oleObj name="Equation" r:id="rId25" imgW="2577960" imgH="1688760" progId="Equation.DSMT4">
                  <p:embed/>
                  <p:pic>
                    <p:nvPicPr>
                      <p:cNvPr id="88" name="Object 87">
                        <a:extLst>
                          <a:ext uri="{FF2B5EF4-FFF2-40B4-BE49-F238E27FC236}">
                            <a16:creationId xmlns:a16="http://schemas.microsoft.com/office/drawing/2014/main" id="{1EFE70E9-5B5B-4E2E-A557-899BEE99F0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739037" y="4424613"/>
                        <a:ext cx="2578100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7BA33BA5-AFFA-43CD-95A2-1E039EB364A2}"/>
              </a:ext>
            </a:extLst>
          </p:cNvPr>
          <p:cNvSpPr/>
          <p:nvPr/>
        </p:nvSpPr>
        <p:spPr>
          <a:xfrm>
            <a:off x="7187605" y="3672314"/>
            <a:ext cx="36248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/>
              <a:t>Bayes rule or multiplication</a:t>
            </a:r>
          </a:p>
          <a:p>
            <a:pPr lvl="0" algn="ctr"/>
            <a:r>
              <a:rPr lang="en-IN" sz="1400" i="1">
                <a:solidFill>
                  <a:prstClr val="black"/>
                </a:solidFill>
              </a:rPr>
              <a:t>(resultant pdf multiplied/divided and is shifted)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94EB1F-4FBE-48B0-9C56-4B2C6AC3DE15}"/>
              </a:ext>
            </a:extLst>
          </p:cNvPr>
          <p:cNvSpPr/>
          <p:nvPr/>
        </p:nvSpPr>
        <p:spPr>
          <a:xfrm>
            <a:off x="5666660" y="1006788"/>
            <a:ext cx="2860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Move: Uncertainty increases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7924A62-4DDB-46B6-BE20-A7DBD8FAE175}"/>
              </a:ext>
            </a:extLst>
          </p:cNvPr>
          <p:cNvSpPr/>
          <p:nvPr/>
        </p:nvSpPr>
        <p:spPr>
          <a:xfrm>
            <a:off x="5719260" y="3209786"/>
            <a:ext cx="293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Sense: Uncertainty decreases</a:t>
            </a:r>
          </a:p>
        </p:txBody>
      </p:sp>
    </p:spTree>
    <p:extLst>
      <p:ext uri="{BB962C8B-B14F-4D97-AF65-F5344CB8AC3E}">
        <p14:creationId xmlns:p14="http://schemas.microsoft.com/office/powerpoint/2010/main" val="2490528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6BB746-C185-48DC-98B2-FEFDCCCCE98E}"/>
              </a:ext>
            </a:extLst>
          </p:cNvPr>
          <p:cNvSpPr/>
          <p:nvPr/>
        </p:nvSpPr>
        <p:spPr>
          <a:xfrm>
            <a:off x="926619" y="2450583"/>
            <a:ext cx="969558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AC7530-C3FA-4CC2-8089-A0C354285ECA}"/>
              </a:ext>
            </a:extLst>
          </p:cNvPr>
          <p:cNvSpPr/>
          <p:nvPr/>
        </p:nvSpPr>
        <p:spPr>
          <a:xfrm>
            <a:off x="1894432" y="1785524"/>
            <a:ext cx="969558" cy="7107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DF094E-61CE-46AD-AE9C-D4F0B4AD1C2C}"/>
              </a:ext>
            </a:extLst>
          </p:cNvPr>
          <p:cNvSpPr/>
          <p:nvPr/>
        </p:nvSpPr>
        <p:spPr>
          <a:xfrm>
            <a:off x="2862245" y="2450583"/>
            <a:ext cx="969558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EEF946-A725-432A-BA57-B6F9A7337F07}"/>
              </a:ext>
            </a:extLst>
          </p:cNvPr>
          <p:cNvSpPr/>
          <p:nvPr/>
        </p:nvSpPr>
        <p:spPr>
          <a:xfrm>
            <a:off x="3830058" y="1770917"/>
            <a:ext cx="969558" cy="7253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6C9603-5E3F-4642-A455-5DBA40978600}"/>
              </a:ext>
            </a:extLst>
          </p:cNvPr>
          <p:cNvSpPr/>
          <p:nvPr/>
        </p:nvSpPr>
        <p:spPr>
          <a:xfrm>
            <a:off x="4797873" y="2434407"/>
            <a:ext cx="969558" cy="61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5515E8-CDA6-417F-B7BA-0B0A4C5FFF7D}"/>
              </a:ext>
            </a:extLst>
          </p:cNvPr>
          <p:cNvSpPr/>
          <p:nvPr/>
        </p:nvSpPr>
        <p:spPr>
          <a:xfrm>
            <a:off x="926619" y="619791"/>
            <a:ext cx="969558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C3D8A6-39C2-448E-BBFC-90EA7C8A7D39}"/>
              </a:ext>
            </a:extLst>
          </p:cNvPr>
          <p:cNvSpPr/>
          <p:nvPr/>
        </p:nvSpPr>
        <p:spPr>
          <a:xfrm>
            <a:off x="1894432" y="619791"/>
            <a:ext cx="969558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50EED3-5F4E-444E-839B-3CC8D033F8F3}"/>
              </a:ext>
            </a:extLst>
          </p:cNvPr>
          <p:cNvSpPr/>
          <p:nvPr/>
        </p:nvSpPr>
        <p:spPr>
          <a:xfrm>
            <a:off x="2862245" y="619791"/>
            <a:ext cx="969558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7B9DF7-7CF6-40F8-BD4D-A5C44D49C409}"/>
              </a:ext>
            </a:extLst>
          </p:cNvPr>
          <p:cNvSpPr/>
          <p:nvPr/>
        </p:nvSpPr>
        <p:spPr>
          <a:xfrm>
            <a:off x="3830058" y="619791"/>
            <a:ext cx="969558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A9599-244A-40C0-99AD-096CA87E0DF8}"/>
              </a:ext>
            </a:extLst>
          </p:cNvPr>
          <p:cNvSpPr/>
          <p:nvPr/>
        </p:nvSpPr>
        <p:spPr>
          <a:xfrm>
            <a:off x="4797873" y="619791"/>
            <a:ext cx="969558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127932-0131-47FC-89BA-3D2C6389335C}"/>
              </a:ext>
            </a:extLst>
          </p:cNvPr>
          <p:cNvSpPr/>
          <p:nvPr/>
        </p:nvSpPr>
        <p:spPr>
          <a:xfrm>
            <a:off x="1903964" y="1062437"/>
            <a:ext cx="136943" cy="7107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410ACA-0C31-4576-8CBE-076C930CCA8A}"/>
              </a:ext>
            </a:extLst>
          </p:cNvPr>
          <p:cNvSpPr/>
          <p:nvPr/>
        </p:nvSpPr>
        <p:spPr>
          <a:xfrm>
            <a:off x="3244277" y="687101"/>
            <a:ext cx="136943" cy="405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270B7A-3ECF-4896-9A91-80CFA7F1AAE5}"/>
              </a:ext>
            </a:extLst>
          </p:cNvPr>
          <p:cNvSpPr/>
          <p:nvPr/>
        </p:nvSpPr>
        <p:spPr>
          <a:xfrm rot="5400000">
            <a:off x="2575084" y="294775"/>
            <a:ext cx="136943" cy="14791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E3950C-FED2-4376-84C2-3ACCEBBBAA0E}"/>
              </a:ext>
            </a:extLst>
          </p:cNvPr>
          <p:cNvSpPr/>
          <p:nvPr/>
        </p:nvSpPr>
        <p:spPr>
          <a:xfrm>
            <a:off x="2752773" y="1589874"/>
            <a:ext cx="136943" cy="2004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28AFC4-4950-4731-B92A-D73ABA0698D6}"/>
              </a:ext>
            </a:extLst>
          </p:cNvPr>
          <p:cNvSpPr/>
          <p:nvPr/>
        </p:nvSpPr>
        <p:spPr>
          <a:xfrm>
            <a:off x="5214180" y="697460"/>
            <a:ext cx="136943" cy="9424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E6F1FB-1453-49BE-859B-141C88CE7508}"/>
              </a:ext>
            </a:extLst>
          </p:cNvPr>
          <p:cNvSpPr/>
          <p:nvPr/>
        </p:nvSpPr>
        <p:spPr>
          <a:xfrm rot="5400000">
            <a:off x="3965442" y="274958"/>
            <a:ext cx="168695" cy="26026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425E44-997B-49E1-99EF-128E23CA1CE5}"/>
              </a:ext>
            </a:extLst>
          </p:cNvPr>
          <p:cNvSpPr/>
          <p:nvPr/>
        </p:nvSpPr>
        <p:spPr>
          <a:xfrm>
            <a:off x="2032766" y="1102838"/>
            <a:ext cx="715688" cy="6826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79AAA0-DD10-425D-B564-79AC114DADF0}"/>
              </a:ext>
            </a:extLst>
          </p:cNvPr>
          <p:cNvSpPr txBox="1"/>
          <p:nvPr/>
        </p:nvSpPr>
        <p:spPr>
          <a:xfrm rot="16200000">
            <a:off x="1652457" y="1305642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latin typeface="Roboto" panose="02000000000000000000" pitchFamily="2" charset="0"/>
                <a:ea typeface="Roboto" panose="02000000000000000000" pitchFamily="2" charset="0"/>
              </a:rPr>
              <a:t>10% US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9CD634-41F0-4B8B-BA9E-DDCF8062B761}"/>
              </a:ext>
            </a:extLst>
          </p:cNvPr>
          <p:cNvSpPr txBox="1"/>
          <p:nvPr/>
        </p:nvSpPr>
        <p:spPr>
          <a:xfrm>
            <a:off x="2865961" y="1466686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latin typeface="Roboto" panose="02000000000000000000" pitchFamily="2" charset="0"/>
                <a:ea typeface="Roboto" panose="02000000000000000000" pitchFamily="2" charset="0"/>
              </a:rPr>
              <a:t>10% OS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0720A2-CD25-4100-9D54-9A782C55BDB3}"/>
              </a:ext>
            </a:extLst>
          </p:cNvPr>
          <p:cNvSpPr/>
          <p:nvPr/>
        </p:nvSpPr>
        <p:spPr>
          <a:xfrm>
            <a:off x="2749987" y="1096688"/>
            <a:ext cx="2047886" cy="415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7FCC62-8E08-41D0-83AD-6B1CEE731C94}"/>
              </a:ext>
            </a:extLst>
          </p:cNvPr>
          <p:cNvSpPr/>
          <p:nvPr/>
        </p:nvSpPr>
        <p:spPr>
          <a:xfrm>
            <a:off x="3828315" y="697460"/>
            <a:ext cx="969558" cy="415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3849F5-3285-4388-8ABA-097D9F517C20}"/>
              </a:ext>
            </a:extLst>
          </p:cNvPr>
          <p:cNvSpPr txBox="1"/>
          <p:nvPr/>
        </p:nvSpPr>
        <p:spPr>
          <a:xfrm rot="16200000">
            <a:off x="1976586" y="1336499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latin typeface="Roboto" panose="02000000000000000000" pitchFamily="2" charset="0"/>
                <a:ea typeface="Roboto" panose="02000000000000000000" pitchFamily="2" charset="0"/>
              </a:rPr>
              <a:t>80% Exact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B66330-18CC-4FA3-AE34-F26EB8CA3925}"/>
              </a:ext>
            </a:extLst>
          </p:cNvPr>
          <p:cNvSpPr txBox="1"/>
          <p:nvPr/>
        </p:nvSpPr>
        <p:spPr>
          <a:xfrm>
            <a:off x="2132507" y="196287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0.5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8124FE-F79D-4B0B-97B2-F94693C176BD}"/>
              </a:ext>
            </a:extLst>
          </p:cNvPr>
          <p:cNvSpPr txBox="1"/>
          <p:nvPr/>
        </p:nvSpPr>
        <p:spPr>
          <a:xfrm>
            <a:off x="4093986" y="195877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0.5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2FD194-E8C4-41D5-841D-1F198AE94F5A}"/>
              </a:ext>
            </a:extLst>
          </p:cNvPr>
          <p:cNvSpPr txBox="1"/>
          <p:nvPr/>
        </p:nvSpPr>
        <p:spPr>
          <a:xfrm>
            <a:off x="140608" y="4351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q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26A86F-36DE-4BC9-B4A7-48D68515CD31}"/>
              </a:ext>
            </a:extLst>
          </p:cNvPr>
          <p:cNvSpPr txBox="1"/>
          <p:nvPr/>
        </p:nvSpPr>
        <p:spPr>
          <a:xfrm>
            <a:off x="154807" y="19648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3FFF7D-D5CF-4D5F-8394-C7595FD07030}"/>
              </a:ext>
            </a:extLst>
          </p:cNvPr>
          <p:cNvSpPr txBox="1"/>
          <p:nvPr/>
        </p:nvSpPr>
        <p:spPr>
          <a:xfrm>
            <a:off x="1258151" y="27169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8BB1F6-DE5C-4BBB-B605-4D4E48CE4536}"/>
              </a:ext>
            </a:extLst>
          </p:cNvPr>
          <p:cNvSpPr txBox="1"/>
          <p:nvPr/>
        </p:nvSpPr>
        <p:spPr>
          <a:xfrm>
            <a:off x="2241622" y="27169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5405D3-7417-4668-9320-5A9F85961F28}"/>
              </a:ext>
            </a:extLst>
          </p:cNvPr>
          <p:cNvSpPr txBox="1"/>
          <p:nvPr/>
        </p:nvSpPr>
        <p:spPr>
          <a:xfrm>
            <a:off x="3225093" y="27169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DBC8AD-95B7-48AB-AE3C-C53C1C13A34D}"/>
              </a:ext>
            </a:extLst>
          </p:cNvPr>
          <p:cNvSpPr txBox="1"/>
          <p:nvPr/>
        </p:nvSpPr>
        <p:spPr>
          <a:xfrm>
            <a:off x="5192036" y="27169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5A1D49-C083-4135-809C-5A144B4B4F2A}"/>
              </a:ext>
            </a:extLst>
          </p:cNvPr>
          <p:cNvSpPr txBox="1"/>
          <p:nvPr/>
        </p:nvSpPr>
        <p:spPr>
          <a:xfrm>
            <a:off x="4208564" y="27169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B2441F-5F02-4817-935D-7B83936DCDE2}"/>
              </a:ext>
            </a:extLst>
          </p:cNvPr>
          <p:cNvSpPr txBox="1"/>
          <p:nvPr/>
        </p:nvSpPr>
        <p:spPr>
          <a:xfrm>
            <a:off x="-52974" y="2684581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index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8AC871D-7C78-42CA-A751-468B712C2E0A}"/>
              </a:ext>
            </a:extLst>
          </p:cNvPr>
          <p:cNvSpPr/>
          <p:nvPr/>
        </p:nvSpPr>
        <p:spPr>
          <a:xfrm>
            <a:off x="989331" y="5908280"/>
            <a:ext cx="969558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FBDEB1-E678-418B-88A3-431202D3CE8B}"/>
              </a:ext>
            </a:extLst>
          </p:cNvPr>
          <p:cNvSpPr/>
          <p:nvPr/>
        </p:nvSpPr>
        <p:spPr>
          <a:xfrm>
            <a:off x="1957144" y="5243221"/>
            <a:ext cx="969558" cy="7107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1C37611-6000-4BB8-9AAF-E29B8890A236}"/>
              </a:ext>
            </a:extLst>
          </p:cNvPr>
          <p:cNvSpPr/>
          <p:nvPr/>
        </p:nvSpPr>
        <p:spPr>
          <a:xfrm>
            <a:off x="2924957" y="5908280"/>
            <a:ext cx="969558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0E25766-E0E3-4CBA-BA68-6EFDA2267DB9}"/>
              </a:ext>
            </a:extLst>
          </p:cNvPr>
          <p:cNvSpPr/>
          <p:nvPr/>
        </p:nvSpPr>
        <p:spPr>
          <a:xfrm>
            <a:off x="3892770" y="5228614"/>
            <a:ext cx="969558" cy="7253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10B339E-54D5-4579-90E4-E94DAABD70C6}"/>
              </a:ext>
            </a:extLst>
          </p:cNvPr>
          <p:cNvSpPr/>
          <p:nvPr/>
        </p:nvSpPr>
        <p:spPr>
          <a:xfrm>
            <a:off x="4860585" y="5892104"/>
            <a:ext cx="969558" cy="61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C62688A-BA38-4A9F-AA08-0FF344E4C287}"/>
              </a:ext>
            </a:extLst>
          </p:cNvPr>
          <p:cNvSpPr/>
          <p:nvPr/>
        </p:nvSpPr>
        <p:spPr>
          <a:xfrm>
            <a:off x="989331" y="4077488"/>
            <a:ext cx="969558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5C44625-559B-4AEA-8613-9308C738E09F}"/>
              </a:ext>
            </a:extLst>
          </p:cNvPr>
          <p:cNvSpPr/>
          <p:nvPr/>
        </p:nvSpPr>
        <p:spPr>
          <a:xfrm>
            <a:off x="1957144" y="4077488"/>
            <a:ext cx="969558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DB87EE3-2096-4DF5-AE2C-744362FFCC12}"/>
              </a:ext>
            </a:extLst>
          </p:cNvPr>
          <p:cNvSpPr/>
          <p:nvPr/>
        </p:nvSpPr>
        <p:spPr>
          <a:xfrm>
            <a:off x="2924957" y="3996364"/>
            <a:ext cx="969558" cy="1268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332BED9-6200-424E-BF28-DF2A3739F515}"/>
              </a:ext>
            </a:extLst>
          </p:cNvPr>
          <p:cNvSpPr/>
          <p:nvPr/>
        </p:nvSpPr>
        <p:spPr>
          <a:xfrm>
            <a:off x="3892770" y="3617396"/>
            <a:ext cx="969558" cy="5058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DE0E6B-436B-4D95-88DB-46F8033C046A}"/>
              </a:ext>
            </a:extLst>
          </p:cNvPr>
          <p:cNvSpPr/>
          <p:nvPr/>
        </p:nvSpPr>
        <p:spPr>
          <a:xfrm>
            <a:off x="4860585" y="4006722"/>
            <a:ext cx="969558" cy="1164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FD26A70-F588-4AC4-9BFA-4E728FBDB1D0}"/>
              </a:ext>
            </a:extLst>
          </p:cNvPr>
          <p:cNvSpPr/>
          <p:nvPr/>
        </p:nvSpPr>
        <p:spPr>
          <a:xfrm>
            <a:off x="1966676" y="4520134"/>
            <a:ext cx="136943" cy="7107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4881E20-6507-49B9-8DF5-A3A69B9519D3}"/>
              </a:ext>
            </a:extLst>
          </p:cNvPr>
          <p:cNvSpPr/>
          <p:nvPr/>
        </p:nvSpPr>
        <p:spPr>
          <a:xfrm>
            <a:off x="3306989" y="4144798"/>
            <a:ext cx="136943" cy="405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E692703-7D5F-4770-BF2E-91E6894A61DC}"/>
              </a:ext>
            </a:extLst>
          </p:cNvPr>
          <p:cNvSpPr/>
          <p:nvPr/>
        </p:nvSpPr>
        <p:spPr>
          <a:xfrm rot="5400000">
            <a:off x="2637796" y="3752472"/>
            <a:ext cx="136943" cy="14791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88F071-6BFB-45CB-AF6E-F84424AFF233}"/>
              </a:ext>
            </a:extLst>
          </p:cNvPr>
          <p:cNvSpPr/>
          <p:nvPr/>
        </p:nvSpPr>
        <p:spPr>
          <a:xfrm>
            <a:off x="2815485" y="5047571"/>
            <a:ext cx="136943" cy="2004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F673314-608A-4B6B-B837-B5F9534A92EB}"/>
              </a:ext>
            </a:extLst>
          </p:cNvPr>
          <p:cNvSpPr/>
          <p:nvPr/>
        </p:nvSpPr>
        <p:spPr>
          <a:xfrm>
            <a:off x="5276892" y="4155157"/>
            <a:ext cx="136943" cy="9424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A5DC899-2884-434B-AEEE-CFDC78E7AE68}"/>
              </a:ext>
            </a:extLst>
          </p:cNvPr>
          <p:cNvSpPr/>
          <p:nvPr/>
        </p:nvSpPr>
        <p:spPr>
          <a:xfrm rot="5400000">
            <a:off x="4028154" y="3732655"/>
            <a:ext cx="168695" cy="26026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D75A3E4-514B-4D92-9B6C-0F1B77523DF4}"/>
              </a:ext>
            </a:extLst>
          </p:cNvPr>
          <p:cNvSpPr/>
          <p:nvPr/>
        </p:nvSpPr>
        <p:spPr>
          <a:xfrm>
            <a:off x="2095478" y="4560535"/>
            <a:ext cx="715688" cy="6826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D2B5048-3F6F-4A59-A7CA-361177CD24E1}"/>
              </a:ext>
            </a:extLst>
          </p:cNvPr>
          <p:cNvSpPr txBox="1"/>
          <p:nvPr/>
        </p:nvSpPr>
        <p:spPr>
          <a:xfrm rot="16200000">
            <a:off x="1715169" y="4763339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latin typeface="Roboto" panose="02000000000000000000" pitchFamily="2" charset="0"/>
                <a:ea typeface="Roboto" panose="02000000000000000000" pitchFamily="2" charset="0"/>
              </a:rPr>
              <a:t>10% US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9C132B1-B503-405F-8F75-7654437D8B72}"/>
              </a:ext>
            </a:extLst>
          </p:cNvPr>
          <p:cNvSpPr txBox="1"/>
          <p:nvPr/>
        </p:nvSpPr>
        <p:spPr>
          <a:xfrm>
            <a:off x="2928673" y="4924383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latin typeface="Roboto" panose="02000000000000000000" pitchFamily="2" charset="0"/>
                <a:ea typeface="Roboto" panose="02000000000000000000" pitchFamily="2" charset="0"/>
              </a:rPr>
              <a:t>10% OS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10EF7B5-0E17-4455-BCF1-16833B8B326F}"/>
              </a:ext>
            </a:extLst>
          </p:cNvPr>
          <p:cNvSpPr/>
          <p:nvPr/>
        </p:nvSpPr>
        <p:spPr>
          <a:xfrm>
            <a:off x="2812699" y="4554385"/>
            <a:ext cx="2047886" cy="415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D8FCC13-C169-4872-B3E6-054BC766290C}"/>
              </a:ext>
            </a:extLst>
          </p:cNvPr>
          <p:cNvSpPr/>
          <p:nvPr/>
        </p:nvSpPr>
        <p:spPr>
          <a:xfrm>
            <a:off x="3891027" y="4155157"/>
            <a:ext cx="969558" cy="415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CBA40C-BEB7-45C7-9638-27FF9AD3F97C}"/>
              </a:ext>
            </a:extLst>
          </p:cNvPr>
          <p:cNvSpPr txBox="1"/>
          <p:nvPr/>
        </p:nvSpPr>
        <p:spPr>
          <a:xfrm rot="16200000">
            <a:off x="2039298" y="4794196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latin typeface="Roboto" panose="02000000000000000000" pitchFamily="2" charset="0"/>
                <a:ea typeface="Roboto" panose="02000000000000000000" pitchFamily="2" charset="0"/>
              </a:rPr>
              <a:t>80% Exact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8EF47CF-AE70-4F32-94C9-5EA2F0FE5DE7}"/>
              </a:ext>
            </a:extLst>
          </p:cNvPr>
          <p:cNvSpPr txBox="1"/>
          <p:nvPr/>
        </p:nvSpPr>
        <p:spPr>
          <a:xfrm>
            <a:off x="2195219" y="542057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0.5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2CF730-4A71-443C-8E79-0125F775B316}"/>
              </a:ext>
            </a:extLst>
          </p:cNvPr>
          <p:cNvSpPr txBox="1"/>
          <p:nvPr/>
        </p:nvSpPr>
        <p:spPr>
          <a:xfrm>
            <a:off x="4156698" y="541647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0.5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734863A-5283-415D-AB6C-068E2F70A1A5}"/>
              </a:ext>
            </a:extLst>
          </p:cNvPr>
          <p:cNvSpPr txBox="1"/>
          <p:nvPr/>
        </p:nvSpPr>
        <p:spPr>
          <a:xfrm>
            <a:off x="203320" y="38928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q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54A74F0-012A-4B8A-ABD7-28E99500C3D7}"/>
              </a:ext>
            </a:extLst>
          </p:cNvPr>
          <p:cNvSpPr txBox="1"/>
          <p:nvPr/>
        </p:nvSpPr>
        <p:spPr>
          <a:xfrm>
            <a:off x="217519" y="54225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p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EC02A2A-9E70-4F69-9959-C65B89288AB9}"/>
              </a:ext>
            </a:extLst>
          </p:cNvPr>
          <p:cNvSpPr txBox="1"/>
          <p:nvPr/>
        </p:nvSpPr>
        <p:spPr>
          <a:xfrm>
            <a:off x="1320863" y="61746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21A180-3E8C-4523-AD20-8406A23DD713}"/>
              </a:ext>
            </a:extLst>
          </p:cNvPr>
          <p:cNvSpPr txBox="1"/>
          <p:nvPr/>
        </p:nvSpPr>
        <p:spPr>
          <a:xfrm>
            <a:off x="2304334" y="61746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E4B7D7-A488-4F70-9A7A-FEC1FCDB0953}"/>
              </a:ext>
            </a:extLst>
          </p:cNvPr>
          <p:cNvSpPr txBox="1"/>
          <p:nvPr/>
        </p:nvSpPr>
        <p:spPr>
          <a:xfrm>
            <a:off x="3287805" y="61746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160EF5E-F3BA-4D5F-96FC-A74F39CC2856}"/>
              </a:ext>
            </a:extLst>
          </p:cNvPr>
          <p:cNvSpPr txBox="1"/>
          <p:nvPr/>
        </p:nvSpPr>
        <p:spPr>
          <a:xfrm>
            <a:off x="5254748" y="61746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573945A-F434-487A-BD68-E4A160FF19BE}"/>
              </a:ext>
            </a:extLst>
          </p:cNvPr>
          <p:cNvSpPr txBox="1"/>
          <p:nvPr/>
        </p:nvSpPr>
        <p:spPr>
          <a:xfrm>
            <a:off x="4271276" y="61746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D09637E-9A0E-4D40-902F-6603DC2A649B}"/>
              </a:ext>
            </a:extLst>
          </p:cNvPr>
          <p:cNvSpPr txBox="1"/>
          <p:nvPr/>
        </p:nvSpPr>
        <p:spPr>
          <a:xfrm>
            <a:off x="9738" y="6142278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index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4DFAB95-C821-42BF-92E5-590AAD8F2D66}"/>
              </a:ext>
            </a:extLst>
          </p:cNvPr>
          <p:cNvSpPr txBox="1"/>
          <p:nvPr/>
        </p:nvSpPr>
        <p:spPr>
          <a:xfrm>
            <a:off x="3209062" y="359217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0.05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9F9ED63-3E69-482C-9CAE-8070BA8DB02B}"/>
              </a:ext>
            </a:extLst>
          </p:cNvPr>
          <p:cNvSpPr txBox="1"/>
          <p:nvPr/>
        </p:nvSpPr>
        <p:spPr>
          <a:xfrm>
            <a:off x="4454738" y="32619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0.4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57ED611-F2C7-4E3F-9552-3FBE77110F69}"/>
              </a:ext>
            </a:extLst>
          </p:cNvPr>
          <p:cNvSpPr txBox="1"/>
          <p:nvPr/>
        </p:nvSpPr>
        <p:spPr>
          <a:xfrm>
            <a:off x="5022921" y="35795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0.1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A6F40E2-2B12-4B55-8089-780D7C09B113}"/>
              </a:ext>
            </a:extLst>
          </p:cNvPr>
          <p:cNvSpPr/>
          <p:nvPr/>
        </p:nvSpPr>
        <p:spPr>
          <a:xfrm>
            <a:off x="6894680" y="2692650"/>
            <a:ext cx="969558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6C66AB67-734F-4A15-AFA3-49C3E1D785D5}"/>
              </a:ext>
            </a:extLst>
          </p:cNvPr>
          <p:cNvSpPr/>
          <p:nvPr/>
        </p:nvSpPr>
        <p:spPr>
          <a:xfrm>
            <a:off x="7862493" y="2027591"/>
            <a:ext cx="969558" cy="7107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19A1F92-576A-4B1E-974C-6D7EE983619E}"/>
              </a:ext>
            </a:extLst>
          </p:cNvPr>
          <p:cNvSpPr/>
          <p:nvPr/>
        </p:nvSpPr>
        <p:spPr>
          <a:xfrm>
            <a:off x="8830306" y="2692650"/>
            <a:ext cx="969558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B43ABE0E-B018-47DD-BE29-049183691C17}"/>
              </a:ext>
            </a:extLst>
          </p:cNvPr>
          <p:cNvSpPr/>
          <p:nvPr/>
        </p:nvSpPr>
        <p:spPr>
          <a:xfrm>
            <a:off x="9798119" y="2012984"/>
            <a:ext cx="969558" cy="7253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78974E8-7FB3-437E-A0C8-0EACE12471A4}"/>
              </a:ext>
            </a:extLst>
          </p:cNvPr>
          <p:cNvSpPr/>
          <p:nvPr/>
        </p:nvSpPr>
        <p:spPr>
          <a:xfrm>
            <a:off x="10765934" y="2676474"/>
            <a:ext cx="969558" cy="61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F0EA5E7-C18F-48EC-927C-FBEA20B3B340}"/>
              </a:ext>
            </a:extLst>
          </p:cNvPr>
          <p:cNvSpPr/>
          <p:nvPr/>
        </p:nvSpPr>
        <p:spPr>
          <a:xfrm>
            <a:off x="6894680" y="866645"/>
            <a:ext cx="969558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ACE31CB-384F-4BED-8B4E-8F25AD0E388E}"/>
              </a:ext>
            </a:extLst>
          </p:cNvPr>
          <p:cNvSpPr/>
          <p:nvPr/>
        </p:nvSpPr>
        <p:spPr>
          <a:xfrm>
            <a:off x="7862493" y="866645"/>
            <a:ext cx="969558" cy="537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7482451-7E82-49C6-820D-6633794CCA1E}"/>
              </a:ext>
            </a:extLst>
          </p:cNvPr>
          <p:cNvSpPr/>
          <p:nvPr/>
        </p:nvSpPr>
        <p:spPr>
          <a:xfrm>
            <a:off x="10493052" y="1302205"/>
            <a:ext cx="153646" cy="703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838AB45-BD86-4654-A0F3-20666656CA8F}"/>
              </a:ext>
            </a:extLst>
          </p:cNvPr>
          <p:cNvSpPr/>
          <p:nvPr/>
        </p:nvSpPr>
        <p:spPr>
          <a:xfrm>
            <a:off x="8210329" y="907261"/>
            <a:ext cx="136943" cy="405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EE05046-0BCE-46DF-90BB-BB15F1CBB913}"/>
              </a:ext>
            </a:extLst>
          </p:cNvPr>
          <p:cNvSpPr/>
          <p:nvPr/>
        </p:nvSpPr>
        <p:spPr>
          <a:xfrm rot="5400000">
            <a:off x="9355498" y="138618"/>
            <a:ext cx="128324" cy="2418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72AA33A-E02E-4AEF-9F1A-1052CAEC1642}"/>
              </a:ext>
            </a:extLst>
          </p:cNvPr>
          <p:cNvSpPr/>
          <p:nvPr/>
        </p:nvSpPr>
        <p:spPr>
          <a:xfrm>
            <a:off x="10628991" y="1741579"/>
            <a:ext cx="134407" cy="264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1965D81-E421-43A0-A979-C5039EF1D22E}"/>
              </a:ext>
            </a:extLst>
          </p:cNvPr>
          <p:cNvSpPr/>
          <p:nvPr/>
        </p:nvSpPr>
        <p:spPr>
          <a:xfrm>
            <a:off x="11182241" y="939527"/>
            <a:ext cx="136943" cy="9424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99D766D-FDC0-44C7-A9E7-CF70AB6C16B3}"/>
              </a:ext>
            </a:extLst>
          </p:cNvPr>
          <p:cNvSpPr/>
          <p:nvPr/>
        </p:nvSpPr>
        <p:spPr>
          <a:xfrm rot="5400000">
            <a:off x="10936033" y="1508381"/>
            <a:ext cx="157519" cy="608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657D87E-0D77-461A-B97B-D0FF13526FFC}"/>
              </a:ext>
            </a:extLst>
          </p:cNvPr>
          <p:cNvSpPr/>
          <p:nvPr/>
        </p:nvSpPr>
        <p:spPr>
          <a:xfrm>
            <a:off x="9784731" y="1412111"/>
            <a:ext cx="715688" cy="5934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B3CE41F5-9090-4D40-B5C4-59B7401BAAFB}"/>
              </a:ext>
            </a:extLst>
          </p:cNvPr>
          <p:cNvSpPr txBox="1"/>
          <p:nvPr/>
        </p:nvSpPr>
        <p:spPr>
          <a:xfrm>
            <a:off x="10708572" y="1703752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latin typeface="Roboto" panose="02000000000000000000" pitchFamily="2" charset="0"/>
                <a:ea typeface="Roboto" panose="02000000000000000000" pitchFamily="2" charset="0"/>
              </a:rPr>
              <a:t>10% US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DFAD2BF-CC2C-42F7-AE25-5B2774CF2F96}"/>
              </a:ext>
            </a:extLst>
          </p:cNvPr>
          <p:cNvSpPr/>
          <p:nvPr/>
        </p:nvSpPr>
        <p:spPr>
          <a:xfrm>
            <a:off x="6897963" y="1399799"/>
            <a:ext cx="3620163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B99864F3-0B5A-4AEE-9159-5890A5AE86BE}"/>
              </a:ext>
            </a:extLst>
          </p:cNvPr>
          <p:cNvSpPr/>
          <p:nvPr/>
        </p:nvSpPr>
        <p:spPr>
          <a:xfrm>
            <a:off x="6907607" y="933580"/>
            <a:ext cx="969558" cy="4785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5954DDF-BFF6-4D12-853D-A277DC3D0948}"/>
              </a:ext>
            </a:extLst>
          </p:cNvPr>
          <p:cNvSpPr txBox="1"/>
          <p:nvPr/>
        </p:nvSpPr>
        <p:spPr>
          <a:xfrm rot="16200000">
            <a:off x="9891870" y="1589437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latin typeface="Roboto" panose="02000000000000000000" pitchFamily="2" charset="0"/>
                <a:ea typeface="Roboto" panose="02000000000000000000" pitchFamily="2" charset="0"/>
              </a:rPr>
              <a:t>80% Exact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728085A-0818-4A24-9835-18F39DDA5920}"/>
              </a:ext>
            </a:extLst>
          </p:cNvPr>
          <p:cNvSpPr txBox="1"/>
          <p:nvPr/>
        </p:nvSpPr>
        <p:spPr>
          <a:xfrm rot="16200000">
            <a:off x="10285550" y="1663154"/>
            <a:ext cx="622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>
                <a:latin typeface="Roboto" panose="02000000000000000000" pitchFamily="2" charset="0"/>
                <a:ea typeface="Roboto" panose="02000000000000000000" pitchFamily="2" charset="0"/>
              </a:rPr>
              <a:t>10% OS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B9C77142-5B37-4C9A-A086-D43A9C94B686}"/>
              </a:ext>
            </a:extLst>
          </p:cNvPr>
          <p:cNvSpPr txBox="1"/>
          <p:nvPr/>
        </p:nvSpPr>
        <p:spPr>
          <a:xfrm>
            <a:off x="8148102" y="207081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0.5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A83E857-7B24-4F33-BE5F-B6D2E9EC59CA}"/>
              </a:ext>
            </a:extLst>
          </p:cNvPr>
          <p:cNvSpPr txBox="1"/>
          <p:nvPr/>
        </p:nvSpPr>
        <p:spPr>
          <a:xfrm>
            <a:off x="10109581" y="206671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0.5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B06128F-673E-4637-B2A8-472327F93C10}"/>
              </a:ext>
            </a:extLst>
          </p:cNvPr>
          <p:cNvSpPr txBox="1"/>
          <p:nvPr/>
        </p:nvSpPr>
        <p:spPr>
          <a:xfrm>
            <a:off x="7312035" y="29809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0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496F284-AFF3-4EA6-8580-766D02D60E92}"/>
              </a:ext>
            </a:extLst>
          </p:cNvPr>
          <p:cNvSpPr txBox="1"/>
          <p:nvPr/>
        </p:nvSpPr>
        <p:spPr>
          <a:xfrm>
            <a:off x="8295506" y="29809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320BB85-349E-46E9-9017-4FDC6FA80F18}"/>
              </a:ext>
            </a:extLst>
          </p:cNvPr>
          <p:cNvSpPr txBox="1"/>
          <p:nvPr/>
        </p:nvSpPr>
        <p:spPr>
          <a:xfrm>
            <a:off x="9278977" y="29809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DB55EAE-ACF0-4943-8C92-0D78C89AB62C}"/>
              </a:ext>
            </a:extLst>
          </p:cNvPr>
          <p:cNvSpPr txBox="1"/>
          <p:nvPr/>
        </p:nvSpPr>
        <p:spPr>
          <a:xfrm>
            <a:off x="11245920" y="29809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4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F58992E4-4E41-4F13-8673-5D2A484D7ECF}"/>
              </a:ext>
            </a:extLst>
          </p:cNvPr>
          <p:cNvSpPr txBox="1"/>
          <p:nvPr/>
        </p:nvSpPr>
        <p:spPr>
          <a:xfrm>
            <a:off x="10262448" y="29809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8E2F0E4-E5B9-4DD0-9689-88F0686E299A}"/>
              </a:ext>
            </a:extLst>
          </p:cNvPr>
          <p:cNvSpPr txBox="1"/>
          <p:nvPr/>
        </p:nvSpPr>
        <p:spPr>
          <a:xfrm>
            <a:off x="6000910" y="2948587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index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C0057DE-177C-42E2-95FB-08E711E295D8}"/>
              </a:ext>
            </a:extLst>
          </p:cNvPr>
          <p:cNvSpPr txBox="1"/>
          <p:nvPr/>
        </p:nvSpPr>
        <p:spPr>
          <a:xfrm>
            <a:off x="6244664" y="7999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q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9CB5356-B5FC-4340-90DF-6DB1A0DCF533}"/>
              </a:ext>
            </a:extLst>
          </p:cNvPr>
          <p:cNvSpPr txBox="1"/>
          <p:nvPr/>
        </p:nvSpPr>
        <p:spPr>
          <a:xfrm>
            <a:off x="6258863" y="23296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p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EBC261E-BB4F-4D1D-9AAC-6E661CCC2AB8}"/>
              </a:ext>
            </a:extLst>
          </p:cNvPr>
          <p:cNvSpPr/>
          <p:nvPr/>
        </p:nvSpPr>
        <p:spPr>
          <a:xfrm>
            <a:off x="8844976" y="791572"/>
            <a:ext cx="969558" cy="1268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3E532ECD-03E7-40EC-BDCB-49FE9CA29F30}"/>
              </a:ext>
            </a:extLst>
          </p:cNvPr>
          <p:cNvSpPr/>
          <p:nvPr/>
        </p:nvSpPr>
        <p:spPr>
          <a:xfrm>
            <a:off x="9812789" y="412604"/>
            <a:ext cx="969558" cy="5058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EF02899-9104-409A-A947-CEC6CEB27524}"/>
              </a:ext>
            </a:extLst>
          </p:cNvPr>
          <p:cNvSpPr/>
          <p:nvPr/>
        </p:nvSpPr>
        <p:spPr>
          <a:xfrm>
            <a:off x="10780604" y="801930"/>
            <a:ext cx="969558" cy="1164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1E51C72-87CC-4155-AD9D-74988A784C25}"/>
              </a:ext>
            </a:extLst>
          </p:cNvPr>
          <p:cNvSpPr txBox="1"/>
          <p:nvPr/>
        </p:nvSpPr>
        <p:spPr>
          <a:xfrm>
            <a:off x="9129081" y="38737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0.05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A0441F9C-F5BD-4175-9BBE-71CFD0BC9BFE}"/>
              </a:ext>
            </a:extLst>
          </p:cNvPr>
          <p:cNvSpPr txBox="1"/>
          <p:nvPr/>
        </p:nvSpPr>
        <p:spPr>
          <a:xfrm>
            <a:off x="10374757" y="5714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0.4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D66F4BDB-8B07-4FA0-8FB1-432D6E29F318}"/>
              </a:ext>
            </a:extLst>
          </p:cNvPr>
          <p:cNvSpPr txBox="1"/>
          <p:nvPr/>
        </p:nvSpPr>
        <p:spPr>
          <a:xfrm>
            <a:off x="10942940" y="37477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0.1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671668DD-7772-4ABA-B5F0-131FE77C4173}"/>
              </a:ext>
            </a:extLst>
          </p:cNvPr>
          <p:cNvSpPr/>
          <p:nvPr/>
        </p:nvSpPr>
        <p:spPr>
          <a:xfrm>
            <a:off x="7083848" y="6037523"/>
            <a:ext cx="969558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23D9C6D-4597-4A06-B6BF-21353D3BB1DF}"/>
              </a:ext>
            </a:extLst>
          </p:cNvPr>
          <p:cNvSpPr/>
          <p:nvPr/>
        </p:nvSpPr>
        <p:spPr>
          <a:xfrm>
            <a:off x="8051661" y="5372464"/>
            <a:ext cx="969558" cy="7107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B56BD5F7-A577-47D9-A4E5-EB297B66D8A1}"/>
              </a:ext>
            </a:extLst>
          </p:cNvPr>
          <p:cNvSpPr/>
          <p:nvPr/>
        </p:nvSpPr>
        <p:spPr>
          <a:xfrm>
            <a:off x="9019474" y="6037523"/>
            <a:ext cx="969558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87F7AF1A-E08E-4B53-AC10-C331997DD8C0}"/>
              </a:ext>
            </a:extLst>
          </p:cNvPr>
          <p:cNvSpPr/>
          <p:nvPr/>
        </p:nvSpPr>
        <p:spPr>
          <a:xfrm>
            <a:off x="9987287" y="5357857"/>
            <a:ext cx="969558" cy="7253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CF684AE-5FF8-4A59-A450-F325555460DF}"/>
              </a:ext>
            </a:extLst>
          </p:cNvPr>
          <p:cNvSpPr/>
          <p:nvPr/>
        </p:nvSpPr>
        <p:spPr>
          <a:xfrm>
            <a:off x="10955102" y="6021347"/>
            <a:ext cx="969558" cy="61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4E695FC5-85DF-4CA8-B351-E899CE10BEC4}"/>
              </a:ext>
            </a:extLst>
          </p:cNvPr>
          <p:cNvSpPr txBox="1"/>
          <p:nvPr/>
        </p:nvSpPr>
        <p:spPr>
          <a:xfrm>
            <a:off x="8337270" y="54156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0.5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2C5D3580-1A3A-4204-9918-C4B762ED73D0}"/>
              </a:ext>
            </a:extLst>
          </p:cNvPr>
          <p:cNvSpPr txBox="1"/>
          <p:nvPr/>
        </p:nvSpPr>
        <p:spPr>
          <a:xfrm>
            <a:off x="10298749" y="541158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0.5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8BDCE17-834A-4773-86CF-63ABB229672F}"/>
              </a:ext>
            </a:extLst>
          </p:cNvPr>
          <p:cNvSpPr txBox="1"/>
          <p:nvPr/>
        </p:nvSpPr>
        <p:spPr>
          <a:xfrm>
            <a:off x="7501203" y="63258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0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F5A2CCFF-2A17-4414-BB94-FB4EC244BB9C}"/>
              </a:ext>
            </a:extLst>
          </p:cNvPr>
          <p:cNvSpPr txBox="1"/>
          <p:nvPr/>
        </p:nvSpPr>
        <p:spPr>
          <a:xfrm>
            <a:off x="8484674" y="63258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1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B0F730D0-2470-492D-BCFC-F061BDE8118F}"/>
              </a:ext>
            </a:extLst>
          </p:cNvPr>
          <p:cNvSpPr txBox="1"/>
          <p:nvPr/>
        </p:nvSpPr>
        <p:spPr>
          <a:xfrm>
            <a:off x="9468145" y="63258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2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D0F7CB5A-13CC-4F60-82E2-85C60ABD6AB7}"/>
              </a:ext>
            </a:extLst>
          </p:cNvPr>
          <p:cNvSpPr txBox="1"/>
          <p:nvPr/>
        </p:nvSpPr>
        <p:spPr>
          <a:xfrm>
            <a:off x="11435088" y="63258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4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D3C31285-8634-4C94-84B0-FB19E14E4EAE}"/>
              </a:ext>
            </a:extLst>
          </p:cNvPr>
          <p:cNvSpPr txBox="1"/>
          <p:nvPr/>
        </p:nvSpPr>
        <p:spPr>
          <a:xfrm>
            <a:off x="10451616" y="63258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3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4FCE66A6-7210-4598-B9BA-0B2809B190AA}"/>
              </a:ext>
            </a:extLst>
          </p:cNvPr>
          <p:cNvSpPr txBox="1"/>
          <p:nvPr/>
        </p:nvSpPr>
        <p:spPr>
          <a:xfrm>
            <a:off x="6190078" y="6293460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index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4DC6821-64FF-4055-B3A9-E805347D50BD}"/>
              </a:ext>
            </a:extLst>
          </p:cNvPr>
          <p:cNvSpPr txBox="1"/>
          <p:nvPr/>
        </p:nvSpPr>
        <p:spPr>
          <a:xfrm>
            <a:off x="6420678" y="46754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q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4294A642-AAD0-443A-A14C-6F3143B3D6AF}"/>
              </a:ext>
            </a:extLst>
          </p:cNvPr>
          <p:cNvSpPr txBox="1"/>
          <p:nvPr/>
        </p:nvSpPr>
        <p:spPr>
          <a:xfrm>
            <a:off x="6448031" y="56745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p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A72E90DE-7F59-4C7F-9B80-E6B0C2FF87E7}"/>
              </a:ext>
            </a:extLst>
          </p:cNvPr>
          <p:cNvSpPr/>
          <p:nvPr/>
        </p:nvSpPr>
        <p:spPr>
          <a:xfrm>
            <a:off x="7069694" y="4414764"/>
            <a:ext cx="969558" cy="4785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28FD5435-D180-44F1-ABC4-B6B443C20FB8}"/>
              </a:ext>
            </a:extLst>
          </p:cNvPr>
          <p:cNvSpPr/>
          <p:nvPr/>
        </p:nvSpPr>
        <p:spPr>
          <a:xfrm>
            <a:off x="8037507" y="4789743"/>
            <a:ext cx="969558" cy="100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51712005-B790-44C4-BB73-23BAC9773CA4}"/>
              </a:ext>
            </a:extLst>
          </p:cNvPr>
          <p:cNvSpPr/>
          <p:nvPr/>
        </p:nvSpPr>
        <p:spPr>
          <a:xfrm>
            <a:off x="9005320" y="4796978"/>
            <a:ext cx="969558" cy="963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A2F3BDED-9B06-49CE-A2E7-F7103FBC62A1}"/>
              </a:ext>
            </a:extLst>
          </p:cNvPr>
          <p:cNvSpPr/>
          <p:nvPr/>
        </p:nvSpPr>
        <p:spPr>
          <a:xfrm>
            <a:off x="9973133" y="4414764"/>
            <a:ext cx="969558" cy="4785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74D29875-B4C2-44B3-9806-0D2A91EBDF1F}"/>
              </a:ext>
            </a:extLst>
          </p:cNvPr>
          <p:cNvSpPr/>
          <p:nvPr/>
        </p:nvSpPr>
        <p:spPr>
          <a:xfrm>
            <a:off x="10940948" y="4789563"/>
            <a:ext cx="969558" cy="1037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6E1EF509-BAD1-4565-8C89-D955B80866F1}"/>
              </a:ext>
            </a:extLst>
          </p:cNvPr>
          <p:cNvSpPr txBox="1"/>
          <p:nvPr/>
        </p:nvSpPr>
        <p:spPr>
          <a:xfrm>
            <a:off x="7388563" y="404826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0.4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6C70BA9C-3C58-4341-B332-43154038D1F0}"/>
              </a:ext>
            </a:extLst>
          </p:cNvPr>
          <p:cNvSpPr txBox="1"/>
          <p:nvPr/>
        </p:nvSpPr>
        <p:spPr>
          <a:xfrm>
            <a:off x="8204436" y="438010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0.05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8E9607F5-B8E9-4EEB-B371-1827F3AEA4AC}"/>
              </a:ext>
            </a:extLst>
          </p:cNvPr>
          <p:cNvSpPr txBox="1"/>
          <p:nvPr/>
        </p:nvSpPr>
        <p:spPr>
          <a:xfrm>
            <a:off x="9294982" y="434854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0.05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B4E38959-2DC5-41DB-83E7-BABFA4D3CE68}"/>
              </a:ext>
            </a:extLst>
          </p:cNvPr>
          <p:cNvSpPr txBox="1"/>
          <p:nvPr/>
        </p:nvSpPr>
        <p:spPr>
          <a:xfrm>
            <a:off x="10292850" y="402485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0.4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9C5164AF-0383-4D46-8207-9DA95E97FD24}"/>
              </a:ext>
            </a:extLst>
          </p:cNvPr>
          <p:cNvSpPr txBox="1"/>
          <p:nvPr/>
        </p:nvSpPr>
        <p:spPr>
          <a:xfrm>
            <a:off x="11197967" y="433477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288624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EB3101-7302-4DDD-A864-1E11ABE4B068}"/>
              </a:ext>
            </a:extLst>
          </p:cNvPr>
          <p:cNvSpPr/>
          <p:nvPr/>
        </p:nvSpPr>
        <p:spPr>
          <a:xfrm>
            <a:off x="3849329" y="5441670"/>
            <a:ext cx="969558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00FE54-4491-402E-B38B-90E15B404A22}"/>
              </a:ext>
            </a:extLst>
          </p:cNvPr>
          <p:cNvSpPr/>
          <p:nvPr/>
        </p:nvSpPr>
        <p:spPr>
          <a:xfrm>
            <a:off x="4817142" y="4776611"/>
            <a:ext cx="969558" cy="7107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F17A82-BDF3-4726-BDAE-9703A94F0B42}"/>
              </a:ext>
            </a:extLst>
          </p:cNvPr>
          <p:cNvSpPr/>
          <p:nvPr/>
        </p:nvSpPr>
        <p:spPr>
          <a:xfrm>
            <a:off x="5784955" y="5441670"/>
            <a:ext cx="969558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9D89F4-FBEA-421F-A1AA-3DB7A22B6F6E}"/>
              </a:ext>
            </a:extLst>
          </p:cNvPr>
          <p:cNvSpPr/>
          <p:nvPr/>
        </p:nvSpPr>
        <p:spPr>
          <a:xfrm>
            <a:off x="6752768" y="4762004"/>
            <a:ext cx="969558" cy="7253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CFA22A-CFEC-4094-9AB3-1FF3E95BD14E}"/>
              </a:ext>
            </a:extLst>
          </p:cNvPr>
          <p:cNvSpPr/>
          <p:nvPr/>
        </p:nvSpPr>
        <p:spPr>
          <a:xfrm>
            <a:off x="7720583" y="5425494"/>
            <a:ext cx="969558" cy="61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9F478-14F2-4325-9188-641EF541D6C1}"/>
              </a:ext>
            </a:extLst>
          </p:cNvPr>
          <p:cNvSpPr txBox="1"/>
          <p:nvPr/>
        </p:nvSpPr>
        <p:spPr>
          <a:xfrm>
            <a:off x="5102751" y="481983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0.5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98BE83-6466-4C6A-A6AF-CFADE86C2519}"/>
              </a:ext>
            </a:extLst>
          </p:cNvPr>
          <p:cNvSpPr txBox="1"/>
          <p:nvPr/>
        </p:nvSpPr>
        <p:spPr>
          <a:xfrm>
            <a:off x="7064230" y="481573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0.5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F04016-E96A-4431-B829-016A92528989}"/>
              </a:ext>
            </a:extLst>
          </p:cNvPr>
          <p:cNvSpPr txBox="1"/>
          <p:nvPr/>
        </p:nvSpPr>
        <p:spPr>
          <a:xfrm>
            <a:off x="4266684" y="57299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04CD7-6ED6-4701-A189-1978FD497948}"/>
              </a:ext>
            </a:extLst>
          </p:cNvPr>
          <p:cNvSpPr txBox="1"/>
          <p:nvPr/>
        </p:nvSpPr>
        <p:spPr>
          <a:xfrm>
            <a:off x="5250155" y="57299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70DEB-1B93-4CEF-BF02-102425C4C6D3}"/>
              </a:ext>
            </a:extLst>
          </p:cNvPr>
          <p:cNvSpPr txBox="1"/>
          <p:nvPr/>
        </p:nvSpPr>
        <p:spPr>
          <a:xfrm>
            <a:off x="6233626" y="57299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0E9258-911C-4655-8C28-CC917903C126}"/>
              </a:ext>
            </a:extLst>
          </p:cNvPr>
          <p:cNvSpPr txBox="1"/>
          <p:nvPr/>
        </p:nvSpPr>
        <p:spPr>
          <a:xfrm>
            <a:off x="8200569" y="57299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377386-748C-46DD-B409-8747D5FD3DE8}"/>
              </a:ext>
            </a:extLst>
          </p:cNvPr>
          <p:cNvSpPr txBox="1"/>
          <p:nvPr/>
        </p:nvSpPr>
        <p:spPr>
          <a:xfrm>
            <a:off x="7217097" y="57299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52A034-88FB-48A2-9BE6-AF01A3B172A4}"/>
              </a:ext>
            </a:extLst>
          </p:cNvPr>
          <p:cNvSpPr txBox="1"/>
          <p:nvPr/>
        </p:nvSpPr>
        <p:spPr>
          <a:xfrm>
            <a:off x="2955559" y="5697607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index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5CDAC0-F2B1-495A-8EC3-F496E4988BFD}"/>
              </a:ext>
            </a:extLst>
          </p:cNvPr>
          <p:cNvSpPr txBox="1"/>
          <p:nvPr/>
        </p:nvSpPr>
        <p:spPr>
          <a:xfrm>
            <a:off x="3186159" y="40796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q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8BA3DB-B746-41C8-94F9-3B5CB4BB01E6}"/>
              </a:ext>
            </a:extLst>
          </p:cNvPr>
          <p:cNvSpPr txBox="1"/>
          <p:nvPr/>
        </p:nvSpPr>
        <p:spPr>
          <a:xfrm>
            <a:off x="3213512" y="50786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279CC3-8A64-4917-B61C-E7B58B8ED5D4}"/>
              </a:ext>
            </a:extLst>
          </p:cNvPr>
          <p:cNvSpPr/>
          <p:nvPr/>
        </p:nvSpPr>
        <p:spPr>
          <a:xfrm>
            <a:off x="3835175" y="3818911"/>
            <a:ext cx="969558" cy="4785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1EAFF9-52AA-493F-A361-E3020941B2C3}"/>
              </a:ext>
            </a:extLst>
          </p:cNvPr>
          <p:cNvSpPr/>
          <p:nvPr/>
        </p:nvSpPr>
        <p:spPr>
          <a:xfrm>
            <a:off x="4802988" y="4193890"/>
            <a:ext cx="969558" cy="100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F1F829-2792-4888-86A7-3EADE8CF1167}"/>
              </a:ext>
            </a:extLst>
          </p:cNvPr>
          <p:cNvSpPr/>
          <p:nvPr/>
        </p:nvSpPr>
        <p:spPr>
          <a:xfrm>
            <a:off x="5770801" y="4201125"/>
            <a:ext cx="969558" cy="963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C76FDD-3691-41CA-A005-6221AF35C7A2}"/>
              </a:ext>
            </a:extLst>
          </p:cNvPr>
          <p:cNvSpPr/>
          <p:nvPr/>
        </p:nvSpPr>
        <p:spPr>
          <a:xfrm>
            <a:off x="6738614" y="3818911"/>
            <a:ext cx="969558" cy="4785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76A9CF-8238-46D0-92A7-E4CB6D5AC59E}"/>
              </a:ext>
            </a:extLst>
          </p:cNvPr>
          <p:cNvSpPr/>
          <p:nvPr/>
        </p:nvSpPr>
        <p:spPr>
          <a:xfrm>
            <a:off x="7706429" y="4193710"/>
            <a:ext cx="969558" cy="1037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E99560-9BAA-42E0-901E-B6079C1438F4}"/>
              </a:ext>
            </a:extLst>
          </p:cNvPr>
          <p:cNvSpPr txBox="1"/>
          <p:nvPr/>
        </p:nvSpPr>
        <p:spPr>
          <a:xfrm>
            <a:off x="4154044" y="345241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0.4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A3CAB3-B383-412E-8400-EBAB7E5A8A1E}"/>
              </a:ext>
            </a:extLst>
          </p:cNvPr>
          <p:cNvSpPr txBox="1"/>
          <p:nvPr/>
        </p:nvSpPr>
        <p:spPr>
          <a:xfrm>
            <a:off x="4969917" y="378425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0.05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576D46-9D36-42EB-A0B3-A539E722CA8A}"/>
              </a:ext>
            </a:extLst>
          </p:cNvPr>
          <p:cNvSpPr txBox="1"/>
          <p:nvPr/>
        </p:nvSpPr>
        <p:spPr>
          <a:xfrm>
            <a:off x="6060463" y="375269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0.05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0DEA1A-44D8-4150-BDB8-C45CFC936BE9}"/>
              </a:ext>
            </a:extLst>
          </p:cNvPr>
          <p:cNvSpPr txBox="1"/>
          <p:nvPr/>
        </p:nvSpPr>
        <p:spPr>
          <a:xfrm>
            <a:off x="7058331" y="3429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0.4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4925A8-4561-44EA-8B40-C24A525C9875}"/>
              </a:ext>
            </a:extLst>
          </p:cNvPr>
          <p:cNvSpPr txBox="1"/>
          <p:nvPr/>
        </p:nvSpPr>
        <p:spPr>
          <a:xfrm>
            <a:off x="7963448" y="373892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0.1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47BADC-7F5A-4B8E-87F6-1BEE86777298}"/>
              </a:ext>
            </a:extLst>
          </p:cNvPr>
          <p:cNvSpPr txBox="1"/>
          <p:nvPr/>
        </p:nvSpPr>
        <p:spPr>
          <a:xfrm>
            <a:off x="596860" y="4016296"/>
            <a:ext cx="2732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This is less certain than previous case..</a:t>
            </a:r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C5E0AEE5-4716-4F34-9662-27BDEF21DB3B}"/>
              </a:ext>
            </a:extLst>
          </p:cNvPr>
          <p:cNvSpPr/>
          <p:nvPr/>
        </p:nvSpPr>
        <p:spPr>
          <a:xfrm>
            <a:off x="6116487" y="4463016"/>
            <a:ext cx="306494" cy="2710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66BD56CC-6A50-46F3-B6D0-AFB89F5C270B}"/>
              </a:ext>
            </a:extLst>
          </p:cNvPr>
          <p:cNvSpPr/>
          <p:nvPr/>
        </p:nvSpPr>
        <p:spPr>
          <a:xfrm>
            <a:off x="6080379" y="3236786"/>
            <a:ext cx="306494" cy="2710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id="{8DC2BC91-74E3-4D33-B4D1-48050BFEBC3B}"/>
              </a:ext>
            </a:extLst>
          </p:cNvPr>
          <p:cNvSpPr/>
          <p:nvPr/>
        </p:nvSpPr>
        <p:spPr>
          <a:xfrm>
            <a:off x="6080379" y="2720548"/>
            <a:ext cx="306494" cy="2710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2E76FF-A606-4012-95C1-D61A77E4031C}"/>
              </a:ext>
            </a:extLst>
          </p:cNvPr>
          <p:cNvSpPr txBox="1"/>
          <p:nvPr/>
        </p:nvSpPr>
        <p:spPr>
          <a:xfrm>
            <a:off x="596860" y="1548326"/>
            <a:ext cx="2732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What happens after robot moves so many times?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44ECD4-ECE6-43CC-B840-6314703F5437}"/>
              </a:ext>
            </a:extLst>
          </p:cNvPr>
          <p:cNvSpPr txBox="1"/>
          <p:nvPr/>
        </p:nvSpPr>
        <p:spPr>
          <a:xfrm>
            <a:off x="9038891" y="1382302"/>
            <a:ext cx="2732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Intuition</a:t>
            </a:r>
            <a:r>
              <a:rPr lang="en-IN"/>
              <a:t>: Uncertainity increases so over time, </a:t>
            </a:r>
          </a:p>
          <a:p>
            <a:r>
              <a:rPr lang="en-IN"/>
              <a:t>All cells should have equal</a:t>
            </a:r>
          </a:p>
          <a:p>
            <a:r>
              <a:rPr lang="en-IN"/>
              <a:t>probability., that is 0.2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CA8736-60A6-478D-922D-E387B7F5B69C}"/>
              </a:ext>
            </a:extLst>
          </p:cNvPr>
          <p:cNvSpPr txBox="1"/>
          <p:nvPr/>
        </p:nvSpPr>
        <p:spPr>
          <a:xfrm>
            <a:off x="3101440" y="19824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q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BA9A1B-B22E-4DAB-A62D-3CA2FE502A7E}"/>
              </a:ext>
            </a:extLst>
          </p:cNvPr>
          <p:cNvSpPr/>
          <p:nvPr/>
        </p:nvSpPr>
        <p:spPr>
          <a:xfrm>
            <a:off x="3750456" y="1927261"/>
            <a:ext cx="969558" cy="2730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9D9AF4A-B904-42AD-97A1-7CA08501FCFC}"/>
              </a:ext>
            </a:extLst>
          </p:cNvPr>
          <p:cNvSpPr/>
          <p:nvPr/>
        </p:nvSpPr>
        <p:spPr>
          <a:xfrm>
            <a:off x="4718269" y="1924050"/>
            <a:ext cx="969558" cy="2730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7098FC-376A-4071-BE44-90B6B000E742}"/>
              </a:ext>
            </a:extLst>
          </p:cNvPr>
          <p:cNvSpPr/>
          <p:nvPr/>
        </p:nvSpPr>
        <p:spPr>
          <a:xfrm>
            <a:off x="5686082" y="1924050"/>
            <a:ext cx="969558" cy="2762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5A4521-1F4A-41C7-8AA2-7B98ED3E2690}"/>
              </a:ext>
            </a:extLst>
          </p:cNvPr>
          <p:cNvSpPr/>
          <p:nvPr/>
        </p:nvSpPr>
        <p:spPr>
          <a:xfrm>
            <a:off x="6653895" y="1927260"/>
            <a:ext cx="969558" cy="2730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6BD79C3-6BF4-4D49-8569-743D79385092}"/>
              </a:ext>
            </a:extLst>
          </p:cNvPr>
          <p:cNvSpPr/>
          <p:nvPr/>
        </p:nvSpPr>
        <p:spPr>
          <a:xfrm>
            <a:off x="7621710" y="1924049"/>
            <a:ext cx="969558" cy="2762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B937B5-653B-4F77-A0BC-400B5C1F7853}"/>
              </a:ext>
            </a:extLst>
          </p:cNvPr>
          <p:cNvSpPr txBox="1"/>
          <p:nvPr/>
        </p:nvSpPr>
        <p:spPr>
          <a:xfrm>
            <a:off x="4081748" y="154832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0.2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B8F6F5-B32A-4924-B6DE-AAB04FF43F91}"/>
              </a:ext>
            </a:extLst>
          </p:cNvPr>
          <p:cNvSpPr txBox="1"/>
          <p:nvPr/>
        </p:nvSpPr>
        <p:spPr>
          <a:xfrm>
            <a:off x="4964842" y="154832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0.2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32D3B2-2B1E-48ED-9E79-6203B39D3B99}"/>
              </a:ext>
            </a:extLst>
          </p:cNvPr>
          <p:cNvSpPr txBox="1"/>
          <p:nvPr/>
        </p:nvSpPr>
        <p:spPr>
          <a:xfrm>
            <a:off x="5880767" y="154832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0.2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32654-B8A8-4566-854E-1BFB8E8DC2A1}"/>
              </a:ext>
            </a:extLst>
          </p:cNvPr>
          <p:cNvSpPr txBox="1"/>
          <p:nvPr/>
        </p:nvSpPr>
        <p:spPr>
          <a:xfrm>
            <a:off x="7877404" y="154832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0.2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130918-C615-43DA-AAB9-8922B2FBC781}"/>
              </a:ext>
            </a:extLst>
          </p:cNvPr>
          <p:cNvSpPr txBox="1"/>
          <p:nvPr/>
        </p:nvSpPr>
        <p:spPr>
          <a:xfrm>
            <a:off x="6968776" y="154832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0.2</a:t>
            </a:r>
          </a:p>
        </p:txBody>
      </p:sp>
    </p:spTree>
    <p:extLst>
      <p:ext uri="{BB962C8B-B14F-4D97-AF65-F5344CB8AC3E}">
        <p14:creationId xmlns:p14="http://schemas.microsoft.com/office/powerpoint/2010/main" val="3855679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C7C6C3-2D66-4772-B5C0-0EF847A95E98}"/>
              </a:ext>
            </a:extLst>
          </p:cNvPr>
          <p:cNvSpPr txBox="1"/>
          <p:nvPr/>
        </p:nvSpPr>
        <p:spPr>
          <a:xfrm>
            <a:off x="61451" y="128246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Sense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7764B-000B-40AF-AA50-7A275B91E9E5}"/>
              </a:ext>
            </a:extLst>
          </p:cNvPr>
          <p:cNvSpPr txBox="1"/>
          <p:nvPr/>
        </p:nvSpPr>
        <p:spPr>
          <a:xfrm>
            <a:off x="284673" y="799513"/>
            <a:ext cx="76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/>
              <a:t>World: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6E6F3C-26A7-4CD8-BBA9-DF23B9E93A9D}"/>
              </a:ext>
            </a:extLst>
          </p:cNvPr>
          <p:cNvSpPr txBox="1"/>
          <p:nvPr/>
        </p:nvSpPr>
        <p:spPr>
          <a:xfrm>
            <a:off x="6318362" y="99712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/>
              <a:t>Sensor: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2E2793-3B4C-4FD1-B46E-CF8983A30B25}"/>
              </a:ext>
            </a:extLst>
          </p:cNvPr>
          <p:cNvSpPr/>
          <p:nvPr/>
        </p:nvSpPr>
        <p:spPr>
          <a:xfrm>
            <a:off x="7980163" y="811244"/>
            <a:ext cx="3246469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525466-183F-4E15-BD46-F74F3462076C}"/>
              </a:ext>
            </a:extLst>
          </p:cNvPr>
          <p:cNvSpPr txBox="1"/>
          <p:nvPr/>
        </p:nvSpPr>
        <p:spPr>
          <a:xfrm>
            <a:off x="6318362" y="438266"/>
            <a:ext cx="166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/>
              <a:t>Measurement if red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B05454-ECD3-4662-AF7D-3F06D5E1DBA6}"/>
              </a:ext>
            </a:extLst>
          </p:cNvPr>
          <p:cNvSpPr/>
          <p:nvPr/>
        </p:nvSpPr>
        <p:spPr>
          <a:xfrm>
            <a:off x="6365875" y="811244"/>
            <a:ext cx="1614288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A3E06-D762-438E-9F60-63FC512FB010}"/>
              </a:ext>
            </a:extLst>
          </p:cNvPr>
          <p:cNvSpPr txBox="1"/>
          <p:nvPr/>
        </p:nvSpPr>
        <p:spPr>
          <a:xfrm>
            <a:off x="6670445" y="1205500"/>
            <a:ext cx="102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40% Wrong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59BFB1-97D6-44BB-B8F1-5888E30AA8D8}"/>
              </a:ext>
            </a:extLst>
          </p:cNvPr>
          <p:cNvSpPr txBox="1"/>
          <p:nvPr/>
        </p:nvSpPr>
        <p:spPr>
          <a:xfrm>
            <a:off x="8941727" y="1220906"/>
            <a:ext cx="1217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60 % Accurate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D268B3-D5A2-4A2F-BBBB-53052268FA17}"/>
              </a:ext>
            </a:extLst>
          </p:cNvPr>
          <p:cNvSpPr/>
          <p:nvPr/>
        </p:nvSpPr>
        <p:spPr>
          <a:xfrm>
            <a:off x="7182701" y="1996377"/>
            <a:ext cx="40914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CA4505-90CF-4A9A-80B2-EF27A8600574}"/>
              </a:ext>
            </a:extLst>
          </p:cNvPr>
          <p:cNvSpPr txBox="1"/>
          <p:nvPr/>
        </p:nvSpPr>
        <p:spPr>
          <a:xfrm>
            <a:off x="6365875" y="1623399"/>
            <a:ext cx="1836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/>
              <a:t>Measurement if green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A3CAF4-71A2-4320-A77A-BC368847AC73}"/>
              </a:ext>
            </a:extLst>
          </p:cNvPr>
          <p:cNvSpPr/>
          <p:nvPr/>
        </p:nvSpPr>
        <p:spPr>
          <a:xfrm>
            <a:off x="6413388" y="1996377"/>
            <a:ext cx="76931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53CFFD-4683-40E9-AB6B-097B220230DB}"/>
              </a:ext>
            </a:extLst>
          </p:cNvPr>
          <p:cNvSpPr txBox="1"/>
          <p:nvPr/>
        </p:nvSpPr>
        <p:spPr>
          <a:xfrm>
            <a:off x="6262956" y="2359856"/>
            <a:ext cx="102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20% Wrong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95FDFD-46CF-461E-B847-1636CB0A1A7A}"/>
              </a:ext>
            </a:extLst>
          </p:cNvPr>
          <p:cNvSpPr txBox="1"/>
          <p:nvPr/>
        </p:nvSpPr>
        <p:spPr>
          <a:xfrm>
            <a:off x="8994512" y="2398058"/>
            <a:ext cx="1217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80 % Accurate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11E8CD-53C3-44B7-BFCE-FDA16F80B5AC}"/>
              </a:ext>
            </a:extLst>
          </p:cNvPr>
          <p:cNvSpPr/>
          <p:nvPr/>
        </p:nvSpPr>
        <p:spPr>
          <a:xfrm>
            <a:off x="445847" y="1249488"/>
            <a:ext cx="969558" cy="77359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34CCDB-DD74-4D3D-88B2-CD28033AA56A}"/>
              </a:ext>
            </a:extLst>
          </p:cNvPr>
          <p:cNvSpPr txBox="1"/>
          <p:nvPr/>
        </p:nvSpPr>
        <p:spPr>
          <a:xfrm>
            <a:off x="431723" y="2047252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20% Chance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D48EE3-C3D4-4274-8E24-17B6BE441CA1}"/>
              </a:ext>
            </a:extLst>
          </p:cNvPr>
          <p:cNvSpPr/>
          <p:nvPr/>
        </p:nvSpPr>
        <p:spPr>
          <a:xfrm>
            <a:off x="1413660" y="1249488"/>
            <a:ext cx="969558" cy="77359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C57DE6-7012-469E-BB17-D57BBA5BF38C}"/>
              </a:ext>
            </a:extLst>
          </p:cNvPr>
          <p:cNvSpPr/>
          <p:nvPr/>
        </p:nvSpPr>
        <p:spPr>
          <a:xfrm>
            <a:off x="2381473" y="1249488"/>
            <a:ext cx="969558" cy="77359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6ADD43-0A6D-40B5-92CB-112AC3BE2829}"/>
              </a:ext>
            </a:extLst>
          </p:cNvPr>
          <p:cNvSpPr/>
          <p:nvPr/>
        </p:nvSpPr>
        <p:spPr>
          <a:xfrm>
            <a:off x="3349286" y="1249488"/>
            <a:ext cx="969558" cy="77359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AD64A9-91A3-40AB-A7AD-B3EC2B83C088}"/>
              </a:ext>
            </a:extLst>
          </p:cNvPr>
          <p:cNvSpPr/>
          <p:nvPr/>
        </p:nvSpPr>
        <p:spPr>
          <a:xfrm>
            <a:off x="4317101" y="1249488"/>
            <a:ext cx="969558" cy="77359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784589-18B6-4AAD-A39F-ADFFF38BE4FC}"/>
              </a:ext>
            </a:extLst>
          </p:cNvPr>
          <p:cNvSpPr txBox="1"/>
          <p:nvPr/>
        </p:nvSpPr>
        <p:spPr>
          <a:xfrm>
            <a:off x="1398828" y="2047252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20% Chance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6DED72-0044-4A5A-802E-2C7368B3907F}"/>
              </a:ext>
            </a:extLst>
          </p:cNvPr>
          <p:cNvSpPr txBox="1"/>
          <p:nvPr/>
        </p:nvSpPr>
        <p:spPr>
          <a:xfrm>
            <a:off x="2365933" y="2047252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20% Chance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CE1283-FD7F-4994-9B99-805A7A825D06}"/>
              </a:ext>
            </a:extLst>
          </p:cNvPr>
          <p:cNvSpPr txBox="1"/>
          <p:nvPr/>
        </p:nvSpPr>
        <p:spPr>
          <a:xfrm>
            <a:off x="3333038" y="2047252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20% Chance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4715CC-05F7-4E8D-A967-D0CA407DE1F0}"/>
              </a:ext>
            </a:extLst>
          </p:cNvPr>
          <p:cNvSpPr txBox="1"/>
          <p:nvPr/>
        </p:nvSpPr>
        <p:spPr>
          <a:xfrm>
            <a:off x="4300143" y="2047252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20% Chance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7AB131D-EDDD-4FEC-BDB6-6736D35C4BFA}"/>
                  </a:ext>
                </a:extLst>
              </p:cNvPr>
              <p:cNvSpPr txBox="1"/>
              <p:nvPr/>
            </p:nvSpPr>
            <p:spPr>
              <a:xfrm>
                <a:off x="707872" y="1467389"/>
                <a:ext cx="445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160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7AB131D-EDDD-4FEC-BDB6-6736D35C4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72" y="1467389"/>
                <a:ext cx="445507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091F6B-231C-43B0-A1B6-90D91EC12E73}"/>
                  </a:ext>
                </a:extLst>
              </p:cNvPr>
              <p:cNvSpPr txBox="1"/>
              <p:nvPr/>
            </p:nvSpPr>
            <p:spPr>
              <a:xfrm>
                <a:off x="1704762" y="1467389"/>
                <a:ext cx="4502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160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091F6B-231C-43B0-A1B6-90D91EC12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762" y="1467389"/>
                <a:ext cx="450251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151931C-5810-43F2-80E4-C049764044D0}"/>
                  </a:ext>
                </a:extLst>
              </p:cNvPr>
              <p:cNvSpPr txBox="1"/>
              <p:nvPr/>
            </p:nvSpPr>
            <p:spPr>
              <a:xfrm>
                <a:off x="2701652" y="1467389"/>
                <a:ext cx="4502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160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151931C-5810-43F2-80E4-C04976404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652" y="1467389"/>
                <a:ext cx="450251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F8676A2-C424-4D41-BA67-DF548EA466BC}"/>
                  </a:ext>
                </a:extLst>
              </p:cNvPr>
              <p:cNvSpPr txBox="1"/>
              <p:nvPr/>
            </p:nvSpPr>
            <p:spPr>
              <a:xfrm>
                <a:off x="3698542" y="1467389"/>
                <a:ext cx="4502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sz="160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F8676A2-C424-4D41-BA67-DF548EA46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542" y="1467389"/>
                <a:ext cx="450251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7E92BEB-6EAF-417C-8AA0-2442221E8294}"/>
                  </a:ext>
                </a:extLst>
              </p:cNvPr>
              <p:cNvSpPr txBox="1"/>
              <p:nvPr/>
            </p:nvSpPr>
            <p:spPr>
              <a:xfrm>
                <a:off x="4695430" y="1467389"/>
                <a:ext cx="4502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sz="160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7E92BEB-6EAF-417C-8AA0-2442221E8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430" y="1467389"/>
                <a:ext cx="450251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91CDD751-C79C-47D6-9F64-A85F81951DBC}"/>
              </a:ext>
            </a:extLst>
          </p:cNvPr>
          <p:cNvSpPr txBox="1"/>
          <p:nvPr/>
        </p:nvSpPr>
        <p:spPr>
          <a:xfrm>
            <a:off x="6395652" y="3335014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/>
              <a:t>Motion: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343B3-122C-4C4E-96BF-BCB3F331E6D7}"/>
              </a:ext>
            </a:extLst>
          </p:cNvPr>
          <p:cNvSpPr/>
          <p:nvPr/>
        </p:nvSpPr>
        <p:spPr>
          <a:xfrm>
            <a:off x="7287467" y="4056467"/>
            <a:ext cx="3027842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9D4814-A75D-4963-BD10-5707D32D324B}"/>
              </a:ext>
            </a:extLst>
          </p:cNvPr>
          <p:cNvSpPr txBox="1"/>
          <p:nvPr/>
        </p:nvSpPr>
        <p:spPr>
          <a:xfrm>
            <a:off x="6395652" y="3673568"/>
            <a:ext cx="3789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/>
              <a:t>Robot’s known accuracy observation for 1 step: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5C6FDC-B858-4993-A61F-0E9EE0AD504D}"/>
              </a:ext>
            </a:extLst>
          </p:cNvPr>
          <p:cNvSpPr/>
          <p:nvPr/>
        </p:nvSpPr>
        <p:spPr>
          <a:xfrm>
            <a:off x="6443165" y="4056467"/>
            <a:ext cx="871328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74FF88-CDC0-45AF-95F7-1684331B22D9}"/>
              </a:ext>
            </a:extLst>
          </p:cNvPr>
          <p:cNvSpPr txBox="1"/>
          <p:nvPr/>
        </p:nvSpPr>
        <p:spPr>
          <a:xfrm>
            <a:off x="6205263" y="4463056"/>
            <a:ext cx="1404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10% Undershoot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18397F-E276-4A27-AA23-0F91C44BB394}"/>
              </a:ext>
            </a:extLst>
          </p:cNvPr>
          <p:cNvSpPr txBox="1"/>
          <p:nvPr/>
        </p:nvSpPr>
        <p:spPr>
          <a:xfrm>
            <a:off x="8216084" y="4463056"/>
            <a:ext cx="920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80% exact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DC4DEF-BF1A-4AE4-8C30-AD33C334F516}"/>
              </a:ext>
            </a:extLst>
          </p:cNvPr>
          <p:cNvSpPr/>
          <p:nvPr/>
        </p:nvSpPr>
        <p:spPr>
          <a:xfrm>
            <a:off x="10315309" y="4056467"/>
            <a:ext cx="871328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DDACEB-8549-48C8-9EBB-90299DC96949}"/>
              </a:ext>
            </a:extLst>
          </p:cNvPr>
          <p:cNvSpPr txBox="1"/>
          <p:nvPr/>
        </p:nvSpPr>
        <p:spPr>
          <a:xfrm>
            <a:off x="10076517" y="4463056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10% Overshoot</a:t>
            </a:r>
          </a:p>
        </p:txBody>
      </p:sp>
    </p:spTree>
    <p:extLst>
      <p:ext uri="{BB962C8B-B14F-4D97-AF65-F5344CB8AC3E}">
        <p14:creationId xmlns:p14="http://schemas.microsoft.com/office/powerpoint/2010/main" val="418728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29016-0E51-49F9-AC11-F144E70A7A6A}"/>
              </a:ext>
            </a:extLst>
          </p:cNvPr>
          <p:cNvSpPr/>
          <p:nvPr/>
        </p:nvSpPr>
        <p:spPr>
          <a:xfrm>
            <a:off x="123277" y="212495"/>
            <a:ext cx="7805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/>
              <a:t>Given forecast as rain, what is the probability of rain in </a:t>
            </a:r>
            <a:r>
              <a:rPr lang="en-IN" b="1"/>
              <a:t>my area</a:t>
            </a:r>
            <a:r>
              <a:rPr lang="en-IN"/>
              <a:t>?</a:t>
            </a:r>
          </a:p>
        </p:txBody>
      </p:sp>
      <p:pic>
        <p:nvPicPr>
          <p:cNvPr id="3" name="Picture 2" descr="Image result for sunny weather">
            <a:extLst>
              <a:ext uri="{FF2B5EF4-FFF2-40B4-BE49-F238E27FC236}">
                <a16:creationId xmlns:a16="http://schemas.microsoft.com/office/drawing/2014/main" id="{23368EA0-1ACE-4631-8509-EC1599E17F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096"/>
          <a:stretch/>
        </p:blipFill>
        <p:spPr bwMode="auto">
          <a:xfrm>
            <a:off x="3265872" y="2527434"/>
            <a:ext cx="4077337" cy="7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rainy  weather">
            <a:extLst>
              <a:ext uri="{FF2B5EF4-FFF2-40B4-BE49-F238E27FC236}">
                <a16:creationId xmlns:a16="http://schemas.microsoft.com/office/drawing/2014/main" id="{126F5220-239D-485A-BCF9-17CAAB933E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70" b="60504"/>
          <a:stretch/>
        </p:blipFill>
        <p:spPr bwMode="auto">
          <a:xfrm>
            <a:off x="2482453" y="2524059"/>
            <a:ext cx="783417" cy="7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BE923D-D087-4B71-A689-F5974A62DE5D}"/>
              </a:ext>
            </a:extLst>
          </p:cNvPr>
          <p:cNvSpPr/>
          <p:nvPr/>
        </p:nvSpPr>
        <p:spPr>
          <a:xfrm>
            <a:off x="2587775" y="1794800"/>
            <a:ext cx="678095" cy="7258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26C6C-862C-4F8A-A248-2B4DD361F9C0}"/>
              </a:ext>
            </a:extLst>
          </p:cNvPr>
          <p:cNvSpPr/>
          <p:nvPr/>
        </p:nvSpPr>
        <p:spPr>
          <a:xfrm>
            <a:off x="2482450" y="1791424"/>
            <a:ext cx="90511" cy="7292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E61729-E729-436B-B4D4-2C390A6F5E2A}"/>
              </a:ext>
            </a:extLst>
          </p:cNvPr>
          <p:cNvSpPr/>
          <p:nvPr/>
        </p:nvSpPr>
        <p:spPr>
          <a:xfrm>
            <a:off x="3970894" y="1788050"/>
            <a:ext cx="3372315" cy="7399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D9CEE3-FCCB-44AD-8D6E-E32D3B254C0C}"/>
              </a:ext>
            </a:extLst>
          </p:cNvPr>
          <p:cNvSpPr/>
          <p:nvPr/>
        </p:nvSpPr>
        <p:spPr>
          <a:xfrm>
            <a:off x="3265870" y="1791425"/>
            <a:ext cx="705024" cy="7399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DFCA88-D74C-4825-A62D-837665FF2254}"/>
              </a:ext>
            </a:extLst>
          </p:cNvPr>
          <p:cNvSpPr txBox="1"/>
          <p:nvPr/>
        </p:nvSpPr>
        <p:spPr>
          <a:xfrm>
            <a:off x="2600738" y="3316895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10 %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B5B208-D58B-4B94-8F18-0C07B61D9981}"/>
              </a:ext>
            </a:extLst>
          </p:cNvPr>
          <p:cNvSpPr txBox="1"/>
          <p:nvPr/>
        </p:nvSpPr>
        <p:spPr>
          <a:xfrm>
            <a:off x="5279769" y="3328926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90 %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D6CFDF-86AA-4741-AE27-2F9480D3C495}"/>
              </a:ext>
            </a:extLst>
          </p:cNvPr>
          <p:cNvSpPr txBox="1"/>
          <p:nvPr/>
        </p:nvSpPr>
        <p:spPr>
          <a:xfrm rot="16200000">
            <a:off x="2060111" y="1176623"/>
            <a:ext cx="939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10%  Wrong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E5538F-3F29-4A8B-B0D5-E68DFF5CCC0A}"/>
              </a:ext>
            </a:extLst>
          </p:cNvPr>
          <p:cNvSpPr txBox="1"/>
          <p:nvPr/>
        </p:nvSpPr>
        <p:spPr>
          <a:xfrm rot="16200000">
            <a:off x="2357081" y="999747"/>
            <a:ext cx="1223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90 %  Accurate</a:t>
            </a:r>
          </a:p>
          <a:p>
            <a:r>
              <a:rPr lang="en-IN" sz="1200"/>
              <a:t>(forecast as rain)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9B81A-B208-495F-8291-6B2EC71AFF68}"/>
              </a:ext>
            </a:extLst>
          </p:cNvPr>
          <p:cNvSpPr txBox="1"/>
          <p:nvPr/>
        </p:nvSpPr>
        <p:spPr>
          <a:xfrm rot="16200000">
            <a:off x="2873545" y="916027"/>
            <a:ext cx="1409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20%  Wrong</a:t>
            </a:r>
          </a:p>
          <a:p>
            <a:r>
              <a:rPr lang="en-IN" sz="1200"/>
              <a:t>(i.e forecast as rain)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0C2D85-C089-4C85-BE23-2032E0885043}"/>
              </a:ext>
            </a:extLst>
          </p:cNvPr>
          <p:cNvSpPr txBox="1"/>
          <p:nvPr/>
        </p:nvSpPr>
        <p:spPr>
          <a:xfrm rot="16200000">
            <a:off x="4973195" y="1092080"/>
            <a:ext cx="1108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80 %  Accurate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3C466B-1D92-4FB6-BA87-9CF742938145}"/>
              </a:ext>
            </a:extLst>
          </p:cNvPr>
          <p:cNvSpPr txBox="1"/>
          <p:nvPr/>
        </p:nvSpPr>
        <p:spPr>
          <a:xfrm>
            <a:off x="197529" y="4337318"/>
            <a:ext cx="11100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>
                <a:solidFill>
                  <a:srgbClr val="0000FF"/>
                </a:solidFill>
              </a:rPr>
              <a:t>Situation A:</a:t>
            </a:r>
          </a:p>
          <a:p>
            <a:r>
              <a:rPr lang="en-IN" sz="1200"/>
              <a:t>For 10% of days raining in my area, forecast would be 90% accurate that is, </a:t>
            </a:r>
            <a:r>
              <a:rPr lang="en-IN" sz="1200" b="1"/>
              <a:t>out of 10% days raining, 90% forecast is rain = = (0.1)(0.9) = 9%</a:t>
            </a:r>
            <a:r>
              <a:rPr lang="en-IN" sz="1200"/>
              <a:t> is the no of days forecast tells it would rain, and it would actually rain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B7FA9B-1A1E-48E0-BCD3-17C7FF71099B}"/>
              </a:ext>
            </a:extLst>
          </p:cNvPr>
          <p:cNvSpPr txBox="1"/>
          <p:nvPr/>
        </p:nvSpPr>
        <p:spPr>
          <a:xfrm>
            <a:off x="197530" y="5080635"/>
            <a:ext cx="1169179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>
                <a:solidFill>
                  <a:srgbClr val="0000FF"/>
                </a:solidFill>
              </a:rPr>
              <a:t>Situation B:</a:t>
            </a:r>
          </a:p>
          <a:p>
            <a:r>
              <a:rPr lang="en-IN" sz="1200"/>
              <a:t>For 90% of days being </a:t>
            </a:r>
            <a:r>
              <a:rPr lang="en-IN" sz="1400" b="1"/>
              <a:t>dry</a:t>
            </a:r>
            <a:r>
              <a:rPr lang="en-IN" sz="1200"/>
              <a:t> in my area, forecast would be 20% wrong that is, </a:t>
            </a:r>
            <a:r>
              <a:rPr lang="en-IN" sz="1200" b="1"/>
              <a:t>out of that 90% dry, forecasts being 20% wrong means, out of that 90% dry, 20% of days, forecast was rain</a:t>
            </a:r>
          </a:p>
          <a:p>
            <a:r>
              <a:rPr lang="en-IN" sz="1200" b="1"/>
              <a:t>= (0.2)(0.9) </a:t>
            </a:r>
            <a:r>
              <a:rPr lang="en-IN" sz="1200"/>
              <a:t>= 18% is the probability forecast tells it would rain, but actually its dry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09826E-8D99-4F22-A371-80A456DC114B}"/>
              </a:ext>
            </a:extLst>
          </p:cNvPr>
          <p:cNvSpPr txBox="1"/>
          <p:nvPr/>
        </p:nvSpPr>
        <p:spPr>
          <a:xfrm>
            <a:off x="197529" y="5905480"/>
            <a:ext cx="8771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So totally, 9% of time forecast tells it would rain, and it actually rains. And 18% of time forecast tells it would rain, but it is going to be dry. </a:t>
            </a:r>
          </a:p>
          <a:p>
            <a:r>
              <a:rPr lang="en-IN" sz="1200"/>
              <a:t>In other words, forecast tells it would rain but (9% of time it would rain and 18% it would be dry)</a:t>
            </a:r>
          </a:p>
          <a:p>
            <a:r>
              <a:rPr lang="en-IN" sz="1200"/>
              <a:t>Thus probability that it would rain, given forecast is rain is 9/(9+18) = 0.33 or 33%</a:t>
            </a:r>
          </a:p>
        </p:txBody>
      </p:sp>
    </p:spTree>
    <p:extLst>
      <p:ext uri="{BB962C8B-B14F-4D97-AF65-F5344CB8AC3E}">
        <p14:creationId xmlns:p14="http://schemas.microsoft.com/office/powerpoint/2010/main" val="359384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B96650-688D-42FB-A6A9-12135FBF4794}"/>
              </a:ext>
            </a:extLst>
          </p:cNvPr>
          <p:cNvCxnSpPr>
            <a:cxnSpLocks/>
          </p:cNvCxnSpPr>
          <p:nvPr/>
        </p:nvCxnSpPr>
        <p:spPr>
          <a:xfrm flipV="1">
            <a:off x="917892" y="1636295"/>
            <a:ext cx="0" cy="2358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BC103C-ED5F-425E-9881-9C57B09437E2}"/>
              </a:ext>
            </a:extLst>
          </p:cNvPr>
          <p:cNvCxnSpPr>
            <a:cxnSpLocks/>
          </p:cNvCxnSpPr>
          <p:nvPr/>
        </p:nvCxnSpPr>
        <p:spPr>
          <a:xfrm>
            <a:off x="917892" y="3994484"/>
            <a:ext cx="30680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86D7F97-609D-4A3E-A358-B4F4E23A9B71}"/>
              </a:ext>
            </a:extLst>
          </p:cNvPr>
          <p:cNvSpPr/>
          <p:nvPr/>
        </p:nvSpPr>
        <p:spPr>
          <a:xfrm>
            <a:off x="2516854" y="3756792"/>
            <a:ext cx="613604" cy="2376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E76FA7-295F-42F0-8C5E-F5B5130A8116}"/>
              </a:ext>
            </a:extLst>
          </p:cNvPr>
          <p:cNvSpPr/>
          <p:nvPr/>
        </p:nvSpPr>
        <p:spPr>
          <a:xfrm>
            <a:off x="1469683" y="2033338"/>
            <a:ext cx="613604" cy="1961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20CBF5-1D47-4D88-91FC-8CE04C8BBFCF}"/>
              </a:ext>
            </a:extLst>
          </p:cNvPr>
          <p:cNvSpPr txBox="1"/>
          <p:nvPr/>
        </p:nvSpPr>
        <p:spPr>
          <a:xfrm>
            <a:off x="3415212" y="4072553"/>
            <a:ext cx="1141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Discrete events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C95598-326B-4E63-9938-E46D9E3DAE1E}"/>
              </a:ext>
            </a:extLst>
          </p:cNvPr>
          <p:cNvSpPr txBox="1"/>
          <p:nvPr/>
        </p:nvSpPr>
        <p:spPr>
          <a:xfrm>
            <a:off x="13069" y="1633356"/>
            <a:ext cx="857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Probability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B7D729-4CEB-41B9-AA52-7799C54AC748}"/>
              </a:ext>
            </a:extLst>
          </p:cNvPr>
          <p:cNvSpPr txBox="1"/>
          <p:nvPr/>
        </p:nvSpPr>
        <p:spPr>
          <a:xfrm>
            <a:off x="2577798" y="3443974"/>
            <a:ext cx="57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0.004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2C6724-B897-43C1-9796-CFB15635ED8E}"/>
              </a:ext>
            </a:extLst>
          </p:cNvPr>
          <p:cNvSpPr txBox="1"/>
          <p:nvPr/>
        </p:nvSpPr>
        <p:spPr>
          <a:xfrm>
            <a:off x="1488735" y="1712344"/>
            <a:ext cx="538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0.996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6468A3-28A1-4703-A35E-6C31468E2B1F}"/>
              </a:ext>
            </a:extLst>
          </p:cNvPr>
          <p:cNvCxnSpPr>
            <a:cxnSpLocks/>
          </p:cNvCxnSpPr>
          <p:nvPr/>
        </p:nvCxnSpPr>
        <p:spPr>
          <a:xfrm flipV="1">
            <a:off x="7244248" y="768186"/>
            <a:ext cx="0" cy="953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A676B-2080-41B2-80AB-607865521A24}"/>
              </a:ext>
            </a:extLst>
          </p:cNvPr>
          <p:cNvCxnSpPr>
            <a:cxnSpLocks/>
          </p:cNvCxnSpPr>
          <p:nvPr/>
        </p:nvCxnSpPr>
        <p:spPr>
          <a:xfrm>
            <a:off x="7244248" y="1721753"/>
            <a:ext cx="37022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0C57BF6-F7A2-458A-B21B-EFD4AD32B2AD}"/>
              </a:ext>
            </a:extLst>
          </p:cNvPr>
          <p:cNvSpPr/>
          <p:nvPr/>
        </p:nvSpPr>
        <p:spPr>
          <a:xfrm>
            <a:off x="7535468" y="1444754"/>
            <a:ext cx="613604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E385CF-7394-4648-ACED-DE139E63AE41}"/>
              </a:ext>
            </a:extLst>
          </p:cNvPr>
          <p:cNvSpPr txBox="1"/>
          <p:nvPr/>
        </p:nvSpPr>
        <p:spPr>
          <a:xfrm>
            <a:off x="10722317" y="1746225"/>
            <a:ext cx="1204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Years in college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8155F4-00B7-4383-9A64-47BE5F31E6A7}"/>
              </a:ext>
            </a:extLst>
          </p:cNvPr>
          <p:cNvSpPr txBox="1"/>
          <p:nvPr/>
        </p:nvSpPr>
        <p:spPr>
          <a:xfrm>
            <a:off x="6344085" y="517026"/>
            <a:ext cx="85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Probability</a:t>
            </a:r>
          </a:p>
          <a:p>
            <a:r>
              <a:rPr lang="en-IN" sz="1200"/>
              <a:t>Density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D65E83-BA0A-4467-B3CF-96CD64E2789A}"/>
              </a:ext>
            </a:extLst>
          </p:cNvPr>
          <p:cNvSpPr txBox="1"/>
          <p:nvPr/>
        </p:nvSpPr>
        <p:spPr>
          <a:xfrm>
            <a:off x="7611507" y="1167754"/>
            <a:ext cx="777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0.001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0E5448-9FC9-4AB4-886E-9192265DB566}"/>
              </a:ext>
            </a:extLst>
          </p:cNvPr>
          <p:cNvSpPr/>
          <p:nvPr/>
        </p:nvSpPr>
        <p:spPr>
          <a:xfrm>
            <a:off x="8799" y="80875"/>
            <a:ext cx="57739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u="sng"/>
              <a:t>Visualizing a Piece-Wise Continuous Probability Distribution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62A2C3-910F-4529-A38D-8342A0A44DBF}"/>
              </a:ext>
            </a:extLst>
          </p:cNvPr>
          <p:cNvSpPr txBox="1"/>
          <p:nvPr/>
        </p:nvSpPr>
        <p:spPr>
          <a:xfrm>
            <a:off x="7347219" y="1749165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326B95-2D63-4763-A4B9-40E7E3F7F45E}"/>
              </a:ext>
            </a:extLst>
          </p:cNvPr>
          <p:cNvSpPr txBox="1"/>
          <p:nvPr/>
        </p:nvSpPr>
        <p:spPr>
          <a:xfrm>
            <a:off x="8030632" y="1746225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41E58B-E677-4853-A47F-C1A890F08802}"/>
              </a:ext>
            </a:extLst>
          </p:cNvPr>
          <p:cNvSpPr txBox="1"/>
          <p:nvPr/>
        </p:nvSpPr>
        <p:spPr>
          <a:xfrm>
            <a:off x="8582437" y="1746225"/>
            <a:ext cx="46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479005-9A78-40A6-956C-63FCE6C52B6B}"/>
              </a:ext>
            </a:extLst>
          </p:cNvPr>
          <p:cNvSpPr txBox="1"/>
          <p:nvPr/>
        </p:nvSpPr>
        <p:spPr>
          <a:xfrm>
            <a:off x="9171644" y="1746225"/>
            <a:ext cx="46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23AE3C-7D0E-4518-9762-E4C5FC3DD0AB}"/>
              </a:ext>
            </a:extLst>
          </p:cNvPr>
          <p:cNvSpPr txBox="1"/>
          <p:nvPr/>
        </p:nvSpPr>
        <p:spPr>
          <a:xfrm>
            <a:off x="9760851" y="1746225"/>
            <a:ext cx="46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4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ABB97E9F-777B-4B35-9DD2-C9857BF12792}"/>
              </a:ext>
            </a:extLst>
          </p:cNvPr>
          <p:cNvSpPr/>
          <p:nvPr/>
        </p:nvSpPr>
        <p:spPr>
          <a:xfrm rot="16200000">
            <a:off x="7649690" y="1914794"/>
            <a:ext cx="365763" cy="6136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461DBA-C30D-4BD6-96F0-3A5474AA30EE}"/>
              </a:ext>
            </a:extLst>
          </p:cNvPr>
          <p:cNvSpPr txBox="1"/>
          <p:nvPr/>
        </p:nvSpPr>
        <p:spPr>
          <a:xfrm>
            <a:off x="7700964" y="2545509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1</a:t>
            </a: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79D41AC4-4CCB-4535-9488-BA9E7BB20EA4}"/>
              </a:ext>
            </a:extLst>
          </p:cNvPr>
          <p:cNvSpPr/>
          <p:nvPr/>
        </p:nvSpPr>
        <p:spPr>
          <a:xfrm rot="16200000">
            <a:off x="8279020" y="1938856"/>
            <a:ext cx="365763" cy="6136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8274B2-BE37-4E13-BD1D-2FD2709C6C72}"/>
              </a:ext>
            </a:extLst>
          </p:cNvPr>
          <p:cNvSpPr txBox="1"/>
          <p:nvPr/>
        </p:nvSpPr>
        <p:spPr>
          <a:xfrm>
            <a:off x="8330294" y="2545509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1</a:t>
            </a: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CA9CD7B9-F7F6-45A2-9A58-EC7B227DC554}"/>
              </a:ext>
            </a:extLst>
          </p:cNvPr>
          <p:cNvSpPr/>
          <p:nvPr/>
        </p:nvSpPr>
        <p:spPr>
          <a:xfrm rot="16200000">
            <a:off x="8908350" y="1950887"/>
            <a:ext cx="365763" cy="6136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626913-348C-4B3A-9A54-E3DE89ABA3B0}"/>
              </a:ext>
            </a:extLst>
          </p:cNvPr>
          <p:cNvSpPr txBox="1"/>
          <p:nvPr/>
        </p:nvSpPr>
        <p:spPr>
          <a:xfrm>
            <a:off x="8959624" y="2545509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1</a:t>
            </a:r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F57FE852-6E02-49CF-881E-48E17E9E4FF6}"/>
              </a:ext>
            </a:extLst>
          </p:cNvPr>
          <p:cNvSpPr/>
          <p:nvPr/>
        </p:nvSpPr>
        <p:spPr>
          <a:xfrm rot="16200000">
            <a:off x="9514988" y="1950887"/>
            <a:ext cx="365763" cy="6136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7266CC-52C7-4B20-803A-77E46A0B8E01}"/>
              </a:ext>
            </a:extLst>
          </p:cNvPr>
          <p:cNvSpPr txBox="1"/>
          <p:nvPr/>
        </p:nvSpPr>
        <p:spPr>
          <a:xfrm>
            <a:off x="9566262" y="2545509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F25515-4CEE-4CAC-AF41-AC778F2DCF5D}"/>
              </a:ext>
            </a:extLst>
          </p:cNvPr>
          <p:cNvSpPr txBox="1"/>
          <p:nvPr/>
        </p:nvSpPr>
        <p:spPr>
          <a:xfrm>
            <a:off x="1237589" y="4059971"/>
            <a:ext cx="1141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/>
              <a:t>Others (NS)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471BE1-6AA9-44B6-9AC1-5CF47A8059A5}"/>
              </a:ext>
            </a:extLst>
          </p:cNvPr>
          <p:cNvSpPr txBox="1"/>
          <p:nvPr/>
        </p:nvSpPr>
        <p:spPr>
          <a:xfrm>
            <a:off x="2516854" y="4066123"/>
            <a:ext cx="760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/>
              <a:t>Student (S)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1A569AB-81D6-46AE-AFD0-FE4F1CC09E53}"/>
                  </a:ext>
                </a:extLst>
              </p:cNvPr>
              <p:cNvSpPr txBox="1"/>
              <p:nvPr/>
            </p:nvSpPr>
            <p:spPr>
              <a:xfrm>
                <a:off x="1234964" y="4822372"/>
                <a:ext cx="2347502" cy="18466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2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𝑁𝑆</m:t>
                          </m:r>
                        </m:e>
                      </m:d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=0.996+0.004=1</m:t>
                      </m:r>
                    </m:oMath>
                  </m:oMathPara>
                </a14:m>
                <a:endParaRPr lang="en-IN" sz="120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1A569AB-81D6-46AE-AFD0-FE4F1CC09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964" y="4822372"/>
                <a:ext cx="2347502" cy="184666"/>
              </a:xfrm>
              <a:prstGeom prst="rect">
                <a:avLst/>
              </a:prstGeom>
              <a:blipFill>
                <a:blip r:embed="rId2"/>
                <a:stretch>
                  <a:fillRect l="-1039" r="-1039" b="-2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A1284F8-19FC-49FD-BCCD-DABE5144E6B4}"/>
                  </a:ext>
                </a:extLst>
              </p:cNvPr>
              <p:cNvSpPr txBox="1"/>
              <p:nvPr/>
            </p:nvSpPr>
            <p:spPr>
              <a:xfrm>
                <a:off x="7535468" y="3042151"/>
                <a:ext cx="2647007" cy="18466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2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.001+0.001+0.001+0.001=0.004</m:t>
                      </m:r>
                    </m:oMath>
                  </m:oMathPara>
                </a14:m>
                <a:endParaRPr lang="en-IN" sz="120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A1284F8-19FC-49FD-BCCD-DABE5144E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468" y="3042151"/>
                <a:ext cx="2647007" cy="184666"/>
              </a:xfrm>
              <a:prstGeom prst="rect">
                <a:avLst/>
              </a:prstGeom>
              <a:blipFill>
                <a:blip r:embed="rId3"/>
                <a:stretch>
                  <a:fillRect l="-922" r="-1152"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DC7A745C-74DA-4C3F-A1C6-0A9FC4407A9F}"/>
              </a:ext>
            </a:extLst>
          </p:cNvPr>
          <p:cNvSpPr/>
          <p:nvPr/>
        </p:nvSpPr>
        <p:spPr>
          <a:xfrm>
            <a:off x="8155100" y="1444753"/>
            <a:ext cx="613604" cy="261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E270032-1672-4C6C-8627-53EE8BF1C654}"/>
              </a:ext>
            </a:extLst>
          </p:cNvPr>
          <p:cNvSpPr/>
          <p:nvPr/>
        </p:nvSpPr>
        <p:spPr>
          <a:xfrm>
            <a:off x="8780459" y="1442017"/>
            <a:ext cx="613604" cy="261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301C9C9-171E-42DE-9881-F58B06131697}"/>
              </a:ext>
            </a:extLst>
          </p:cNvPr>
          <p:cNvSpPr/>
          <p:nvPr/>
        </p:nvSpPr>
        <p:spPr>
          <a:xfrm>
            <a:off x="9405818" y="1438943"/>
            <a:ext cx="613604" cy="261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C092F0C-3C58-4904-9213-E242E344F7FF}"/>
              </a:ext>
            </a:extLst>
          </p:cNvPr>
          <p:cNvSpPr txBox="1"/>
          <p:nvPr/>
        </p:nvSpPr>
        <p:spPr>
          <a:xfrm>
            <a:off x="8269417" y="1163357"/>
            <a:ext cx="777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0.001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1A671E0-90BF-4130-83F7-31258EC8CA64}"/>
              </a:ext>
            </a:extLst>
          </p:cNvPr>
          <p:cNvSpPr txBox="1"/>
          <p:nvPr/>
        </p:nvSpPr>
        <p:spPr>
          <a:xfrm>
            <a:off x="8866555" y="1160484"/>
            <a:ext cx="777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0.001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86390E-CF21-4A0B-84AC-35EF2C67BCA6}"/>
              </a:ext>
            </a:extLst>
          </p:cNvPr>
          <p:cNvSpPr txBox="1"/>
          <p:nvPr/>
        </p:nvSpPr>
        <p:spPr>
          <a:xfrm>
            <a:off x="9501367" y="1155950"/>
            <a:ext cx="777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0.001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DFF41FA-B0F7-42E0-93F0-C7DE6A270141}"/>
              </a:ext>
            </a:extLst>
          </p:cNvPr>
          <p:cNvCxnSpPr>
            <a:cxnSpLocks/>
          </p:cNvCxnSpPr>
          <p:nvPr/>
        </p:nvCxnSpPr>
        <p:spPr>
          <a:xfrm flipV="1">
            <a:off x="7172175" y="4202064"/>
            <a:ext cx="0" cy="953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576424-B41F-4572-BBD5-BBD364BB41A9}"/>
              </a:ext>
            </a:extLst>
          </p:cNvPr>
          <p:cNvCxnSpPr>
            <a:cxnSpLocks/>
          </p:cNvCxnSpPr>
          <p:nvPr/>
        </p:nvCxnSpPr>
        <p:spPr>
          <a:xfrm>
            <a:off x="7172175" y="5155631"/>
            <a:ext cx="37022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D64AC7C6-439F-42CA-BFCA-83D3A877C57E}"/>
              </a:ext>
            </a:extLst>
          </p:cNvPr>
          <p:cNvSpPr/>
          <p:nvPr/>
        </p:nvSpPr>
        <p:spPr>
          <a:xfrm>
            <a:off x="7463395" y="4878632"/>
            <a:ext cx="613604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F88AFF7-3ECB-42DD-9B19-806112BA004D}"/>
              </a:ext>
            </a:extLst>
          </p:cNvPr>
          <p:cNvSpPr txBox="1"/>
          <p:nvPr/>
        </p:nvSpPr>
        <p:spPr>
          <a:xfrm>
            <a:off x="10650244" y="5180103"/>
            <a:ext cx="1204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Years in college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158AA0E-DC71-4A4C-A8E5-EBC61EA0A2A9}"/>
              </a:ext>
            </a:extLst>
          </p:cNvPr>
          <p:cNvSpPr txBox="1"/>
          <p:nvPr/>
        </p:nvSpPr>
        <p:spPr>
          <a:xfrm>
            <a:off x="6226966" y="3950904"/>
            <a:ext cx="920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Normalized</a:t>
            </a:r>
          </a:p>
          <a:p>
            <a:r>
              <a:rPr lang="en-IN" sz="1200"/>
              <a:t>Probability</a:t>
            </a:r>
          </a:p>
          <a:p>
            <a:r>
              <a:rPr lang="en-IN" sz="1200"/>
              <a:t>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432B8EB-7F9E-4907-BCC2-BD0D4BA2DF73}"/>
                  </a:ext>
                </a:extLst>
              </p:cNvPr>
              <p:cNvSpPr txBox="1"/>
              <p:nvPr/>
            </p:nvSpPr>
            <p:spPr>
              <a:xfrm>
                <a:off x="7276894" y="4456204"/>
                <a:ext cx="1053400" cy="354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0.001</m:t>
                        </m:r>
                      </m:num>
                      <m:den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0.004</m:t>
                        </m:r>
                      </m:den>
                    </m:f>
                    <m:r>
                      <a:rPr lang="en-IN" sz="1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1200"/>
                  <a:t>0.25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432B8EB-7F9E-4907-BCC2-BD0D4BA2D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894" y="4456204"/>
                <a:ext cx="1053400" cy="354649"/>
              </a:xfrm>
              <a:prstGeom prst="rect">
                <a:avLst/>
              </a:prstGeom>
              <a:blipFill>
                <a:blip r:embed="rId4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2B144D62-67AC-4624-91E8-8CAE26E91E87}"/>
              </a:ext>
            </a:extLst>
          </p:cNvPr>
          <p:cNvSpPr txBox="1"/>
          <p:nvPr/>
        </p:nvSpPr>
        <p:spPr>
          <a:xfrm>
            <a:off x="7275146" y="5183043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F569B5B-6C71-4D72-AA78-234F1FE5B4C7}"/>
              </a:ext>
            </a:extLst>
          </p:cNvPr>
          <p:cNvSpPr txBox="1"/>
          <p:nvPr/>
        </p:nvSpPr>
        <p:spPr>
          <a:xfrm>
            <a:off x="7958559" y="5180103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30B574D-AC0C-478D-BA4A-F827A12234FB}"/>
              </a:ext>
            </a:extLst>
          </p:cNvPr>
          <p:cNvSpPr txBox="1"/>
          <p:nvPr/>
        </p:nvSpPr>
        <p:spPr>
          <a:xfrm>
            <a:off x="8510364" y="5180103"/>
            <a:ext cx="46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1B5DBC9-C2CD-4CEC-8E1A-EDFB0EE26EAF}"/>
              </a:ext>
            </a:extLst>
          </p:cNvPr>
          <p:cNvSpPr txBox="1"/>
          <p:nvPr/>
        </p:nvSpPr>
        <p:spPr>
          <a:xfrm>
            <a:off x="9099571" y="5180103"/>
            <a:ext cx="46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250875A-AF30-45ED-BCB8-0A81A8BDF379}"/>
              </a:ext>
            </a:extLst>
          </p:cNvPr>
          <p:cNvSpPr txBox="1"/>
          <p:nvPr/>
        </p:nvSpPr>
        <p:spPr>
          <a:xfrm>
            <a:off x="9688778" y="5180103"/>
            <a:ext cx="46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4</a:t>
            </a:r>
          </a:p>
        </p:txBody>
      </p:sp>
      <p:sp>
        <p:nvSpPr>
          <p:cNvPr id="76" name="Left Brace 75">
            <a:extLst>
              <a:ext uri="{FF2B5EF4-FFF2-40B4-BE49-F238E27FC236}">
                <a16:creationId xmlns:a16="http://schemas.microsoft.com/office/drawing/2014/main" id="{78895525-C150-44D7-B24A-0AD265B81CEA}"/>
              </a:ext>
            </a:extLst>
          </p:cNvPr>
          <p:cNvSpPr/>
          <p:nvPr/>
        </p:nvSpPr>
        <p:spPr>
          <a:xfrm rot="16200000">
            <a:off x="7577617" y="5348672"/>
            <a:ext cx="365763" cy="6136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8387DCC-39B9-4ACF-8B92-FA9662AA2C56}"/>
              </a:ext>
            </a:extLst>
          </p:cNvPr>
          <p:cNvSpPr txBox="1"/>
          <p:nvPr/>
        </p:nvSpPr>
        <p:spPr>
          <a:xfrm>
            <a:off x="7628891" y="5979387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1</a:t>
            </a:r>
          </a:p>
        </p:txBody>
      </p:sp>
      <p:sp>
        <p:nvSpPr>
          <p:cNvPr id="78" name="Left Brace 77">
            <a:extLst>
              <a:ext uri="{FF2B5EF4-FFF2-40B4-BE49-F238E27FC236}">
                <a16:creationId xmlns:a16="http://schemas.microsoft.com/office/drawing/2014/main" id="{763D8286-6C62-4599-A804-7E114730847D}"/>
              </a:ext>
            </a:extLst>
          </p:cNvPr>
          <p:cNvSpPr/>
          <p:nvPr/>
        </p:nvSpPr>
        <p:spPr>
          <a:xfrm rot="16200000">
            <a:off x="8206947" y="5372734"/>
            <a:ext cx="365763" cy="6136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40C5BA0-1C16-4A81-8AE2-5075B66A7079}"/>
              </a:ext>
            </a:extLst>
          </p:cNvPr>
          <p:cNvSpPr txBox="1"/>
          <p:nvPr/>
        </p:nvSpPr>
        <p:spPr>
          <a:xfrm>
            <a:off x="8258221" y="5979387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1</a:t>
            </a:r>
          </a:p>
        </p:txBody>
      </p:sp>
      <p:sp>
        <p:nvSpPr>
          <p:cNvPr id="80" name="Left Brace 79">
            <a:extLst>
              <a:ext uri="{FF2B5EF4-FFF2-40B4-BE49-F238E27FC236}">
                <a16:creationId xmlns:a16="http://schemas.microsoft.com/office/drawing/2014/main" id="{EEF2A243-A793-4884-AB8E-6BACD5E90C40}"/>
              </a:ext>
            </a:extLst>
          </p:cNvPr>
          <p:cNvSpPr/>
          <p:nvPr/>
        </p:nvSpPr>
        <p:spPr>
          <a:xfrm rot="16200000">
            <a:off x="8836277" y="5384765"/>
            <a:ext cx="365763" cy="6136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9823B8B-1288-4AB3-99A1-0DDF7504712C}"/>
              </a:ext>
            </a:extLst>
          </p:cNvPr>
          <p:cNvSpPr txBox="1"/>
          <p:nvPr/>
        </p:nvSpPr>
        <p:spPr>
          <a:xfrm>
            <a:off x="8887551" y="5979387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1</a:t>
            </a:r>
          </a:p>
        </p:txBody>
      </p:sp>
      <p:sp>
        <p:nvSpPr>
          <p:cNvPr id="82" name="Left Brace 81">
            <a:extLst>
              <a:ext uri="{FF2B5EF4-FFF2-40B4-BE49-F238E27FC236}">
                <a16:creationId xmlns:a16="http://schemas.microsoft.com/office/drawing/2014/main" id="{1E88AB3F-FECA-4736-9447-27DB615D23D4}"/>
              </a:ext>
            </a:extLst>
          </p:cNvPr>
          <p:cNvSpPr/>
          <p:nvPr/>
        </p:nvSpPr>
        <p:spPr>
          <a:xfrm rot="16200000">
            <a:off x="9442915" y="5384765"/>
            <a:ext cx="365763" cy="6136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F498EB3-E9C7-4FFD-B1A9-78408DF80B6B}"/>
              </a:ext>
            </a:extLst>
          </p:cNvPr>
          <p:cNvSpPr txBox="1"/>
          <p:nvPr/>
        </p:nvSpPr>
        <p:spPr>
          <a:xfrm>
            <a:off x="9494189" y="5979387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42A2298-18D5-498F-9CEB-14948E7F87DB}"/>
                  </a:ext>
                </a:extLst>
              </p:cNvPr>
              <p:cNvSpPr txBox="1"/>
              <p:nvPr/>
            </p:nvSpPr>
            <p:spPr>
              <a:xfrm>
                <a:off x="7784365" y="6432845"/>
                <a:ext cx="2020233" cy="18466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2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.25+0.25+0.25+0.25=1</m:t>
                      </m:r>
                    </m:oMath>
                  </m:oMathPara>
                </a14:m>
                <a:endParaRPr lang="en-IN" sz="120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42A2298-18D5-498F-9CEB-14948E7F8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365" y="6432845"/>
                <a:ext cx="2020233" cy="184666"/>
              </a:xfrm>
              <a:prstGeom prst="rect">
                <a:avLst/>
              </a:prstGeom>
              <a:blipFill>
                <a:blip r:embed="rId5"/>
                <a:stretch>
                  <a:fillRect l="-1511" r="-1511" b="-64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>
            <a:extLst>
              <a:ext uri="{FF2B5EF4-FFF2-40B4-BE49-F238E27FC236}">
                <a16:creationId xmlns:a16="http://schemas.microsoft.com/office/drawing/2014/main" id="{C8AA010C-D42C-49D3-8847-DCAF3A16118C}"/>
              </a:ext>
            </a:extLst>
          </p:cNvPr>
          <p:cNvSpPr/>
          <p:nvPr/>
        </p:nvSpPr>
        <p:spPr>
          <a:xfrm>
            <a:off x="8083027" y="4878631"/>
            <a:ext cx="613604" cy="261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BF5BBDF-3E97-4C64-A48B-9DD5F0D9CDE3}"/>
              </a:ext>
            </a:extLst>
          </p:cNvPr>
          <p:cNvSpPr/>
          <p:nvPr/>
        </p:nvSpPr>
        <p:spPr>
          <a:xfrm>
            <a:off x="8708386" y="4875895"/>
            <a:ext cx="613604" cy="261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4022F0C-EA57-430D-9C55-C2BB47AC742F}"/>
              </a:ext>
            </a:extLst>
          </p:cNvPr>
          <p:cNvSpPr/>
          <p:nvPr/>
        </p:nvSpPr>
        <p:spPr>
          <a:xfrm>
            <a:off x="9333745" y="4872821"/>
            <a:ext cx="613604" cy="261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60ACDEF-6D41-42BC-9F33-B042939C3C00}"/>
              </a:ext>
            </a:extLst>
          </p:cNvPr>
          <p:cNvSpPr txBox="1"/>
          <p:nvPr/>
        </p:nvSpPr>
        <p:spPr>
          <a:xfrm>
            <a:off x="8197344" y="4597235"/>
            <a:ext cx="777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0.25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C931B3D-DD24-4A87-85B6-AD9DEAFE9EFE}"/>
              </a:ext>
            </a:extLst>
          </p:cNvPr>
          <p:cNvSpPr txBox="1"/>
          <p:nvPr/>
        </p:nvSpPr>
        <p:spPr>
          <a:xfrm>
            <a:off x="8794482" y="4594362"/>
            <a:ext cx="777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0.25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CC6B7FA-F53E-4741-A7E3-1D25BF58A171}"/>
              </a:ext>
            </a:extLst>
          </p:cNvPr>
          <p:cNvSpPr txBox="1"/>
          <p:nvPr/>
        </p:nvSpPr>
        <p:spPr>
          <a:xfrm>
            <a:off x="9429294" y="4589828"/>
            <a:ext cx="777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0.25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B57938A-505C-42CC-BC66-C5D71D55C515}"/>
              </a:ext>
            </a:extLst>
          </p:cNvPr>
          <p:cNvSpPr txBox="1"/>
          <p:nvPr/>
        </p:nvSpPr>
        <p:spPr>
          <a:xfrm>
            <a:off x="377935" y="5366618"/>
            <a:ext cx="378532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What is the probability of  picking a 1</a:t>
            </a:r>
            <a:r>
              <a:rPr lang="en-IN" sz="1200" baseline="30000">
                <a:latin typeface="Roboto" panose="02000000000000000000" pitchFamily="2" charset="0"/>
                <a:ea typeface="Roboto" panose="02000000000000000000" pitchFamily="2" charset="0"/>
              </a:rPr>
              <a:t>st</a:t>
            </a:r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 year student in SF entire population?  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0158302-5873-4D9B-8BE5-7C0FC6424991}"/>
              </a:ext>
            </a:extLst>
          </p:cNvPr>
          <p:cNvSpPr txBox="1"/>
          <p:nvPr/>
        </p:nvSpPr>
        <p:spPr>
          <a:xfrm>
            <a:off x="4511231" y="5457102"/>
            <a:ext cx="1271521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/>
              <a:t>0.001  or  0.1%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989CD41-3E2C-401A-BEF3-9897F45219A7}"/>
              </a:ext>
            </a:extLst>
          </p:cNvPr>
          <p:cNvSpPr txBox="1"/>
          <p:nvPr/>
        </p:nvSpPr>
        <p:spPr>
          <a:xfrm>
            <a:off x="365723" y="6148338"/>
            <a:ext cx="378532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A college student is picked up in SF. What is the probability that he is 1</a:t>
            </a:r>
            <a:r>
              <a:rPr lang="en-IN" sz="1200" baseline="30000">
                <a:latin typeface="Roboto" panose="02000000000000000000" pitchFamily="2" charset="0"/>
                <a:ea typeface="Roboto" panose="02000000000000000000" pitchFamily="2" charset="0"/>
              </a:rPr>
              <a:t>st</a:t>
            </a:r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 year student?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B72A656-EF08-4803-9881-C4A9BFB63D99}"/>
              </a:ext>
            </a:extLst>
          </p:cNvPr>
          <p:cNvSpPr txBox="1"/>
          <p:nvPr/>
        </p:nvSpPr>
        <p:spPr>
          <a:xfrm>
            <a:off x="4494474" y="6240670"/>
            <a:ext cx="1271521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/>
              <a:t>0.25  or  25%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9925DEE-B87A-4337-9A5D-959429052FA9}"/>
              </a:ext>
            </a:extLst>
          </p:cNvPr>
          <p:cNvSpPr/>
          <p:nvPr/>
        </p:nvSpPr>
        <p:spPr>
          <a:xfrm>
            <a:off x="4555667" y="1474832"/>
            <a:ext cx="1634592" cy="47502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FAFA1391-9DBE-456E-BDEF-9E04BB466EC9}"/>
              </a:ext>
            </a:extLst>
          </p:cNvPr>
          <p:cNvCxnSpPr>
            <a:cxnSpLocks/>
            <a:stCxn id="92" idx="0"/>
            <a:endCxn id="20" idx="1"/>
          </p:cNvCxnSpPr>
          <p:nvPr/>
        </p:nvCxnSpPr>
        <p:spPr>
          <a:xfrm rot="5400000" flipH="1" flipV="1">
            <a:off x="4303825" y="2149421"/>
            <a:ext cx="4150848" cy="2464515"/>
          </a:xfrm>
          <a:prstGeom prst="curved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7657006D-0A45-4257-AFB7-2B5176DF3FFF}"/>
              </a:ext>
            </a:extLst>
          </p:cNvPr>
          <p:cNvCxnSpPr>
            <a:cxnSpLocks/>
            <a:stCxn id="94" idx="0"/>
            <a:endCxn id="70" idx="1"/>
          </p:cNvCxnSpPr>
          <p:nvPr/>
        </p:nvCxnSpPr>
        <p:spPr>
          <a:xfrm rot="5400000" flipH="1" flipV="1">
            <a:off x="5399994" y="4363771"/>
            <a:ext cx="1607141" cy="2146659"/>
          </a:xfrm>
          <a:prstGeom prst="curved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8B0308B-6500-4627-97B0-290F7581D8C2}"/>
              </a:ext>
            </a:extLst>
          </p:cNvPr>
          <p:cNvSpPr txBox="1"/>
          <p:nvPr/>
        </p:nvSpPr>
        <p:spPr>
          <a:xfrm>
            <a:off x="10066278" y="3585157"/>
            <a:ext cx="178891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/>
              <a:t>This is posterior</a:t>
            </a:r>
          </a:p>
          <a:p>
            <a:pPr algn="ctr"/>
            <a:r>
              <a:rPr lang="en-IN" sz="1200"/>
              <a:t>Probability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6FA93EB-A8F6-4BC8-8188-7E8CCB7DC4E9}"/>
              </a:ext>
            </a:extLst>
          </p:cNvPr>
          <p:cNvSpPr txBox="1"/>
          <p:nvPr/>
        </p:nvSpPr>
        <p:spPr>
          <a:xfrm>
            <a:off x="10281191" y="641276"/>
            <a:ext cx="178649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/>
              <a:t>This is Joint Probability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40CB49B-C49E-49B8-A6D2-C7D7DE00A126}"/>
              </a:ext>
            </a:extLst>
          </p:cNvPr>
          <p:cNvSpPr txBox="1"/>
          <p:nvPr/>
        </p:nvSpPr>
        <p:spPr>
          <a:xfrm>
            <a:off x="3093982" y="1664645"/>
            <a:ext cx="920187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/>
              <a:t>This is Prior</a:t>
            </a:r>
          </a:p>
          <a:p>
            <a:r>
              <a:rPr lang="en-IN" sz="1200"/>
              <a:t>Probability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99F7B3A2-D6FF-420F-B5C1-CD8342822B78}"/>
              </a:ext>
            </a:extLst>
          </p:cNvPr>
          <p:cNvSpPr/>
          <p:nvPr/>
        </p:nvSpPr>
        <p:spPr>
          <a:xfrm>
            <a:off x="8696631" y="3545813"/>
            <a:ext cx="475013" cy="774421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5029AA5-6FAF-48BF-9BF0-3320BBDFE5EC}"/>
                  </a:ext>
                </a:extLst>
              </p:cNvPr>
              <p:cNvSpPr txBox="1"/>
              <p:nvPr/>
            </p:nvSpPr>
            <p:spPr>
              <a:xfrm>
                <a:off x="10066277" y="4008740"/>
                <a:ext cx="1788911" cy="384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I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sz="120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5029AA5-6FAF-48BF-9BF0-3320BBDFE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277" y="4008740"/>
                <a:ext cx="1788911" cy="384464"/>
              </a:xfrm>
              <a:prstGeom prst="rect">
                <a:avLst/>
              </a:prstGeom>
              <a:blipFill>
                <a:blip r:embed="rId6"/>
                <a:stretch>
                  <a:fillRect t="-6349" b="-190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BD79B46-6963-438B-AAD6-943692212D9E}"/>
                  </a:ext>
                </a:extLst>
              </p:cNvPr>
              <p:cNvSpPr txBox="1"/>
              <p:nvPr/>
            </p:nvSpPr>
            <p:spPr>
              <a:xfrm>
                <a:off x="10278778" y="897667"/>
                <a:ext cx="1788911" cy="18466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20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BD79B46-6963-438B-AAD6-943692212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778" y="897667"/>
                <a:ext cx="1788911" cy="184666"/>
              </a:xfrm>
              <a:prstGeom prst="rect">
                <a:avLst/>
              </a:prstGeom>
              <a:blipFill>
                <a:blip r:embed="rId7"/>
                <a:stretch>
                  <a:fillRect t="-3226" b="-354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0D41663-C7E7-4D64-A85E-B373CE3FA286}"/>
                  </a:ext>
                </a:extLst>
              </p:cNvPr>
              <p:cNvSpPr txBox="1"/>
              <p:nvPr/>
            </p:nvSpPr>
            <p:spPr>
              <a:xfrm>
                <a:off x="3091490" y="2121433"/>
                <a:ext cx="920187" cy="18466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20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0D41663-C7E7-4D64-A85E-B373CE3FA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490" y="2121433"/>
                <a:ext cx="920187" cy="184666"/>
              </a:xfrm>
              <a:prstGeom prst="rect">
                <a:avLst/>
              </a:prstGeom>
              <a:blipFill>
                <a:blip r:embed="rId8"/>
                <a:stretch>
                  <a:fillRect t="-3333" b="-4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62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B96650-688D-42FB-A6A9-12135FBF4794}"/>
              </a:ext>
            </a:extLst>
          </p:cNvPr>
          <p:cNvCxnSpPr>
            <a:cxnSpLocks/>
          </p:cNvCxnSpPr>
          <p:nvPr/>
        </p:nvCxnSpPr>
        <p:spPr>
          <a:xfrm flipV="1">
            <a:off x="917892" y="1636295"/>
            <a:ext cx="0" cy="2358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BC103C-ED5F-425E-9881-9C57B09437E2}"/>
              </a:ext>
            </a:extLst>
          </p:cNvPr>
          <p:cNvCxnSpPr>
            <a:cxnSpLocks/>
          </p:cNvCxnSpPr>
          <p:nvPr/>
        </p:nvCxnSpPr>
        <p:spPr>
          <a:xfrm>
            <a:off x="917892" y="3994484"/>
            <a:ext cx="30680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86D7F97-609D-4A3E-A358-B4F4E23A9B71}"/>
              </a:ext>
            </a:extLst>
          </p:cNvPr>
          <p:cNvSpPr/>
          <p:nvPr/>
        </p:nvSpPr>
        <p:spPr>
          <a:xfrm>
            <a:off x="2516854" y="3756792"/>
            <a:ext cx="613604" cy="2376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E76FA7-295F-42F0-8C5E-F5B5130A8116}"/>
              </a:ext>
            </a:extLst>
          </p:cNvPr>
          <p:cNvSpPr/>
          <p:nvPr/>
        </p:nvSpPr>
        <p:spPr>
          <a:xfrm>
            <a:off x="1469683" y="2033338"/>
            <a:ext cx="613604" cy="1961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20CBF5-1D47-4D88-91FC-8CE04C8BBFCF}"/>
              </a:ext>
            </a:extLst>
          </p:cNvPr>
          <p:cNvSpPr txBox="1"/>
          <p:nvPr/>
        </p:nvSpPr>
        <p:spPr>
          <a:xfrm>
            <a:off x="3415212" y="4072553"/>
            <a:ext cx="1141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Discrete events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C95598-326B-4E63-9938-E46D9E3DAE1E}"/>
              </a:ext>
            </a:extLst>
          </p:cNvPr>
          <p:cNvSpPr txBox="1"/>
          <p:nvPr/>
        </p:nvSpPr>
        <p:spPr>
          <a:xfrm>
            <a:off x="13069" y="1633356"/>
            <a:ext cx="857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Probability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B7D729-4CEB-41B9-AA52-7799C54AC748}"/>
              </a:ext>
            </a:extLst>
          </p:cNvPr>
          <p:cNvSpPr txBox="1"/>
          <p:nvPr/>
        </p:nvSpPr>
        <p:spPr>
          <a:xfrm>
            <a:off x="2577798" y="3443974"/>
            <a:ext cx="57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0.05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2C6724-B897-43C1-9796-CFB15635ED8E}"/>
              </a:ext>
            </a:extLst>
          </p:cNvPr>
          <p:cNvSpPr txBox="1"/>
          <p:nvPr/>
        </p:nvSpPr>
        <p:spPr>
          <a:xfrm>
            <a:off x="1488735" y="1712344"/>
            <a:ext cx="538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0.95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6468A3-28A1-4703-A35E-6C31468E2B1F}"/>
              </a:ext>
            </a:extLst>
          </p:cNvPr>
          <p:cNvCxnSpPr>
            <a:cxnSpLocks/>
          </p:cNvCxnSpPr>
          <p:nvPr/>
        </p:nvCxnSpPr>
        <p:spPr>
          <a:xfrm flipV="1">
            <a:off x="7244248" y="768186"/>
            <a:ext cx="0" cy="953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A676B-2080-41B2-80AB-607865521A24}"/>
              </a:ext>
            </a:extLst>
          </p:cNvPr>
          <p:cNvCxnSpPr>
            <a:cxnSpLocks/>
          </p:cNvCxnSpPr>
          <p:nvPr/>
        </p:nvCxnSpPr>
        <p:spPr>
          <a:xfrm>
            <a:off x="7244248" y="1721753"/>
            <a:ext cx="37022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0C57BF6-F7A2-458A-B21B-EFD4AD32B2AD}"/>
              </a:ext>
            </a:extLst>
          </p:cNvPr>
          <p:cNvSpPr/>
          <p:nvPr/>
        </p:nvSpPr>
        <p:spPr>
          <a:xfrm>
            <a:off x="7535468" y="1512531"/>
            <a:ext cx="613604" cy="2092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E385CF-7394-4648-ACED-DE139E63AE41}"/>
              </a:ext>
            </a:extLst>
          </p:cNvPr>
          <p:cNvSpPr txBox="1"/>
          <p:nvPr/>
        </p:nvSpPr>
        <p:spPr>
          <a:xfrm>
            <a:off x="10722317" y="1746225"/>
            <a:ext cx="1204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Hours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8155F4-00B7-4383-9A64-47BE5F31E6A7}"/>
              </a:ext>
            </a:extLst>
          </p:cNvPr>
          <p:cNvSpPr txBox="1"/>
          <p:nvPr/>
        </p:nvSpPr>
        <p:spPr>
          <a:xfrm>
            <a:off x="6344085" y="517026"/>
            <a:ext cx="85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Probability</a:t>
            </a:r>
          </a:p>
          <a:p>
            <a:r>
              <a:rPr lang="en-IN" sz="1200"/>
              <a:t>Density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D65E83-BA0A-4467-B3CF-96CD64E2789A}"/>
              </a:ext>
            </a:extLst>
          </p:cNvPr>
          <p:cNvSpPr txBox="1"/>
          <p:nvPr/>
        </p:nvSpPr>
        <p:spPr>
          <a:xfrm>
            <a:off x="7725374" y="1191289"/>
            <a:ext cx="777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0E5448-9FC9-4AB4-886E-9192265DB566}"/>
              </a:ext>
            </a:extLst>
          </p:cNvPr>
          <p:cNvSpPr/>
          <p:nvPr/>
        </p:nvSpPr>
        <p:spPr>
          <a:xfrm>
            <a:off x="8799" y="80875"/>
            <a:ext cx="57739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u="sng"/>
              <a:t>Visualizing a Piece-Wise Continuous Probability Distribution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62A2C3-910F-4529-A38D-8342A0A44DBF}"/>
              </a:ext>
            </a:extLst>
          </p:cNvPr>
          <p:cNvSpPr txBox="1"/>
          <p:nvPr/>
        </p:nvSpPr>
        <p:spPr>
          <a:xfrm>
            <a:off x="7347219" y="1749165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326B95-2D63-4763-A4B9-40E7E3F7F45E}"/>
              </a:ext>
            </a:extLst>
          </p:cNvPr>
          <p:cNvSpPr txBox="1"/>
          <p:nvPr/>
        </p:nvSpPr>
        <p:spPr>
          <a:xfrm>
            <a:off x="8030632" y="1746225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41E58B-E677-4853-A47F-C1A890F08802}"/>
              </a:ext>
            </a:extLst>
          </p:cNvPr>
          <p:cNvSpPr txBox="1"/>
          <p:nvPr/>
        </p:nvSpPr>
        <p:spPr>
          <a:xfrm>
            <a:off x="8582437" y="1746225"/>
            <a:ext cx="46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479005-9A78-40A6-956C-63FCE6C52B6B}"/>
              </a:ext>
            </a:extLst>
          </p:cNvPr>
          <p:cNvSpPr txBox="1"/>
          <p:nvPr/>
        </p:nvSpPr>
        <p:spPr>
          <a:xfrm>
            <a:off x="9171644" y="1746225"/>
            <a:ext cx="46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16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23AE3C-7D0E-4518-9762-E4C5FC3DD0AB}"/>
              </a:ext>
            </a:extLst>
          </p:cNvPr>
          <p:cNvSpPr txBox="1"/>
          <p:nvPr/>
        </p:nvSpPr>
        <p:spPr>
          <a:xfrm>
            <a:off x="9760851" y="1746225"/>
            <a:ext cx="46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21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ABB97E9F-777B-4B35-9DD2-C9857BF12792}"/>
              </a:ext>
            </a:extLst>
          </p:cNvPr>
          <p:cNvSpPr/>
          <p:nvPr/>
        </p:nvSpPr>
        <p:spPr>
          <a:xfrm rot="16200000">
            <a:off x="7649690" y="1914794"/>
            <a:ext cx="365763" cy="6136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461DBA-C30D-4BD6-96F0-3A5474AA30EE}"/>
              </a:ext>
            </a:extLst>
          </p:cNvPr>
          <p:cNvSpPr txBox="1"/>
          <p:nvPr/>
        </p:nvSpPr>
        <p:spPr>
          <a:xfrm>
            <a:off x="7700964" y="2545509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5</a:t>
            </a: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79D41AC4-4CCB-4535-9488-BA9E7BB20EA4}"/>
              </a:ext>
            </a:extLst>
          </p:cNvPr>
          <p:cNvSpPr/>
          <p:nvPr/>
        </p:nvSpPr>
        <p:spPr>
          <a:xfrm rot="16200000">
            <a:off x="8279020" y="1938856"/>
            <a:ext cx="365763" cy="6136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8274B2-BE37-4E13-BD1D-2FD2709C6C72}"/>
              </a:ext>
            </a:extLst>
          </p:cNvPr>
          <p:cNvSpPr txBox="1"/>
          <p:nvPr/>
        </p:nvSpPr>
        <p:spPr>
          <a:xfrm>
            <a:off x="8330294" y="2545509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5</a:t>
            </a: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CA9CD7B9-F7F6-45A2-9A58-EC7B227DC554}"/>
              </a:ext>
            </a:extLst>
          </p:cNvPr>
          <p:cNvSpPr/>
          <p:nvPr/>
        </p:nvSpPr>
        <p:spPr>
          <a:xfrm rot="16200000">
            <a:off x="8908350" y="1950887"/>
            <a:ext cx="365763" cy="6136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626913-348C-4B3A-9A54-E3DE89ABA3B0}"/>
              </a:ext>
            </a:extLst>
          </p:cNvPr>
          <p:cNvSpPr txBox="1"/>
          <p:nvPr/>
        </p:nvSpPr>
        <p:spPr>
          <a:xfrm>
            <a:off x="8959624" y="2545509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6</a:t>
            </a:r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F57FE852-6E02-49CF-881E-48E17E9E4FF6}"/>
              </a:ext>
            </a:extLst>
          </p:cNvPr>
          <p:cNvSpPr/>
          <p:nvPr/>
        </p:nvSpPr>
        <p:spPr>
          <a:xfrm rot="16200000">
            <a:off x="9514988" y="1950887"/>
            <a:ext cx="365763" cy="6136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7266CC-52C7-4B20-803A-77E46A0B8E01}"/>
              </a:ext>
            </a:extLst>
          </p:cNvPr>
          <p:cNvSpPr txBox="1"/>
          <p:nvPr/>
        </p:nvSpPr>
        <p:spPr>
          <a:xfrm>
            <a:off x="9566262" y="2545509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F25515-4CEE-4CAC-AF41-AC778F2DCF5D}"/>
              </a:ext>
            </a:extLst>
          </p:cNvPr>
          <p:cNvSpPr txBox="1"/>
          <p:nvPr/>
        </p:nvSpPr>
        <p:spPr>
          <a:xfrm>
            <a:off x="1237589" y="4059971"/>
            <a:ext cx="1141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/>
              <a:t>No accident</a:t>
            </a:r>
          </a:p>
          <a:p>
            <a:pPr algn="ctr"/>
            <a:r>
              <a:rPr lang="en-IN" sz="1200"/>
              <a:t>(NA)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471BE1-6AA9-44B6-9AC1-5CF47A8059A5}"/>
              </a:ext>
            </a:extLst>
          </p:cNvPr>
          <p:cNvSpPr txBox="1"/>
          <p:nvPr/>
        </p:nvSpPr>
        <p:spPr>
          <a:xfrm>
            <a:off x="2516854" y="4066123"/>
            <a:ext cx="760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/>
              <a:t>Accident (A)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1A569AB-81D6-46AE-AFD0-FE4F1CC09E53}"/>
                  </a:ext>
                </a:extLst>
              </p:cNvPr>
              <p:cNvSpPr txBox="1"/>
              <p:nvPr/>
            </p:nvSpPr>
            <p:spPr>
              <a:xfrm>
                <a:off x="1234964" y="4822372"/>
                <a:ext cx="2206566" cy="18466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2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𝑁𝐴</m:t>
                          </m:r>
                        </m:e>
                      </m:d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=0.95+0.05=1</m:t>
                      </m:r>
                    </m:oMath>
                  </m:oMathPara>
                </a14:m>
                <a:endParaRPr lang="en-IN" sz="120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1A569AB-81D6-46AE-AFD0-FE4F1CC09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964" y="4822372"/>
                <a:ext cx="2206566" cy="184666"/>
              </a:xfrm>
              <a:prstGeom prst="rect">
                <a:avLst/>
              </a:prstGeom>
              <a:blipFill>
                <a:blip r:embed="rId2"/>
                <a:stretch>
                  <a:fillRect l="-1381" r="-1105" b="-2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A1284F8-19FC-49FD-BCCD-DABE5144E6B4}"/>
                  </a:ext>
                </a:extLst>
              </p:cNvPr>
              <p:cNvSpPr txBox="1"/>
              <p:nvPr/>
            </p:nvSpPr>
            <p:spPr>
              <a:xfrm>
                <a:off x="7524685" y="2897276"/>
                <a:ext cx="3125151" cy="18466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2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+5</m:t>
                      </m:r>
                      <m:d>
                        <m:d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+6</m:t>
                      </m:r>
                      <m:d>
                        <m:d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+5</m:t>
                      </m:r>
                      <m:d>
                        <m:d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+3(0.5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)=0.05</m:t>
                      </m:r>
                    </m:oMath>
                  </m:oMathPara>
                </a14:m>
                <a:endParaRPr lang="en-IN" sz="120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A1284F8-19FC-49FD-BCCD-DABE5144E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685" y="2897276"/>
                <a:ext cx="3125151" cy="184666"/>
              </a:xfrm>
              <a:prstGeom prst="rect">
                <a:avLst/>
              </a:prstGeom>
              <a:blipFill>
                <a:blip r:embed="rId3"/>
                <a:stretch>
                  <a:fillRect l="-780" t="-3226" r="-975" b="-354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DC7A745C-74DA-4C3F-A1C6-0A9FC4407A9F}"/>
              </a:ext>
            </a:extLst>
          </p:cNvPr>
          <p:cNvSpPr/>
          <p:nvPr/>
        </p:nvSpPr>
        <p:spPr>
          <a:xfrm>
            <a:off x="8155100" y="684947"/>
            <a:ext cx="613604" cy="10213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E270032-1672-4C6C-8627-53EE8BF1C654}"/>
              </a:ext>
            </a:extLst>
          </p:cNvPr>
          <p:cNvSpPr/>
          <p:nvPr/>
        </p:nvSpPr>
        <p:spPr>
          <a:xfrm>
            <a:off x="8780459" y="1182498"/>
            <a:ext cx="613604" cy="521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301C9C9-171E-42DE-9881-F58B06131697}"/>
              </a:ext>
            </a:extLst>
          </p:cNvPr>
          <p:cNvSpPr/>
          <p:nvPr/>
        </p:nvSpPr>
        <p:spPr>
          <a:xfrm>
            <a:off x="9405818" y="514498"/>
            <a:ext cx="613604" cy="11859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C092F0C-3C58-4904-9213-E242E344F7FF}"/>
              </a:ext>
            </a:extLst>
          </p:cNvPr>
          <p:cNvSpPr txBox="1"/>
          <p:nvPr/>
        </p:nvSpPr>
        <p:spPr>
          <a:xfrm>
            <a:off x="8269417" y="368395"/>
            <a:ext cx="777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5T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1A671E0-90BF-4130-83F7-31258EC8CA64}"/>
              </a:ext>
            </a:extLst>
          </p:cNvPr>
          <p:cNvSpPr txBox="1"/>
          <p:nvPr/>
        </p:nvSpPr>
        <p:spPr>
          <a:xfrm>
            <a:off x="8866555" y="762264"/>
            <a:ext cx="777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3T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86390E-CF21-4A0B-84AC-35EF2C67BCA6}"/>
              </a:ext>
            </a:extLst>
          </p:cNvPr>
          <p:cNvSpPr txBox="1"/>
          <p:nvPr/>
        </p:nvSpPr>
        <p:spPr>
          <a:xfrm>
            <a:off x="9501367" y="227534"/>
            <a:ext cx="777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6T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DFF41FA-B0F7-42E0-93F0-C7DE6A270141}"/>
              </a:ext>
            </a:extLst>
          </p:cNvPr>
          <p:cNvCxnSpPr>
            <a:cxnSpLocks/>
          </p:cNvCxnSpPr>
          <p:nvPr/>
        </p:nvCxnSpPr>
        <p:spPr>
          <a:xfrm flipV="1">
            <a:off x="7172175" y="4202064"/>
            <a:ext cx="0" cy="953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576424-B41F-4572-BBD5-BBD364BB41A9}"/>
              </a:ext>
            </a:extLst>
          </p:cNvPr>
          <p:cNvCxnSpPr>
            <a:cxnSpLocks/>
          </p:cNvCxnSpPr>
          <p:nvPr/>
        </p:nvCxnSpPr>
        <p:spPr>
          <a:xfrm>
            <a:off x="7172175" y="5155631"/>
            <a:ext cx="37022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F88AFF7-3ECB-42DD-9B19-806112BA004D}"/>
              </a:ext>
            </a:extLst>
          </p:cNvPr>
          <p:cNvSpPr txBox="1"/>
          <p:nvPr/>
        </p:nvSpPr>
        <p:spPr>
          <a:xfrm>
            <a:off x="10650244" y="5180103"/>
            <a:ext cx="1204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Hours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158AA0E-DC71-4A4C-A8E5-EBC61EA0A2A9}"/>
              </a:ext>
            </a:extLst>
          </p:cNvPr>
          <p:cNvSpPr txBox="1"/>
          <p:nvPr/>
        </p:nvSpPr>
        <p:spPr>
          <a:xfrm>
            <a:off x="6226966" y="3950904"/>
            <a:ext cx="920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Normalized</a:t>
            </a:r>
          </a:p>
          <a:p>
            <a:r>
              <a:rPr lang="en-IN" sz="1200"/>
              <a:t>Probability</a:t>
            </a:r>
          </a:p>
          <a:p>
            <a:r>
              <a:rPr lang="en-IN" sz="1200"/>
              <a:t>Density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B57938A-505C-42CC-BC66-C5D71D55C515}"/>
              </a:ext>
            </a:extLst>
          </p:cNvPr>
          <p:cNvSpPr txBox="1"/>
          <p:nvPr/>
        </p:nvSpPr>
        <p:spPr>
          <a:xfrm>
            <a:off x="377935" y="5366618"/>
            <a:ext cx="378532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What is the probability of  accident happening 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from midnight to 5AM?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0158302-5873-4D9B-8BE5-7C0FC6424991}"/>
                  </a:ext>
                </a:extLst>
              </p:cNvPr>
              <p:cNvSpPr txBox="1"/>
              <p:nvPr/>
            </p:nvSpPr>
            <p:spPr>
              <a:xfrm>
                <a:off x="4511231" y="5457102"/>
                <a:ext cx="1271521" cy="3077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IN" sz="140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0158302-5873-4D9B-8BE5-7C0FC6424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231" y="5457102"/>
                <a:ext cx="127152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5989CD41-3E2C-401A-BEF3-9897F45219A7}"/>
              </a:ext>
            </a:extLst>
          </p:cNvPr>
          <p:cNvSpPr txBox="1"/>
          <p:nvPr/>
        </p:nvSpPr>
        <p:spPr>
          <a:xfrm>
            <a:off x="365723" y="6148338"/>
            <a:ext cx="378532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Given an accident happened,  what is the probability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it happened from midnight to 5AM?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B72A656-EF08-4803-9881-C4A9BFB63D99}"/>
                  </a:ext>
                </a:extLst>
              </p:cNvPr>
              <p:cNvSpPr txBox="1"/>
              <p:nvPr/>
            </p:nvSpPr>
            <p:spPr>
              <a:xfrm>
                <a:off x="4511230" y="6163354"/>
                <a:ext cx="1271521" cy="49423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</m:oMath>
                  </m:oMathPara>
                </a14:m>
                <a:endParaRPr lang="en-IN" sz="140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B72A656-EF08-4803-9881-C4A9BFB63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230" y="6163354"/>
                <a:ext cx="1271521" cy="494238"/>
              </a:xfrm>
              <a:prstGeom prst="rect">
                <a:avLst/>
              </a:prstGeom>
              <a:blipFill>
                <a:blip r:embed="rId5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Right 2">
            <a:extLst>
              <a:ext uri="{FF2B5EF4-FFF2-40B4-BE49-F238E27FC236}">
                <a16:creationId xmlns:a16="http://schemas.microsoft.com/office/drawing/2014/main" id="{E9925DEE-B87A-4337-9A5D-959429052FA9}"/>
              </a:ext>
            </a:extLst>
          </p:cNvPr>
          <p:cNvSpPr/>
          <p:nvPr/>
        </p:nvSpPr>
        <p:spPr>
          <a:xfrm>
            <a:off x="4555667" y="1474832"/>
            <a:ext cx="1634592" cy="47502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FAFA1391-9DBE-456E-BDEF-9E04BB466EC9}"/>
              </a:ext>
            </a:extLst>
          </p:cNvPr>
          <p:cNvCxnSpPr>
            <a:cxnSpLocks/>
            <a:stCxn id="92" idx="0"/>
            <a:endCxn id="20" idx="1"/>
          </p:cNvCxnSpPr>
          <p:nvPr/>
        </p:nvCxnSpPr>
        <p:spPr>
          <a:xfrm rot="5400000" flipH="1" flipV="1">
            <a:off x="4372527" y="2104255"/>
            <a:ext cx="4127313" cy="2578382"/>
          </a:xfrm>
          <a:prstGeom prst="curved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7657006D-0A45-4257-AFB7-2B5176DF3FFF}"/>
              </a:ext>
            </a:extLst>
          </p:cNvPr>
          <p:cNvCxnSpPr>
            <a:cxnSpLocks/>
            <a:stCxn id="94" idx="0"/>
            <a:endCxn id="127" idx="1"/>
          </p:cNvCxnSpPr>
          <p:nvPr/>
        </p:nvCxnSpPr>
        <p:spPr>
          <a:xfrm rot="5400000" flipH="1" flipV="1">
            <a:off x="5545762" y="4313609"/>
            <a:ext cx="1450974" cy="2248517"/>
          </a:xfrm>
          <a:prstGeom prst="curved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8B0308B-6500-4627-97B0-290F7581D8C2}"/>
              </a:ext>
            </a:extLst>
          </p:cNvPr>
          <p:cNvSpPr txBox="1"/>
          <p:nvPr/>
        </p:nvSpPr>
        <p:spPr>
          <a:xfrm>
            <a:off x="10278778" y="3504557"/>
            <a:ext cx="178891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/>
              <a:t>This is posterior</a:t>
            </a:r>
          </a:p>
          <a:p>
            <a:pPr algn="ctr"/>
            <a:r>
              <a:rPr lang="en-IN" sz="1200"/>
              <a:t>Probability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6FA93EB-A8F6-4BC8-8188-7E8CCB7DC4E9}"/>
              </a:ext>
            </a:extLst>
          </p:cNvPr>
          <p:cNvSpPr txBox="1"/>
          <p:nvPr/>
        </p:nvSpPr>
        <p:spPr>
          <a:xfrm>
            <a:off x="10281191" y="73441"/>
            <a:ext cx="178649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/>
              <a:t>This is Joint Probability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40CB49B-C49E-49B8-A6D2-C7D7DE00A126}"/>
              </a:ext>
            </a:extLst>
          </p:cNvPr>
          <p:cNvSpPr txBox="1"/>
          <p:nvPr/>
        </p:nvSpPr>
        <p:spPr>
          <a:xfrm>
            <a:off x="3093982" y="1664645"/>
            <a:ext cx="920187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/>
              <a:t>This is Prior</a:t>
            </a:r>
          </a:p>
          <a:p>
            <a:r>
              <a:rPr lang="en-IN" sz="1200"/>
              <a:t>Probability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99F7B3A2-D6FF-420F-B5C1-CD8342822B78}"/>
              </a:ext>
            </a:extLst>
          </p:cNvPr>
          <p:cNvSpPr/>
          <p:nvPr/>
        </p:nvSpPr>
        <p:spPr>
          <a:xfrm>
            <a:off x="8747825" y="3147913"/>
            <a:ext cx="475013" cy="774421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5029AA5-6FAF-48BF-9BF0-3320BBDFE5EC}"/>
                  </a:ext>
                </a:extLst>
              </p:cNvPr>
              <p:cNvSpPr txBox="1"/>
              <p:nvPr/>
            </p:nvSpPr>
            <p:spPr>
              <a:xfrm>
                <a:off x="10278777" y="3928140"/>
                <a:ext cx="1788911" cy="384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I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sz="120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5029AA5-6FAF-48BF-9BF0-3320BBDFE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777" y="3928140"/>
                <a:ext cx="1788911" cy="384464"/>
              </a:xfrm>
              <a:prstGeom prst="rect">
                <a:avLst/>
              </a:prstGeom>
              <a:blipFill>
                <a:blip r:embed="rId6"/>
                <a:stretch>
                  <a:fillRect t="-4762" b="-206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BD79B46-6963-438B-AAD6-943692212D9E}"/>
                  </a:ext>
                </a:extLst>
              </p:cNvPr>
              <p:cNvSpPr txBox="1"/>
              <p:nvPr/>
            </p:nvSpPr>
            <p:spPr>
              <a:xfrm>
                <a:off x="10278778" y="329832"/>
                <a:ext cx="1788911" cy="18466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20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BD79B46-6963-438B-AAD6-943692212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778" y="329832"/>
                <a:ext cx="1788911" cy="184666"/>
              </a:xfrm>
              <a:prstGeom prst="rect">
                <a:avLst/>
              </a:prstGeom>
              <a:blipFill>
                <a:blip r:embed="rId7"/>
                <a:stretch>
                  <a:fillRect t="-3333" b="-4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0D41663-C7E7-4D64-A85E-B373CE3FA286}"/>
                  </a:ext>
                </a:extLst>
              </p:cNvPr>
              <p:cNvSpPr txBox="1"/>
              <p:nvPr/>
            </p:nvSpPr>
            <p:spPr>
              <a:xfrm>
                <a:off x="3091490" y="2121433"/>
                <a:ext cx="920187" cy="18466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20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0D41663-C7E7-4D64-A85E-B373CE3FA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490" y="2121433"/>
                <a:ext cx="920187" cy="184666"/>
              </a:xfrm>
              <a:prstGeom prst="rect">
                <a:avLst/>
              </a:prstGeom>
              <a:blipFill>
                <a:blip r:embed="rId8"/>
                <a:stretch>
                  <a:fillRect t="-3333" b="-4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ectangle 94">
            <a:extLst>
              <a:ext uri="{FF2B5EF4-FFF2-40B4-BE49-F238E27FC236}">
                <a16:creationId xmlns:a16="http://schemas.microsoft.com/office/drawing/2014/main" id="{17DB4137-9A65-4513-8AC6-4A2837DA5064}"/>
              </a:ext>
            </a:extLst>
          </p:cNvPr>
          <p:cNvSpPr/>
          <p:nvPr/>
        </p:nvSpPr>
        <p:spPr>
          <a:xfrm>
            <a:off x="10019422" y="1590857"/>
            <a:ext cx="613604" cy="102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716EE00-8374-4B7C-B6D9-53167A9BD7C4}"/>
              </a:ext>
            </a:extLst>
          </p:cNvPr>
          <p:cNvSpPr txBox="1"/>
          <p:nvPr/>
        </p:nvSpPr>
        <p:spPr>
          <a:xfrm>
            <a:off x="10101463" y="1270122"/>
            <a:ext cx="777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0.5T</a:t>
            </a:r>
          </a:p>
        </p:txBody>
      </p:sp>
      <p:sp>
        <p:nvSpPr>
          <p:cNvPr id="102" name="Left Brace 101">
            <a:extLst>
              <a:ext uri="{FF2B5EF4-FFF2-40B4-BE49-F238E27FC236}">
                <a16:creationId xmlns:a16="http://schemas.microsoft.com/office/drawing/2014/main" id="{D6FE0CBC-E26D-4581-B69D-152BC921CFD4}"/>
              </a:ext>
            </a:extLst>
          </p:cNvPr>
          <p:cNvSpPr/>
          <p:nvPr/>
        </p:nvSpPr>
        <p:spPr>
          <a:xfrm rot="16200000">
            <a:off x="10140402" y="1959202"/>
            <a:ext cx="365763" cy="6136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50B499D-FEF9-47DF-A71D-CF639804DA75}"/>
              </a:ext>
            </a:extLst>
          </p:cNvPr>
          <p:cNvSpPr txBox="1"/>
          <p:nvPr/>
        </p:nvSpPr>
        <p:spPr>
          <a:xfrm>
            <a:off x="10191676" y="2553824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B6395B9-377A-4F3B-B808-3A427F02637E}"/>
              </a:ext>
            </a:extLst>
          </p:cNvPr>
          <p:cNvSpPr txBox="1"/>
          <p:nvPr/>
        </p:nvSpPr>
        <p:spPr>
          <a:xfrm>
            <a:off x="10415792" y="1741387"/>
            <a:ext cx="46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24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8AEDB4-154F-436E-93BE-492BCE4A9645}"/>
              </a:ext>
            </a:extLst>
          </p:cNvPr>
          <p:cNvSpPr/>
          <p:nvPr/>
        </p:nvSpPr>
        <p:spPr>
          <a:xfrm>
            <a:off x="7454462" y="4940191"/>
            <a:ext cx="613604" cy="2092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24B4379-3DDB-45FA-BBF8-497E60E60262}"/>
              </a:ext>
            </a:extLst>
          </p:cNvPr>
          <p:cNvSpPr txBox="1"/>
          <p:nvPr/>
        </p:nvSpPr>
        <p:spPr>
          <a:xfrm>
            <a:off x="7266213" y="5200889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9C6ACB1-5B87-45D5-92AA-D04E86602344}"/>
              </a:ext>
            </a:extLst>
          </p:cNvPr>
          <p:cNvSpPr txBox="1"/>
          <p:nvPr/>
        </p:nvSpPr>
        <p:spPr>
          <a:xfrm>
            <a:off x="7949626" y="5197949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1A80DFE-DE4F-4237-8DC6-3B9767B39617}"/>
              </a:ext>
            </a:extLst>
          </p:cNvPr>
          <p:cNvSpPr txBox="1"/>
          <p:nvPr/>
        </p:nvSpPr>
        <p:spPr>
          <a:xfrm>
            <a:off x="8501431" y="5197949"/>
            <a:ext cx="46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10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BD82D54-5139-497E-98E9-E1B3A6D09AE1}"/>
              </a:ext>
            </a:extLst>
          </p:cNvPr>
          <p:cNvSpPr txBox="1"/>
          <p:nvPr/>
        </p:nvSpPr>
        <p:spPr>
          <a:xfrm>
            <a:off x="9090638" y="5197949"/>
            <a:ext cx="46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16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D4F5D9-70F1-47D1-8FA5-F7DFF041E1E8}"/>
              </a:ext>
            </a:extLst>
          </p:cNvPr>
          <p:cNvSpPr txBox="1"/>
          <p:nvPr/>
        </p:nvSpPr>
        <p:spPr>
          <a:xfrm>
            <a:off x="9679845" y="5197949"/>
            <a:ext cx="46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21</a:t>
            </a:r>
          </a:p>
        </p:txBody>
      </p:sp>
      <p:sp>
        <p:nvSpPr>
          <p:cNvPr id="111" name="Left Brace 110">
            <a:extLst>
              <a:ext uri="{FF2B5EF4-FFF2-40B4-BE49-F238E27FC236}">
                <a16:creationId xmlns:a16="http://schemas.microsoft.com/office/drawing/2014/main" id="{3F4D262A-E4A5-482E-99B5-7C87E199B10B}"/>
              </a:ext>
            </a:extLst>
          </p:cNvPr>
          <p:cNvSpPr/>
          <p:nvPr/>
        </p:nvSpPr>
        <p:spPr>
          <a:xfrm rot="16200000">
            <a:off x="7568684" y="5366518"/>
            <a:ext cx="365763" cy="6136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8350E3D-5533-4E95-A4E0-6956AA0E2C2A}"/>
              </a:ext>
            </a:extLst>
          </p:cNvPr>
          <p:cNvSpPr txBox="1"/>
          <p:nvPr/>
        </p:nvSpPr>
        <p:spPr>
          <a:xfrm>
            <a:off x="7619958" y="5997233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5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EE7FE8C8-E41B-47B9-ACFD-1BF7C349EAB0}"/>
              </a:ext>
            </a:extLst>
          </p:cNvPr>
          <p:cNvSpPr/>
          <p:nvPr/>
        </p:nvSpPr>
        <p:spPr>
          <a:xfrm rot="16200000">
            <a:off x="8198014" y="5390580"/>
            <a:ext cx="365763" cy="6136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85CF767-8295-4996-94A0-17118AC8C1B4}"/>
              </a:ext>
            </a:extLst>
          </p:cNvPr>
          <p:cNvSpPr txBox="1"/>
          <p:nvPr/>
        </p:nvSpPr>
        <p:spPr>
          <a:xfrm>
            <a:off x="8249288" y="5997233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5</a:t>
            </a:r>
          </a:p>
        </p:txBody>
      </p:sp>
      <p:sp>
        <p:nvSpPr>
          <p:cNvPr id="115" name="Left Brace 114">
            <a:extLst>
              <a:ext uri="{FF2B5EF4-FFF2-40B4-BE49-F238E27FC236}">
                <a16:creationId xmlns:a16="http://schemas.microsoft.com/office/drawing/2014/main" id="{3B05F694-DE62-4240-94BB-CC1F483C9666}"/>
              </a:ext>
            </a:extLst>
          </p:cNvPr>
          <p:cNvSpPr/>
          <p:nvPr/>
        </p:nvSpPr>
        <p:spPr>
          <a:xfrm rot="16200000">
            <a:off x="8827344" y="5402611"/>
            <a:ext cx="365763" cy="6136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0075242-8205-4836-BF2D-1E9EF33F539D}"/>
              </a:ext>
            </a:extLst>
          </p:cNvPr>
          <p:cNvSpPr txBox="1"/>
          <p:nvPr/>
        </p:nvSpPr>
        <p:spPr>
          <a:xfrm>
            <a:off x="8878618" y="5997233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6</a:t>
            </a:r>
          </a:p>
        </p:txBody>
      </p:sp>
      <p:sp>
        <p:nvSpPr>
          <p:cNvPr id="117" name="Left Brace 116">
            <a:extLst>
              <a:ext uri="{FF2B5EF4-FFF2-40B4-BE49-F238E27FC236}">
                <a16:creationId xmlns:a16="http://schemas.microsoft.com/office/drawing/2014/main" id="{3B532ABD-E602-4A4C-91E7-4A7A05497CA0}"/>
              </a:ext>
            </a:extLst>
          </p:cNvPr>
          <p:cNvSpPr/>
          <p:nvPr/>
        </p:nvSpPr>
        <p:spPr>
          <a:xfrm rot="16200000">
            <a:off x="9433982" y="5402611"/>
            <a:ext cx="365763" cy="6136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5BA2433-EBA9-4B31-BF19-D4F1344886CA}"/>
              </a:ext>
            </a:extLst>
          </p:cNvPr>
          <p:cNvSpPr txBox="1"/>
          <p:nvPr/>
        </p:nvSpPr>
        <p:spPr>
          <a:xfrm>
            <a:off x="9485256" y="5997233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B981B69-C951-4471-8A01-4B50C453D69F}"/>
                  </a:ext>
                </a:extLst>
              </p:cNvPr>
              <p:cNvSpPr txBox="1"/>
              <p:nvPr/>
            </p:nvSpPr>
            <p:spPr>
              <a:xfrm>
                <a:off x="7454462" y="6410473"/>
                <a:ext cx="3955698" cy="32239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1400" b="0"/>
                  <a:t>5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0.05</m:t>
                            </m:r>
                          </m:den>
                        </m:f>
                      </m:e>
                    </m:d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+5</m:t>
                    </m:r>
                    <m:d>
                      <m:dPr>
                        <m:ctrlPr>
                          <a:rPr lang="en-I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0.05</m:t>
                            </m:r>
                          </m:den>
                        </m:f>
                      </m:e>
                    </m:d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+6</m:t>
                    </m:r>
                    <m:d>
                      <m:dPr>
                        <m:ctrlPr>
                          <a:rPr lang="en-I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0.05</m:t>
                            </m:r>
                          </m:den>
                        </m:f>
                      </m:e>
                    </m:d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+5</m:t>
                    </m:r>
                    <m:d>
                      <m:dPr>
                        <m:ctrlPr>
                          <a:rPr lang="en-I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0.05</m:t>
                            </m:r>
                          </m:den>
                        </m:f>
                      </m:e>
                    </m:d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+3</m:t>
                    </m:r>
                    <m:d>
                      <m:dPr>
                        <m:ctrlPr>
                          <a:rPr lang="en-I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0.05</m:t>
                            </m:r>
                          </m:den>
                        </m:f>
                      </m:e>
                    </m:d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140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B981B69-C951-4471-8A01-4B50C453D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462" y="6410473"/>
                <a:ext cx="3955698" cy="322396"/>
              </a:xfrm>
              <a:prstGeom prst="rect">
                <a:avLst/>
              </a:prstGeom>
              <a:blipFill>
                <a:blip r:embed="rId9"/>
                <a:stretch>
                  <a:fillRect l="-2773" r="-462" b="-21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Rectangle 119">
            <a:extLst>
              <a:ext uri="{FF2B5EF4-FFF2-40B4-BE49-F238E27FC236}">
                <a16:creationId xmlns:a16="http://schemas.microsoft.com/office/drawing/2014/main" id="{B25C8D81-CC32-4E02-B4F3-04DCC144DFE5}"/>
              </a:ext>
            </a:extLst>
          </p:cNvPr>
          <p:cNvSpPr/>
          <p:nvPr/>
        </p:nvSpPr>
        <p:spPr>
          <a:xfrm>
            <a:off x="8074094" y="4136671"/>
            <a:ext cx="613604" cy="10213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47CDB96-E250-4682-B73B-D1A047FC9FA9}"/>
              </a:ext>
            </a:extLst>
          </p:cNvPr>
          <p:cNvSpPr/>
          <p:nvPr/>
        </p:nvSpPr>
        <p:spPr>
          <a:xfrm>
            <a:off x="8699453" y="4634222"/>
            <a:ext cx="613604" cy="521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2C9C40E-651C-41FF-B93C-C7F6F59D1681}"/>
              </a:ext>
            </a:extLst>
          </p:cNvPr>
          <p:cNvSpPr/>
          <p:nvPr/>
        </p:nvSpPr>
        <p:spPr>
          <a:xfrm>
            <a:off x="9324812" y="3966222"/>
            <a:ext cx="613604" cy="11859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F82F462-3627-45AD-829A-ED748CB97D8C}"/>
              </a:ext>
            </a:extLst>
          </p:cNvPr>
          <p:cNvSpPr/>
          <p:nvPr/>
        </p:nvSpPr>
        <p:spPr>
          <a:xfrm>
            <a:off x="9938416" y="5042581"/>
            <a:ext cx="613604" cy="102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Left Brace 123">
            <a:extLst>
              <a:ext uri="{FF2B5EF4-FFF2-40B4-BE49-F238E27FC236}">
                <a16:creationId xmlns:a16="http://schemas.microsoft.com/office/drawing/2014/main" id="{DFAD9ACB-E634-4030-A67E-CC9D48936AC8}"/>
              </a:ext>
            </a:extLst>
          </p:cNvPr>
          <p:cNvSpPr/>
          <p:nvPr/>
        </p:nvSpPr>
        <p:spPr>
          <a:xfrm rot="16200000">
            <a:off x="10059396" y="5410926"/>
            <a:ext cx="365763" cy="6136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E72E6C1-65B5-4B69-8515-D4B8F6FC8890}"/>
              </a:ext>
            </a:extLst>
          </p:cNvPr>
          <p:cNvSpPr txBox="1"/>
          <p:nvPr/>
        </p:nvSpPr>
        <p:spPr>
          <a:xfrm>
            <a:off x="10110670" y="6005548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3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F0408A8-34AB-447C-B7A7-56A3E201108E}"/>
              </a:ext>
            </a:extLst>
          </p:cNvPr>
          <p:cNvSpPr txBox="1"/>
          <p:nvPr/>
        </p:nvSpPr>
        <p:spPr>
          <a:xfrm>
            <a:off x="10334786" y="5193111"/>
            <a:ext cx="46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24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39A5A98E-9175-4FAF-A521-8239DCFBEF7E}"/>
                  </a:ext>
                </a:extLst>
              </p:cNvPr>
              <p:cNvSpPr txBox="1"/>
              <p:nvPr/>
            </p:nvSpPr>
            <p:spPr>
              <a:xfrm>
                <a:off x="7395508" y="4485395"/>
                <a:ext cx="777411" cy="453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</m:oMath>
                  </m:oMathPara>
                </a14:m>
                <a:endParaRPr lang="en-IN" sz="120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39A5A98E-9175-4FAF-A521-8239DCFBE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508" y="4485395"/>
                <a:ext cx="777411" cy="4539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CC78EABF-AB9F-452F-B588-D1338EBD4448}"/>
                  </a:ext>
                </a:extLst>
              </p:cNvPr>
              <p:cNvSpPr txBox="1"/>
              <p:nvPr/>
            </p:nvSpPr>
            <p:spPr>
              <a:xfrm>
                <a:off x="7981587" y="3590850"/>
                <a:ext cx="777411" cy="453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</m:oMath>
                  </m:oMathPara>
                </a14:m>
                <a:endParaRPr lang="en-IN" sz="120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CC78EABF-AB9F-452F-B588-D1338EBD4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587" y="3590850"/>
                <a:ext cx="777411" cy="4539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7477307-7EEC-47C1-A493-B8A3505FB3D4}"/>
                  </a:ext>
                </a:extLst>
              </p:cNvPr>
              <p:cNvSpPr txBox="1"/>
              <p:nvPr/>
            </p:nvSpPr>
            <p:spPr>
              <a:xfrm>
                <a:off x="8581628" y="4211052"/>
                <a:ext cx="777411" cy="453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</m:oMath>
                  </m:oMathPara>
                </a14:m>
                <a:endParaRPr lang="en-IN" sz="120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7477307-7EEC-47C1-A493-B8A3505FB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628" y="4211052"/>
                <a:ext cx="777411" cy="4539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2CE481BB-EC9E-4A29-8322-8357CD95DCD4}"/>
                  </a:ext>
                </a:extLst>
              </p:cNvPr>
              <p:cNvSpPr txBox="1"/>
              <p:nvPr/>
            </p:nvSpPr>
            <p:spPr>
              <a:xfrm>
                <a:off x="9309163" y="3511208"/>
                <a:ext cx="777411" cy="453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</m:oMath>
                  </m:oMathPara>
                </a14:m>
                <a:endParaRPr lang="en-IN" sz="120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2CE481BB-EC9E-4A29-8322-8357CD95D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163" y="3511208"/>
                <a:ext cx="777411" cy="4539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886FACCA-E2AD-4AE7-B26C-2B951C642610}"/>
                  </a:ext>
                </a:extLst>
              </p:cNvPr>
              <p:cNvSpPr txBox="1"/>
              <p:nvPr/>
            </p:nvSpPr>
            <p:spPr>
              <a:xfrm>
                <a:off x="9847072" y="4578789"/>
                <a:ext cx="777411" cy="453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</m:oMath>
                  </m:oMathPara>
                </a14:m>
                <a:endParaRPr lang="en-IN" sz="120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886FACCA-E2AD-4AE7-B26C-2B951C642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072" y="4578789"/>
                <a:ext cx="777411" cy="4539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085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B292D3A-DA7D-4254-B8C4-71CF6382DA40}"/>
              </a:ext>
            </a:extLst>
          </p:cNvPr>
          <p:cNvSpPr/>
          <p:nvPr/>
        </p:nvSpPr>
        <p:spPr>
          <a:xfrm>
            <a:off x="1569717" y="5655581"/>
            <a:ext cx="3502468" cy="11289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BACBB8D-D2BA-42A9-9FD2-3FEF680F19FA}"/>
              </a:ext>
            </a:extLst>
          </p:cNvPr>
          <p:cNvSpPr/>
          <p:nvPr/>
        </p:nvSpPr>
        <p:spPr>
          <a:xfrm>
            <a:off x="1562100" y="4371194"/>
            <a:ext cx="3502468" cy="13126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BEE5406-FC29-4462-98B7-ECD155282145}"/>
              </a:ext>
            </a:extLst>
          </p:cNvPr>
          <p:cNvSpPr/>
          <p:nvPr/>
        </p:nvSpPr>
        <p:spPr>
          <a:xfrm>
            <a:off x="1562100" y="3047572"/>
            <a:ext cx="3502467" cy="13236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F06BEA3-7048-4E52-A0B8-75C384ABC50B}"/>
              </a:ext>
            </a:extLst>
          </p:cNvPr>
          <p:cNvCxnSpPr>
            <a:cxnSpLocks/>
          </p:cNvCxnSpPr>
          <p:nvPr/>
        </p:nvCxnSpPr>
        <p:spPr>
          <a:xfrm flipV="1">
            <a:off x="7244248" y="768186"/>
            <a:ext cx="0" cy="953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EB58E74-902D-4C8B-B879-CC574ABE3C4E}"/>
              </a:ext>
            </a:extLst>
          </p:cNvPr>
          <p:cNvCxnSpPr>
            <a:cxnSpLocks/>
          </p:cNvCxnSpPr>
          <p:nvPr/>
        </p:nvCxnSpPr>
        <p:spPr>
          <a:xfrm>
            <a:off x="7244248" y="1721753"/>
            <a:ext cx="37022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D357459-06DF-4848-80C9-7C0C7C5116B9}"/>
              </a:ext>
            </a:extLst>
          </p:cNvPr>
          <p:cNvSpPr/>
          <p:nvPr/>
        </p:nvSpPr>
        <p:spPr>
          <a:xfrm>
            <a:off x="7535468" y="1512531"/>
            <a:ext cx="613604" cy="2092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36059-E0FC-445D-9FC0-AB80B911F9A8}"/>
              </a:ext>
            </a:extLst>
          </p:cNvPr>
          <p:cNvSpPr txBox="1"/>
          <p:nvPr/>
        </p:nvSpPr>
        <p:spPr>
          <a:xfrm>
            <a:off x="10722317" y="1746225"/>
            <a:ext cx="1204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Hours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E587B-DF53-4690-BD20-502DC2202958}"/>
              </a:ext>
            </a:extLst>
          </p:cNvPr>
          <p:cNvSpPr txBox="1"/>
          <p:nvPr/>
        </p:nvSpPr>
        <p:spPr>
          <a:xfrm>
            <a:off x="6344085" y="517026"/>
            <a:ext cx="85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Probability</a:t>
            </a:r>
          </a:p>
          <a:p>
            <a:r>
              <a:rPr lang="en-IN" sz="1200"/>
              <a:t>Density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BBEFA5-69F7-41A8-A69B-01CFA0FB7090}"/>
              </a:ext>
            </a:extLst>
          </p:cNvPr>
          <p:cNvSpPr txBox="1"/>
          <p:nvPr/>
        </p:nvSpPr>
        <p:spPr>
          <a:xfrm>
            <a:off x="7725374" y="1191289"/>
            <a:ext cx="777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9BAF5B-4E4F-4F25-9769-779824824E9B}"/>
              </a:ext>
            </a:extLst>
          </p:cNvPr>
          <p:cNvSpPr txBox="1"/>
          <p:nvPr/>
        </p:nvSpPr>
        <p:spPr>
          <a:xfrm>
            <a:off x="7347219" y="1749165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A7E4C2-5C0D-42BB-91CF-F7713B0CB76D}"/>
              </a:ext>
            </a:extLst>
          </p:cNvPr>
          <p:cNvSpPr txBox="1"/>
          <p:nvPr/>
        </p:nvSpPr>
        <p:spPr>
          <a:xfrm>
            <a:off x="8030632" y="1746225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FA23A-C946-417C-B845-4640C274C9FA}"/>
              </a:ext>
            </a:extLst>
          </p:cNvPr>
          <p:cNvSpPr txBox="1"/>
          <p:nvPr/>
        </p:nvSpPr>
        <p:spPr>
          <a:xfrm>
            <a:off x="8582437" y="1746225"/>
            <a:ext cx="46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DAC231-3678-4516-A261-AF5AB280D4B1}"/>
              </a:ext>
            </a:extLst>
          </p:cNvPr>
          <p:cNvSpPr txBox="1"/>
          <p:nvPr/>
        </p:nvSpPr>
        <p:spPr>
          <a:xfrm>
            <a:off x="9171644" y="1746225"/>
            <a:ext cx="46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12E259-2A46-4247-8481-9FAB5392E1E9}"/>
              </a:ext>
            </a:extLst>
          </p:cNvPr>
          <p:cNvSpPr txBox="1"/>
          <p:nvPr/>
        </p:nvSpPr>
        <p:spPr>
          <a:xfrm>
            <a:off x="9760851" y="1746225"/>
            <a:ext cx="46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21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F240284-57D1-4FBF-B216-62EFCCB235C5}"/>
              </a:ext>
            </a:extLst>
          </p:cNvPr>
          <p:cNvSpPr/>
          <p:nvPr/>
        </p:nvSpPr>
        <p:spPr>
          <a:xfrm rot="16200000">
            <a:off x="7649690" y="1914794"/>
            <a:ext cx="365763" cy="6136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EA9BFE-FF09-47CB-9E76-FA3A7534FC2A}"/>
              </a:ext>
            </a:extLst>
          </p:cNvPr>
          <p:cNvSpPr txBox="1"/>
          <p:nvPr/>
        </p:nvSpPr>
        <p:spPr>
          <a:xfrm>
            <a:off x="7700964" y="2545509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5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18B0A43-38BC-44EE-9023-42DCC227175F}"/>
              </a:ext>
            </a:extLst>
          </p:cNvPr>
          <p:cNvSpPr/>
          <p:nvPr/>
        </p:nvSpPr>
        <p:spPr>
          <a:xfrm rot="16200000">
            <a:off x="8279020" y="1938856"/>
            <a:ext cx="365763" cy="6136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59E089-5F64-47C9-B4B6-739984AE5BAA}"/>
              </a:ext>
            </a:extLst>
          </p:cNvPr>
          <p:cNvSpPr txBox="1"/>
          <p:nvPr/>
        </p:nvSpPr>
        <p:spPr>
          <a:xfrm>
            <a:off x="8330294" y="2545509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5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3E287DB3-FD44-4AB0-A1E3-7E08ADE18C88}"/>
              </a:ext>
            </a:extLst>
          </p:cNvPr>
          <p:cNvSpPr/>
          <p:nvPr/>
        </p:nvSpPr>
        <p:spPr>
          <a:xfrm rot="16200000">
            <a:off x="8908350" y="1950887"/>
            <a:ext cx="365763" cy="6136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A6E890-88D1-45AD-86EC-900449F1B830}"/>
              </a:ext>
            </a:extLst>
          </p:cNvPr>
          <p:cNvSpPr txBox="1"/>
          <p:nvPr/>
        </p:nvSpPr>
        <p:spPr>
          <a:xfrm>
            <a:off x="8959624" y="2545509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6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0BCB8EAE-CD32-4AB8-A0D0-E05AD1616D8A}"/>
              </a:ext>
            </a:extLst>
          </p:cNvPr>
          <p:cNvSpPr/>
          <p:nvPr/>
        </p:nvSpPr>
        <p:spPr>
          <a:xfrm rot="16200000">
            <a:off x="9514988" y="1950887"/>
            <a:ext cx="365763" cy="6136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833C23-C2BA-4538-992B-1FC1C6D86741}"/>
              </a:ext>
            </a:extLst>
          </p:cNvPr>
          <p:cNvSpPr txBox="1"/>
          <p:nvPr/>
        </p:nvSpPr>
        <p:spPr>
          <a:xfrm>
            <a:off x="9566262" y="2545509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0AFE19-C724-4045-BD96-0BA35B36C77B}"/>
              </a:ext>
            </a:extLst>
          </p:cNvPr>
          <p:cNvSpPr/>
          <p:nvPr/>
        </p:nvSpPr>
        <p:spPr>
          <a:xfrm>
            <a:off x="8155100" y="684947"/>
            <a:ext cx="613604" cy="10213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680541-15FA-4411-A0EC-D8E49AEB663E}"/>
              </a:ext>
            </a:extLst>
          </p:cNvPr>
          <p:cNvSpPr/>
          <p:nvPr/>
        </p:nvSpPr>
        <p:spPr>
          <a:xfrm>
            <a:off x="8780459" y="1182498"/>
            <a:ext cx="613604" cy="521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B35A87-B4C6-4EC1-BB66-5FDE434085D3}"/>
              </a:ext>
            </a:extLst>
          </p:cNvPr>
          <p:cNvSpPr/>
          <p:nvPr/>
        </p:nvSpPr>
        <p:spPr>
          <a:xfrm>
            <a:off x="9405818" y="514498"/>
            <a:ext cx="613604" cy="11859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17F50B-220A-45C0-B150-232B931D33DE}"/>
              </a:ext>
            </a:extLst>
          </p:cNvPr>
          <p:cNvSpPr txBox="1"/>
          <p:nvPr/>
        </p:nvSpPr>
        <p:spPr>
          <a:xfrm>
            <a:off x="8269417" y="368395"/>
            <a:ext cx="777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5T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7BF79E-952B-43CF-8CA2-E6F79EDE5F9E}"/>
              </a:ext>
            </a:extLst>
          </p:cNvPr>
          <p:cNvSpPr txBox="1"/>
          <p:nvPr/>
        </p:nvSpPr>
        <p:spPr>
          <a:xfrm>
            <a:off x="8866555" y="762264"/>
            <a:ext cx="777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3T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5E0DF3-F81A-4D9F-8581-AEC5205B065B}"/>
              </a:ext>
            </a:extLst>
          </p:cNvPr>
          <p:cNvSpPr txBox="1"/>
          <p:nvPr/>
        </p:nvSpPr>
        <p:spPr>
          <a:xfrm>
            <a:off x="9501367" y="227534"/>
            <a:ext cx="777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6T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C9BE7E-C970-42B4-AA6A-D9C652D8933F}"/>
              </a:ext>
            </a:extLst>
          </p:cNvPr>
          <p:cNvSpPr txBox="1"/>
          <p:nvPr/>
        </p:nvSpPr>
        <p:spPr>
          <a:xfrm>
            <a:off x="10281191" y="73441"/>
            <a:ext cx="178649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/>
              <a:t>This is Joint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E3ADE3-826B-4F51-8714-6AA359257B21}"/>
                  </a:ext>
                </a:extLst>
              </p:cNvPr>
              <p:cNvSpPr txBox="1"/>
              <p:nvPr/>
            </p:nvSpPr>
            <p:spPr>
              <a:xfrm>
                <a:off x="10278778" y="329832"/>
                <a:ext cx="1788911" cy="18466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20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E3ADE3-826B-4F51-8714-6AA359257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778" y="329832"/>
                <a:ext cx="1788911" cy="184666"/>
              </a:xfrm>
              <a:prstGeom prst="rect">
                <a:avLst/>
              </a:prstGeom>
              <a:blipFill>
                <a:blip r:embed="rId2"/>
                <a:stretch>
                  <a:fillRect t="-3333" b="-4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8B309C43-8B9D-4B73-A7FB-5028CD50A4BF}"/>
              </a:ext>
            </a:extLst>
          </p:cNvPr>
          <p:cNvSpPr/>
          <p:nvPr/>
        </p:nvSpPr>
        <p:spPr>
          <a:xfrm>
            <a:off x="10019422" y="1590857"/>
            <a:ext cx="613604" cy="102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C1CC10-3555-4379-8D6A-970FEAD55212}"/>
              </a:ext>
            </a:extLst>
          </p:cNvPr>
          <p:cNvSpPr txBox="1"/>
          <p:nvPr/>
        </p:nvSpPr>
        <p:spPr>
          <a:xfrm>
            <a:off x="10101463" y="1270122"/>
            <a:ext cx="777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0.5T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852101FC-62C5-438B-868C-199A95846E7F}"/>
              </a:ext>
            </a:extLst>
          </p:cNvPr>
          <p:cNvSpPr/>
          <p:nvPr/>
        </p:nvSpPr>
        <p:spPr>
          <a:xfrm rot="16200000">
            <a:off x="10140402" y="1959202"/>
            <a:ext cx="365763" cy="6136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84FB84-27F3-4307-9BC4-590ADEB6F26C}"/>
              </a:ext>
            </a:extLst>
          </p:cNvPr>
          <p:cNvSpPr txBox="1"/>
          <p:nvPr/>
        </p:nvSpPr>
        <p:spPr>
          <a:xfrm>
            <a:off x="10191676" y="2553824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398C2D-B35B-4A46-8285-302CF64B9F67}"/>
              </a:ext>
            </a:extLst>
          </p:cNvPr>
          <p:cNvSpPr txBox="1"/>
          <p:nvPr/>
        </p:nvSpPr>
        <p:spPr>
          <a:xfrm>
            <a:off x="10415792" y="1741387"/>
            <a:ext cx="46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24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5C465E-F2BC-4C3B-820A-68BE71323122}"/>
              </a:ext>
            </a:extLst>
          </p:cNvPr>
          <p:cNvSpPr txBox="1"/>
          <p:nvPr/>
        </p:nvSpPr>
        <p:spPr>
          <a:xfrm>
            <a:off x="124311" y="73441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Programming joint probability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47B3AF-A018-4488-AAF9-C8F88B93AAA0}"/>
              </a:ext>
            </a:extLst>
          </p:cNvPr>
          <p:cNvSpPr txBox="1"/>
          <p:nvPr/>
        </p:nvSpPr>
        <p:spPr>
          <a:xfrm>
            <a:off x="457335" y="876642"/>
            <a:ext cx="857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/>
              <a:t>Input</a:t>
            </a:r>
            <a:r>
              <a:rPr lang="en-IN" sz="1200"/>
              <a:t>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65B673-D955-463B-9C15-120C98037AA1}"/>
              </a:ext>
            </a:extLst>
          </p:cNvPr>
          <p:cNvSpPr txBox="1"/>
          <p:nvPr/>
        </p:nvSpPr>
        <p:spPr>
          <a:xfrm>
            <a:off x="1752847" y="876641"/>
            <a:ext cx="3372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Intervals: 		[0, 5, 10, 16, 21, 24]</a:t>
            </a:r>
          </a:p>
          <a:p>
            <a:r>
              <a:rPr lang="en-IN" sz="1200"/>
              <a:t>Relative_probabilities = 	[1,5,3,6,0.5]</a:t>
            </a:r>
          </a:p>
          <a:p>
            <a:r>
              <a:rPr lang="en-IN" sz="1200"/>
              <a:t>Total_probability=	0.05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D467F8-41A6-483A-BF46-61EF7C765645}"/>
              </a:ext>
            </a:extLst>
          </p:cNvPr>
          <p:cNvSpPr txBox="1"/>
          <p:nvPr/>
        </p:nvSpPr>
        <p:spPr>
          <a:xfrm>
            <a:off x="459019" y="1498163"/>
            <a:ext cx="857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/>
              <a:t>Output</a:t>
            </a:r>
            <a:r>
              <a:rPr lang="en-IN" sz="1200"/>
              <a:t>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DBF87F-BBB3-40FC-905D-27E21F8B6D4A}"/>
              </a:ext>
            </a:extLst>
          </p:cNvPr>
          <p:cNvSpPr txBox="1"/>
          <p:nvPr/>
        </p:nvSpPr>
        <p:spPr>
          <a:xfrm>
            <a:off x="1752846" y="1527288"/>
            <a:ext cx="38057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heights: 		[</a:t>
            </a:r>
          </a:p>
          <a:p>
            <a:r>
              <a:rPr lang="en-IN" sz="1200"/>
              <a:t>		0.0006289308176101,</a:t>
            </a:r>
          </a:p>
          <a:p>
            <a:r>
              <a:rPr lang="en-IN" sz="1200"/>
              <a:t>		0.0031446540880505,</a:t>
            </a:r>
          </a:p>
          <a:p>
            <a:r>
              <a:rPr lang="en-IN" sz="1200"/>
              <a:t>		0.0018867924528303,</a:t>
            </a:r>
          </a:p>
          <a:p>
            <a:r>
              <a:rPr lang="en-IN" sz="1200"/>
              <a:t>		0.0037735849056606,</a:t>
            </a:r>
          </a:p>
          <a:p>
            <a:r>
              <a:rPr lang="en-IN" sz="1200"/>
              <a:t>		0.00031446540880505</a:t>
            </a:r>
          </a:p>
          <a:p>
            <a:r>
              <a:rPr lang="en-IN" sz="1200"/>
              <a:t>		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E3345F-4C6C-4A1F-AB6E-E475C29AC307}"/>
              </a:ext>
            </a:extLst>
          </p:cNvPr>
          <p:cNvSpPr txBox="1"/>
          <p:nvPr/>
        </p:nvSpPr>
        <p:spPr>
          <a:xfrm>
            <a:off x="435340" y="3047572"/>
            <a:ext cx="857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/>
              <a:t>Logic</a:t>
            </a:r>
            <a:r>
              <a:rPr lang="en-IN" sz="1400"/>
              <a:t>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10929E-68B8-4744-999A-F0C31629E1D3}"/>
              </a:ext>
            </a:extLst>
          </p:cNvPr>
          <p:cNvSpPr txBox="1"/>
          <p:nvPr/>
        </p:nvSpPr>
        <p:spPr>
          <a:xfrm>
            <a:off x="1691970" y="3027590"/>
            <a:ext cx="3372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First create a list with delta interval [ (5-0), (10-5)..]</a:t>
            </a:r>
          </a:p>
          <a:p>
            <a:endParaRPr lang="en-IN" sz="12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7211D8-4B13-430F-8C88-E948CA37EAF1}"/>
              </a:ext>
            </a:extLst>
          </p:cNvPr>
          <p:cNvSpPr/>
          <p:nvPr/>
        </p:nvSpPr>
        <p:spPr>
          <a:xfrm>
            <a:off x="2332235" y="3324571"/>
            <a:ext cx="2048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[0, 5, 10, 16, 21, 24]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A7947FC-A551-4741-B111-B5BF25676F59}"/>
              </a:ext>
            </a:extLst>
          </p:cNvPr>
          <p:cNvSpPr/>
          <p:nvPr/>
        </p:nvSpPr>
        <p:spPr>
          <a:xfrm>
            <a:off x="2444198" y="3324571"/>
            <a:ext cx="444770" cy="2962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6910677-8692-4D94-B177-085C0A161AEB}"/>
              </a:ext>
            </a:extLst>
          </p:cNvPr>
          <p:cNvCxnSpPr/>
          <p:nvPr/>
        </p:nvCxnSpPr>
        <p:spPr>
          <a:xfrm>
            <a:off x="2548973" y="3289960"/>
            <a:ext cx="339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rrow: Down 54">
            <a:extLst>
              <a:ext uri="{FF2B5EF4-FFF2-40B4-BE49-F238E27FC236}">
                <a16:creationId xmlns:a16="http://schemas.microsoft.com/office/drawing/2014/main" id="{FCE900EB-EE62-43C4-88D5-27A4A165103F}"/>
              </a:ext>
            </a:extLst>
          </p:cNvPr>
          <p:cNvSpPr/>
          <p:nvPr/>
        </p:nvSpPr>
        <p:spPr>
          <a:xfrm>
            <a:off x="3253823" y="3728513"/>
            <a:ext cx="247650" cy="206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CDE5178-3927-4C22-A782-3DF7C3CD28B7}"/>
              </a:ext>
            </a:extLst>
          </p:cNvPr>
          <p:cNvSpPr/>
          <p:nvPr/>
        </p:nvSpPr>
        <p:spPr>
          <a:xfrm>
            <a:off x="2755187" y="3990884"/>
            <a:ext cx="14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[5 ,5 ,6 ,5 ,3 ]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F7385F-9B3E-4915-A929-A7FE9EF0F722}"/>
              </a:ext>
            </a:extLst>
          </p:cNvPr>
          <p:cNvSpPr/>
          <p:nvPr/>
        </p:nvSpPr>
        <p:spPr>
          <a:xfrm>
            <a:off x="2718970" y="4664874"/>
            <a:ext cx="158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[1 ,5 ,3 ,6 ,0.5 ]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41A5CF-28DF-4D4A-BBBE-990C759EB230}"/>
              </a:ext>
            </a:extLst>
          </p:cNvPr>
          <p:cNvSpPr txBox="1"/>
          <p:nvPr/>
        </p:nvSpPr>
        <p:spPr>
          <a:xfrm>
            <a:off x="3320951" y="4416036"/>
            <a:ext cx="271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/>
              <a:t>X</a:t>
            </a: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978A9393-DC06-44AC-B4E8-596AB101C181}"/>
              </a:ext>
            </a:extLst>
          </p:cNvPr>
          <p:cNvSpPr/>
          <p:nvPr/>
        </p:nvSpPr>
        <p:spPr>
          <a:xfrm>
            <a:off x="3377648" y="5124395"/>
            <a:ext cx="247650" cy="206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24FAA44-7427-4382-9E70-F571A4655553}"/>
              </a:ext>
            </a:extLst>
          </p:cNvPr>
          <p:cNvSpPr/>
          <p:nvPr/>
        </p:nvSpPr>
        <p:spPr>
          <a:xfrm>
            <a:off x="5342107" y="5338432"/>
            <a:ext cx="2698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/>
              <a:t>Sum = [5 +25 +18 +30 +1.5 ] = 79.5</a:t>
            </a: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A5ECD15C-9D83-4185-B1B9-DDB5E2B48222}"/>
              </a:ext>
            </a:extLst>
          </p:cNvPr>
          <p:cNvSpPr/>
          <p:nvPr/>
        </p:nvSpPr>
        <p:spPr>
          <a:xfrm>
            <a:off x="5059966" y="5378582"/>
            <a:ext cx="286744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79697F4-60D5-4601-BAF1-8CC4CF26A078}"/>
              </a:ext>
            </a:extLst>
          </p:cNvPr>
          <p:cNvSpPr/>
          <p:nvPr/>
        </p:nvSpPr>
        <p:spPr>
          <a:xfrm>
            <a:off x="1691970" y="5322714"/>
            <a:ext cx="2979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/>
              <a:t>Area factors = </a:t>
            </a:r>
            <a:r>
              <a:rPr lang="en-IN"/>
              <a:t>[5 ,25 ,18 ,30 ,1.5 ]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5AD0F4AA-1A67-430E-8A8F-87135892F73D}"/>
              </a:ext>
            </a:extLst>
          </p:cNvPr>
          <p:cNvSpPr/>
          <p:nvPr/>
        </p:nvSpPr>
        <p:spPr>
          <a:xfrm>
            <a:off x="3377648" y="5827608"/>
            <a:ext cx="247650" cy="206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8F9BE42-1667-4694-9FE2-A1E0E459022A}"/>
                  </a:ext>
                </a:extLst>
              </p:cNvPr>
              <p:cNvSpPr/>
              <p:nvPr/>
            </p:nvSpPr>
            <p:spPr>
              <a:xfrm>
                <a:off x="2008831" y="6123143"/>
                <a:ext cx="2677528" cy="475323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r>
                  <a:rPr lang="en-IN" sz="1400"/>
                  <a:t>Heights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5, 25, 18,30,15</m:t>
                        </m:r>
                      </m:e>
                    </m:d>
                    <m:d>
                      <m:dPr>
                        <m:ctrlPr>
                          <a:rPr lang="en-IN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IN" sz="1400" b="0" i="0" smtClean="0">
                                <a:latin typeface="Cambria Math" panose="02040503050406030204" pitchFamily="18" charset="0"/>
                              </a:rPr>
                              <m:t>0.05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IN" sz="1400" b="0" i="0" smtClean="0">
                                <a:latin typeface="Cambria Math" panose="02040503050406030204" pitchFamily="18" charset="0"/>
                              </a:rPr>
                              <m:t>79.5</m:t>
                            </m:r>
                          </m:den>
                        </m:f>
                      </m:e>
                    </m:d>
                  </m:oMath>
                </a14:m>
                <a:endParaRPr lang="en-IN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8F9BE42-1667-4694-9FE2-A1E0E45902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831" y="6123143"/>
                <a:ext cx="2677528" cy="475323"/>
              </a:xfrm>
              <a:prstGeom prst="rect">
                <a:avLst/>
              </a:prstGeom>
              <a:blipFill>
                <a:blip r:embed="rId3"/>
                <a:stretch>
                  <a:fillRect l="-6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Arrow: Down 66">
            <a:extLst>
              <a:ext uri="{FF2B5EF4-FFF2-40B4-BE49-F238E27FC236}">
                <a16:creationId xmlns:a16="http://schemas.microsoft.com/office/drawing/2014/main" id="{46189F70-E637-4E9E-A543-C08644B049F6}"/>
              </a:ext>
            </a:extLst>
          </p:cNvPr>
          <p:cNvSpPr/>
          <p:nvPr/>
        </p:nvSpPr>
        <p:spPr>
          <a:xfrm rot="3099108">
            <a:off x="5068910" y="5700011"/>
            <a:ext cx="247650" cy="825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832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Box 205">
            <a:extLst>
              <a:ext uri="{FF2B5EF4-FFF2-40B4-BE49-F238E27FC236}">
                <a16:creationId xmlns:a16="http://schemas.microsoft.com/office/drawing/2014/main" id="{76B861D9-04B2-41ED-87A1-F756F6632CD0}"/>
              </a:ext>
            </a:extLst>
          </p:cNvPr>
          <p:cNvSpPr txBox="1"/>
          <p:nvPr/>
        </p:nvSpPr>
        <p:spPr>
          <a:xfrm>
            <a:off x="61451" y="128246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Sense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D16A846-41C3-485A-AD69-DEBDE38A604A}"/>
              </a:ext>
            </a:extLst>
          </p:cNvPr>
          <p:cNvSpPr txBox="1"/>
          <p:nvPr/>
        </p:nvSpPr>
        <p:spPr>
          <a:xfrm>
            <a:off x="284673" y="799513"/>
            <a:ext cx="76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/>
              <a:t>World: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71F9C33-CFEF-4DA7-8D82-397D74DD5CAE}"/>
              </a:ext>
            </a:extLst>
          </p:cNvPr>
          <p:cNvSpPr txBox="1"/>
          <p:nvPr/>
        </p:nvSpPr>
        <p:spPr>
          <a:xfrm>
            <a:off x="6318362" y="99712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/>
              <a:t>Sensor: 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5D66B43-7905-4EDC-8CE2-965FB56200F8}"/>
              </a:ext>
            </a:extLst>
          </p:cNvPr>
          <p:cNvSpPr/>
          <p:nvPr/>
        </p:nvSpPr>
        <p:spPr>
          <a:xfrm>
            <a:off x="7980163" y="811244"/>
            <a:ext cx="3246469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DF86A85-8EC5-40B4-9396-2C15E0C520FA}"/>
              </a:ext>
            </a:extLst>
          </p:cNvPr>
          <p:cNvSpPr txBox="1"/>
          <p:nvPr/>
        </p:nvSpPr>
        <p:spPr>
          <a:xfrm>
            <a:off x="6318362" y="438266"/>
            <a:ext cx="166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/>
              <a:t>Measurement if red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5001722-D93F-4501-846E-8D49A23B3412}"/>
              </a:ext>
            </a:extLst>
          </p:cNvPr>
          <p:cNvSpPr/>
          <p:nvPr/>
        </p:nvSpPr>
        <p:spPr>
          <a:xfrm>
            <a:off x="6365875" y="811244"/>
            <a:ext cx="1614288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99CFD2E-7A6A-46E5-ADC0-535125A911D3}"/>
              </a:ext>
            </a:extLst>
          </p:cNvPr>
          <p:cNvSpPr txBox="1"/>
          <p:nvPr/>
        </p:nvSpPr>
        <p:spPr>
          <a:xfrm>
            <a:off x="6670445" y="1205500"/>
            <a:ext cx="102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40% Wrong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32EF8E5-4523-435D-9051-67E7A6B67088}"/>
              </a:ext>
            </a:extLst>
          </p:cNvPr>
          <p:cNvSpPr txBox="1"/>
          <p:nvPr/>
        </p:nvSpPr>
        <p:spPr>
          <a:xfrm>
            <a:off x="8941727" y="1220906"/>
            <a:ext cx="1217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60 % Accurate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D30F154-C765-4DD9-9D3F-D1951F8F20F0}"/>
              </a:ext>
            </a:extLst>
          </p:cNvPr>
          <p:cNvSpPr/>
          <p:nvPr/>
        </p:nvSpPr>
        <p:spPr>
          <a:xfrm>
            <a:off x="7182701" y="1996377"/>
            <a:ext cx="40914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A67073A-3E00-4B76-951D-CAD6F60403D0}"/>
              </a:ext>
            </a:extLst>
          </p:cNvPr>
          <p:cNvSpPr txBox="1"/>
          <p:nvPr/>
        </p:nvSpPr>
        <p:spPr>
          <a:xfrm>
            <a:off x="6365875" y="1623399"/>
            <a:ext cx="1836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/>
              <a:t>Measurement if green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D29DE67-BD0C-4098-84EB-BCA25515EEE8}"/>
              </a:ext>
            </a:extLst>
          </p:cNvPr>
          <p:cNvSpPr/>
          <p:nvPr/>
        </p:nvSpPr>
        <p:spPr>
          <a:xfrm>
            <a:off x="6413388" y="1996377"/>
            <a:ext cx="76931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D573936-0B60-4E3E-B7D4-6FE130F2A461}"/>
              </a:ext>
            </a:extLst>
          </p:cNvPr>
          <p:cNvSpPr txBox="1"/>
          <p:nvPr/>
        </p:nvSpPr>
        <p:spPr>
          <a:xfrm>
            <a:off x="6262956" y="2359856"/>
            <a:ext cx="102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20% Wrong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8A07E0B-B9D8-49BF-A17C-A1FCB26801F6}"/>
              </a:ext>
            </a:extLst>
          </p:cNvPr>
          <p:cNvSpPr txBox="1"/>
          <p:nvPr/>
        </p:nvSpPr>
        <p:spPr>
          <a:xfrm>
            <a:off x="8994512" y="2398058"/>
            <a:ext cx="1217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80 % Accurate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00ACB2E-3C2E-45AA-8EE0-3BEC901D43BC}"/>
              </a:ext>
            </a:extLst>
          </p:cNvPr>
          <p:cNvSpPr/>
          <p:nvPr/>
        </p:nvSpPr>
        <p:spPr>
          <a:xfrm>
            <a:off x="445847" y="1249488"/>
            <a:ext cx="969558" cy="77359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7FFECE7-9A6B-45F8-AD7F-B9712FD6CA49}"/>
              </a:ext>
            </a:extLst>
          </p:cNvPr>
          <p:cNvSpPr txBox="1"/>
          <p:nvPr/>
        </p:nvSpPr>
        <p:spPr>
          <a:xfrm>
            <a:off x="431723" y="2047252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20% Chance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4FDDF34-E506-408D-ABDE-D37DD593A6AE}"/>
              </a:ext>
            </a:extLst>
          </p:cNvPr>
          <p:cNvSpPr/>
          <p:nvPr/>
        </p:nvSpPr>
        <p:spPr>
          <a:xfrm>
            <a:off x="1413660" y="1249488"/>
            <a:ext cx="969558" cy="77359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A4838A4-36E7-4B00-B5F8-327367AD6F43}"/>
              </a:ext>
            </a:extLst>
          </p:cNvPr>
          <p:cNvSpPr/>
          <p:nvPr/>
        </p:nvSpPr>
        <p:spPr>
          <a:xfrm>
            <a:off x="2381473" y="1249488"/>
            <a:ext cx="969558" cy="77359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E804AD2-4D6B-4E3D-91CA-E02EC0994308}"/>
              </a:ext>
            </a:extLst>
          </p:cNvPr>
          <p:cNvSpPr/>
          <p:nvPr/>
        </p:nvSpPr>
        <p:spPr>
          <a:xfrm>
            <a:off x="3349286" y="1249488"/>
            <a:ext cx="969558" cy="77359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01BB64F-3471-4A2B-BE34-F7A3D3507AD5}"/>
              </a:ext>
            </a:extLst>
          </p:cNvPr>
          <p:cNvSpPr/>
          <p:nvPr/>
        </p:nvSpPr>
        <p:spPr>
          <a:xfrm>
            <a:off x="4317101" y="1249488"/>
            <a:ext cx="969558" cy="77359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51626BD-FE56-4C34-A89E-38A443CC9D38}"/>
              </a:ext>
            </a:extLst>
          </p:cNvPr>
          <p:cNvSpPr txBox="1"/>
          <p:nvPr/>
        </p:nvSpPr>
        <p:spPr>
          <a:xfrm>
            <a:off x="1398828" y="2047252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20% Chance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A70CBAE-2CA6-46FE-818E-F11D3944C31D}"/>
              </a:ext>
            </a:extLst>
          </p:cNvPr>
          <p:cNvSpPr txBox="1"/>
          <p:nvPr/>
        </p:nvSpPr>
        <p:spPr>
          <a:xfrm>
            <a:off x="2365933" y="2047252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20% Chance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67F817A-A71D-4722-9969-30DA79DBA566}"/>
              </a:ext>
            </a:extLst>
          </p:cNvPr>
          <p:cNvSpPr txBox="1"/>
          <p:nvPr/>
        </p:nvSpPr>
        <p:spPr>
          <a:xfrm>
            <a:off x="3333038" y="2047252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20% Chance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A52ADDA-961D-45C5-9ED7-8CA793BD0A2A}"/>
              </a:ext>
            </a:extLst>
          </p:cNvPr>
          <p:cNvSpPr txBox="1"/>
          <p:nvPr/>
        </p:nvSpPr>
        <p:spPr>
          <a:xfrm>
            <a:off x="4300143" y="2047252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20% Chance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621ED63E-3A73-44FF-968E-16023D9B9F31}"/>
              </a:ext>
            </a:extLst>
          </p:cNvPr>
          <p:cNvSpPr/>
          <p:nvPr/>
        </p:nvSpPr>
        <p:spPr>
          <a:xfrm>
            <a:off x="2854144" y="4813650"/>
            <a:ext cx="969558" cy="77359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AE263AF-F03F-4A54-9FB4-FFB93A7E501A}"/>
              </a:ext>
            </a:extLst>
          </p:cNvPr>
          <p:cNvSpPr/>
          <p:nvPr/>
        </p:nvSpPr>
        <p:spPr>
          <a:xfrm>
            <a:off x="3821957" y="4813650"/>
            <a:ext cx="969558" cy="77359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A860D5E5-D334-485B-9A07-382E19A75277}"/>
              </a:ext>
            </a:extLst>
          </p:cNvPr>
          <p:cNvSpPr/>
          <p:nvPr/>
        </p:nvSpPr>
        <p:spPr>
          <a:xfrm>
            <a:off x="4789770" y="4813650"/>
            <a:ext cx="969558" cy="77359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84509A00-BD17-47E7-84CC-1BB8D28EC877}"/>
              </a:ext>
            </a:extLst>
          </p:cNvPr>
          <p:cNvSpPr/>
          <p:nvPr/>
        </p:nvSpPr>
        <p:spPr>
          <a:xfrm>
            <a:off x="5757583" y="4813650"/>
            <a:ext cx="969558" cy="77359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14F14772-CC56-4E7B-AF74-451E039AA6AC}"/>
              </a:ext>
            </a:extLst>
          </p:cNvPr>
          <p:cNvSpPr/>
          <p:nvPr/>
        </p:nvSpPr>
        <p:spPr>
          <a:xfrm>
            <a:off x="6725398" y="4813650"/>
            <a:ext cx="969558" cy="77359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B4AA3D7-A1AF-49F8-903D-28BAB3996A33}"/>
              </a:ext>
            </a:extLst>
          </p:cNvPr>
          <p:cNvSpPr txBox="1"/>
          <p:nvPr/>
        </p:nvSpPr>
        <p:spPr>
          <a:xfrm>
            <a:off x="2856268" y="5660625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20% Chance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2D6A8FC-DA98-40A9-9C5B-08451003CE0B}"/>
              </a:ext>
            </a:extLst>
          </p:cNvPr>
          <p:cNvSpPr txBox="1"/>
          <p:nvPr/>
        </p:nvSpPr>
        <p:spPr>
          <a:xfrm>
            <a:off x="3823373" y="5660625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20% Chance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42114A1-3C3B-4426-98CF-3A16AE1B712E}"/>
              </a:ext>
            </a:extLst>
          </p:cNvPr>
          <p:cNvSpPr txBox="1"/>
          <p:nvPr/>
        </p:nvSpPr>
        <p:spPr>
          <a:xfrm>
            <a:off x="4790478" y="5660625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20% Chance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A84084C-C118-40B3-B6AF-72B2D0933C16}"/>
              </a:ext>
            </a:extLst>
          </p:cNvPr>
          <p:cNvSpPr txBox="1"/>
          <p:nvPr/>
        </p:nvSpPr>
        <p:spPr>
          <a:xfrm>
            <a:off x="5757583" y="5660625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20% Chance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96C0B76-D133-4540-A14B-8C8A4A9F9952}"/>
              </a:ext>
            </a:extLst>
          </p:cNvPr>
          <p:cNvSpPr txBox="1"/>
          <p:nvPr/>
        </p:nvSpPr>
        <p:spPr>
          <a:xfrm>
            <a:off x="6724688" y="5660625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20% Chance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02F44C9A-0083-4531-BCF6-92FBE187E3F1}"/>
              </a:ext>
            </a:extLst>
          </p:cNvPr>
          <p:cNvSpPr/>
          <p:nvPr/>
        </p:nvSpPr>
        <p:spPr>
          <a:xfrm>
            <a:off x="4170183" y="4490112"/>
            <a:ext cx="608761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5AB53518-BBF5-450B-ADFA-317D2C52DF45}"/>
              </a:ext>
            </a:extLst>
          </p:cNvPr>
          <p:cNvSpPr/>
          <p:nvPr/>
        </p:nvSpPr>
        <p:spPr>
          <a:xfrm>
            <a:off x="3834065" y="4490112"/>
            <a:ext cx="32354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C4E43E6-5F23-44E2-B748-A27E57A0231C}"/>
              </a:ext>
            </a:extLst>
          </p:cNvPr>
          <p:cNvSpPr txBox="1"/>
          <p:nvPr/>
        </p:nvSpPr>
        <p:spPr>
          <a:xfrm rot="16200000">
            <a:off x="3819030" y="3825616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60%  Accurate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8E91ED8-DB16-49DF-930E-6E6B8888B7B7}"/>
              </a:ext>
            </a:extLst>
          </p:cNvPr>
          <p:cNvSpPr/>
          <p:nvPr/>
        </p:nvSpPr>
        <p:spPr>
          <a:xfrm>
            <a:off x="5150104" y="4490112"/>
            <a:ext cx="608761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176B142-45E9-466C-847B-7DFE42B5536A}"/>
              </a:ext>
            </a:extLst>
          </p:cNvPr>
          <p:cNvSpPr/>
          <p:nvPr/>
        </p:nvSpPr>
        <p:spPr>
          <a:xfrm>
            <a:off x="4789307" y="4490112"/>
            <a:ext cx="348225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C0FF9F8-C48D-428D-8A4A-2EA805F511B5}"/>
              </a:ext>
            </a:extLst>
          </p:cNvPr>
          <p:cNvSpPr txBox="1"/>
          <p:nvPr/>
        </p:nvSpPr>
        <p:spPr>
          <a:xfrm rot="16200000">
            <a:off x="4825384" y="3825616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60%  Accurate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E57C7B5C-E4B2-4345-8A03-EB1A7F27909A}"/>
              </a:ext>
            </a:extLst>
          </p:cNvPr>
          <p:cNvSpPr/>
          <p:nvPr/>
        </p:nvSpPr>
        <p:spPr>
          <a:xfrm>
            <a:off x="6115927" y="4490112"/>
            <a:ext cx="60876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ED5FCB37-2456-4E76-95FD-DBE7917F8040}"/>
              </a:ext>
            </a:extLst>
          </p:cNvPr>
          <p:cNvSpPr/>
          <p:nvPr/>
        </p:nvSpPr>
        <p:spPr>
          <a:xfrm>
            <a:off x="5755130" y="4490112"/>
            <a:ext cx="348225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67869A9-3307-408A-82E4-2B1495311FBF}"/>
              </a:ext>
            </a:extLst>
          </p:cNvPr>
          <p:cNvSpPr txBox="1"/>
          <p:nvPr/>
        </p:nvSpPr>
        <p:spPr>
          <a:xfrm rot="16200000">
            <a:off x="5437278" y="3910575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20%  Wrong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A689C03-854F-4220-AF95-C4DF8E980044}"/>
              </a:ext>
            </a:extLst>
          </p:cNvPr>
          <p:cNvSpPr/>
          <p:nvPr/>
        </p:nvSpPr>
        <p:spPr>
          <a:xfrm>
            <a:off x="7083876" y="4490112"/>
            <a:ext cx="60876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B65AA81-EA16-4A56-92CB-8E24F15BB956}"/>
              </a:ext>
            </a:extLst>
          </p:cNvPr>
          <p:cNvSpPr/>
          <p:nvPr/>
        </p:nvSpPr>
        <p:spPr>
          <a:xfrm>
            <a:off x="6734368" y="4490112"/>
            <a:ext cx="348225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DB54CF5-85DF-43D2-BE00-CAE24B7EDEB9}"/>
              </a:ext>
            </a:extLst>
          </p:cNvPr>
          <p:cNvSpPr txBox="1"/>
          <p:nvPr/>
        </p:nvSpPr>
        <p:spPr>
          <a:xfrm rot="16200000">
            <a:off x="6416516" y="3910575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20%  Wrong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4D18585-B972-42BF-BE68-7C3DDCF12E38}"/>
              </a:ext>
            </a:extLst>
          </p:cNvPr>
          <p:cNvSpPr/>
          <p:nvPr/>
        </p:nvSpPr>
        <p:spPr>
          <a:xfrm>
            <a:off x="3217394" y="4490112"/>
            <a:ext cx="60876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FC18E24-0514-4392-B5CE-3528A0D8E487}"/>
              </a:ext>
            </a:extLst>
          </p:cNvPr>
          <p:cNvSpPr/>
          <p:nvPr/>
        </p:nvSpPr>
        <p:spPr>
          <a:xfrm>
            <a:off x="2867886" y="4490112"/>
            <a:ext cx="348225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DE89EC5-9B47-4F55-81C7-D0C84A85F280}"/>
              </a:ext>
            </a:extLst>
          </p:cNvPr>
          <p:cNvSpPr txBox="1"/>
          <p:nvPr/>
        </p:nvSpPr>
        <p:spPr>
          <a:xfrm rot="16200000">
            <a:off x="2550034" y="3910575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20%  Wrong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6AD46FCF-0F74-41A1-917C-C61D65315BF6}"/>
                  </a:ext>
                </a:extLst>
              </p:cNvPr>
              <p:cNvSpPr txBox="1"/>
              <p:nvPr/>
            </p:nvSpPr>
            <p:spPr>
              <a:xfrm>
                <a:off x="707872" y="1467389"/>
                <a:ext cx="445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1600"/>
              </a:p>
            </p:txBody>
          </p:sp>
        </mc:Choice>
        <mc:Fallback xmlns="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6AD46FCF-0F74-41A1-917C-C61D65315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72" y="1467389"/>
                <a:ext cx="445507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05C921CA-B974-43C9-9C02-53518CC0FF69}"/>
                  </a:ext>
                </a:extLst>
              </p:cNvPr>
              <p:cNvSpPr txBox="1"/>
              <p:nvPr/>
            </p:nvSpPr>
            <p:spPr>
              <a:xfrm>
                <a:off x="1704762" y="1467389"/>
                <a:ext cx="4502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1600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05C921CA-B974-43C9-9C02-53518CC0F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762" y="1467389"/>
                <a:ext cx="450251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1CD1B305-B260-4605-ADDF-FC9FD136D71C}"/>
                  </a:ext>
                </a:extLst>
              </p:cNvPr>
              <p:cNvSpPr txBox="1"/>
              <p:nvPr/>
            </p:nvSpPr>
            <p:spPr>
              <a:xfrm>
                <a:off x="2701652" y="1467389"/>
                <a:ext cx="4502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160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1CD1B305-B260-4605-ADDF-FC9FD136D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652" y="1467389"/>
                <a:ext cx="450251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DF32E80F-693B-42C3-B7FD-94BDFA103498}"/>
                  </a:ext>
                </a:extLst>
              </p:cNvPr>
              <p:cNvSpPr txBox="1"/>
              <p:nvPr/>
            </p:nvSpPr>
            <p:spPr>
              <a:xfrm>
                <a:off x="3698542" y="1467389"/>
                <a:ext cx="4502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sz="160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DF32E80F-693B-42C3-B7FD-94BDFA103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542" y="1467389"/>
                <a:ext cx="450251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17EEDDD8-6BA2-45E5-9951-6B48B2E91EFF}"/>
                  </a:ext>
                </a:extLst>
              </p:cNvPr>
              <p:cNvSpPr txBox="1"/>
              <p:nvPr/>
            </p:nvSpPr>
            <p:spPr>
              <a:xfrm>
                <a:off x="4695430" y="1467389"/>
                <a:ext cx="4502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sz="160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17EEDDD8-6BA2-45E5-9951-6B48B2E91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430" y="1467389"/>
                <a:ext cx="450251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E3F1EE3D-B582-461E-97BE-0AE220880987}"/>
                  </a:ext>
                </a:extLst>
              </p:cNvPr>
              <p:cNvSpPr txBox="1"/>
              <p:nvPr/>
            </p:nvSpPr>
            <p:spPr>
              <a:xfrm>
                <a:off x="3067755" y="5051753"/>
                <a:ext cx="445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1600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E3F1EE3D-B582-461E-97BE-0AE220880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755" y="5051753"/>
                <a:ext cx="445507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6B736D58-D27A-406B-8F56-666EF7DC0095}"/>
                  </a:ext>
                </a:extLst>
              </p:cNvPr>
              <p:cNvSpPr txBox="1"/>
              <p:nvPr/>
            </p:nvSpPr>
            <p:spPr>
              <a:xfrm>
                <a:off x="4064645" y="5051753"/>
                <a:ext cx="4502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1600"/>
              </a:p>
            </p:txBody>
          </p:sp>
        </mc:Choice>
        <mc:Fallback xmlns="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6B736D58-D27A-406B-8F56-666EF7DC0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645" y="5051753"/>
                <a:ext cx="450251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74CB81E2-B429-4409-AB43-A179C67CBADF}"/>
                  </a:ext>
                </a:extLst>
              </p:cNvPr>
              <p:cNvSpPr txBox="1"/>
              <p:nvPr/>
            </p:nvSpPr>
            <p:spPr>
              <a:xfrm>
                <a:off x="5061535" y="5051753"/>
                <a:ext cx="4502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160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74CB81E2-B429-4409-AB43-A179C67CB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535" y="5051753"/>
                <a:ext cx="450251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30D4BA76-D10C-4D40-B6E3-CC39B8080DE6}"/>
                  </a:ext>
                </a:extLst>
              </p:cNvPr>
              <p:cNvSpPr txBox="1"/>
              <p:nvPr/>
            </p:nvSpPr>
            <p:spPr>
              <a:xfrm>
                <a:off x="6058425" y="5051753"/>
                <a:ext cx="4502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sz="160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30D4BA76-D10C-4D40-B6E3-CC39B8080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425" y="5051753"/>
                <a:ext cx="450251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6AB972D7-46B0-42C4-9964-17812A226D84}"/>
                  </a:ext>
                </a:extLst>
              </p:cNvPr>
              <p:cNvSpPr txBox="1"/>
              <p:nvPr/>
            </p:nvSpPr>
            <p:spPr>
              <a:xfrm>
                <a:off x="7055313" y="5051753"/>
                <a:ext cx="4502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sz="1600"/>
              </a:p>
            </p:txBody>
          </p:sp>
        </mc:Choice>
        <mc:Fallback xmlns="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6AB972D7-46B0-42C4-9964-17812A226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313" y="5051753"/>
                <a:ext cx="450251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AA7673EC-837F-4980-9001-18158FE79C78}"/>
              </a:ext>
            </a:extLst>
          </p:cNvPr>
          <p:cNvSpPr/>
          <p:nvPr/>
        </p:nvSpPr>
        <p:spPr>
          <a:xfrm>
            <a:off x="0" y="-19192"/>
            <a:ext cx="12192000" cy="2930691"/>
          </a:xfrm>
          <a:prstGeom prst="rect">
            <a:avLst/>
          </a:prstGeom>
          <a:solidFill>
            <a:srgbClr val="FDF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C93CF54-08CB-4756-A433-5A83FB6306AF}"/>
              </a:ext>
            </a:extLst>
          </p:cNvPr>
          <p:cNvSpPr/>
          <p:nvPr/>
        </p:nvSpPr>
        <p:spPr>
          <a:xfrm>
            <a:off x="0" y="2921040"/>
            <a:ext cx="12192000" cy="2112403"/>
          </a:xfrm>
          <a:prstGeom prst="rect">
            <a:avLst/>
          </a:prstGeom>
          <a:solidFill>
            <a:srgbClr val="EDF1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B595366-F9C2-4963-BD36-9BFE42F8C249}"/>
              </a:ext>
            </a:extLst>
          </p:cNvPr>
          <p:cNvSpPr/>
          <p:nvPr/>
        </p:nvSpPr>
        <p:spPr>
          <a:xfrm>
            <a:off x="0" y="5042984"/>
            <a:ext cx="12192000" cy="1815016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F773FC-5931-4D1B-847D-170F7D0D619C}"/>
              </a:ext>
            </a:extLst>
          </p:cNvPr>
          <p:cNvSpPr/>
          <p:nvPr/>
        </p:nvSpPr>
        <p:spPr>
          <a:xfrm>
            <a:off x="450782" y="2913440"/>
            <a:ext cx="4826034" cy="7624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4B6012-6CBC-416D-98A5-FB69D2856DC0}"/>
              </a:ext>
            </a:extLst>
          </p:cNvPr>
          <p:cNvSpPr/>
          <p:nvPr/>
        </p:nvSpPr>
        <p:spPr>
          <a:xfrm>
            <a:off x="0" y="0"/>
            <a:ext cx="90192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/>
              <a:t>Given, sensor value is “</a:t>
            </a:r>
            <a:r>
              <a:rPr lang="en-IN">
                <a:solidFill>
                  <a:srgbClr val="FF0000"/>
                </a:solidFill>
              </a:rPr>
              <a:t>red</a:t>
            </a:r>
            <a:r>
              <a:rPr lang="en-IN"/>
              <a:t>”, what is the probability of robot location in </a:t>
            </a:r>
          </a:p>
          <a:p>
            <a:r>
              <a:rPr lang="en-IN"/>
              <a:t>each cell X</a:t>
            </a:r>
            <a:r>
              <a:rPr lang="en-IN" baseline="-25000"/>
              <a:t>i</a:t>
            </a:r>
            <a:r>
              <a:rPr lang="en-IN"/>
              <a:t>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D060B7-A08F-4C42-9A09-83D484BBC87C}"/>
              </a:ext>
            </a:extLst>
          </p:cNvPr>
          <p:cNvSpPr/>
          <p:nvPr/>
        </p:nvSpPr>
        <p:spPr>
          <a:xfrm>
            <a:off x="438323" y="5016850"/>
            <a:ext cx="969558" cy="77359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8DE039-4CFD-41A0-AF39-D9FE3DB5527A}"/>
              </a:ext>
            </a:extLst>
          </p:cNvPr>
          <p:cNvSpPr/>
          <p:nvPr/>
        </p:nvSpPr>
        <p:spPr>
          <a:xfrm>
            <a:off x="1406136" y="5016850"/>
            <a:ext cx="969558" cy="77359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329175-46BC-4FC6-9C3F-51BB15C010A9}"/>
              </a:ext>
            </a:extLst>
          </p:cNvPr>
          <p:cNvSpPr/>
          <p:nvPr/>
        </p:nvSpPr>
        <p:spPr>
          <a:xfrm>
            <a:off x="2373949" y="5016850"/>
            <a:ext cx="969558" cy="77359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774A9E-F513-414C-9A37-2A5E838FE26B}"/>
              </a:ext>
            </a:extLst>
          </p:cNvPr>
          <p:cNvSpPr/>
          <p:nvPr/>
        </p:nvSpPr>
        <p:spPr>
          <a:xfrm>
            <a:off x="3341762" y="5016850"/>
            <a:ext cx="969558" cy="77359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388C5A-2A5F-410D-B599-5EE76D07D8C7}"/>
              </a:ext>
            </a:extLst>
          </p:cNvPr>
          <p:cNvSpPr/>
          <p:nvPr/>
        </p:nvSpPr>
        <p:spPr>
          <a:xfrm>
            <a:off x="4309577" y="5016850"/>
            <a:ext cx="969558" cy="77359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CBB3DF-9B62-48E8-9A00-25D305AC9648}"/>
              </a:ext>
            </a:extLst>
          </p:cNvPr>
          <p:cNvSpPr/>
          <p:nvPr/>
        </p:nvSpPr>
        <p:spPr>
          <a:xfrm>
            <a:off x="1754362" y="3899320"/>
            <a:ext cx="608761" cy="11325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8D7257-4A0D-46B3-9DAE-867558DA49C8}"/>
              </a:ext>
            </a:extLst>
          </p:cNvPr>
          <p:cNvSpPr/>
          <p:nvPr/>
        </p:nvSpPr>
        <p:spPr>
          <a:xfrm>
            <a:off x="1418244" y="3899320"/>
            <a:ext cx="323546" cy="11325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791053-5C34-4C65-832B-E7AD7A1B7E04}"/>
              </a:ext>
            </a:extLst>
          </p:cNvPr>
          <p:cNvSpPr txBox="1"/>
          <p:nvPr/>
        </p:nvSpPr>
        <p:spPr>
          <a:xfrm rot="16200000">
            <a:off x="1493521" y="4346078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60%  Accurate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E059DD-17FF-41CB-A558-39569B1135DD}"/>
              </a:ext>
            </a:extLst>
          </p:cNvPr>
          <p:cNvSpPr/>
          <p:nvPr/>
        </p:nvSpPr>
        <p:spPr>
          <a:xfrm>
            <a:off x="2734283" y="3899320"/>
            <a:ext cx="608761" cy="11325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1A2340-583F-4DB1-8994-D16A90C12139}"/>
              </a:ext>
            </a:extLst>
          </p:cNvPr>
          <p:cNvSpPr/>
          <p:nvPr/>
        </p:nvSpPr>
        <p:spPr>
          <a:xfrm>
            <a:off x="2373486" y="3899320"/>
            <a:ext cx="348225" cy="11325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61DFC0-5109-4B49-802A-16466768C9DC}"/>
              </a:ext>
            </a:extLst>
          </p:cNvPr>
          <p:cNvSpPr txBox="1"/>
          <p:nvPr/>
        </p:nvSpPr>
        <p:spPr>
          <a:xfrm rot="16200000">
            <a:off x="2477297" y="4346078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60%  Accurate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CE8E71-5C69-47D9-966A-2062A0AF5916}"/>
              </a:ext>
            </a:extLst>
          </p:cNvPr>
          <p:cNvSpPr/>
          <p:nvPr/>
        </p:nvSpPr>
        <p:spPr>
          <a:xfrm>
            <a:off x="3700106" y="3899320"/>
            <a:ext cx="608761" cy="11325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6DB1A2-FEDB-4979-BD6A-8FFD42C2DC1E}"/>
              </a:ext>
            </a:extLst>
          </p:cNvPr>
          <p:cNvSpPr/>
          <p:nvPr/>
        </p:nvSpPr>
        <p:spPr>
          <a:xfrm>
            <a:off x="3339309" y="3899320"/>
            <a:ext cx="348225" cy="11325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BDCF85-51D4-4622-9349-D00B6BF9E14A}"/>
              </a:ext>
            </a:extLst>
          </p:cNvPr>
          <p:cNvSpPr txBox="1"/>
          <p:nvPr/>
        </p:nvSpPr>
        <p:spPr>
          <a:xfrm rot="16200000">
            <a:off x="3077902" y="4431037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20%  Wrong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D1EA30-332A-4A28-AC2C-0F7C73F4C709}"/>
              </a:ext>
            </a:extLst>
          </p:cNvPr>
          <p:cNvSpPr/>
          <p:nvPr/>
        </p:nvSpPr>
        <p:spPr>
          <a:xfrm>
            <a:off x="4668055" y="3899320"/>
            <a:ext cx="608761" cy="11325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06EA48-772F-42FE-A8CD-EA01ACAAC73F}"/>
              </a:ext>
            </a:extLst>
          </p:cNvPr>
          <p:cNvSpPr/>
          <p:nvPr/>
        </p:nvSpPr>
        <p:spPr>
          <a:xfrm>
            <a:off x="4318547" y="3899320"/>
            <a:ext cx="348225" cy="11325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990848-E60B-4AA7-A2A2-76DAF71F337A}"/>
              </a:ext>
            </a:extLst>
          </p:cNvPr>
          <p:cNvSpPr txBox="1"/>
          <p:nvPr/>
        </p:nvSpPr>
        <p:spPr>
          <a:xfrm rot="16200000">
            <a:off x="4068429" y="4431037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20%  Wrong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6E2B4D-B196-46D2-8D83-00955B5A0EEE}"/>
              </a:ext>
            </a:extLst>
          </p:cNvPr>
          <p:cNvSpPr/>
          <p:nvPr/>
        </p:nvSpPr>
        <p:spPr>
          <a:xfrm>
            <a:off x="801573" y="3899320"/>
            <a:ext cx="608761" cy="11325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9DF349-507C-49BB-8973-936B86F63DFF}"/>
              </a:ext>
            </a:extLst>
          </p:cNvPr>
          <p:cNvSpPr/>
          <p:nvPr/>
        </p:nvSpPr>
        <p:spPr>
          <a:xfrm>
            <a:off x="452065" y="3899320"/>
            <a:ext cx="348225" cy="11325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DB13F6-24F8-4795-9606-63A74040ACE9}"/>
              </a:ext>
            </a:extLst>
          </p:cNvPr>
          <p:cNvSpPr txBox="1"/>
          <p:nvPr/>
        </p:nvSpPr>
        <p:spPr>
          <a:xfrm rot="16200000">
            <a:off x="168080" y="4431037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20%  Wrong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B0E437C-C65B-4E8B-AE10-DC349E8A6DF7}"/>
                  </a:ext>
                </a:extLst>
              </p:cNvPr>
              <p:cNvSpPr txBox="1"/>
              <p:nvPr/>
            </p:nvSpPr>
            <p:spPr>
              <a:xfrm>
                <a:off x="651934" y="5254953"/>
                <a:ext cx="5004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.2</m:t>
                      </m:r>
                    </m:oMath>
                  </m:oMathPara>
                </a14:m>
                <a:endParaRPr lang="en-IN" sz="160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B0E437C-C65B-4E8B-AE10-DC349E8A6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34" y="5254953"/>
                <a:ext cx="500458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444015-AF05-4A32-AE36-AD12C0860133}"/>
                  </a:ext>
                </a:extLst>
              </p:cNvPr>
              <p:cNvSpPr txBox="1"/>
              <p:nvPr/>
            </p:nvSpPr>
            <p:spPr>
              <a:xfrm>
                <a:off x="1648824" y="5254953"/>
                <a:ext cx="5004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.2</m:t>
                      </m:r>
                    </m:oMath>
                  </m:oMathPara>
                </a14:m>
                <a:endParaRPr lang="en-IN" sz="160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444015-AF05-4A32-AE36-AD12C0860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824" y="5254953"/>
                <a:ext cx="500458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C4916B3-5D1D-448F-9118-4C8354F3741D}"/>
                  </a:ext>
                </a:extLst>
              </p:cNvPr>
              <p:cNvSpPr txBox="1"/>
              <p:nvPr/>
            </p:nvSpPr>
            <p:spPr>
              <a:xfrm>
                <a:off x="2645714" y="5254953"/>
                <a:ext cx="5004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.2</m:t>
                      </m:r>
                    </m:oMath>
                  </m:oMathPara>
                </a14:m>
                <a:endParaRPr lang="en-IN" sz="160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C4916B3-5D1D-448F-9118-4C8354F37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714" y="5254953"/>
                <a:ext cx="50045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5A20DF0-0ADD-436F-BAC5-F02BDB42B4D3}"/>
                  </a:ext>
                </a:extLst>
              </p:cNvPr>
              <p:cNvSpPr txBox="1"/>
              <p:nvPr/>
            </p:nvSpPr>
            <p:spPr>
              <a:xfrm>
                <a:off x="3642604" y="5254953"/>
                <a:ext cx="5004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.2</m:t>
                      </m:r>
                    </m:oMath>
                  </m:oMathPara>
                </a14:m>
                <a:endParaRPr lang="en-IN" sz="160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5A20DF0-0ADD-436F-BAC5-F02BDB42B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604" y="5254953"/>
                <a:ext cx="50045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6F2FA1A-CE94-4D9E-9759-114B547673CF}"/>
                  </a:ext>
                </a:extLst>
              </p:cNvPr>
              <p:cNvSpPr txBox="1"/>
              <p:nvPr/>
            </p:nvSpPr>
            <p:spPr>
              <a:xfrm>
                <a:off x="4639492" y="5254953"/>
                <a:ext cx="5004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.2</m:t>
                      </m:r>
                    </m:oMath>
                  </m:oMathPara>
                </a14:m>
                <a:endParaRPr lang="en-IN" sz="160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6F2FA1A-CE94-4D9E-9759-114B54767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492" y="5254953"/>
                <a:ext cx="50045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453FF5F1-AF8E-40F6-9865-47D8FBE265CD}"/>
              </a:ext>
            </a:extLst>
          </p:cNvPr>
          <p:cNvSpPr/>
          <p:nvPr/>
        </p:nvSpPr>
        <p:spPr>
          <a:xfrm>
            <a:off x="427497" y="3676233"/>
            <a:ext cx="969558" cy="20788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7645F40-150F-48E4-A330-27AA5290E30A}"/>
              </a:ext>
            </a:extLst>
          </p:cNvPr>
          <p:cNvSpPr/>
          <p:nvPr/>
        </p:nvSpPr>
        <p:spPr>
          <a:xfrm>
            <a:off x="1406599" y="3348629"/>
            <a:ext cx="969558" cy="53548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7B8577-78A1-493C-AABB-D2AE4ED87E95}"/>
              </a:ext>
            </a:extLst>
          </p:cNvPr>
          <p:cNvSpPr/>
          <p:nvPr/>
        </p:nvSpPr>
        <p:spPr>
          <a:xfrm>
            <a:off x="2374412" y="3348629"/>
            <a:ext cx="969558" cy="53549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ACEA4E-F00D-4BB9-AE8F-F9B28910AFB1}"/>
              </a:ext>
            </a:extLst>
          </p:cNvPr>
          <p:cNvSpPr/>
          <p:nvPr/>
        </p:nvSpPr>
        <p:spPr>
          <a:xfrm>
            <a:off x="3342225" y="3676233"/>
            <a:ext cx="969558" cy="20788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F5D651-8BF0-41EE-A255-37F824D525E1}"/>
              </a:ext>
            </a:extLst>
          </p:cNvPr>
          <p:cNvSpPr/>
          <p:nvPr/>
        </p:nvSpPr>
        <p:spPr>
          <a:xfrm>
            <a:off x="4310040" y="3676231"/>
            <a:ext cx="969558" cy="20788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381939-A066-411E-B701-464A600EEE08}"/>
                  </a:ext>
                </a:extLst>
              </p:cNvPr>
              <p:cNvSpPr txBox="1"/>
              <p:nvPr/>
            </p:nvSpPr>
            <p:spPr>
              <a:xfrm>
                <a:off x="641108" y="3348630"/>
                <a:ext cx="61427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.04</m:t>
                      </m:r>
                    </m:oMath>
                  </m:oMathPara>
                </a14:m>
                <a:endParaRPr lang="en-IN" sz="160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381939-A066-411E-B701-464A600EE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08" y="3348630"/>
                <a:ext cx="614271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037700-91DE-42B7-BCA5-D85641C55926}"/>
                  </a:ext>
                </a:extLst>
              </p:cNvPr>
              <p:cNvSpPr txBox="1"/>
              <p:nvPr/>
            </p:nvSpPr>
            <p:spPr>
              <a:xfrm>
                <a:off x="1648824" y="3054444"/>
                <a:ext cx="61427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.12</m:t>
                      </m:r>
                    </m:oMath>
                  </m:oMathPara>
                </a14:m>
                <a:endParaRPr lang="en-IN" sz="160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037700-91DE-42B7-BCA5-D85641C55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824" y="3054444"/>
                <a:ext cx="614271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BEE15CF-7183-461B-9379-0956DD366DB9}"/>
                  </a:ext>
                </a:extLst>
              </p:cNvPr>
              <p:cNvSpPr txBox="1"/>
              <p:nvPr/>
            </p:nvSpPr>
            <p:spPr>
              <a:xfrm>
                <a:off x="2586783" y="3054444"/>
                <a:ext cx="61427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.12</m:t>
                      </m:r>
                    </m:oMath>
                  </m:oMathPara>
                </a14:m>
                <a:endParaRPr lang="en-IN" sz="160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BEE15CF-7183-461B-9379-0956DD366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783" y="3054444"/>
                <a:ext cx="614271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FB3FCF4-71EF-44D9-9D05-93909B16CA2F}"/>
                  </a:ext>
                </a:extLst>
              </p:cNvPr>
              <p:cNvSpPr txBox="1"/>
              <p:nvPr/>
            </p:nvSpPr>
            <p:spPr>
              <a:xfrm>
                <a:off x="3631778" y="3348630"/>
                <a:ext cx="61427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.04</m:t>
                      </m:r>
                    </m:oMath>
                  </m:oMathPara>
                </a14:m>
                <a:endParaRPr lang="en-IN" sz="160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FB3FCF4-71EF-44D9-9D05-93909B16C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778" y="3348630"/>
                <a:ext cx="614271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A0C929-1EEE-4C3A-8BCB-5ABAD2210431}"/>
                  </a:ext>
                </a:extLst>
              </p:cNvPr>
              <p:cNvSpPr txBox="1"/>
              <p:nvPr/>
            </p:nvSpPr>
            <p:spPr>
              <a:xfrm>
                <a:off x="4628666" y="3348630"/>
                <a:ext cx="61427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.04</m:t>
                      </m:r>
                    </m:oMath>
                  </m:oMathPara>
                </a14:m>
                <a:endParaRPr lang="en-IN" sz="160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A0C929-1EEE-4C3A-8BCB-5ABAD2210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666" y="3348630"/>
                <a:ext cx="614271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4F16CFF-D8B0-4BCD-8178-CC0516C89883}"/>
                  </a:ext>
                </a:extLst>
              </p:cNvPr>
              <p:cNvSpPr txBox="1"/>
              <p:nvPr/>
            </p:nvSpPr>
            <p:spPr>
              <a:xfrm>
                <a:off x="5381976" y="3601758"/>
                <a:ext cx="14940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I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𝑅𝑒𝑑</m:t>
                    </m:r>
                  </m:oMath>
                </a14:m>
                <a:r>
                  <a:rPr lang="en-IN" sz="1400"/>
                  <a:t>)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4F16CFF-D8B0-4BCD-8178-CC0516C89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976" y="3601758"/>
                <a:ext cx="1494018" cy="307777"/>
              </a:xfrm>
              <a:prstGeom prst="rect">
                <a:avLst/>
              </a:prstGeom>
              <a:blipFill>
                <a:blip r:embed="rId1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17F99D9-CA80-40C0-8045-90939C81CFAC}"/>
                  </a:ext>
                </a:extLst>
              </p:cNvPr>
              <p:cNvSpPr txBox="1"/>
              <p:nvPr/>
            </p:nvSpPr>
            <p:spPr>
              <a:xfrm>
                <a:off x="5449335" y="5254953"/>
                <a:ext cx="10873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40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17F99D9-CA80-40C0-8045-90939C81C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335" y="5254953"/>
                <a:ext cx="1087335" cy="307777"/>
              </a:xfrm>
              <a:prstGeom prst="rect">
                <a:avLst/>
              </a:prstGeom>
              <a:blipFill>
                <a:blip r:embed="rId1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08A5AD27-037D-492C-901F-0EAEBC282295}"/>
              </a:ext>
            </a:extLst>
          </p:cNvPr>
          <p:cNvSpPr/>
          <p:nvPr/>
        </p:nvSpPr>
        <p:spPr>
          <a:xfrm>
            <a:off x="436004" y="2735922"/>
            <a:ext cx="969558" cy="18173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974741A-6FB6-4A3B-A2E2-AB78A1EE4F8A}"/>
              </a:ext>
            </a:extLst>
          </p:cNvPr>
          <p:cNvSpPr/>
          <p:nvPr/>
        </p:nvSpPr>
        <p:spPr>
          <a:xfrm>
            <a:off x="1403817" y="2435150"/>
            <a:ext cx="969558" cy="48250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679D5EE-FA82-4568-BA6A-288DA4644945}"/>
              </a:ext>
            </a:extLst>
          </p:cNvPr>
          <p:cNvSpPr/>
          <p:nvPr/>
        </p:nvSpPr>
        <p:spPr>
          <a:xfrm>
            <a:off x="2371630" y="2435150"/>
            <a:ext cx="969558" cy="48250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47590A7-7571-41D7-878A-D08BC117957B}"/>
              </a:ext>
            </a:extLst>
          </p:cNvPr>
          <p:cNvSpPr/>
          <p:nvPr/>
        </p:nvSpPr>
        <p:spPr>
          <a:xfrm>
            <a:off x="3339443" y="2720720"/>
            <a:ext cx="969558" cy="19693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F6FB872-E549-4D39-820F-880B09E5A68F}"/>
              </a:ext>
            </a:extLst>
          </p:cNvPr>
          <p:cNvSpPr/>
          <p:nvPr/>
        </p:nvSpPr>
        <p:spPr>
          <a:xfrm>
            <a:off x="4307258" y="2720720"/>
            <a:ext cx="969558" cy="19693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2682C94-1A3B-4491-8A67-37827D67669F}"/>
                  </a:ext>
                </a:extLst>
              </p:cNvPr>
              <p:cNvSpPr txBox="1"/>
              <p:nvPr/>
            </p:nvSpPr>
            <p:spPr>
              <a:xfrm>
                <a:off x="507554" y="2389767"/>
                <a:ext cx="728084" cy="338554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.111</m:t>
                      </m:r>
                    </m:oMath>
                  </m:oMathPara>
                </a14:m>
                <a:endParaRPr lang="en-IN" sz="160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2682C94-1A3B-4491-8A67-37827D676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54" y="2389767"/>
                <a:ext cx="728084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3F3B3DF-6C53-4193-86A7-9E064D285884}"/>
                  </a:ext>
                </a:extLst>
              </p:cNvPr>
              <p:cNvSpPr txBox="1"/>
              <p:nvPr/>
            </p:nvSpPr>
            <p:spPr>
              <a:xfrm>
                <a:off x="1535011" y="2096596"/>
                <a:ext cx="728084" cy="338554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.333</m:t>
                      </m:r>
                    </m:oMath>
                  </m:oMathPara>
                </a14:m>
                <a:endParaRPr lang="en-IN" sz="160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3F3B3DF-6C53-4193-86A7-9E064D285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11" y="2096596"/>
                <a:ext cx="728084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E904735-DDBB-444D-A280-EFC292EE503F}"/>
                  </a:ext>
                </a:extLst>
              </p:cNvPr>
              <p:cNvSpPr txBox="1"/>
              <p:nvPr/>
            </p:nvSpPr>
            <p:spPr>
              <a:xfrm>
                <a:off x="2599453" y="2088995"/>
                <a:ext cx="728084" cy="338554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.333</m:t>
                      </m:r>
                    </m:oMath>
                  </m:oMathPara>
                </a14:m>
                <a:endParaRPr lang="en-IN" sz="16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E904735-DDBB-444D-A280-EFC292EE5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453" y="2088995"/>
                <a:ext cx="728084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78B897D-67EF-401E-9F15-8E54C0CF73A6}"/>
                  </a:ext>
                </a:extLst>
              </p:cNvPr>
              <p:cNvSpPr txBox="1"/>
              <p:nvPr/>
            </p:nvSpPr>
            <p:spPr>
              <a:xfrm>
                <a:off x="3517965" y="2382165"/>
                <a:ext cx="728084" cy="338554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.111</m:t>
                      </m:r>
                    </m:oMath>
                  </m:oMathPara>
                </a14:m>
                <a:endParaRPr lang="en-IN" sz="160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78B897D-67EF-401E-9F15-8E54C0CF7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65" y="2382165"/>
                <a:ext cx="728084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6F5B055-A95F-44CF-9DB1-E8A3321C8D01}"/>
                  </a:ext>
                </a:extLst>
              </p:cNvPr>
              <p:cNvSpPr txBox="1"/>
              <p:nvPr/>
            </p:nvSpPr>
            <p:spPr>
              <a:xfrm>
                <a:off x="4424375" y="2382167"/>
                <a:ext cx="728084" cy="338554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.111</m:t>
                      </m:r>
                    </m:oMath>
                  </m:oMathPara>
                </a14:m>
                <a:endParaRPr lang="en-IN" sz="160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6F5B055-A95F-44CF-9DB1-E8A3321C8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375" y="2382167"/>
                <a:ext cx="728084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AD3F3B4-C6F0-457D-897D-D1F560949B76}"/>
                  </a:ext>
                </a:extLst>
              </p:cNvPr>
              <p:cNvSpPr txBox="1"/>
              <p:nvPr/>
            </p:nvSpPr>
            <p:spPr>
              <a:xfrm>
                <a:off x="7381901" y="5309855"/>
                <a:ext cx="951030" cy="1077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I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IN" sz="1400" b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IN" sz="140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I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IN" sz="140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I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IN" sz="1400" b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I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IN" sz="140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AD3F3B4-C6F0-457D-897D-D1F560949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901" y="5309855"/>
                <a:ext cx="951030" cy="1077218"/>
              </a:xfrm>
              <a:prstGeom prst="rect">
                <a:avLst/>
              </a:prstGeom>
              <a:blipFill>
                <a:blip r:embed="rId20"/>
                <a:stretch>
                  <a:fillRect l="-4487" r="-3846" b="-39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Arrow: Up 71">
            <a:extLst>
              <a:ext uri="{FF2B5EF4-FFF2-40B4-BE49-F238E27FC236}">
                <a16:creationId xmlns:a16="http://schemas.microsoft.com/office/drawing/2014/main" id="{8C9692EC-2F28-420C-B922-ED20CC342CCB}"/>
              </a:ext>
            </a:extLst>
          </p:cNvPr>
          <p:cNvSpPr/>
          <p:nvPr/>
        </p:nvSpPr>
        <p:spPr>
          <a:xfrm>
            <a:off x="447857" y="3733209"/>
            <a:ext cx="167341" cy="1473175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Arrow: Up 72">
            <a:extLst>
              <a:ext uri="{FF2B5EF4-FFF2-40B4-BE49-F238E27FC236}">
                <a16:creationId xmlns:a16="http://schemas.microsoft.com/office/drawing/2014/main" id="{DF99EE5E-7190-40D2-A5BC-DC8868F4BA34}"/>
              </a:ext>
            </a:extLst>
          </p:cNvPr>
          <p:cNvSpPr/>
          <p:nvPr/>
        </p:nvSpPr>
        <p:spPr>
          <a:xfrm>
            <a:off x="1759768" y="3733209"/>
            <a:ext cx="167341" cy="1473175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Arrow: Up 73">
            <a:extLst>
              <a:ext uri="{FF2B5EF4-FFF2-40B4-BE49-F238E27FC236}">
                <a16:creationId xmlns:a16="http://schemas.microsoft.com/office/drawing/2014/main" id="{53C38A09-F952-484A-8169-B5B8DEFDDE33}"/>
              </a:ext>
            </a:extLst>
          </p:cNvPr>
          <p:cNvSpPr/>
          <p:nvPr/>
        </p:nvSpPr>
        <p:spPr>
          <a:xfrm>
            <a:off x="2760077" y="3733209"/>
            <a:ext cx="167341" cy="1473175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Arrow: Up 74">
            <a:extLst>
              <a:ext uri="{FF2B5EF4-FFF2-40B4-BE49-F238E27FC236}">
                <a16:creationId xmlns:a16="http://schemas.microsoft.com/office/drawing/2014/main" id="{03CC09CC-BBCE-46E3-B2CD-52792C732841}"/>
              </a:ext>
            </a:extLst>
          </p:cNvPr>
          <p:cNvSpPr/>
          <p:nvPr/>
        </p:nvSpPr>
        <p:spPr>
          <a:xfrm>
            <a:off x="3341018" y="3733209"/>
            <a:ext cx="167341" cy="1473175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Arrow: Up 75">
            <a:extLst>
              <a:ext uri="{FF2B5EF4-FFF2-40B4-BE49-F238E27FC236}">
                <a16:creationId xmlns:a16="http://schemas.microsoft.com/office/drawing/2014/main" id="{A1B1E3F1-6424-4081-A250-E639B231DAFC}"/>
              </a:ext>
            </a:extLst>
          </p:cNvPr>
          <p:cNvSpPr/>
          <p:nvPr/>
        </p:nvSpPr>
        <p:spPr>
          <a:xfrm>
            <a:off x="4340705" y="3733209"/>
            <a:ext cx="167341" cy="1473175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98AD599-FB43-474A-98B1-E6DBCB6FFB2F}"/>
                  </a:ext>
                </a:extLst>
              </p:cNvPr>
              <p:cNvSpPr txBox="1"/>
              <p:nvPr/>
            </p:nvSpPr>
            <p:spPr>
              <a:xfrm>
                <a:off x="5348991" y="2640689"/>
                <a:ext cx="14940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I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I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𝑅𝑒𝑑</m:t>
                    </m:r>
                  </m:oMath>
                </a14:m>
                <a:r>
                  <a:rPr lang="en-IN" sz="1400"/>
                  <a:t>)</a:t>
                </a: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98AD599-FB43-474A-98B1-E6DBCB6FF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991" y="2640689"/>
                <a:ext cx="1494018" cy="307777"/>
              </a:xfrm>
              <a:prstGeom prst="rect">
                <a:avLst/>
              </a:prstGeom>
              <a:blipFill>
                <a:blip r:embed="rId22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371B1F47-40BE-44C5-9DE6-C266981A6D70}"/>
              </a:ext>
            </a:extLst>
          </p:cNvPr>
          <p:cNvSpPr txBox="1"/>
          <p:nvPr/>
        </p:nvSpPr>
        <p:spPr>
          <a:xfrm rot="16200000">
            <a:off x="-183770" y="3267240"/>
            <a:ext cx="994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latin typeface="Roboto" panose="02000000000000000000" pitchFamily="2" charset="0"/>
                <a:ea typeface="Roboto" panose="02000000000000000000" pitchFamily="2" charset="0"/>
              </a:rPr>
              <a:t>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80A81DB-CD49-4FE9-A1CA-BA54FFF08A85}"/>
                  </a:ext>
                </a:extLst>
              </p:cNvPr>
              <p:cNvSpPr txBox="1"/>
              <p:nvPr/>
            </p:nvSpPr>
            <p:spPr>
              <a:xfrm>
                <a:off x="10054764" y="5554377"/>
                <a:ext cx="1037592" cy="588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IN" sz="140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80A81DB-CD49-4FE9-A1CA-BA54FFF08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764" y="5554377"/>
                <a:ext cx="1037592" cy="58817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2D23C7B-0DAE-4832-BC3D-B5544441F3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57726"/>
              </p:ext>
            </p:extLst>
          </p:nvPr>
        </p:nvGraphicFramePr>
        <p:xfrm>
          <a:off x="4064000" y="3302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" name="Equation" r:id="rId28" imgW="914400" imgH="198720" progId="Equation.DSMT4">
                  <p:embed/>
                </p:oleObj>
              </mc:Choice>
              <mc:Fallback>
                <p:oleObj name="Equation" r:id="rId2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064000" y="3302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8A2941E3-3BE7-425B-86F6-066EBC0B29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719959"/>
              </p:ext>
            </p:extLst>
          </p:nvPr>
        </p:nvGraphicFramePr>
        <p:xfrm>
          <a:off x="4464050" y="3311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" name="Equation" r:id="rId30" imgW="114120" imgH="177480" progId="Equation.DSMT4">
                  <p:embed/>
                </p:oleObj>
              </mc:Choice>
              <mc:Fallback>
                <p:oleObj name="Equation" r:id="rId30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464050" y="3311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BB8FF56-EB9B-4DF6-8ABE-203E252FD6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314510"/>
              </p:ext>
            </p:extLst>
          </p:nvPr>
        </p:nvGraphicFramePr>
        <p:xfrm>
          <a:off x="6574619" y="3634327"/>
          <a:ext cx="23876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" name="Equation" r:id="rId31" imgW="2387520" imgH="1460160" progId="Equation.DSMT4">
                  <p:embed/>
                </p:oleObj>
              </mc:Choice>
              <mc:Fallback>
                <p:oleObj name="Equation" r:id="rId31" imgW="2387520" imgH="1460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574619" y="3634327"/>
                        <a:ext cx="2387600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81A90CD2-A54A-4253-A91E-92D6092EF9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597673"/>
              </p:ext>
            </p:extLst>
          </p:nvPr>
        </p:nvGraphicFramePr>
        <p:xfrm>
          <a:off x="7450645" y="3033370"/>
          <a:ext cx="4064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8" name="Equation" r:id="rId33" imgW="4063680" imgH="507960" progId="Equation.DSMT4">
                  <p:embed/>
                </p:oleObj>
              </mc:Choice>
              <mc:Fallback>
                <p:oleObj name="Equation" r:id="rId33" imgW="40636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450645" y="3033370"/>
                        <a:ext cx="40640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2ACC9E87-C41E-4169-B845-6E29D10A52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777051"/>
              </p:ext>
            </p:extLst>
          </p:nvPr>
        </p:nvGraphicFramePr>
        <p:xfrm>
          <a:off x="9626186" y="323165"/>
          <a:ext cx="23495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" name="Equation" r:id="rId35" imgW="2349360" imgH="1422360" progId="Equation.DSMT4">
                  <p:embed/>
                </p:oleObj>
              </mc:Choice>
              <mc:Fallback>
                <p:oleObj name="Equation" r:id="rId35" imgW="2349360" imgH="1422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9626186" y="323165"/>
                        <a:ext cx="2349500" cy="14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>
            <a:extLst>
              <a:ext uri="{FF2B5EF4-FFF2-40B4-BE49-F238E27FC236}">
                <a16:creationId xmlns:a16="http://schemas.microsoft.com/office/drawing/2014/main" id="{F953BBA5-94DA-4999-80DB-1C9D0191A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17636"/>
              </p:ext>
            </p:extLst>
          </p:nvPr>
        </p:nvGraphicFramePr>
        <p:xfrm>
          <a:off x="6934152" y="157154"/>
          <a:ext cx="1849979" cy="2747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" name="Equation" r:id="rId37" imgW="2145960" imgH="3187440" progId="Equation.DSMT4">
                  <p:embed/>
                </p:oleObj>
              </mc:Choice>
              <mc:Fallback>
                <p:oleObj name="Equation" r:id="rId37" imgW="2145960" imgH="3187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6934152" y="157154"/>
                        <a:ext cx="1849979" cy="2747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DD0EDF8-F10C-4E06-A3DC-D95C2C9FE2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729641"/>
              </p:ext>
            </p:extLst>
          </p:nvPr>
        </p:nvGraphicFramePr>
        <p:xfrm>
          <a:off x="10595402" y="2138469"/>
          <a:ext cx="1346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" name="Equation" r:id="rId39" imgW="1346040" imgH="507960" progId="Equation.DSMT4">
                  <p:embed/>
                </p:oleObj>
              </mc:Choice>
              <mc:Fallback>
                <p:oleObj name="Equation" r:id="rId39" imgW="13460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0595402" y="2138469"/>
                        <a:ext cx="13462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87">
            <a:extLst>
              <a:ext uri="{FF2B5EF4-FFF2-40B4-BE49-F238E27FC236}">
                <a16:creationId xmlns:a16="http://schemas.microsoft.com/office/drawing/2014/main" id="{1EFE70E9-5B5B-4E2E-A557-899BEE99F0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370192"/>
              </p:ext>
            </p:extLst>
          </p:nvPr>
        </p:nvGraphicFramePr>
        <p:xfrm>
          <a:off x="3863409" y="437385"/>
          <a:ext cx="25781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" name="Equation" r:id="rId41" imgW="2577960" imgH="1688760" progId="Equation.DSMT4">
                  <p:embed/>
                </p:oleObj>
              </mc:Choice>
              <mc:Fallback>
                <p:oleObj name="Equation" r:id="rId41" imgW="2577960" imgH="1688760" progId="Equation.DSMT4">
                  <p:embed/>
                  <p:pic>
                    <p:nvPicPr>
                      <p:cNvPr id="46" name="Object 45">
                        <a:extLst>
                          <a:ext uri="{FF2B5EF4-FFF2-40B4-BE49-F238E27FC236}">
                            <a16:creationId xmlns:a16="http://schemas.microsoft.com/office/drawing/2014/main" id="{2ACC9E87-C41E-4169-B845-6E29D10A52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3863409" y="437385"/>
                        <a:ext cx="2578100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3023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Box 205">
            <a:extLst>
              <a:ext uri="{FF2B5EF4-FFF2-40B4-BE49-F238E27FC236}">
                <a16:creationId xmlns:a16="http://schemas.microsoft.com/office/drawing/2014/main" id="{76B861D9-04B2-41ED-87A1-F756F6632CD0}"/>
              </a:ext>
            </a:extLst>
          </p:cNvPr>
          <p:cNvSpPr txBox="1"/>
          <p:nvPr/>
        </p:nvSpPr>
        <p:spPr>
          <a:xfrm>
            <a:off x="61451" y="128246"/>
            <a:ext cx="33517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Move ( Inexact, 2 Steps)</a:t>
            </a:r>
          </a:p>
          <a:p>
            <a:r>
              <a:rPr lang="en-IN" sz="1200"/>
              <a:t>Cyclic for simplicity. That is after X5, next step is X1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D16A846-41C3-485A-AD69-DEBDE38A604A}"/>
              </a:ext>
            </a:extLst>
          </p:cNvPr>
          <p:cNvSpPr txBox="1"/>
          <p:nvPr/>
        </p:nvSpPr>
        <p:spPr>
          <a:xfrm>
            <a:off x="284673" y="799513"/>
            <a:ext cx="76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/>
              <a:t>World: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71F9C33-CFEF-4DA7-8D82-397D74DD5CAE}"/>
              </a:ext>
            </a:extLst>
          </p:cNvPr>
          <p:cNvSpPr txBox="1"/>
          <p:nvPr/>
        </p:nvSpPr>
        <p:spPr>
          <a:xfrm>
            <a:off x="6328727" y="582198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/>
              <a:t>Motion: 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5D66B43-7905-4EDC-8CE2-965FB56200F8}"/>
              </a:ext>
            </a:extLst>
          </p:cNvPr>
          <p:cNvSpPr/>
          <p:nvPr/>
        </p:nvSpPr>
        <p:spPr>
          <a:xfrm>
            <a:off x="7220542" y="1303651"/>
            <a:ext cx="3027842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DF86A85-8EC5-40B4-9396-2C15E0C520FA}"/>
              </a:ext>
            </a:extLst>
          </p:cNvPr>
          <p:cNvSpPr txBox="1"/>
          <p:nvPr/>
        </p:nvSpPr>
        <p:spPr>
          <a:xfrm>
            <a:off x="6328727" y="920752"/>
            <a:ext cx="3789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/>
              <a:t>Robot’s known accuracy observation for 2 steps: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5001722-D93F-4501-846E-8D49A23B3412}"/>
              </a:ext>
            </a:extLst>
          </p:cNvPr>
          <p:cNvSpPr/>
          <p:nvPr/>
        </p:nvSpPr>
        <p:spPr>
          <a:xfrm>
            <a:off x="6376240" y="1303651"/>
            <a:ext cx="871328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99CFD2E-7A6A-46E5-ADC0-535125A911D3}"/>
              </a:ext>
            </a:extLst>
          </p:cNvPr>
          <p:cNvSpPr txBox="1"/>
          <p:nvPr/>
        </p:nvSpPr>
        <p:spPr>
          <a:xfrm>
            <a:off x="6138338" y="1710240"/>
            <a:ext cx="1404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10% Undershoot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32EF8E5-4523-435D-9051-67E7A6B67088}"/>
              </a:ext>
            </a:extLst>
          </p:cNvPr>
          <p:cNvSpPr txBox="1"/>
          <p:nvPr/>
        </p:nvSpPr>
        <p:spPr>
          <a:xfrm>
            <a:off x="8149159" y="1710240"/>
            <a:ext cx="920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80% exact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621ED63E-3A73-44FF-968E-16023D9B9F31}"/>
              </a:ext>
            </a:extLst>
          </p:cNvPr>
          <p:cNvSpPr/>
          <p:nvPr/>
        </p:nvSpPr>
        <p:spPr>
          <a:xfrm>
            <a:off x="690177" y="5855224"/>
            <a:ext cx="969558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AE263AF-F03F-4A54-9FB4-FFB93A7E501A}"/>
              </a:ext>
            </a:extLst>
          </p:cNvPr>
          <p:cNvSpPr/>
          <p:nvPr/>
        </p:nvSpPr>
        <p:spPr>
          <a:xfrm>
            <a:off x="1657990" y="5190165"/>
            <a:ext cx="969558" cy="7107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A860D5E5-D334-485B-9A07-382E19A75277}"/>
              </a:ext>
            </a:extLst>
          </p:cNvPr>
          <p:cNvSpPr/>
          <p:nvPr/>
        </p:nvSpPr>
        <p:spPr>
          <a:xfrm>
            <a:off x="2625803" y="5855224"/>
            <a:ext cx="969558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84509A00-BD17-47E7-84CC-1BB8D28EC877}"/>
              </a:ext>
            </a:extLst>
          </p:cNvPr>
          <p:cNvSpPr/>
          <p:nvPr/>
        </p:nvSpPr>
        <p:spPr>
          <a:xfrm>
            <a:off x="3593616" y="5175558"/>
            <a:ext cx="969558" cy="7253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14F14772-CC56-4E7B-AF74-451E039AA6AC}"/>
              </a:ext>
            </a:extLst>
          </p:cNvPr>
          <p:cNvSpPr/>
          <p:nvPr/>
        </p:nvSpPr>
        <p:spPr>
          <a:xfrm>
            <a:off x="4561431" y="5839048"/>
            <a:ext cx="969558" cy="61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20CB387-56A9-4B29-A791-7DECFE640915}"/>
              </a:ext>
            </a:extLst>
          </p:cNvPr>
          <p:cNvSpPr/>
          <p:nvPr/>
        </p:nvSpPr>
        <p:spPr>
          <a:xfrm>
            <a:off x="10248384" y="1303651"/>
            <a:ext cx="871328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3CDD38-400C-4EC9-B163-6870737D68AD}"/>
              </a:ext>
            </a:extLst>
          </p:cNvPr>
          <p:cNvSpPr txBox="1"/>
          <p:nvPr/>
        </p:nvSpPr>
        <p:spPr>
          <a:xfrm>
            <a:off x="10009592" y="1710240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10% Overshoot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82FC1FC-F321-4122-96D2-B84BA83A1BAF}"/>
              </a:ext>
            </a:extLst>
          </p:cNvPr>
          <p:cNvSpPr/>
          <p:nvPr/>
        </p:nvSpPr>
        <p:spPr>
          <a:xfrm>
            <a:off x="445847" y="1845200"/>
            <a:ext cx="969558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7FA44C0-90D9-4E78-8A83-7D16749B9710}"/>
              </a:ext>
            </a:extLst>
          </p:cNvPr>
          <p:cNvSpPr/>
          <p:nvPr/>
        </p:nvSpPr>
        <p:spPr>
          <a:xfrm>
            <a:off x="1413660" y="1180141"/>
            <a:ext cx="969558" cy="7107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0E05D4A-D5DA-4FE4-86E0-5B54D01B60C8}"/>
              </a:ext>
            </a:extLst>
          </p:cNvPr>
          <p:cNvSpPr/>
          <p:nvPr/>
        </p:nvSpPr>
        <p:spPr>
          <a:xfrm>
            <a:off x="2381473" y="1845200"/>
            <a:ext cx="969558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03FCAB7-81A8-49C0-BA54-606954DC2559}"/>
              </a:ext>
            </a:extLst>
          </p:cNvPr>
          <p:cNvSpPr/>
          <p:nvPr/>
        </p:nvSpPr>
        <p:spPr>
          <a:xfrm>
            <a:off x="3349286" y="1180140"/>
            <a:ext cx="969558" cy="7107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1C03D50-F277-4630-A3D2-5449F6A5E55B}"/>
              </a:ext>
            </a:extLst>
          </p:cNvPr>
          <p:cNvSpPr/>
          <p:nvPr/>
        </p:nvSpPr>
        <p:spPr>
          <a:xfrm>
            <a:off x="4317101" y="1845200"/>
            <a:ext cx="969558" cy="45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79A39F5-D290-491A-AD79-56AEA02757DF}"/>
                  </a:ext>
                </a:extLst>
              </p:cNvPr>
              <p:cNvSpPr txBox="1"/>
              <p:nvPr/>
            </p:nvSpPr>
            <p:spPr>
              <a:xfrm>
                <a:off x="563245" y="1519286"/>
                <a:ext cx="445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160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79A39F5-D290-491A-AD79-56AEA0275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45" y="1519286"/>
                <a:ext cx="445507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B8C1436-008F-423D-B0A8-3C4471A3DFE2}"/>
                  </a:ext>
                </a:extLst>
              </p:cNvPr>
              <p:cNvSpPr txBox="1"/>
              <p:nvPr/>
            </p:nvSpPr>
            <p:spPr>
              <a:xfrm>
                <a:off x="1560135" y="1519286"/>
                <a:ext cx="4502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160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B8C1436-008F-423D-B0A8-3C4471A3D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135" y="1519286"/>
                <a:ext cx="450251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BFBDF0E-1DBC-417A-A66F-AFB6FA177682}"/>
                  </a:ext>
                </a:extLst>
              </p:cNvPr>
              <p:cNvSpPr txBox="1"/>
              <p:nvPr/>
            </p:nvSpPr>
            <p:spPr>
              <a:xfrm>
                <a:off x="2557025" y="1519286"/>
                <a:ext cx="4502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160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BFBDF0E-1DBC-417A-A66F-AFB6FA177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025" y="1519286"/>
                <a:ext cx="450251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33BAEDF-D8B2-4184-B76B-86EBF15405CC}"/>
                  </a:ext>
                </a:extLst>
              </p:cNvPr>
              <p:cNvSpPr txBox="1"/>
              <p:nvPr/>
            </p:nvSpPr>
            <p:spPr>
              <a:xfrm>
                <a:off x="3553915" y="1519286"/>
                <a:ext cx="4502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sz="160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33BAEDF-D8B2-4184-B76B-86EBF1540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915" y="1519286"/>
                <a:ext cx="450251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FAB02C2-8D20-42E1-B657-A3EED8A9D44E}"/>
                  </a:ext>
                </a:extLst>
              </p:cNvPr>
              <p:cNvSpPr txBox="1"/>
              <p:nvPr/>
            </p:nvSpPr>
            <p:spPr>
              <a:xfrm>
                <a:off x="4550803" y="1519286"/>
                <a:ext cx="4502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sz="160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FAB02C2-8D20-42E1-B657-A3EED8A9D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803" y="1519286"/>
                <a:ext cx="450251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A7E96A6D-7C99-48CF-B605-2D3C5AADD5F3}"/>
              </a:ext>
            </a:extLst>
          </p:cNvPr>
          <p:cNvSpPr/>
          <p:nvPr/>
        </p:nvSpPr>
        <p:spPr>
          <a:xfrm>
            <a:off x="690177" y="4024432"/>
            <a:ext cx="969558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199EF5D-1080-42C0-B6C5-C3ECCC361F61}"/>
              </a:ext>
            </a:extLst>
          </p:cNvPr>
          <p:cNvSpPr/>
          <p:nvPr/>
        </p:nvSpPr>
        <p:spPr>
          <a:xfrm>
            <a:off x="1657990" y="4024432"/>
            <a:ext cx="969558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7B5A88-7629-4412-8505-3A1C3BCA68D3}"/>
              </a:ext>
            </a:extLst>
          </p:cNvPr>
          <p:cNvSpPr/>
          <p:nvPr/>
        </p:nvSpPr>
        <p:spPr>
          <a:xfrm>
            <a:off x="2625803" y="4024432"/>
            <a:ext cx="969558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77B136F-F77D-4A8F-80C8-BA07F38EEB9B}"/>
              </a:ext>
            </a:extLst>
          </p:cNvPr>
          <p:cNvSpPr/>
          <p:nvPr/>
        </p:nvSpPr>
        <p:spPr>
          <a:xfrm>
            <a:off x="3593616" y="4024432"/>
            <a:ext cx="969558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2BD3A7F-0619-46B3-9325-E44C1774E79F}"/>
              </a:ext>
            </a:extLst>
          </p:cNvPr>
          <p:cNvSpPr/>
          <p:nvPr/>
        </p:nvSpPr>
        <p:spPr>
          <a:xfrm>
            <a:off x="4561431" y="4024432"/>
            <a:ext cx="969558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B723C4-B7FA-413E-A7FE-ECD91460FD7D}"/>
              </a:ext>
            </a:extLst>
          </p:cNvPr>
          <p:cNvSpPr/>
          <p:nvPr/>
        </p:nvSpPr>
        <p:spPr>
          <a:xfrm>
            <a:off x="1667522" y="4467078"/>
            <a:ext cx="136943" cy="7107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F7D92B2-F674-4F0A-BB50-579C993E4C47}"/>
              </a:ext>
            </a:extLst>
          </p:cNvPr>
          <p:cNvSpPr/>
          <p:nvPr/>
        </p:nvSpPr>
        <p:spPr>
          <a:xfrm>
            <a:off x="3007835" y="4091742"/>
            <a:ext cx="136943" cy="405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3D0AB9D-DD0C-4E22-A487-18397A33C92B}"/>
              </a:ext>
            </a:extLst>
          </p:cNvPr>
          <p:cNvSpPr/>
          <p:nvPr/>
        </p:nvSpPr>
        <p:spPr>
          <a:xfrm rot="5400000">
            <a:off x="2338642" y="3699416"/>
            <a:ext cx="136943" cy="14791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A4F7E63-BED7-4271-99CC-4B832353E971}"/>
              </a:ext>
            </a:extLst>
          </p:cNvPr>
          <p:cNvSpPr/>
          <p:nvPr/>
        </p:nvSpPr>
        <p:spPr>
          <a:xfrm>
            <a:off x="2516331" y="4994515"/>
            <a:ext cx="136943" cy="2004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CD87E25-829F-478A-9440-CECEC15A9CAF}"/>
              </a:ext>
            </a:extLst>
          </p:cNvPr>
          <p:cNvSpPr/>
          <p:nvPr/>
        </p:nvSpPr>
        <p:spPr>
          <a:xfrm>
            <a:off x="4977738" y="4102101"/>
            <a:ext cx="136943" cy="9424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29B4958-FCA3-4153-A982-0A4F4313A97D}"/>
              </a:ext>
            </a:extLst>
          </p:cNvPr>
          <p:cNvSpPr/>
          <p:nvPr/>
        </p:nvSpPr>
        <p:spPr>
          <a:xfrm rot="5400000">
            <a:off x="3729000" y="3679599"/>
            <a:ext cx="168695" cy="26026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6A64820-8429-4E1C-980B-B2B0E42AF748}"/>
              </a:ext>
            </a:extLst>
          </p:cNvPr>
          <p:cNvSpPr/>
          <p:nvPr/>
        </p:nvSpPr>
        <p:spPr>
          <a:xfrm>
            <a:off x="1796324" y="4507479"/>
            <a:ext cx="715688" cy="6826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C4E43E6-5F23-44E2-B748-A27E57A0231C}"/>
              </a:ext>
            </a:extLst>
          </p:cNvPr>
          <p:cNvSpPr txBox="1"/>
          <p:nvPr/>
        </p:nvSpPr>
        <p:spPr>
          <a:xfrm rot="16200000">
            <a:off x="1416015" y="4710283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latin typeface="Roboto" panose="02000000000000000000" pitchFamily="2" charset="0"/>
                <a:ea typeface="Roboto" panose="02000000000000000000" pitchFamily="2" charset="0"/>
              </a:rPr>
              <a:t>10% US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577A67D-9712-4903-B1D9-B1F6626B35CD}"/>
              </a:ext>
            </a:extLst>
          </p:cNvPr>
          <p:cNvSpPr txBox="1"/>
          <p:nvPr/>
        </p:nvSpPr>
        <p:spPr>
          <a:xfrm>
            <a:off x="2629519" y="487132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latin typeface="Roboto" panose="02000000000000000000" pitchFamily="2" charset="0"/>
                <a:ea typeface="Roboto" panose="02000000000000000000" pitchFamily="2" charset="0"/>
              </a:rPr>
              <a:t>10% OS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5E4A1A8-D07A-4383-9E97-BD74B0D18D61}"/>
              </a:ext>
            </a:extLst>
          </p:cNvPr>
          <p:cNvSpPr/>
          <p:nvPr/>
        </p:nvSpPr>
        <p:spPr>
          <a:xfrm>
            <a:off x="2513545" y="4501329"/>
            <a:ext cx="2047886" cy="415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8806752-F5E5-418E-9BF6-7AAC19416338}"/>
              </a:ext>
            </a:extLst>
          </p:cNvPr>
          <p:cNvSpPr/>
          <p:nvPr/>
        </p:nvSpPr>
        <p:spPr>
          <a:xfrm>
            <a:off x="3591873" y="4102101"/>
            <a:ext cx="969558" cy="415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CE05836-E9EB-4AB2-BFB4-2E9AA91C7A22}"/>
              </a:ext>
            </a:extLst>
          </p:cNvPr>
          <p:cNvSpPr txBox="1"/>
          <p:nvPr/>
        </p:nvSpPr>
        <p:spPr>
          <a:xfrm rot="16200000">
            <a:off x="1740144" y="4741140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latin typeface="Roboto" panose="02000000000000000000" pitchFamily="2" charset="0"/>
                <a:ea typeface="Roboto" panose="02000000000000000000" pitchFamily="2" charset="0"/>
              </a:rPr>
              <a:t>80% Exact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FB31BA-CC9E-41FB-8D63-C3AAE3A76A99}"/>
              </a:ext>
            </a:extLst>
          </p:cNvPr>
          <p:cNvSpPr txBox="1"/>
          <p:nvPr/>
        </p:nvSpPr>
        <p:spPr>
          <a:xfrm>
            <a:off x="6080367" y="47482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+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BACB520-9A26-4985-936F-8353F3830E2C}"/>
              </a:ext>
            </a:extLst>
          </p:cNvPr>
          <p:cNvSpPr/>
          <p:nvPr/>
        </p:nvSpPr>
        <p:spPr>
          <a:xfrm>
            <a:off x="6862542" y="5875941"/>
            <a:ext cx="969558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DD5CA43-A657-45E2-8ED6-A797B2314C10}"/>
              </a:ext>
            </a:extLst>
          </p:cNvPr>
          <p:cNvSpPr/>
          <p:nvPr/>
        </p:nvSpPr>
        <p:spPr>
          <a:xfrm>
            <a:off x="7830355" y="5210882"/>
            <a:ext cx="969558" cy="7107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149DE51-58E4-4E1F-984E-271F19C12F26}"/>
              </a:ext>
            </a:extLst>
          </p:cNvPr>
          <p:cNvSpPr/>
          <p:nvPr/>
        </p:nvSpPr>
        <p:spPr>
          <a:xfrm>
            <a:off x="8798168" y="5875941"/>
            <a:ext cx="969558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59F847C-BD8E-4852-A9E7-DF8B1AF7D739}"/>
              </a:ext>
            </a:extLst>
          </p:cNvPr>
          <p:cNvSpPr/>
          <p:nvPr/>
        </p:nvSpPr>
        <p:spPr>
          <a:xfrm>
            <a:off x="9765981" y="5196275"/>
            <a:ext cx="969558" cy="7253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6E9E1C8-7D71-40B0-8E37-4F0656EBC54E}"/>
              </a:ext>
            </a:extLst>
          </p:cNvPr>
          <p:cNvSpPr/>
          <p:nvPr/>
        </p:nvSpPr>
        <p:spPr>
          <a:xfrm>
            <a:off x="10733796" y="5859765"/>
            <a:ext cx="969558" cy="61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E863B6B-C254-4ABB-A0CE-40A7FDB77D31}"/>
              </a:ext>
            </a:extLst>
          </p:cNvPr>
          <p:cNvSpPr/>
          <p:nvPr/>
        </p:nvSpPr>
        <p:spPr>
          <a:xfrm>
            <a:off x="6862542" y="4049936"/>
            <a:ext cx="969558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B95858F-3F5B-41D0-A106-B887E2126C8E}"/>
              </a:ext>
            </a:extLst>
          </p:cNvPr>
          <p:cNvSpPr/>
          <p:nvPr/>
        </p:nvSpPr>
        <p:spPr>
          <a:xfrm>
            <a:off x="7830355" y="4049936"/>
            <a:ext cx="969558" cy="537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6AA89FC-59AF-4BF8-9142-F1CADAD1835D}"/>
              </a:ext>
            </a:extLst>
          </p:cNvPr>
          <p:cNvSpPr/>
          <p:nvPr/>
        </p:nvSpPr>
        <p:spPr>
          <a:xfrm>
            <a:off x="8798168" y="4049936"/>
            <a:ext cx="969558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97C213F-B5D8-4AFA-BEAA-9FE08CD1CBE3}"/>
              </a:ext>
            </a:extLst>
          </p:cNvPr>
          <p:cNvSpPr/>
          <p:nvPr/>
        </p:nvSpPr>
        <p:spPr>
          <a:xfrm>
            <a:off x="9765981" y="4049936"/>
            <a:ext cx="969558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FE96E4E1-A318-4BC9-966B-4CA3B65478B0}"/>
              </a:ext>
            </a:extLst>
          </p:cNvPr>
          <p:cNvSpPr/>
          <p:nvPr/>
        </p:nvSpPr>
        <p:spPr>
          <a:xfrm>
            <a:off x="10733796" y="4049936"/>
            <a:ext cx="969558" cy="476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1BE2FE62-0165-4681-9EEB-6BAB6F9B15A6}"/>
              </a:ext>
            </a:extLst>
          </p:cNvPr>
          <p:cNvSpPr/>
          <p:nvPr/>
        </p:nvSpPr>
        <p:spPr>
          <a:xfrm>
            <a:off x="10460914" y="4485496"/>
            <a:ext cx="153646" cy="703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0E4126C0-1903-4609-87C4-92B023318997}"/>
              </a:ext>
            </a:extLst>
          </p:cNvPr>
          <p:cNvSpPr/>
          <p:nvPr/>
        </p:nvSpPr>
        <p:spPr>
          <a:xfrm>
            <a:off x="8178191" y="4090552"/>
            <a:ext cx="136943" cy="405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1277C45-2B29-4406-A268-F33094DF7816}"/>
              </a:ext>
            </a:extLst>
          </p:cNvPr>
          <p:cNvSpPr/>
          <p:nvPr/>
        </p:nvSpPr>
        <p:spPr>
          <a:xfrm rot="5400000">
            <a:off x="9323360" y="3321909"/>
            <a:ext cx="128324" cy="2418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FB38BF9B-541E-4874-8448-C8BDB8277E2A}"/>
              </a:ext>
            </a:extLst>
          </p:cNvPr>
          <p:cNvSpPr/>
          <p:nvPr/>
        </p:nvSpPr>
        <p:spPr>
          <a:xfrm>
            <a:off x="10596853" y="4924870"/>
            <a:ext cx="134407" cy="264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F51429F9-9C7C-4F37-A6C3-0D7D742AB6D7}"/>
              </a:ext>
            </a:extLst>
          </p:cNvPr>
          <p:cNvSpPr/>
          <p:nvPr/>
        </p:nvSpPr>
        <p:spPr>
          <a:xfrm>
            <a:off x="11150103" y="4122818"/>
            <a:ext cx="136943" cy="9424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B0DCB428-064F-4B4C-B384-29DDB2F3A8C6}"/>
              </a:ext>
            </a:extLst>
          </p:cNvPr>
          <p:cNvSpPr/>
          <p:nvPr/>
        </p:nvSpPr>
        <p:spPr>
          <a:xfrm rot="5400000">
            <a:off x="10903895" y="4691672"/>
            <a:ext cx="157519" cy="608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3E7CC07B-055E-473A-A261-B9CF3C7200B6}"/>
              </a:ext>
            </a:extLst>
          </p:cNvPr>
          <p:cNvSpPr/>
          <p:nvPr/>
        </p:nvSpPr>
        <p:spPr>
          <a:xfrm>
            <a:off x="9752593" y="4595402"/>
            <a:ext cx="715688" cy="5934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351F9C3-FF84-4118-9D75-D3F75630E29B}"/>
              </a:ext>
            </a:extLst>
          </p:cNvPr>
          <p:cNvSpPr txBox="1"/>
          <p:nvPr/>
        </p:nvSpPr>
        <p:spPr>
          <a:xfrm>
            <a:off x="10676434" y="4887043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latin typeface="Roboto" panose="02000000000000000000" pitchFamily="2" charset="0"/>
                <a:ea typeface="Roboto" panose="02000000000000000000" pitchFamily="2" charset="0"/>
              </a:rPr>
              <a:t>10% US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D3CA48B2-0E0B-4C96-8B75-5A01911CBB3B}"/>
              </a:ext>
            </a:extLst>
          </p:cNvPr>
          <p:cNvSpPr/>
          <p:nvPr/>
        </p:nvSpPr>
        <p:spPr>
          <a:xfrm>
            <a:off x="6865825" y="4583090"/>
            <a:ext cx="3620163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A222E562-8BD8-4431-A415-3F93288E6F29}"/>
              </a:ext>
            </a:extLst>
          </p:cNvPr>
          <p:cNvSpPr/>
          <p:nvPr/>
        </p:nvSpPr>
        <p:spPr>
          <a:xfrm>
            <a:off x="6875469" y="4116871"/>
            <a:ext cx="969558" cy="4785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2EA58F6-2382-4228-AF3F-F868A1B43120}"/>
              </a:ext>
            </a:extLst>
          </p:cNvPr>
          <p:cNvSpPr txBox="1"/>
          <p:nvPr/>
        </p:nvSpPr>
        <p:spPr>
          <a:xfrm rot="16200000">
            <a:off x="9859732" y="4772728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latin typeface="Roboto" panose="02000000000000000000" pitchFamily="2" charset="0"/>
                <a:ea typeface="Roboto" panose="02000000000000000000" pitchFamily="2" charset="0"/>
              </a:rPr>
              <a:t>80% Exact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C8E39D7-F538-49F4-8B56-8CE96174F88C}"/>
              </a:ext>
            </a:extLst>
          </p:cNvPr>
          <p:cNvSpPr txBox="1"/>
          <p:nvPr/>
        </p:nvSpPr>
        <p:spPr>
          <a:xfrm rot="16200000">
            <a:off x="10253412" y="4846445"/>
            <a:ext cx="622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>
                <a:latin typeface="Roboto" panose="02000000000000000000" pitchFamily="2" charset="0"/>
                <a:ea typeface="Roboto" panose="02000000000000000000" pitchFamily="2" charset="0"/>
              </a:rPr>
              <a:t>10% OS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88BEC3B2-7097-4E31-B8C1-F5F69A528CC0}"/>
              </a:ext>
            </a:extLst>
          </p:cNvPr>
          <p:cNvSpPr/>
          <p:nvPr/>
        </p:nvSpPr>
        <p:spPr>
          <a:xfrm>
            <a:off x="310595" y="2535582"/>
            <a:ext cx="1106199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/>
              <a:t>Given, robot has “moved”, what is the probability of its location in each cell?</a:t>
            </a:r>
          </a:p>
          <a:p>
            <a:r>
              <a:rPr lang="en-IN"/>
              <a:t>	</a:t>
            </a:r>
            <a:r>
              <a:rPr lang="en-IN" sz="1600" i="1"/>
              <a:t>As per “prior” probability, the robot could have moved only from 2 locations. X</a:t>
            </a:r>
            <a:r>
              <a:rPr lang="en-IN" sz="1600" i="1" baseline="-25000"/>
              <a:t>2</a:t>
            </a:r>
            <a:r>
              <a:rPr lang="en-IN" sz="1600" i="1"/>
              <a:t> and X</a:t>
            </a:r>
            <a:r>
              <a:rPr lang="en-IN" sz="1600" i="1" baseline="-25000"/>
              <a:t>4. </a:t>
            </a:r>
            <a:r>
              <a:rPr lang="en-IN" sz="1600" i="1"/>
              <a:t> each with 0.5 probability. Thus each cell’s probability would have come ony from these locations. We will have a time notation to keep track of notation before move and after move. </a:t>
            </a:r>
            <a:endParaRPr lang="en-IN" sz="1600" i="1" baseline="30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6C31CE-9B3C-466B-A776-BE3156FF0CA8}"/>
              </a:ext>
            </a:extLst>
          </p:cNvPr>
          <p:cNvSpPr txBox="1"/>
          <p:nvPr/>
        </p:nvSpPr>
        <p:spPr>
          <a:xfrm>
            <a:off x="2815787" y="6094960"/>
            <a:ext cx="31771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F32151B-FDDA-440B-A8A2-06492440734F}"/>
              </a:ext>
            </a:extLst>
          </p:cNvPr>
          <p:cNvSpPr txBox="1"/>
          <p:nvPr/>
        </p:nvSpPr>
        <p:spPr>
          <a:xfrm>
            <a:off x="9347674" y="6147632"/>
            <a:ext cx="30970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B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EC59CD2-41F2-4CD7-989E-F2888A4A52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830812"/>
              </p:ext>
            </p:extLst>
          </p:nvPr>
        </p:nvGraphicFramePr>
        <p:xfrm>
          <a:off x="1686735" y="6594975"/>
          <a:ext cx="8509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1" name="Equation" r:id="rId12" imgW="8508960" imgH="228600" progId="Equation.DSMT4">
                  <p:embed/>
                </p:oleObj>
              </mc:Choice>
              <mc:Fallback>
                <p:oleObj name="Equation" r:id="rId12" imgW="8508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86735" y="6594975"/>
                        <a:ext cx="8509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A40D927-063A-4422-830D-88932E52E8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740583"/>
              </p:ext>
            </p:extLst>
          </p:nvPr>
        </p:nvGraphicFramePr>
        <p:xfrm>
          <a:off x="822249" y="5558967"/>
          <a:ext cx="355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2" name="Equation" r:id="rId14" imgW="355320" imgH="291960" progId="Equation.DSMT4">
                  <p:embed/>
                </p:oleObj>
              </mc:Choice>
              <mc:Fallback>
                <p:oleObj name="Equation" r:id="rId14" imgW="3553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22249" y="5558967"/>
                        <a:ext cx="355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99">
            <a:extLst>
              <a:ext uri="{FF2B5EF4-FFF2-40B4-BE49-F238E27FC236}">
                <a16:creationId xmlns:a16="http://schemas.microsoft.com/office/drawing/2014/main" id="{F7C509BE-02EB-4A78-99EB-4C53BB0E7F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241821"/>
              </p:ext>
            </p:extLst>
          </p:nvPr>
        </p:nvGraphicFramePr>
        <p:xfrm>
          <a:off x="1999683" y="5558967"/>
          <a:ext cx="355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3" name="Equation" r:id="rId16" imgW="355320" imgH="291960" progId="Equation.DSMT4">
                  <p:embed/>
                </p:oleObj>
              </mc:Choice>
              <mc:Fallback>
                <p:oleObj name="Equation" r:id="rId16" imgW="355320" imgH="2919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A40D927-063A-4422-830D-88932E52E8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999683" y="5558967"/>
                        <a:ext cx="355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100">
            <a:extLst>
              <a:ext uri="{FF2B5EF4-FFF2-40B4-BE49-F238E27FC236}">
                <a16:creationId xmlns:a16="http://schemas.microsoft.com/office/drawing/2014/main" id="{F3A4C8F6-A0BC-4B2F-9E1D-A726198FD6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218673"/>
              </p:ext>
            </p:extLst>
          </p:nvPr>
        </p:nvGraphicFramePr>
        <p:xfrm>
          <a:off x="2952125" y="5558967"/>
          <a:ext cx="355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4" name="Equation" r:id="rId18" imgW="355320" imgH="291960" progId="Equation.DSMT4">
                  <p:embed/>
                </p:oleObj>
              </mc:Choice>
              <mc:Fallback>
                <p:oleObj name="Equation" r:id="rId18" imgW="355320" imgH="2919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A40D927-063A-4422-830D-88932E52E8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952125" y="5558967"/>
                        <a:ext cx="355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101">
            <a:extLst>
              <a:ext uri="{FF2B5EF4-FFF2-40B4-BE49-F238E27FC236}">
                <a16:creationId xmlns:a16="http://schemas.microsoft.com/office/drawing/2014/main" id="{21727E60-DE21-430C-99EF-31109F049D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085074"/>
              </p:ext>
            </p:extLst>
          </p:nvPr>
        </p:nvGraphicFramePr>
        <p:xfrm>
          <a:off x="3919066" y="5558967"/>
          <a:ext cx="355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5" name="Equation" r:id="rId20" imgW="355320" imgH="291960" progId="Equation.DSMT4">
                  <p:embed/>
                </p:oleObj>
              </mc:Choice>
              <mc:Fallback>
                <p:oleObj name="Equation" r:id="rId20" imgW="355320" imgH="2919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A40D927-063A-4422-830D-88932E52E8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919066" y="5558967"/>
                        <a:ext cx="355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102">
            <a:extLst>
              <a:ext uri="{FF2B5EF4-FFF2-40B4-BE49-F238E27FC236}">
                <a16:creationId xmlns:a16="http://schemas.microsoft.com/office/drawing/2014/main" id="{BC35F724-A5F8-4B83-9E02-D0FCBC7D45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75898"/>
              </p:ext>
            </p:extLst>
          </p:nvPr>
        </p:nvGraphicFramePr>
        <p:xfrm>
          <a:off x="4881197" y="5558967"/>
          <a:ext cx="355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6" name="Equation" r:id="rId22" imgW="355320" imgH="291960" progId="Equation.DSMT4">
                  <p:embed/>
                </p:oleObj>
              </mc:Choice>
              <mc:Fallback>
                <p:oleObj name="Equation" r:id="rId22" imgW="355320" imgH="2919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A40D927-063A-4422-830D-88932E52E8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881197" y="5558967"/>
                        <a:ext cx="355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Object 108">
            <a:extLst>
              <a:ext uri="{FF2B5EF4-FFF2-40B4-BE49-F238E27FC236}">
                <a16:creationId xmlns:a16="http://schemas.microsoft.com/office/drawing/2014/main" id="{D107D251-B682-4A68-A93A-C7CD68FD4C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023824"/>
              </p:ext>
            </p:extLst>
          </p:nvPr>
        </p:nvGraphicFramePr>
        <p:xfrm>
          <a:off x="998538" y="3690938"/>
          <a:ext cx="241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7" name="Equation" r:id="rId24" imgW="241200" imgH="291960" progId="Equation.DSMT4">
                  <p:embed/>
                </p:oleObj>
              </mc:Choice>
              <mc:Fallback>
                <p:oleObj name="Equation" r:id="rId24" imgW="241200" imgH="2919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A40D927-063A-4422-830D-88932E52E8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998538" y="3690938"/>
                        <a:ext cx="2413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Object 109">
            <a:extLst>
              <a:ext uri="{FF2B5EF4-FFF2-40B4-BE49-F238E27FC236}">
                <a16:creationId xmlns:a16="http://schemas.microsoft.com/office/drawing/2014/main" id="{71C1B6A6-0CC7-4E9E-B13E-3DCC68CF67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359893"/>
              </p:ext>
            </p:extLst>
          </p:nvPr>
        </p:nvGraphicFramePr>
        <p:xfrm>
          <a:off x="2176463" y="3690938"/>
          <a:ext cx="241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8" name="Equation" r:id="rId26" imgW="241200" imgH="291960" progId="Equation.DSMT4">
                  <p:embed/>
                </p:oleObj>
              </mc:Choice>
              <mc:Fallback>
                <p:oleObj name="Equation" r:id="rId26" imgW="241200" imgH="291960" progId="Equation.DSMT4">
                  <p:embed/>
                  <p:pic>
                    <p:nvPicPr>
                      <p:cNvPr id="100" name="Object 99">
                        <a:extLst>
                          <a:ext uri="{FF2B5EF4-FFF2-40B4-BE49-F238E27FC236}">
                            <a16:creationId xmlns:a16="http://schemas.microsoft.com/office/drawing/2014/main" id="{F7C509BE-02EB-4A78-99EB-4C53BB0E7F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176463" y="3690938"/>
                        <a:ext cx="2413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Object 110">
            <a:extLst>
              <a:ext uri="{FF2B5EF4-FFF2-40B4-BE49-F238E27FC236}">
                <a16:creationId xmlns:a16="http://schemas.microsoft.com/office/drawing/2014/main" id="{B32DB3FE-B3C0-469D-87EA-D8E7130BDF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226486"/>
              </p:ext>
            </p:extLst>
          </p:nvPr>
        </p:nvGraphicFramePr>
        <p:xfrm>
          <a:off x="3128963" y="3690938"/>
          <a:ext cx="241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" name="Equation" r:id="rId28" imgW="241200" imgH="291960" progId="Equation.DSMT4">
                  <p:embed/>
                </p:oleObj>
              </mc:Choice>
              <mc:Fallback>
                <p:oleObj name="Equation" r:id="rId28" imgW="241200" imgH="291960" progId="Equation.DSMT4">
                  <p:embed/>
                  <p:pic>
                    <p:nvPicPr>
                      <p:cNvPr id="101" name="Object 100">
                        <a:extLst>
                          <a:ext uri="{FF2B5EF4-FFF2-40B4-BE49-F238E27FC236}">
                            <a16:creationId xmlns:a16="http://schemas.microsoft.com/office/drawing/2014/main" id="{F3A4C8F6-A0BC-4B2F-9E1D-A726198FD6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128963" y="3690938"/>
                        <a:ext cx="2413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Object 111">
            <a:extLst>
              <a:ext uri="{FF2B5EF4-FFF2-40B4-BE49-F238E27FC236}">
                <a16:creationId xmlns:a16="http://schemas.microsoft.com/office/drawing/2014/main" id="{537A0C8C-DA6C-451B-8549-B3B217D949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699510"/>
              </p:ext>
            </p:extLst>
          </p:nvPr>
        </p:nvGraphicFramePr>
        <p:xfrm>
          <a:off x="4095750" y="3690938"/>
          <a:ext cx="241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" name="Equation" r:id="rId30" imgW="241200" imgH="291960" progId="Equation.DSMT4">
                  <p:embed/>
                </p:oleObj>
              </mc:Choice>
              <mc:Fallback>
                <p:oleObj name="Equation" r:id="rId30" imgW="241200" imgH="291960" progId="Equation.DSMT4">
                  <p:embed/>
                  <p:pic>
                    <p:nvPicPr>
                      <p:cNvPr id="102" name="Object 101">
                        <a:extLst>
                          <a:ext uri="{FF2B5EF4-FFF2-40B4-BE49-F238E27FC236}">
                            <a16:creationId xmlns:a16="http://schemas.microsoft.com/office/drawing/2014/main" id="{21727E60-DE21-430C-99EF-31109F049D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095750" y="3690938"/>
                        <a:ext cx="2413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ct 112">
            <a:extLst>
              <a:ext uri="{FF2B5EF4-FFF2-40B4-BE49-F238E27FC236}">
                <a16:creationId xmlns:a16="http://schemas.microsoft.com/office/drawing/2014/main" id="{B3EB1255-F661-4D9A-951E-F20D639C95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821871"/>
              </p:ext>
            </p:extLst>
          </p:nvPr>
        </p:nvGraphicFramePr>
        <p:xfrm>
          <a:off x="5057775" y="3690938"/>
          <a:ext cx="241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" name="Equation" r:id="rId32" imgW="241200" imgH="291960" progId="Equation.DSMT4">
                  <p:embed/>
                </p:oleObj>
              </mc:Choice>
              <mc:Fallback>
                <p:oleObj name="Equation" r:id="rId32" imgW="241200" imgH="291960" progId="Equation.DSMT4">
                  <p:embed/>
                  <p:pic>
                    <p:nvPicPr>
                      <p:cNvPr id="103" name="Object 102">
                        <a:extLst>
                          <a:ext uri="{FF2B5EF4-FFF2-40B4-BE49-F238E27FC236}">
                            <a16:creationId xmlns:a16="http://schemas.microsoft.com/office/drawing/2014/main" id="{BC35F724-A5F8-4B83-9E02-D0FCBC7D45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057775" y="3690938"/>
                        <a:ext cx="2413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Object 114">
            <a:extLst>
              <a:ext uri="{FF2B5EF4-FFF2-40B4-BE49-F238E27FC236}">
                <a16:creationId xmlns:a16="http://schemas.microsoft.com/office/drawing/2014/main" id="{7AF6C93E-529E-4C97-A150-2D32DCCF9B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289880"/>
              </p:ext>
            </p:extLst>
          </p:nvPr>
        </p:nvGraphicFramePr>
        <p:xfrm>
          <a:off x="6980626" y="5579786"/>
          <a:ext cx="355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" name="Equation" r:id="rId34" imgW="355320" imgH="291960" progId="Equation.DSMT4">
                  <p:embed/>
                </p:oleObj>
              </mc:Choice>
              <mc:Fallback>
                <p:oleObj name="Equation" r:id="rId34" imgW="355320" imgH="2919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A40D927-063A-4422-830D-88932E52E8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980626" y="5579786"/>
                        <a:ext cx="355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Object 115">
            <a:extLst>
              <a:ext uri="{FF2B5EF4-FFF2-40B4-BE49-F238E27FC236}">
                <a16:creationId xmlns:a16="http://schemas.microsoft.com/office/drawing/2014/main" id="{28A2CBF8-9534-4EBF-B601-E205E8DCFB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711419"/>
              </p:ext>
            </p:extLst>
          </p:nvPr>
        </p:nvGraphicFramePr>
        <p:xfrm>
          <a:off x="8158060" y="5579786"/>
          <a:ext cx="355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" name="Equation" r:id="rId35" imgW="355320" imgH="291960" progId="Equation.DSMT4">
                  <p:embed/>
                </p:oleObj>
              </mc:Choice>
              <mc:Fallback>
                <p:oleObj name="Equation" r:id="rId35" imgW="355320" imgH="291960" progId="Equation.DSMT4">
                  <p:embed/>
                  <p:pic>
                    <p:nvPicPr>
                      <p:cNvPr id="100" name="Object 99">
                        <a:extLst>
                          <a:ext uri="{FF2B5EF4-FFF2-40B4-BE49-F238E27FC236}">
                            <a16:creationId xmlns:a16="http://schemas.microsoft.com/office/drawing/2014/main" id="{F7C509BE-02EB-4A78-99EB-4C53BB0E7F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158060" y="5579786"/>
                        <a:ext cx="355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Object 116">
            <a:extLst>
              <a:ext uri="{FF2B5EF4-FFF2-40B4-BE49-F238E27FC236}">
                <a16:creationId xmlns:a16="http://schemas.microsoft.com/office/drawing/2014/main" id="{78EC7B86-E8AF-49E8-B65B-7855AB7CA6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547247"/>
              </p:ext>
            </p:extLst>
          </p:nvPr>
        </p:nvGraphicFramePr>
        <p:xfrm>
          <a:off x="9110502" y="5579786"/>
          <a:ext cx="355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" name="Equation" r:id="rId36" imgW="355320" imgH="291960" progId="Equation.DSMT4">
                  <p:embed/>
                </p:oleObj>
              </mc:Choice>
              <mc:Fallback>
                <p:oleObj name="Equation" r:id="rId36" imgW="355320" imgH="291960" progId="Equation.DSMT4">
                  <p:embed/>
                  <p:pic>
                    <p:nvPicPr>
                      <p:cNvPr id="101" name="Object 100">
                        <a:extLst>
                          <a:ext uri="{FF2B5EF4-FFF2-40B4-BE49-F238E27FC236}">
                            <a16:creationId xmlns:a16="http://schemas.microsoft.com/office/drawing/2014/main" id="{F3A4C8F6-A0BC-4B2F-9E1D-A726198FD6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110502" y="5579786"/>
                        <a:ext cx="355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Object 117">
            <a:extLst>
              <a:ext uri="{FF2B5EF4-FFF2-40B4-BE49-F238E27FC236}">
                <a16:creationId xmlns:a16="http://schemas.microsoft.com/office/drawing/2014/main" id="{2708D645-B06D-4F93-8C45-3EBDC1333E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599004"/>
              </p:ext>
            </p:extLst>
          </p:nvPr>
        </p:nvGraphicFramePr>
        <p:xfrm>
          <a:off x="10077443" y="5579786"/>
          <a:ext cx="355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" name="Equation" r:id="rId37" imgW="355320" imgH="291960" progId="Equation.DSMT4">
                  <p:embed/>
                </p:oleObj>
              </mc:Choice>
              <mc:Fallback>
                <p:oleObj name="Equation" r:id="rId37" imgW="355320" imgH="291960" progId="Equation.DSMT4">
                  <p:embed/>
                  <p:pic>
                    <p:nvPicPr>
                      <p:cNvPr id="102" name="Object 101">
                        <a:extLst>
                          <a:ext uri="{FF2B5EF4-FFF2-40B4-BE49-F238E27FC236}">
                            <a16:creationId xmlns:a16="http://schemas.microsoft.com/office/drawing/2014/main" id="{21727E60-DE21-430C-99EF-31109F049D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0077443" y="5579786"/>
                        <a:ext cx="355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Object 118">
            <a:extLst>
              <a:ext uri="{FF2B5EF4-FFF2-40B4-BE49-F238E27FC236}">
                <a16:creationId xmlns:a16="http://schemas.microsoft.com/office/drawing/2014/main" id="{AF72A7CA-7A00-4513-A9A8-E8DD84638E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886682"/>
              </p:ext>
            </p:extLst>
          </p:nvPr>
        </p:nvGraphicFramePr>
        <p:xfrm>
          <a:off x="11039574" y="5579786"/>
          <a:ext cx="355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" name="Equation" r:id="rId38" imgW="355320" imgH="291960" progId="Equation.DSMT4">
                  <p:embed/>
                </p:oleObj>
              </mc:Choice>
              <mc:Fallback>
                <p:oleObj name="Equation" r:id="rId38" imgW="355320" imgH="291960" progId="Equation.DSMT4">
                  <p:embed/>
                  <p:pic>
                    <p:nvPicPr>
                      <p:cNvPr id="103" name="Object 102">
                        <a:extLst>
                          <a:ext uri="{FF2B5EF4-FFF2-40B4-BE49-F238E27FC236}">
                            <a16:creationId xmlns:a16="http://schemas.microsoft.com/office/drawing/2014/main" id="{BC35F724-A5F8-4B83-9E02-D0FCBC7D45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1039574" y="5579786"/>
                        <a:ext cx="355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Object 119">
            <a:extLst>
              <a:ext uri="{FF2B5EF4-FFF2-40B4-BE49-F238E27FC236}">
                <a16:creationId xmlns:a16="http://schemas.microsoft.com/office/drawing/2014/main" id="{299BB48F-F1F6-4B8C-838F-E6EB246D54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249776"/>
              </p:ext>
            </p:extLst>
          </p:nvPr>
        </p:nvGraphicFramePr>
        <p:xfrm>
          <a:off x="7156915" y="3711757"/>
          <a:ext cx="241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" name="Equation" r:id="rId39" imgW="241200" imgH="291960" progId="Equation.DSMT4">
                  <p:embed/>
                </p:oleObj>
              </mc:Choice>
              <mc:Fallback>
                <p:oleObj name="Equation" r:id="rId39" imgW="241200" imgH="291960" progId="Equation.DSMT4">
                  <p:embed/>
                  <p:pic>
                    <p:nvPicPr>
                      <p:cNvPr id="109" name="Object 108">
                        <a:extLst>
                          <a:ext uri="{FF2B5EF4-FFF2-40B4-BE49-F238E27FC236}">
                            <a16:creationId xmlns:a16="http://schemas.microsoft.com/office/drawing/2014/main" id="{D107D251-B682-4A68-A93A-C7CD68FD4C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156915" y="3711757"/>
                        <a:ext cx="2413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Object 120">
            <a:extLst>
              <a:ext uri="{FF2B5EF4-FFF2-40B4-BE49-F238E27FC236}">
                <a16:creationId xmlns:a16="http://schemas.microsoft.com/office/drawing/2014/main" id="{6D265481-A8B1-47B7-95BC-DB3CD94DB7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843130"/>
              </p:ext>
            </p:extLst>
          </p:nvPr>
        </p:nvGraphicFramePr>
        <p:xfrm>
          <a:off x="8334840" y="3711757"/>
          <a:ext cx="241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" name="Equation" r:id="rId40" imgW="241200" imgH="291960" progId="Equation.DSMT4">
                  <p:embed/>
                </p:oleObj>
              </mc:Choice>
              <mc:Fallback>
                <p:oleObj name="Equation" r:id="rId40" imgW="241200" imgH="291960" progId="Equation.DSMT4">
                  <p:embed/>
                  <p:pic>
                    <p:nvPicPr>
                      <p:cNvPr id="110" name="Object 109">
                        <a:extLst>
                          <a:ext uri="{FF2B5EF4-FFF2-40B4-BE49-F238E27FC236}">
                            <a16:creationId xmlns:a16="http://schemas.microsoft.com/office/drawing/2014/main" id="{71C1B6A6-0CC7-4E9E-B13E-3DCC68CF67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334840" y="3711757"/>
                        <a:ext cx="2413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Object 126">
            <a:extLst>
              <a:ext uri="{FF2B5EF4-FFF2-40B4-BE49-F238E27FC236}">
                <a16:creationId xmlns:a16="http://schemas.microsoft.com/office/drawing/2014/main" id="{33BCDA0C-C05D-459A-B913-5A601BEE69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900098"/>
              </p:ext>
            </p:extLst>
          </p:nvPr>
        </p:nvGraphicFramePr>
        <p:xfrm>
          <a:off x="9287340" y="3711757"/>
          <a:ext cx="241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" name="Equation" r:id="rId41" imgW="241200" imgH="291960" progId="Equation.DSMT4">
                  <p:embed/>
                </p:oleObj>
              </mc:Choice>
              <mc:Fallback>
                <p:oleObj name="Equation" r:id="rId41" imgW="241200" imgH="291960" progId="Equation.DSMT4">
                  <p:embed/>
                  <p:pic>
                    <p:nvPicPr>
                      <p:cNvPr id="111" name="Object 110">
                        <a:extLst>
                          <a:ext uri="{FF2B5EF4-FFF2-40B4-BE49-F238E27FC236}">
                            <a16:creationId xmlns:a16="http://schemas.microsoft.com/office/drawing/2014/main" id="{B32DB3FE-B3C0-469D-87EA-D8E7130BDF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9287340" y="3711757"/>
                        <a:ext cx="2413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Object 128">
            <a:extLst>
              <a:ext uri="{FF2B5EF4-FFF2-40B4-BE49-F238E27FC236}">
                <a16:creationId xmlns:a16="http://schemas.microsoft.com/office/drawing/2014/main" id="{2F6A42FC-8671-4485-8A63-8341F87686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226350"/>
              </p:ext>
            </p:extLst>
          </p:nvPr>
        </p:nvGraphicFramePr>
        <p:xfrm>
          <a:off x="10254127" y="3711757"/>
          <a:ext cx="241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" name="Equation" r:id="rId42" imgW="241200" imgH="291960" progId="Equation.DSMT4">
                  <p:embed/>
                </p:oleObj>
              </mc:Choice>
              <mc:Fallback>
                <p:oleObj name="Equation" r:id="rId42" imgW="241200" imgH="291960" progId="Equation.DSMT4">
                  <p:embed/>
                  <p:pic>
                    <p:nvPicPr>
                      <p:cNvPr id="112" name="Object 111">
                        <a:extLst>
                          <a:ext uri="{FF2B5EF4-FFF2-40B4-BE49-F238E27FC236}">
                            <a16:creationId xmlns:a16="http://schemas.microsoft.com/office/drawing/2014/main" id="{537A0C8C-DA6C-451B-8549-B3B217D949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0254127" y="3711757"/>
                        <a:ext cx="2413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Object 129">
            <a:extLst>
              <a:ext uri="{FF2B5EF4-FFF2-40B4-BE49-F238E27FC236}">
                <a16:creationId xmlns:a16="http://schemas.microsoft.com/office/drawing/2014/main" id="{618129A2-98C1-4334-9BFC-436B3686F1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173857"/>
              </p:ext>
            </p:extLst>
          </p:nvPr>
        </p:nvGraphicFramePr>
        <p:xfrm>
          <a:off x="11216152" y="3711757"/>
          <a:ext cx="241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" name="Equation" r:id="rId43" imgW="241200" imgH="291960" progId="Equation.DSMT4">
                  <p:embed/>
                </p:oleObj>
              </mc:Choice>
              <mc:Fallback>
                <p:oleObj name="Equation" r:id="rId43" imgW="241200" imgH="291960" progId="Equation.DSMT4">
                  <p:embed/>
                  <p:pic>
                    <p:nvPicPr>
                      <p:cNvPr id="113" name="Object 112">
                        <a:extLst>
                          <a:ext uri="{FF2B5EF4-FFF2-40B4-BE49-F238E27FC236}">
                            <a16:creationId xmlns:a16="http://schemas.microsoft.com/office/drawing/2014/main" id="{B3EB1255-F661-4D9A-951E-F20D639C95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1216152" y="3711757"/>
                        <a:ext cx="2413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F43111C-E55B-40D0-84EB-CA275195277A}"/>
              </a:ext>
            </a:extLst>
          </p:cNvPr>
          <p:cNvSpPr txBox="1"/>
          <p:nvPr/>
        </p:nvSpPr>
        <p:spPr>
          <a:xfrm>
            <a:off x="1677756" y="87431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0.5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3D89E4F-D8D0-4C50-9C9E-489DBBFF79A1}"/>
              </a:ext>
            </a:extLst>
          </p:cNvPr>
          <p:cNvSpPr txBox="1"/>
          <p:nvPr/>
        </p:nvSpPr>
        <p:spPr>
          <a:xfrm>
            <a:off x="3639235" y="8702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0.5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77D8DC5-4F7F-48FC-8807-C5555EF612A8}"/>
              </a:ext>
            </a:extLst>
          </p:cNvPr>
          <p:cNvSpPr txBox="1"/>
          <p:nvPr/>
        </p:nvSpPr>
        <p:spPr>
          <a:xfrm>
            <a:off x="4569797" y="1261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45423FA-8509-4224-A621-2538E153AFED}"/>
              </a:ext>
            </a:extLst>
          </p:cNvPr>
          <p:cNvSpPr txBox="1"/>
          <p:nvPr/>
        </p:nvSpPr>
        <p:spPr>
          <a:xfrm>
            <a:off x="2652950" y="1257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7560622-838C-4B08-A2AF-09D530A3F4AE}"/>
              </a:ext>
            </a:extLst>
          </p:cNvPr>
          <p:cNvSpPr txBox="1"/>
          <p:nvPr/>
        </p:nvSpPr>
        <p:spPr>
          <a:xfrm>
            <a:off x="625863" y="1273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5DD1D6A-6574-4424-AB10-6A5E284291B7}"/>
              </a:ext>
            </a:extLst>
          </p:cNvPr>
          <p:cNvSpPr txBox="1"/>
          <p:nvPr/>
        </p:nvSpPr>
        <p:spPr>
          <a:xfrm>
            <a:off x="1897042" y="522584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0.5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C9EB4ED-B878-49C2-A59F-623E00430882}"/>
              </a:ext>
            </a:extLst>
          </p:cNvPr>
          <p:cNvSpPr txBox="1"/>
          <p:nvPr/>
        </p:nvSpPr>
        <p:spPr>
          <a:xfrm>
            <a:off x="3858521" y="522174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0.5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BB8A8F1-5C49-4A64-9176-BCEE0F4E8ACA}"/>
              </a:ext>
            </a:extLst>
          </p:cNvPr>
          <p:cNvSpPr txBox="1"/>
          <p:nvPr/>
        </p:nvSpPr>
        <p:spPr>
          <a:xfrm>
            <a:off x="8115964" y="525410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0.5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4D3BC18-EA2B-488A-95A8-A40DF9E4BE70}"/>
              </a:ext>
            </a:extLst>
          </p:cNvPr>
          <p:cNvSpPr txBox="1"/>
          <p:nvPr/>
        </p:nvSpPr>
        <p:spPr>
          <a:xfrm>
            <a:off x="10077443" y="525000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0.5</a:t>
            </a:r>
          </a:p>
        </p:txBody>
      </p:sp>
      <p:graphicFrame>
        <p:nvGraphicFramePr>
          <p:cNvPr id="104" name="Object 103">
            <a:extLst>
              <a:ext uri="{FF2B5EF4-FFF2-40B4-BE49-F238E27FC236}">
                <a16:creationId xmlns:a16="http://schemas.microsoft.com/office/drawing/2014/main" id="{A86C12B0-EDB8-4A6B-9966-ECB0E47848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256688"/>
              </p:ext>
            </p:extLst>
          </p:nvPr>
        </p:nvGraphicFramePr>
        <p:xfrm>
          <a:off x="4992218" y="233512"/>
          <a:ext cx="8890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" name="Equation" r:id="rId44" imgW="888840" imgH="1346040" progId="Equation.DSMT4">
                  <p:embed/>
                </p:oleObj>
              </mc:Choice>
              <mc:Fallback>
                <p:oleObj name="Equation" r:id="rId44" imgW="888840" imgH="134604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DDFC31FD-B763-40F2-87A5-94F622E12C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4992218" y="233512"/>
                        <a:ext cx="8890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1301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7F052B-6581-4C33-BED3-DE055B8820B1}"/>
              </a:ext>
            </a:extLst>
          </p:cNvPr>
          <p:cNvSpPr/>
          <p:nvPr/>
        </p:nvSpPr>
        <p:spPr>
          <a:xfrm>
            <a:off x="577288" y="2141179"/>
            <a:ext cx="969558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C53632-C8E7-4D42-8DC5-BECA5058FE63}"/>
              </a:ext>
            </a:extLst>
          </p:cNvPr>
          <p:cNvSpPr/>
          <p:nvPr/>
        </p:nvSpPr>
        <p:spPr>
          <a:xfrm>
            <a:off x="1545101" y="1476120"/>
            <a:ext cx="969558" cy="7107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92B0E3-CBCD-405E-AAB7-576C21E85CFF}"/>
              </a:ext>
            </a:extLst>
          </p:cNvPr>
          <p:cNvSpPr/>
          <p:nvPr/>
        </p:nvSpPr>
        <p:spPr>
          <a:xfrm>
            <a:off x="2512914" y="2141179"/>
            <a:ext cx="969558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B037-BE73-44BC-BE43-922BE2233E5C}"/>
              </a:ext>
            </a:extLst>
          </p:cNvPr>
          <p:cNvSpPr/>
          <p:nvPr/>
        </p:nvSpPr>
        <p:spPr>
          <a:xfrm>
            <a:off x="3480727" y="1461513"/>
            <a:ext cx="969558" cy="7253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FD4C88-49A7-4F64-ABE4-71833DFA4654}"/>
              </a:ext>
            </a:extLst>
          </p:cNvPr>
          <p:cNvSpPr/>
          <p:nvPr/>
        </p:nvSpPr>
        <p:spPr>
          <a:xfrm>
            <a:off x="4448542" y="2125003"/>
            <a:ext cx="969558" cy="61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40F842-C49A-429B-9DE9-E659EF43035B}"/>
              </a:ext>
            </a:extLst>
          </p:cNvPr>
          <p:cNvSpPr/>
          <p:nvPr/>
        </p:nvSpPr>
        <p:spPr>
          <a:xfrm>
            <a:off x="577288" y="310387"/>
            <a:ext cx="969558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E7C480-FADE-4FA8-A847-9DE0D57DFFB9}"/>
              </a:ext>
            </a:extLst>
          </p:cNvPr>
          <p:cNvSpPr/>
          <p:nvPr/>
        </p:nvSpPr>
        <p:spPr>
          <a:xfrm>
            <a:off x="1545101" y="310387"/>
            <a:ext cx="969558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43275C-9D8E-4014-AC06-77188AC7A6AA}"/>
              </a:ext>
            </a:extLst>
          </p:cNvPr>
          <p:cNvSpPr/>
          <p:nvPr/>
        </p:nvSpPr>
        <p:spPr>
          <a:xfrm>
            <a:off x="2512914" y="310387"/>
            <a:ext cx="969558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50AD30-D4B3-4AF0-8423-F0D40DE9D804}"/>
              </a:ext>
            </a:extLst>
          </p:cNvPr>
          <p:cNvSpPr/>
          <p:nvPr/>
        </p:nvSpPr>
        <p:spPr>
          <a:xfrm>
            <a:off x="3480727" y="310387"/>
            <a:ext cx="969558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18FCA7-0364-46E9-9741-7B79D3DDAB68}"/>
              </a:ext>
            </a:extLst>
          </p:cNvPr>
          <p:cNvSpPr/>
          <p:nvPr/>
        </p:nvSpPr>
        <p:spPr>
          <a:xfrm>
            <a:off x="4448542" y="310387"/>
            <a:ext cx="969558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DDAEEB-BA51-4C11-B436-E918C596441E}"/>
              </a:ext>
            </a:extLst>
          </p:cNvPr>
          <p:cNvSpPr/>
          <p:nvPr/>
        </p:nvSpPr>
        <p:spPr>
          <a:xfrm>
            <a:off x="1554633" y="753033"/>
            <a:ext cx="136943" cy="7107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36DF1B-A286-4BEE-A8E0-9AA0AF079FA1}"/>
              </a:ext>
            </a:extLst>
          </p:cNvPr>
          <p:cNvSpPr/>
          <p:nvPr/>
        </p:nvSpPr>
        <p:spPr>
          <a:xfrm>
            <a:off x="2894946" y="377697"/>
            <a:ext cx="136943" cy="405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E73BE4-B7F0-4D93-926D-DEC70E1D73F6}"/>
              </a:ext>
            </a:extLst>
          </p:cNvPr>
          <p:cNvSpPr/>
          <p:nvPr/>
        </p:nvSpPr>
        <p:spPr>
          <a:xfrm rot="5400000">
            <a:off x="2225753" y="-14629"/>
            <a:ext cx="136943" cy="14791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88B9EA-2AE5-43B7-B96E-67C9E2A2C81A}"/>
              </a:ext>
            </a:extLst>
          </p:cNvPr>
          <p:cNvSpPr/>
          <p:nvPr/>
        </p:nvSpPr>
        <p:spPr>
          <a:xfrm>
            <a:off x="2403442" y="1280470"/>
            <a:ext cx="136943" cy="2004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E6D64C-EEAE-458A-9B93-606BBB25FE15}"/>
              </a:ext>
            </a:extLst>
          </p:cNvPr>
          <p:cNvSpPr/>
          <p:nvPr/>
        </p:nvSpPr>
        <p:spPr>
          <a:xfrm>
            <a:off x="4864849" y="388056"/>
            <a:ext cx="136943" cy="9424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ABFE3C-6558-42FA-92C2-F3E901B2461B}"/>
              </a:ext>
            </a:extLst>
          </p:cNvPr>
          <p:cNvSpPr/>
          <p:nvPr/>
        </p:nvSpPr>
        <p:spPr>
          <a:xfrm rot="5400000">
            <a:off x="3616111" y="-34446"/>
            <a:ext cx="168695" cy="26026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DAD373-FA3B-4C2E-83D1-3B93F9B5D93D}"/>
              </a:ext>
            </a:extLst>
          </p:cNvPr>
          <p:cNvSpPr/>
          <p:nvPr/>
        </p:nvSpPr>
        <p:spPr>
          <a:xfrm>
            <a:off x="1683435" y="793434"/>
            <a:ext cx="715688" cy="6826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FB2146-7BE7-435A-981A-E932774184B9}"/>
              </a:ext>
            </a:extLst>
          </p:cNvPr>
          <p:cNvSpPr txBox="1"/>
          <p:nvPr/>
        </p:nvSpPr>
        <p:spPr>
          <a:xfrm rot="16200000">
            <a:off x="1303126" y="996238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latin typeface="Roboto" panose="02000000000000000000" pitchFamily="2" charset="0"/>
                <a:ea typeface="Roboto" panose="02000000000000000000" pitchFamily="2" charset="0"/>
              </a:rPr>
              <a:t>10% US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5757D4-037C-419C-955D-F0B3CCD5C32A}"/>
              </a:ext>
            </a:extLst>
          </p:cNvPr>
          <p:cNvSpPr txBox="1"/>
          <p:nvPr/>
        </p:nvSpPr>
        <p:spPr>
          <a:xfrm>
            <a:off x="2516630" y="1157282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latin typeface="Roboto" panose="02000000000000000000" pitchFamily="2" charset="0"/>
                <a:ea typeface="Roboto" panose="02000000000000000000" pitchFamily="2" charset="0"/>
              </a:rPr>
              <a:t>10% OS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5A08AA-D5FA-449B-900C-B45949B1630D}"/>
              </a:ext>
            </a:extLst>
          </p:cNvPr>
          <p:cNvSpPr/>
          <p:nvPr/>
        </p:nvSpPr>
        <p:spPr>
          <a:xfrm>
            <a:off x="2400656" y="787284"/>
            <a:ext cx="2047886" cy="415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3DC54C-639C-41A4-9E80-F19D5914B179}"/>
              </a:ext>
            </a:extLst>
          </p:cNvPr>
          <p:cNvSpPr/>
          <p:nvPr/>
        </p:nvSpPr>
        <p:spPr>
          <a:xfrm>
            <a:off x="3478984" y="388056"/>
            <a:ext cx="969558" cy="415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7E77B6-C7F9-4850-A484-17A2D1C1ABAF}"/>
              </a:ext>
            </a:extLst>
          </p:cNvPr>
          <p:cNvSpPr txBox="1"/>
          <p:nvPr/>
        </p:nvSpPr>
        <p:spPr>
          <a:xfrm rot="16200000">
            <a:off x="1627255" y="1027095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latin typeface="Roboto" panose="02000000000000000000" pitchFamily="2" charset="0"/>
                <a:ea typeface="Roboto" panose="02000000000000000000" pitchFamily="2" charset="0"/>
              </a:rPr>
              <a:t>80% Exact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66F0BA-FD78-4076-830B-FF78B7B824DF}"/>
              </a:ext>
            </a:extLst>
          </p:cNvPr>
          <p:cNvSpPr txBox="1"/>
          <p:nvPr/>
        </p:nvSpPr>
        <p:spPr>
          <a:xfrm>
            <a:off x="706290" y="2400641"/>
            <a:ext cx="31771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A</a:t>
            </a:r>
          </a:p>
        </p:txBody>
      </p:sp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0BF906B7-D5D4-491E-AC39-9C4C5A0EF6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444439"/>
              </p:ext>
            </p:extLst>
          </p:nvPr>
        </p:nvGraphicFramePr>
        <p:xfrm>
          <a:off x="743227" y="1868029"/>
          <a:ext cx="355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4" name="Equation" r:id="rId3" imgW="355320" imgH="291960" progId="Equation.DSMT4">
                  <p:embed/>
                </p:oleObj>
              </mc:Choice>
              <mc:Fallback>
                <p:oleObj name="Equation" r:id="rId3" imgW="355320" imgH="2919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A40D927-063A-4422-830D-88932E52E8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3227" y="1868029"/>
                        <a:ext cx="355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5BC8B74B-B50A-4E47-932F-2E67241E44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757750"/>
              </p:ext>
            </p:extLst>
          </p:nvPr>
        </p:nvGraphicFramePr>
        <p:xfrm>
          <a:off x="1920661" y="1868029"/>
          <a:ext cx="355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5" name="Equation" r:id="rId5" imgW="355320" imgH="291960" progId="Equation.DSMT4">
                  <p:embed/>
                </p:oleObj>
              </mc:Choice>
              <mc:Fallback>
                <p:oleObj name="Equation" r:id="rId5" imgW="355320" imgH="291960" progId="Equation.DSMT4">
                  <p:embed/>
                  <p:pic>
                    <p:nvPicPr>
                      <p:cNvPr id="100" name="Object 99">
                        <a:extLst>
                          <a:ext uri="{FF2B5EF4-FFF2-40B4-BE49-F238E27FC236}">
                            <a16:creationId xmlns:a16="http://schemas.microsoft.com/office/drawing/2014/main" id="{F7C509BE-02EB-4A78-99EB-4C53BB0E7F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20661" y="1868029"/>
                        <a:ext cx="355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096ABF89-C54C-457C-95DD-E7A6C6C8FF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273760"/>
              </p:ext>
            </p:extLst>
          </p:nvPr>
        </p:nvGraphicFramePr>
        <p:xfrm>
          <a:off x="2873103" y="1868029"/>
          <a:ext cx="355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" name="Equation" r:id="rId7" imgW="355320" imgH="291960" progId="Equation.DSMT4">
                  <p:embed/>
                </p:oleObj>
              </mc:Choice>
              <mc:Fallback>
                <p:oleObj name="Equation" r:id="rId7" imgW="355320" imgH="291960" progId="Equation.DSMT4">
                  <p:embed/>
                  <p:pic>
                    <p:nvPicPr>
                      <p:cNvPr id="101" name="Object 100">
                        <a:extLst>
                          <a:ext uri="{FF2B5EF4-FFF2-40B4-BE49-F238E27FC236}">
                            <a16:creationId xmlns:a16="http://schemas.microsoft.com/office/drawing/2014/main" id="{F3A4C8F6-A0BC-4B2F-9E1D-A726198FD6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73103" y="1868029"/>
                        <a:ext cx="355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47CFACF9-0B79-428D-82CC-028DF6D1E9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213741"/>
              </p:ext>
            </p:extLst>
          </p:nvPr>
        </p:nvGraphicFramePr>
        <p:xfrm>
          <a:off x="3840044" y="1868029"/>
          <a:ext cx="355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7" name="Equation" r:id="rId9" imgW="355320" imgH="291960" progId="Equation.DSMT4">
                  <p:embed/>
                </p:oleObj>
              </mc:Choice>
              <mc:Fallback>
                <p:oleObj name="Equation" r:id="rId9" imgW="355320" imgH="291960" progId="Equation.DSMT4">
                  <p:embed/>
                  <p:pic>
                    <p:nvPicPr>
                      <p:cNvPr id="102" name="Object 101">
                        <a:extLst>
                          <a:ext uri="{FF2B5EF4-FFF2-40B4-BE49-F238E27FC236}">
                            <a16:creationId xmlns:a16="http://schemas.microsoft.com/office/drawing/2014/main" id="{21727E60-DE21-430C-99EF-31109F049D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40044" y="1868029"/>
                        <a:ext cx="355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FA550120-9275-4757-BB40-8031486397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871263"/>
              </p:ext>
            </p:extLst>
          </p:nvPr>
        </p:nvGraphicFramePr>
        <p:xfrm>
          <a:off x="4802175" y="1868029"/>
          <a:ext cx="355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8" name="Equation" r:id="rId11" imgW="355320" imgH="291960" progId="Equation.DSMT4">
                  <p:embed/>
                </p:oleObj>
              </mc:Choice>
              <mc:Fallback>
                <p:oleObj name="Equation" r:id="rId11" imgW="355320" imgH="291960" progId="Equation.DSMT4">
                  <p:embed/>
                  <p:pic>
                    <p:nvPicPr>
                      <p:cNvPr id="103" name="Object 102">
                        <a:extLst>
                          <a:ext uri="{FF2B5EF4-FFF2-40B4-BE49-F238E27FC236}">
                            <a16:creationId xmlns:a16="http://schemas.microsoft.com/office/drawing/2014/main" id="{BC35F724-A5F8-4B83-9E02-D0FCBC7D45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02175" y="1868029"/>
                        <a:ext cx="355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D0AE3475-1E0B-4865-B39F-9B0AA63A4D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563082"/>
              </p:ext>
            </p:extLst>
          </p:nvPr>
        </p:nvGraphicFramePr>
        <p:xfrm>
          <a:off x="919516" y="0"/>
          <a:ext cx="241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9" name="Equation" r:id="rId13" imgW="241200" imgH="291960" progId="Equation.DSMT4">
                  <p:embed/>
                </p:oleObj>
              </mc:Choice>
              <mc:Fallback>
                <p:oleObj name="Equation" r:id="rId13" imgW="241200" imgH="291960" progId="Equation.DSMT4">
                  <p:embed/>
                  <p:pic>
                    <p:nvPicPr>
                      <p:cNvPr id="109" name="Object 108">
                        <a:extLst>
                          <a:ext uri="{FF2B5EF4-FFF2-40B4-BE49-F238E27FC236}">
                            <a16:creationId xmlns:a16="http://schemas.microsoft.com/office/drawing/2014/main" id="{D107D251-B682-4A68-A93A-C7CD68FD4C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19516" y="0"/>
                        <a:ext cx="2413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A64951B8-1CE5-4383-97D1-E4AC4D557E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602090"/>
              </p:ext>
            </p:extLst>
          </p:nvPr>
        </p:nvGraphicFramePr>
        <p:xfrm>
          <a:off x="2097441" y="0"/>
          <a:ext cx="241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0" name="Equation" r:id="rId15" imgW="241200" imgH="291960" progId="Equation.DSMT4">
                  <p:embed/>
                </p:oleObj>
              </mc:Choice>
              <mc:Fallback>
                <p:oleObj name="Equation" r:id="rId15" imgW="241200" imgH="291960" progId="Equation.DSMT4">
                  <p:embed/>
                  <p:pic>
                    <p:nvPicPr>
                      <p:cNvPr id="110" name="Object 109">
                        <a:extLst>
                          <a:ext uri="{FF2B5EF4-FFF2-40B4-BE49-F238E27FC236}">
                            <a16:creationId xmlns:a16="http://schemas.microsoft.com/office/drawing/2014/main" id="{71C1B6A6-0CC7-4E9E-B13E-3DCC68CF67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97441" y="0"/>
                        <a:ext cx="2413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0BD92072-A989-4526-AF00-286ADC4010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989714"/>
              </p:ext>
            </p:extLst>
          </p:nvPr>
        </p:nvGraphicFramePr>
        <p:xfrm>
          <a:off x="3049941" y="0"/>
          <a:ext cx="241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1" name="Equation" r:id="rId17" imgW="241200" imgH="291960" progId="Equation.DSMT4">
                  <p:embed/>
                </p:oleObj>
              </mc:Choice>
              <mc:Fallback>
                <p:oleObj name="Equation" r:id="rId17" imgW="241200" imgH="291960" progId="Equation.DSMT4">
                  <p:embed/>
                  <p:pic>
                    <p:nvPicPr>
                      <p:cNvPr id="111" name="Object 110">
                        <a:extLst>
                          <a:ext uri="{FF2B5EF4-FFF2-40B4-BE49-F238E27FC236}">
                            <a16:creationId xmlns:a16="http://schemas.microsoft.com/office/drawing/2014/main" id="{B32DB3FE-B3C0-469D-87EA-D8E7130BDF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049941" y="0"/>
                        <a:ext cx="2413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898769EC-5619-4637-A046-467A1D17AB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212615"/>
              </p:ext>
            </p:extLst>
          </p:nvPr>
        </p:nvGraphicFramePr>
        <p:xfrm>
          <a:off x="4016728" y="0"/>
          <a:ext cx="241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2" name="Equation" r:id="rId19" imgW="241200" imgH="291960" progId="Equation.DSMT4">
                  <p:embed/>
                </p:oleObj>
              </mc:Choice>
              <mc:Fallback>
                <p:oleObj name="Equation" r:id="rId19" imgW="241200" imgH="291960" progId="Equation.DSMT4">
                  <p:embed/>
                  <p:pic>
                    <p:nvPicPr>
                      <p:cNvPr id="112" name="Object 111">
                        <a:extLst>
                          <a:ext uri="{FF2B5EF4-FFF2-40B4-BE49-F238E27FC236}">
                            <a16:creationId xmlns:a16="http://schemas.microsoft.com/office/drawing/2014/main" id="{537A0C8C-DA6C-451B-8549-B3B217D949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016728" y="0"/>
                        <a:ext cx="2413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E9EDE0B9-7875-47C7-9EB2-21A07B84BE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197191"/>
              </p:ext>
            </p:extLst>
          </p:nvPr>
        </p:nvGraphicFramePr>
        <p:xfrm>
          <a:off x="4978753" y="0"/>
          <a:ext cx="241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3" name="Equation" r:id="rId21" imgW="241200" imgH="291960" progId="Equation.DSMT4">
                  <p:embed/>
                </p:oleObj>
              </mc:Choice>
              <mc:Fallback>
                <p:oleObj name="Equation" r:id="rId21" imgW="241200" imgH="291960" progId="Equation.DSMT4">
                  <p:embed/>
                  <p:pic>
                    <p:nvPicPr>
                      <p:cNvPr id="113" name="Object 112">
                        <a:extLst>
                          <a:ext uri="{FF2B5EF4-FFF2-40B4-BE49-F238E27FC236}">
                            <a16:creationId xmlns:a16="http://schemas.microsoft.com/office/drawing/2014/main" id="{B3EB1255-F661-4D9A-951E-F20D639C95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978753" y="0"/>
                        <a:ext cx="2413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DF8F4058-ADDF-431B-9B13-D5672DE7D6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66182"/>
              </p:ext>
            </p:extLst>
          </p:nvPr>
        </p:nvGraphicFramePr>
        <p:xfrm>
          <a:off x="639763" y="2759075"/>
          <a:ext cx="46482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4" name="Equation" r:id="rId23" imgW="4647960" imgH="1409400" progId="Equation.DSMT4">
                  <p:embed/>
                </p:oleObj>
              </mc:Choice>
              <mc:Fallback>
                <p:oleObj name="Equation" r:id="rId23" imgW="4647960" imgH="140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39763" y="2759075"/>
                        <a:ext cx="4648200" cy="140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F694E748-CA61-4573-8B63-D02DE61D637D}"/>
              </a:ext>
            </a:extLst>
          </p:cNvPr>
          <p:cNvSpPr txBox="1"/>
          <p:nvPr/>
        </p:nvSpPr>
        <p:spPr>
          <a:xfrm>
            <a:off x="1817043" y="15684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0.5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BC185C-B7BE-4DB6-B560-CF54D67795A7}"/>
              </a:ext>
            </a:extLst>
          </p:cNvPr>
          <p:cNvSpPr txBox="1"/>
          <p:nvPr/>
        </p:nvSpPr>
        <p:spPr>
          <a:xfrm>
            <a:off x="3778522" y="156435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0.5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68436C-DA11-4A0A-97A1-AA1416ECFDEE}"/>
              </a:ext>
            </a:extLst>
          </p:cNvPr>
          <p:cNvSpPr txBox="1"/>
          <p:nvPr/>
        </p:nvSpPr>
        <p:spPr>
          <a:xfrm>
            <a:off x="6096000" y="16395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+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018A7FE-07EA-4A1C-9241-A352A5EF57FE}"/>
              </a:ext>
            </a:extLst>
          </p:cNvPr>
          <p:cNvSpPr/>
          <p:nvPr/>
        </p:nvSpPr>
        <p:spPr>
          <a:xfrm>
            <a:off x="6865768" y="2157983"/>
            <a:ext cx="969558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A009511-A689-46EB-A3A3-D39CBD03175C}"/>
              </a:ext>
            </a:extLst>
          </p:cNvPr>
          <p:cNvSpPr/>
          <p:nvPr/>
        </p:nvSpPr>
        <p:spPr>
          <a:xfrm>
            <a:off x="7833581" y="1492924"/>
            <a:ext cx="969558" cy="7107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7DB9C91-BA93-4123-9C4E-7E9CD3018AF8}"/>
              </a:ext>
            </a:extLst>
          </p:cNvPr>
          <p:cNvSpPr/>
          <p:nvPr/>
        </p:nvSpPr>
        <p:spPr>
          <a:xfrm>
            <a:off x="8801394" y="2157983"/>
            <a:ext cx="969558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9CD85AA-767A-4BFA-8D6F-4D6C399D41DE}"/>
              </a:ext>
            </a:extLst>
          </p:cNvPr>
          <p:cNvSpPr/>
          <p:nvPr/>
        </p:nvSpPr>
        <p:spPr>
          <a:xfrm>
            <a:off x="9769207" y="1478317"/>
            <a:ext cx="969558" cy="7253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B2C00E-DADE-4601-BF7F-C611A2EA5121}"/>
              </a:ext>
            </a:extLst>
          </p:cNvPr>
          <p:cNvSpPr/>
          <p:nvPr/>
        </p:nvSpPr>
        <p:spPr>
          <a:xfrm>
            <a:off x="10737022" y="2141807"/>
            <a:ext cx="969558" cy="61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985482-735B-48F0-8815-904FCBDCD114}"/>
              </a:ext>
            </a:extLst>
          </p:cNvPr>
          <p:cNvSpPr/>
          <p:nvPr/>
        </p:nvSpPr>
        <p:spPr>
          <a:xfrm>
            <a:off x="6865768" y="331978"/>
            <a:ext cx="969558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24DC8C6-C513-435C-A9AD-CAAE320BCCF5}"/>
              </a:ext>
            </a:extLst>
          </p:cNvPr>
          <p:cNvSpPr/>
          <p:nvPr/>
        </p:nvSpPr>
        <p:spPr>
          <a:xfrm>
            <a:off x="7833581" y="331978"/>
            <a:ext cx="969558" cy="537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820DD16-D678-4790-9E5D-BAB1A658821F}"/>
              </a:ext>
            </a:extLst>
          </p:cNvPr>
          <p:cNvSpPr/>
          <p:nvPr/>
        </p:nvSpPr>
        <p:spPr>
          <a:xfrm>
            <a:off x="8801394" y="331978"/>
            <a:ext cx="969558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0EB7F80-8980-4E14-BB48-E2C77293DBEF}"/>
              </a:ext>
            </a:extLst>
          </p:cNvPr>
          <p:cNvSpPr/>
          <p:nvPr/>
        </p:nvSpPr>
        <p:spPr>
          <a:xfrm>
            <a:off x="9769207" y="331978"/>
            <a:ext cx="969558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E4A8B03-CB41-4B57-8BC3-FD9D9C1F27E6}"/>
              </a:ext>
            </a:extLst>
          </p:cNvPr>
          <p:cNvSpPr/>
          <p:nvPr/>
        </p:nvSpPr>
        <p:spPr>
          <a:xfrm>
            <a:off x="10737022" y="331978"/>
            <a:ext cx="969558" cy="476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FC8B3AE-FCB2-4266-8264-3C9F3EDC4BCB}"/>
              </a:ext>
            </a:extLst>
          </p:cNvPr>
          <p:cNvSpPr/>
          <p:nvPr/>
        </p:nvSpPr>
        <p:spPr>
          <a:xfrm>
            <a:off x="10464140" y="767538"/>
            <a:ext cx="153646" cy="703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BF06905-6FAF-4D85-A921-3BC87886C4A5}"/>
              </a:ext>
            </a:extLst>
          </p:cNvPr>
          <p:cNvSpPr/>
          <p:nvPr/>
        </p:nvSpPr>
        <p:spPr>
          <a:xfrm>
            <a:off x="8181417" y="372594"/>
            <a:ext cx="136943" cy="405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9730A7-1133-4F05-9AE0-E82758A1A3FA}"/>
              </a:ext>
            </a:extLst>
          </p:cNvPr>
          <p:cNvSpPr/>
          <p:nvPr/>
        </p:nvSpPr>
        <p:spPr>
          <a:xfrm rot="5400000">
            <a:off x="9326586" y="-396049"/>
            <a:ext cx="128324" cy="2418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ED4540F-4B39-44FC-B296-6071F3399F1F}"/>
              </a:ext>
            </a:extLst>
          </p:cNvPr>
          <p:cNvSpPr/>
          <p:nvPr/>
        </p:nvSpPr>
        <p:spPr>
          <a:xfrm>
            <a:off x="10600079" y="1206912"/>
            <a:ext cx="134407" cy="264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457B2BA-D7A9-4407-905E-EA487DE12074}"/>
              </a:ext>
            </a:extLst>
          </p:cNvPr>
          <p:cNvSpPr/>
          <p:nvPr/>
        </p:nvSpPr>
        <p:spPr>
          <a:xfrm>
            <a:off x="11153329" y="404860"/>
            <a:ext cx="136943" cy="9424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09623AB-D1BC-4F3A-B15C-CED65709F659}"/>
              </a:ext>
            </a:extLst>
          </p:cNvPr>
          <p:cNvSpPr/>
          <p:nvPr/>
        </p:nvSpPr>
        <p:spPr>
          <a:xfrm rot="5400000">
            <a:off x="10907121" y="973714"/>
            <a:ext cx="157519" cy="608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F4C807F-3EDC-4ACF-A001-635A6E1FAA87}"/>
              </a:ext>
            </a:extLst>
          </p:cNvPr>
          <p:cNvSpPr/>
          <p:nvPr/>
        </p:nvSpPr>
        <p:spPr>
          <a:xfrm>
            <a:off x="9755819" y="877444"/>
            <a:ext cx="715688" cy="5934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A36BC4-F173-4839-855C-2840EBA4006C}"/>
              </a:ext>
            </a:extLst>
          </p:cNvPr>
          <p:cNvSpPr txBox="1"/>
          <p:nvPr/>
        </p:nvSpPr>
        <p:spPr>
          <a:xfrm>
            <a:off x="10679660" y="1169085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latin typeface="Roboto" panose="02000000000000000000" pitchFamily="2" charset="0"/>
                <a:ea typeface="Roboto" panose="02000000000000000000" pitchFamily="2" charset="0"/>
              </a:rPr>
              <a:t>10% US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4AAD326-2C12-467E-A1D0-5C8DBB373D21}"/>
              </a:ext>
            </a:extLst>
          </p:cNvPr>
          <p:cNvSpPr/>
          <p:nvPr/>
        </p:nvSpPr>
        <p:spPr>
          <a:xfrm>
            <a:off x="6869051" y="865132"/>
            <a:ext cx="3620163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E8F37FA-AC47-47A8-A090-991CAA07E6DE}"/>
              </a:ext>
            </a:extLst>
          </p:cNvPr>
          <p:cNvSpPr/>
          <p:nvPr/>
        </p:nvSpPr>
        <p:spPr>
          <a:xfrm>
            <a:off x="6878695" y="398913"/>
            <a:ext cx="969558" cy="4785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E063F55-7D85-4F7E-95B6-1B896EF651CA}"/>
              </a:ext>
            </a:extLst>
          </p:cNvPr>
          <p:cNvSpPr txBox="1"/>
          <p:nvPr/>
        </p:nvSpPr>
        <p:spPr>
          <a:xfrm rot="16200000">
            <a:off x="9862958" y="1054770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latin typeface="Roboto" panose="02000000000000000000" pitchFamily="2" charset="0"/>
                <a:ea typeface="Roboto" panose="02000000000000000000" pitchFamily="2" charset="0"/>
              </a:rPr>
              <a:t>80% Exact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A6BE13-557F-46D3-8A4E-B467D1D18BA9}"/>
              </a:ext>
            </a:extLst>
          </p:cNvPr>
          <p:cNvSpPr txBox="1"/>
          <p:nvPr/>
        </p:nvSpPr>
        <p:spPr>
          <a:xfrm rot="16200000">
            <a:off x="10256638" y="1128487"/>
            <a:ext cx="622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>
                <a:latin typeface="Roboto" panose="02000000000000000000" pitchFamily="2" charset="0"/>
                <a:ea typeface="Roboto" panose="02000000000000000000" pitchFamily="2" charset="0"/>
              </a:rPr>
              <a:t>10% OS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B9040DC-9E7E-43D0-B627-68B90753AAF7}"/>
              </a:ext>
            </a:extLst>
          </p:cNvPr>
          <p:cNvSpPr txBox="1"/>
          <p:nvPr/>
        </p:nvSpPr>
        <p:spPr>
          <a:xfrm>
            <a:off x="7060101" y="2429674"/>
            <a:ext cx="30970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B</a:t>
            </a:r>
          </a:p>
        </p:txBody>
      </p:sp>
      <p:graphicFrame>
        <p:nvGraphicFramePr>
          <p:cNvPr id="67" name="Object 66">
            <a:extLst>
              <a:ext uri="{FF2B5EF4-FFF2-40B4-BE49-F238E27FC236}">
                <a16:creationId xmlns:a16="http://schemas.microsoft.com/office/drawing/2014/main" id="{D99A5CF6-FD44-4975-9850-8699A43AD4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271494"/>
              </p:ext>
            </p:extLst>
          </p:nvPr>
        </p:nvGraphicFramePr>
        <p:xfrm>
          <a:off x="6983852" y="1861828"/>
          <a:ext cx="355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5" name="Equation" r:id="rId25" imgW="355320" imgH="291960" progId="Equation.DSMT4">
                  <p:embed/>
                </p:oleObj>
              </mc:Choice>
              <mc:Fallback>
                <p:oleObj name="Equation" r:id="rId25" imgW="355320" imgH="291960" progId="Equation.DSMT4">
                  <p:embed/>
                  <p:pic>
                    <p:nvPicPr>
                      <p:cNvPr id="115" name="Object 114">
                        <a:extLst>
                          <a:ext uri="{FF2B5EF4-FFF2-40B4-BE49-F238E27FC236}">
                            <a16:creationId xmlns:a16="http://schemas.microsoft.com/office/drawing/2014/main" id="{7AF6C93E-529E-4C97-A150-2D32DCCF9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83852" y="1861828"/>
                        <a:ext cx="355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7">
            <a:extLst>
              <a:ext uri="{FF2B5EF4-FFF2-40B4-BE49-F238E27FC236}">
                <a16:creationId xmlns:a16="http://schemas.microsoft.com/office/drawing/2014/main" id="{1B2B2AF2-9277-4445-80F1-15769209D8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091786"/>
              </p:ext>
            </p:extLst>
          </p:nvPr>
        </p:nvGraphicFramePr>
        <p:xfrm>
          <a:off x="8161286" y="1861828"/>
          <a:ext cx="355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" name="Equation" r:id="rId26" imgW="355320" imgH="291960" progId="Equation.DSMT4">
                  <p:embed/>
                </p:oleObj>
              </mc:Choice>
              <mc:Fallback>
                <p:oleObj name="Equation" r:id="rId26" imgW="355320" imgH="291960" progId="Equation.DSMT4">
                  <p:embed/>
                  <p:pic>
                    <p:nvPicPr>
                      <p:cNvPr id="116" name="Object 115">
                        <a:extLst>
                          <a:ext uri="{FF2B5EF4-FFF2-40B4-BE49-F238E27FC236}">
                            <a16:creationId xmlns:a16="http://schemas.microsoft.com/office/drawing/2014/main" id="{28A2CBF8-9534-4EBF-B601-E205E8DCFB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61286" y="1861828"/>
                        <a:ext cx="355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68">
            <a:extLst>
              <a:ext uri="{FF2B5EF4-FFF2-40B4-BE49-F238E27FC236}">
                <a16:creationId xmlns:a16="http://schemas.microsoft.com/office/drawing/2014/main" id="{7144AB65-3865-4D8D-A201-6E75A2BECF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844786"/>
              </p:ext>
            </p:extLst>
          </p:nvPr>
        </p:nvGraphicFramePr>
        <p:xfrm>
          <a:off x="9113728" y="1861828"/>
          <a:ext cx="355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7" name="Equation" r:id="rId27" imgW="355320" imgH="291960" progId="Equation.DSMT4">
                  <p:embed/>
                </p:oleObj>
              </mc:Choice>
              <mc:Fallback>
                <p:oleObj name="Equation" r:id="rId27" imgW="355320" imgH="291960" progId="Equation.DSMT4">
                  <p:embed/>
                  <p:pic>
                    <p:nvPicPr>
                      <p:cNvPr id="117" name="Object 116">
                        <a:extLst>
                          <a:ext uri="{FF2B5EF4-FFF2-40B4-BE49-F238E27FC236}">
                            <a16:creationId xmlns:a16="http://schemas.microsoft.com/office/drawing/2014/main" id="{78EC7B86-E8AF-49E8-B65B-7855AB7CA6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13728" y="1861828"/>
                        <a:ext cx="355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69">
            <a:extLst>
              <a:ext uri="{FF2B5EF4-FFF2-40B4-BE49-F238E27FC236}">
                <a16:creationId xmlns:a16="http://schemas.microsoft.com/office/drawing/2014/main" id="{21C87F0A-9DCB-4616-82A0-1991C39304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942426"/>
              </p:ext>
            </p:extLst>
          </p:nvPr>
        </p:nvGraphicFramePr>
        <p:xfrm>
          <a:off x="10080669" y="1861828"/>
          <a:ext cx="355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8" name="Equation" r:id="rId28" imgW="355320" imgH="291960" progId="Equation.DSMT4">
                  <p:embed/>
                </p:oleObj>
              </mc:Choice>
              <mc:Fallback>
                <p:oleObj name="Equation" r:id="rId28" imgW="355320" imgH="291960" progId="Equation.DSMT4">
                  <p:embed/>
                  <p:pic>
                    <p:nvPicPr>
                      <p:cNvPr id="118" name="Object 117">
                        <a:extLst>
                          <a:ext uri="{FF2B5EF4-FFF2-40B4-BE49-F238E27FC236}">
                            <a16:creationId xmlns:a16="http://schemas.microsoft.com/office/drawing/2014/main" id="{2708D645-B06D-4F93-8C45-3EBDC1333E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080669" y="1861828"/>
                        <a:ext cx="355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>
            <a:extLst>
              <a:ext uri="{FF2B5EF4-FFF2-40B4-BE49-F238E27FC236}">
                <a16:creationId xmlns:a16="http://schemas.microsoft.com/office/drawing/2014/main" id="{A94200CF-8E24-4606-9590-0FC2DF93E9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032451"/>
              </p:ext>
            </p:extLst>
          </p:nvPr>
        </p:nvGraphicFramePr>
        <p:xfrm>
          <a:off x="11042800" y="1861828"/>
          <a:ext cx="355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9" name="Equation" r:id="rId29" imgW="355320" imgH="291960" progId="Equation.DSMT4">
                  <p:embed/>
                </p:oleObj>
              </mc:Choice>
              <mc:Fallback>
                <p:oleObj name="Equation" r:id="rId29" imgW="355320" imgH="291960" progId="Equation.DSMT4">
                  <p:embed/>
                  <p:pic>
                    <p:nvPicPr>
                      <p:cNvPr id="119" name="Object 118">
                        <a:extLst>
                          <a:ext uri="{FF2B5EF4-FFF2-40B4-BE49-F238E27FC236}">
                            <a16:creationId xmlns:a16="http://schemas.microsoft.com/office/drawing/2014/main" id="{AF72A7CA-7A00-4513-A9A8-E8DD84638E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042800" y="1861828"/>
                        <a:ext cx="355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71">
            <a:extLst>
              <a:ext uri="{FF2B5EF4-FFF2-40B4-BE49-F238E27FC236}">
                <a16:creationId xmlns:a16="http://schemas.microsoft.com/office/drawing/2014/main" id="{0867876C-9462-4C9D-B921-A00F684D35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749641"/>
              </p:ext>
            </p:extLst>
          </p:nvPr>
        </p:nvGraphicFramePr>
        <p:xfrm>
          <a:off x="7160141" y="-6201"/>
          <a:ext cx="241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0" name="Equation" r:id="rId30" imgW="241200" imgH="291960" progId="Equation.DSMT4">
                  <p:embed/>
                </p:oleObj>
              </mc:Choice>
              <mc:Fallback>
                <p:oleObj name="Equation" r:id="rId30" imgW="241200" imgH="291960" progId="Equation.DSMT4">
                  <p:embed/>
                  <p:pic>
                    <p:nvPicPr>
                      <p:cNvPr id="120" name="Object 119">
                        <a:extLst>
                          <a:ext uri="{FF2B5EF4-FFF2-40B4-BE49-F238E27FC236}">
                            <a16:creationId xmlns:a16="http://schemas.microsoft.com/office/drawing/2014/main" id="{299BB48F-F1F6-4B8C-838F-E6EB246D54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160141" y="-6201"/>
                        <a:ext cx="2413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72">
            <a:extLst>
              <a:ext uri="{FF2B5EF4-FFF2-40B4-BE49-F238E27FC236}">
                <a16:creationId xmlns:a16="http://schemas.microsoft.com/office/drawing/2014/main" id="{036B550F-0F50-47F2-B265-79B8977B8D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179632"/>
              </p:ext>
            </p:extLst>
          </p:nvPr>
        </p:nvGraphicFramePr>
        <p:xfrm>
          <a:off x="8338066" y="-6201"/>
          <a:ext cx="241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1" name="Equation" r:id="rId31" imgW="241200" imgH="291960" progId="Equation.DSMT4">
                  <p:embed/>
                </p:oleObj>
              </mc:Choice>
              <mc:Fallback>
                <p:oleObj name="Equation" r:id="rId31" imgW="241200" imgH="291960" progId="Equation.DSMT4">
                  <p:embed/>
                  <p:pic>
                    <p:nvPicPr>
                      <p:cNvPr id="121" name="Object 120">
                        <a:extLst>
                          <a:ext uri="{FF2B5EF4-FFF2-40B4-BE49-F238E27FC236}">
                            <a16:creationId xmlns:a16="http://schemas.microsoft.com/office/drawing/2014/main" id="{6D265481-A8B1-47B7-95BC-DB3CD94DB7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338066" y="-6201"/>
                        <a:ext cx="2413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73">
            <a:extLst>
              <a:ext uri="{FF2B5EF4-FFF2-40B4-BE49-F238E27FC236}">
                <a16:creationId xmlns:a16="http://schemas.microsoft.com/office/drawing/2014/main" id="{ACEDD4A4-B623-441B-B1C0-8D4A917AAD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760331"/>
              </p:ext>
            </p:extLst>
          </p:nvPr>
        </p:nvGraphicFramePr>
        <p:xfrm>
          <a:off x="9290566" y="-6201"/>
          <a:ext cx="241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2" name="Equation" r:id="rId32" imgW="241200" imgH="291960" progId="Equation.DSMT4">
                  <p:embed/>
                </p:oleObj>
              </mc:Choice>
              <mc:Fallback>
                <p:oleObj name="Equation" r:id="rId32" imgW="241200" imgH="291960" progId="Equation.DSMT4">
                  <p:embed/>
                  <p:pic>
                    <p:nvPicPr>
                      <p:cNvPr id="127" name="Object 126">
                        <a:extLst>
                          <a:ext uri="{FF2B5EF4-FFF2-40B4-BE49-F238E27FC236}">
                            <a16:creationId xmlns:a16="http://schemas.microsoft.com/office/drawing/2014/main" id="{33BCDA0C-C05D-459A-B913-5A601BEE69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290566" y="-6201"/>
                        <a:ext cx="2413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>
            <a:extLst>
              <a:ext uri="{FF2B5EF4-FFF2-40B4-BE49-F238E27FC236}">
                <a16:creationId xmlns:a16="http://schemas.microsoft.com/office/drawing/2014/main" id="{2AC2F310-DD02-44D8-970F-5E4409DB4A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116820"/>
              </p:ext>
            </p:extLst>
          </p:nvPr>
        </p:nvGraphicFramePr>
        <p:xfrm>
          <a:off x="10257353" y="-6201"/>
          <a:ext cx="241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3" name="Equation" r:id="rId33" imgW="241200" imgH="291960" progId="Equation.DSMT4">
                  <p:embed/>
                </p:oleObj>
              </mc:Choice>
              <mc:Fallback>
                <p:oleObj name="Equation" r:id="rId33" imgW="241200" imgH="291960" progId="Equation.DSMT4">
                  <p:embed/>
                  <p:pic>
                    <p:nvPicPr>
                      <p:cNvPr id="129" name="Object 128">
                        <a:extLst>
                          <a:ext uri="{FF2B5EF4-FFF2-40B4-BE49-F238E27FC236}">
                            <a16:creationId xmlns:a16="http://schemas.microsoft.com/office/drawing/2014/main" id="{2F6A42FC-8671-4485-8A63-8341F87686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257353" y="-6201"/>
                        <a:ext cx="2413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75">
            <a:extLst>
              <a:ext uri="{FF2B5EF4-FFF2-40B4-BE49-F238E27FC236}">
                <a16:creationId xmlns:a16="http://schemas.microsoft.com/office/drawing/2014/main" id="{894A0867-74D0-46F1-8E2F-6A3F1AAE48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262687"/>
              </p:ext>
            </p:extLst>
          </p:nvPr>
        </p:nvGraphicFramePr>
        <p:xfrm>
          <a:off x="11219378" y="-6201"/>
          <a:ext cx="241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4" name="Equation" r:id="rId34" imgW="241200" imgH="291960" progId="Equation.DSMT4">
                  <p:embed/>
                </p:oleObj>
              </mc:Choice>
              <mc:Fallback>
                <p:oleObj name="Equation" r:id="rId34" imgW="241200" imgH="291960" progId="Equation.DSMT4">
                  <p:embed/>
                  <p:pic>
                    <p:nvPicPr>
                      <p:cNvPr id="130" name="Object 129">
                        <a:extLst>
                          <a:ext uri="{FF2B5EF4-FFF2-40B4-BE49-F238E27FC236}">
                            <a16:creationId xmlns:a16="http://schemas.microsoft.com/office/drawing/2014/main" id="{618129A2-98C1-4334-9BFC-436B3686F1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219378" y="-6201"/>
                        <a:ext cx="2413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50B9DDC3-77BB-4F08-98EB-42C25A0B05B9}"/>
              </a:ext>
            </a:extLst>
          </p:cNvPr>
          <p:cNvSpPr txBox="1"/>
          <p:nvPr/>
        </p:nvSpPr>
        <p:spPr>
          <a:xfrm>
            <a:off x="8119190" y="153614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0.5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ABA45F4-C65E-48EB-8CF1-28BC36B71D5C}"/>
              </a:ext>
            </a:extLst>
          </p:cNvPr>
          <p:cNvSpPr txBox="1"/>
          <p:nvPr/>
        </p:nvSpPr>
        <p:spPr>
          <a:xfrm>
            <a:off x="10080669" y="153204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0.5</a:t>
            </a:r>
          </a:p>
        </p:txBody>
      </p:sp>
      <p:graphicFrame>
        <p:nvGraphicFramePr>
          <p:cNvPr id="79" name="Object 78">
            <a:extLst>
              <a:ext uri="{FF2B5EF4-FFF2-40B4-BE49-F238E27FC236}">
                <a16:creationId xmlns:a16="http://schemas.microsoft.com/office/drawing/2014/main" id="{18A02832-D8D5-4BF7-8DC2-D48E63347B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062046"/>
              </p:ext>
            </p:extLst>
          </p:nvPr>
        </p:nvGraphicFramePr>
        <p:xfrm>
          <a:off x="6992886" y="2811651"/>
          <a:ext cx="46482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5" name="Equation" r:id="rId35" imgW="4647960" imgH="1409400" progId="Equation.DSMT4">
                  <p:embed/>
                </p:oleObj>
              </mc:Choice>
              <mc:Fallback>
                <p:oleObj name="Equation" r:id="rId35" imgW="4647960" imgH="1409400" progId="Equation.DSMT4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id="{DF8F4058-ADDF-431B-9B13-D5672DE7D6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992886" y="2811651"/>
                        <a:ext cx="4648200" cy="140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Rectangle 79">
            <a:extLst>
              <a:ext uri="{FF2B5EF4-FFF2-40B4-BE49-F238E27FC236}">
                <a16:creationId xmlns:a16="http://schemas.microsoft.com/office/drawing/2014/main" id="{74F8D2E4-D050-4812-B725-F3B4BCAACE7A}"/>
              </a:ext>
            </a:extLst>
          </p:cNvPr>
          <p:cNvSpPr/>
          <p:nvPr/>
        </p:nvSpPr>
        <p:spPr>
          <a:xfrm>
            <a:off x="376932" y="6676343"/>
            <a:ext cx="969558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D3AC7D-E200-40FF-8101-4119C4FAE26A}"/>
              </a:ext>
            </a:extLst>
          </p:cNvPr>
          <p:cNvSpPr/>
          <p:nvPr/>
        </p:nvSpPr>
        <p:spPr>
          <a:xfrm>
            <a:off x="1344745" y="6011284"/>
            <a:ext cx="969558" cy="7107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606ED08-F5C5-4A8E-9ADE-DC99CF97AC05}"/>
              </a:ext>
            </a:extLst>
          </p:cNvPr>
          <p:cNvSpPr/>
          <p:nvPr/>
        </p:nvSpPr>
        <p:spPr>
          <a:xfrm>
            <a:off x="2312558" y="6676343"/>
            <a:ext cx="969558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C443447-468D-4E79-9265-3CD9E29DCB73}"/>
              </a:ext>
            </a:extLst>
          </p:cNvPr>
          <p:cNvSpPr/>
          <p:nvPr/>
        </p:nvSpPr>
        <p:spPr>
          <a:xfrm>
            <a:off x="3280371" y="5996677"/>
            <a:ext cx="969558" cy="7253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3011B06-7A13-453A-8B2D-C18CF65BE13F}"/>
              </a:ext>
            </a:extLst>
          </p:cNvPr>
          <p:cNvSpPr/>
          <p:nvPr/>
        </p:nvSpPr>
        <p:spPr>
          <a:xfrm>
            <a:off x="4248186" y="6660167"/>
            <a:ext cx="969558" cy="61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352BF8E-D8C0-4F7A-AC78-02CF170FC966}"/>
              </a:ext>
            </a:extLst>
          </p:cNvPr>
          <p:cNvSpPr/>
          <p:nvPr/>
        </p:nvSpPr>
        <p:spPr>
          <a:xfrm>
            <a:off x="378836" y="4879271"/>
            <a:ext cx="969558" cy="4785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102108-0AE3-49B8-955E-A7AF323E4D04}"/>
              </a:ext>
            </a:extLst>
          </p:cNvPr>
          <p:cNvSpPr/>
          <p:nvPr/>
        </p:nvSpPr>
        <p:spPr>
          <a:xfrm>
            <a:off x="1346649" y="5254250"/>
            <a:ext cx="969558" cy="100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F8FC72D-DBE3-4083-86E9-B9DA279232CC}"/>
              </a:ext>
            </a:extLst>
          </p:cNvPr>
          <p:cNvSpPr/>
          <p:nvPr/>
        </p:nvSpPr>
        <p:spPr>
          <a:xfrm>
            <a:off x="2314462" y="5261485"/>
            <a:ext cx="969558" cy="963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7F8B993-3F21-42CF-8C03-272620FDDDF7}"/>
              </a:ext>
            </a:extLst>
          </p:cNvPr>
          <p:cNvSpPr/>
          <p:nvPr/>
        </p:nvSpPr>
        <p:spPr>
          <a:xfrm>
            <a:off x="3282275" y="4879271"/>
            <a:ext cx="969558" cy="4785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816F878-D812-40FB-BC6F-F7B6CA16E035}"/>
              </a:ext>
            </a:extLst>
          </p:cNvPr>
          <p:cNvSpPr/>
          <p:nvPr/>
        </p:nvSpPr>
        <p:spPr>
          <a:xfrm>
            <a:off x="4250090" y="5254070"/>
            <a:ext cx="969558" cy="1037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02" name="Object 101">
            <a:extLst>
              <a:ext uri="{FF2B5EF4-FFF2-40B4-BE49-F238E27FC236}">
                <a16:creationId xmlns:a16="http://schemas.microsoft.com/office/drawing/2014/main" id="{E85DCC72-D4F2-4690-BF65-A9D07D2FDD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049921"/>
              </p:ext>
            </p:extLst>
          </p:nvPr>
        </p:nvGraphicFramePr>
        <p:xfrm>
          <a:off x="495016" y="6380188"/>
          <a:ext cx="355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6" name="Equation" r:id="rId37" imgW="355320" imgH="291960" progId="Equation.DSMT4">
                  <p:embed/>
                </p:oleObj>
              </mc:Choice>
              <mc:Fallback>
                <p:oleObj name="Equation" r:id="rId37" imgW="355320" imgH="291960" progId="Equation.DSMT4">
                  <p:embed/>
                  <p:pic>
                    <p:nvPicPr>
                      <p:cNvPr id="67" name="Object 66">
                        <a:extLst>
                          <a:ext uri="{FF2B5EF4-FFF2-40B4-BE49-F238E27FC236}">
                            <a16:creationId xmlns:a16="http://schemas.microsoft.com/office/drawing/2014/main" id="{D99A5CF6-FD44-4975-9850-8699A43AD4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5016" y="6380188"/>
                        <a:ext cx="355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102">
            <a:extLst>
              <a:ext uri="{FF2B5EF4-FFF2-40B4-BE49-F238E27FC236}">
                <a16:creationId xmlns:a16="http://schemas.microsoft.com/office/drawing/2014/main" id="{58647AF7-3AA6-4193-9E92-6313F35EDB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70390"/>
              </p:ext>
            </p:extLst>
          </p:nvPr>
        </p:nvGraphicFramePr>
        <p:xfrm>
          <a:off x="1672450" y="6380188"/>
          <a:ext cx="355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7" name="Equation" r:id="rId38" imgW="355320" imgH="291960" progId="Equation.DSMT4">
                  <p:embed/>
                </p:oleObj>
              </mc:Choice>
              <mc:Fallback>
                <p:oleObj name="Equation" r:id="rId38" imgW="355320" imgH="291960" progId="Equation.DSMT4">
                  <p:embed/>
                  <p:pic>
                    <p:nvPicPr>
                      <p:cNvPr id="68" name="Object 67">
                        <a:extLst>
                          <a:ext uri="{FF2B5EF4-FFF2-40B4-BE49-F238E27FC236}">
                            <a16:creationId xmlns:a16="http://schemas.microsoft.com/office/drawing/2014/main" id="{1B2B2AF2-9277-4445-80F1-15769209D8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2450" y="6380188"/>
                        <a:ext cx="355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Object 103">
            <a:extLst>
              <a:ext uri="{FF2B5EF4-FFF2-40B4-BE49-F238E27FC236}">
                <a16:creationId xmlns:a16="http://schemas.microsoft.com/office/drawing/2014/main" id="{2A88E95C-9D11-45B2-A48E-0C453DEFD7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745003"/>
              </p:ext>
            </p:extLst>
          </p:nvPr>
        </p:nvGraphicFramePr>
        <p:xfrm>
          <a:off x="2624892" y="6380188"/>
          <a:ext cx="355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8" name="Equation" r:id="rId39" imgW="355320" imgH="291960" progId="Equation.DSMT4">
                  <p:embed/>
                </p:oleObj>
              </mc:Choice>
              <mc:Fallback>
                <p:oleObj name="Equation" r:id="rId39" imgW="355320" imgH="291960" progId="Equation.DSMT4">
                  <p:embed/>
                  <p:pic>
                    <p:nvPicPr>
                      <p:cNvPr id="69" name="Object 68">
                        <a:extLst>
                          <a:ext uri="{FF2B5EF4-FFF2-40B4-BE49-F238E27FC236}">
                            <a16:creationId xmlns:a16="http://schemas.microsoft.com/office/drawing/2014/main" id="{7144AB65-3865-4D8D-A201-6E75A2BECF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24892" y="6380188"/>
                        <a:ext cx="355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Object 104">
            <a:extLst>
              <a:ext uri="{FF2B5EF4-FFF2-40B4-BE49-F238E27FC236}">
                <a16:creationId xmlns:a16="http://schemas.microsoft.com/office/drawing/2014/main" id="{CDA717F2-333D-4CBE-B042-EDAA2C5898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000788"/>
              </p:ext>
            </p:extLst>
          </p:nvPr>
        </p:nvGraphicFramePr>
        <p:xfrm>
          <a:off x="3591833" y="6380188"/>
          <a:ext cx="355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9" name="Equation" r:id="rId40" imgW="355320" imgH="291960" progId="Equation.DSMT4">
                  <p:embed/>
                </p:oleObj>
              </mc:Choice>
              <mc:Fallback>
                <p:oleObj name="Equation" r:id="rId40" imgW="355320" imgH="291960" progId="Equation.DSMT4">
                  <p:embed/>
                  <p:pic>
                    <p:nvPicPr>
                      <p:cNvPr id="70" name="Object 69">
                        <a:extLst>
                          <a:ext uri="{FF2B5EF4-FFF2-40B4-BE49-F238E27FC236}">
                            <a16:creationId xmlns:a16="http://schemas.microsoft.com/office/drawing/2014/main" id="{21C87F0A-9DCB-4616-82A0-1991C39304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1833" y="6380188"/>
                        <a:ext cx="355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ct 105">
            <a:extLst>
              <a:ext uri="{FF2B5EF4-FFF2-40B4-BE49-F238E27FC236}">
                <a16:creationId xmlns:a16="http://schemas.microsoft.com/office/drawing/2014/main" id="{C5EA9D67-4B32-4EFD-8EF8-4F514BE10C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803326"/>
              </p:ext>
            </p:extLst>
          </p:nvPr>
        </p:nvGraphicFramePr>
        <p:xfrm>
          <a:off x="4553964" y="6380188"/>
          <a:ext cx="355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0" name="Equation" r:id="rId41" imgW="355320" imgH="291960" progId="Equation.DSMT4">
                  <p:embed/>
                </p:oleObj>
              </mc:Choice>
              <mc:Fallback>
                <p:oleObj name="Equation" r:id="rId41" imgW="355320" imgH="291960" progId="Equation.DSMT4">
                  <p:embed/>
                  <p:pic>
                    <p:nvPicPr>
                      <p:cNvPr id="71" name="Object 70">
                        <a:extLst>
                          <a:ext uri="{FF2B5EF4-FFF2-40B4-BE49-F238E27FC236}">
                            <a16:creationId xmlns:a16="http://schemas.microsoft.com/office/drawing/2014/main" id="{A94200CF-8E24-4606-9590-0FC2DF93E9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53964" y="6380188"/>
                        <a:ext cx="355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Object 106">
            <a:extLst>
              <a:ext uri="{FF2B5EF4-FFF2-40B4-BE49-F238E27FC236}">
                <a16:creationId xmlns:a16="http://schemas.microsoft.com/office/drawing/2014/main" id="{946AECD4-0854-456A-91C2-085219AE93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057069"/>
              </p:ext>
            </p:extLst>
          </p:nvPr>
        </p:nvGraphicFramePr>
        <p:xfrm>
          <a:off x="673209" y="4973902"/>
          <a:ext cx="241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1" name="Equation" r:id="rId42" imgW="241200" imgH="291960" progId="Equation.DSMT4">
                  <p:embed/>
                </p:oleObj>
              </mc:Choice>
              <mc:Fallback>
                <p:oleObj name="Equation" r:id="rId42" imgW="241200" imgH="291960" progId="Equation.DSMT4">
                  <p:embed/>
                  <p:pic>
                    <p:nvPicPr>
                      <p:cNvPr id="72" name="Object 71">
                        <a:extLst>
                          <a:ext uri="{FF2B5EF4-FFF2-40B4-BE49-F238E27FC236}">
                            <a16:creationId xmlns:a16="http://schemas.microsoft.com/office/drawing/2014/main" id="{0867876C-9462-4C9D-B921-A00F684D35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73209" y="4973902"/>
                        <a:ext cx="2413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Object 107">
            <a:extLst>
              <a:ext uri="{FF2B5EF4-FFF2-40B4-BE49-F238E27FC236}">
                <a16:creationId xmlns:a16="http://schemas.microsoft.com/office/drawing/2014/main" id="{3454A69F-A1FF-46AC-B8ED-F52948EAFC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838951"/>
              </p:ext>
            </p:extLst>
          </p:nvPr>
        </p:nvGraphicFramePr>
        <p:xfrm>
          <a:off x="1851134" y="4973902"/>
          <a:ext cx="241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2" name="Equation" r:id="rId43" imgW="241200" imgH="291960" progId="Equation.DSMT4">
                  <p:embed/>
                </p:oleObj>
              </mc:Choice>
              <mc:Fallback>
                <p:oleObj name="Equation" r:id="rId43" imgW="241200" imgH="291960" progId="Equation.DSMT4">
                  <p:embed/>
                  <p:pic>
                    <p:nvPicPr>
                      <p:cNvPr id="73" name="Object 72">
                        <a:extLst>
                          <a:ext uri="{FF2B5EF4-FFF2-40B4-BE49-F238E27FC236}">
                            <a16:creationId xmlns:a16="http://schemas.microsoft.com/office/drawing/2014/main" id="{036B550F-0F50-47F2-B265-79B8977B8D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51134" y="4973902"/>
                        <a:ext cx="2413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Object 108">
            <a:extLst>
              <a:ext uri="{FF2B5EF4-FFF2-40B4-BE49-F238E27FC236}">
                <a16:creationId xmlns:a16="http://schemas.microsoft.com/office/drawing/2014/main" id="{D848C6F0-BECB-4F8B-9B74-0CC436D4F8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774089"/>
              </p:ext>
            </p:extLst>
          </p:nvPr>
        </p:nvGraphicFramePr>
        <p:xfrm>
          <a:off x="2803634" y="4973902"/>
          <a:ext cx="241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3" name="Equation" r:id="rId44" imgW="241200" imgH="291960" progId="Equation.DSMT4">
                  <p:embed/>
                </p:oleObj>
              </mc:Choice>
              <mc:Fallback>
                <p:oleObj name="Equation" r:id="rId44" imgW="241200" imgH="291960" progId="Equation.DSMT4">
                  <p:embed/>
                  <p:pic>
                    <p:nvPicPr>
                      <p:cNvPr id="74" name="Object 73">
                        <a:extLst>
                          <a:ext uri="{FF2B5EF4-FFF2-40B4-BE49-F238E27FC236}">
                            <a16:creationId xmlns:a16="http://schemas.microsoft.com/office/drawing/2014/main" id="{ACEDD4A4-B623-441B-B1C0-8D4A917AAD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803634" y="4973902"/>
                        <a:ext cx="2413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Object 109">
            <a:extLst>
              <a:ext uri="{FF2B5EF4-FFF2-40B4-BE49-F238E27FC236}">
                <a16:creationId xmlns:a16="http://schemas.microsoft.com/office/drawing/2014/main" id="{F11546B6-478F-4186-933C-B963F0F142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368990"/>
              </p:ext>
            </p:extLst>
          </p:nvPr>
        </p:nvGraphicFramePr>
        <p:xfrm>
          <a:off x="3770421" y="4973902"/>
          <a:ext cx="241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4" name="Equation" r:id="rId45" imgW="241200" imgH="291960" progId="Equation.DSMT4">
                  <p:embed/>
                </p:oleObj>
              </mc:Choice>
              <mc:Fallback>
                <p:oleObj name="Equation" r:id="rId45" imgW="241200" imgH="291960" progId="Equation.DSMT4">
                  <p:embed/>
                  <p:pic>
                    <p:nvPicPr>
                      <p:cNvPr id="75" name="Object 74">
                        <a:extLst>
                          <a:ext uri="{FF2B5EF4-FFF2-40B4-BE49-F238E27FC236}">
                            <a16:creationId xmlns:a16="http://schemas.microsoft.com/office/drawing/2014/main" id="{2AC2F310-DD02-44D8-970F-5E4409DB4A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770421" y="4973902"/>
                        <a:ext cx="2413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Object 110">
            <a:extLst>
              <a:ext uri="{FF2B5EF4-FFF2-40B4-BE49-F238E27FC236}">
                <a16:creationId xmlns:a16="http://schemas.microsoft.com/office/drawing/2014/main" id="{4130D3C7-9A5B-4973-9E3F-0868E56E0F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692129"/>
              </p:ext>
            </p:extLst>
          </p:nvPr>
        </p:nvGraphicFramePr>
        <p:xfrm>
          <a:off x="4732446" y="4973902"/>
          <a:ext cx="241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5" name="Equation" r:id="rId46" imgW="241200" imgH="291960" progId="Equation.DSMT4">
                  <p:embed/>
                </p:oleObj>
              </mc:Choice>
              <mc:Fallback>
                <p:oleObj name="Equation" r:id="rId46" imgW="241200" imgH="291960" progId="Equation.DSMT4">
                  <p:embed/>
                  <p:pic>
                    <p:nvPicPr>
                      <p:cNvPr id="76" name="Object 75">
                        <a:extLst>
                          <a:ext uri="{FF2B5EF4-FFF2-40B4-BE49-F238E27FC236}">
                            <a16:creationId xmlns:a16="http://schemas.microsoft.com/office/drawing/2014/main" id="{894A0867-74D0-46F1-8E2F-6A3F1AAE48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732446" y="4973902"/>
                        <a:ext cx="2413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TextBox 111">
            <a:extLst>
              <a:ext uri="{FF2B5EF4-FFF2-40B4-BE49-F238E27FC236}">
                <a16:creationId xmlns:a16="http://schemas.microsoft.com/office/drawing/2014/main" id="{D5BB4E3B-20C5-4628-9922-42B06498AF64}"/>
              </a:ext>
            </a:extLst>
          </p:cNvPr>
          <p:cNvSpPr txBox="1"/>
          <p:nvPr/>
        </p:nvSpPr>
        <p:spPr>
          <a:xfrm>
            <a:off x="1630354" y="605450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0.5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3680815-1314-45E8-821E-0CB5319F945A}"/>
              </a:ext>
            </a:extLst>
          </p:cNvPr>
          <p:cNvSpPr txBox="1"/>
          <p:nvPr/>
        </p:nvSpPr>
        <p:spPr>
          <a:xfrm>
            <a:off x="3591833" y="605040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0.5</a:t>
            </a:r>
          </a:p>
        </p:txBody>
      </p:sp>
      <p:graphicFrame>
        <p:nvGraphicFramePr>
          <p:cNvPr id="114" name="Object 113">
            <a:extLst>
              <a:ext uri="{FF2B5EF4-FFF2-40B4-BE49-F238E27FC236}">
                <a16:creationId xmlns:a16="http://schemas.microsoft.com/office/drawing/2014/main" id="{BFE5601A-36D0-4157-8716-60C8516F94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327320"/>
              </p:ext>
            </p:extLst>
          </p:nvPr>
        </p:nvGraphicFramePr>
        <p:xfrm>
          <a:off x="5454359" y="4958902"/>
          <a:ext cx="1841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6" name="Equation" r:id="rId47" imgW="1841400" imgH="228600" progId="Equation.DSMT4">
                  <p:embed/>
                </p:oleObj>
              </mc:Choice>
              <mc:Fallback>
                <p:oleObj name="Equation" r:id="rId47" imgW="1841400" imgH="2286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EC59CD2-41F2-4CD7-989E-F2888A4A52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5454359" y="4958902"/>
                        <a:ext cx="1841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" name="TextBox 114">
            <a:extLst>
              <a:ext uri="{FF2B5EF4-FFF2-40B4-BE49-F238E27FC236}">
                <a16:creationId xmlns:a16="http://schemas.microsoft.com/office/drawing/2014/main" id="{C127B6FB-D654-4DE8-9919-483245BF00E5}"/>
              </a:ext>
            </a:extLst>
          </p:cNvPr>
          <p:cNvSpPr txBox="1"/>
          <p:nvPr/>
        </p:nvSpPr>
        <p:spPr>
          <a:xfrm>
            <a:off x="697705" y="451277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0.4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65A9C8A-79C1-4613-AA33-BA1EE3015DD6}"/>
              </a:ext>
            </a:extLst>
          </p:cNvPr>
          <p:cNvSpPr txBox="1"/>
          <p:nvPr/>
        </p:nvSpPr>
        <p:spPr>
          <a:xfrm>
            <a:off x="1513578" y="47354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0.05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34C6592-AE60-4152-B25D-5161D51641D7}"/>
              </a:ext>
            </a:extLst>
          </p:cNvPr>
          <p:cNvSpPr txBox="1"/>
          <p:nvPr/>
        </p:nvSpPr>
        <p:spPr>
          <a:xfrm>
            <a:off x="2604124" y="470387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0.05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79296B6-4567-47C0-93FB-CE37C726647A}"/>
              </a:ext>
            </a:extLst>
          </p:cNvPr>
          <p:cNvSpPr txBox="1"/>
          <p:nvPr/>
        </p:nvSpPr>
        <p:spPr>
          <a:xfrm>
            <a:off x="3601992" y="448936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0.4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E6A2B01-121F-4C73-9F31-B2D501983473}"/>
              </a:ext>
            </a:extLst>
          </p:cNvPr>
          <p:cNvSpPr txBox="1"/>
          <p:nvPr/>
        </p:nvSpPr>
        <p:spPr>
          <a:xfrm>
            <a:off x="4507109" y="469009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FF"/>
                </a:solidFill>
              </a:rPr>
              <a:t>0.1</a:t>
            </a:r>
          </a:p>
        </p:txBody>
      </p:sp>
      <p:sp>
        <p:nvSpPr>
          <p:cNvPr id="121" name="Arrow: Up 120">
            <a:extLst>
              <a:ext uri="{FF2B5EF4-FFF2-40B4-BE49-F238E27FC236}">
                <a16:creationId xmlns:a16="http://schemas.microsoft.com/office/drawing/2014/main" id="{43039123-83B4-466D-B6F2-E1872992ECD6}"/>
              </a:ext>
            </a:extLst>
          </p:cNvPr>
          <p:cNvSpPr/>
          <p:nvPr/>
        </p:nvSpPr>
        <p:spPr>
          <a:xfrm>
            <a:off x="2716288" y="5537639"/>
            <a:ext cx="349956" cy="2921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22" name="Object 121">
            <a:extLst>
              <a:ext uri="{FF2B5EF4-FFF2-40B4-BE49-F238E27FC236}">
                <a16:creationId xmlns:a16="http://schemas.microsoft.com/office/drawing/2014/main" id="{FE01EBED-A8D7-4369-8D01-BC7AC9A0C9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549740"/>
              </p:ext>
            </p:extLst>
          </p:nvPr>
        </p:nvGraphicFramePr>
        <p:xfrm>
          <a:off x="7459663" y="4765675"/>
          <a:ext cx="46482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7" name="Equation" r:id="rId49" imgW="4647960" imgH="1955520" progId="Equation.DSMT4">
                  <p:embed/>
                </p:oleObj>
              </mc:Choice>
              <mc:Fallback>
                <p:oleObj name="Equation" r:id="rId49" imgW="4647960" imgH="195552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E6C6EC85-DA6A-441E-A130-CA187BBF4D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7459663" y="4765675"/>
                        <a:ext cx="4648200" cy="195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7911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2377</TotalTime>
  <Words>1345</Words>
  <Application>Microsoft Office PowerPoint</Application>
  <PresentationFormat>Widescreen</PresentationFormat>
  <Paragraphs>445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Roboto</vt:lpstr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Parthiban Rajendran</dc:creator>
  <cp:lastModifiedBy>Parthiban Rajendran</cp:lastModifiedBy>
  <cp:revision>237</cp:revision>
  <dcterms:created xsi:type="dcterms:W3CDTF">2018-03-17T07:31:06Z</dcterms:created>
  <dcterms:modified xsi:type="dcterms:W3CDTF">2018-04-16T11:14:39Z</dcterms:modified>
</cp:coreProperties>
</file>