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9" r:id="rId12"/>
    <p:sldId id="263" r:id="rId13"/>
    <p:sldId id="273" r:id="rId14"/>
    <p:sldId id="274" r:id="rId15"/>
    <p:sldId id="276" r:id="rId16"/>
    <p:sldId id="265" r:id="rId17"/>
    <p:sldId id="278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pn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pn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371537" y="2971885"/>
            <a:ext cx="8610600" cy="267652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altLang="en-US" sz="2400" dirty="0"/>
              <a:t>PARTHIBAN M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altLang="en-US" sz="2400" dirty="0"/>
              <a:t>222401226/asunm11024ai116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GB" altLang="en-US" sz="2400" dirty="0"/>
              <a:t>BSC COMPUTER SCIENCE WITH ARTIFICIAL INTELLIGENCE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altLang="en-US" sz="2400" dirty="0"/>
              <a:t>DHARMAMURTHUI ROA BHAHADUR CALAVALA CUNNAN CHETTY’S HINDU </a:t>
            </a:r>
            <a:r>
              <a:rPr lang="en-US" sz="2400" dirty="0"/>
              <a:t>COLLEGE/</a:t>
            </a:r>
            <a:r>
              <a:rPr lang="en-GB" altLang="en-US" sz="2400" dirty="0"/>
              <a:t>MADRAS</a:t>
            </a:r>
            <a:r>
              <a:rPr lang="en-US" sz="2400" dirty="0"/>
              <a:t>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2025-09-05 113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524000"/>
            <a:ext cx="9450070" cy="5015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2025-09-05 1133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411605"/>
            <a:ext cx="9181465" cy="46647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Screenshot 2025-09-05 113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3650" y="2286000"/>
            <a:ext cx="8622030" cy="37103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Screenshot 2025-09-05 1135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685" y="1591310"/>
            <a:ext cx="8753475" cy="473773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4400" y="2057400"/>
            <a:ext cx="8216265" cy="3551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GB" sz="2000"/>
              <a:t>The digital portfolio provides a modern and dynamic way of showcasing student achievements.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It bridges the gap between traditional resumes and the growing demand for interactive, online presence.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The project enhances placement opportunities, personal branding, and accessibility for students</a:t>
            </a:r>
            <a:endParaRPr lang="en-US" altLang="en-GB" sz="2000"/>
          </a:p>
        </p:txBody>
      </p:sp>
      <p:sp>
        <p:nvSpPr>
          <p:cNvPr id="8" name="Text Box 7"/>
          <p:cNvSpPr txBox="1"/>
          <p:nvPr/>
        </p:nvSpPr>
        <p:spPr>
          <a:xfrm>
            <a:off x="2546985" y="14922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0999"/>
            <a:ext cx="10681335" cy="1477010"/>
          </a:xfrm>
        </p:spPr>
        <p:txBody>
          <a:bodyPr/>
          <a:p>
            <a:r>
              <a:rPr lang="en-GB" altLang="en-US"/>
              <a:t>GitHub:</a:t>
            </a:r>
            <a:br>
              <a:rPr lang="en-GB" altLang="en-US"/>
            </a:b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242060" y="2348865"/>
            <a:ext cx="8021955" cy="11258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zh-CN" altLang="en-US" sz="3200"/>
              <a:t>🔗</a:t>
            </a:r>
            <a:r>
              <a:rPr lang="en-US" altLang="en-GB" sz="3200"/>
              <a:t> GitHub Repository: parthi525855-oss</a:t>
            </a:r>
            <a:endParaRPr lang="en-US" altLang="en-GB" sz="3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1143000"/>
            <a:ext cx="5633085" cy="156464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8000"/>
              <a:t>MY</a:t>
            </a:r>
            <a:br>
              <a:rPr lang="en-GB" sz="8000"/>
            </a:br>
            <a:r>
              <a:rPr lang="en-GB" sz="8000"/>
              <a:t>PORTFOLIO</a:t>
            </a:r>
            <a:endParaRPr lang="en-GB" sz="800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14400" y="2057400"/>
            <a:ext cx="6716395" cy="307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GB" altLang="en-US" sz="2000"/>
              <a:t>1.</a:t>
            </a:r>
            <a:r>
              <a:rPr lang="en-US" altLang="en-GB" sz="2000"/>
              <a:t>Students often struggle to present their achievements, skills, and projects in a structured digital format.</a:t>
            </a:r>
            <a:endParaRPr lang="en-US" altLang="en-GB" sz="2000"/>
          </a:p>
          <a:p>
            <a:endParaRPr lang="en-US" altLang="en-GB" sz="2000"/>
          </a:p>
          <a:p>
            <a:r>
              <a:rPr lang="en-GB" altLang="en-US" sz="2000"/>
              <a:t>2.</a:t>
            </a:r>
            <a:r>
              <a:rPr lang="en-US" altLang="en-GB" sz="2000"/>
              <a:t>Traditional resumes are static and fail to showcase interactive elements, live projects, and real-time updates.</a:t>
            </a:r>
            <a:endParaRPr lang="en-US" altLang="en-GB" sz="2000"/>
          </a:p>
          <a:p>
            <a:endParaRPr lang="en-US" altLang="en-GB" sz="2000"/>
          </a:p>
          <a:p>
            <a:r>
              <a:rPr lang="en-GB" altLang="en-US" sz="2000"/>
              <a:t>3.</a:t>
            </a:r>
            <a:r>
              <a:rPr lang="en-US" altLang="en-GB" sz="2000"/>
              <a:t>There is a need for a personal digital portfolio that is accessible online, customizable, and visually appealing.</a:t>
            </a:r>
            <a:endParaRPr lang="en-US" altLang="en-GB" sz="2000"/>
          </a:p>
          <a:p>
            <a:endParaRPr lang="en-US" altLang="en-GB" sz="2000"/>
          </a:p>
          <a:p>
            <a:endParaRPr lang="en-US" altLang="en-GB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838200" y="2019300"/>
            <a:ext cx="5648960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2000"/>
              <a:t>1.</a:t>
            </a:r>
            <a:r>
              <a:rPr lang="en-US" altLang="en-GB" sz="2000"/>
              <a:t>The project is a Digital Portfolio Website developed using HTML, CSS, and JavaScript.</a:t>
            </a:r>
            <a:endParaRPr lang="en-US" altLang="en-GB" sz="2000"/>
          </a:p>
          <a:p>
            <a:endParaRPr lang="en-US" altLang="en-GB" sz="2000"/>
          </a:p>
          <a:p>
            <a:r>
              <a:rPr lang="en-GB" altLang="en-US" sz="2000"/>
              <a:t>2.</a:t>
            </a:r>
            <a:r>
              <a:rPr lang="en-US" altLang="en-GB" sz="2000"/>
              <a:t>It is designed to present personal details, education, skills, projects, and achievements in a modern, responsive, and interactive format.</a:t>
            </a:r>
            <a:endParaRPr lang="en-US" altLang="en-GB" sz="2000"/>
          </a:p>
          <a:p>
            <a:endParaRPr lang="en-US" altLang="en-GB" sz="2000"/>
          </a:p>
          <a:p>
            <a:r>
              <a:rPr lang="en-GB" altLang="en-US" sz="2000"/>
              <a:t>3.</a:t>
            </a:r>
            <a:r>
              <a:rPr lang="en-US" altLang="en-GB" sz="2000"/>
              <a:t>This portfolio acts as a professional online identity for students, useful for placements, internships, and career opportunities.</a:t>
            </a:r>
            <a:endParaRPr lang="en-US" altLang="en-GB" sz="2000"/>
          </a:p>
          <a:p>
            <a:endParaRPr lang="en-US" altLang="en-GB"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914400" y="2209800"/>
            <a:ext cx="6096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/>
              <a:t>Students – to showcase skills, certificates, and projects.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Recruiters/Employers – to evaluate candidates beyond resumes.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College/Placement Cells – to manage and review student portfolios.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Peers &amp; Network – to collaborate and share professional work.</a:t>
            </a:r>
            <a:endParaRPr lang="en-US" altLang="en-GB" sz="2000"/>
          </a:p>
          <a:p>
            <a:endParaRPr lang="en-US" altLang="en-GB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048000" y="2057400"/>
            <a:ext cx="6096000" cy="39998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/>
              <a:t>From the uploaded files: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Frontend: HTML (structure), CSS (styling), JavaScript (interactivity)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Version Control: GitHub (project hosting &amp; sharing)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Deployment: GitHub Pages / Web Hosting Services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Design Principles: Responsive design, clean UI/UX</a:t>
            </a:r>
            <a:endParaRPr lang="en-US" altLang="en-GB" sz="2000"/>
          </a:p>
          <a:p>
            <a:endParaRPr lang="en-US" altLang="en-GB"/>
          </a:p>
          <a:p>
            <a:endParaRPr lang="en-US" altLang="en-GB"/>
          </a:p>
          <a:p>
            <a:endParaRPr lang="en-GB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143000" y="1676400"/>
            <a:ext cx="6096000" cy="47078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/>
              <a:t>Navigation Bar: Home, About, Skills, Projects, Contact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Hero Section: Name, designation, and a brief introduction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About Section: Personal details and career goals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Skills Section: Listed technical and soft skills with progress/visuals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Projects Section: Links to GitHub repositories and live projects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Contact Section: Email, LinkedIn, GitHub links</a:t>
            </a:r>
            <a:endParaRPr lang="en-US" altLang="en-GB" sz="2000"/>
          </a:p>
          <a:p>
            <a:endParaRPr lang="en-US" altLang="en-GB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1066800" y="1981200"/>
            <a:ext cx="609600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GB" sz="2000"/>
              <a:t>Interactive Navigation (smooth scrolling &amp; transitions)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Responsive Design (mobile, tablet, desktop friendly)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Linked External Profiles (GitHub, LinkedIn, Email)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Project Showcase with Links</a:t>
            </a:r>
            <a:endParaRPr lang="en-US" altLang="en-GB" sz="2000"/>
          </a:p>
          <a:p>
            <a:endParaRPr lang="en-US" altLang="en-GB" sz="2000"/>
          </a:p>
          <a:p>
            <a:r>
              <a:rPr lang="en-US" altLang="en-GB" sz="2000"/>
              <a:t>Personal Branding with photo &amp; description</a:t>
            </a:r>
            <a:endParaRPr lang="en-US" altLang="en-GB" sz="2000"/>
          </a:p>
          <a:p>
            <a:endParaRPr lang="en-US" altLang="en-GB"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2882</Words>
  <Application>WPS Presentation</Application>
  <PresentationFormat>Widescreen</PresentationFormat>
  <Paragraphs>160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-apple-system</vt:lpstr>
      <vt:lpstr>Segoe Print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RESULTS AND SCREENSHOTS</vt:lpstr>
      <vt:lpstr>RESULTS AND SCREENSHOTS</vt:lpstr>
      <vt:lpstr>RESULTS AND SCREENSHOTS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24AI116 PARTHIBAN M</cp:lastModifiedBy>
  <cp:revision>24</cp:revision>
  <dcterms:created xsi:type="dcterms:W3CDTF">2024-03-29T15:07:00Z</dcterms:created>
  <dcterms:modified xsi:type="dcterms:W3CDTF">2025-09-05T06:21:14Z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99EE659C0DC64A0480BB8BCA9A9CCD76_13</vt:lpwstr>
  </property>
  <property fmtid="{D5CDD505-2E9C-101B-9397-08002B2CF9AE}" pid="5" name="KSOProductBuildVer">
    <vt:lpwstr>2057-12.2.0.21936</vt:lpwstr>
  </property>
</Properties>
</file>