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BFB9-B3DD-880B-CDFA-96437993E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F61DE-8BDF-A14A-85DF-9835E123A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79AF3-60DE-9718-0A14-7247FD49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8D4B-456B-4143-B113-8006318CD11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80F6-0202-106C-C4AD-0C280DA3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8565-016F-C11A-2075-65F5DBC3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9F97-C5F7-4B13-8ABA-F03C1007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73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742D-639F-C17B-A752-5DF1B3D2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97F08-85D2-125C-BE15-087C273CA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33A1B-CE90-4616-7AF6-1DBE6292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8D4B-456B-4143-B113-8006318CD11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E71D-EA7E-0BFD-9BCA-E61A9207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D5148-8770-9B1C-B55F-30A2A9F4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9F97-C5F7-4B13-8ABA-F03C1007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01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4EBA3-0717-872A-930E-AA91C9BBB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799FD-C349-879D-AAB2-A31A8BF4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C6105-C17A-65F0-9848-E0F0228B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8D4B-456B-4143-B113-8006318CD11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2BF15-8AEF-9276-9450-74C8B16C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20AC8-D9FA-CEED-CFCB-89DC838E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9F97-C5F7-4B13-8ABA-F03C1007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1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6220-2026-8882-CFD4-1C198C36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8D3F4-035F-61D7-4065-F000629C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F156-92B2-3309-F2F6-DCEFE69C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8D4B-456B-4143-B113-8006318CD11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BE85-F382-9B5F-E454-43A80B63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C9F5-881F-AF98-E963-A50D57D0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9F97-C5F7-4B13-8ABA-F03C1007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04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8814-344C-8241-90BC-6FA9C572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4E114-1325-1EA7-6B0D-56F8842D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DBEF3-79FA-1C75-D7F1-402F740B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8D4B-456B-4143-B113-8006318CD11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A8421-46C4-C2A1-188A-14A4DB09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BEF79-AA48-24F6-2B17-2CDCFE1E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9F97-C5F7-4B13-8ABA-F03C1007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36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751C-C4F6-835F-5290-AD1EE4C9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0B77B-8DDC-3C9C-C575-8A646A649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E06F8-40E8-3BF1-D635-2D2CFABB8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3FD33-FB76-CBD9-FF2B-54488A56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8D4B-456B-4143-B113-8006318CD11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ECF84-36E1-9A4A-A001-2AC98D67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E7BA9-C7F6-8CB4-2A71-90986B8B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9F97-C5F7-4B13-8ABA-F03C1007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96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E3E6-DE0A-4224-4166-CF79EECE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CCF73-FC7D-69B0-8428-61CCB88A9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60BAF-DCC6-44AC-A63A-7DEE2E66B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BA120-D931-19D6-D8DB-ED02B753A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4B928-C501-F957-B296-380F82803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8DE91-49B8-D2AA-EB7C-7A7987DD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8D4B-456B-4143-B113-8006318CD11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C97B9-9650-45FA-D1DD-B3F788A2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33EA7-38AB-B1B8-C27A-74DD7960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9F97-C5F7-4B13-8ABA-F03C1007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11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938E-07F3-80D1-D701-33399812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0A472-1369-275B-041E-67327974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8D4B-456B-4143-B113-8006318CD11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F4286-CD4F-C073-D2F8-5E1E5F0A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7E08E-CF7B-43BC-9E84-7D06D833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9F97-C5F7-4B13-8ABA-F03C1007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21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37D1F-D1A7-179A-581A-6388B70F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8D4B-456B-4143-B113-8006318CD11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40795-B1CD-E55A-EBA8-98EEACF6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9162A-368A-54A0-FFBA-62BE9E40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9F97-C5F7-4B13-8ABA-F03C1007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05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736F-9BEF-6849-A7B0-DF3C38DF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C3C6-3CCA-47DF-01A0-2512D29E1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5D43E-82A4-7436-206B-8F1C289FD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1FA6E-1085-E46A-4932-AEE1EF64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8D4B-456B-4143-B113-8006318CD11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F4D76-6C7D-901C-94C3-0C4DEF9C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9520-002C-CC72-244A-049BBE82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9F97-C5F7-4B13-8ABA-F03C1007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5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7B64-3470-F192-BECE-502B8852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C5937-8E6A-AA0C-E1C4-D0DCBA103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28AB3-057A-886D-7CF0-1E8427621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24614-DA20-BD76-B39E-5F9768B6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8D4B-456B-4143-B113-8006318CD11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E7E1D-94F9-26B8-FE6D-CBA3FFFC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A1D5B-5DEA-6610-BEDF-3BA68ADE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9F97-C5F7-4B13-8ABA-F03C1007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98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CFFA2-547C-76C3-4C3B-A5A07C99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B5CB6-04BE-687F-1FEA-AD190A21F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8F582-ACB8-ACCC-62AC-A0842127D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D8D4B-456B-4143-B113-8006318CD11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D1646-D01E-5CA6-1091-2D8DAF04A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0C68F-077A-A65E-C94A-1F7A577EA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F9F97-C5F7-4B13-8ABA-F03C1007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68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E0FBD-238F-F802-5AD8-B9BB3F140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98246"/>
            <a:ext cx="10515600" cy="2335623"/>
          </a:xfr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6F99FD4-60D3-C28D-C7A7-A1E21F175F4E}"/>
              </a:ext>
            </a:extLst>
          </p:cNvPr>
          <p:cNvGrpSpPr/>
          <p:nvPr/>
        </p:nvGrpSpPr>
        <p:grpSpPr>
          <a:xfrm>
            <a:off x="2111352" y="3847771"/>
            <a:ext cx="7130533" cy="1092274"/>
            <a:chOff x="767743" y="3539861"/>
            <a:chExt cx="7130533" cy="10922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CF9BAD0-48ED-A8CA-35EF-662648BEF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743" y="3616128"/>
              <a:ext cx="1253268" cy="101600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E7D4B14-F98C-299F-9D45-72022FE05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0550" y="3680243"/>
              <a:ext cx="1228296" cy="91803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F3FDAA5-5BE6-9EC4-4AA3-9D74597DD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3563" y="3648323"/>
              <a:ext cx="1153313" cy="9818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5D51354-DAF1-E396-ED76-F11FAA24A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1398" y="3616128"/>
              <a:ext cx="1026801" cy="97395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AF6E40B-1CBE-C0B8-2B62-36D59010B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5924" y="3561545"/>
              <a:ext cx="1253269" cy="103673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2B28BB1-C4C7-CEF1-515A-A0EA9C99A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80556" y="3616128"/>
              <a:ext cx="941912" cy="9739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7FB5E99-8118-4E93-7C5F-B3364DBAC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49461" y="3553342"/>
              <a:ext cx="773348" cy="103673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A5299AA-1EC4-79EF-DB46-C6D72E299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86956" y="3553342"/>
              <a:ext cx="832242" cy="103673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23632C5-12F0-932C-01F5-E27C95436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19198" y="3539861"/>
              <a:ext cx="579078" cy="103673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E1A09D9-5134-271F-FDF1-81A01016FFFB}"/>
              </a:ext>
            </a:extLst>
          </p:cNvPr>
          <p:cNvSpPr txBox="1"/>
          <p:nvPr/>
        </p:nvSpPr>
        <p:spPr>
          <a:xfrm>
            <a:off x="4242455" y="2957804"/>
            <a:ext cx="225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visualization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7E98F3-989A-CB2E-8DED-26A069400C2D}"/>
              </a:ext>
            </a:extLst>
          </p:cNvPr>
          <p:cNvSpPr txBox="1"/>
          <p:nvPr/>
        </p:nvSpPr>
        <p:spPr>
          <a:xfrm>
            <a:off x="4593828" y="5159829"/>
            <a:ext cx="20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Basilisk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5596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 Das</dc:creator>
  <cp:lastModifiedBy>Parthib Das</cp:lastModifiedBy>
  <cp:revision>1</cp:revision>
  <dcterms:created xsi:type="dcterms:W3CDTF">2023-07-14T06:37:23Z</dcterms:created>
  <dcterms:modified xsi:type="dcterms:W3CDTF">2023-07-14T06:51:01Z</dcterms:modified>
</cp:coreProperties>
</file>