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C0C3-FA9D-C8AA-DC35-9A9FF31FB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C57A4-6905-F65D-1A18-8A7F38887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B755B-C69D-C498-52EF-B46CB97A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685A-46BC-8845-DF76-34DBBA8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0DB2-80C6-CD58-2A30-0FFCD7AF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C83-32DC-C27E-574B-FAB13C5D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4A48-A833-1DE3-1CF6-E1A7E883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CABF4-D512-999B-55EC-58E45907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DE81-D77B-D9E7-C0D4-802B18EE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6528-23CC-1788-00EF-720B22EC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7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5FC9F-8381-8BA9-41EE-E1CB734B3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11570-8402-396D-7F90-A226E585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E1F23-2524-B9A1-25BE-2748243A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0466-188B-05D1-39F6-DBDB75F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DECC-67E2-8C62-538D-800673ED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C0E0-4973-AA97-0B2D-21391DC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9DCA-DB0F-6F00-F533-9BFCCE67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B711-6926-25D9-8829-E1A6AC46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F864-551D-2ECB-989D-DA19C8A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7F42-F32F-150C-A24B-F125B990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0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8EC5-2510-0B34-BDF7-70040970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186E-62F0-7B32-813E-BE71C9F1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67D3-6B9A-C25F-D188-057419A3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625A-927F-B491-980A-3EFC8CDA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9B70-6667-6926-75BD-46ECA5DB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25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5D4F-F640-E23E-CD60-5FD3EB32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EA54-4C67-3491-CCC1-190CE5B08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6090-3FBA-187E-60A4-09227AC9D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8DE31-5FBE-7D44-A86C-DF72631E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47580-3ABF-63FE-F235-9C439190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72C5-BC7B-3EA8-E39D-AA0F19AF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6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059F-3B00-4577-7739-9D0AAFB3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DE13-3A8A-A93E-5E85-F3AB89AF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30449-9B94-B39F-E905-3151D1AE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2EAE8-8B7C-4D10-C01F-EF2B27E00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4CF7C-09FE-766E-BAFE-56A4BB956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02353-6E85-3E02-5E3E-092D35FB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1E784-76C3-1F06-A529-14E4925E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964D4-C186-8516-4E4C-C6463F0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6738-016E-ABDB-2DEB-FCC7C52C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E8F4F-1D0B-CB8D-5D8B-9B5692C8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B6BC5-7413-21AC-8D2F-B24F58BC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60ABC-BE24-2DE8-5F51-CB6AE938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1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F8216-885B-08F0-4342-DB8EB7E3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50767-D666-5D0D-1E75-DA9C09E8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A58E-AA57-CB09-408B-69608DAA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341B-9767-E08B-81A6-828B8049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E7F7-1175-040A-15CE-0801566E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1E836-BCFD-6AC1-6324-7EFA9845D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658A-E3BC-0725-F685-202AB548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A1458-FFD0-A727-906A-A1FE4054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D82B0-93FA-B86C-5BBD-AE69E897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0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274-B6BF-6A72-9781-D558E792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3A23D-2E9F-2F3C-A880-5ACC4B264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C3BB7-D423-C6F8-AB69-14BD3ADE9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65051-2A69-935D-3073-3709AEA3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7E50-063F-37B8-77EF-AE8415F3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61D24-5434-A5EE-3D43-EA12607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2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6F8A1-0B7F-9B27-5BCB-98A62942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04CA-7501-71B3-A4FF-8C0E5C31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5711-1199-8F0A-2BF9-3A7AB0CE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EAFE-02C0-48CF-AA2A-48E3D3882528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38E1-EA02-1664-78F6-5A9F2194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36E8-2D5B-154F-9254-B809944AA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658B-E6BA-47BA-A0C6-BDDB1D79F7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1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AA17A-E1FD-3EAC-6A5C-0F430F02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1364306"/>
            <a:ext cx="11607282" cy="5252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7BAFB-77B4-E334-C86A-B1DFF603AD45}"/>
              </a:ext>
            </a:extLst>
          </p:cNvPr>
          <p:cNvSpPr txBox="1"/>
          <p:nvPr/>
        </p:nvSpPr>
        <p:spPr>
          <a:xfrm>
            <a:off x="4012164" y="755779"/>
            <a:ext cx="1926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Weber Number 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8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87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 Das</dc:creator>
  <cp:lastModifiedBy>Parthib Das</cp:lastModifiedBy>
  <cp:revision>1</cp:revision>
  <dcterms:created xsi:type="dcterms:W3CDTF">2023-07-14T08:36:34Z</dcterms:created>
  <dcterms:modified xsi:type="dcterms:W3CDTF">2023-07-14T08:48:21Z</dcterms:modified>
</cp:coreProperties>
</file>