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DB8-3329-421B-BDE1-B3C6A812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62D5F-DFBC-4338-9E0E-39D57F69A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8527-C6A9-423A-8EA6-6B4BFC1C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69E0-2315-4915-B5C8-4D43D3C9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1328-61CD-4964-B5A5-BF890D93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7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B84E-9354-4622-BD97-82E81DAD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37F22-7559-4544-8BC2-BB97AF77E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B70B-6E37-461E-BF54-2C7143FD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564F7-EEEF-413C-BE47-956B3A8A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AD75-397A-470A-B7E3-81383F17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6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4C02B-B0C1-4661-8112-8EBA64A9C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FC0C1-D1E3-4535-A812-84D3C4D9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8214-48CD-4EC3-83D5-B5E8C17A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61AA-5060-4585-9C02-5A44ABC2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6B06-F2EC-4063-9E3C-76EFDB35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E94B-B7CA-4AB5-95A8-50CAFB68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75A5-C31A-4CFC-B85C-E062ECBB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7936-8854-4D5A-8D57-C8E66B6D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C8F7-3065-4ED3-97CA-D33CBF3C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FAC2-3CF6-4670-905B-5E0ADD68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3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0929-E6C0-4F82-BB6E-2B7110C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9B78-86DC-4BFF-B9A8-346C8F25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1AC9-4293-4024-B4C2-136310B5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625B-AA9C-4EFE-9FDC-9B0897E9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A989E-C47E-4FA1-ACE2-AD0FB4DA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40D8-7501-403A-8C5A-E968C68B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306-F080-40A0-B304-498353FAF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040A0-9879-4BDB-B0A6-03DB9913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3147D-D3FD-4DC7-8ED3-249CAB99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2B78-E8C6-4077-A9A8-C99AAE60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A2FC0-E8C6-48B5-BD14-D6C3ED04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29E9-BB58-4DF9-85B7-7F0E3543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C457-C2A6-4B08-B1AB-BB5C28EC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D7184-328A-40CF-B5A0-62BC7810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82DD6-08C3-4224-A255-1B82D6C04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9156F-6616-400D-8166-009A761CF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EFC50-255B-4635-A4A4-4840C259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9CE1F-743F-407B-88FB-25C926DB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ACFC2-E33C-43C6-80BB-22AE933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5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E5C-DC89-4D2F-B41A-58EA6C64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45FB0-4749-4087-97BF-8BB5D3A7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01EF2-6AEA-4A23-998C-6EE299B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876AB-6D85-4DF3-960A-A280CB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52BB3-00EF-4C30-A1E3-ACAECB2C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03823-9151-4585-B48D-51BA8E68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07CB8-3E74-4062-9C9B-46B1FF4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0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7210-5B59-44F7-843F-87860522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D77D-EA46-4B65-91A7-45A1EE9F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F2D3E-414F-4F6F-A6D9-BC1733C2A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401AF-B4DC-4D32-BA2F-3BDFC911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A5E1-1DD8-4B22-8DB4-775D689F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31F7-24C0-4909-A0CD-C2E11CA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8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1F9-F5DE-45D9-8A55-07C79CCE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9515F-2690-4026-A17D-0C9E329EB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F54C-9135-4975-A3DA-E066085A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950FA-B028-460F-A152-0EE871BD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5FD3-0037-4E24-8335-9716D10E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43A8E-3D60-4765-8618-8564E0A3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7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41725-BEBF-4F3A-83A4-F20176DF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6D68-F84D-4566-86F0-5985A77A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F9BD-CEB2-4A2F-9F85-7604248BD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59AF-9F5A-42ED-AF7C-B239677DB7D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1ACA-6D90-48FC-92FD-B7D3CE0FB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CBA5-B029-42DD-B439-008BAA79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D68F-AF6E-401B-B147-FB53CAE2D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9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79B9-1CF8-45B6-BC94-E744D18BA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DC228-85CB-42A0-B52C-842A1729C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mhjjhgnhghg</a:t>
            </a:r>
          </a:p>
        </p:txBody>
      </p:sp>
    </p:spTree>
    <p:extLst>
      <p:ext uri="{BB962C8B-B14F-4D97-AF65-F5344CB8AC3E}">
        <p14:creationId xmlns:p14="http://schemas.microsoft.com/office/powerpoint/2010/main" val="25082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parthibbanerjee01@gmail.com</dc:creator>
  <cp:lastModifiedBy>parthibbanerjee01@gmail.com</cp:lastModifiedBy>
  <cp:revision>1</cp:revision>
  <dcterms:created xsi:type="dcterms:W3CDTF">2021-01-29T19:22:10Z</dcterms:created>
  <dcterms:modified xsi:type="dcterms:W3CDTF">2021-01-29T19:22:21Z</dcterms:modified>
</cp:coreProperties>
</file>