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iban parthiban" userId="6659612861e7ea2c" providerId="LiveId" clId="{5EEE5BC5-88F3-45B0-8807-80B10D6A03BA}"/>
    <pc:docChg chg="modSld">
      <pc:chgData name="parthiban parthiban" userId="6659612861e7ea2c" providerId="LiveId" clId="{5EEE5BC5-88F3-45B0-8807-80B10D6A03BA}" dt="2024-09-29T14:50:06.222" v="25" actId="20577"/>
      <pc:docMkLst>
        <pc:docMk/>
      </pc:docMkLst>
      <pc:sldChg chg="modSp mod">
        <pc:chgData name="parthiban parthiban" userId="6659612861e7ea2c" providerId="LiveId" clId="{5EEE5BC5-88F3-45B0-8807-80B10D6A03BA}" dt="2024-09-29T14:50:06.222" v="25" actId="20577"/>
        <pc:sldMkLst>
          <pc:docMk/>
          <pc:sldMk cId="0" sldId="256"/>
        </pc:sldMkLst>
        <pc:spChg chg="mod">
          <ac:chgData name="parthiban parthiban" userId="6659612861e7ea2c" providerId="LiveId" clId="{5EEE5BC5-88F3-45B0-8807-80B10D6A03BA}" dt="2024-09-29T14:50:06.222" v="25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 Parthiban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312205717,asunm289312205717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parthiban parthiban</cp:lastModifiedBy>
  <cp:revision>43</cp:revision>
  <dcterms:created xsi:type="dcterms:W3CDTF">2024-03-29T15:07:22Z</dcterms:created>
  <dcterms:modified xsi:type="dcterms:W3CDTF">2024-09-29T14:50:09Z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