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9716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0154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240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24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0573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284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1570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10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21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938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657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657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定义版式">
  <p:cSld name="1_自定义版式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" name="Google Shape;38;p16"/>
          <p:cNvSpPr txBox="1"/>
          <p:nvPr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自定义版式">
  <p:cSld name="2_自定义版式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freeppt7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reeppt7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hyperlink" Target="https://www.freeppt7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reeppt7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www.freeppt7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reeppt7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freeppt7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 descr="logoae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-1390650"/>
            <a:ext cx="4114799" cy="48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2362200" y="1132114"/>
            <a:ext cx="3810000" cy="102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Yahe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r>
              <a:rPr lang="en-US" sz="1800" b="1" i="0" u="none" strike="noStrike" cap="none" dirty="0" smtClean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FACE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b="1" i="0" u="none" strike="noStrike" cap="none" dirty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RECOGNITION </a:t>
            </a:r>
            <a:r>
              <a:rPr lang="en-US" sz="1800" b="1" i="0" u="none" strike="noStrike" cap="none" dirty="0" smtClean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Microsoft Yahei"/>
              <a:buNone/>
            </a:pPr>
            <a:r>
              <a:rPr lang="en-US" sz="1800" b="1" i="0" u="none" strike="noStrike" cap="none" dirty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lang="en-US" sz="1800" b="1" i="0" u="none" strike="noStrike" cap="none" dirty="0" smtClean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SMART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lang="en-US" sz="1800" b="1" i="0" u="none" strike="noStrike" cap="none" dirty="0" smtClean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ATTENDANCE</a:t>
            </a:r>
            <a:endParaRPr lang="en-US"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Microsoft Yahei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</a:t>
            </a:r>
            <a:r>
              <a:rPr lang="en-US" sz="1800" b="1" i="0" u="none" strike="noStrike" cap="none" dirty="0" smtClean="0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</a:t>
            </a:r>
            <a:endParaRPr sz="1800" b="1" i="0" u="none" strike="noStrike" cap="none">
              <a:solidFill>
                <a:srgbClr val="38761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" name="Google Shape;65;p1"/>
          <p:cNvSpPr/>
          <p:nvPr/>
        </p:nvSpPr>
        <p:spPr>
          <a:xfrm rot="-2641984">
            <a:off x="-539642" y="3328812"/>
            <a:ext cx="1810369" cy="1810369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1"/>
          <p:cNvSpPr/>
          <p:nvPr/>
        </p:nvSpPr>
        <p:spPr>
          <a:xfrm rot="-2643277">
            <a:off x="718972" y="3516243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1">
            <a:hlinkClick r:id="rId5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 descr="1_uyH-Grk3yPyjWv2J6hbdeA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329266" y="-241575"/>
            <a:ext cx="4495799" cy="240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 descr="53214_downloa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 descr="99775-medium190ap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2286000" y="2161451"/>
            <a:ext cx="381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Microsoft Yahei"/>
              <a:buNone/>
            </a:pPr>
            <a:r>
              <a:rPr lang="en-US" sz="2000" b="1" i="0" u="sng" strike="noStrike" cap="none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SNAP </a:t>
            </a:r>
            <a:r>
              <a:rPr lang="en-US" sz="2000" b="1" i="0" u="sng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GENERATION</a:t>
            </a:r>
            <a:endParaRPr sz="2000" b="1" i="0" u="sng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029200" y="2724150"/>
            <a:ext cx="3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Microsoft Yahei"/>
              <a:buNone/>
            </a:pPr>
            <a:r>
              <a:rPr lang="en-US" sz="1600" b="1" i="0" u="none" strike="noStrike" cap="none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1.PARTHIBAN</a:t>
            </a:r>
            <a:r>
              <a:rPr lang="en-US" sz="1600" b="1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lang="en-US" sz="1600" b="1" i="0" u="none" strike="noStrike" cap="none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</a:t>
            </a:r>
            <a:endParaRPr sz="1600" b="1" i="0" u="none" strike="noStrike" cap="none">
              <a:solidFill>
                <a:srgbClr val="1155C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5029200" y="3181350"/>
            <a:ext cx="3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Microsoft Yahei"/>
              <a:buNone/>
            </a:pPr>
            <a:r>
              <a:rPr lang="en-US" sz="1600" b="1" i="0" u="none" strike="noStrike" cap="none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2.PRAGADEES</a:t>
            </a:r>
            <a:r>
              <a:rPr lang="en-US" sz="1600" b="1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</a:t>
            </a:r>
            <a:r>
              <a:rPr lang="en-US" sz="1600" b="1" i="0" u="none" strike="noStrike" cap="none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WARAN</a:t>
            </a:r>
            <a:r>
              <a:rPr lang="en-US" sz="1600" b="1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G</a:t>
            </a:r>
            <a:endParaRPr sz="1600" b="1" i="0" u="none" strike="noStrike" cap="none">
              <a:solidFill>
                <a:srgbClr val="1155C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5029200" y="3638550"/>
            <a:ext cx="3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Microsoft Yahei"/>
              <a:buNone/>
            </a:pPr>
            <a:r>
              <a:rPr lang="en-US" sz="1600" b="1" i="0" u="none" strike="noStrike" cap="none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3.MOHAN RAJ</a:t>
            </a:r>
            <a:r>
              <a:rPr lang="en-US" sz="1600" b="1">
                <a:solidFill>
                  <a:srgbClr val="1155C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M</a:t>
            </a:r>
            <a:endParaRPr sz="1600" b="1" i="0" u="none" strike="noStrike" cap="none">
              <a:solidFill>
                <a:srgbClr val="1155C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5029200" y="4095750"/>
            <a:ext cx="381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Yahei"/>
              <a:buNone/>
            </a:pPr>
            <a:endParaRPr sz="16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914400" y="2724150"/>
            <a:ext cx="3810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7" name="Google Shape;77;p1"/>
          <p:cNvSpPr/>
          <p:nvPr/>
        </p:nvSpPr>
        <p:spPr>
          <a:xfrm rot="-2641984">
            <a:off x="8237419" y="3938412"/>
            <a:ext cx="1810369" cy="1810369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086600" y="1200150"/>
            <a:ext cx="289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Date:18.03.21   </a:t>
            </a:r>
            <a:endParaRPr sz="18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Time:02:00 PM</a:t>
            </a: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457" y="2862944"/>
            <a:ext cx="1937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TEAM MENTOR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 smtClean="0"/>
              <a:t>   </a:t>
            </a:r>
          </a:p>
          <a:p>
            <a:r>
              <a:rPr lang="en-US" b="1" dirty="0" err="1" smtClean="0"/>
              <a:t>Mrs</a:t>
            </a:r>
            <a:r>
              <a:rPr lang="en-US" b="1" dirty="0" smtClean="0"/>
              <a:t> . KARTHIKA.D</a:t>
            </a:r>
          </a:p>
          <a:p>
            <a:r>
              <a:rPr lang="en-US" b="1" dirty="0" smtClean="0"/>
              <a:t>AP/CSE</a:t>
            </a:r>
            <a:endParaRPr 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95400" y="-218998"/>
            <a:ext cx="4495799" cy="24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 rot="-434" flipH="1">
            <a:off x="3200394" y="633982"/>
            <a:ext cx="47526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Microsoft Yahei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sz="20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9" name="Google Shape;159;p8"/>
          <p:cNvSpPr/>
          <p:nvPr/>
        </p:nvSpPr>
        <p:spPr>
          <a:xfrm rot="-2643277">
            <a:off x="-578238" y="41821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0" name="Google Shape;160;p8" descr="53214_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 descr="99775-medium190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32000" y="1411500"/>
            <a:ext cx="73548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As we all know that face is an important identity of each and every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person , so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use face recognition system. </a:t>
            </a:r>
            <a:endParaRPr sz="16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future scope of the project can be increasing speed and accuracy of the model.</a:t>
            </a:r>
            <a:endParaRPr sz="16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</a:t>
            </a:r>
            <a:endParaRPr sz="16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0458" y="2993572"/>
            <a:ext cx="3145971" cy="163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: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01343" y="2873829"/>
            <a:ext cx="3002578" cy="1801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95400" y="-218998"/>
            <a:ext cx="4495799" cy="24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 rot="-434" flipH="1">
            <a:off x="3200394" y="633982"/>
            <a:ext cx="47526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Microsoft Yahei"/>
              <a:buNone/>
            </a:pPr>
            <a:endParaRPr sz="20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9" name="Google Shape;159;p8"/>
          <p:cNvSpPr/>
          <p:nvPr/>
        </p:nvSpPr>
        <p:spPr>
          <a:xfrm rot="-2643277">
            <a:off x="-578238" y="41821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0" name="Google Shape;160;p8" descr="53214_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 descr="99775-medium190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0;p7"/>
          <p:cNvSpPr/>
          <p:nvPr/>
        </p:nvSpPr>
        <p:spPr>
          <a:xfrm rot="-2643277">
            <a:off x="8284106" y="3997122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Google Shape;66;p1"/>
          <p:cNvSpPr/>
          <p:nvPr/>
        </p:nvSpPr>
        <p:spPr>
          <a:xfrm rot="-2643277">
            <a:off x="8219229" y="3233214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Google Shape;65;p1"/>
          <p:cNvSpPr/>
          <p:nvPr/>
        </p:nvSpPr>
        <p:spPr>
          <a:xfrm rot="-2641984">
            <a:off x="-713814" y="2708325"/>
            <a:ext cx="1810369" cy="1810369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" name="Google Shape;63;p1" descr="logoae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88028" y="-718457"/>
            <a:ext cx="4114799" cy="41284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7;p1">
            <a:hlinkClick r:id="rId7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2829" y="2209801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Algerian" pitchFamily="82" charset="0"/>
              </a:rPr>
              <a:t>THANK  YOU!!</a:t>
            </a:r>
            <a:endParaRPr lang="en-US" sz="4400" i="1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aec.png" id="1029" name="Google Shape;10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-1390650"/>
            <a:ext cx="4114799" cy="48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uyH-Grk3yPyjWv2J6hbdeA.png" id="1030" name="Google Shape;10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95400" y="-218998"/>
            <a:ext cx="4495799" cy="24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"/>
          <p:cNvSpPr/>
          <p:nvPr/>
        </p:nvSpPr>
        <p:spPr>
          <a:xfrm rot="-2643277">
            <a:off x="-370037" y="3191580"/>
            <a:ext cx="1157254" cy="1157254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2" name="Google Shape;1032;p1"/>
          <p:cNvSpPr/>
          <p:nvPr/>
        </p:nvSpPr>
        <p:spPr>
          <a:xfrm rot="-2665964">
            <a:off x="-446186" y="4185037"/>
            <a:ext cx="1157153" cy="1157153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3" name="Google Shape;1033;p1"/>
          <p:cNvSpPr txBox="1"/>
          <p:nvPr/>
        </p:nvSpPr>
        <p:spPr>
          <a:xfrm>
            <a:off x="1026785" y="1249771"/>
            <a:ext cx="51489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ABSTRACT 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STATEMENT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MY IDEA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FLOW CHART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icrosoft Yahei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</a:t>
            </a:r>
            <a:endParaRPr b="1" i="0" sz="16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4" name="Google Shape;1034;p1"/>
          <p:cNvSpPr/>
          <p:nvPr/>
        </p:nvSpPr>
        <p:spPr>
          <a:xfrm rot="-4130324">
            <a:off x="8113953" y="2409888"/>
            <a:ext cx="2872388" cy="2872388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53214_download.png" id="1035" name="Google Shape;103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9775-medium190ap.png" id="1036" name="Google Shape;103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2857" y="1023257"/>
            <a:ext cx="2351400" cy="1774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52400" kx="109970" rotWithShape="0" algn="tl" dir="900000" dist="12000" sy="98000" ky="199851">
              <a:srgbClr val="000000">
                <a:alpha val="29800"/>
              </a:srgbClr>
            </a:outerShdw>
          </a:effectLst>
        </p:spPr>
      </p:pic>
      <p:pic>
        <p:nvPicPr>
          <p:cNvPr id="1038" name="Google Shape;103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62902" y="3091689"/>
            <a:ext cx="2472906" cy="1636376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54" rotWithShape="0" algn="tl" dir="12900000" dist="50800" ky="144987">
              <a:srgbClr val="000000">
                <a:alpha val="29800"/>
              </a:srgb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43000" y="-247650"/>
            <a:ext cx="4114799" cy="220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 rot="-2643277">
            <a:off x="8697763" y="42583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3"/>
          <p:cNvSpPr/>
          <p:nvPr/>
        </p:nvSpPr>
        <p:spPr>
          <a:xfrm rot="-2665964">
            <a:off x="-580206" y="4413637"/>
            <a:ext cx="1157153" cy="1157153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868198" y="590550"/>
            <a:ext cx="4918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Microsoft Yahei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sz="2000" b="1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002263" y="1037975"/>
            <a:ext cx="72735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None/>
            </a:pPr>
            <a:endParaRPr sz="22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Every organization requires an attendance system to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maintain record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of presence of student and employees. 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Manual method includes pen and papers which consumes lot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 and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wastage of resources. 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has risk of proxies and </a:t>
            </a:r>
            <a:r>
              <a:rPr lang="en-US" sz="16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human </a:t>
            </a:r>
            <a:r>
              <a:rPr lang="en-US" sz="1600" b="0" i="0" u="none" strike="noStrike" cap="none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error.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They have their own method to do the same. 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Some do manually and some use automated attendance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p8" descr="53214_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8089" y="319617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99775-medium190a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43000" y="-247650"/>
            <a:ext cx="4114799" cy="220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 rot="-2643277">
            <a:off x="8469164" y="42583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5"/>
          <p:cNvSpPr/>
          <p:nvPr/>
        </p:nvSpPr>
        <p:spPr>
          <a:xfrm rot="-2665964">
            <a:off x="-580206" y="4413637"/>
            <a:ext cx="1157153" cy="1157153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2438400" y="285750"/>
            <a:ext cx="4967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lang="en-US" sz="20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PROBLEM STATEMENT</a:t>
            </a:r>
            <a:endParaRPr sz="2000" b="1" i="0" u="none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92083" y="1252288"/>
            <a:ext cx="8331150" cy="361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requires paper record to Store the data.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Duplicate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entry and attendance entry.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requires more time to take attendance, 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US" sz="1600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based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 the   number of  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students or </a:t>
            </a: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US" sz="1600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employee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Maintaining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attendance register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daily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is difficult time  consuming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task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causes some human errors.</a:t>
            </a:r>
            <a:endParaRPr sz="16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None/>
            </a:pPr>
            <a:endParaRPr sz="23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None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61;p8" descr="99775-medium190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0;p8" descr="53214_downloa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58089" y="319617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="" xmlns:a16="http://schemas.microsoft.com/office/drawing/2014/main" id="{8D8CF095-E336-4049-A0D2-6189AE492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165" y="1387977"/>
            <a:ext cx="1671194" cy="1649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43000" y="-247650"/>
            <a:ext cx="4114799" cy="220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 rot="-2643277">
            <a:off x="8469164" y="42583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3" name="Google Shape;113;p4"/>
          <p:cNvSpPr/>
          <p:nvPr/>
        </p:nvSpPr>
        <p:spPr>
          <a:xfrm rot="-2665964">
            <a:off x="-580206" y="4413637"/>
            <a:ext cx="1157153" cy="1157153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438400" y="285750"/>
            <a:ext cx="4967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en-US" sz="2400" b="1" i="0" u="none" strike="noStrike" cap="none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r>
              <a:rPr lang="en-US" sz="2000" b="1" i="0" u="none" strike="noStrike" cap="none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ABSTRACT  </a:t>
            </a:r>
            <a:endParaRPr sz="2000" b="1" i="0" u="none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73269" y="924910"/>
            <a:ext cx="8274237" cy="325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Attendance is a compulsory requirement of every organization.</a:t>
            </a: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There are many automated methods of the same available like biometric, RFID , eye detection , voice recognition , and many more.</a:t>
            </a: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endParaRPr lang="en-US" sz="1600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system uses face recognizer library for facial recognition and storing  attendance.</a:t>
            </a: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absentee’s are informed to there parents through mobile phone as  a message format.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Microsoft Yahei"/>
              <a:buNone/>
            </a:pPr>
            <a:endParaRPr sz="2000" b="1" i="0" u="none" strike="noStrike" cap="none" dirty="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Yahei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1;p8" descr="99775-medium190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0;p8" descr="53214_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8089" y="319617"/>
            <a:ext cx="1524000" cy="65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43000" y="-247650"/>
            <a:ext cx="4114799" cy="220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 rot="-2643277">
            <a:off x="8469164" y="42583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6" name="Google Shape;136;p6"/>
          <p:cNvSpPr/>
          <p:nvPr/>
        </p:nvSpPr>
        <p:spPr>
          <a:xfrm rot="-2665964">
            <a:off x="-580206" y="4413637"/>
            <a:ext cx="1157153" cy="1157153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2286000" y="285750"/>
            <a:ext cx="62484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lang="en-US" sz="27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</a:t>
            </a:r>
            <a:r>
              <a:rPr lang="en-US" sz="2000" b="1" i="0" u="none" strike="noStrike" cap="none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MY </a:t>
            </a:r>
            <a:r>
              <a:rPr lang="en-US" sz="20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IDEA</a:t>
            </a:r>
            <a:endParaRPr sz="2000" b="1" i="0" u="none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91814" y="777109"/>
            <a:ext cx="87630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None/>
            </a:pPr>
            <a:endParaRPr sz="23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First register 360’dimensional view of students or employee.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recognize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more images at a time with one picture or slow motion video.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automatic notification or alert to parents through email or message.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Avoid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duplicate data entry and human error.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Reducing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time to take attendance for students or employee.</a:t>
            </a:r>
            <a:endParaRPr sz="16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endParaRPr lang="en-US" sz="1600" b="0" i="0" u="none" strike="noStrike" cap="none" dirty="0" smtClean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-3746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icrosoft Yahei"/>
              <a:buChar char="●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Doesn’t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need paper record to Store the data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2300" b="0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9" name="Google Shape;139;p6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icrosoft Yahei"/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" name="Google Shape;160;p8" descr="53214_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99775-medium190a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uyH-Grk3yPyjWv2J6hbdeA.png" id="1040" name="Google Shape;10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32490" y="-279181"/>
            <a:ext cx="4114799" cy="220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"/>
          <p:cNvSpPr/>
          <p:nvPr/>
        </p:nvSpPr>
        <p:spPr>
          <a:xfrm rot="-2643277">
            <a:off x="8469164" y="4258380"/>
            <a:ext cx="1157254" cy="1157254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2" name="Google Shape;1042;p2"/>
          <p:cNvSpPr/>
          <p:nvPr/>
        </p:nvSpPr>
        <p:spPr>
          <a:xfrm rot="-2665964">
            <a:off x="-580206" y="4413637"/>
            <a:ext cx="1157153" cy="1157153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3" name="Google Shape;1043;p2"/>
          <p:cNvSpPr txBox="1"/>
          <p:nvPr/>
        </p:nvSpPr>
        <p:spPr>
          <a:xfrm>
            <a:off x="2286000" y="285750"/>
            <a:ext cx="62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ADVANTAGES</a:t>
            </a:r>
            <a:endParaRPr b="1" i="0" sz="2000" u="none" cap="none" strike="noStrik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4" name="Google Shape;1044;p2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icrosoft Yahei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https://arunai.org/ideathon</a:t>
            </a:r>
            <a:endParaRPr b="1" i="0" sz="1200" u="none" cap="none" strike="noStrike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53214_download.png" id="1045" name="Google Shape;104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9775-medium190ap.png" id="1046" name="Google Shape;104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"/>
          <p:cNvSpPr txBox="1"/>
          <p:nvPr/>
        </p:nvSpPr>
        <p:spPr>
          <a:xfrm>
            <a:off x="588606" y="1212830"/>
            <a:ext cx="8555400" cy="82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numCol="2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Increases security.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Automated and accurate.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Portability.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saves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Prevent loss of productivity.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Convenient to use.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Better worker attendance  system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E:\face-recognition-based-attendance-system.jpg" id="1048" name="Google Shape;104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3472" y="1587063"/>
            <a:ext cx="3945600" cy="2396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 descr="1_uyH-Grk3yPyjWv2J6hbd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95400" y="-218998"/>
            <a:ext cx="4495799" cy="24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 rot="-2665964">
            <a:off x="-580206" y="4185037"/>
            <a:ext cx="1157153" cy="1157153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 rot="-208" flipH="1">
            <a:off x="2088132" y="561392"/>
            <a:ext cx="4967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lang="en-US" sz="2000" b="1" i="0" u="none" strike="noStrike" cap="none" dirty="0" smtClean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FLOW CHART</a:t>
            </a:r>
            <a:endParaRPr sz="2000" b="1" i="0" u="none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371600" y="2582636"/>
            <a:ext cx="67818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icrosoft Yahei"/>
              <a:buNone/>
            </a:pPr>
            <a:r>
              <a:rPr lang="en-US" sz="1200" b="1" i="0" u="none" strike="noStrike" cap="non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https://arunai.org/ideathon</a:t>
            </a:r>
            <a:endParaRPr sz="1200" b="1" i="0" u="none" strike="noStrike" cap="none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7"/>
          <p:cNvSpPr/>
          <p:nvPr/>
        </p:nvSpPr>
        <p:spPr>
          <a:xfrm rot="-2643277">
            <a:off x="8469164" y="4258380"/>
            <a:ext cx="1157254" cy="1157254"/>
          </a:xfrm>
          <a:custGeom>
            <a:avLst/>
            <a:gdLst/>
            <a:ahLst/>
            <a:cxnLst/>
            <a:rect l="l" t="t" r="r" b="b"/>
            <a:pathLst>
              <a:path w="2160240" h="2160240" extrusionOk="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0" name="Google Shape;160;p8" descr="53214_downloa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1;p8" descr="99775-medium190a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/>
          <p:cNvSpPr/>
          <p:nvPr/>
        </p:nvSpPr>
        <p:spPr>
          <a:xfrm>
            <a:off x="1502229" y="1567543"/>
            <a:ext cx="1034143" cy="424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9571" y="2449290"/>
            <a:ext cx="1240971" cy="391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capture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0457" y="3102428"/>
            <a:ext cx="1273629" cy="435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creation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58686" y="3853543"/>
            <a:ext cx="1317171" cy="391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3712029" y="1251858"/>
            <a:ext cx="1981199" cy="11974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Recognized image= student id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97087" y="2971800"/>
            <a:ext cx="153488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attendance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64429" y="3777343"/>
            <a:ext cx="1611085" cy="435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excel sheet report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62057" y="1611086"/>
            <a:ext cx="1415143" cy="489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send to parent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825344" y="3690256"/>
            <a:ext cx="1077685" cy="5660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820634" y="2217968"/>
            <a:ext cx="446318" cy="16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1929495" y="2952751"/>
            <a:ext cx="228597" cy="5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1850572" y="3695700"/>
            <a:ext cx="3156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3"/>
          </p:cNvCxnSpPr>
          <p:nvPr/>
        </p:nvCxnSpPr>
        <p:spPr>
          <a:xfrm>
            <a:off x="2775857" y="4049486"/>
            <a:ext cx="468086" cy="21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2198916" y="2993571"/>
            <a:ext cx="2166257" cy="1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265714" y="1796144"/>
            <a:ext cx="489857" cy="10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064332" y="2030188"/>
            <a:ext cx="446314" cy="21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20" idx="0"/>
          </p:cNvCxnSpPr>
          <p:nvPr/>
        </p:nvCxnSpPr>
        <p:spPr>
          <a:xfrm rot="5400000">
            <a:off x="6572252" y="2892878"/>
            <a:ext cx="1589313" cy="5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4357008" y="2669721"/>
            <a:ext cx="598714" cy="27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7" idx="2"/>
            <a:endCxn id="18" idx="0"/>
          </p:cNvCxnSpPr>
          <p:nvPr/>
        </p:nvCxnSpPr>
        <p:spPr>
          <a:xfrm rot="16200000" flipH="1">
            <a:off x="4493080" y="3600450"/>
            <a:ext cx="348343" cy="5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3"/>
            <a:endCxn id="19" idx="1"/>
          </p:cNvCxnSpPr>
          <p:nvPr/>
        </p:nvCxnSpPr>
        <p:spPr>
          <a:xfrm>
            <a:off x="5693228" y="1850572"/>
            <a:ext cx="968829" cy="54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" idx="3"/>
            <a:endCxn id="20" idx="2"/>
          </p:cNvCxnSpPr>
          <p:nvPr/>
        </p:nvCxnSpPr>
        <p:spPr>
          <a:xfrm flipV="1">
            <a:off x="5475514" y="3973285"/>
            <a:ext cx="1349830" cy="217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2400" y="1850571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767943" y="253637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878286" y="150222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_uyH-Grk3yPyjWv2J6hbdeA.png" id="1051" name="Google Shape;10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95400" y="-218998"/>
            <a:ext cx="4495799" cy="24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"/>
          <p:cNvSpPr/>
          <p:nvPr/>
        </p:nvSpPr>
        <p:spPr>
          <a:xfrm rot="-2665964">
            <a:off x="-580206" y="4185037"/>
            <a:ext cx="1157153" cy="1157153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3" name="Google Shape;1053;p1"/>
          <p:cNvSpPr txBox="1"/>
          <p:nvPr/>
        </p:nvSpPr>
        <p:spPr>
          <a:xfrm flipH="1" rot="-196">
            <a:off x="1807023" y="561391"/>
            <a:ext cx="52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Microsoft Yahei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 </a:t>
            </a:r>
            <a:endParaRPr b="1" i="0" sz="2000" u="none" cap="none" strike="noStrik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4" name="Google Shape;1054;p1"/>
          <p:cNvSpPr/>
          <p:nvPr/>
        </p:nvSpPr>
        <p:spPr>
          <a:xfrm>
            <a:off x="1371600" y="2582636"/>
            <a:ext cx="6781800" cy="24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">
            <a:hlinkClick r:id="rId4"/>
          </p:cNvPr>
          <p:cNvSpPr txBox="1"/>
          <p:nvPr/>
        </p:nvSpPr>
        <p:spPr>
          <a:xfrm>
            <a:off x="937144" y="4858833"/>
            <a:ext cx="516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Microsoft Yahei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https://arunai.org/ideathon</a:t>
            </a:r>
            <a:endParaRPr b="1" i="0" sz="1200" u="none" cap="none" strike="noStrike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6" name="Google Shape;1056;p1"/>
          <p:cNvSpPr/>
          <p:nvPr/>
        </p:nvSpPr>
        <p:spPr>
          <a:xfrm rot="-2643277">
            <a:off x="8469164" y="4258380"/>
            <a:ext cx="1157254" cy="1157254"/>
          </a:xfrm>
          <a:custGeom>
            <a:rect b="b" l="l" r="r" t="t"/>
            <a:pathLst>
              <a:path extrusionOk="0" h="2160240" w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53214_download.png" id="1057" name="Google Shape;10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285750"/>
            <a:ext cx="1524000" cy="659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9775-medium190ap.png" id="1058" name="Google Shape;105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4801" y="209551"/>
            <a:ext cx="761999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1"/>
          <p:cNvSpPr txBox="1"/>
          <p:nvPr/>
        </p:nvSpPr>
        <p:spPr>
          <a:xfrm>
            <a:off x="7772400" y="1850571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0" name="Google Shape;1060;p1"/>
          <p:cNvPicPr preferRelativeResize="0"/>
          <p:nvPr/>
        </p:nvPicPr>
        <p:blipFill rotWithShape="1">
          <a:blip r:embed="rId7">
            <a:alphaModFix/>
          </a:blip>
          <a:srcRect b="11738" l="0" r="11738" t="0"/>
          <a:stretch/>
        </p:blipFill>
        <p:spPr>
          <a:xfrm>
            <a:off x="3048000" y="14287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www.jp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