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43000" y="2917418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:PARTHIBAN V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:312214421/7D4F261ED37B57690194BE1AC4FC3D37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B.COM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(GENERAL)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594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71</cp:revision>
  <dcterms:created xsi:type="dcterms:W3CDTF">2024-03-29T15:07:22Z</dcterms:created>
  <dcterms:modified xsi:type="dcterms:W3CDTF">2024-08-31T12:07:13Z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