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85D78F-8CE4-465F-A75E-68928E36271B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C23D-A5B1-4D07-9F49-48174FB6F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49" y="49825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 and VR in Medical Field </a:t>
            </a:r>
            <a:endParaRPr lang="en-IN" dirty="0"/>
          </a:p>
        </p:txBody>
      </p:sp>
      <p:pic>
        <p:nvPicPr>
          <p:cNvPr id="1026" name="Picture 2" descr="Free photo man with copy-space and futuristic device">
            <a:extLst>
              <a:ext uri="{FF2B5EF4-FFF2-40B4-BE49-F238E27FC236}">
                <a16:creationId xmlns:a16="http://schemas.microsoft.com/office/drawing/2014/main" id="{70099FE4-4926-4CC4-9E44-EEA1821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97" y="2294452"/>
            <a:ext cx="9838006" cy="427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BDBB-0C6B-4CD4-B5B7-04D7902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FE64-E1E3-4D69-B2D7-FCB8E503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Augmented reality is an enhanced, interactive version of a real-world environment that achieve visual elements, sounds, and other sensory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AR users can control their presence in the real world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AR can be accessed with a smartphone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AR enhances both the virtual and real world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2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A21B-E1F7-4667-ACD3-2B33C8E7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3C2E-C036-45E0-A174-ADBD8AF2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 is a computer-generated environment objects that appear to be real, making the user can feel  their surroundings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VR users are controlled by the system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VR requires a headset device</a:t>
            </a:r>
          </a:p>
          <a:p>
            <a:endParaRPr lang="en-US" dirty="0"/>
          </a:p>
          <a:p>
            <a:r>
              <a:rPr lang="en-US" dirty="0"/>
              <a:t>VR only enhances a fictional reality.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1DF07-7907-49B6-B6F5-638CA088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79" y="2513400"/>
            <a:ext cx="433346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68E1-22BA-4A25-8E0A-5477516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Field:-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2D50-39B3-4E50-B5CD-6F7E5192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useful applications of AR and VR in modern medicine is surgery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provides direct visualization of the patient's anatomy in a three-dimensional format</a:t>
            </a:r>
            <a:r>
              <a:rPr lang="en-US" dirty="0"/>
              <a:t>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surgeons can mimic real surgical procedures and anatomy, boosting preparedness and efficiency in the operating room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8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A509-D6DE-4E01-944C-5FD0538E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4" y="371061"/>
            <a:ext cx="7224524" cy="1788863"/>
          </a:xfrm>
        </p:spPr>
        <p:txBody>
          <a:bodyPr/>
          <a:lstStyle/>
          <a:p>
            <a:pPr algn="ctr"/>
            <a:r>
              <a:rPr lang="en-US" dirty="0"/>
              <a:t> AR and VR works in Medical Fields:-</a:t>
            </a:r>
            <a:endParaRPr lang="en-IN" dirty="0"/>
          </a:p>
        </p:txBody>
      </p:sp>
      <p:pic>
        <p:nvPicPr>
          <p:cNvPr id="2050" name="Picture 2" descr="How Augmented Reality(AR) and Virtual Reality(VR) are Transforming the Healthcare Sector">
            <a:extLst>
              <a:ext uri="{FF2B5EF4-FFF2-40B4-BE49-F238E27FC236}">
                <a16:creationId xmlns:a16="http://schemas.microsoft.com/office/drawing/2014/main" id="{EB887CFE-E56A-4C5F-B488-714DC14258DE}"/>
              </a:ext>
            </a:extLst>
          </p:cNvPr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35" y="2159924"/>
            <a:ext cx="5943117" cy="41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10F0827-9FA0-4F90-9AB8-BB8C6E2C8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63" y="2650436"/>
            <a:ext cx="5206102" cy="27432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Training and Education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In-hospital and Remote Surgery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Mental Health Problems Treatment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Advanced Diagnosis</a:t>
            </a:r>
          </a:p>
          <a:p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4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ugmented reality and virtual reality displays: emerging ...">
            <a:extLst>
              <a:ext uri="{FF2B5EF4-FFF2-40B4-BE49-F238E27FC236}">
                <a16:creationId xmlns:a16="http://schemas.microsoft.com/office/drawing/2014/main" id="{ED683D21-A6C2-4249-96C2-5C3770D1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07943" cy="69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9BB6-EF9F-441A-BAD6-B71A017B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 and VR works in medical fields:-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7E7E-C67C-46DE-B653-F060F70C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(AR):-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can provide doctors with real-time data and insights during surgeries or medical procedures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    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surgeons can use AR headsets to visualize patient anatomy overlaid with relevant medical information, such as CT scans or X-rays, directly within their field of view. </a:t>
            </a:r>
            <a:endParaRPr lang="en-IN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4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FADA-ECC6-4992-91B6-34F3E85F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4888"/>
            <a:ext cx="8596668" cy="3657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(VR):-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 creates  computer-generated environments that users can interact with using specialized headsets or devices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 environments can distract patients during painful procedures, such as dental procedures, by transporting them to relaxing virtual landscape.</a:t>
            </a:r>
            <a:endParaRPr lang="en-IN" sz="2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A9786-2A28-4379-BFDF-E1F54B9F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227443"/>
            <a:ext cx="7275444" cy="24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8EB2-DD57-4207-A28E-6D59AFBD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3178-F912-49F8-B252-D09F3F2B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and VR technologies have the potential Power to enhance medical training Data’s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innovative solutions for diagnosis, treatment in the medical field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C31E5-942C-458F-813B-A6DA3C66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3845242"/>
            <a:ext cx="5380383" cy="28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66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324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AR and VR in Medical Field </vt:lpstr>
      <vt:lpstr>AR:-</vt:lpstr>
      <vt:lpstr>VR:-</vt:lpstr>
      <vt:lpstr>Medical Field:-</vt:lpstr>
      <vt:lpstr> AR and VR works in Medical Fields:-</vt:lpstr>
      <vt:lpstr>PowerPoint Presentation</vt:lpstr>
      <vt:lpstr>How AR and VR works in medical fields:-</vt:lpstr>
      <vt:lpstr>PowerPoint Presentation</vt:lpstr>
      <vt:lpstr>Conclusion:-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and VR in Medical Field</dc:title>
  <dc:creator>Admin</dc:creator>
  <cp:lastModifiedBy>Admin</cp:lastModifiedBy>
  <cp:revision>11</cp:revision>
  <dcterms:created xsi:type="dcterms:W3CDTF">2024-02-23T13:43:22Z</dcterms:created>
  <dcterms:modified xsi:type="dcterms:W3CDTF">2024-02-23T16:56:05Z</dcterms:modified>
</cp:coreProperties>
</file>