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0CFA-E2B2-3284-05ED-D6229343C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302" y="404284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Sales data prediction in</a:t>
            </a:r>
            <a:br>
              <a:rPr lang="en-US" dirty="0"/>
            </a:br>
            <a:r>
              <a:rPr lang="en-US" dirty="0"/>
              <a:t>supermarket.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4001A1-9397-8C36-2734-76F0283D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38" y="2352675"/>
            <a:ext cx="64008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7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663-3BBA-144A-0B24-3A3E99F6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Analysis:-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4BF1-4FC1-B141-2322-DF6C73A9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the problems for the supermarket has been solved using the data analysis.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These process is done from the given previous 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We have trained the dataset and have got the accuracy rate for the given dataset 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With the given data we have found the solution for the problems in the supermarkets.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This is done using the data analysis process.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Thus , we conclude the data analysis can give solution predict the need of it.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9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FD24-D573-3F12-22D5-1C966E48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Result:-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CC305D-74FD-6A4C-B4B3-924964BD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71" y="1270000"/>
            <a:ext cx="7722973" cy="50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9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39D8-315D-F973-992B-C160236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to predict the sales data analysis in marketing.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40644-A6C4-B69F-07D1-F3729C13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3" y="2303859"/>
            <a:ext cx="8202439" cy="3737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Söhne"/>
              </a:rPr>
              <a:t>                       </a:t>
            </a:r>
            <a:r>
              <a:rPr lang="en-US" sz="4400" dirty="0">
                <a:solidFill>
                  <a:schemeClr val="tx1"/>
                </a:solidFill>
                <a:latin typeface="Söhne"/>
              </a:rPr>
              <a:t>I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Söhne"/>
              </a:rPr>
              <a:t>mprove marketing strategies, identify seasonal trends, make informed business decisions, manage the supply chain, enhance customer satisfaction, and gain a competitive advantage.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1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8A4-F851-DACB-6F9C-EDCB7DD2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Statement:-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A8934-6DE6-6A2E-7DF8-E7987E9F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b="1" i="0" dirty="0">
                <a:solidFill>
                  <a:schemeClr val="accent4"/>
                </a:solidFill>
                <a:effectLst/>
                <a:latin typeface="Söhne"/>
              </a:rPr>
              <a:t>Seasonality</a:t>
            </a:r>
          </a:p>
          <a:p>
            <a:pPr>
              <a:buFont typeface="+mj-lt"/>
              <a:buAutoNum type="arabicPeriod"/>
            </a:pPr>
            <a:r>
              <a:rPr lang="en-US" sz="2800" b="1" i="0" dirty="0">
                <a:solidFill>
                  <a:schemeClr val="accent4"/>
                </a:solidFill>
                <a:effectLst/>
                <a:latin typeface="Söhne"/>
              </a:rPr>
              <a:t>Out-of-Stock Situations</a:t>
            </a:r>
          </a:p>
          <a:p>
            <a:pPr>
              <a:buFont typeface="+mj-lt"/>
              <a:buAutoNum type="arabicPeriod"/>
            </a:pPr>
            <a:r>
              <a:rPr lang="en-US" sz="2800" b="1" i="0" dirty="0">
                <a:solidFill>
                  <a:schemeClr val="accent4"/>
                </a:solidFill>
                <a:effectLst/>
                <a:latin typeface="Söhne"/>
              </a:rPr>
              <a:t>Data Quality</a:t>
            </a:r>
          </a:p>
          <a:p>
            <a:pPr>
              <a:buFont typeface="+mj-lt"/>
              <a:buAutoNum type="arabicPeriod"/>
            </a:pPr>
            <a:r>
              <a:rPr lang="en-US" sz="2800" b="1" i="0" dirty="0">
                <a:solidFill>
                  <a:schemeClr val="accent4"/>
                </a:solidFill>
                <a:effectLst/>
                <a:latin typeface="Söhne"/>
              </a:rPr>
              <a:t>Market Competition</a:t>
            </a:r>
          </a:p>
          <a:p>
            <a:pPr>
              <a:buFont typeface="+mj-lt"/>
              <a:buAutoNum type="arabicPeriod"/>
            </a:pPr>
            <a:r>
              <a:rPr lang="en-US" sz="2800" b="1" i="0" dirty="0">
                <a:solidFill>
                  <a:schemeClr val="accent4"/>
                </a:solidFill>
                <a:effectLst/>
                <a:latin typeface="Söhne"/>
              </a:rPr>
              <a:t>Consumer Preferences</a:t>
            </a:r>
            <a:endParaRPr lang="en-US" sz="2800" dirty="0">
              <a:solidFill>
                <a:schemeClr val="accent4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8DA0E5-C931-46D1-DED9-51807FCF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719" y="2477559"/>
            <a:ext cx="6822281" cy="438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5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0D6A-FD0B-BC56-2796-36112D9A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DATASET ANALYSIS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:-</a:t>
            </a:r>
            <a:b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</a:b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9F049FE-C472-9423-910E-0D4E65BE5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9841309" cy="5178358"/>
          </a:xfrm>
        </p:spPr>
      </p:pic>
    </p:spTree>
    <p:extLst>
      <p:ext uri="{BB962C8B-B14F-4D97-AF65-F5344CB8AC3E}">
        <p14:creationId xmlns:p14="http://schemas.microsoft.com/office/powerpoint/2010/main" val="137439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AD0D5A5-FDD6-7E0E-D38B-562C5554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65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4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CF8-7BC7-A50A-403F-0533F5EF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ENVIRONMENTAL SETUP</a:t>
            </a:r>
            <a:b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</a:b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E4AD-D6AF-2F13-09A3-697F96AE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To solve these problems ,we need to set :</a:t>
            </a:r>
          </a:p>
          <a:p>
            <a:pPr marL="0" lvl="0" indent="0">
              <a:buNone/>
            </a:pP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High security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Install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cctv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Set security sensors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Check labels with staffs   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3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3E80-DA7E-ABE2-3B7F-47013573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SETUPS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:-</a:t>
            </a:r>
          </a:p>
          <a:p>
            <a:pPr marL="0" lvl="0" indent="0">
              <a:buNone/>
            </a:pP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/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We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can use magnetic tag to reduce the theft in the store.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/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Reduce the  unsold stock ,in the unwanted period.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/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Globalize the market and make popular of the market, which increase the customer rate.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/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Refridgerate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the vegetables and foods.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0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AD84-8927-C490-DE00-B62133DE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</a:t>
            </a:r>
            <a:r>
              <a:rPr lang="en-US" dirty="0" err="1"/>
              <a:t>daigram</a:t>
            </a:r>
            <a:r>
              <a:rPr lang="en-US" dirty="0"/>
              <a:t> for super market :-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A2D1E0-D5A6-937A-252F-1269239DB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82" y="1701403"/>
            <a:ext cx="9419035" cy="41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5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4E98-682F-142D-0D5E-7315CEB8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373C-D13F-901F-C255-10FF27A0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644" y="1702926"/>
            <a:ext cx="8596668" cy="3880773"/>
          </a:xfrm>
        </p:spPr>
        <p:txBody>
          <a:bodyPr/>
          <a:lstStyle/>
          <a:p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import pandas as </a:t>
            </a:r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pd</a:t>
            </a:r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</a:t>
            </a:r>
            <a:r>
              <a:rPr lang="en-US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mp</a:t>
            </a:r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ort </a:t>
            </a:r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matplotlib.pylab</a:t>
            </a:r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as </a:t>
            </a:r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plt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df</a:t>
            </a:r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=</a:t>
            </a:r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pd.read_csv</a:t>
            </a:r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r"C</a:t>
            </a:r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:/Users/</a:t>
            </a:r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ajaya</a:t>
            </a:r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/Downloads/archive (1)/annex2.csv")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df</a:t>
            </a:r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=</a:t>
            </a:r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df.head</a:t>
            </a:r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(30) df1=</a:t>
            </a:r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pd.read_csv</a:t>
            </a:r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r"C</a:t>
            </a:r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:/Users/</a:t>
            </a:r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ajaya</a:t>
            </a:r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/Downloads/archive (1)/annex4.csv")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df1=df1.head(20)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r>
              <a:rPr lang="en-IN" sz="1800" dirty="0" err="1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df.head</a:t>
            </a:r>
            <a:r>
              <a:rPr lang="en-IN" sz="18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(10)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0" indent="0" algn="di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845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Sales data prediction in supermarket.</vt:lpstr>
      <vt:lpstr>Why need to predict the sales data analysis in marketing.</vt:lpstr>
      <vt:lpstr>Problem Statement:-</vt:lpstr>
      <vt:lpstr>DATASET ANALYSIS:- </vt:lpstr>
      <vt:lpstr>PowerPoint Presentation</vt:lpstr>
      <vt:lpstr>ENVIRONMENTAL SETUP </vt:lpstr>
      <vt:lpstr>PowerPoint Presentation</vt:lpstr>
      <vt:lpstr>Data flow daigram for super market :-</vt:lpstr>
      <vt:lpstr>Code:-</vt:lpstr>
      <vt:lpstr>Result Analysis:-  </vt:lpstr>
      <vt:lpstr>Result:-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prediction in supermarket.</dc:title>
  <dc:creator>parthibhan R</dc:creator>
  <cp:lastModifiedBy>parthibhan R</cp:lastModifiedBy>
  <cp:revision>3</cp:revision>
  <dcterms:created xsi:type="dcterms:W3CDTF">2024-02-24T05:16:34Z</dcterms:created>
  <dcterms:modified xsi:type="dcterms:W3CDTF">2024-02-24T07:03:39Z</dcterms:modified>
</cp:coreProperties>
</file>