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74" r:id="rId3"/>
    <p:sldId id="259" r:id="rId4"/>
    <p:sldId id="265" r:id="rId5"/>
    <p:sldId id="275" r:id="rId6"/>
    <p:sldId id="276" r:id="rId7"/>
    <p:sldId id="277" r:id="rId8"/>
    <p:sldId id="278" r:id="rId9"/>
    <p:sldId id="279" r:id="rId10"/>
    <p:sldId id="280" r:id="rId11"/>
    <p:sldId id="269" r:id="rId12"/>
  </p:sldIdLst>
  <p:sldSz cx="18288000" cy="10287000"/>
  <p:notesSz cx="6858000" cy="9144000"/>
  <p:embeddedFontLst>
    <p:embeddedFont>
      <p:font typeface="Abhaya Libr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6CCFF-3931-427F-97E6-C92BF12FA29C}" v="13" dt="2024-06-14T14:38:4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lasika alaganan" userId="1b7a2bd116681e84" providerId="LiveId" clId="{3296CCFF-3931-427F-97E6-C92BF12FA29C}"/>
    <pc:docChg chg="undo custSel addSld delSld modSld sldOrd">
      <pc:chgData name="thulasika alaganan" userId="1b7a2bd116681e84" providerId="LiveId" clId="{3296CCFF-3931-427F-97E6-C92BF12FA29C}" dt="2024-06-14T14:43:54.965" v="534" actId="20577"/>
      <pc:docMkLst>
        <pc:docMk/>
      </pc:docMkLst>
      <pc:sldChg chg="modSp mod">
        <pc:chgData name="thulasika alaganan" userId="1b7a2bd116681e84" providerId="LiveId" clId="{3296CCFF-3931-427F-97E6-C92BF12FA29C}" dt="2024-06-14T14:37:08.992" v="365" actId="113"/>
        <pc:sldMkLst>
          <pc:docMk/>
          <pc:sldMk cId="0" sldId="259"/>
        </pc:sldMkLst>
        <pc:spChg chg="mod">
          <ac:chgData name="thulasika alaganan" userId="1b7a2bd116681e84" providerId="LiveId" clId="{3296CCFF-3931-427F-97E6-C92BF12FA29C}" dt="2024-06-14T14:37:08.992" v="365" actId="113"/>
          <ac:spMkLst>
            <pc:docMk/>
            <pc:sldMk cId="0" sldId="259"/>
            <ac:spMk id="2" creationId="{00000000-0000-0000-0000-000000000000}"/>
          </ac:spMkLst>
        </pc:spChg>
      </pc:sldChg>
      <pc:sldChg chg="addSp modSp mod">
        <pc:chgData name="thulasika alaganan" userId="1b7a2bd116681e84" providerId="LiveId" clId="{3296CCFF-3931-427F-97E6-C92BF12FA29C}" dt="2024-06-14T14:37:27.096" v="370" actId="113"/>
        <pc:sldMkLst>
          <pc:docMk/>
          <pc:sldMk cId="0" sldId="265"/>
        </pc:sldMkLst>
        <pc:spChg chg="add mod">
          <ac:chgData name="thulasika alaganan" userId="1b7a2bd116681e84" providerId="LiveId" clId="{3296CCFF-3931-427F-97E6-C92BF12FA29C}" dt="2024-06-14T14:34:04.514" v="340"/>
          <ac:spMkLst>
            <pc:docMk/>
            <pc:sldMk cId="0" sldId="265"/>
            <ac:spMk id="2" creationId="{1089486B-11DE-122F-FEF5-50661319EBBC}"/>
          </ac:spMkLst>
        </pc:spChg>
        <pc:spChg chg="add mod">
          <ac:chgData name="thulasika alaganan" userId="1b7a2bd116681e84" providerId="LiveId" clId="{3296CCFF-3931-427F-97E6-C92BF12FA29C}" dt="2024-06-14T14:34:04.514" v="340"/>
          <ac:spMkLst>
            <pc:docMk/>
            <pc:sldMk cId="0" sldId="265"/>
            <ac:spMk id="3" creationId="{CCC62F41-88FB-987C-3AFA-737FE0FCE69E}"/>
          </ac:spMkLst>
        </pc:spChg>
        <pc:spChg chg="mod">
          <ac:chgData name="thulasika alaganan" userId="1b7a2bd116681e84" providerId="LiveId" clId="{3296CCFF-3931-427F-97E6-C92BF12FA29C}" dt="2024-06-14T14:37:27.096" v="370" actId="113"/>
          <ac:spMkLst>
            <pc:docMk/>
            <pc:sldMk cId="0" sldId="265"/>
            <ac:spMk id="16" creationId="{FD264D39-EF9B-1E33-80A7-577BA50C7FF9}"/>
          </ac:spMkLst>
        </pc:spChg>
      </pc:sldChg>
      <pc:sldChg chg="del">
        <pc:chgData name="thulasika alaganan" userId="1b7a2bd116681e84" providerId="LiveId" clId="{3296CCFF-3931-427F-97E6-C92BF12FA29C}" dt="2024-06-14T14:01:54.883" v="9" actId="2696"/>
        <pc:sldMkLst>
          <pc:docMk/>
          <pc:sldMk cId="0" sldId="267"/>
        </pc:sldMkLst>
      </pc:sldChg>
      <pc:sldChg chg="ord">
        <pc:chgData name="thulasika alaganan" userId="1b7a2bd116681e84" providerId="LiveId" clId="{3296CCFF-3931-427F-97E6-C92BF12FA29C}" dt="2024-06-14T14:19:31.603" v="68"/>
        <pc:sldMkLst>
          <pc:docMk/>
          <pc:sldMk cId="0" sldId="269"/>
        </pc:sldMkLst>
      </pc:sldChg>
      <pc:sldChg chg="delSp modSp del mod">
        <pc:chgData name="thulasika alaganan" userId="1b7a2bd116681e84" providerId="LiveId" clId="{3296CCFF-3931-427F-97E6-C92BF12FA29C}" dt="2024-06-14T14:01:45.683" v="8" actId="47"/>
        <pc:sldMkLst>
          <pc:docMk/>
          <pc:sldMk cId="1822993034" sldId="273"/>
        </pc:sldMkLst>
        <pc:spChg chg="del mod">
          <ac:chgData name="thulasika alaganan" userId="1b7a2bd116681e84" providerId="LiveId" clId="{3296CCFF-3931-427F-97E6-C92BF12FA29C}" dt="2024-06-14T14:00:25.738" v="4"/>
          <ac:spMkLst>
            <pc:docMk/>
            <pc:sldMk cId="1822993034" sldId="273"/>
            <ac:spMk id="16" creationId="{FD264D39-EF9B-1E33-80A7-577BA50C7FF9}"/>
          </ac:spMkLst>
        </pc:spChg>
      </pc:sldChg>
      <pc:sldChg chg="modSp mod">
        <pc:chgData name="thulasika alaganan" userId="1b7a2bd116681e84" providerId="LiveId" clId="{3296CCFF-3931-427F-97E6-C92BF12FA29C}" dt="2024-06-14T14:36:37.909" v="357" actId="113"/>
        <pc:sldMkLst>
          <pc:docMk/>
          <pc:sldMk cId="3524481241" sldId="274"/>
        </pc:sldMkLst>
        <pc:spChg chg="mod">
          <ac:chgData name="thulasika alaganan" userId="1b7a2bd116681e84" providerId="LiveId" clId="{3296CCFF-3931-427F-97E6-C92BF12FA29C}" dt="2024-06-14T14:36:37.909" v="357" actId="113"/>
          <ac:spMkLst>
            <pc:docMk/>
            <pc:sldMk cId="3524481241" sldId="274"/>
            <ac:spMk id="2" creationId="{00000000-0000-0000-0000-000000000000}"/>
          </ac:spMkLst>
        </pc:spChg>
      </pc:sldChg>
      <pc:sldChg chg="addSp modSp mod">
        <pc:chgData name="thulasika alaganan" userId="1b7a2bd116681e84" providerId="LiveId" clId="{3296CCFF-3931-427F-97E6-C92BF12FA29C}" dt="2024-06-14T14:39:51.950" v="445" actId="14100"/>
        <pc:sldMkLst>
          <pc:docMk/>
          <pc:sldMk cId="2808031382" sldId="275"/>
        </pc:sldMkLst>
        <pc:spChg chg="add mod">
          <ac:chgData name="thulasika alaganan" userId="1b7a2bd116681e84" providerId="LiveId" clId="{3296CCFF-3931-427F-97E6-C92BF12FA29C}" dt="2024-06-14T14:34:11.632" v="341"/>
          <ac:spMkLst>
            <pc:docMk/>
            <pc:sldMk cId="2808031382" sldId="275"/>
            <ac:spMk id="2" creationId="{AB268E2C-D492-30B0-D3C7-4867B7B5A32E}"/>
          </ac:spMkLst>
        </pc:spChg>
        <pc:spChg chg="add mod">
          <ac:chgData name="thulasika alaganan" userId="1b7a2bd116681e84" providerId="LiveId" clId="{3296CCFF-3931-427F-97E6-C92BF12FA29C}" dt="2024-06-14T14:34:11.632" v="341"/>
          <ac:spMkLst>
            <pc:docMk/>
            <pc:sldMk cId="2808031382" sldId="275"/>
            <ac:spMk id="3" creationId="{9A55A0F4-B575-BA82-5185-E051DFC83165}"/>
          </ac:spMkLst>
        </pc:spChg>
        <pc:spChg chg="add mod">
          <ac:chgData name="thulasika alaganan" userId="1b7a2bd116681e84" providerId="LiveId" clId="{3296CCFF-3931-427F-97E6-C92BF12FA29C}" dt="2024-06-14T14:38:48.223" v="414"/>
          <ac:spMkLst>
            <pc:docMk/>
            <pc:sldMk cId="2808031382" sldId="275"/>
            <ac:spMk id="4" creationId="{86C11241-DC6F-319E-E5E5-3C61C8005D07}"/>
          </ac:spMkLst>
        </pc:spChg>
        <pc:spChg chg="mod">
          <ac:chgData name="thulasika alaganan" userId="1b7a2bd116681e84" providerId="LiveId" clId="{3296CCFF-3931-427F-97E6-C92BF12FA29C}" dt="2024-06-14T14:32:57.445" v="331" actId="20577"/>
          <ac:spMkLst>
            <pc:docMk/>
            <pc:sldMk cId="2808031382" sldId="275"/>
            <ac:spMk id="9" creationId="{00000000-0000-0000-0000-000000000000}"/>
          </ac:spMkLst>
        </pc:spChg>
        <pc:spChg chg="add mod">
          <ac:chgData name="thulasika alaganan" userId="1b7a2bd116681e84" providerId="LiveId" clId="{3296CCFF-3931-427F-97E6-C92BF12FA29C}" dt="2024-06-14T14:38:48.223" v="414"/>
          <ac:spMkLst>
            <pc:docMk/>
            <pc:sldMk cId="2808031382" sldId="275"/>
            <ac:spMk id="11" creationId="{C012C1AF-145F-0FAE-4A3E-359D068A0BFC}"/>
          </ac:spMkLst>
        </pc:spChg>
        <pc:spChg chg="mod">
          <ac:chgData name="thulasika alaganan" userId="1b7a2bd116681e84" providerId="LiveId" clId="{3296CCFF-3931-427F-97E6-C92BF12FA29C}" dt="2024-06-14T14:39:51.950" v="445" actId="14100"/>
          <ac:spMkLst>
            <pc:docMk/>
            <pc:sldMk cId="2808031382" sldId="275"/>
            <ac:spMk id="16" creationId="{FD264D39-EF9B-1E33-80A7-577BA50C7FF9}"/>
          </ac:spMkLst>
        </pc:spChg>
      </pc:sldChg>
      <pc:sldChg chg="addSp modSp mod">
        <pc:chgData name="thulasika alaganan" userId="1b7a2bd116681e84" providerId="LiveId" clId="{3296CCFF-3931-427F-97E6-C92BF12FA29C}" dt="2024-06-14T14:43:23.826" v="524" actId="20577"/>
        <pc:sldMkLst>
          <pc:docMk/>
          <pc:sldMk cId="2945402529" sldId="276"/>
        </pc:sldMkLst>
        <pc:spChg chg="add mod">
          <ac:chgData name="thulasika alaganan" userId="1b7a2bd116681e84" providerId="LiveId" clId="{3296CCFF-3931-427F-97E6-C92BF12FA29C}" dt="2024-06-14T14:34:21.674" v="342"/>
          <ac:spMkLst>
            <pc:docMk/>
            <pc:sldMk cId="2945402529" sldId="276"/>
            <ac:spMk id="2" creationId="{BE90AB86-7BD1-D146-D506-432C47FFE7F0}"/>
          </ac:spMkLst>
        </pc:spChg>
        <pc:spChg chg="add mod">
          <ac:chgData name="thulasika alaganan" userId="1b7a2bd116681e84" providerId="LiveId" clId="{3296CCFF-3931-427F-97E6-C92BF12FA29C}" dt="2024-06-14T14:34:21.674" v="342"/>
          <ac:spMkLst>
            <pc:docMk/>
            <pc:sldMk cId="2945402529" sldId="276"/>
            <ac:spMk id="3" creationId="{A10ABDD6-7989-ECA2-FF5D-C73F844AA337}"/>
          </ac:spMkLst>
        </pc:spChg>
        <pc:spChg chg="mod">
          <ac:chgData name="thulasika alaganan" userId="1b7a2bd116681e84" providerId="LiveId" clId="{3296CCFF-3931-427F-97E6-C92BF12FA29C}" dt="2024-06-14T14:33:05.652" v="333" actId="20577"/>
          <ac:spMkLst>
            <pc:docMk/>
            <pc:sldMk cId="2945402529" sldId="276"/>
            <ac:spMk id="9" creationId="{00000000-0000-0000-0000-000000000000}"/>
          </ac:spMkLst>
        </pc:spChg>
        <pc:spChg chg="mod">
          <ac:chgData name="thulasika alaganan" userId="1b7a2bd116681e84" providerId="LiveId" clId="{3296CCFF-3931-427F-97E6-C92BF12FA29C}" dt="2024-06-14T14:43:23.826" v="524" actId="20577"/>
          <ac:spMkLst>
            <pc:docMk/>
            <pc:sldMk cId="2945402529" sldId="276"/>
            <ac:spMk id="16" creationId="{FD264D39-EF9B-1E33-80A7-577BA50C7FF9}"/>
          </ac:spMkLst>
        </pc:spChg>
      </pc:sldChg>
      <pc:sldChg chg="addSp modSp add mod">
        <pc:chgData name="thulasika alaganan" userId="1b7a2bd116681e84" providerId="LiveId" clId="{3296CCFF-3931-427F-97E6-C92BF12FA29C}" dt="2024-06-14T14:43:54.965" v="534" actId="20577"/>
        <pc:sldMkLst>
          <pc:docMk/>
          <pc:sldMk cId="3628574177" sldId="277"/>
        </pc:sldMkLst>
        <pc:spChg chg="add mod">
          <ac:chgData name="thulasika alaganan" userId="1b7a2bd116681e84" providerId="LiveId" clId="{3296CCFF-3931-427F-97E6-C92BF12FA29C}" dt="2024-06-14T14:11:56.483" v="14" actId="21"/>
          <ac:spMkLst>
            <pc:docMk/>
            <pc:sldMk cId="3628574177" sldId="277"/>
            <ac:spMk id="2" creationId="{74FDBAAF-B730-3D4D-4BE8-98AFCC544323}"/>
          </ac:spMkLst>
        </pc:spChg>
        <pc:spChg chg="add mod">
          <ac:chgData name="thulasika alaganan" userId="1b7a2bd116681e84" providerId="LiveId" clId="{3296CCFF-3931-427F-97E6-C92BF12FA29C}" dt="2024-06-14T14:34:26.551" v="343"/>
          <ac:spMkLst>
            <pc:docMk/>
            <pc:sldMk cId="3628574177" sldId="277"/>
            <ac:spMk id="3" creationId="{86C11241-DC6F-319E-E5E5-3C61C8005D07}"/>
          </ac:spMkLst>
        </pc:spChg>
        <pc:spChg chg="add mod">
          <ac:chgData name="thulasika alaganan" userId="1b7a2bd116681e84" providerId="LiveId" clId="{3296CCFF-3931-427F-97E6-C92BF12FA29C}" dt="2024-06-14T14:34:26.551" v="343"/>
          <ac:spMkLst>
            <pc:docMk/>
            <pc:sldMk cId="3628574177" sldId="277"/>
            <ac:spMk id="4" creationId="{C012C1AF-145F-0FAE-4A3E-359D068A0BFC}"/>
          </ac:spMkLst>
        </pc:spChg>
        <pc:spChg chg="mod">
          <ac:chgData name="thulasika alaganan" userId="1b7a2bd116681e84" providerId="LiveId" clId="{3296CCFF-3931-427F-97E6-C92BF12FA29C}" dt="2024-06-14T14:16:26.197" v="65" actId="1076"/>
          <ac:spMkLst>
            <pc:docMk/>
            <pc:sldMk cId="3628574177" sldId="277"/>
            <ac:spMk id="14" creationId="{E81568E3-05AE-0A30-ACF6-FA6AD1353784}"/>
          </ac:spMkLst>
        </pc:spChg>
        <pc:spChg chg="mod">
          <ac:chgData name="thulasika alaganan" userId="1b7a2bd116681e84" providerId="LiveId" clId="{3296CCFF-3931-427F-97E6-C92BF12FA29C}" dt="2024-06-14T14:43:54.965" v="534" actId="20577"/>
          <ac:spMkLst>
            <pc:docMk/>
            <pc:sldMk cId="3628574177" sldId="277"/>
            <ac:spMk id="16" creationId="{FD264D39-EF9B-1E33-80A7-577BA50C7FF9}"/>
          </ac:spMkLst>
        </pc:spChg>
      </pc:sldChg>
      <pc:sldChg chg="addSp modSp add mod">
        <pc:chgData name="thulasika alaganan" userId="1b7a2bd116681e84" providerId="LiveId" clId="{3296CCFF-3931-427F-97E6-C92BF12FA29C}" dt="2024-06-14T14:34:31.824" v="344"/>
        <pc:sldMkLst>
          <pc:docMk/>
          <pc:sldMk cId="3657011495" sldId="278"/>
        </pc:sldMkLst>
        <pc:spChg chg="add mod">
          <ac:chgData name="thulasika alaganan" userId="1b7a2bd116681e84" providerId="LiveId" clId="{3296CCFF-3931-427F-97E6-C92BF12FA29C}" dt="2024-06-14T14:34:31.824" v="344"/>
          <ac:spMkLst>
            <pc:docMk/>
            <pc:sldMk cId="3657011495" sldId="278"/>
            <ac:spMk id="2" creationId="{F93C8F8F-6EE8-AC29-CA4A-EEF3BCC17849}"/>
          </ac:spMkLst>
        </pc:spChg>
        <pc:spChg chg="add mod">
          <ac:chgData name="thulasika alaganan" userId="1b7a2bd116681e84" providerId="LiveId" clId="{3296CCFF-3931-427F-97E6-C92BF12FA29C}" dt="2024-06-14T14:34:31.824" v="344"/>
          <ac:spMkLst>
            <pc:docMk/>
            <pc:sldMk cId="3657011495" sldId="278"/>
            <ac:spMk id="3" creationId="{DB8CA802-9FC9-3388-BDC4-6D3B0E157B98}"/>
          </ac:spMkLst>
        </pc:spChg>
        <pc:spChg chg="mod">
          <ac:chgData name="thulasika alaganan" userId="1b7a2bd116681e84" providerId="LiveId" clId="{3296CCFF-3931-427F-97E6-C92BF12FA29C}" dt="2024-06-14T14:33:13.739" v="335" actId="20577"/>
          <ac:spMkLst>
            <pc:docMk/>
            <pc:sldMk cId="3657011495" sldId="278"/>
            <ac:spMk id="9" creationId="{00000000-0000-0000-0000-000000000000}"/>
          </ac:spMkLst>
        </pc:spChg>
        <pc:spChg chg="mod">
          <ac:chgData name="thulasika alaganan" userId="1b7a2bd116681e84" providerId="LiveId" clId="{3296CCFF-3931-427F-97E6-C92BF12FA29C}" dt="2024-06-14T14:22:53.134" v="138" actId="1076"/>
          <ac:spMkLst>
            <pc:docMk/>
            <pc:sldMk cId="3657011495" sldId="278"/>
            <ac:spMk id="14" creationId="{E81568E3-05AE-0A30-ACF6-FA6AD1353784}"/>
          </ac:spMkLst>
        </pc:spChg>
        <pc:spChg chg="mod">
          <ac:chgData name="thulasika alaganan" userId="1b7a2bd116681e84" providerId="LiveId" clId="{3296CCFF-3931-427F-97E6-C92BF12FA29C}" dt="2024-06-14T14:22:41.014" v="136" actId="1076"/>
          <ac:spMkLst>
            <pc:docMk/>
            <pc:sldMk cId="3657011495" sldId="278"/>
            <ac:spMk id="16" creationId="{FD264D39-EF9B-1E33-80A7-577BA50C7FF9}"/>
          </ac:spMkLst>
        </pc:spChg>
      </pc:sldChg>
      <pc:sldChg chg="addSp delSp modSp add mod">
        <pc:chgData name="thulasika alaganan" userId="1b7a2bd116681e84" providerId="LiveId" clId="{3296CCFF-3931-427F-97E6-C92BF12FA29C}" dt="2024-06-14T14:34:52.771" v="347"/>
        <pc:sldMkLst>
          <pc:docMk/>
          <pc:sldMk cId="2572488249" sldId="279"/>
        </pc:sldMkLst>
        <pc:spChg chg="add mod">
          <ac:chgData name="thulasika alaganan" userId="1b7a2bd116681e84" providerId="LiveId" clId="{3296CCFF-3931-427F-97E6-C92BF12FA29C}" dt="2024-06-14T14:34:52.771" v="347"/>
          <ac:spMkLst>
            <pc:docMk/>
            <pc:sldMk cId="2572488249" sldId="279"/>
            <ac:spMk id="2" creationId="{83A316D2-BF40-7CC9-F867-9BC273C258D7}"/>
          </ac:spMkLst>
        </pc:spChg>
        <pc:spChg chg="add mod">
          <ac:chgData name="thulasika alaganan" userId="1b7a2bd116681e84" providerId="LiveId" clId="{3296CCFF-3931-427F-97E6-C92BF12FA29C}" dt="2024-06-14T14:34:52.771" v="347"/>
          <ac:spMkLst>
            <pc:docMk/>
            <pc:sldMk cId="2572488249" sldId="279"/>
            <ac:spMk id="3" creationId="{D3291F07-25EC-08AE-786A-1F763B9DCD04}"/>
          </ac:spMkLst>
        </pc:spChg>
        <pc:spChg chg="mod">
          <ac:chgData name="thulasika alaganan" userId="1b7a2bd116681e84" providerId="LiveId" clId="{3296CCFF-3931-427F-97E6-C92BF12FA29C}" dt="2024-06-14T14:33:20.287" v="337" actId="20577"/>
          <ac:spMkLst>
            <pc:docMk/>
            <pc:sldMk cId="2572488249" sldId="279"/>
            <ac:spMk id="9" creationId="{00000000-0000-0000-0000-000000000000}"/>
          </ac:spMkLst>
        </pc:spChg>
        <pc:spChg chg="mod">
          <ac:chgData name="thulasika alaganan" userId="1b7a2bd116681e84" providerId="LiveId" clId="{3296CCFF-3931-427F-97E6-C92BF12FA29C}" dt="2024-06-14T14:26:07.415" v="209" actId="1076"/>
          <ac:spMkLst>
            <pc:docMk/>
            <pc:sldMk cId="2572488249" sldId="279"/>
            <ac:spMk id="14" creationId="{E81568E3-05AE-0A30-ACF6-FA6AD1353784}"/>
          </ac:spMkLst>
        </pc:spChg>
        <pc:spChg chg="add del mod">
          <ac:chgData name="thulasika alaganan" userId="1b7a2bd116681e84" providerId="LiveId" clId="{3296CCFF-3931-427F-97E6-C92BF12FA29C}" dt="2024-06-14T14:26:01.699" v="208" actId="1076"/>
          <ac:spMkLst>
            <pc:docMk/>
            <pc:sldMk cId="2572488249" sldId="279"/>
            <ac:spMk id="16" creationId="{FD264D39-EF9B-1E33-80A7-577BA50C7FF9}"/>
          </ac:spMkLst>
        </pc:spChg>
      </pc:sldChg>
      <pc:sldChg chg="addSp modSp add mod">
        <pc:chgData name="thulasika alaganan" userId="1b7a2bd116681e84" providerId="LiveId" clId="{3296CCFF-3931-427F-97E6-C92BF12FA29C}" dt="2024-06-14T14:34:55.824" v="348"/>
        <pc:sldMkLst>
          <pc:docMk/>
          <pc:sldMk cId="2273530488" sldId="280"/>
        </pc:sldMkLst>
        <pc:spChg chg="add mod">
          <ac:chgData name="thulasika alaganan" userId="1b7a2bd116681e84" providerId="LiveId" clId="{3296CCFF-3931-427F-97E6-C92BF12FA29C}" dt="2024-06-14T14:34:55.824" v="348"/>
          <ac:spMkLst>
            <pc:docMk/>
            <pc:sldMk cId="2273530488" sldId="280"/>
            <ac:spMk id="2" creationId="{838446EC-AFDF-D312-BD3F-E142C22B7903}"/>
          </ac:spMkLst>
        </pc:spChg>
        <pc:spChg chg="add mod">
          <ac:chgData name="thulasika alaganan" userId="1b7a2bd116681e84" providerId="LiveId" clId="{3296CCFF-3931-427F-97E6-C92BF12FA29C}" dt="2024-06-14T14:34:55.824" v="348"/>
          <ac:spMkLst>
            <pc:docMk/>
            <pc:sldMk cId="2273530488" sldId="280"/>
            <ac:spMk id="3" creationId="{6D19DC0E-C3E2-91DF-FEB0-41451F6A02C6}"/>
          </ac:spMkLst>
        </pc:spChg>
        <pc:spChg chg="mod">
          <ac:chgData name="thulasika alaganan" userId="1b7a2bd116681e84" providerId="LiveId" clId="{3296CCFF-3931-427F-97E6-C92BF12FA29C}" dt="2024-06-14T14:33:26.577" v="339" actId="20577"/>
          <ac:spMkLst>
            <pc:docMk/>
            <pc:sldMk cId="2273530488" sldId="280"/>
            <ac:spMk id="9" creationId="{00000000-0000-0000-0000-000000000000}"/>
          </ac:spMkLst>
        </pc:spChg>
        <pc:spChg chg="mod">
          <ac:chgData name="thulasika alaganan" userId="1b7a2bd116681e84" providerId="LiveId" clId="{3296CCFF-3931-427F-97E6-C92BF12FA29C}" dt="2024-06-14T14:28:18.049" v="221" actId="20577"/>
          <ac:spMkLst>
            <pc:docMk/>
            <pc:sldMk cId="2273530488" sldId="280"/>
            <ac:spMk id="14" creationId="{E81568E3-05AE-0A30-ACF6-FA6AD1353784}"/>
          </ac:spMkLst>
        </pc:spChg>
        <pc:spChg chg="mod">
          <ac:chgData name="thulasika alaganan" userId="1b7a2bd116681e84" providerId="LiveId" clId="{3296CCFF-3931-427F-97E6-C92BF12FA29C}" dt="2024-06-14T14:32:16.890" v="329" actId="20577"/>
          <ac:spMkLst>
            <pc:docMk/>
            <pc:sldMk cId="2273530488" sldId="280"/>
            <ac:spMk id="16" creationId="{FD264D39-EF9B-1E33-80A7-577BA50C7FF9}"/>
          </ac:spMkLst>
        </pc:spChg>
      </pc:sldChg>
      <pc:sldChg chg="add del">
        <pc:chgData name="thulasika alaganan" userId="1b7a2bd116681e84" providerId="LiveId" clId="{3296CCFF-3931-427F-97E6-C92BF12FA29C}" dt="2024-06-14T14:34:38.783" v="346"/>
        <pc:sldMkLst>
          <pc:docMk/>
          <pc:sldMk cId="266908969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495800" y="2782775"/>
            <a:ext cx="124587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i="0" u="none" strike="noStrike" baseline="0" dirty="0">
                <a:solidFill>
                  <a:srgbClr val="000000"/>
                </a:solidFill>
                <a:latin typeface="Alatsi Bold"/>
              </a:rPr>
              <a:t>Revolutionizing Compiler Design With Machine Learning And AI </a:t>
            </a:r>
            <a:endParaRPr lang="en-US" sz="60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971800" y="6469533"/>
            <a:ext cx="15011400" cy="1988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 Bold"/>
              </a:rPr>
              <a:t>Presented By : </a:t>
            </a:r>
          </a:p>
          <a:p>
            <a:pPr algn="ctr">
              <a:lnSpc>
                <a:spcPts val="8029"/>
              </a:lnSpc>
            </a:pPr>
            <a:r>
              <a:rPr lang="en-US" sz="4000" b="1" dirty="0">
                <a:solidFill>
                  <a:srgbClr val="000000"/>
                </a:solidFill>
                <a:latin typeface="Alatsi Bold"/>
              </a:rPr>
              <a:t>Kevin Allen T D, Parthibhan R, Thulasika A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038600" y="356454"/>
            <a:ext cx="10006263" cy="150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876299" y="2252039"/>
            <a:ext cx="165354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Potential of AI-Powered Compilers: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-AI and machine learning can significantly enhance code optimization, performance, and efficiency.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-They enable automatic code optimization, adaptation to diverse hardware, and discovery of new strategies.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Addressing Challenges: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-Progress has been made despite challenges like algorithmic complexity, data availability, and interpretability.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-Overcoming these challenges is crucial for fully realizing AI-driven compiler design.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Future Prospects: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-AI integration in compilers is a major advancement in software development.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-Continued innovation will revolutionize how software is developed, compiled, and optimized.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838446EC-AFDF-D312-BD3F-E142C22B7903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6D19DC0E-C3E2-91DF-FEB0-41451F6A02C6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7353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 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4" name="Freeform 1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9113" y="2177375"/>
            <a:ext cx="14371347" cy="6740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Develop AI Models: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Create AI models to automatically optimize code and enhance performance in compilers.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Increase Adaptability: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Make compilers more adaptable to different hardware and software environments.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Find New Strategies: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Use AI to discover new code optimization methods that traditional techniques might miss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Boost Speed and Efficiency: </a:t>
            </a:r>
          </a:p>
          <a:p>
            <a:pPr lvl="1" algn="just"/>
            <a:r>
              <a:rPr lang="en-US" sz="28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Improve compilation speed and efficiency with AI, reducing development time and resource use.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Ensure Transparency: </a:t>
            </a:r>
          </a:p>
          <a:p>
            <a:pPr lvl="1" algn="just"/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Make AI optimizations understandable and trustworthy for developers.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Validate Performance: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 </a:t>
            </a:r>
          </a:p>
          <a:p>
            <a:pPr lvl="2" algn="just"/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Test and validate AI-powered optimizations to ensure they improve performance across various programs and hardware.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Support Adoption: </a:t>
            </a:r>
          </a:p>
          <a:p>
            <a:pPr lvl="2" algn="just"/>
            <a:r>
              <a:rPr lang="en-US" sz="2600" i="0" u="none" strike="noStrike" baseline="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Provide tools and documentation to help integrate AI optimizations into current development processes.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260599" y="899958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17419" y="747182"/>
            <a:ext cx="13180039" cy="143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OBJECTIVE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2448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8400" y="2493083"/>
            <a:ext cx="13295619" cy="5801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Compilers' Function:</a:t>
            </a:r>
          </a:p>
          <a:p>
            <a:pPr algn="just"/>
            <a:r>
              <a:rPr lang="en-US" sz="29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Compilers translate high-level code into machine-executable instructions.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Traditional Challenges :</a:t>
            </a:r>
          </a:p>
          <a:p>
            <a:pPr algn="just"/>
            <a:r>
              <a:rPr lang="en-US" sz="29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Traditional compiler design struggles with adapting to complex code and 	evolving 	hardware.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Integration of AI and Machine Learning:</a:t>
            </a:r>
          </a:p>
          <a:p>
            <a:pPr lvl="2" algn="just"/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Machine learning and AI are now being integrated into compiler design.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Automatic Code Optimization:</a:t>
            </a:r>
          </a:p>
          <a:p>
            <a:pPr algn="just"/>
            <a:r>
              <a:rPr lang="en-US" sz="29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This integration allows compilers to learn from large datasets and automatically optimize 	code.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Alatsi Bold"/>
                <a:cs typeface="Abhaya Libre" panose="020B0604020202020204" charset="0"/>
              </a:rPr>
              <a:t>Improved Performance and Efficiency:</a:t>
            </a:r>
          </a:p>
          <a:p>
            <a:pPr algn="just"/>
            <a:r>
              <a:rPr lang="en-US" sz="29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	</a:t>
            </a:r>
            <a:r>
              <a:rPr lang="en-US" sz="2600" dirty="0">
                <a:solidFill>
                  <a:srgbClr val="000000"/>
                </a:solidFill>
                <a:latin typeface="Abhaya Libre" panose="020B0604020202020204" charset="0"/>
                <a:cs typeface="Abhaya Libre" panose="020B0604020202020204" charset="0"/>
              </a:rPr>
              <a:t>Machine learning enables compilers to improve performance and efficiency by adapting to 	different needs and hardware.</a:t>
            </a:r>
          </a:p>
        </p:txBody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53980" y="704850"/>
            <a:ext cx="13180039" cy="143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INTRODUCTION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F81DBF35-F6B6-BA43-981F-8C7A62125679}"/>
              </a:ext>
            </a:extLst>
          </p:cNvPr>
          <p:cNvSpPr/>
          <p:nvPr/>
        </p:nvSpPr>
        <p:spPr>
          <a:xfrm flipV="1">
            <a:off x="-260599" y="899958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395537" y="520650"/>
            <a:ext cx="9496926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METHODOLOGY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2057400" y="2324100"/>
            <a:ext cx="134112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latsi Bold"/>
                <a:cs typeface="Abhaya Libre" panose="020B0604020202020204" charset="0"/>
              </a:rPr>
              <a:t>Problem Analysis: </a:t>
            </a:r>
          </a:p>
          <a:p>
            <a:pPr lvl="2" algn="just"/>
            <a:r>
              <a:rPr lang="en-US" sz="2800" dirty="0">
                <a:latin typeface="Abhaya Libre" panose="020B0604020202020204" charset="0"/>
                <a:cs typeface="Abhaya Libre" panose="020B0604020202020204" charset="0"/>
              </a:rPr>
              <a:t>Analyze the challenges and limitations of traditional compiler optimization techniques to identify where machine learning and AI can help.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latsi Bold"/>
                <a:cs typeface="Abhaya Libre" panose="020B0604020202020204" charset="0"/>
              </a:rPr>
              <a:t>Model Selection and Design: </a:t>
            </a:r>
          </a:p>
          <a:p>
            <a:pPr lvl="2" algn="just"/>
            <a:r>
              <a:rPr lang="en-US" sz="2800" dirty="0">
                <a:latin typeface="Abhaya Libre" panose="020B0604020202020204" charset="0"/>
                <a:cs typeface="Abhaya Libre" panose="020B0604020202020204" charset="0"/>
              </a:rPr>
              <a:t>Test various machine learning algorithms and design AI models for code generation and performance improvement.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latsi Bold"/>
                <a:cs typeface="Abhaya Libre" panose="020B0604020202020204" charset="0"/>
              </a:rPr>
              <a:t>Training and Evaluation: </a:t>
            </a:r>
            <a:r>
              <a:rPr lang="en-US" sz="2800" dirty="0">
                <a:latin typeface="Alatsi Bold"/>
                <a:cs typeface="Abhaya Libre" panose="020B0604020202020204" charset="0"/>
              </a:rPr>
              <a:t>	</a:t>
            </a:r>
          </a:p>
          <a:p>
            <a:pPr lvl="2" algn="just"/>
            <a:r>
              <a:rPr lang="en-US" sz="2800" dirty="0">
                <a:latin typeface="Abhaya Libre" panose="020B0604020202020204" charset="0"/>
                <a:cs typeface="Abhaya Libre" panose="020B0604020202020204" charset="0"/>
              </a:rPr>
              <a:t>Train AI models with prepared datasets and evaluate their performance on benchmarks, measuring metrics like compilation time and resource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latsi Bold"/>
                <a:cs typeface="Abhaya Libre" panose="020B0604020202020204" charset="0"/>
              </a:rPr>
              <a:t>Optimization Integration: </a:t>
            </a:r>
          </a:p>
          <a:p>
            <a:pPr lvl="2" algn="just"/>
            <a:r>
              <a:rPr lang="en-US" sz="2800" dirty="0">
                <a:latin typeface="Abhaya Libre" panose="020B0604020202020204" charset="0"/>
                <a:cs typeface="Abhaya Libre" panose="020B0604020202020204" charset="0"/>
              </a:rPr>
              <a:t>Integrate AI models into compiler frameworks or create standalone tools, ensuring compatibility with standard development workflows and popular languages.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Alatsi Bold"/>
                <a:cs typeface="Abhaya Libre" panose="020B0604020202020204" charset="0"/>
              </a:rPr>
              <a:t>Validation and Testing: </a:t>
            </a:r>
          </a:p>
          <a:p>
            <a:pPr lvl="2" algn="just"/>
            <a:r>
              <a:rPr lang="en-US" sz="2800" dirty="0">
                <a:latin typeface="Abhaya Libre" panose="020B0604020202020204" charset="0"/>
                <a:cs typeface="Abhaya Libre" panose="020B0604020202020204" charset="0"/>
              </a:rPr>
              <a:t>Validate and test AI-powered optimizations on diverse real-world applications, comparing them to traditional techniques to confirm performance gains.</a:t>
            </a:r>
          </a:p>
          <a:p>
            <a:pPr lvl="2" algn="just"/>
            <a:endParaRPr lang="en-US" sz="2800" dirty="0">
              <a:latin typeface="Abhaya Libre" panose="020B0604020202020204" charset="0"/>
              <a:cs typeface="Abhaya Libre" panose="020B0604020202020204" charset="0"/>
            </a:endParaRP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1089486B-11DE-122F-FEF5-50661319EBBC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CCC62F41-88FB-987C-3AFA-737FE0FCE69E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395536" y="520650"/>
            <a:ext cx="10006263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EXPERIMENTAL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2057400" y="2324100"/>
            <a:ext cx="1341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</a:t>
            </a:r>
            <a:r>
              <a:rPr lang="en-US" sz="3200" b="1" dirty="0">
                <a:latin typeface="Alatsi Bold"/>
                <a:cs typeface="Abhaya Libre" panose="020B0604020202020204" charset="0"/>
              </a:rPr>
              <a:t>Hardware and Software:   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List CPU, GPU, memory, storage. 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List software tools, libraries, and compilers.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</a:t>
            </a:r>
            <a:r>
              <a:rPr lang="en-US" sz="3200" b="1" dirty="0">
                <a:latin typeface="Alatsi Bold"/>
                <a:cs typeface="Abhaya Libre" panose="020B0604020202020204" charset="0"/>
              </a:rPr>
              <a:t>Datasets and Benchmarks: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Describe datasets for training and testing. 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Pick real-world benchmark programs.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</a:t>
            </a:r>
            <a:r>
              <a:rPr lang="en-US" sz="3200" b="1" dirty="0">
                <a:latin typeface="Alatsi Bold"/>
                <a:cs typeface="Abhaya Libre" panose="020B0604020202020204" charset="0"/>
              </a:rPr>
              <a:t>Performance Metrics:</a:t>
            </a:r>
          </a:p>
          <a:p>
            <a:pPr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	 - Measure compilation time, execution time, code size, energy use,              	speedup.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 Experiments and Validation:  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Design experiments to test AI optimizations.  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- Explain validation methods.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AB268E2C-D492-30B0-D3C7-4867B7B5A32E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9A55A0F4-B575-BA82-5185-E051DFC83165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0803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395536" y="520650"/>
            <a:ext cx="10006263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2000480" y="2282774"/>
            <a:ext cx="145542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Database Schema Design and Setup</a:t>
            </a:r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:  </a:t>
            </a:r>
          </a:p>
          <a:p>
            <a:pPr lvl="2" algn="just"/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-Design the Database Structure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: Plan how the data will be organized, including tables and relationships. </a:t>
            </a:r>
          </a:p>
          <a:p>
            <a:pPr lvl="2" algn="just"/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-Set up the Database using SQLite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: Create the database and tables according to              the design using SQLite.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Backend Development with Flask</a:t>
            </a:r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:   </a:t>
            </a:r>
          </a:p>
          <a:p>
            <a:pPr lvl="2" algn="just"/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-Develop Backend Services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: Build the backend using Flask to handle data operations (create, read, update, delete).  </a:t>
            </a:r>
          </a:p>
          <a:p>
            <a:pPr lvl="2" algn="just"/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-Integrate Machine Learning Models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: Add machine learning models to the backend so they can be used in the application.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User Interface Design:  </a:t>
            </a:r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 </a:t>
            </a:r>
          </a:p>
          <a:p>
            <a:pPr lvl="2" algn="just"/>
            <a:r>
              <a:rPr lang="en-US" sz="3200" b="1" dirty="0">
                <a:latin typeface="Abhaya Libre" panose="020B0604020202020204" charset="0"/>
                <a:cs typeface="Abhaya Libre" panose="020B0604020202020204" charset="0"/>
              </a:rPr>
              <a:t>-Create a User-Friendly Interface: 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Design and develop an easy-to-use interface with Tkinter for users to interact with the application.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BE90AB86-7BD1-D146-D506-432C47FFE7F0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A10ABDD6-7989-ECA2-FF5D-C73F844AA337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454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343400" y="381221"/>
            <a:ext cx="10006263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RESULT &amp; DISCUSSION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1143000" y="1923045"/>
            <a:ext cx="162687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Performance Metrics: </a:t>
            </a:r>
          </a:p>
          <a:p>
            <a:pPr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		- Compilation time, Execution time, Code size, Energy use, AI vs. traditional 				optimizations,  Different hardware.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Abhaya Libre" panose="020B0604020202020204" charset="0"/>
              <a:cs typeface="Abhaya Libre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Speedup and Efficiency:  </a:t>
            </a:r>
          </a:p>
          <a:p>
            <a:pPr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 		- Speedup calculation, Reduced compilation time, Faster execution,       	                        		Better resource use.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Alatsi Bold"/>
              <a:cs typeface="Abhaya Libre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Generalization and Robustness: 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		</a:t>
            </a:r>
          </a:p>
          <a:p>
            <a:pPr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   		- Various code types, Multiple languages, Different hardware, Diverse settings.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Abhaya Libre" panose="020B0604020202020204" charset="0"/>
              <a:cs typeface="Abhaya Libre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Real-World Impact:   </a:t>
            </a:r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		</a:t>
            </a:r>
          </a:p>
          <a:p>
            <a:pPr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    		- Software development benefits, Performance improvements, Efficiency gains.</a:t>
            </a: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86C11241-DC6F-319E-E5E5-3C61C8005D07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C012C1AF-145F-0FAE-4A3E-359D068A0BFC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2857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140868" y="149349"/>
            <a:ext cx="10006263" cy="1506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CHALLENGES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876300" y="1736298"/>
            <a:ext cx="16535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latsi Bold"/>
                <a:cs typeface="Abhaya Libre" panose="020B0604020202020204" charset="0"/>
              </a:rPr>
              <a:t>Algorithmic Complexity: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-Developing machine learning models that balance optimization effectiveness with computational efficiency.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-Addressing the challenge of maintaining high-quality optimization results.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latsi Bold"/>
                <a:cs typeface="Abhaya Libre" panose="020B0604020202020204" charset="0"/>
              </a:rPr>
              <a:t>Data Availability and Quality: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-Compiling comprehensive and high-quality datasets of code samples and performance metrics.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-Improving data availability and ensuring data quality through data augmentation and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latsi Bold"/>
                <a:cs typeface="Abhaya Libre" panose="020B0604020202020204" charset="0"/>
              </a:rPr>
              <a:t>Generalization Across Platforms: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-Ensuring optimizations work seamlessly across diverse hardware architectures and software environments.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-Developing platform-agnostic optimization strategies that adapt dynamically to different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latin typeface="Alatsi Bold"/>
                <a:cs typeface="Abhaya Libre" panose="020B0604020202020204" charset="0"/>
              </a:rPr>
              <a:t>Interpretability and Transparency: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-Addressing concerns about the black-box nature of machine learning models.</a:t>
            </a:r>
          </a:p>
          <a:p>
            <a:pPr lvl="2" algn="just"/>
            <a:r>
              <a:rPr lang="en-US" sz="3000" dirty="0">
                <a:latin typeface="Abhaya Libre" panose="020B0604020202020204" charset="0"/>
                <a:cs typeface="Abhaya Libre" panose="020B0604020202020204" charset="0"/>
              </a:rPr>
              <a:t>-Developing methods for interpreting and explaining AI-driven compiler optimizations to gain developers' trust.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F93C8F8F-6EE8-AC29-CA4A-EEF3BCC17849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B8CA802-9FC9-3388-BDC4-6D3B0E157B98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5701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477994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-327037" y="9801225"/>
            <a:ext cx="18942074" cy="6168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68E3-05AE-0A30-ACF6-FA6AD1353784}"/>
              </a:ext>
            </a:extLst>
          </p:cNvPr>
          <p:cNvSpPr txBox="1"/>
          <p:nvPr/>
        </p:nvSpPr>
        <p:spPr>
          <a:xfrm>
            <a:off x="4038600" y="356454"/>
            <a:ext cx="10006263" cy="150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000" dirty="0">
                <a:solidFill>
                  <a:srgbClr val="000000"/>
                </a:solidFill>
                <a:latin typeface="Alatsi Bold"/>
              </a:rPr>
              <a:t>FUTURE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64D39-EF9B-1E33-80A7-577BA50C7FF9}"/>
              </a:ext>
            </a:extLst>
          </p:cNvPr>
          <p:cNvSpPr txBox="1"/>
          <p:nvPr/>
        </p:nvSpPr>
        <p:spPr>
          <a:xfrm>
            <a:off x="1204100" y="2001411"/>
            <a:ext cx="1611630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Developing More Efficient Algorithms: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-Creating algorithms that balance optimization effectiveness with computational complexity.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-Exploring novel techniques tailored to compiler optimization tasks.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Enhancing Data Collection Methods: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-Utilizing data augmentation and synthesis to improve training datasets.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-Generating synthetic code samples and performance data to supplement existing datasets.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Improving Generalization Techniques: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-Investigating innovative approaches to platform-agnostic optimization.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-Developing strategies that can dynamically adapt to diverse hardware and software environments.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Alatsi Bold"/>
                <a:cs typeface="Abhaya Libre" panose="020B0604020202020204" charset="0"/>
              </a:rPr>
              <a:t>Advancing Explainable AI for Compiler Optimization: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-Focusing on methods for interpreting and visualizing optimization decisions.</a:t>
            </a:r>
          </a:p>
          <a:p>
            <a:pPr lvl="2" algn="just"/>
            <a:r>
              <a:rPr lang="en-US" sz="3200" dirty="0">
                <a:latin typeface="Abhaya Libre" panose="020B0604020202020204" charset="0"/>
                <a:cs typeface="Abhaya Libre" panose="020B0604020202020204" charset="0"/>
              </a:rPr>
              <a:t>-Enabling developers to understand and validate AI-driven optimizations.</a:t>
            </a:r>
          </a:p>
        </p:txBody>
      </p:sp>
      <p:sp>
        <p:nvSpPr>
          <p:cNvPr id="2" name="Freeform 4">
            <a:extLst>
              <a:ext uri="{FF2B5EF4-FFF2-40B4-BE49-F238E27FC236}">
                <a16:creationId xmlns:a16="http://schemas.microsoft.com/office/drawing/2014/main" id="{83A316D2-BF40-7CC9-F867-9BC273C258D7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D3291F07-25EC-08AE-786A-1F763B9DCD04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7248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610</Words>
  <Application>Microsoft Office PowerPoint</Application>
  <PresentationFormat>Custom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Abhaya Libre</vt:lpstr>
      <vt:lpstr>Arial</vt:lpstr>
      <vt:lpstr>Calibri</vt:lpstr>
      <vt:lpstr>Open Sans Bold</vt:lpstr>
      <vt:lpstr>Alatsi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PPT</dc:title>
  <cp:lastModifiedBy>MY PC</cp:lastModifiedBy>
  <cp:revision>5</cp:revision>
  <dcterms:created xsi:type="dcterms:W3CDTF">2006-08-16T00:00:00Z</dcterms:created>
  <dcterms:modified xsi:type="dcterms:W3CDTF">2024-06-16T05:44:46Z</dcterms:modified>
  <dc:identifier>DAF82PTQc6c</dc:identifier>
</cp:coreProperties>
</file>