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9" r:id="rId5"/>
    <p:sldId id="268" r:id="rId6"/>
    <p:sldId id="266" r:id="rId7"/>
    <p:sldId id="264" r:id="rId8"/>
    <p:sldId id="277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0C4613-44A4-4E63-8EAC-9B16B0DAD3EF}" type="doc">
      <dgm:prSet loTypeId="urn:microsoft.com/office/officeart/2008/layout/VerticalCurvedList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6EB32D15-5602-4D26-B776-6D9907CC2CC7}">
      <dgm:prSet phldrT="[Text]" custT="1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 spcFirstLastPara="0" vert="horz" wrap="square" lIns="428518" tIns="50800" rIns="50800" bIns="508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+mn-lt"/>
              <a:ea typeface="+mn-ea"/>
              <a:cs typeface="+mn-cs"/>
            </a:rPr>
            <a:t>Problem Statement &amp; Solutions</a:t>
          </a:r>
        </a:p>
      </dgm:t>
    </dgm:pt>
    <dgm:pt modelId="{6F9EFB38-64F2-4A25-8446-D3CC5BA264F6}" type="parTrans" cxnId="{77654671-8600-491B-A948-18D91E084E00}">
      <dgm:prSet/>
      <dgm:spPr/>
      <dgm:t>
        <a:bodyPr/>
        <a:lstStyle/>
        <a:p>
          <a:endParaRPr lang="en-IN"/>
        </a:p>
      </dgm:t>
    </dgm:pt>
    <dgm:pt modelId="{24EF5BCA-F11B-4F08-B499-6A3529FC62A6}" type="sibTrans" cxnId="{77654671-8600-491B-A948-18D91E084E00}">
      <dgm:prSet/>
      <dgm:spPr/>
      <dgm:t>
        <a:bodyPr/>
        <a:lstStyle/>
        <a:p>
          <a:endParaRPr lang="en-IN"/>
        </a:p>
      </dgm:t>
    </dgm:pt>
    <dgm:pt modelId="{4C49246C-E460-4BB5-8022-49C492FACDAE}">
      <dgm:prSet phldrT="[Text]" custT="1"/>
      <dgm:spPr/>
      <dgm:t>
        <a:bodyPr spcFirstLastPara="0" vert="horz" wrap="square" lIns="428518" tIns="50800" rIns="50800" bIns="508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+mn-lt"/>
              <a:ea typeface="+mn-ea"/>
              <a:cs typeface="+mn-cs"/>
            </a:rPr>
            <a:t>Automation Overview</a:t>
          </a:r>
        </a:p>
      </dgm:t>
    </dgm:pt>
    <dgm:pt modelId="{CE21F64F-5731-4C88-B2C5-A7027C54A1EE}" type="parTrans" cxnId="{82E6C4E3-D10F-4CC0-BD1D-A9E3B4DBE14F}">
      <dgm:prSet/>
      <dgm:spPr/>
      <dgm:t>
        <a:bodyPr/>
        <a:lstStyle/>
        <a:p>
          <a:endParaRPr lang="en-IN"/>
        </a:p>
      </dgm:t>
    </dgm:pt>
    <dgm:pt modelId="{D3468D6B-1C7C-4F7D-948B-2EF2B5D458A9}" type="sibTrans" cxnId="{82E6C4E3-D10F-4CC0-BD1D-A9E3B4DBE14F}">
      <dgm:prSet/>
      <dgm:spPr/>
      <dgm:t>
        <a:bodyPr/>
        <a:lstStyle/>
        <a:p>
          <a:endParaRPr lang="en-IN"/>
        </a:p>
      </dgm:t>
    </dgm:pt>
    <dgm:pt modelId="{668BEA1A-A8DA-4298-9796-1EAECBBF0964}">
      <dgm:prSet phldrT="[Text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28518" tIns="50800" rIns="50800" bIns="508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Features and Benefits</a:t>
          </a:r>
        </a:p>
      </dgm:t>
    </dgm:pt>
    <dgm:pt modelId="{BBB00B31-A6E9-4901-A17E-76C72E24526B}" type="parTrans" cxnId="{14CAC531-E112-493D-9512-BB0C075F803D}">
      <dgm:prSet/>
      <dgm:spPr/>
      <dgm:t>
        <a:bodyPr/>
        <a:lstStyle/>
        <a:p>
          <a:endParaRPr lang="en-IN"/>
        </a:p>
      </dgm:t>
    </dgm:pt>
    <dgm:pt modelId="{2E1C6BFB-FB77-47DA-BFF4-F1E8433DB92F}" type="sibTrans" cxnId="{14CAC531-E112-493D-9512-BB0C075F803D}">
      <dgm:prSet/>
      <dgm:spPr/>
      <dgm:t>
        <a:bodyPr/>
        <a:lstStyle/>
        <a:p>
          <a:endParaRPr lang="en-IN"/>
        </a:p>
      </dgm:t>
    </dgm:pt>
    <dgm:pt modelId="{4A359DE9-49D3-4824-A10A-61443FD388CF}">
      <dgm:prSet phldrT="[Text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28518" tIns="50800" rIns="50800" bIns="508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Demonstration 	</a:t>
          </a:r>
        </a:p>
      </dgm:t>
    </dgm:pt>
    <dgm:pt modelId="{DBFCEA5C-8743-4F71-A764-A88384AB264D}" type="parTrans" cxnId="{1567AF7B-64BE-47C0-B235-01DE329C94ED}">
      <dgm:prSet/>
      <dgm:spPr/>
      <dgm:t>
        <a:bodyPr/>
        <a:lstStyle/>
        <a:p>
          <a:endParaRPr lang="en-IN"/>
        </a:p>
      </dgm:t>
    </dgm:pt>
    <dgm:pt modelId="{1786DA21-621E-4254-9271-9F4A7A0DC20F}" type="sibTrans" cxnId="{1567AF7B-64BE-47C0-B235-01DE329C94ED}">
      <dgm:prSet/>
      <dgm:spPr/>
      <dgm:t>
        <a:bodyPr/>
        <a:lstStyle/>
        <a:p>
          <a:endParaRPr lang="en-IN"/>
        </a:p>
      </dgm:t>
    </dgm:pt>
    <dgm:pt modelId="{31A7E8FB-53B1-4F0C-A309-DB80A6D51B4D}">
      <dgm:prSet phldrT="[Text]" custT="1"/>
      <dgm:spPr/>
      <dgm:t>
        <a:bodyPr/>
        <a:lstStyle/>
        <a:p>
          <a:r>
            <a:rPr lang="en-IN" sz="20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Future Enhancement </a:t>
          </a:r>
          <a:endParaRPr lang="en-IN" sz="2000" kern="1200" dirty="0">
            <a:latin typeface="+mn-lt"/>
          </a:endParaRPr>
        </a:p>
      </dgm:t>
    </dgm:pt>
    <dgm:pt modelId="{98135C03-21FA-494B-880D-70A2534D94C7}" type="parTrans" cxnId="{3A020EEA-4263-4F4E-AE57-9F4A48521E04}">
      <dgm:prSet/>
      <dgm:spPr/>
      <dgm:t>
        <a:bodyPr/>
        <a:lstStyle/>
        <a:p>
          <a:endParaRPr lang="en-IN"/>
        </a:p>
      </dgm:t>
    </dgm:pt>
    <dgm:pt modelId="{57292644-0B5F-4872-A763-6C0D755AD76C}" type="sibTrans" cxnId="{3A020EEA-4263-4F4E-AE57-9F4A48521E04}">
      <dgm:prSet/>
      <dgm:spPr/>
      <dgm:t>
        <a:bodyPr/>
        <a:lstStyle/>
        <a:p>
          <a:endParaRPr lang="en-IN"/>
        </a:p>
      </dgm:t>
    </dgm:pt>
    <dgm:pt modelId="{AF4CAB37-D047-435C-B53F-8BE9FA0C8AE4}">
      <dgm:prSet phldrT="[Text]" custT="1"/>
      <dgm:spPr/>
      <dgm:t>
        <a:bodyPr/>
        <a:lstStyle/>
        <a:p>
          <a:r>
            <a:rPr lang="en-IN" sz="2000" b="0" dirty="0">
              <a:latin typeface="+mn-lt"/>
            </a:rPr>
            <a:t>Q&amp;A</a:t>
          </a:r>
        </a:p>
      </dgm:t>
    </dgm:pt>
    <dgm:pt modelId="{ED6A18E5-7E1C-417F-B11F-2B98CB051CC5}" type="parTrans" cxnId="{4E968B18-AADD-46C3-8356-46FAE670963A}">
      <dgm:prSet/>
      <dgm:spPr/>
      <dgm:t>
        <a:bodyPr/>
        <a:lstStyle/>
        <a:p>
          <a:endParaRPr lang="en-IN"/>
        </a:p>
      </dgm:t>
    </dgm:pt>
    <dgm:pt modelId="{C83C4FD6-DC65-4A83-A3A8-80E4CFFC3093}" type="sibTrans" cxnId="{4E968B18-AADD-46C3-8356-46FAE670963A}">
      <dgm:prSet/>
      <dgm:spPr/>
      <dgm:t>
        <a:bodyPr/>
        <a:lstStyle/>
        <a:p>
          <a:endParaRPr lang="en-IN"/>
        </a:p>
      </dgm:t>
    </dgm:pt>
    <dgm:pt modelId="{0AE3DDBE-E3E4-4600-B9AC-BB20FDF0CBC3}">
      <dgm:prSet phldrT="[Text]" custT="1"/>
      <dgm:spPr/>
      <dgm:t>
        <a:bodyPr/>
        <a:lstStyle/>
        <a:p>
          <a:r>
            <a:rPr lang="en-US" sz="2000" kern="1200" dirty="0">
              <a:latin typeface="+mn-lt"/>
            </a:rPr>
            <a:t>Conclusion </a:t>
          </a:r>
          <a:endParaRPr lang="en-IN" sz="2000" kern="1200" dirty="0">
            <a:latin typeface="+mn-lt"/>
          </a:endParaRPr>
        </a:p>
      </dgm:t>
    </dgm:pt>
    <dgm:pt modelId="{7FB9B86A-12A7-4577-8CDB-E9B660F0EF30}" type="parTrans" cxnId="{E9D0B02E-F02B-42FB-9DA7-F7110391E013}">
      <dgm:prSet/>
      <dgm:spPr/>
      <dgm:t>
        <a:bodyPr/>
        <a:lstStyle/>
        <a:p>
          <a:endParaRPr lang="en-IN"/>
        </a:p>
      </dgm:t>
    </dgm:pt>
    <dgm:pt modelId="{A708BFC2-096B-41C2-91AC-76675048B199}" type="sibTrans" cxnId="{E9D0B02E-F02B-42FB-9DA7-F7110391E013}">
      <dgm:prSet/>
      <dgm:spPr/>
      <dgm:t>
        <a:bodyPr/>
        <a:lstStyle/>
        <a:p>
          <a:endParaRPr lang="en-IN"/>
        </a:p>
      </dgm:t>
    </dgm:pt>
    <dgm:pt modelId="{FF5C7400-19DB-46A2-BEBC-FC6AF608D3DE}" type="pres">
      <dgm:prSet presAssocID="{B90C4613-44A4-4E63-8EAC-9B16B0DAD3EF}" presName="Name0" presStyleCnt="0">
        <dgm:presLayoutVars>
          <dgm:chMax val="7"/>
          <dgm:chPref val="7"/>
          <dgm:dir/>
        </dgm:presLayoutVars>
      </dgm:prSet>
      <dgm:spPr/>
    </dgm:pt>
    <dgm:pt modelId="{7F3B2C25-E117-408E-84F0-697D7579C16A}" type="pres">
      <dgm:prSet presAssocID="{B90C4613-44A4-4E63-8EAC-9B16B0DAD3EF}" presName="Name1" presStyleCnt="0"/>
      <dgm:spPr/>
    </dgm:pt>
    <dgm:pt modelId="{56FA5AF5-6250-476B-97DB-4DE97CA9D6F4}" type="pres">
      <dgm:prSet presAssocID="{B90C4613-44A4-4E63-8EAC-9B16B0DAD3EF}" presName="cycle" presStyleCnt="0"/>
      <dgm:spPr/>
    </dgm:pt>
    <dgm:pt modelId="{B307A38B-3CEE-47CD-8A0A-A4F39BEA210E}" type="pres">
      <dgm:prSet presAssocID="{B90C4613-44A4-4E63-8EAC-9B16B0DAD3EF}" presName="srcNode" presStyleLbl="node1" presStyleIdx="0" presStyleCnt="7"/>
      <dgm:spPr/>
    </dgm:pt>
    <dgm:pt modelId="{9465A70E-3409-4DE0-841A-00CD36A5043C}" type="pres">
      <dgm:prSet presAssocID="{B90C4613-44A4-4E63-8EAC-9B16B0DAD3EF}" presName="conn" presStyleLbl="parChTrans1D2" presStyleIdx="0" presStyleCnt="1"/>
      <dgm:spPr/>
    </dgm:pt>
    <dgm:pt modelId="{A9F29CE4-EE84-4B4B-B224-96AA7B52A0F6}" type="pres">
      <dgm:prSet presAssocID="{B90C4613-44A4-4E63-8EAC-9B16B0DAD3EF}" presName="extraNode" presStyleLbl="node1" presStyleIdx="0" presStyleCnt="7"/>
      <dgm:spPr/>
    </dgm:pt>
    <dgm:pt modelId="{0A1B6F22-F201-496C-869A-C9D056619B23}" type="pres">
      <dgm:prSet presAssocID="{B90C4613-44A4-4E63-8EAC-9B16B0DAD3EF}" presName="dstNode" presStyleLbl="node1" presStyleIdx="0" presStyleCnt="7"/>
      <dgm:spPr/>
    </dgm:pt>
    <dgm:pt modelId="{E3D2F5AE-DC50-40B5-AA69-F0BA5DB89874}" type="pres">
      <dgm:prSet presAssocID="{6EB32D15-5602-4D26-B776-6D9907CC2CC7}" presName="text_1" presStyleLbl="node1" presStyleIdx="0" presStyleCnt="7" custScaleY="93550">
        <dgm:presLayoutVars>
          <dgm:bulletEnabled val="1"/>
        </dgm:presLayoutVars>
      </dgm:prSet>
      <dgm:spPr>
        <a:xfrm>
          <a:off x="411571" y="287445"/>
          <a:ext cx="7689716" cy="505044"/>
        </a:xfrm>
        <a:prstGeom prst="rect">
          <a:avLst/>
        </a:prstGeom>
      </dgm:spPr>
    </dgm:pt>
    <dgm:pt modelId="{C2F66022-4463-4CAA-AD31-03B167FBEF62}" type="pres">
      <dgm:prSet presAssocID="{6EB32D15-5602-4D26-B776-6D9907CC2CC7}" presName="accent_1" presStyleCnt="0"/>
      <dgm:spPr/>
    </dgm:pt>
    <dgm:pt modelId="{AD5C2388-AED4-4F54-B6BC-3FE2AC1CC793}" type="pres">
      <dgm:prSet presAssocID="{6EB32D15-5602-4D26-B776-6D9907CC2CC7}" presName="accentRepeatNode" presStyleLbl="solidFgAcc1" presStyleIdx="0" presStyleCnt="7"/>
      <dgm:spPr/>
    </dgm:pt>
    <dgm:pt modelId="{EDCE7E46-655B-4037-9FEB-9C7F34F225A4}" type="pres">
      <dgm:prSet presAssocID="{4C49246C-E460-4BB5-8022-49C492FACDAE}" presName="text_2" presStyleLbl="node1" presStyleIdx="1" presStyleCnt="7">
        <dgm:presLayoutVars>
          <dgm:bulletEnabled val="1"/>
        </dgm:presLayoutVars>
      </dgm:prSet>
      <dgm:spPr>
        <a:xfrm>
          <a:off x="855647" y="1079731"/>
          <a:ext cx="7245640" cy="539865"/>
        </a:xfrm>
        <a:prstGeom prst="rect">
          <a:avLst/>
        </a:prstGeom>
      </dgm:spPr>
    </dgm:pt>
    <dgm:pt modelId="{A5B4B642-191F-4F37-925A-0C06FFBC7F11}" type="pres">
      <dgm:prSet presAssocID="{4C49246C-E460-4BB5-8022-49C492FACDAE}" presName="accent_2" presStyleCnt="0"/>
      <dgm:spPr/>
    </dgm:pt>
    <dgm:pt modelId="{EDF44520-A7E9-4477-AF51-CCC6D9B017F5}" type="pres">
      <dgm:prSet presAssocID="{4C49246C-E460-4BB5-8022-49C492FACDAE}" presName="accentRepeatNode" presStyleLbl="solidFgAcc1" presStyleIdx="1" presStyleCnt="7"/>
      <dgm:spPr/>
    </dgm:pt>
    <dgm:pt modelId="{6546CDE8-211F-48EF-9FD5-0D122092A161}" type="pres">
      <dgm:prSet presAssocID="{668BEA1A-A8DA-4298-9796-1EAECBBF0964}" presName="text_3" presStyleLbl="node1" presStyleIdx="2" presStyleCnt="7">
        <dgm:presLayoutVars>
          <dgm:bulletEnabled val="1"/>
        </dgm:presLayoutVars>
      </dgm:prSet>
      <dgm:spPr>
        <a:xfrm>
          <a:off x="936777" y="1669950"/>
          <a:ext cx="5305362" cy="477154"/>
        </a:xfrm>
        <a:prstGeom prst="rect">
          <a:avLst/>
        </a:prstGeom>
      </dgm:spPr>
    </dgm:pt>
    <dgm:pt modelId="{90ED2021-89B3-4B73-B5E9-F3FD25438CC9}" type="pres">
      <dgm:prSet presAssocID="{668BEA1A-A8DA-4298-9796-1EAECBBF0964}" presName="accent_3" presStyleCnt="0"/>
      <dgm:spPr/>
    </dgm:pt>
    <dgm:pt modelId="{059AFBE4-ED1D-48F2-8913-EA0735BF24EF}" type="pres">
      <dgm:prSet presAssocID="{668BEA1A-A8DA-4298-9796-1EAECBBF0964}" presName="accentRepeatNode" presStyleLbl="solidFgAcc1" presStyleIdx="2" presStyleCnt="7"/>
      <dgm:spPr/>
    </dgm:pt>
    <dgm:pt modelId="{3EEF43F7-A68B-41AB-B2F7-0905B5C0D532}" type="pres">
      <dgm:prSet presAssocID="{4A359DE9-49D3-4824-A10A-61443FD388CF}" presName="text_4" presStyleLbl="node1" presStyleIdx="3" presStyleCnt="7">
        <dgm:presLayoutVars>
          <dgm:bulletEnabled val="1"/>
        </dgm:presLayoutVars>
      </dgm:prSet>
      <dgm:spPr>
        <a:xfrm>
          <a:off x="936777" y="2385138"/>
          <a:ext cx="5305362" cy="477154"/>
        </a:xfrm>
        <a:prstGeom prst="rect">
          <a:avLst/>
        </a:prstGeom>
      </dgm:spPr>
    </dgm:pt>
    <dgm:pt modelId="{D68D787A-B68B-4FA0-B0E6-9F98C4C71503}" type="pres">
      <dgm:prSet presAssocID="{4A359DE9-49D3-4824-A10A-61443FD388CF}" presName="accent_4" presStyleCnt="0"/>
      <dgm:spPr/>
    </dgm:pt>
    <dgm:pt modelId="{6830ED42-168D-4476-AB24-DA8F36FC21BC}" type="pres">
      <dgm:prSet presAssocID="{4A359DE9-49D3-4824-A10A-61443FD388CF}" presName="accentRepeatNode" presStyleLbl="solidFgAcc1" presStyleIdx="3" presStyleCnt="7" custLinFactNeighborX="-7573" custLinFactNeighborY="-3414"/>
      <dgm:spPr/>
    </dgm:pt>
    <dgm:pt modelId="{18BB96E8-80FD-41F0-A11F-B630F10BD93B}" type="pres">
      <dgm:prSet presAssocID="{31A7E8FB-53B1-4F0C-A309-DB80A6D51B4D}" presName="text_5" presStyleLbl="node1" presStyleIdx="4" presStyleCnt="7">
        <dgm:presLayoutVars>
          <dgm:bulletEnabled val="1"/>
        </dgm:presLayoutVars>
      </dgm:prSet>
      <dgm:spPr/>
    </dgm:pt>
    <dgm:pt modelId="{F8A69C0A-2A90-4CD4-9070-484803A2E8E9}" type="pres">
      <dgm:prSet presAssocID="{31A7E8FB-53B1-4F0C-A309-DB80A6D51B4D}" presName="accent_5" presStyleCnt="0"/>
      <dgm:spPr/>
    </dgm:pt>
    <dgm:pt modelId="{4F53B04C-D4CD-4952-974C-BF92FB23984F}" type="pres">
      <dgm:prSet presAssocID="{31A7E8FB-53B1-4F0C-A309-DB80A6D51B4D}" presName="accentRepeatNode" presStyleLbl="solidFgAcc1" presStyleIdx="4" presStyleCnt="7"/>
      <dgm:spPr/>
    </dgm:pt>
    <dgm:pt modelId="{FAB1BB3E-A75E-4D00-9E69-701505F199BF}" type="pres">
      <dgm:prSet presAssocID="{0AE3DDBE-E3E4-4600-B9AC-BB20FDF0CBC3}" presName="text_6" presStyleLbl="node1" presStyleIdx="5" presStyleCnt="7">
        <dgm:presLayoutVars>
          <dgm:bulletEnabled val="1"/>
        </dgm:presLayoutVars>
      </dgm:prSet>
      <dgm:spPr/>
    </dgm:pt>
    <dgm:pt modelId="{0D1EDB71-6F8A-4F4E-98E3-EB4EA2CBDC69}" type="pres">
      <dgm:prSet presAssocID="{0AE3DDBE-E3E4-4600-B9AC-BB20FDF0CBC3}" presName="accent_6" presStyleCnt="0"/>
      <dgm:spPr/>
    </dgm:pt>
    <dgm:pt modelId="{902D6B1D-F1FB-4B83-A50A-CD1F3A7DE0CD}" type="pres">
      <dgm:prSet presAssocID="{0AE3DDBE-E3E4-4600-B9AC-BB20FDF0CBC3}" presName="accentRepeatNode" presStyleLbl="solidFgAcc1" presStyleIdx="5" presStyleCnt="7"/>
      <dgm:spPr/>
    </dgm:pt>
    <dgm:pt modelId="{3E5159C3-1E1E-4836-B329-BABD1A55AD25}" type="pres">
      <dgm:prSet presAssocID="{AF4CAB37-D047-435C-B53F-8BE9FA0C8AE4}" presName="text_7" presStyleLbl="node1" presStyleIdx="6" presStyleCnt="7">
        <dgm:presLayoutVars>
          <dgm:bulletEnabled val="1"/>
        </dgm:presLayoutVars>
      </dgm:prSet>
      <dgm:spPr/>
    </dgm:pt>
    <dgm:pt modelId="{6364D95B-A57B-4652-9509-D7D03101257A}" type="pres">
      <dgm:prSet presAssocID="{AF4CAB37-D047-435C-B53F-8BE9FA0C8AE4}" presName="accent_7" presStyleCnt="0"/>
      <dgm:spPr/>
    </dgm:pt>
    <dgm:pt modelId="{13B8107E-B813-44AD-9F5B-79A3EA3BA5BE}" type="pres">
      <dgm:prSet presAssocID="{AF4CAB37-D047-435C-B53F-8BE9FA0C8AE4}" presName="accentRepeatNode" presStyleLbl="solidFgAcc1" presStyleIdx="6" presStyleCnt="7"/>
      <dgm:spPr/>
    </dgm:pt>
  </dgm:ptLst>
  <dgm:cxnLst>
    <dgm:cxn modelId="{4E968B18-AADD-46C3-8356-46FAE670963A}" srcId="{B90C4613-44A4-4E63-8EAC-9B16B0DAD3EF}" destId="{AF4CAB37-D047-435C-B53F-8BE9FA0C8AE4}" srcOrd="6" destOrd="0" parTransId="{ED6A18E5-7E1C-417F-B11F-2B98CB051CC5}" sibTransId="{C83C4FD6-DC65-4A83-A3A8-80E4CFFC3093}"/>
    <dgm:cxn modelId="{E9D0B02E-F02B-42FB-9DA7-F7110391E013}" srcId="{B90C4613-44A4-4E63-8EAC-9B16B0DAD3EF}" destId="{0AE3DDBE-E3E4-4600-B9AC-BB20FDF0CBC3}" srcOrd="5" destOrd="0" parTransId="{7FB9B86A-12A7-4577-8CDB-E9B660F0EF30}" sibTransId="{A708BFC2-096B-41C2-91AC-76675048B199}"/>
    <dgm:cxn modelId="{14CAC531-E112-493D-9512-BB0C075F803D}" srcId="{B90C4613-44A4-4E63-8EAC-9B16B0DAD3EF}" destId="{668BEA1A-A8DA-4298-9796-1EAECBBF0964}" srcOrd="2" destOrd="0" parTransId="{BBB00B31-A6E9-4901-A17E-76C72E24526B}" sibTransId="{2E1C6BFB-FB77-47DA-BFF4-F1E8433DB92F}"/>
    <dgm:cxn modelId="{98641F42-D47C-4098-BAD9-A9BC74AA671F}" type="presOf" srcId="{4C49246C-E460-4BB5-8022-49C492FACDAE}" destId="{EDCE7E46-655B-4037-9FEB-9C7F34F225A4}" srcOrd="0" destOrd="0" presId="urn:microsoft.com/office/officeart/2008/layout/VerticalCurvedList"/>
    <dgm:cxn modelId="{77654671-8600-491B-A948-18D91E084E00}" srcId="{B90C4613-44A4-4E63-8EAC-9B16B0DAD3EF}" destId="{6EB32D15-5602-4D26-B776-6D9907CC2CC7}" srcOrd="0" destOrd="0" parTransId="{6F9EFB38-64F2-4A25-8446-D3CC5BA264F6}" sibTransId="{24EF5BCA-F11B-4F08-B499-6A3529FC62A6}"/>
    <dgm:cxn modelId="{1567AF7B-64BE-47C0-B235-01DE329C94ED}" srcId="{B90C4613-44A4-4E63-8EAC-9B16B0DAD3EF}" destId="{4A359DE9-49D3-4824-A10A-61443FD388CF}" srcOrd="3" destOrd="0" parTransId="{DBFCEA5C-8743-4F71-A764-A88384AB264D}" sibTransId="{1786DA21-621E-4254-9271-9F4A7A0DC20F}"/>
    <dgm:cxn modelId="{94F10CA9-86D0-488F-AFB8-AE3DC7A48800}" type="presOf" srcId="{0AE3DDBE-E3E4-4600-B9AC-BB20FDF0CBC3}" destId="{FAB1BB3E-A75E-4D00-9E69-701505F199BF}" srcOrd="0" destOrd="0" presId="urn:microsoft.com/office/officeart/2008/layout/VerticalCurvedList"/>
    <dgm:cxn modelId="{BFE004B3-E7A5-4E05-9096-8ED2C579FD09}" type="presOf" srcId="{24EF5BCA-F11B-4F08-B499-6A3529FC62A6}" destId="{9465A70E-3409-4DE0-841A-00CD36A5043C}" srcOrd="0" destOrd="0" presId="urn:microsoft.com/office/officeart/2008/layout/VerticalCurvedList"/>
    <dgm:cxn modelId="{E3D113B9-2A9F-4D67-8B7A-9C34AC2452A8}" type="presOf" srcId="{31A7E8FB-53B1-4F0C-A309-DB80A6D51B4D}" destId="{18BB96E8-80FD-41F0-A11F-B630F10BD93B}" srcOrd="0" destOrd="0" presId="urn:microsoft.com/office/officeart/2008/layout/VerticalCurvedList"/>
    <dgm:cxn modelId="{62317AC7-F492-4219-96A7-9A928B78F5C9}" type="presOf" srcId="{AF4CAB37-D047-435C-B53F-8BE9FA0C8AE4}" destId="{3E5159C3-1E1E-4836-B329-BABD1A55AD25}" srcOrd="0" destOrd="0" presId="urn:microsoft.com/office/officeart/2008/layout/VerticalCurvedList"/>
    <dgm:cxn modelId="{CB32D6DA-C5CD-4535-BEC2-88E22A488746}" type="presOf" srcId="{6EB32D15-5602-4D26-B776-6D9907CC2CC7}" destId="{E3D2F5AE-DC50-40B5-AA69-F0BA5DB89874}" srcOrd="0" destOrd="0" presId="urn:microsoft.com/office/officeart/2008/layout/VerticalCurvedList"/>
    <dgm:cxn modelId="{16A124DF-8208-46A7-A766-DB656F80D534}" type="presOf" srcId="{B90C4613-44A4-4E63-8EAC-9B16B0DAD3EF}" destId="{FF5C7400-19DB-46A2-BEBC-FC6AF608D3DE}" srcOrd="0" destOrd="0" presId="urn:microsoft.com/office/officeart/2008/layout/VerticalCurvedList"/>
    <dgm:cxn modelId="{82E6C4E3-D10F-4CC0-BD1D-A9E3B4DBE14F}" srcId="{B90C4613-44A4-4E63-8EAC-9B16B0DAD3EF}" destId="{4C49246C-E460-4BB5-8022-49C492FACDAE}" srcOrd="1" destOrd="0" parTransId="{CE21F64F-5731-4C88-B2C5-A7027C54A1EE}" sibTransId="{D3468D6B-1C7C-4F7D-948B-2EF2B5D458A9}"/>
    <dgm:cxn modelId="{3A020EEA-4263-4F4E-AE57-9F4A48521E04}" srcId="{B90C4613-44A4-4E63-8EAC-9B16B0DAD3EF}" destId="{31A7E8FB-53B1-4F0C-A309-DB80A6D51B4D}" srcOrd="4" destOrd="0" parTransId="{98135C03-21FA-494B-880D-70A2534D94C7}" sibTransId="{57292644-0B5F-4872-A763-6C0D755AD76C}"/>
    <dgm:cxn modelId="{282E4FF2-2705-4C14-862C-497592F5F480}" type="presOf" srcId="{4A359DE9-49D3-4824-A10A-61443FD388CF}" destId="{3EEF43F7-A68B-41AB-B2F7-0905B5C0D532}" srcOrd="0" destOrd="0" presId="urn:microsoft.com/office/officeart/2008/layout/VerticalCurvedList"/>
    <dgm:cxn modelId="{92DF35F6-0907-47DB-BF2D-59FBD27C7EE4}" type="presOf" srcId="{668BEA1A-A8DA-4298-9796-1EAECBBF0964}" destId="{6546CDE8-211F-48EF-9FD5-0D122092A161}" srcOrd="0" destOrd="0" presId="urn:microsoft.com/office/officeart/2008/layout/VerticalCurvedList"/>
    <dgm:cxn modelId="{9FD62050-92AD-4988-B0E1-E32F85F26018}" type="presParOf" srcId="{FF5C7400-19DB-46A2-BEBC-FC6AF608D3DE}" destId="{7F3B2C25-E117-408E-84F0-697D7579C16A}" srcOrd="0" destOrd="0" presId="urn:microsoft.com/office/officeart/2008/layout/VerticalCurvedList"/>
    <dgm:cxn modelId="{0A4B385D-F36F-4800-A415-1C986625FF10}" type="presParOf" srcId="{7F3B2C25-E117-408E-84F0-697D7579C16A}" destId="{56FA5AF5-6250-476B-97DB-4DE97CA9D6F4}" srcOrd="0" destOrd="0" presId="urn:microsoft.com/office/officeart/2008/layout/VerticalCurvedList"/>
    <dgm:cxn modelId="{34FA6BE9-D60E-4461-A03E-E0CD5636DFB1}" type="presParOf" srcId="{56FA5AF5-6250-476B-97DB-4DE97CA9D6F4}" destId="{B307A38B-3CEE-47CD-8A0A-A4F39BEA210E}" srcOrd="0" destOrd="0" presId="urn:microsoft.com/office/officeart/2008/layout/VerticalCurvedList"/>
    <dgm:cxn modelId="{E058B1BD-7DE2-44D5-BB5C-400CEAF09BF9}" type="presParOf" srcId="{56FA5AF5-6250-476B-97DB-4DE97CA9D6F4}" destId="{9465A70E-3409-4DE0-841A-00CD36A5043C}" srcOrd="1" destOrd="0" presId="urn:microsoft.com/office/officeart/2008/layout/VerticalCurvedList"/>
    <dgm:cxn modelId="{9E5AFCA2-83FD-4A00-96DE-3178F71233FA}" type="presParOf" srcId="{56FA5AF5-6250-476B-97DB-4DE97CA9D6F4}" destId="{A9F29CE4-EE84-4B4B-B224-96AA7B52A0F6}" srcOrd="2" destOrd="0" presId="urn:microsoft.com/office/officeart/2008/layout/VerticalCurvedList"/>
    <dgm:cxn modelId="{08BFDF2E-7889-4AA7-A9C7-2F7B65E60581}" type="presParOf" srcId="{56FA5AF5-6250-476B-97DB-4DE97CA9D6F4}" destId="{0A1B6F22-F201-496C-869A-C9D056619B23}" srcOrd="3" destOrd="0" presId="urn:microsoft.com/office/officeart/2008/layout/VerticalCurvedList"/>
    <dgm:cxn modelId="{27C68C32-8DFF-401A-A40A-CD3BD4644966}" type="presParOf" srcId="{7F3B2C25-E117-408E-84F0-697D7579C16A}" destId="{E3D2F5AE-DC50-40B5-AA69-F0BA5DB89874}" srcOrd="1" destOrd="0" presId="urn:microsoft.com/office/officeart/2008/layout/VerticalCurvedList"/>
    <dgm:cxn modelId="{A88118F0-3822-4E92-A93A-CBCC3B89DA30}" type="presParOf" srcId="{7F3B2C25-E117-408E-84F0-697D7579C16A}" destId="{C2F66022-4463-4CAA-AD31-03B167FBEF62}" srcOrd="2" destOrd="0" presId="urn:microsoft.com/office/officeart/2008/layout/VerticalCurvedList"/>
    <dgm:cxn modelId="{90D2FF88-481A-44C0-96A5-0B84BE70D143}" type="presParOf" srcId="{C2F66022-4463-4CAA-AD31-03B167FBEF62}" destId="{AD5C2388-AED4-4F54-B6BC-3FE2AC1CC793}" srcOrd="0" destOrd="0" presId="urn:microsoft.com/office/officeart/2008/layout/VerticalCurvedList"/>
    <dgm:cxn modelId="{09353DC3-F064-4007-8086-75B61E9AA1F1}" type="presParOf" srcId="{7F3B2C25-E117-408E-84F0-697D7579C16A}" destId="{EDCE7E46-655B-4037-9FEB-9C7F34F225A4}" srcOrd="3" destOrd="0" presId="urn:microsoft.com/office/officeart/2008/layout/VerticalCurvedList"/>
    <dgm:cxn modelId="{6A2AEDF9-7F76-4394-852D-418BEEF5BF56}" type="presParOf" srcId="{7F3B2C25-E117-408E-84F0-697D7579C16A}" destId="{A5B4B642-191F-4F37-925A-0C06FFBC7F11}" srcOrd="4" destOrd="0" presId="urn:microsoft.com/office/officeart/2008/layout/VerticalCurvedList"/>
    <dgm:cxn modelId="{EBB30523-D991-4DBC-856E-56B189354A46}" type="presParOf" srcId="{A5B4B642-191F-4F37-925A-0C06FFBC7F11}" destId="{EDF44520-A7E9-4477-AF51-CCC6D9B017F5}" srcOrd="0" destOrd="0" presId="urn:microsoft.com/office/officeart/2008/layout/VerticalCurvedList"/>
    <dgm:cxn modelId="{2D140BAD-0397-4842-9DA0-DB67DDC66F47}" type="presParOf" srcId="{7F3B2C25-E117-408E-84F0-697D7579C16A}" destId="{6546CDE8-211F-48EF-9FD5-0D122092A161}" srcOrd="5" destOrd="0" presId="urn:microsoft.com/office/officeart/2008/layout/VerticalCurvedList"/>
    <dgm:cxn modelId="{3E16A250-1646-4F21-96B6-3EF99AC5E0F0}" type="presParOf" srcId="{7F3B2C25-E117-408E-84F0-697D7579C16A}" destId="{90ED2021-89B3-4B73-B5E9-F3FD25438CC9}" srcOrd="6" destOrd="0" presId="urn:microsoft.com/office/officeart/2008/layout/VerticalCurvedList"/>
    <dgm:cxn modelId="{39D559DE-3EDB-46CE-BAB4-A871212B11C4}" type="presParOf" srcId="{90ED2021-89B3-4B73-B5E9-F3FD25438CC9}" destId="{059AFBE4-ED1D-48F2-8913-EA0735BF24EF}" srcOrd="0" destOrd="0" presId="urn:microsoft.com/office/officeart/2008/layout/VerticalCurvedList"/>
    <dgm:cxn modelId="{27DEDAEC-DCE0-47D0-ADB1-8C41BA5BEBB7}" type="presParOf" srcId="{7F3B2C25-E117-408E-84F0-697D7579C16A}" destId="{3EEF43F7-A68B-41AB-B2F7-0905B5C0D532}" srcOrd="7" destOrd="0" presId="urn:microsoft.com/office/officeart/2008/layout/VerticalCurvedList"/>
    <dgm:cxn modelId="{35A70AD1-B9EA-4B31-927F-553D04D08CED}" type="presParOf" srcId="{7F3B2C25-E117-408E-84F0-697D7579C16A}" destId="{D68D787A-B68B-4FA0-B0E6-9F98C4C71503}" srcOrd="8" destOrd="0" presId="urn:microsoft.com/office/officeart/2008/layout/VerticalCurvedList"/>
    <dgm:cxn modelId="{7EE8C92D-2DF3-4F33-964A-555D9DD86DCB}" type="presParOf" srcId="{D68D787A-B68B-4FA0-B0E6-9F98C4C71503}" destId="{6830ED42-168D-4476-AB24-DA8F36FC21BC}" srcOrd="0" destOrd="0" presId="urn:microsoft.com/office/officeart/2008/layout/VerticalCurvedList"/>
    <dgm:cxn modelId="{678E22E6-C793-4CE6-87E4-3456F60F1F6D}" type="presParOf" srcId="{7F3B2C25-E117-408E-84F0-697D7579C16A}" destId="{18BB96E8-80FD-41F0-A11F-B630F10BD93B}" srcOrd="9" destOrd="0" presId="urn:microsoft.com/office/officeart/2008/layout/VerticalCurvedList"/>
    <dgm:cxn modelId="{1E033472-2B85-4041-A404-E7AAE4C4665D}" type="presParOf" srcId="{7F3B2C25-E117-408E-84F0-697D7579C16A}" destId="{F8A69C0A-2A90-4CD4-9070-484803A2E8E9}" srcOrd="10" destOrd="0" presId="urn:microsoft.com/office/officeart/2008/layout/VerticalCurvedList"/>
    <dgm:cxn modelId="{E1639059-22F7-416D-A6B5-59A2B1CB98D2}" type="presParOf" srcId="{F8A69C0A-2A90-4CD4-9070-484803A2E8E9}" destId="{4F53B04C-D4CD-4952-974C-BF92FB23984F}" srcOrd="0" destOrd="0" presId="urn:microsoft.com/office/officeart/2008/layout/VerticalCurvedList"/>
    <dgm:cxn modelId="{F3F5D65D-2B2F-4579-B1BE-5C13D47F0AA6}" type="presParOf" srcId="{7F3B2C25-E117-408E-84F0-697D7579C16A}" destId="{FAB1BB3E-A75E-4D00-9E69-701505F199BF}" srcOrd="11" destOrd="0" presId="urn:microsoft.com/office/officeart/2008/layout/VerticalCurvedList"/>
    <dgm:cxn modelId="{E49084C0-E4DB-4474-B6DF-8E2B87BAC13E}" type="presParOf" srcId="{7F3B2C25-E117-408E-84F0-697D7579C16A}" destId="{0D1EDB71-6F8A-4F4E-98E3-EB4EA2CBDC69}" srcOrd="12" destOrd="0" presId="urn:microsoft.com/office/officeart/2008/layout/VerticalCurvedList"/>
    <dgm:cxn modelId="{3824715C-84C4-4F5E-88DB-78E39D37B615}" type="presParOf" srcId="{0D1EDB71-6F8A-4F4E-98E3-EB4EA2CBDC69}" destId="{902D6B1D-F1FB-4B83-A50A-CD1F3A7DE0CD}" srcOrd="0" destOrd="0" presId="urn:microsoft.com/office/officeart/2008/layout/VerticalCurvedList"/>
    <dgm:cxn modelId="{8E1D502B-63D7-4692-B30D-A290F9656B09}" type="presParOf" srcId="{7F3B2C25-E117-408E-84F0-697D7579C16A}" destId="{3E5159C3-1E1E-4836-B329-BABD1A55AD25}" srcOrd="13" destOrd="0" presId="urn:microsoft.com/office/officeart/2008/layout/VerticalCurvedList"/>
    <dgm:cxn modelId="{424AB4A3-C7DA-42BC-9E53-2E0DC37B535E}" type="presParOf" srcId="{7F3B2C25-E117-408E-84F0-697D7579C16A}" destId="{6364D95B-A57B-4652-9509-D7D03101257A}" srcOrd="14" destOrd="0" presId="urn:microsoft.com/office/officeart/2008/layout/VerticalCurvedList"/>
    <dgm:cxn modelId="{EA20F24D-B4C2-43B2-B209-D4E675D00F38}" type="presParOf" srcId="{6364D95B-A57B-4652-9509-D7D03101257A}" destId="{13B8107E-B813-44AD-9F5B-79A3EA3BA5B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682677-F92C-4377-B19B-A12835CCBC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E654803-55C0-4C0A-865E-9C7CDB5CFC6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E2BCAB2-698C-4725-81E4-BF908594ACD6}" type="parTrans" cxnId="{49120BED-C968-45D8-82C7-21CD8CFFF268}">
      <dgm:prSet/>
      <dgm:spPr/>
      <dgm:t>
        <a:bodyPr/>
        <a:lstStyle/>
        <a:p>
          <a:endParaRPr lang="en-US"/>
        </a:p>
      </dgm:t>
    </dgm:pt>
    <dgm:pt modelId="{02F080D7-D02D-4DA1-B502-80FE311F30EB}" type="sibTrans" cxnId="{49120BED-C968-45D8-82C7-21CD8CFFF268}">
      <dgm:prSet/>
      <dgm:spPr/>
      <dgm:t>
        <a:bodyPr/>
        <a:lstStyle/>
        <a:p>
          <a:endParaRPr lang="en-US"/>
        </a:p>
      </dgm:t>
    </dgm:pt>
    <dgm:pt modelId="{5287056D-5A12-4425-AC0D-15FFB23F8F2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39DA961C-E5E2-4B4C-8DC3-E4806E307169}" type="sibTrans" cxnId="{B5EB1115-E6F2-4CAB-B19C-B46BBB795149}">
      <dgm:prSet/>
      <dgm:spPr/>
      <dgm:t>
        <a:bodyPr/>
        <a:lstStyle/>
        <a:p>
          <a:endParaRPr lang="en-US"/>
        </a:p>
      </dgm:t>
    </dgm:pt>
    <dgm:pt modelId="{D92F5BF2-FC3A-41BD-8E63-E22CC1A83DD3}" type="parTrans" cxnId="{B5EB1115-E6F2-4CAB-B19C-B46BBB795149}">
      <dgm:prSet/>
      <dgm:spPr/>
      <dgm:t>
        <a:bodyPr/>
        <a:lstStyle/>
        <a:p>
          <a:endParaRPr lang="en-US"/>
        </a:p>
      </dgm:t>
    </dgm:pt>
    <dgm:pt modelId="{BDD03904-4786-482C-90E3-940E909ACAC3}" type="pres">
      <dgm:prSet presAssocID="{B3682677-F92C-4377-B19B-A12835CCBC90}" presName="root" presStyleCnt="0">
        <dgm:presLayoutVars>
          <dgm:dir/>
          <dgm:resizeHandles val="exact"/>
        </dgm:presLayoutVars>
      </dgm:prSet>
      <dgm:spPr/>
    </dgm:pt>
    <dgm:pt modelId="{34460084-038E-4369-873D-C359D5F5EE2B}" type="pres">
      <dgm:prSet presAssocID="{5287056D-5A12-4425-AC0D-15FFB23F8F2A}" presName="compNode" presStyleCnt="0"/>
      <dgm:spPr/>
    </dgm:pt>
    <dgm:pt modelId="{C4AAAED4-7C20-4F91-8150-1E87FA6FBB04}" type="pres">
      <dgm:prSet presAssocID="{5287056D-5A12-4425-AC0D-15FFB23F8F2A}" presName="iconRect" presStyleLbl="node1" presStyleIdx="0" presStyleCnt="2" custScaleX="66776" custScaleY="57616" custLinFactX="-77215" custLinFactNeighborX="-100000" custLinFactNeighborY="-488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FB66014-5AC3-4F1B-B828-DE391BF7083A}" type="pres">
      <dgm:prSet presAssocID="{5287056D-5A12-4425-AC0D-15FFB23F8F2A}" presName="spaceRect" presStyleCnt="0"/>
      <dgm:spPr/>
    </dgm:pt>
    <dgm:pt modelId="{A17CE693-D562-4F7F-B4E9-0FD52263AA08}" type="pres">
      <dgm:prSet presAssocID="{5287056D-5A12-4425-AC0D-15FFB23F8F2A}" presName="textRect" presStyleLbl="revTx" presStyleIdx="0" presStyleCnt="2" custFlipVert="1" custScaleX="40869" custScaleY="6350">
        <dgm:presLayoutVars>
          <dgm:chMax val="1"/>
          <dgm:chPref val="1"/>
        </dgm:presLayoutVars>
      </dgm:prSet>
      <dgm:spPr/>
    </dgm:pt>
    <dgm:pt modelId="{AE999333-3F4B-49AE-8B87-EE1FA71C8111}" type="pres">
      <dgm:prSet presAssocID="{39DA961C-E5E2-4B4C-8DC3-E4806E307169}" presName="sibTrans" presStyleCnt="0"/>
      <dgm:spPr/>
    </dgm:pt>
    <dgm:pt modelId="{F7B7FF85-0FD5-44E7-9233-5226C339560A}" type="pres">
      <dgm:prSet presAssocID="{FE654803-55C0-4C0A-865E-9C7CDB5CFC63}" presName="compNode" presStyleCnt="0"/>
      <dgm:spPr/>
    </dgm:pt>
    <dgm:pt modelId="{E4B46B06-E88A-469E-B8CA-84B54895BF48}" type="pres">
      <dgm:prSet presAssocID="{FE654803-55C0-4C0A-865E-9C7CDB5CFC63}" presName="iconRect" presStyleLbl="node1" presStyleIdx="1" presStyleCnt="2" custScaleX="57667" custScaleY="57927" custLinFactX="-300000" custLinFactY="31077" custLinFactNeighborX="-356864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glow rad="101600">
            <a:srgbClr val="00B050">
              <a:alpha val="60000"/>
            </a:srgbClr>
          </a:glow>
        </a:effectLst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D2E4F18-71B9-4EF0-98F3-E926F2113CD9}" type="pres">
      <dgm:prSet presAssocID="{FE654803-55C0-4C0A-865E-9C7CDB5CFC63}" presName="spaceRect" presStyleCnt="0"/>
      <dgm:spPr/>
    </dgm:pt>
    <dgm:pt modelId="{F97377BD-90B0-4DDB-B899-6662372961BE}" type="pres">
      <dgm:prSet presAssocID="{FE654803-55C0-4C0A-865E-9C7CDB5CFC6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5EB1115-E6F2-4CAB-B19C-B46BBB795149}" srcId="{B3682677-F92C-4377-B19B-A12835CCBC90}" destId="{5287056D-5A12-4425-AC0D-15FFB23F8F2A}" srcOrd="0" destOrd="0" parTransId="{D92F5BF2-FC3A-41BD-8E63-E22CC1A83DD3}" sibTransId="{39DA961C-E5E2-4B4C-8DC3-E4806E307169}"/>
    <dgm:cxn modelId="{C6489760-E13B-419A-BCEF-3968739EDBFA}" type="presOf" srcId="{5287056D-5A12-4425-AC0D-15FFB23F8F2A}" destId="{A17CE693-D562-4F7F-B4E9-0FD52263AA08}" srcOrd="0" destOrd="0" presId="urn:microsoft.com/office/officeart/2018/2/layout/IconLabelList"/>
    <dgm:cxn modelId="{92D89B8D-6C4C-41F1-9F05-C2E61F38A679}" type="presOf" srcId="{B3682677-F92C-4377-B19B-A12835CCBC90}" destId="{BDD03904-4786-482C-90E3-940E909ACAC3}" srcOrd="0" destOrd="0" presId="urn:microsoft.com/office/officeart/2018/2/layout/IconLabelList"/>
    <dgm:cxn modelId="{0A0F3791-9934-4F30-AE12-7537A44DA92D}" type="presOf" srcId="{FE654803-55C0-4C0A-865E-9C7CDB5CFC63}" destId="{F97377BD-90B0-4DDB-B899-6662372961BE}" srcOrd="0" destOrd="0" presId="urn:microsoft.com/office/officeart/2018/2/layout/IconLabelList"/>
    <dgm:cxn modelId="{49120BED-C968-45D8-82C7-21CD8CFFF268}" srcId="{B3682677-F92C-4377-B19B-A12835CCBC90}" destId="{FE654803-55C0-4C0A-865E-9C7CDB5CFC63}" srcOrd="1" destOrd="0" parTransId="{EE2BCAB2-698C-4725-81E4-BF908594ACD6}" sibTransId="{02F080D7-D02D-4DA1-B502-80FE311F30EB}"/>
    <dgm:cxn modelId="{250D9283-F118-4AED-ADA5-C5F15B856F80}" type="presParOf" srcId="{BDD03904-4786-482C-90E3-940E909ACAC3}" destId="{34460084-038E-4369-873D-C359D5F5EE2B}" srcOrd="0" destOrd="0" presId="urn:microsoft.com/office/officeart/2018/2/layout/IconLabelList"/>
    <dgm:cxn modelId="{8573C5C7-00BE-40C8-94F9-4EA88EB1AA9F}" type="presParOf" srcId="{34460084-038E-4369-873D-C359D5F5EE2B}" destId="{C4AAAED4-7C20-4F91-8150-1E87FA6FBB04}" srcOrd="0" destOrd="0" presId="urn:microsoft.com/office/officeart/2018/2/layout/IconLabelList"/>
    <dgm:cxn modelId="{FA695D6F-8B9F-474E-8CFA-9C3E666AE6CF}" type="presParOf" srcId="{34460084-038E-4369-873D-C359D5F5EE2B}" destId="{FFB66014-5AC3-4F1B-B828-DE391BF7083A}" srcOrd="1" destOrd="0" presId="urn:microsoft.com/office/officeart/2018/2/layout/IconLabelList"/>
    <dgm:cxn modelId="{217336C7-1129-4821-8965-81E97107C608}" type="presParOf" srcId="{34460084-038E-4369-873D-C359D5F5EE2B}" destId="{A17CE693-D562-4F7F-B4E9-0FD52263AA08}" srcOrd="2" destOrd="0" presId="urn:microsoft.com/office/officeart/2018/2/layout/IconLabelList"/>
    <dgm:cxn modelId="{C9AF5A85-54FF-4646-AFCB-B15EA7F83B2E}" type="presParOf" srcId="{BDD03904-4786-482C-90E3-940E909ACAC3}" destId="{AE999333-3F4B-49AE-8B87-EE1FA71C8111}" srcOrd="1" destOrd="0" presId="urn:microsoft.com/office/officeart/2018/2/layout/IconLabelList"/>
    <dgm:cxn modelId="{8CAC75FD-023F-45B0-B1C8-6B7809B60A2E}" type="presParOf" srcId="{BDD03904-4786-482C-90E3-940E909ACAC3}" destId="{F7B7FF85-0FD5-44E7-9233-5226C339560A}" srcOrd="2" destOrd="0" presId="urn:microsoft.com/office/officeart/2018/2/layout/IconLabelList"/>
    <dgm:cxn modelId="{A3380555-BF8D-4B71-8E78-F2D08C29F3C0}" type="presParOf" srcId="{F7B7FF85-0FD5-44E7-9233-5226C339560A}" destId="{E4B46B06-E88A-469E-B8CA-84B54895BF48}" srcOrd="0" destOrd="0" presId="urn:microsoft.com/office/officeart/2018/2/layout/IconLabelList"/>
    <dgm:cxn modelId="{48D6A970-2DD5-4072-84C5-F1F97D784E44}" type="presParOf" srcId="{F7B7FF85-0FD5-44E7-9233-5226C339560A}" destId="{FD2E4F18-71B9-4EF0-98F3-E926F2113CD9}" srcOrd="1" destOrd="0" presId="urn:microsoft.com/office/officeart/2018/2/layout/IconLabelList"/>
    <dgm:cxn modelId="{6B9F46C3-60FB-48DC-B02C-7396B331CFFC}" type="presParOf" srcId="{F7B7FF85-0FD5-44E7-9233-5226C339560A}" destId="{F97377BD-90B0-4DDB-B899-6662372961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08119D-DAA8-4BA4-9DA6-877A42D1584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B8B50BD-8E49-4C63-A1D0-A44901BEF335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effectLst>
          <a:softEdge rad="63500"/>
        </a:effectLst>
      </dgm:spPr>
      <dgm:t>
        <a:bodyPr/>
        <a:lstStyle/>
        <a:p>
          <a:r>
            <a:rPr lang="en-IN" sz="1600">
              <a:solidFill>
                <a:schemeClr val="tx1"/>
              </a:solidFill>
              <a:latin typeface="+mn-lt"/>
            </a:rPr>
            <a:t>Speech Recognition</a:t>
          </a:r>
          <a:endParaRPr lang="en-IN" sz="1600" dirty="0">
            <a:solidFill>
              <a:schemeClr val="tx1"/>
            </a:solidFill>
            <a:latin typeface="+mn-lt"/>
          </a:endParaRPr>
        </a:p>
      </dgm:t>
    </dgm:pt>
    <dgm:pt modelId="{48539FE3-0AC9-4F6E-B4C4-E80E1EF713D7}" type="parTrans" cxnId="{7893EC44-81ED-4BEC-A35B-5F218B69C172}">
      <dgm:prSet/>
      <dgm:spPr/>
      <dgm:t>
        <a:bodyPr/>
        <a:lstStyle/>
        <a:p>
          <a:endParaRPr lang="en-IN"/>
        </a:p>
      </dgm:t>
    </dgm:pt>
    <dgm:pt modelId="{7C652275-EF9E-44C3-A9ED-18BCFD004605}" type="sibTrans" cxnId="{7893EC44-81ED-4BEC-A35B-5F218B69C172}">
      <dgm:prSet/>
      <dgm:spPr/>
      <dgm:t>
        <a:bodyPr/>
        <a:lstStyle/>
        <a:p>
          <a:endParaRPr lang="en-IN"/>
        </a:p>
      </dgm:t>
    </dgm:pt>
    <dgm:pt modelId="{8932CFB7-7F38-43C2-A9A1-DA15C8604393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ln/>
        <a:effectLst>
          <a:softEdge rad="63500"/>
        </a:effectLst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Text Conversion</a:t>
          </a:r>
          <a:endParaRPr lang="en-IN" sz="16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6D19C69C-C04E-4471-9B18-B9EEAC4774ED}" type="parTrans" cxnId="{DA9397B5-D4EC-48E1-9115-62779F9B1B18}">
      <dgm:prSet/>
      <dgm:spPr/>
      <dgm:t>
        <a:bodyPr/>
        <a:lstStyle/>
        <a:p>
          <a:endParaRPr lang="en-IN"/>
        </a:p>
      </dgm:t>
    </dgm:pt>
    <dgm:pt modelId="{4C8E5F34-00D0-4A8F-8755-79604B605E77}" type="sibTrans" cxnId="{DA9397B5-D4EC-48E1-9115-62779F9B1B18}">
      <dgm:prSet/>
      <dgm:spPr/>
      <dgm:t>
        <a:bodyPr/>
        <a:lstStyle/>
        <a:p>
          <a:endParaRPr lang="en-IN"/>
        </a:p>
      </dgm:t>
    </dgm:pt>
    <dgm:pt modelId="{33D67611-9024-41BB-AA0E-411D0BEAAEF5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ln/>
        <a:effectLst>
          <a:softEdge rad="63500"/>
        </a:effectLst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chemeClr val="tx1"/>
              </a:solidFill>
              <a:latin typeface="+mn-lt"/>
              <a:ea typeface="+mn-ea"/>
              <a:cs typeface="+mn-cs"/>
            </a:rPr>
            <a:t>Text summarization</a:t>
          </a:r>
          <a:endParaRPr lang="en-IN" sz="16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8613BD4F-9A15-4E9C-BBA5-F6B59C57032C}" type="parTrans" cxnId="{7255640A-3535-4147-BDD1-6B652ED775AE}">
      <dgm:prSet/>
      <dgm:spPr/>
      <dgm:t>
        <a:bodyPr/>
        <a:lstStyle/>
        <a:p>
          <a:endParaRPr lang="en-IN"/>
        </a:p>
      </dgm:t>
    </dgm:pt>
    <dgm:pt modelId="{F0F961E4-127B-4038-909A-65642C4B71F0}" type="sibTrans" cxnId="{7255640A-3535-4147-BDD1-6B652ED775AE}">
      <dgm:prSet/>
      <dgm:spPr/>
      <dgm:t>
        <a:bodyPr/>
        <a:lstStyle/>
        <a:p>
          <a:endParaRPr lang="en-IN"/>
        </a:p>
      </dgm:t>
    </dgm:pt>
    <dgm:pt modelId="{B64EE0DC-6F69-4EDC-97E9-1CA4873357B8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ln/>
        <a:effectLst>
          <a:softEdge rad="63500"/>
        </a:effectLst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chemeClr val="tx1"/>
              </a:solidFill>
              <a:latin typeface="+mn-lt"/>
              <a:ea typeface="+mn-ea"/>
              <a:cs typeface="+mn-cs"/>
            </a:rPr>
            <a:t>Notify Audience </a:t>
          </a:r>
          <a:endParaRPr lang="en-IN" sz="16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8363017C-84CF-4DE0-A82D-F56106DBFC0F}" type="parTrans" cxnId="{ADF1B166-3392-45A3-BC5A-0E302F111848}">
      <dgm:prSet/>
      <dgm:spPr/>
      <dgm:t>
        <a:bodyPr/>
        <a:lstStyle/>
        <a:p>
          <a:endParaRPr lang="en-IN"/>
        </a:p>
      </dgm:t>
    </dgm:pt>
    <dgm:pt modelId="{FBBC51B3-EC13-466F-A04D-772E1402C225}" type="sibTrans" cxnId="{ADF1B166-3392-45A3-BC5A-0E302F111848}">
      <dgm:prSet/>
      <dgm:spPr/>
      <dgm:t>
        <a:bodyPr/>
        <a:lstStyle/>
        <a:p>
          <a:endParaRPr lang="en-IN"/>
        </a:p>
      </dgm:t>
    </dgm:pt>
    <dgm:pt modelId="{3CD3C527-384E-41A1-8AF4-B2725C77E980}" type="pres">
      <dgm:prSet presAssocID="{A408119D-DAA8-4BA4-9DA6-877A42D15846}" presName="Name0" presStyleCnt="0">
        <dgm:presLayoutVars>
          <dgm:dir/>
          <dgm:resizeHandles val="exact"/>
        </dgm:presLayoutVars>
      </dgm:prSet>
      <dgm:spPr/>
    </dgm:pt>
    <dgm:pt modelId="{F74E5A2E-3BA1-4BA6-9AAF-672475B10BFE}" type="pres">
      <dgm:prSet presAssocID="{A408119D-DAA8-4BA4-9DA6-877A42D15846}" presName="cycle" presStyleCnt="0"/>
      <dgm:spPr/>
    </dgm:pt>
    <dgm:pt modelId="{58466BEA-F0E1-40E8-8706-075DAA9AE9CF}" type="pres">
      <dgm:prSet presAssocID="{DB8B50BD-8E49-4C63-A1D0-A44901BEF335}" presName="nodeFirstNode" presStyleLbl="node1" presStyleIdx="0" presStyleCnt="4" custRadScaleRad="97598" custRadScaleInc="2414">
        <dgm:presLayoutVars>
          <dgm:bulletEnabled val="1"/>
        </dgm:presLayoutVars>
      </dgm:prSet>
      <dgm:spPr/>
    </dgm:pt>
    <dgm:pt modelId="{740164D0-8909-4F39-826C-9711339C6474}" type="pres">
      <dgm:prSet presAssocID="{7C652275-EF9E-44C3-A9ED-18BCFD004605}" presName="sibTransFirstNode" presStyleLbl="bgShp" presStyleIdx="0" presStyleCnt="1"/>
      <dgm:spPr/>
    </dgm:pt>
    <dgm:pt modelId="{DB972532-A7C3-4C73-9DD9-F23CAEA16EC8}" type="pres">
      <dgm:prSet presAssocID="{8932CFB7-7F38-43C2-A9A1-DA15C8604393}" presName="nodeFollowingNodes" presStyleLbl="node1" presStyleIdx="1" presStyleCnt="4">
        <dgm:presLayoutVars>
          <dgm:bulletEnabled val="1"/>
        </dgm:presLayoutVars>
      </dgm:prSet>
      <dgm:spPr>
        <a:xfrm>
          <a:off x="3036221" y="1344345"/>
          <a:ext cx="2369457" cy="1184728"/>
        </a:xfrm>
        <a:prstGeom prst="roundRect">
          <a:avLst/>
        </a:prstGeom>
      </dgm:spPr>
    </dgm:pt>
    <dgm:pt modelId="{CAEF329B-DEB0-411E-BF40-D26B0A469E97}" type="pres">
      <dgm:prSet presAssocID="{33D67611-9024-41BB-AA0E-411D0BEAAEF5}" presName="nodeFollowingNodes" presStyleLbl="node1" presStyleIdx="2" presStyleCnt="4">
        <dgm:presLayoutVars>
          <dgm:bulletEnabled val="1"/>
        </dgm:presLayoutVars>
      </dgm:prSet>
      <dgm:spPr>
        <a:xfrm>
          <a:off x="1693473" y="2687093"/>
          <a:ext cx="2369457" cy="1184728"/>
        </a:xfrm>
        <a:prstGeom prst="roundRect">
          <a:avLst/>
        </a:prstGeom>
      </dgm:spPr>
    </dgm:pt>
    <dgm:pt modelId="{2C7A9832-40AC-4040-9964-CFD47BB8B962}" type="pres">
      <dgm:prSet presAssocID="{B64EE0DC-6F69-4EDC-97E9-1CA4873357B8}" presName="nodeFollowingNodes" presStyleLbl="node1" presStyleIdx="3" presStyleCnt="4">
        <dgm:presLayoutVars>
          <dgm:bulletEnabled val="1"/>
        </dgm:presLayoutVars>
      </dgm:prSet>
      <dgm:spPr>
        <a:xfrm>
          <a:off x="350724" y="1344345"/>
          <a:ext cx="2369457" cy="1184728"/>
        </a:xfrm>
        <a:prstGeom prst="roundRect">
          <a:avLst/>
        </a:prstGeom>
      </dgm:spPr>
    </dgm:pt>
  </dgm:ptLst>
  <dgm:cxnLst>
    <dgm:cxn modelId="{7255640A-3535-4147-BDD1-6B652ED775AE}" srcId="{A408119D-DAA8-4BA4-9DA6-877A42D15846}" destId="{33D67611-9024-41BB-AA0E-411D0BEAAEF5}" srcOrd="2" destOrd="0" parTransId="{8613BD4F-9A15-4E9C-BBA5-F6B59C57032C}" sibTransId="{F0F961E4-127B-4038-909A-65642C4B71F0}"/>
    <dgm:cxn modelId="{27666D19-10F9-414D-B973-4A6084054DAF}" type="presOf" srcId="{7C652275-EF9E-44C3-A9ED-18BCFD004605}" destId="{740164D0-8909-4F39-826C-9711339C6474}" srcOrd="0" destOrd="0" presId="urn:microsoft.com/office/officeart/2005/8/layout/cycle3"/>
    <dgm:cxn modelId="{4FDA7029-0376-494F-A9E9-E07E1958D808}" type="presOf" srcId="{A408119D-DAA8-4BA4-9DA6-877A42D15846}" destId="{3CD3C527-384E-41A1-8AF4-B2725C77E980}" srcOrd="0" destOrd="0" presId="urn:microsoft.com/office/officeart/2005/8/layout/cycle3"/>
    <dgm:cxn modelId="{7893EC44-81ED-4BEC-A35B-5F218B69C172}" srcId="{A408119D-DAA8-4BA4-9DA6-877A42D15846}" destId="{DB8B50BD-8E49-4C63-A1D0-A44901BEF335}" srcOrd="0" destOrd="0" parTransId="{48539FE3-0AC9-4F6E-B4C4-E80E1EF713D7}" sibTransId="{7C652275-EF9E-44C3-A9ED-18BCFD004605}"/>
    <dgm:cxn modelId="{ADF1B166-3392-45A3-BC5A-0E302F111848}" srcId="{A408119D-DAA8-4BA4-9DA6-877A42D15846}" destId="{B64EE0DC-6F69-4EDC-97E9-1CA4873357B8}" srcOrd="3" destOrd="0" parTransId="{8363017C-84CF-4DE0-A82D-F56106DBFC0F}" sibTransId="{FBBC51B3-EC13-466F-A04D-772E1402C225}"/>
    <dgm:cxn modelId="{46DA599C-66E3-4AA2-891B-577E135DE4AD}" type="presOf" srcId="{DB8B50BD-8E49-4C63-A1D0-A44901BEF335}" destId="{58466BEA-F0E1-40E8-8706-075DAA9AE9CF}" srcOrd="0" destOrd="0" presId="urn:microsoft.com/office/officeart/2005/8/layout/cycle3"/>
    <dgm:cxn modelId="{21DDD29E-FB15-4302-97D8-80F21093E18F}" type="presOf" srcId="{33D67611-9024-41BB-AA0E-411D0BEAAEF5}" destId="{CAEF329B-DEB0-411E-BF40-D26B0A469E97}" srcOrd="0" destOrd="0" presId="urn:microsoft.com/office/officeart/2005/8/layout/cycle3"/>
    <dgm:cxn modelId="{15207AAA-E8FF-4183-A00B-110F64406F56}" type="presOf" srcId="{8932CFB7-7F38-43C2-A9A1-DA15C8604393}" destId="{DB972532-A7C3-4C73-9DD9-F23CAEA16EC8}" srcOrd="0" destOrd="0" presId="urn:microsoft.com/office/officeart/2005/8/layout/cycle3"/>
    <dgm:cxn modelId="{DA9397B5-D4EC-48E1-9115-62779F9B1B18}" srcId="{A408119D-DAA8-4BA4-9DA6-877A42D15846}" destId="{8932CFB7-7F38-43C2-A9A1-DA15C8604393}" srcOrd="1" destOrd="0" parTransId="{6D19C69C-C04E-4471-9B18-B9EEAC4774ED}" sibTransId="{4C8E5F34-00D0-4A8F-8755-79604B605E77}"/>
    <dgm:cxn modelId="{6451A1EE-D153-47CC-96E4-9F28303F2BAD}" type="presOf" srcId="{B64EE0DC-6F69-4EDC-97E9-1CA4873357B8}" destId="{2C7A9832-40AC-4040-9964-CFD47BB8B962}" srcOrd="0" destOrd="0" presId="urn:microsoft.com/office/officeart/2005/8/layout/cycle3"/>
    <dgm:cxn modelId="{F80DC663-51C1-4AF1-97DD-002CC8B40A2D}" type="presParOf" srcId="{3CD3C527-384E-41A1-8AF4-B2725C77E980}" destId="{F74E5A2E-3BA1-4BA6-9AAF-672475B10BFE}" srcOrd="0" destOrd="0" presId="urn:microsoft.com/office/officeart/2005/8/layout/cycle3"/>
    <dgm:cxn modelId="{CBD80C81-432B-4724-BA2F-1E6FF2EA4970}" type="presParOf" srcId="{F74E5A2E-3BA1-4BA6-9AAF-672475B10BFE}" destId="{58466BEA-F0E1-40E8-8706-075DAA9AE9CF}" srcOrd="0" destOrd="0" presId="urn:microsoft.com/office/officeart/2005/8/layout/cycle3"/>
    <dgm:cxn modelId="{2065F079-7ACF-49F1-BA06-690A69EE1124}" type="presParOf" srcId="{F74E5A2E-3BA1-4BA6-9AAF-672475B10BFE}" destId="{740164D0-8909-4F39-826C-9711339C6474}" srcOrd="1" destOrd="0" presId="urn:microsoft.com/office/officeart/2005/8/layout/cycle3"/>
    <dgm:cxn modelId="{1EBA9F84-9974-431E-8A3C-B763A0D90D7D}" type="presParOf" srcId="{F74E5A2E-3BA1-4BA6-9AAF-672475B10BFE}" destId="{DB972532-A7C3-4C73-9DD9-F23CAEA16EC8}" srcOrd="2" destOrd="0" presId="urn:microsoft.com/office/officeart/2005/8/layout/cycle3"/>
    <dgm:cxn modelId="{11EF60EA-5F1A-482C-8AC6-7B743BDF88C2}" type="presParOf" srcId="{F74E5A2E-3BA1-4BA6-9AAF-672475B10BFE}" destId="{CAEF329B-DEB0-411E-BF40-D26B0A469E97}" srcOrd="3" destOrd="0" presId="urn:microsoft.com/office/officeart/2005/8/layout/cycle3"/>
    <dgm:cxn modelId="{207CB750-5A4E-4EF9-BB71-A91FCF215AD4}" type="presParOf" srcId="{F74E5A2E-3BA1-4BA6-9AAF-672475B10BFE}" destId="{2C7A9832-40AC-4040-9964-CFD47BB8B962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5A70E-3409-4DE0-841A-00CD36A5043C}">
      <dsp:nvSpPr>
        <dsp:cNvPr id="0" name=""/>
        <dsp:cNvSpPr/>
      </dsp:nvSpPr>
      <dsp:spPr>
        <a:xfrm>
          <a:off x="-5122021" y="-784945"/>
          <a:ext cx="6102135" cy="6102135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2F5AE-DC50-40B5-AA69-F0BA5DB89874}">
      <dsp:nvSpPr>
        <dsp:cNvPr id="0" name=""/>
        <dsp:cNvSpPr/>
      </dsp:nvSpPr>
      <dsp:spPr>
        <a:xfrm>
          <a:off x="317936" y="219319"/>
          <a:ext cx="5926279" cy="3853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2">
              <a:lumMod val="40000"/>
              <a:lumOff val="6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851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+mn-lt"/>
              <a:ea typeface="+mn-ea"/>
              <a:cs typeface="+mn-cs"/>
            </a:rPr>
            <a:t>Problem Statement &amp; Solutions</a:t>
          </a:r>
        </a:p>
      </dsp:txBody>
      <dsp:txXfrm>
        <a:off x="317936" y="219319"/>
        <a:ext cx="5926279" cy="385323"/>
      </dsp:txXfrm>
    </dsp:sp>
    <dsp:sp modelId="{AD5C2388-AED4-4F54-B6BC-3FE2AC1CC793}">
      <dsp:nvSpPr>
        <dsp:cNvPr id="0" name=""/>
        <dsp:cNvSpPr/>
      </dsp:nvSpPr>
      <dsp:spPr>
        <a:xfrm>
          <a:off x="60505" y="154549"/>
          <a:ext cx="514862" cy="51486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DCE7E46-655B-4037-9FEB-9C7F34F225A4}">
      <dsp:nvSpPr>
        <dsp:cNvPr id="0" name=""/>
        <dsp:cNvSpPr/>
      </dsp:nvSpPr>
      <dsp:spPr>
        <a:xfrm>
          <a:off x="690940" y="824233"/>
          <a:ext cx="5553275" cy="41189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851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+mn-lt"/>
              <a:ea typeface="+mn-ea"/>
              <a:cs typeface="+mn-cs"/>
            </a:rPr>
            <a:t>Automation Overview</a:t>
          </a:r>
        </a:p>
      </dsp:txBody>
      <dsp:txXfrm>
        <a:off x="690940" y="824233"/>
        <a:ext cx="5553275" cy="411890"/>
      </dsp:txXfrm>
    </dsp:sp>
    <dsp:sp modelId="{EDF44520-A7E9-4477-AF51-CCC6D9B017F5}">
      <dsp:nvSpPr>
        <dsp:cNvPr id="0" name=""/>
        <dsp:cNvSpPr/>
      </dsp:nvSpPr>
      <dsp:spPr>
        <a:xfrm>
          <a:off x="433509" y="772747"/>
          <a:ext cx="514862" cy="51486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546CDE8-211F-48EF-9FD5-0D122092A161}">
      <dsp:nvSpPr>
        <dsp:cNvPr id="0" name=""/>
        <dsp:cNvSpPr/>
      </dsp:nvSpPr>
      <dsp:spPr>
        <a:xfrm>
          <a:off x="895344" y="1441978"/>
          <a:ext cx="5348871" cy="411890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851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Features and Benefits</a:t>
          </a:r>
        </a:p>
      </dsp:txBody>
      <dsp:txXfrm>
        <a:off x="895344" y="1441978"/>
        <a:ext cx="5348871" cy="411890"/>
      </dsp:txXfrm>
    </dsp:sp>
    <dsp:sp modelId="{059AFBE4-ED1D-48F2-8913-EA0735BF24EF}">
      <dsp:nvSpPr>
        <dsp:cNvPr id="0" name=""/>
        <dsp:cNvSpPr/>
      </dsp:nvSpPr>
      <dsp:spPr>
        <a:xfrm>
          <a:off x="637913" y="1390492"/>
          <a:ext cx="514862" cy="51486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EEF43F7-A68B-41AB-B2F7-0905B5C0D532}">
      <dsp:nvSpPr>
        <dsp:cNvPr id="0" name=""/>
        <dsp:cNvSpPr/>
      </dsp:nvSpPr>
      <dsp:spPr>
        <a:xfrm>
          <a:off x="960609" y="2060176"/>
          <a:ext cx="5283607" cy="411890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851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Demonstration 	</a:t>
          </a:r>
        </a:p>
      </dsp:txBody>
      <dsp:txXfrm>
        <a:off x="960609" y="2060176"/>
        <a:ext cx="5283607" cy="411890"/>
      </dsp:txXfrm>
    </dsp:sp>
    <dsp:sp modelId="{6830ED42-168D-4476-AB24-DA8F36FC21BC}">
      <dsp:nvSpPr>
        <dsp:cNvPr id="0" name=""/>
        <dsp:cNvSpPr/>
      </dsp:nvSpPr>
      <dsp:spPr>
        <a:xfrm>
          <a:off x="664187" y="1991113"/>
          <a:ext cx="514862" cy="51486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8BB96E8-80FD-41F0-A11F-B630F10BD93B}">
      <dsp:nvSpPr>
        <dsp:cNvPr id="0" name=""/>
        <dsp:cNvSpPr/>
      </dsp:nvSpPr>
      <dsp:spPr>
        <a:xfrm>
          <a:off x="895344" y="2678374"/>
          <a:ext cx="5348871" cy="41189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693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Future Enhancement </a:t>
          </a:r>
          <a:endParaRPr lang="en-IN" sz="2000" kern="1200" dirty="0">
            <a:latin typeface="+mn-lt"/>
          </a:endParaRPr>
        </a:p>
      </dsp:txBody>
      <dsp:txXfrm>
        <a:off x="895344" y="2678374"/>
        <a:ext cx="5348871" cy="411890"/>
      </dsp:txXfrm>
    </dsp:sp>
    <dsp:sp modelId="{4F53B04C-D4CD-4952-974C-BF92FB23984F}">
      <dsp:nvSpPr>
        <dsp:cNvPr id="0" name=""/>
        <dsp:cNvSpPr/>
      </dsp:nvSpPr>
      <dsp:spPr>
        <a:xfrm>
          <a:off x="637913" y="2626888"/>
          <a:ext cx="514862" cy="51486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AB1BB3E-A75E-4D00-9E69-701505F199BF}">
      <dsp:nvSpPr>
        <dsp:cNvPr id="0" name=""/>
        <dsp:cNvSpPr/>
      </dsp:nvSpPr>
      <dsp:spPr>
        <a:xfrm>
          <a:off x="690940" y="3296119"/>
          <a:ext cx="5553275" cy="41189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693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Conclusion </a:t>
          </a:r>
          <a:endParaRPr lang="en-IN" sz="2000" kern="1200" dirty="0">
            <a:latin typeface="+mn-lt"/>
          </a:endParaRPr>
        </a:p>
      </dsp:txBody>
      <dsp:txXfrm>
        <a:off x="690940" y="3296119"/>
        <a:ext cx="5553275" cy="411890"/>
      </dsp:txXfrm>
    </dsp:sp>
    <dsp:sp modelId="{902D6B1D-F1FB-4B83-A50A-CD1F3A7DE0CD}">
      <dsp:nvSpPr>
        <dsp:cNvPr id="0" name=""/>
        <dsp:cNvSpPr/>
      </dsp:nvSpPr>
      <dsp:spPr>
        <a:xfrm>
          <a:off x="433509" y="3244633"/>
          <a:ext cx="514862" cy="51486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E5159C3-1E1E-4836-B329-BABD1A55AD25}">
      <dsp:nvSpPr>
        <dsp:cNvPr id="0" name=""/>
        <dsp:cNvSpPr/>
      </dsp:nvSpPr>
      <dsp:spPr>
        <a:xfrm>
          <a:off x="317936" y="3914317"/>
          <a:ext cx="5926279" cy="41189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693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>
              <a:latin typeface="+mn-lt"/>
            </a:rPr>
            <a:t>Q&amp;A</a:t>
          </a:r>
        </a:p>
      </dsp:txBody>
      <dsp:txXfrm>
        <a:off x="317936" y="3914317"/>
        <a:ext cx="5926279" cy="411890"/>
      </dsp:txXfrm>
    </dsp:sp>
    <dsp:sp modelId="{13B8107E-B813-44AD-9F5B-79A3EA3BA5BE}">
      <dsp:nvSpPr>
        <dsp:cNvPr id="0" name=""/>
        <dsp:cNvSpPr/>
      </dsp:nvSpPr>
      <dsp:spPr>
        <a:xfrm>
          <a:off x="60505" y="3862831"/>
          <a:ext cx="514862" cy="51486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AAED4-7C20-4F91-8150-1E87FA6FBB04}">
      <dsp:nvSpPr>
        <dsp:cNvPr id="0" name=""/>
        <dsp:cNvSpPr/>
      </dsp:nvSpPr>
      <dsp:spPr>
        <a:xfrm>
          <a:off x="178772" y="533338"/>
          <a:ext cx="866836" cy="645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CE693-D562-4F7F-B4E9-0FD52263AA08}">
      <dsp:nvSpPr>
        <dsp:cNvPr id="0" name=""/>
        <dsp:cNvSpPr/>
      </dsp:nvSpPr>
      <dsp:spPr>
        <a:xfrm flipV="1">
          <a:off x="1274654" y="2454367"/>
          <a:ext cx="721558" cy="2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 rot="10800000">
        <a:off x="1274654" y="2454367"/>
        <a:ext cx="721558" cy="2903"/>
      </dsp:txXfrm>
    </dsp:sp>
    <dsp:sp modelId="{E4B46B06-E88A-469E-B8CA-84B54895BF48}">
      <dsp:nvSpPr>
        <dsp:cNvPr id="0" name=""/>
        <dsp:cNvSpPr/>
      </dsp:nvSpPr>
      <dsp:spPr>
        <a:xfrm>
          <a:off x="301676" y="2205072"/>
          <a:ext cx="646473" cy="652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glow rad="101600">
            <a:srgbClr val="00B050">
              <a:alpha val="60000"/>
            </a:srgb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377BD-90B0-4DDB-B899-6662372961BE}">
      <dsp:nvSpPr>
        <dsp:cNvPr id="0" name=""/>
        <dsp:cNvSpPr/>
      </dsp:nvSpPr>
      <dsp:spPr>
        <a:xfrm>
          <a:off x="5828664" y="208837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600" kern="1200" dirty="0"/>
        </a:p>
      </dsp:txBody>
      <dsp:txXfrm>
        <a:off x="5828664" y="2088372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164D0-8909-4F39-826C-9711339C6474}">
      <dsp:nvSpPr>
        <dsp:cNvPr id="0" name=""/>
        <dsp:cNvSpPr/>
      </dsp:nvSpPr>
      <dsp:spPr>
        <a:xfrm>
          <a:off x="847324" y="-22243"/>
          <a:ext cx="3316533" cy="3316533"/>
        </a:xfrm>
        <a:prstGeom prst="circularArrow">
          <a:avLst>
            <a:gd name="adj1" fmla="val 4668"/>
            <a:gd name="adj2" fmla="val 272909"/>
            <a:gd name="adj3" fmla="val 13089754"/>
            <a:gd name="adj4" fmla="val 1785729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66BEA-F0E1-40E8-8706-075DAA9AE9CF}">
      <dsp:nvSpPr>
        <dsp:cNvPr id="0" name=""/>
        <dsp:cNvSpPr/>
      </dsp:nvSpPr>
      <dsp:spPr>
        <a:xfrm>
          <a:off x="1475478" y="29956"/>
          <a:ext cx="2060224" cy="1030112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>
          <a:softEdge rad="63500"/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chemeClr val="tx1"/>
              </a:solidFill>
              <a:latin typeface="+mn-lt"/>
            </a:rPr>
            <a:t>Speech Recognition</a:t>
          </a:r>
          <a:endParaRPr lang="en-IN" sz="1600" kern="1200" dirty="0">
            <a:solidFill>
              <a:schemeClr val="tx1"/>
            </a:solidFill>
            <a:latin typeface="+mn-lt"/>
          </a:endParaRPr>
        </a:p>
      </dsp:txBody>
      <dsp:txXfrm>
        <a:off x="1525764" y="80242"/>
        <a:ext cx="1959652" cy="929540"/>
      </dsp:txXfrm>
    </dsp:sp>
    <dsp:sp modelId="{DB972532-A7C3-4C73-9DD9-F23CAEA16EC8}">
      <dsp:nvSpPr>
        <dsp:cNvPr id="0" name=""/>
        <dsp:cNvSpPr/>
      </dsp:nvSpPr>
      <dsp:spPr>
        <a:xfrm>
          <a:off x="2631082" y="1191672"/>
          <a:ext cx="2060224" cy="1030112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>
          <a:softEdge rad="63500"/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Text Conversion</a:t>
          </a:r>
          <a:endParaRPr lang="en-IN" sz="16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2681368" y="1241958"/>
        <a:ext cx="1959652" cy="929540"/>
      </dsp:txXfrm>
    </dsp:sp>
    <dsp:sp modelId="{CAEF329B-DEB0-411E-BF40-D26B0A469E97}">
      <dsp:nvSpPr>
        <dsp:cNvPr id="0" name=""/>
        <dsp:cNvSpPr/>
      </dsp:nvSpPr>
      <dsp:spPr>
        <a:xfrm>
          <a:off x="1440227" y="2382528"/>
          <a:ext cx="2060224" cy="1030112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>
          <a:softEdge rad="63500"/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chemeClr val="tx1"/>
              </a:solidFill>
              <a:latin typeface="+mn-lt"/>
              <a:ea typeface="+mn-ea"/>
              <a:cs typeface="+mn-cs"/>
            </a:rPr>
            <a:t>Text summarization</a:t>
          </a:r>
          <a:endParaRPr lang="en-IN" sz="16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490513" y="2432814"/>
        <a:ext cx="1959652" cy="929540"/>
      </dsp:txXfrm>
    </dsp:sp>
    <dsp:sp modelId="{2C7A9832-40AC-4040-9964-CFD47BB8B962}">
      <dsp:nvSpPr>
        <dsp:cNvPr id="0" name=""/>
        <dsp:cNvSpPr/>
      </dsp:nvSpPr>
      <dsp:spPr>
        <a:xfrm>
          <a:off x="249371" y="1191672"/>
          <a:ext cx="2060224" cy="1030112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>
          <a:softEdge rad="63500"/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chemeClr val="tx1"/>
              </a:solidFill>
              <a:latin typeface="+mn-lt"/>
              <a:ea typeface="+mn-ea"/>
              <a:cs typeface="+mn-cs"/>
            </a:rPr>
            <a:t>Notify Audience </a:t>
          </a:r>
          <a:endParaRPr lang="en-IN" sz="16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299657" y="1241958"/>
        <a:ext cx="1959652" cy="929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9F5B-B07A-4F49-98D0-4D118C208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6FFC4-E9FB-4ABD-AF58-433683703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E20B1-CA82-4391-B770-3DFB66E0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C7B-9417-46EE-92EC-6F183FB2DC3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67252-D4A5-45FF-BBAD-1EE273C7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484D8-C271-4940-B65C-AE282B31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CC9-1DB1-4663-8769-C7FA47202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5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EFD8-AF4E-4EB4-B152-F0EA39EA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B4102-CF85-49A9-9102-7E1BE1942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38BDC-C6C2-4DD4-BA36-E15A1DED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C7B-9417-46EE-92EC-6F183FB2DC3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A68FB-32E4-48DE-BC1E-60A77390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29D2-935C-4C36-A32A-5FCABE5D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CC9-1DB1-4663-8769-C7FA47202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84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212E3-E62D-469E-9FE7-88405C487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44AFA-CBB8-451A-BC41-C946E45AF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A236C-3499-4B32-8D49-EDDE17C6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C7B-9417-46EE-92EC-6F183FB2DC3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6D1A9-76BD-44CC-84AA-770DCBD1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9F00-3284-4E84-83CE-19D287CC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CC9-1DB1-4663-8769-C7FA47202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70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1D3C-BA32-4DAA-A0BD-AE617A05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A234-BAAF-4AFB-9715-327F0E7F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A0B08-D9B4-4153-9662-B995AC6C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C7B-9417-46EE-92EC-6F183FB2DC3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AA06A-77F1-493B-BC43-1317B68A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6C18-F96B-4EAE-AFB6-41347188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CC9-1DB1-4663-8769-C7FA47202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2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61BC-EF9C-4A5A-BD28-CAB21C9E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27B9F-33BA-4236-A4F5-D9F8BE8E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E243E-7CB1-4995-B06D-A73829F0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C7B-9417-46EE-92EC-6F183FB2DC3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8686D-14FC-4F40-AAD8-169131D9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329E-CC73-4B0B-B6DE-954E070C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CC9-1DB1-4663-8769-C7FA47202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45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9C9B-07A0-49CB-8A6A-D91DBE8C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55C6-5577-45A2-96CF-05E83049E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BA80-015C-43AA-AE19-2AFCD6C7B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28D79-75F1-44EA-9C64-61007550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C7B-9417-46EE-92EC-6F183FB2DC3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70CBA-E1C9-4A88-AEAF-BB70980F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CFA32-77C5-4EEE-8C1D-B33A0E7C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CC9-1DB1-4663-8769-C7FA47202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10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2A52-E283-4A51-B71A-3E0183E0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D528B-9718-47AD-9EC6-6C17006F9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7D0C1-7AAE-47BC-A47F-30CDF38F6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A94C6-1782-4BD5-83C7-C29C94D6B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08042-AC03-4210-8041-0DE62B675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28ADC-76C6-4AF1-BF0A-693E4802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C7B-9417-46EE-92EC-6F183FB2DC3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DB3D4-0C11-401C-817A-9B9CD4DE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CE243-74D1-4801-AF40-003B462F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CC9-1DB1-4663-8769-C7FA47202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20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585A-AC50-4029-8065-2CF5D4FE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BAE96-5A13-4FF1-89E7-BEC874EA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C7B-9417-46EE-92EC-6F183FB2DC3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2513-3E82-4CA1-8BB5-64A3507E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95541-38D7-4EF7-9233-967FF6CF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CC9-1DB1-4663-8769-C7FA47202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69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61363-C2C8-495D-B2AF-8918DC94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C7B-9417-46EE-92EC-6F183FB2DC3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64E26-9BAA-4874-A73B-9BE5D0FE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DA9C-27E8-4D35-B98A-E8FF6812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CC9-1DB1-4663-8769-C7FA47202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6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9933-20FC-4DA9-9D52-788D9C98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7779-4C67-44F4-BF4D-0D63C477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7C21E-C64A-44A8-9DB2-FBCFAB20E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6E267-5A60-4F58-8213-5C46C0C9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C7B-9417-46EE-92EC-6F183FB2DC3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60A2A-5962-4A5E-B214-35D1FB93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0D442-A2CF-4405-B3DD-5B6FB8A8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CC9-1DB1-4663-8769-C7FA47202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3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6BBE-12C5-4155-9620-A557E0F3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F4FB5-16A3-4725-9F65-9DCE4275A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34F02-F1EF-478E-B3A4-4157D40D1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50ADE-D2AD-4EB2-803D-77AF93C2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C7B-9417-46EE-92EC-6F183FB2DC3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4C7C8-048D-40A4-95A6-CCE76DAA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992DB-D675-4BDE-B317-6AB25D73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CC9-1DB1-4663-8769-C7FA47202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33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FBABD-5DF2-4ED8-A695-0A4BCF97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D5C0A-DD71-4B58-B75C-7266039BE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2C4BE-B270-4EA2-B508-985584C51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3C7B-9417-46EE-92EC-6F183FB2DC3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C8A4-D823-4BAC-96F2-DC1A98DA8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4327-28E9-49A1-8EB0-1AF4C6C1D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BCC9-1DB1-4663-8769-C7FA4720289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18FA7-8458-4CB5-9F8B-E834D933D2F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338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69508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Relationship Id="rId14" Type="http://schemas.openxmlformats.org/officeDocument/2006/relationships/image" Target="../media/image14.jf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9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8.jpg"/><Relationship Id="rId4" Type="http://schemas.openxmlformats.org/officeDocument/2006/relationships/diagramLayout" Target="../diagrams/layout3.xml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view-live-transcription-in-a-teams-meeting-dc1a8f23-2e20-4684-885e-2152e06a4a8b#:~:text=During%20any%20Teams%20meeting%2C%20you,it)%20and%20a%20time%20stamp." TargetMode="External"/><Relationship Id="rId2" Type="http://schemas.openxmlformats.org/officeDocument/2006/relationships/hyperlink" Target="https://developer.atlassian.com/server/jira/platform/jira-rest-api-exampl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A74B-973C-4926-AD03-40D36984D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97" y="2294637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MoM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9DA15-391F-4B47-86F4-CEB3093AE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997" y="3650387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002060"/>
                </a:solidFill>
              </a:rPr>
              <a:t>Lego Coders</a:t>
            </a:r>
          </a:p>
          <a:p>
            <a:pPr algn="l"/>
            <a:endParaRPr lang="en-IN" sz="2000" dirty="0"/>
          </a:p>
        </p:txBody>
      </p:sp>
      <p:sp>
        <p:nvSpPr>
          <p:cNvPr id="36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604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AD81F-614A-4AD8-9218-92FD4953C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120" y="1637488"/>
            <a:ext cx="2972341" cy="3309497"/>
          </a:xfrm>
          <a:prstGeom prst="rect">
            <a:avLst/>
          </a:prstGeom>
        </p:spPr>
      </p:pic>
      <p:sp>
        <p:nvSpPr>
          <p:cNvPr id="38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F16FD-7EFF-4945-9F8E-8395E2620DA9}"/>
              </a:ext>
            </a:extLst>
          </p:cNvPr>
          <p:cNvSpPr txBox="1"/>
          <p:nvPr/>
        </p:nvSpPr>
        <p:spPr>
          <a:xfrm>
            <a:off x="145573" y="4816551"/>
            <a:ext cx="410817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Team:</a:t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>Mayuri </a:t>
            </a:r>
            <a:r>
              <a:rPr lang="en-US" sz="1600" dirty="0" err="1"/>
              <a:t>Mundada</a:t>
            </a:r>
            <a:br>
              <a:rPr lang="en-US" sz="1600" dirty="0"/>
            </a:br>
            <a:r>
              <a:rPr lang="en-US" sz="1600" dirty="0"/>
              <a:t>Vibha Chawla</a:t>
            </a:r>
            <a:br>
              <a:rPr lang="en-US" sz="1600" dirty="0"/>
            </a:br>
            <a:r>
              <a:rPr lang="en-US" sz="1600" dirty="0" err="1"/>
              <a:t>Shivam</a:t>
            </a:r>
            <a:r>
              <a:rPr lang="en-US" sz="1600" dirty="0"/>
              <a:t> Mishra</a:t>
            </a:r>
            <a:br>
              <a:rPr lang="en-US" sz="1600" dirty="0"/>
            </a:br>
            <a:r>
              <a:rPr lang="en-US" sz="1600" dirty="0" err="1"/>
              <a:t>Parth</a:t>
            </a:r>
            <a:r>
              <a:rPr lang="en-US" sz="1600" dirty="0"/>
              <a:t> Nagar</a:t>
            </a:r>
          </a:p>
          <a:p>
            <a:r>
              <a:rPr lang="en-US" sz="1600" dirty="0"/>
              <a:t>Sougata Karan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8429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nference room with a large conference table and chairs&#10;&#10;Description automatically generated with low confidence">
            <a:extLst>
              <a:ext uri="{FF2B5EF4-FFF2-40B4-BE49-F238E27FC236}">
                <a16:creationId xmlns:a16="http://schemas.microsoft.com/office/drawing/2014/main" id="{831DC0CA-EA61-48F3-BA07-FC41503DA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0D42C-9D07-4565-95AD-82A542B2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70231" cy="74622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009A94D-3C58-4938-9908-46F6F45BD4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9190965"/>
              </p:ext>
            </p:extLst>
          </p:nvPr>
        </p:nvGraphicFramePr>
        <p:xfrm>
          <a:off x="838200" y="1718552"/>
          <a:ext cx="6304722" cy="4532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E65A20A-F6DD-4E94-96C2-69A75A9B8185}"/>
              </a:ext>
            </a:extLst>
          </p:cNvPr>
          <p:cNvSpPr txBox="1"/>
          <p:nvPr/>
        </p:nvSpPr>
        <p:spPr>
          <a:xfrm>
            <a:off x="1378226" y="2292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Heptagon 7">
            <a:extLst>
              <a:ext uri="{FF2B5EF4-FFF2-40B4-BE49-F238E27FC236}">
                <a16:creationId xmlns:a16="http://schemas.microsoft.com/office/drawing/2014/main" id="{8AE1236B-808A-423F-BC38-C45CCB1E6FA9}"/>
              </a:ext>
            </a:extLst>
          </p:cNvPr>
          <p:cNvSpPr/>
          <p:nvPr/>
        </p:nvSpPr>
        <p:spPr>
          <a:xfrm>
            <a:off x="1007166" y="2040835"/>
            <a:ext cx="301686" cy="19878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2" name="Heptagon 11">
            <a:extLst>
              <a:ext uri="{FF2B5EF4-FFF2-40B4-BE49-F238E27FC236}">
                <a16:creationId xmlns:a16="http://schemas.microsoft.com/office/drawing/2014/main" id="{1F5CA273-3A35-4218-8FEE-06D32EDBDFF3}"/>
              </a:ext>
            </a:extLst>
          </p:cNvPr>
          <p:cNvSpPr/>
          <p:nvPr/>
        </p:nvSpPr>
        <p:spPr>
          <a:xfrm>
            <a:off x="1378226" y="2638971"/>
            <a:ext cx="301686" cy="19878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3" name="Heptagon 12">
            <a:extLst>
              <a:ext uri="{FF2B5EF4-FFF2-40B4-BE49-F238E27FC236}">
                <a16:creationId xmlns:a16="http://schemas.microsoft.com/office/drawing/2014/main" id="{168F483F-EFC2-46C0-8461-CA2E7F5D03B6}"/>
              </a:ext>
            </a:extLst>
          </p:cNvPr>
          <p:cNvSpPr/>
          <p:nvPr/>
        </p:nvSpPr>
        <p:spPr>
          <a:xfrm>
            <a:off x="1578964" y="3873847"/>
            <a:ext cx="301686" cy="19878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1CDBC869-3C57-4222-950C-BC897255FA5D}"/>
              </a:ext>
            </a:extLst>
          </p:cNvPr>
          <p:cNvSpPr/>
          <p:nvPr/>
        </p:nvSpPr>
        <p:spPr>
          <a:xfrm>
            <a:off x="1578964" y="3269161"/>
            <a:ext cx="301686" cy="19878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9AD3D027-9792-44A4-9C8D-FCA9A10C83FF}"/>
              </a:ext>
            </a:extLst>
          </p:cNvPr>
          <p:cNvSpPr/>
          <p:nvPr/>
        </p:nvSpPr>
        <p:spPr>
          <a:xfrm>
            <a:off x="1584033" y="4516540"/>
            <a:ext cx="301686" cy="19878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16" name="Heptagon 15">
            <a:extLst>
              <a:ext uri="{FF2B5EF4-FFF2-40B4-BE49-F238E27FC236}">
                <a16:creationId xmlns:a16="http://schemas.microsoft.com/office/drawing/2014/main" id="{9D7F731E-E0F5-4D69-8817-366B7AA6CEB0}"/>
              </a:ext>
            </a:extLst>
          </p:cNvPr>
          <p:cNvSpPr/>
          <p:nvPr/>
        </p:nvSpPr>
        <p:spPr>
          <a:xfrm>
            <a:off x="1378226" y="5126850"/>
            <a:ext cx="301686" cy="19878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14B6BF-1AB8-4BA1-A9C5-F45C98B71F1E}"/>
              </a:ext>
            </a:extLst>
          </p:cNvPr>
          <p:cNvCxnSpPr>
            <a:cxnSpLocks/>
          </p:cNvCxnSpPr>
          <p:nvPr/>
        </p:nvCxnSpPr>
        <p:spPr>
          <a:xfrm>
            <a:off x="943058" y="1111348"/>
            <a:ext cx="22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eptagon 16">
            <a:extLst>
              <a:ext uri="{FF2B5EF4-FFF2-40B4-BE49-F238E27FC236}">
                <a16:creationId xmlns:a16="http://schemas.microsoft.com/office/drawing/2014/main" id="{B74552EC-0A06-4E38-918D-D8E343F00D4E}"/>
              </a:ext>
            </a:extLst>
          </p:cNvPr>
          <p:cNvSpPr/>
          <p:nvPr/>
        </p:nvSpPr>
        <p:spPr>
          <a:xfrm>
            <a:off x="1007166" y="5733400"/>
            <a:ext cx="301686" cy="19878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094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4D683-5B2C-4EE4-82C0-9D2D3C5E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5" y="259362"/>
            <a:ext cx="10044023" cy="795715"/>
          </a:xfrm>
        </p:spPr>
        <p:txBody>
          <a:bodyPr anchor="ctr">
            <a:normAutofit/>
          </a:bodyPr>
          <a:lstStyle/>
          <a:p>
            <a:pPr marL="0" lvl="0" indent="0" defTabSz="889000">
              <a:spcBef>
                <a:spcPct val="0"/>
              </a:spcBef>
              <a:spcAft>
                <a:spcPct val="35000"/>
              </a:spcAft>
              <a:buNone/>
            </a:pPr>
            <a:r>
              <a:rPr lang="en-IN" kern="1200" dirty="0">
                <a:solidFill>
                  <a:srgbClr val="FFFFFF"/>
                </a:solidFill>
                <a:ea typeface="+mn-ea"/>
                <a:cs typeface="+mn-cs"/>
              </a:rPr>
              <a:t>Problem Statement &amp; Solutions</a:t>
            </a:r>
          </a:p>
        </p:txBody>
      </p:sp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191819D4-AF66-5BB0-1F14-DD483C9FB2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306090"/>
              </p:ext>
            </p:extLst>
          </p:nvPr>
        </p:nvGraphicFramePr>
        <p:xfrm>
          <a:off x="383835" y="3110055"/>
          <a:ext cx="10901328" cy="353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9D12D06-FB96-4B0D-A023-AA6D1AB2CE17}"/>
              </a:ext>
            </a:extLst>
          </p:cNvPr>
          <p:cNvSpPr txBox="1"/>
          <p:nvPr/>
        </p:nvSpPr>
        <p:spPr>
          <a:xfrm>
            <a:off x="383834" y="4198486"/>
            <a:ext cx="16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  <a:r>
              <a:rPr lang="en-IN" sz="1600" dirty="0"/>
              <a:t> Challenges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4AA6E-0C70-41D5-884D-843EF9A0CD6B}"/>
              </a:ext>
            </a:extLst>
          </p:cNvPr>
          <p:cNvSpPr txBox="1"/>
          <p:nvPr/>
        </p:nvSpPr>
        <p:spPr>
          <a:xfrm>
            <a:off x="548030" y="5932150"/>
            <a:ext cx="143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Solutions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0DBE17E-3AF7-44B2-A9AB-23D01BB2E82C}"/>
              </a:ext>
            </a:extLst>
          </p:cNvPr>
          <p:cNvSpPr/>
          <p:nvPr/>
        </p:nvSpPr>
        <p:spPr>
          <a:xfrm>
            <a:off x="7524301" y="3244333"/>
            <a:ext cx="1950015" cy="1444487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Actions &amp; Follow-ups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97D3AB-7EC8-425A-A6D2-E9827E9152F6}"/>
              </a:ext>
            </a:extLst>
          </p:cNvPr>
          <p:cNvCxnSpPr>
            <a:cxnSpLocks/>
          </p:cNvCxnSpPr>
          <p:nvPr/>
        </p:nvCxnSpPr>
        <p:spPr>
          <a:xfrm>
            <a:off x="2941983" y="2976533"/>
            <a:ext cx="8629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DF04503-4A1D-4D3E-9039-EA6979059D32}"/>
              </a:ext>
            </a:extLst>
          </p:cNvPr>
          <p:cNvSpPr/>
          <p:nvPr/>
        </p:nvSpPr>
        <p:spPr>
          <a:xfrm>
            <a:off x="5119838" y="3232220"/>
            <a:ext cx="1950015" cy="1444487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Access Limitation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59E04BE0-9995-43C2-91A4-2DB2D120D9D1}"/>
              </a:ext>
            </a:extLst>
          </p:cNvPr>
          <p:cNvSpPr/>
          <p:nvPr/>
        </p:nvSpPr>
        <p:spPr>
          <a:xfrm>
            <a:off x="2720799" y="3244333"/>
            <a:ext cx="1950015" cy="1444487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Manual Intervention  MoM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DE8C4F2-18FA-43BC-92B3-B4C7B2A7C18F}"/>
              </a:ext>
            </a:extLst>
          </p:cNvPr>
          <p:cNvSpPr/>
          <p:nvPr/>
        </p:nvSpPr>
        <p:spPr>
          <a:xfrm>
            <a:off x="9858150" y="3245503"/>
            <a:ext cx="1950015" cy="1444487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Ineffectual Efforts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BDC8081-7A96-4DBD-A456-0D0B47B206F8}"/>
              </a:ext>
            </a:extLst>
          </p:cNvPr>
          <p:cNvSpPr/>
          <p:nvPr/>
        </p:nvSpPr>
        <p:spPr>
          <a:xfrm>
            <a:off x="2720799" y="4989521"/>
            <a:ext cx="1950015" cy="144448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Automated MoM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13B852F4-62CB-4AF6-BDBE-07ACF3ADAE18}"/>
              </a:ext>
            </a:extLst>
          </p:cNvPr>
          <p:cNvSpPr/>
          <p:nvPr/>
        </p:nvSpPr>
        <p:spPr>
          <a:xfrm>
            <a:off x="5131251" y="4989521"/>
            <a:ext cx="1950015" cy="144448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In-house Application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EF2E2AA-A228-486C-AE0C-7C4C6D261578}"/>
              </a:ext>
            </a:extLst>
          </p:cNvPr>
          <p:cNvSpPr/>
          <p:nvPr/>
        </p:nvSpPr>
        <p:spPr>
          <a:xfrm>
            <a:off x="7544401" y="5002326"/>
            <a:ext cx="1950015" cy="144448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Seamless Use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E8E7F849-C33C-4F5A-8EBF-11851D188EC9}"/>
              </a:ext>
            </a:extLst>
          </p:cNvPr>
          <p:cNvSpPr/>
          <p:nvPr/>
        </p:nvSpPr>
        <p:spPr>
          <a:xfrm>
            <a:off x="9931927" y="4989521"/>
            <a:ext cx="1950015" cy="144448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Real Time Transcript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BA0DA5-2DEB-40D4-B3C2-E2C146D7C394}"/>
              </a:ext>
            </a:extLst>
          </p:cNvPr>
          <p:cNvCxnSpPr>
            <a:cxnSpLocks/>
          </p:cNvCxnSpPr>
          <p:nvPr/>
        </p:nvCxnSpPr>
        <p:spPr>
          <a:xfrm>
            <a:off x="471777" y="1055077"/>
            <a:ext cx="6883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198101B-9D52-47F4-82A6-A3BC00B4F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1091" y="2066266"/>
            <a:ext cx="466725" cy="428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963D4D-05D9-4644-8112-0FF6B6453770}"/>
              </a:ext>
            </a:extLst>
          </p:cNvPr>
          <p:cNvSpPr txBox="1"/>
          <p:nvPr/>
        </p:nvSpPr>
        <p:spPr>
          <a:xfrm>
            <a:off x="3290596" y="2467832"/>
            <a:ext cx="132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Evernote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DDC40D-EE43-4C7B-88A7-30633F43A7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7712" y="2045840"/>
            <a:ext cx="723131" cy="3898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26C9F6E-B297-4980-A39D-70EB0C4E1440}"/>
              </a:ext>
            </a:extLst>
          </p:cNvPr>
          <p:cNvSpPr txBox="1"/>
          <p:nvPr/>
        </p:nvSpPr>
        <p:spPr>
          <a:xfrm>
            <a:off x="4299576" y="2473816"/>
            <a:ext cx="1580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FreJun</a:t>
            </a:r>
            <a:endParaRPr lang="en-IN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9988E5-9087-4E8D-B370-FEC5E03337FE}"/>
              </a:ext>
            </a:extLst>
          </p:cNvPr>
          <p:cNvSpPr txBox="1"/>
          <p:nvPr/>
        </p:nvSpPr>
        <p:spPr>
          <a:xfrm>
            <a:off x="5259315" y="2486992"/>
            <a:ext cx="1580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Magic Minutes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A89F21-6A91-4747-90EE-E43AC1F9B3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0804" y="2046606"/>
            <a:ext cx="785813" cy="4858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FD8045-3386-48A1-B7FD-1EE6DD039B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5410" y="2046606"/>
            <a:ext cx="587450" cy="48585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E96DCB-289E-4CA2-8C50-50F8F907A344}"/>
              </a:ext>
            </a:extLst>
          </p:cNvPr>
          <p:cNvSpPr txBox="1"/>
          <p:nvPr/>
        </p:nvSpPr>
        <p:spPr>
          <a:xfrm>
            <a:off x="8204058" y="2469905"/>
            <a:ext cx="1580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Fathom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32ABA1-1EEF-49E1-B71B-829876CFE8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59699" y="1990852"/>
            <a:ext cx="709472" cy="51810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D59AE3D-7447-4568-ADA8-421771DC1B1C}"/>
              </a:ext>
            </a:extLst>
          </p:cNvPr>
          <p:cNvSpPr txBox="1"/>
          <p:nvPr/>
        </p:nvSpPr>
        <p:spPr>
          <a:xfrm>
            <a:off x="9401568" y="2467832"/>
            <a:ext cx="1580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Grain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12A6C0E-72EE-46D9-908F-767A162A90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54999" y="2061792"/>
            <a:ext cx="785917" cy="44716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829EDF2-5968-478E-8E54-A08838A22427}"/>
              </a:ext>
            </a:extLst>
          </p:cNvPr>
          <p:cNvSpPr txBox="1"/>
          <p:nvPr/>
        </p:nvSpPr>
        <p:spPr>
          <a:xfrm>
            <a:off x="10492574" y="2481362"/>
            <a:ext cx="1580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Colibri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55CB269-51D9-402E-B2AD-2FAFE6D5E9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52767" y="2045840"/>
            <a:ext cx="785813" cy="48585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DADA325-157D-4D8A-92F0-1DB23976316E}"/>
              </a:ext>
            </a:extLst>
          </p:cNvPr>
          <p:cNvSpPr txBox="1"/>
          <p:nvPr/>
        </p:nvSpPr>
        <p:spPr>
          <a:xfrm>
            <a:off x="6754314" y="2499802"/>
            <a:ext cx="1580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workplace</a:t>
            </a:r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0FF6EB71-F5F8-449A-8B8E-18CC7265D7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4" y="1789714"/>
            <a:ext cx="1831475" cy="11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8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82209EA-CD77-42DB-9FCC-7132311A9BA5}"/>
              </a:ext>
            </a:extLst>
          </p:cNvPr>
          <p:cNvSpPr/>
          <p:nvPr/>
        </p:nvSpPr>
        <p:spPr>
          <a:xfrm>
            <a:off x="6963508" y="1728954"/>
            <a:ext cx="3995224" cy="125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B33D32-08AD-46D4-AD22-D563B7A5358A}"/>
              </a:ext>
            </a:extLst>
          </p:cNvPr>
          <p:cNvCxnSpPr>
            <a:cxnSpLocks/>
          </p:cNvCxnSpPr>
          <p:nvPr/>
        </p:nvCxnSpPr>
        <p:spPr>
          <a:xfrm>
            <a:off x="410817" y="1020417"/>
            <a:ext cx="4794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E63B4FF-D35F-422E-AAE6-524C29B64C18}"/>
              </a:ext>
            </a:extLst>
          </p:cNvPr>
          <p:cNvSpPr txBox="1">
            <a:spLocks/>
          </p:cNvSpPr>
          <p:nvPr/>
        </p:nvSpPr>
        <p:spPr>
          <a:xfrm>
            <a:off x="440785" y="411762"/>
            <a:ext cx="10044023" cy="795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FF56832-68B7-4170-A155-04171F95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25" y="258763"/>
            <a:ext cx="10044113" cy="948713"/>
          </a:xfrm>
        </p:spPr>
        <p:txBody>
          <a:bodyPr anchor="ctr"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+mj-lt"/>
              </a:rPr>
              <a:t>Automation Overview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DD7E53-2FAD-483C-864B-69939B04B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074" y="3554807"/>
            <a:ext cx="938004" cy="1016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42B92C6-796D-4073-936A-1F63AF01923E}"/>
              </a:ext>
            </a:extLst>
          </p:cNvPr>
          <p:cNvSpPr txBox="1"/>
          <p:nvPr/>
        </p:nvSpPr>
        <p:spPr>
          <a:xfrm>
            <a:off x="282048" y="1808835"/>
            <a:ext cx="3813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Real Time Data Transcripts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MoM  Conversion and Summarization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Email Notification to Intended Users 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5A76B7CE-1796-405F-8915-E56FFDF3B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492767"/>
              </p:ext>
            </p:extLst>
          </p:nvPr>
        </p:nvGraphicFramePr>
        <p:xfrm>
          <a:off x="71858" y="2947216"/>
          <a:ext cx="4940679" cy="3413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Plus Sign 15">
            <a:extLst>
              <a:ext uri="{FF2B5EF4-FFF2-40B4-BE49-F238E27FC236}">
                <a16:creationId xmlns:a16="http://schemas.microsoft.com/office/drawing/2014/main" id="{DBB18C94-6DCB-4AFC-BB22-F074EF29B6A4}"/>
              </a:ext>
            </a:extLst>
          </p:cNvPr>
          <p:cNvSpPr/>
          <p:nvPr/>
        </p:nvSpPr>
        <p:spPr>
          <a:xfrm>
            <a:off x="10484807" y="5641145"/>
            <a:ext cx="248841" cy="379827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8A626B1-F817-4FB8-A024-B94099A19E29}"/>
              </a:ext>
            </a:extLst>
          </p:cNvPr>
          <p:cNvSpPr/>
          <p:nvPr/>
        </p:nvSpPr>
        <p:spPr>
          <a:xfrm>
            <a:off x="9816295" y="2983603"/>
            <a:ext cx="180610" cy="42230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DC9721E-CCB2-44E1-A9A6-9BC3FBFBF761}"/>
              </a:ext>
            </a:extLst>
          </p:cNvPr>
          <p:cNvSpPr/>
          <p:nvPr/>
        </p:nvSpPr>
        <p:spPr>
          <a:xfrm>
            <a:off x="10065509" y="2999930"/>
            <a:ext cx="180610" cy="42230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102DADA-C16D-4084-B365-CCEE6B907B7E}"/>
              </a:ext>
            </a:extLst>
          </p:cNvPr>
          <p:cNvSpPr/>
          <p:nvPr/>
        </p:nvSpPr>
        <p:spPr>
          <a:xfrm>
            <a:off x="9556654" y="2996443"/>
            <a:ext cx="180610" cy="42230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4DE60782-AA2C-4D60-ADB2-6B56570932DC}"/>
              </a:ext>
            </a:extLst>
          </p:cNvPr>
          <p:cNvSpPr/>
          <p:nvPr/>
        </p:nvSpPr>
        <p:spPr>
          <a:xfrm>
            <a:off x="9578060" y="4546714"/>
            <a:ext cx="179243" cy="47493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4CDA7F2D-F57E-439B-9A0B-1C5B88A06EA2}"/>
              </a:ext>
            </a:extLst>
          </p:cNvPr>
          <p:cNvSpPr/>
          <p:nvPr/>
        </p:nvSpPr>
        <p:spPr>
          <a:xfrm>
            <a:off x="9817662" y="4536596"/>
            <a:ext cx="179243" cy="47493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Up-Down 35">
            <a:extLst>
              <a:ext uri="{FF2B5EF4-FFF2-40B4-BE49-F238E27FC236}">
                <a16:creationId xmlns:a16="http://schemas.microsoft.com/office/drawing/2014/main" id="{3E0F0675-1B97-45B6-BF95-5399C66A95CD}"/>
              </a:ext>
            </a:extLst>
          </p:cNvPr>
          <p:cNvSpPr/>
          <p:nvPr/>
        </p:nvSpPr>
        <p:spPr>
          <a:xfrm>
            <a:off x="10057264" y="4536596"/>
            <a:ext cx="179243" cy="47493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E7A61317-9B08-4C18-933A-37C63D4E15B2}"/>
              </a:ext>
            </a:extLst>
          </p:cNvPr>
          <p:cNvSpPr/>
          <p:nvPr/>
        </p:nvSpPr>
        <p:spPr>
          <a:xfrm>
            <a:off x="7258929" y="3684689"/>
            <a:ext cx="672346" cy="1939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B933E35E-8948-4CCF-8C39-85F6888A9C6C}"/>
              </a:ext>
            </a:extLst>
          </p:cNvPr>
          <p:cNvSpPr/>
          <p:nvPr/>
        </p:nvSpPr>
        <p:spPr>
          <a:xfrm>
            <a:off x="7258929" y="3935932"/>
            <a:ext cx="672346" cy="1939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01D78728-320A-44F1-8744-F4BB253001CB}"/>
              </a:ext>
            </a:extLst>
          </p:cNvPr>
          <p:cNvSpPr/>
          <p:nvPr/>
        </p:nvSpPr>
        <p:spPr>
          <a:xfrm>
            <a:off x="7258929" y="4153340"/>
            <a:ext cx="672346" cy="1939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FD0384-6BD7-44CD-9638-35C2D029B6EF}"/>
              </a:ext>
            </a:extLst>
          </p:cNvPr>
          <p:cNvSpPr txBox="1"/>
          <p:nvPr/>
        </p:nvSpPr>
        <p:spPr>
          <a:xfrm>
            <a:off x="9615869" y="3782925"/>
            <a:ext cx="103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</a:t>
            </a:r>
            <a:endParaRPr lang="en-IN" sz="1600" dirty="0"/>
          </a:p>
        </p:txBody>
      </p:sp>
      <p:pic>
        <p:nvPicPr>
          <p:cNvPr id="42" name="Picture 41" descr="A picture containing logo&#10;&#10;Description automatically generated">
            <a:extLst>
              <a:ext uri="{FF2B5EF4-FFF2-40B4-BE49-F238E27FC236}">
                <a16:creationId xmlns:a16="http://schemas.microsoft.com/office/drawing/2014/main" id="{78CD6F30-729A-4165-B849-3F85AE2040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61" y="1654243"/>
            <a:ext cx="3518059" cy="1281586"/>
          </a:xfrm>
          <a:prstGeom prst="rect">
            <a:avLst/>
          </a:prstGeom>
        </p:spPr>
      </p:pic>
      <p:sp>
        <p:nvSpPr>
          <p:cNvPr id="51" name="Arrow: Circular 50">
            <a:extLst>
              <a:ext uri="{FF2B5EF4-FFF2-40B4-BE49-F238E27FC236}">
                <a16:creationId xmlns:a16="http://schemas.microsoft.com/office/drawing/2014/main" id="{96AADAD0-D875-428C-9C38-90D83BDE680E}"/>
              </a:ext>
            </a:extLst>
          </p:cNvPr>
          <p:cNvSpPr/>
          <p:nvPr/>
        </p:nvSpPr>
        <p:spPr>
          <a:xfrm>
            <a:off x="8322086" y="2605166"/>
            <a:ext cx="3316533" cy="3204791"/>
          </a:xfrm>
          <a:prstGeom prst="circularArrow">
            <a:avLst>
              <a:gd name="adj1" fmla="val 4668"/>
              <a:gd name="adj2" fmla="val 1168770"/>
              <a:gd name="adj3" fmla="val 13089754"/>
              <a:gd name="adj4" fmla="val 17753265"/>
              <a:gd name="adj5" fmla="val 4847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7EEE8D8-9B60-4A52-AEB3-25ED4D88FF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9208" y="5192370"/>
            <a:ext cx="1969480" cy="11519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Picture 20" descr="Text&#10;&#10;Description automatically generated with medium confidence">
            <a:extLst>
              <a:ext uri="{FF2B5EF4-FFF2-40B4-BE49-F238E27FC236}">
                <a16:creationId xmlns:a16="http://schemas.microsoft.com/office/drawing/2014/main" id="{9526174A-936E-4090-B213-231F50CECD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75" y="5206277"/>
            <a:ext cx="1804622" cy="11519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EC0CD1-73A0-482B-B480-B5D20840E9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94505" y="3502595"/>
            <a:ext cx="3742007" cy="1016391"/>
          </a:xfrm>
          <a:prstGeom prst="rect">
            <a:avLst/>
          </a:prstGeom>
        </p:spPr>
      </p:pic>
      <p:pic>
        <p:nvPicPr>
          <p:cNvPr id="7" name="Content Placeholder 6" descr="Icon&#10;&#10;Description automatically generated with medium confidence">
            <a:extLst>
              <a:ext uri="{FF2B5EF4-FFF2-40B4-BE49-F238E27FC236}">
                <a16:creationId xmlns:a16="http://schemas.microsoft.com/office/drawing/2014/main" id="{529960F2-D759-4CA7-A163-C0D23C9FD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798" y="3483019"/>
            <a:ext cx="1802934" cy="791308"/>
          </a:xfrm>
        </p:spPr>
      </p:pic>
    </p:spTree>
    <p:extLst>
      <p:ext uri="{BB962C8B-B14F-4D97-AF65-F5344CB8AC3E}">
        <p14:creationId xmlns:p14="http://schemas.microsoft.com/office/powerpoint/2010/main" val="284797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4D683-5B2C-4EE4-82C0-9D2D3C5E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5" y="259362"/>
            <a:ext cx="10044023" cy="795715"/>
          </a:xfrm>
        </p:spPr>
        <p:txBody>
          <a:bodyPr anchor="ctr">
            <a:norm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4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Features and Benefits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AFEF85-74BC-44B9-9E67-48123F24A8CA}"/>
              </a:ext>
            </a:extLst>
          </p:cNvPr>
          <p:cNvGrpSpPr/>
          <p:nvPr/>
        </p:nvGrpSpPr>
        <p:grpSpPr>
          <a:xfrm>
            <a:off x="490331" y="1987750"/>
            <a:ext cx="4440502" cy="564009"/>
            <a:chOff x="2004362" y="62"/>
            <a:chExt cx="2254911" cy="268514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75E0C0E-4C94-41AD-9856-B9E5A34A4DDF}"/>
                </a:ext>
              </a:extLst>
            </p:cNvPr>
            <p:cNvSpPr/>
            <p:nvPr/>
          </p:nvSpPr>
          <p:spPr>
            <a:xfrm>
              <a:off x="2004363" y="62"/>
              <a:ext cx="2254910" cy="268514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5AC51989-5763-4324-9D48-5A6413DFA81C}"/>
                </a:ext>
              </a:extLst>
            </p:cNvPr>
            <p:cNvSpPr txBox="1"/>
            <p:nvPr/>
          </p:nvSpPr>
          <p:spPr>
            <a:xfrm>
              <a:off x="2004362" y="696647"/>
              <a:ext cx="1810153" cy="13619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57150" rIns="114300" bIns="57150" numCol="1" spcCol="1270" anchor="ctr" anchorCtr="0">
              <a:no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IN" sz="2400" dirty="0"/>
                <a:t>Features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E257BC-B8C1-42F7-9771-F5BDF707402D}"/>
              </a:ext>
            </a:extLst>
          </p:cNvPr>
          <p:cNvSpPr txBox="1"/>
          <p:nvPr/>
        </p:nvSpPr>
        <p:spPr>
          <a:xfrm>
            <a:off x="490331" y="2748448"/>
            <a:ext cx="100318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51D21"/>
                </a:solidFill>
                <a:effectLst/>
              </a:rPr>
              <a:t>Transcribes speech in real time of all meeting participants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51D21"/>
                </a:solidFill>
                <a:effectLst/>
              </a:rPr>
              <a:t>Real-time action items and feedback captured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51D21"/>
                </a:solidFill>
              </a:rPr>
              <a:t>Standard MoM template containing meeting time, participant names, discussion summary, queries &amp; action items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51D21"/>
                </a:solidFill>
                <a:effectLst/>
              </a:rPr>
              <a:t>User friendly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51D21"/>
                </a:solidFill>
              </a:rPr>
              <a:t>Download and trigger email notification to intended users</a:t>
            </a:r>
            <a:endParaRPr lang="en-US" sz="1600" b="0" i="0" dirty="0">
              <a:solidFill>
                <a:srgbClr val="151D2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51D21"/>
                </a:solidFill>
                <a:effectLst/>
              </a:rPr>
              <a:t>Seamless meeting minutes access to all team members</a:t>
            </a:r>
          </a:p>
          <a:p>
            <a:endParaRPr lang="en-US" b="0" i="0" dirty="0">
              <a:solidFill>
                <a:srgbClr val="151D21"/>
              </a:solidFill>
              <a:effectLst/>
              <a:latin typeface="poppins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6E2537-FB22-49A1-8B39-2B428EC5E520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90331" y="1055077"/>
            <a:ext cx="482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AF35F3-C6B1-4681-B082-F9F6263CCEE9}"/>
              </a:ext>
            </a:extLst>
          </p:cNvPr>
          <p:cNvGrpSpPr/>
          <p:nvPr/>
        </p:nvGrpSpPr>
        <p:grpSpPr>
          <a:xfrm>
            <a:off x="484904" y="4582321"/>
            <a:ext cx="4440502" cy="564009"/>
            <a:chOff x="2004362" y="62"/>
            <a:chExt cx="2254911" cy="268514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18DAE13-EB9F-4AEF-95F1-79312D2E66D1}"/>
                </a:ext>
              </a:extLst>
            </p:cNvPr>
            <p:cNvSpPr/>
            <p:nvPr/>
          </p:nvSpPr>
          <p:spPr>
            <a:xfrm>
              <a:off x="2004363" y="62"/>
              <a:ext cx="2254910" cy="268514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2EEA131C-692A-448A-A8AB-70C1D86C9C86}"/>
                </a:ext>
              </a:extLst>
            </p:cNvPr>
            <p:cNvSpPr txBox="1"/>
            <p:nvPr/>
          </p:nvSpPr>
          <p:spPr>
            <a:xfrm>
              <a:off x="2004362" y="696647"/>
              <a:ext cx="1810153" cy="13619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57150" rIns="114300" bIns="57150" numCol="1" spcCol="1270" anchor="ctr" anchorCtr="0">
              <a:no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IN" sz="2400" dirty="0"/>
                <a:t>Benefits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D158425-7B70-41FA-983F-2EB2394BCA40}"/>
              </a:ext>
            </a:extLst>
          </p:cNvPr>
          <p:cNvSpPr txBox="1"/>
          <p:nvPr/>
        </p:nvSpPr>
        <p:spPr>
          <a:xfrm>
            <a:off x="490331" y="5330979"/>
            <a:ext cx="100318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51D21"/>
                </a:solidFill>
                <a:effectLst/>
              </a:rPr>
              <a:t>Real-</a:t>
            </a:r>
            <a:r>
              <a:rPr lang="en-US" sz="1600" dirty="0">
                <a:solidFill>
                  <a:srgbClr val="151D21"/>
                </a:solidFill>
              </a:rPr>
              <a:t>t</a:t>
            </a:r>
            <a:r>
              <a:rPr lang="en-US" sz="1600" b="0" i="0" dirty="0">
                <a:solidFill>
                  <a:srgbClr val="151D21"/>
                </a:solidFill>
                <a:effectLst/>
              </a:rPr>
              <a:t>ime </a:t>
            </a:r>
            <a:r>
              <a:rPr lang="en-IN" sz="1600" dirty="0">
                <a:solidFill>
                  <a:srgbClr val="151D21"/>
                </a:solidFill>
              </a:rPr>
              <a:t>recognition, summarization and visualization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151D21"/>
                </a:solidFill>
              </a:rPr>
              <a:t>Seamless meeting process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51D21"/>
                </a:solidFill>
              </a:rPr>
              <a:t>Improve meeting participants productivity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51D21"/>
                </a:solidFill>
              </a:rPr>
              <a:t>Scalable to integrate with other applications such as Teams, Rocket chat, Skype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51D21"/>
              </a:solidFill>
            </a:endParaRPr>
          </a:p>
          <a:p>
            <a:endParaRPr lang="en-US" b="0" i="0" dirty="0">
              <a:solidFill>
                <a:srgbClr val="151D21"/>
              </a:solidFill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6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4D683-5B2C-4EE4-82C0-9D2D3C5E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5" y="259362"/>
            <a:ext cx="10044023" cy="795715"/>
          </a:xfrm>
        </p:spPr>
        <p:txBody>
          <a:bodyPr anchor="ctr">
            <a:normAutofit/>
          </a:bodyPr>
          <a:lstStyle/>
          <a:p>
            <a:pPr marL="0" lvl="0" indent="0" defTabSz="889000"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440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Demonstration </a:t>
            </a:r>
            <a:endParaRPr lang="en-IN" kern="1200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9" name="Rectangle: Rounded Corners 4">
            <a:extLst>
              <a:ext uri="{FF2B5EF4-FFF2-40B4-BE49-F238E27FC236}">
                <a16:creationId xmlns:a16="http://schemas.microsoft.com/office/drawing/2014/main" id="{60B42A09-D517-48A1-AA90-34E16BD76D37}"/>
              </a:ext>
            </a:extLst>
          </p:cNvPr>
          <p:cNvSpPr txBox="1"/>
          <p:nvPr/>
        </p:nvSpPr>
        <p:spPr>
          <a:xfrm>
            <a:off x="568819" y="2830514"/>
            <a:ext cx="4215214" cy="3558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4300" tIns="57150" rIns="114300" bIns="57150" numCol="1" spcCol="1270" anchor="ctr" anchorCtr="0">
            <a:noAutofit/>
          </a:bodyPr>
          <a:lstStyle/>
          <a:p>
            <a:pPr lvl="0"/>
            <a:r>
              <a:rPr lang="en-IN" sz="1600" dirty="0"/>
              <a:t>   Create JIRA entries based on Action item     </a:t>
            </a:r>
            <a:endParaRPr lang="en-US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B33D32-08AD-46D4-AD22-D563B7A5358A}"/>
              </a:ext>
            </a:extLst>
          </p:cNvPr>
          <p:cNvCxnSpPr>
            <a:cxnSpLocks/>
          </p:cNvCxnSpPr>
          <p:nvPr/>
        </p:nvCxnSpPr>
        <p:spPr>
          <a:xfrm>
            <a:off x="410817" y="1020417"/>
            <a:ext cx="3288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1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4D683-5B2C-4EE4-82C0-9D2D3C5E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5" y="259362"/>
            <a:ext cx="10044023" cy="795715"/>
          </a:xfrm>
        </p:spPr>
        <p:txBody>
          <a:bodyPr anchor="ctr">
            <a:normAutofit/>
          </a:bodyPr>
          <a:lstStyle/>
          <a:p>
            <a:pPr marL="0" lvl="0" indent="0" defTabSz="889000"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4400" kern="1200" dirty="0">
                <a:solidFill>
                  <a:schemeClr val="bg1"/>
                </a:solidFill>
                <a:ea typeface="+mn-ea"/>
                <a:cs typeface="+mn-cs"/>
              </a:rPr>
              <a:t>Future Enhancement </a:t>
            </a:r>
            <a:endParaRPr lang="en-IN" kern="1200" dirty="0">
              <a:solidFill>
                <a:schemeClr val="bg1"/>
              </a:solidFill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AFEF85-74BC-44B9-9E67-48123F24A8CA}"/>
              </a:ext>
            </a:extLst>
          </p:cNvPr>
          <p:cNvGrpSpPr/>
          <p:nvPr/>
        </p:nvGrpSpPr>
        <p:grpSpPr>
          <a:xfrm>
            <a:off x="727846" y="1980407"/>
            <a:ext cx="5235631" cy="564009"/>
            <a:chOff x="2004363" y="62"/>
            <a:chExt cx="2254910" cy="268514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75E0C0E-4C94-41AD-9856-B9E5A34A4DDF}"/>
                </a:ext>
              </a:extLst>
            </p:cNvPr>
            <p:cNvSpPr/>
            <p:nvPr/>
          </p:nvSpPr>
          <p:spPr>
            <a:xfrm>
              <a:off x="2004363" y="62"/>
              <a:ext cx="2254910" cy="268514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5AC51989-5763-4324-9D48-5A6413DFA81C}"/>
                </a:ext>
              </a:extLst>
            </p:cNvPr>
            <p:cNvSpPr txBox="1"/>
            <p:nvPr/>
          </p:nvSpPr>
          <p:spPr>
            <a:xfrm>
              <a:off x="2004363" y="715400"/>
              <a:ext cx="2254909" cy="1338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57150" rIns="114300" bIns="57150" numCol="1" spcCol="1270" anchor="ctr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Integrate with Rocket Chat , MS Teams channel, Skype </a:t>
              </a:r>
              <a:endParaRPr lang="en-US" sz="1600" kern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5C6CC2-781B-4717-AFF5-DA5D6C6791A5}"/>
              </a:ext>
            </a:extLst>
          </p:cNvPr>
          <p:cNvGrpSpPr/>
          <p:nvPr/>
        </p:nvGrpSpPr>
        <p:grpSpPr>
          <a:xfrm>
            <a:off x="568819" y="3871970"/>
            <a:ext cx="5394656" cy="564009"/>
            <a:chOff x="1923608" y="-988812"/>
            <a:chExt cx="2335665" cy="2685148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B0AC5B9-78EE-4CC6-87F1-2A9A521279E8}"/>
                </a:ext>
              </a:extLst>
            </p:cNvPr>
            <p:cNvSpPr/>
            <p:nvPr/>
          </p:nvSpPr>
          <p:spPr>
            <a:xfrm>
              <a:off x="2004363" y="-988812"/>
              <a:ext cx="2254910" cy="268514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angle: Rounded Corners 4">
              <a:extLst>
                <a:ext uri="{FF2B5EF4-FFF2-40B4-BE49-F238E27FC236}">
                  <a16:creationId xmlns:a16="http://schemas.microsoft.com/office/drawing/2014/main" id="{60B42A09-D517-48A1-AA90-34E16BD76D37}"/>
                </a:ext>
              </a:extLst>
            </p:cNvPr>
            <p:cNvSpPr txBox="1"/>
            <p:nvPr/>
          </p:nvSpPr>
          <p:spPr>
            <a:xfrm>
              <a:off x="1923608" y="-493363"/>
              <a:ext cx="2140509" cy="16942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57150" rIns="114300" bIns="57150" numCol="1" spcCol="1270" anchor="ctr" anchorCtr="0">
              <a:noAutofit/>
            </a:bodyPr>
            <a:lstStyle/>
            <a:p>
              <a:pPr lvl="0"/>
              <a:r>
                <a:rPr lang="en-IN" sz="1600" dirty="0"/>
                <a:t>   Create JIRA entries based on Action item     </a:t>
              </a:r>
              <a:endParaRPr lang="en-US" sz="1600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90E076-7900-41B2-9675-E3233206F39C}"/>
              </a:ext>
            </a:extLst>
          </p:cNvPr>
          <p:cNvCxnSpPr>
            <a:cxnSpLocks/>
          </p:cNvCxnSpPr>
          <p:nvPr/>
        </p:nvCxnSpPr>
        <p:spPr>
          <a:xfrm>
            <a:off x="424070" y="980661"/>
            <a:ext cx="458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EB70B0-6081-42B9-8B0D-CE12773CD7E3}"/>
              </a:ext>
            </a:extLst>
          </p:cNvPr>
          <p:cNvSpPr txBox="1"/>
          <p:nvPr/>
        </p:nvSpPr>
        <p:spPr>
          <a:xfrm>
            <a:off x="972821" y="4568183"/>
            <a:ext cx="413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JIRA REST APIs 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1A668-8F8B-4905-987F-6F044C8291E5}"/>
              </a:ext>
            </a:extLst>
          </p:cNvPr>
          <p:cNvSpPr txBox="1"/>
          <p:nvPr/>
        </p:nvSpPr>
        <p:spPr>
          <a:xfrm>
            <a:off x="972821" y="2739974"/>
            <a:ext cx="4135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Transcript Settings Enablement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Transcripts APIs</a:t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D85F3-E1E8-4E45-98D4-A2B5CA2C2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57" y="2796886"/>
            <a:ext cx="3272369" cy="1309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49F1AF-8F7C-4E9B-8289-AA6F02707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57" y="4331909"/>
            <a:ext cx="2822715" cy="23010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1E215CD-2F9B-489E-9EC0-2B8C35E86998}"/>
              </a:ext>
            </a:extLst>
          </p:cNvPr>
          <p:cNvSpPr txBox="1"/>
          <p:nvPr/>
        </p:nvSpPr>
        <p:spPr>
          <a:xfrm>
            <a:off x="8607013" y="2387173"/>
            <a:ext cx="2945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Creating a sub-task</a:t>
            </a:r>
          </a:p>
        </p:txBody>
      </p:sp>
    </p:spTree>
    <p:extLst>
      <p:ext uri="{BB962C8B-B14F-4D97-AF65-F5344CB8AC3E}">
        <p14:creationId xmlns:p14="http://schemas.microsoft.com/office/powerpoint/2010/main" val="89044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4D683-5B2C-4EE4-82C0-9D2D3C5E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5" y="259362"/>
            <a:ext cx="10044023" cy="795715"/>
          </a:xfrm>
        </p:spPr>
        <p:txBody>
          <a:bodyPr anchor="ctr">
            <a:normAutofit/>
          </a:bodyPr>
          <a:lstStyle/>
          <a:p>
            <a:pPr marL="0" lvl="0" indent="0" defTabSz="889000"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4400" kern="1200" dirty="0">
                <a:solidFill>
                  <a:schemeClr val="bg1"/>
                </a:solidFill>
                <a:ea typeface="+mn-ea"/>
                <a:cs typeface="+mn-cs"/>
              </a:rPr>
              <a:t>Conclusion</a:t>
            </a:r>
            <a:endParaRPr lang="en-IN" kern="1200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90E076-7900-41B2-9675-E3233206F39C}"/>
              </a:ext>
            </a:extLst>
          </p:cNvPr>
          <p:cNvCxnSpPr>
            <a:cxnSpLocks/>
          </p:cNvCxnSpPr>
          <p:nvPr/>
        </p:nvCxnSpPr>
        <p:spPr>
          <a:xfrm>
            <a:off x="424070" y="980661"/>
            <a:ext cx="2361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94E562-427B-4FF8-823B-F8C209FB4955}"/>
              </a:ext>
            </a:extLst>
          </p:cNvPr>
          <p:cNvSpPr txBox="1"/>
          <p:nvPr/>
        </p:nvSpPr>
        <p:spPr>
          <a:xfrm>
            <a:off x="424070" y="1762257"/>
            <a:ext cx="699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151D21"/>
                </a:solidFill>
                <a:effectLst/>
              </a:rPr>
              <a:t>Real-</a:t>
            </a:r>
            <a:r>
              <a:rPr lang="en-US" sz="1800" dirty="0">
                <a:solidFill>
                  <a:srgbClr val="151D21"/>
                </a:solidFill>
              </a:rPr>
              <a:t>t</a:t>
            </a:r>
            <a:r>
              <a:rPr lang="en-US" sz="1800" b="0" i="0" dirty="0">
                <a:solidFill>
                  <a:srgbClr val="151D21"/>
                </a:solidFill>
                <a:effectLst/>
              </a:rPr>
              <a:t>ime </a:t>
            </a:r>
            <a:r>
              <a:rPr lang="en-IN" sz="1800" dirty="0">
                <a:solidFill>
                  <a:srgbClr val="151D21"/>
                </a:solidFill>
              </a:rPr>
              <a:t>recognition, summarization and visualization capabilities</a:t>
            </a:r>
          </a:p>
          <a:p>
            <a:endParaRPr lang="en-IN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AA8FBDA-8087-4347-969A-96733236C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326" y="2994753"/>
            <a:ext cx="2371348" cy="24339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601499-DAEA-423A-BD44-8BE2CA40293C}"/>
              </a:ext>
            </a:extLst>
          </p:cNvPr>
          <p:cNvSpPr/>
          <p:nvPr/>
        </p:nvSpPr>
        <p:spPr>
          <a:xfrm>
            <a:off x="3974327" y="5751772"/>
            <a:ext cx="2371348" cy="36443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 ME YOUR TRANSCRIPT!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796FF-B03E-4A16-AC24-5D03D0741364}"/>
              </a:ext>
            </a:extLst>
          </p:cNvPr>
          <p:cNvSpPr/>
          <p:nvPr/>
        </p:nvSpPr>
        <p:spPr>
          <a:xfrm>
            <a:off x="3974326" y="6282108"/>
            <a:ext cx="2371348" cy="31652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SUBMIT</a:t>
            </a:r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C8506-242A-4E96-9F3C-982907F5C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049" y="2136830"/>
            <a:ext cx="4691881" cy="460014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7C27BE1-6262-4511-AFFD-28D0C351BBBA}"/>
              </a:ext>
            </a:extLst>
          </p:cNvPr>
          <p:cNvSpPr/>
          <p:nvPr/>
        </p:nvSpPr>
        <p:spPr>
          <a:xfrm>
            <a:off x="2772469" y="5006721"/>
            <a:ext cx="630956" cy="407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7FA2F0F-8FC9-4FB3-ABA5-DBC24FD84E77}"/>
              </a:ext>
            </a:extLst>
          </p:cNvPr>
          <p:cNvSpPr/>
          <p:nvPr/>
        </p:nvSpPr>
        <p:spPr>
          <a:xfrm>
            <a:off x="6636406" y="5023929"/>
            <a:ext cx="630956" cy="407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Video 13">
            <a:hlinkClick r:id="" action="ppaction://media"/>
            <a:extLst>
              <a:ext uri="{FF2B5EF4-FFF2-40B4-BE49-F238E27FC236}">
                <a16:creationId xmlns:a16="http://schemas.microsoft.com/office/drawing/2014/main" id="{8B23A566-6D48-43EE-B213-ADC347A9140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38527" y="2122761"/>
            <a:ext cx="1902330" cy="17439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73B0CA-E4AA-4762-89F8-8EADF9FCC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80" y="5591512"/>
            <a:ext cx="2488226" cy="257403"/>
          </a:xfrm>
          <a:prstGeom prst="rect">
            <a:avLst/>
          </a:prstGeom>
        </p:spPr>
      </p:pic>
      <p:sp>
        <p:nvSpPr>
          <p:cNvPr id="30" name="Arrow: Down 29">
            <a:extLst>
              <a:ext uri="{FF2B5EF4-FFF2-40B4-BE49-F238E27FC236}">
                <a16:creationId xmlns:a16="http://schemas.microsoft.com/office/drawing/2014/main" id="{143555A8-558E-476A-BD09-49C1143D6793}"/>
              </a:ext>
            </a:extLst>
          </p:cNvPr>
          <p:cNvSpPr/>
          <p:nvPr/>
        </p:nvSpPr>
        <p:spPr>
          <a:xfrm>
            <a:off x="1026210" y="3631337"/>
            <a:ext cx="359347" cy="494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42876F0-2CE1-4A22-AB6E-23D1573952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46" y="4165891"/>
            <a:ext cx="2371349" cy="25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2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4D683-5B2C-4EE4-82C0-9D2D3C5E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5" y="259362"/>
            <a:ext cx="10044023" cy="795715"/>
          </a:xfrm>
        </p:spPr>
        <p:txBody>
          <a:bodyPr anchor="ctr">
            <a:normAutofit/>
          </a:bodyPr>
          <a:lstStyle/>
          <a:p>
            <a:pPr marL="0" lvl="0" indent="0" defTabSz="8890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Thank You</a:t>
            </a:r>
            <a:endParaRPr lang="en-IN" kern="1200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B33D32-08AD-46D4-AD22-D563B7A5358A}"/>
              </a:ext>
            </a:extLst>
          </p:cNvPr>
          <p:cNvCxnSpPr>
            <a:cxnSpLocks/>
          </p:cNvCxnSpPr>
          <p:nvPr/>
        </p:nvCxnSpPr>
        <p:spPr>
          <a:xfrm>
            <a:off x="410817" y="1020417"/>
            <a:ext cx="2279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BFBE70-4BAA-47EB-9E12-D7410C3B5A23}"/>
              </a:ext>
            </a:extLst>
          </p:cNvPr>
          <p:cNvSpPr txBox="1"/>
          <p:nvPr/>
        </p:nvSpPr>
        <p:spPr>
          <a:xfrm>
            <a:off x="3614153" y="3697796"/>
            <a:ext cx="7840999" cy="769441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4400" dirty="0"/>
              <a:t>Any Questions </a:t>
            </a:r>
            <a:r>
              <a:rPr lang="en-US" sz="4400" dirty="0">
                <a:solidFill>
                  <a:srgbClr val="FF0000"/>
                </a:solidFill>
              </a:rPr>
              <a:t>?</a:t>
            </a:r>
            <a:endParaRPr lang="en-I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85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952</TotalTime>
  <Words>248</Words>
  <Application>Microsoft Office PowerPoint</Application>
  <PresentationFormat>Widescreen</PresentationFormat>
  <Paragraphs>76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poppins</vt:lpstr>
      <vt:lpstr>Wingdings</vt:lpstr>
      <vt:lpstr>Office Theme</vt:lpstr>
      <vt:lpstr>MoM Generator</vt:lpstr>
      <vt:lpstr>Agenda</vt:lpstr>
      <vt:lpstr>Problem Statement &amp; Solutions</vt:lpstr>
      <vt:lpstr>Automation Overview</vt:lpstr>
      <vt:lpstr>Features and Benefits</vt:lpstr>
      <vt:lpstr>Demonstration </vt:lpstr>
      <vt:lpstr>Future Enhancement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 BOT</dc:title>
  <dc:creator>Sougata Karan</dc:creator>
  <cp:lastModifiedBy>Sougata Karan</cp:lastModifiedBy>
  <cp:revision>77</cp:revision>
  <dcterms:created xsi:type="dcterms:W3CDTF">2022-09-17T04:02:23Z</dcterms:created>
  <dcterms:modified xsi:type="dcterms:W3CDTF">2022-09-19T17:21:55Z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4c9966-fbee-4eea-85be-cefde75077eb_Enabled">
    <vt:lpwstr>true</vt:lpwstr>
  </property>
  <property fmtid="{D5CDD505-2E9C-101B-9397-08002B2CF9AE}" pid="3" name="MSIP_Label_bf4c9966-fbee-4eea-85be-cefde75077eb_SetDate">
    <vt:lpwstr>2022-09-19T17:01:28Z</vt:lpwstr>
  </property>
  <property fmtid="{D5CDD505-2E9C-101B-9397-08002B2CF9AE}" pid="4" name="MSIP_Label_bf4c9966-fbee-4eea-85be-cefde75077eb_Method">
    <vt:lpwstr>Privileged</vt:lpwstr>
  </property>
  <property fmtid="{D5CDD505-2E9C-101B-9397-08002B2CF9AE}" pid="5" name="MSIP_Label_bf4c9966-fbee-4eea-85be-cefde75077eb_Name">
    <vt:lpwstr>Public</vt:lpwstr>
  </property>
  <property fmtid="{D5CDD505-2E9C-101B-9397-08002B2CF9AE}" pid="6" name="MSIP_Label_bf4c9966-fbee-4eea-85be-cefde75077eb_SiteId">
    <vt:lpwstr>258ac4e4-146a-411e-9dc8-79a9e12fd6da</vt:lpwstr>
  </property>
  <property fmtid="{D5CDD505-2E9C-101B-9397-08002B2CF9AE}" pid="7" name="MSIP_Label_bf4c9966-fbee-4eea-85be-cefde75077eb_ActionId">
    <vt:lpwstr>5a898214-9405-441a-b394-da5c37949ad1</vt:lpwstr>
  </property>
  <property fmtid="{D5CDD505-2E9C-101B-9397-08002B2CF9AE}" pid="8" name="MSIP_Label_bf4c9966-fbee-4eea-85be-cefde75077eb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Public</vt:lpwstr>
  </property>
</Properties>
</file>