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FAC3"/>
    <a:srgbClr val="FFE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2C296C-76C4-421B-BE08-7F25238EF759}" v="109" dt="2022-09-22T22:40:49.074"/>
    <p1510:client id="{8405D4DE-1A8D-4C70-B6EB-82C439D1CB37}" v="440" dt="2022-09-22T22:32:27.31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4C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05754" y="418311"/>
            <a:ext cx="13277850" cy="2276475"/>
          </a:xfrm>
          <a:custGeom>
            <a:avLst/>
            <a:gdLst/>
            <a:ahLst/>
            <a:cxnLst/>
            <a:rect l="l" t="t" r="r" b="b"/>
            <a:pathLst>
              <a:path w="13277850" h="2276475">
                <a:moveTo>
                  <a:pt x="12848329" y="2276474"/>
                </a:moveTo>
                <a:lnTo>
                  <a:pt x="429492" y="2276474"/>
                </a:lnTo>
                <a:lnTo>
                  <a:pt x="382788" y="2273950"/>
                </a:lnTo>
                <a:lnTo>
                  <a:pt x="337519" y="2266554"/>
                </a:lnTo>
                <a:lnTo>
                  <a:pt x="293947" y="2254550"/>
                </a:lnTo>
                <a:lnTo>
                  <a:pt x="252340" y="2238204"/>
                </a:lnTo>
                <a:lnTo>
                  <a:pt x="212960" y="2217779"/>
                </a:lnTo>
                <a:lnTo>
                  <a:pt x="176074" y="2193541"/>
                </a:lnTo>
                <a:lnTo>
                  <a:pt x="141945" y="2165753"/>
                </a:lnTo>
                <a:lnTo>
                  <a:pt x="110840" y="2134682"/>
                </a:lnTo>
                <a:lnTo>
                  <a:pt x="83023" y="2100590"/>
                </a:lnTo>
                <a:lnTo>
                  <a:pt x="58758" y="2063744"/>
                </a:lnTo>
                <a:lnTo>
                  <a:pt x="38312" y="2024407"/>
                </a:lnTo>
                <a:lnTo>
                  <a:pt x="21947" y="1982844"/>
                </a:lnTo>
                <a:lnTo>
                  <a:pt x="9931" y="1939320"/>
                </a:lnTo>
                <a:lnTo>
                  <a:pt x="2526" y="1894099"/>
                </a:lnTo>
                <a:lnTo>
                  <a:pt x="0" y="1847446"/>
                </a:lnTo>
                <a:lnTo>
                  <a:pt x="0" y="429027"/>
                </a:lnTo>
                <a:lnTo>
                  <a:pt x="2526" y="382375"/>
                </a:lnTo>
                <a:lnTo>
                  <a:pt x="9931" y="337154"/>
                </a:lnTo>
                <a:lnTo>
                  <a:pt x="21947" y="293630"/>
                </a:lnTo>
                <a:lnTo>
                  <a:pt x="38312" y="252067"/>
                </a:lnTo>
                <a:lnTo>
                  <a:pt x="58758" y="212730"/>
                </a:lnTo>
                <a:lnTo>
                  <a:pt x="83023" y="175883"/>
                </a:lnTo>
                <a:lnTo>
                  <a:pt x="110840" y="141792"/>
                </a:lnTo>
                <a:lnTo>
                  <a:pt x="141945" y="110720"/>
                </a:lnTo>
                <a:lnTo>
                  <a:pt x="176074" y="82933"/>
                </a:lnTo>
                <a:lnTo>
                  <a:pt x="212960" y="58695"/>
                </a:lnTo>
                <a:lnTo>
                  <a:pt x="252340" y="38270"/>
                </a:lnTo>
                <a:lnTo>
                  <a:pt x="293947" y="21924"/>
                </a:lnTo>
                <a:lnTo>
                  <a:pt x="337519" y="9920"/>
                </a:lnTo>
                <a:lnTo>
                  <a:pt x="382788" y="2524"/>
                </a:lnTo>
                <a:lnTo>
                  <a:pt x="429492" y="0"/>
                </a:lnTo>
                <a:lnTo>
                  <a:pt x="12848329" y="0"/>
                </a:lnTo>
                <a:lnTo>
                  <a:pt x="12895032" y="2524"/>
                </a:lnTo>
                <a:lnTo>
                  <a:pt x="12940302" y="9920"/>
                </a:lnTo>
                <a:lnTo>
                  <a:pt x="12983873" y="21924"/>
                </a:lnTo>
                <a:lnTo>
                  <a:pt x="13025481" y="38270"/>
                </a:lnTo>
                <a:lnTo>
                  <a:pt x="13064861" y="58695"/>
                </a:lnTo>
                <a:lnTo>
                  <a:pt x="13101747" y="82933"/>
                </a:lnTo>
                <a:lnTo>
                  <a:pt x="13135876" y="110720"/>
                </a:lnTo>
                <a:lnTo>
                  <a:pt x="13166981" y="141792"/>
                </a:lnTo>
                <a:lnTo>
                  <a:pt x="13194798" y="175883"/>
                </a:lnTo>
                <a:lnTo>
                  <a:pt x="13219063" y="212730"/>
                </a:lnTo>
                <a:lnTo>
                  <a:pt x="13239510" y="252067"/>
                </a:lnTo>
                <a:lnTo>
                  <a:pt x="13255874" y="293630"/>
                </a:lnTo>
                <a:lnTo>
                  <a:pt x="13267891" y="337154"/>
                </a:lnTo>
                <a:lnTo>
                  <a:pt x="13275295" y="382375"/>
                </a:lnTo>
                <a:lnTo>
                  <a:pt x="13277822" y="429027"/>
                </a:lnTo>
                <a:lnTo>
                  <a:pt x="13277822" y="1847446"/>
                </a:lnTo>
                <a:lnTo>
                  <a:pt x="13275295" y="1894099"/>
                </a:lnTo>
                <a:lnTo>
                  <a:pt x="13267891" y="1939320"/>
                </a:lnTo>
                <a:lnTo>
                  <a:pt x="13255874" y="1982844"/>
                </a:lnTo>
                <a:lnTo>
                  <a:pt x="13239510" y="2024407"/>
                </a:lnTo>
                <a:lnTo>
                  <a:pt x="13219063" y="2063744"/>
                </a:lnTo>
                <a:lnTo>
                  <a:pt x="13194798" y="2100590"/>
                </a:lnTo>
                <a:lnTo>
                  <a:pt x="13166981" y="2134682"/>
                </a:lnTo>
                <a:lnTo>
                  <a:pt x="13135876" y="2165753"/>
                </a:lnTo>
                <a:lnTo>
                  <a:pt x="13101747" y="2193541"/>
                </a:lnTo>
                <a:lnTo>
                  <a:pt x="13064861" y="2217779"/>
                </a:lnTo>
                <a:lnTo>
                  <a:pt x="13025481" y="2238204"/>
                </a:lnTo>
                <a:lnTo>
                  <a:pt x="12983873" y="2254550"/>
                </a:lnTo>
                <a:lnTo>
                  <a:pt x="12940302" y="2266554"/>
                </a:lnTo>
                <a:lnTo>
                  <a:pt x="12895032" y="2273950"/>
                </a:lnTo>
                <a:lnTo>
                  <a:pt x="12848329" y="22764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69330" y="3170453"/>
            <a:ext cx="6350000" cy="5852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7279" y="418912"/>
            <a:ext cx="3514724" cy="35147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0"/>
            <a:ext cx="10363199" cy="56766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8229" y="3082927"/>
            <a:ext cx="13458822" cy="72040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101006" y="676444"/>
            <a:ext cx="751840" cy="589915"/>
          </a:xfrm>
          <a:custGeom>
            <a:avLst/>
            <a:gdLst/>
            <a:ahLst/>
            <a:cxnLst/>
            <a:rect l="l" t="t" r="r" b="b"/>
            <a:pathLst>
              <a:path w="751840" h="589915">
                <a:moveTo>
                  <a:pt x="0" y="536290"/>
                </a:moveTo>
                <a:lnTo>
                  <a:pt x="189417" y="214794"/>
                </a:lnTo>
                <a:lnTo>
                  <a:pt x="444557" y="0"/>
                </a:lnTo>
                <a:lnTo>
                  <a:pt x="161240" y="519754"/>
                </a:lnTo>
                <a:lnTo>
                  <a:pt x="0" y="536290"/>
                </a:lnTo>
                <a:close/>
              </a:path>
              <a:path w="751840" h="589915">
                <a:moveTo>
                  <a:pt x="751377" y="589605"/>
                </a:moveTo>
                <a:lnTo>
                  <a:pt x="187844" y="583699"/>
                </a:lnTo>
                <a:lnTo>
                  <a:pt x="551018" y="542242"/>
                </a:lnTo>
                <a:lnTo>
                  <a:pt x="355354" y="314054"/>
                </a:lnTo>
                <a:lnTo>
                  <a:pt x="466488" y="88865"/>
                </a:lnTo>
                <a:lnTo>
                  <a:pt x="751377" y="589605"/>
                </a:lnTo>
                <a:close/>
              </a:path>
            </a:pathLst>
          </a:custGeom>
          <a:solidFill>
            <a:srgbClr val="035B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5286" y="522759"/>
            <a:ext cx="3302635" cy="1683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11" Type="http://schemas.openxmlformats.org/officeDocument/2006/relationships/image" Target="../media/image22.png"/><Relationship Id="rId5" Type="http://schemas.openxmlformats.org/officeDocument/2006/relationships/image" Target="../media/image16.jpg"/><Relationship Id="rId10" Type="http://schemas.openxmlformats.org/officeDocument/2006/relationships/image" Target="../media/image21.png"/><Relationship Id="rId4" Type="http://schemas.openxmlformats.org/officeDocument/2006/relationships/image" Target="../media/image15.jp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IqPr6MEt64" TargetMode="Externa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IIqPr6MEt64?feature=oembed" TargetMode="External"/><Relationship Id="rId4" Type="http://schemas.openxmlformats.org/officeDocument/2006/relationships/image" Target="../media/image3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hyperlink" Target="https://support.microsoft.com/en-us/office/view-live-transcription-in-a-teams-meeting-dc1a8f23-2e20-4684-885e-2152e06a4a8b" TargetMode="External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hyperlink" Target="https://developer.atlassian.com/server/jira/platform/jira-rest-api-examp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hyperlink" Target="https://www.3playmedia.com/learn/how-to-guides/captions-transcripts-for-lync-skype-for-business/" TargetMode="External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hyperlink" Target="https://developer.rocket.chat/reference/api/rest-api/endpoints/omnichannel/livechat-endpoints/livechat-transcrip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60" dirty="0"/>
              <a:t>M</a:t>
            </a:r>
            <a:r>
              <a:rPr spc="-45" dirty="0"/>
              <a:t>o</a:t>
            </a:r>
            <a:r>
              <a:rPr spc="565"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5286" y="1704346"/>
            <a:ext cx="6895465" cy="1683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850" b="1" spc="240" dirty="0">
                <a:latin typeface="Arial"/>
                <a:cs typeface="Arial"/>
              </a:rPr>
              <a:t>Generator</a:t>
            </a:r>
            <a:endParaRPr sz="108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6855" y="1577830"/>
            <a:ext cx="5641340" cy="923925"/>
          </a:xfrm>
          <a:custGeom>
            <a:avLst/>
            <a:gdLst/>
            <a:ahLst/>
            <a:cxnLst/>
            <a:rect l="l" t="t" r="r" b="b"/>
            <a:pathLst>
              <a:path w="5641340" h="923925">
                <a:moveTo>
                  <a:pt x="5641144" y="923924"/>
                </a:moveTo>
                <a:lnTo>
                  <a:pt x="463077" y="923924"/>
                </a:lnTo>
                <a:lnTo>
                  <a:pt x="415730" y="921539"/>
                </a:lnTo>
                <a:lnTo>
                  <a:pt x="369751" y="914539"/>
                </a:lnTo>
                <a:lnTo>
                  <a:pt x="325372" y="903156"/>
                </a:lnTo>
                <a:lnTo>
                  <a:pt x="282826" y="887621"/>
                </a:lnTo>
                <a:lnTo>
                  <a:pt x="242347" y="868168"/>
                </a:lnTo>
                <a:lnTo>
                  <a:pt x="204166" y="845028"/>
                </a:lnTo>
                <a:lnTo>
                  <a:pt x="168517" y="818435"/>
                </a:lnTo>
                <a:lnTo>
                  <a:pt x="135632" y="788619"/>
                </a:lnTo>
                <a:lnTo>
                  <a:pt x="105744" y="755813"/>
                </a:lnTo>
                <a:lnTo>
                  <a:pt x="79086" y="720250"/>
                </a:lnTo>
                <a:lnTo>
                  <a:pt x="55890" y="682161"/>
                </a:lnTo>
                <a:lnTo>
                  <a:pt x="36390" y="641779"/>
                </a:lnTo>
                <a:lnTo>
                  <a:pt x="20819" y="599335"/>
                </a:lnTo>
                <a:lnTo>
                  <a:pt x="9408" y="555063"/>
                </a:lnTo>
                <a:lnTo>
                  <a:pt x="2390" y="509195"/>
                </a:lnTo>
                <a:lnTo>
                  <a:pt x="0" y="461962"/>
                </a:lnTo>
                <a:lnTo>
                  <a:pt x="2390" y="414729"/>
                </a:lnTo>
                <a:lnTo>
                  <a:pt x="9408" y="368860"/>
                </a:lnTo>
                <a:lnTo>
                  <a:pt x="20819" y="324588"/>
                </a:lnTo>
                <a:lnTo>
                  <a:pt x="36390" y="282145"/>
                </a:lnTo>
                <a:lnTo>
                  <a:pt x="55890" y="241763"/>
                </a:lnTo>
                <a:lnTo>
                  <a:pt x="79086" y="203674"/>
                </a:lnTo>
                <a:lnTo>
                  <a:pt x="105744" y="168111"/>
                </a:lnTo>
                <a:lnTo>
                  <a:pt x="135632" y="135305"/>
                </a:lnTo>
                <a:lnTo>
                  <a:pt x="168517" y="105489"/>
                </a:lnTo>
                <a:lnTo>
                  <a:pt x="204166" y="78895"/>
                </a:lnTo>
                <a:lnTo>
                  <a:pt x="242347" y="55756"/>
                </a:lnTo>
                <a:lnTo>
                  <a:pt x="282826" y="36303"/>
                </a:lnTo>
                <a:lnTo>
                  <a:pt x="325372" y="20768"/>
                </a:lnTo>
                <a:lnTo>
                  <a:pt x="369751" y="9385"/>
                </a:lnTo>
                <a:lnTo>
                  <a:pt x="415730" y="2385"/>
                </a:lnTo>
                <a:lnTo>
                  <a:pt x="463077" y="0"/>
                </a:lnTo>
                <a:lnTo>
                  <a:pt x="5641144" y="0"/>
                </a:lnTo>
                <a:lnTo>
                  <a:pt x="5641144" y="923924"/>
                </a:lnTo>
                <a:close/>
              </a:path>
            </a:pathLst>
          </a:custGeom>
          <a:solidFill>
            <a:srgbClr val="FFF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02743" y="1736675"/>
            <a:ext cx="386905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60" dirty="0">
                <a:latin typeface="Tahoma"/>
                <a:cs typeface="Tahoma"/>
              </a:rPr>
              <a:t>By</a:t>
            </a:r>
            <a:r>
              <a:rPr sz="3900" b="1" spc="-275" dirty="0">
                <a:latin typeface="Tahoma"/>
                <a:cs typeface="Tahoma"/>
              </a:rPr>
              <a:t> </a:t>
            </a:r>
            <a:r>
              <a:rPr sz="3900" b="1" spc="25" dirty="0">
                <a:latin typeface="Tahoma"/>
                <a:cs typeface="Tahoma"/>
              </a:rPr>
              <a:t>Lego</a:t>
            </a:r>
            <a:r>
              <a:rPr sz="3900" b="1" spc="-275" dirty="0">
                <a:latin typeface="Tahoma"/>
                <a:cs typeface="Tahoma"/>
              </a:rPr>
              <a:t> </a:t>
            </a:r>
            <a:r>
              <a:rPr sz="3900" b="1" spc="60" dirty="0">
                <a:latin typeface="Tahoma"/>
                <a:cs typeface="Tahoma"/>
              </a:rPr>
              <a:t>Coders</a:t>
            </a:r>
            <a:endParaRPr sz="39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448672" y="624430"/>
            <a:ext cx="2924175" cy="2305685"/>
            <a:chOff x="9448672" y="624430"/>
            <a:chExt cx="2924175" cy="2305685"/>
          </a:xfrm>
        </p:grpSpPr>
        <p:sp>
          <p:nvSpPr>
            <p:cNvPr id="7" name="object 7"/>
            <p:cNvSpPr/>
            <p:nvPr/>
          </p:nvSpPr>
          <p:spPr>
            <a:xfrm>
              <a:off x="9448672" y="1787042"/>
              <a:ext cx="1224280" cy="1143000"/>
            </a:xfrm>
            <a:custGeom>
              <a:avLst/>
              <a:gdLst/>
              <a:ahLst/>
              <a:cxnLst/>
              <a:rect l="l" t="t" r="r" b="b"/>
              <a:pathLst>
                <a:path w="1224279" h="1143000">
                  <a:moveTo>
                    <a:pt x="840581" y="1142455"/>
                  </a:moveTo>
                  <a:lnTo>
                    <a:pt x="0" y="544242"/>
                  </a:lnTo>
                  <a:lnTo>
                    <a:pt x="375218" y="18841"/>
                  </a:lnTo>
                  <a:lnTo>
                    <a:pt x="388702" y="6242"/>
                  </a:lnTo>
                  <a:lnTo>
                    <a:pt x="405400" y="0"/>
                  </a:lnTo>
                  <a:lnTo>
                    <a:pt x="423221" y="463"/>
                  </a:lnTo>
                  <a:lnTo>
                    <a:pt x="440076" y="7982"/>
                  </a:lnTo>
                  <a:lnTo>
                    <a:pt x="1204922" y="552307"/>
                  </a:lnTo>
                  <a:lnTo>
                    <a:pt x="1217540" y="565765"/>
                  </a:lnTo>
                  <a:lnTo>
                    <a:pt x="1223786" y="582428"/>
                  </a:lnTo>
                  <a:lnTo>
                    <a:pt x="1223316" y="600213"/>
                  </a:lnTo>
                  <a:lnTo>
                    <a:pt x="1215782" y="617036"/>
                  </a:lnTo>
                  <a:lnTo>
                    <a:pt x="840581" y="1142455"/>
                  </a:lnTo>
                  <a:close/>
                </a:path>
              </a:pathLst>
            </a:custGeom>
            <a:solidFill>
              <a:srgbClr val="FFE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48672" y="2232998"/>
              <a:ext cx="1224280" cy="696595"/>
            </a:xfrm>
            <a:custGeom>
              <a:avLst/>
              <a:gdLst/>
              <a:ahLst/>
              <a:cxnLst/>
              <a:rect l="l" t="t" r="r" b="b"/>
              <a:pathLst>
                <a:path w="1224279" h="696594">
                  <a:moveTo>
                    <a:pt x="840581" y="696499"/>
                  </a:moveTo>
                  <a:lnTo>
                    <a:pt x="0" y="98286"/>
                  </a:lnTo>
                  <a:lnTo>
                    <a:pt x="70189" y="0"/>
                  </a:lnTo>
                  <a:lnTo>
                    <a:pt x="645723" y="409596"/>
                  </a:lnTo>
                  <a:lnTo>
                    <a:pt x="689837" y="432850"/>
                  </a:lnTo>
                  <a:lnTo>
                    <a:pt x="736898" y="443356"/>
                  </a:lnTo>
                  <a:lnTo>
                    <a:pt x="784430" y="441529"/>
                  </a:lnTo>
                  <a:lnTo>
                    <a:pt x="829963" y="427784"/>
                  </a:lnTo>
                  <a:lnTo>
                    <a:pt x="871022" y="402534"/>
                  </a:lnTo>
                  <a:lnTo>
                    <a:pt x="905136" y="366194"/>
                  </a:lnTo>
                  <a:lnTo>
                    <a:pt x="1129186" y="52445"/>
                  </a:lnTo>
                  <a:lnTo>
                    <a:pt x="1204904" y="106333"/>
                  </a:lnTo>
                  <a:lnTo>
                    <a:pt x="1217532" y="119802"/>
                  </a:lnTo>
                  <a:lnTo>
                    <a:pt x="1223784" y="136470"/>
                  </a:lnTo>
                  <a:lnTo>
                    <a:pt x="1223316" y="154257"/>
                  </a:lnTo>
                  <a:lnTo>
                    <a:pt x="1215782" y="171080"/>
                  </a:lnTo>
                  <a:lnTo>
                    <a:pt x="840581" y="696499"/>
                  </a:lnTo>
                  <a:close/>
                </a:path>
              </a:pathLst>
            </a:custGeom>
            <a:solidFill>
              <a:srgbClr val="FBD1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343109" y="1940736"/>
              <a:ext cx="365760" cy="361315"/>
            </a:xfrm>
            <a:custGeom>
              <a:avLst/>
              <a:gdLst/>
              <a:ahLst/>
              <a:cxnLst/>
              <a:rect l="l" t="t" r="r" b="b"/>
              <a:pathLst>
                <a:path w="365759" h="361314">
                  <a:moveTo>
                    <a:pt x="257469" y="360889"/>
                  </a:moveTo>
                  <a:lnTo>
                    <a:pt x="0" y="177649"/>
                  </a:lnTo>
                  <a:lnTo>
                    <a:pt x="126862" y="0"/>
                  </a:lnTo>
                  <a:lnTo>
                    <a:pt x="346489" y="156304"/>
                  </a:lnTo>
                  <a:lnTo>
                    <a:pt x="359100" y="169753"/>
                  </a:lnTo>
                  <a:lnTo>
                    <a:pt x="365348" y="186412"/>
                  </a:lnTo>
                  <a:lnTo>
                    <a:pt x="364881" y="204200"/>
                  </a:lnTo>
                  <a:lnTo>
                    <a:pt x="357350" y="221034"/>
                  </a:lnTo>
                  <a:lnTo>
                    <a:pt x="257469" y="360889"/>
                  </a:lnTo>
                  <a:close/>
                </a:path>
              </a:pathLst>
            </a:custGeom>
            <a:solidFill>
              <a:srgbClr val="FFE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43127" y="2064267"/>
              <a:ext cx="365760" cy="237490"/>
            </a:xfrm>
            <a:custGeom>
              <a:avLst/>
              <a:gdLst/>
              <a:ahLst/>
              <a:cxnLst/>
              <a:rect l="l" t="t" r="r" b="b"/>
              <a:pathLst>
                <a:path w="365759" h="237489">
                  <a:moveTo>
                    <a:pt x="257486" y="237358"/>
                  </a:moveTo>
                  <a:lnTo>
                    <a:pt x="0" y="54119"/>
                  </a:lnTo>
                  <a:lnTo>
                    <a:pt x="38643" y="0"/>
                  </a:lnTo>
                  <a:lnTo>
                    <a:pt x="211424" y="122960"/>
                  </a:lnTo>
                  <a:lnTo>
                    <a:pt x="226504" y="129688"/>
                  </a:lnTo>
                  <a:lnTo>
                    <a:pt x="242442" y="130106"/>
                  </a:lnTo>
                  <a:lnTo>
                    <a:pt x="257373" y="124525"/>
                  </a:lnTo>
                  <a:lnTo>
                    <a:pt x="269434" y="113258"/>
                  </a:lnTo>
                  <a:lnTo>
                    <a:pt x="333507" y="23534"/>
                  </a:lnTo>
                  <a:lnTo>
                    <a:pt x="346490" y="32756"/>
                  </a:lnTo>
                  <a:lnTo>
                    <a:pt x="359110" y="46217"/>
                  </a:lnTo>
                  <a:lnTo>
                    <a:pt x="365363" y="62886"/>
                  </a:lnTo>
                  <a:lnTo>
                    <a:pt x="364899" y="80677"/>
                  </a:lnTo>
                  <a:lnTo>
                    <a:pt x="357367" y="97503"/>
                  </a:lnTo>
                  <a:lnTo>
                    <a:pt x="257486" y="237358"/>
                  </a:lnTo>
                  <a:close/>
                </a:path>
              </a:pathLst>
            </a:custGeom>
            <a:solidFill>
              <a:srgbClr val="FBD1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41747" y="1674064"/>
              <a:ext cx="384810" cy="342265"/>
            </a:xfrm>
            <a:custGeom>
              <a:avLst/>
              <a:gdLst/>
              <a:ahLst/>
              <a:cxnLst/>
              <a:rect l="l" t="t" r="r" b="b"/>
              <a:pathLst>
                <a:path w="384809" h="342264">
                  <a:moveTo>
                    <a:pt x="257469" y="341905"/>
                  </a:moveTo>
                  <a:lnTo>
                    <a:pt x="0" y="158683"/>
                  </a:lnTo>
                  <a:lnTo>
                    <a:pt x="99881" y="18828"/>
                  </a:lnTo>
                  <a:lnTo>
                    <a:pt x="113362" y="6238"/>
                  </a:lnTo>
                  <a:lnTo>
                    <a:pt x="130056" y="0"/>
                  </a:lnTo>
                  <a:lnTo>
                    <a:pt x="147876" y="460"/>
                  </a:lnTo>
                  <a:lnTo>
                    <a:pt x="164738" y="7968"/>
                  </a:lnTo>
                  <a:lnTo>
                    <a:pt x="384331" y="164255"/>
                  </a:lnTo>
                  <a:lnTo>
                    <a:pt x="257469" y="341905"/>
                  </a:lnTo>
                  <a:close/>
                </a:path>
              </a:pathLst>
            </a:custGeom>
            <a:solidFill>
              <a:srgbClr val="FFE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41765" y="1778628"/>
              <a:ext cx="384810" cy="237490"/>
            </a:xfrm>
            <a:custGeom>
              <a:avLst/>
              <a:gdLst/>
              <a:ahLst/>
              <a:cxnLst/>
              <a:rect l="l" t="t" r="r" b="b"/>
              <a:pathLst>
                <a:path w="384809" h="237489">
                  <a:moveTo>
                    <a:pt x="257486" y="237358"/>
                  </a:moveTo>
                  <a:lnTo>
                    <a:pt x="0" y="54119"/>
                  </a:lnTo>
                  <a:lnTo>
                    <a:pt x="38643" y="0"/>
                  </a:lnTo>
                  <a:lnTo>
                    <a:pt x="211424" y="122960"/>
                  </a:lnTo>
                  <a:lnTo>
                    <a:pt x="226505" y="129688"/>
                  </a:lnTo>
                  <a:lnTo>
                    <a:pt x="242442" y="130106"/>
                  </a:lnTo>
                  <a:lnTo>
                    <a:pt x="257374" y="124525"/>
                  </a:lnTo>
                  <a:lnTo>
                    <a:pt x="269434" y="113258"/>
                  </a:lnTo>
                  <a:lnTo>
                    <a:pt x="333507" y="23534"/>
                  </a:lnTo>
                  <a:lnTo>
                    <a:pt x="384348" y="59709"/>
                  </a:lnTo>
                  <a:lnTo>
                    <a:pt x="257486" y="237358"/>
                  </a:lnTo>
                  <a:close/>
                </a:path>
              </a:pathLst>
            </a:custGeom>
            <a:solidFill>
              <a:srgbClr val="FBD1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07764" y="2225966"/>
              <a:ext cx="1032510" cy="682625"/>
            </a:xfrm>
            <a:custGeom>
              <a:avLst/>
              <a:gdLst/>
              <a:ahLst/>
              <a:cxnLst/>
              <a:rect l="l" t="t" r="r" b="b"/>
              <a:pathLst>
                <a:path w="1032509" h="682625">
                  <a:moveTo>
                    <a:pt x="1032301" y="682400"/>
                  </a:moveTo>
                  <a:lnTo>
                    <a:pt x="46489" y="682400"/>
                  </a:lnTo>
                  <a:lnTo>
                    <a:pt x="28400" y="678753"/>
                  </a:lnTo>
                  <a:lnTo>
                    <a:pt x="13621" y="668808"/>
                  </a:lnTo>
                  <a:lnTo>
                    <a:pt x="3655" y="654056"/>
                  </a:lnTo>
                  <a:lnTo>
                    <a:pt x="0" y="635989"/>
                  </a:lnTo>
                  <a:lnTo>
                    <a:pt x="0" y="0"/>
                  </a:lnTo>
                  <a:lnTo>
                    <a:pt x="1032301" y="0"/>
                  </a:lnTo>
                  <a:lnTo>
                    <a:pt x="1032301" y="682400"/>
                  </a:lnTo>
                  <a:close/>
                </a:path>
              </a:pathLst>
            </a:custGeom>
            <a:solidFill>
              <a:srgbClr val="87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307764" y="2225966"/>
              <a:ext cx="1032510" cy="682625"/>
            </a:xfrm>
            <a:custGeom>
              <a:avLst/>
              <a:gdLst/>
              <a:ahLst/>
              <a:cxnLst/>
              <a:rect l="l" t="t" r="r" b="b"/>
              <a:pathLst>
                <a:path w="1032509" h="682625">
                  <a:moveTo>
                    <a:pt x="1032301" y="682400"/>
                  </a:moveTo>
                  <a:lnTo>
                    <a:pt x="46489" y="682400"/>
                  </a:lnTo>
                  <a:lnTo>
                    <a:pt x="28400" y="678753"/>
                  </a:lnTo>
                  <a:lnTo>
                    <a:pt x="13621" y="668808"/>
                  </a:lnTo>
                  <a:lnTo>
                    <a:pt x="3655" y="654056"/>
                  </a:lnTo>
                  <a:lnTo>
                    <a:pt x="0" y="635989"/>
                  </a:lnTo>
                  <a:lnTo>
                    <a:pt x="0" y="561700"/>
                  </a:lnTo>
                  <a:lnTo>
                    <a:pt x="706818" y="561700"/>
                  </a:lnTo>
                  <a:lnTo>
                    <a:pt x="756261" y="555067"/>
                  </a:lnTo>
                  <a:lnTo>
                    <a:pt x="800690" y="536348"/>
                  </a:lnTo>
                  <a:lnTo>
                    <a:pt x="838334" y="507313"/>
                  </a:lnTo>
                  <a:lnTo>
                    <a:pt x="867418" y="469734"/>
                  </a:lnTo>
                  <a:lnTo>
                    <a:pt x="886169" y="425380"/>
                  </a:lnTo>
                  <a:lnTo>
                    <a:pt x="892813" y="376021"/>
                  </a:lnTo>
                  <a:lnTo>
                    <a:pt x="892813" y="0"/>
                  </a:lnTo>
                  <a:lnTo>
                    <a:pt x="1032301" y="0"/>
                  </a:lnTo>
                  <a:lnTo>
                    <a:pt x="1032301" y="682400"/>
                  </a:lnTo>
                  <a:close/>
                </a:path>
              </a:pathLst>
            </a:custGeom>
            <a:solidFill>
              <a:srgbClr val="2DD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07764" y="1534291"/>
              <a:ext cx="1032510" cy="692150"/>
            </a:xfrm>
            <a:custGeom>
              <a:avLst/>
              <a:gdLst/>
              <a:ahLst/>
              <a:cxnLst/>
              <a:rect l="l" t="t" r="r" b="b"/>
              <a:pathLst>
                <a:path w="1032509" h="692150">
                  <a:moveTo>
                    <a:pt x="1032301" y="691675"/>
                  </a:moveTo>
                  <a:lnTo>
                    <a:pt x="0" y="691675"/>
                  </a:lnTo>
                  <a:lnTo>
                    <a:pt x="0" y="0"/>
                  </a:lnTo>
                  <a:lnTo>
                    <a:pt x="1032301" y="0"/>
                  </a:lnTo>
                  <a:lnTo>
                    <a:pt x="1032301" y="691675"/>
                  </a:lnTo>
                  <a:close/>
                </a:path>
              </a:pathLst>
            </a:custGeom>
            <a:solidFill>
              <a:srgbClr val="FF9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07764" y="1534291"/>
              <a:ext cx="1032510" cy="692150"/>
            </a:xfrm>
            <a:custGeom>
              <a:avLst/>
              <a:gdLst/>
              <a:ahLst/>
              <a:cxnLst/>
              <a:rect l="l" t="t" r="r" b="b"/>
              <a:pathLst>
                <a:path w="1032509" h="692150">
                  <a:moveTo>
                    <a:pt x="1032301" y="691657"/>
                  </a:moveTo>
                  <a:lnTo>
                    <a:pt x="0" y="691657"/>
                  </a:lnTo>
                  <a:lnTo>
                    <a:pt x="0" y="570975"/>
                  </a:lnTo>
                  <a:lnTo>
                    <a:pt x="706818" y="570975"/>
                  </a:lnTo>
                  <a:lnTo>
                    <a:pt x="756261" y="564340"/>
                  </a:lnTo>
                  <a:lnTo>
                    <a:pt x="800690" y="545618"/>
                  </a:lnTo>
                  <a:lnTo>
                    <a:pt x="838334" y="516580"/>
                  </a:lnTo>
                  <a:lnTo>
                    <a:pt x="867418" y="478996"/>
                  </a:lnTo>
                  <a:lnTo>
                    <a:pt x="886169" y="434638"/>
                  </a:lnTo>
                  <a:lnTo>
                    <a:pt x="892813" y="385278"/>
                  </a:lnTo>
                  <a:lnTo>
                    <a:pt x="892813" y="0"/>
                  </a:lnTo>
                  <a:lnTo>
                    <a:pt x="1032301" y="0"/>
                  </a:lnTo>
                  <a:lnTo>
                    <a:pt x="1032301" y="691657"/>
                  </a:lnTo>
                  <a:close/>
                </a:path>
              </a:pathLst>
            </a:custGeom>
            <a:solidFill>
              <a:srgbClr val="FF7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07764" y="842615"/>
              <a:ext cx="1032510" cy="692150"/>
            </a:xfrm>
            <a:custGeom>
              <a:avLst/>
              <a:gdLst/>
              <a:ahLst/>
              <a:cxnLst/>
              <a:rect l="l" t="t" r="r" b="b"/>
              <a:pathLst>
                <a:path w="1032509" h="692150">
                  <a:moveTo>
                    <a:pt x="1032301" y="691675"/>
                  </a:moveTo>
                  <a:lnTo>
                    <a:pt x="0" y="691675"/>
                  </a:lnTo>
                  <a:lnTo>
                    <a:pt x="0" y="46410"/>
                  </a:lnTo>
                  <a:lnTo>
                    <a:pt x="3652" y="28351"/>
                  </a:lnTo>
                  <a:lnTo>
                    <a:pt x="13615" y="13598"/>
                  </a:lnTo>
                  <a:lnTo>
                    <a:pt x="28392" y="3649"/>
                  </a:lnTo>
                  <a:lnTo>
                    <a:pt x="46489" y="0"/>
                  </a:lnTo>
                  <a:lnTo>
                    <a:pt x="985811" y="0"/>
                  </a:lnTo>
                  <a:lnTo>
                    <a:pt x="1003908" y="3646"/>
                  </a:lnTo>
                  <a:lnTo>
                    <a:pt x="1018685" y="13592"/>
                  </a:lnTo>
                  <a:lnTo>
                    <a:pt x="1028648" y="28344"/>
                  </a:lnTo>
                  <a:lnTo>
                    <a:pt x="1032301" y="46410"/>
                  </a:lnTo>
                  <a:lnTo>
                    <a:pt x="1032301" y="691675"/>
                  </a:lnTo>
                  <a:close/>
                </a:path>
              </a:pathLst>
            </a:custGeom>
            <a:solidFill>
              <a:srgbClr val="FFE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07764" y="842615"/>
              <a:ext cx="1032510" cy="692150"/>
            </a:xfrm>
            <a:custGeom>
              <a:avLst/>
              <a:gdLst/>
              <a:ahLst/>
              <a:cxnLst/>
              <a:rect l="l" t="t" r="r" b="b"/>
              <a:pathLst>
                <a:path w="1032509" h="692150">
                  <a:moveTo>
                    <a:pt x="1032301" y="691675"/>
                  </a:moveTo>
                  <a:lnTo>
                    <a:pt x="0" y="691675"/>
                  </a:lnTo>
                  <a:lnTo>
                    <a:pt x="0" y="570975"/>
                  </a:lnTo>
                  <a:lnTo>
                    <a:pt x="706818" y="570975"/>
                  </a:lnTo>
                  <a:lnTo>
                    <a:pt x="756261" y="564342"/>
                  </a:lnTo>
                  <a:lnTo>
                    <a:pt x="800690" y="545623"/>
                  </a:lnTo>
                  <a:lnTo>
                    <a:pt x="838334" y="516588"/>
                  </a:lnTo>
                  <a:lnTo>
                    <a:pt x="867418" y="479009"/>
                  </a:lnTo>
                  <a:lnTo>
                    <a:pt x="886169" y="434655"/>
                  </a:lnTo>
                  <a:lnTo>
                    <a:pt x="892813" y="385296"/>
                  </a:lnTo>
                  <a:lnTo>
                    <a:pt x="892813" y="0"/>
                  </a:lnTo>
                  <a:lnTo>
                    <a:pt x="985811" y="0"/>
                  </a:lnTo>
                  <a:lnTo>
                    <a:pt x="1003908" y="3646"/>
                  </a:lnTo>
                  <a:lnTo>
                    <a:pt x="1018685" y="13592"/>
                  </a:lnTo>
                  <a:lnTo>
                    <a:pt x="1028648" y="28344"/>
                  </a:lnTo>
                  <a:lnTo>
                    <a:pt x="1032301" y="46410"/>
                  </a:lnTo>
                  <a:lnTo>
                    <a:pt x="1032301" y="691675"/>
                  </a:lnTo>
                  <a:close/>
                </a:path>
              </a:pathLst>
            </a:custGeom>
            <a:solidFill>
              <a:srgbClr val="FBD1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12276" y="624430"/>
              <a:ext cx="316230" cy="218440"/>
            </a:xfrm>
            <a:custGeom>
              <a:avLst/>
              <a:gdLst/>
              <a:ahLst/>
              <a:cxnLst/>
              <a:rect l="l" t="t" r="r" b="b"/>
              <a:pathLst>
                <a:path w="316229" h="218440">
                  <a:moveTo>
                    <a:pt x="316210" y="218167"/>
                  </a:moveTo>
                  <a:lnTo>
                    <a:pt x="0" y="218167"/>
                  </a:lnTo>
                  <a:lnTo>
                    <a:pt x="0" y="0"/>
                  </a:lnTo>
                  <a:lnTo>
                    <a:pt x="269720" y="0"/>
                  </a:lnTo>
                  <a:lnTo>
                    <a:pt x="287810" y="3649"/>
                  </a:lnTo>
                  <a:lnTo>
                    <a:pt x="302588" y="13598"/>
                  </a:lnTo>
                  <a:lnTo>
                    <a:pt x="312554" y="28351"/>
                  </a:lnTo>
                  <a:lnTo>
                    <a:pt x="316210" y="46410"/>
                  </a:lnTo>
                  <a:lnTo>
                    <a:pt x="316210" y="218167"/>
                  </a:lnTo>
                  <a:close/>
                </a:path>
              </a:pathLst>
            </a:custGeom>
            <a:solidFill>
              <a:srgbClr val="FFE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12276" y="624430"/>
              <a:ext cx="316230" cy="218440"/>
            </a:xfrm>
            <a:custGeom>
              <a:avLst/>
              <a:gdLst/>
              <a:ahLst/>
              <a:cxnLst/>
              <a:rect l="l" t="t" r="r" b="b"/>
              <a:pathLst>
                <a:path w="316229" h="218440">
                  <a:moveTo>
                    <a:pt x="316210" y="218185"/>
                  </a:moveTo>
                  <a:lnTo>
                    <a:pt x="0" y="218185"/>
                  </a:lnTo>
                  <a:lnTo>
                    <a:pt x="0" y="151729"/>
                  </a:lnTo>
                  <a:lnTo>
                    <a:pt x="212173" y="151729"/>
                  </a:lnTo>
                  <a:lnTo>
                    <a:pt x="228371" y="148464"/>
                  </a:lnTo>
                  <a:lnTo>
                    <a:pt x="241595" y="139561"/>
                  </a:lnTo>
                  <a:lnTo>
                    <a:pt x="250509" y="126359"/>
                  </a:lnTo>
                  <a:lnTo>
                    <a:pt x="253777" y="110196"/>
                  </a:lnTo>
                  <a:lnTo>
                    <a:pt x="253777" y="0"/>
                  </a:lnTo>
                  <a:lnTo>
                    <a:pt x="269720" y="0"/>
                  </a:lnTo>
                  <a:lnTo>
                    <a:pt x="287810" y="3646"/>
                  </a:lnTo>
                  <a:lnTo>
                    <a:pt x="302588" y="13592"/>
                  </a:lnTo>
                  <a:lnTo>
                    <a:pt x="312554" y="28344"/>
                  </a:lnTo>
                  <a:lnTo>
                    <a:pt x="316210" y="46410"/>
                  </a:lnTo>
                  <a:lnTo>
                    <a:pt x="316210" y="218185"/>
                  </a:lnTo>
                  <a:close/>
                </a:path>
              </a:pathLst>
            </a:custGeom>
            <a:solidFill>
              <a:srgbClr val="FBD1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19362" y="624430"/>
              <a:ext cx="316230" cy="218440"/>
            </a:xfrm>
            <a:custGeom>
              <a:avLst/>
              <a:gdLst/>
              <a:ahLst/>
              <a:cxnLst/>
              <a:rect l="l" t="t" r="r" b="b"/>
              <a:pathLst>
                <a:path w="316229" h="218440">
                  <a:moveTo>
                    <a:pt x="316192" y="218185"/>
                  </a:moveTo>
                  <a:lnTo>
                    <a:pt x="0" y="218185"/>
                  </a:lnTo>
                  <a:lnTo>
                    <a:pt x="0" y="46410"/>
                  </a:lnTo>
                  <a:lnTo>
                    <a:pt x="3655" y="28344"/>
                  </a:lnTo>
                  <a:lnTo>
                    <a:pt x="13621" y="13592"/>
                  </a:lnTo>
                  <a:lnTo>
                    <a:pt x="28400" y="3646"/>
                  </a:lnTo>
                  <a:lnTo>
                    <a:pt x="46489" y="0"/>
                  </a:lnTo>
                  <a:lnTo>
                    <a:pt x="316192" y="0"/>
                  </a:lnTo>
                  <a:lnTo>
                    <a:pt x="316192" y="218185"/>
                  </a:lnTo>
                  <a:close/>
                </a:path>
              </a:pathLst>
            </a:custGeom>
            <a:solidFill>
              <a:srgbClr val="FFE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419362" y="624430"/>
              <a:ext cx="316230" cy="218440"/>
            </a:xfrm>
            <a:custGeom>
              <a:avLst/>
              <a:gdLst/>
              <a:ahLst/>
              <a:cxnLst/>
              <a:rect l="l" t="t" r="r" b="b"/>
              <a:pathLst>
                <a:path w="316229" h="218440">
                  <a:moveTo>
                    <a:pt x="316210" y="218185"/>
                  </a:moveTo>
                  <a:lnTo>
                    <a:pt x="0" y="218185"/>
                  </a:lnTo>
                  <a:lnTo>
                    <a:pt x="0" y="151729"/>
                  </a:lnTo>
                  <a:lnTo>
                    <a:pt x="212209" y="151729"/>
                  </a:lnTo>
                  <a:lnTo>
                    <a:pt x="228397" y="148464"/>
                  </a:lnTo>
                  <a:lnTo>
                    <a:pt x="241615" y="139561"/>
                  </a:lnTo>
                  <a:lnTo>
                    <a:pt x="250527" y="126359"/>
                  </a:lnTo>
                  <a:lnTo>
                    <a:pt x="253795" y="110196"/>
                  </a:lnTo>
                  <a:lnTo>
                    <a:pt x="253795" y="0"/>
                  </a:lnTo>
                  <a:lnTo>
                    <a:pt x="316210" y="0"/>
                  </a:lnTo>
                  <a:lnTo>
                    <a:pt x="316210" y="218185"/>
                  </a:lnTo>
                  <a:close/>
                </a:path>
              </a:pathLst>
            </a:custGeom>
            <a:solidFill>
              <a:srgbClr val="FBD1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340065" y="2216673"/>
              <a:ext cx="1032510" cy="692150"/>
            </a:xfrm>
            <a:custGeom>
              <a:avLst/>
              <a:gdLst/>
              <a:ahLst/>
              <a:cxnLst/>
              <a:rect l="l" t="t" r="r" b="b"/>
              <a:pathLst>
                <a:path w="1032509" h="692150">
                  <a:moveTo>
                    <a:pt x="985829" y="691675"/>
                  </a:moveTo>
                  <a:lnTo>
                    <a:pt x="0" y="691675"/>
                  </a:lnTo>
                  <a:lnTo>
                    <a:pt x="0" y="0"/>
                  </a:lnTo>
                  <a:lnTo>
                    <a:pt x="985829" y="0"/>
                  </a:lnTo>
                  <a:lnTo>
                    <a:pt x="1003929" y="3649"/>
                  </a:lnTo>
                  <a:lnTo>
                    <a:pt x="1018710" y="13603"/>
                  </a:lnTo>
                  <a:lnTo>
                    <a:pt x="1028673" y="28366"/>
                  </a:lnTo>
                  <a:lnTo>
                    <a:pt x="1032319" y="46446"/>
                  </a:lnTo>
                  <a:lnTo>
                    <a:pt x="1032319" y="645264"/>
                  </a:lnTo>
                  <a:lnTo>
                    <a:pt x="1028666" y="663323"/>
                  </a:lnTo>
                  <a:lnTo>
                    <a:pt x="1018703" y="678076"/>
                  </a:lnTo>
                  <a:lnTo>
                    <a:pt x="1003926" y="688026"/>
                  </a:lnTo>
                  <a:lnTo>
                    <a:pt x="985829" y="691675"/>
                  </a:lnTo>
                  <a:close/>
                </a:path>
              </a:pathLst>
            </a:custGeom>
            <a:solidFill>
              <a:srgbClr val="FF5C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944577" y="1998487"/>
              <a:ext cx="316230" cy="218440"/>
            </a:xfrm>
            <a:custGeom>
              <a:avLst/>
              <a:gdLst/>
              <a:ahLst/>
              <a:cxnLst/>
              <a:rect l="l" t="t" r="r" b="b"/>
              <a:pathLst>
                <a:path w="316229" h="218439">
                  <a:moveTo>
                    <a:pt x="316210" y="218185"/>
                  </a:moveTo>
                  <a:lnTo>
                    <a:pt x="0" y="218185"/>
                  </a:lnTo>
                  <a:lnTo>
                    <a:pt x="0" y="46428"/>
                  </a:lnTo>
                  <a:lnTo>
                    <a:pt x="3655" y="28359"/>
                  </a:lnTo>
                  <a:lnTo>
                    <a:pt x="13624" y="13601"/>
                  </a:lnTo>
                  <a:lnTo>
                    <a:pt x="28407" y="3649"/>
                  </a:lnTo>
                  <a:lnTo>
                    <a:pt x="46507" y="0"/>
                  </a:lnTo>
                  <a:lnTo>
                    <a:pt x="269702" y="0"/>
                  </a:lnTo>
                  <a:lnTo>
                    <a:pt x="287802" y="3649"/>
                  </a:lnTo>
                  <a:lnTo>
                    <a:pt x="302585" y="13601"/>
                  </a:lnTo>
                  <a:lnTo>
                    <a:pt x="312554" y="28359"/>
                  </a:lnTo>
                  <a:lnTo>
                    <a:pt x="316210" y="46428"/>
                  </a:lnTo>
                  <a:lnTo>
                    <a:pt x="316210" y="218185"/>
                  </a:lnTo>
                  <a:close/>
                </a:path>
              </a:pathLst>
            </a:custGeom>
            <a:solidFill>
              <a:srgbClr val="8EF1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944595" y="1998487"/>
              <a:ext cx="316230" cy="218440"/>
            </a:xfrm>
            <a:custGeom>
              <a:avLst/>
              <a:gdLst/>
              <a:ahLst/>
              <a:cxnLst/>
              <a:rect l="l" t="t" r="r" b="b"/>
              <a:pathLst>
                <a:path w="316229" h="218439">
                  <a:moveTo>
                    <a:pt x="316209" y="218203"/>
                  </a:moveTo>
                  <a:lnTo>
                    <a:pt x="0" y="218203"/>
                  </a:lnTo>
                  <a:lnTo>
                    <a:pt x="0" y="151747"/>
                  </a:lnTo>
                  <a:lnTo>
                    <a:pt x="212191" y="151747"/>
                  </a:lnTo>
                  <a:lnTo>
                    <a:pt x="228379" y="148482"/>
                  </a:lnTo>
                  <a:lnTo>
                    <a:pt x="241597" y="139577"/>
                  </a:lnTo>
                  <a:lnTo>
                    <a:pt x="250509" y="126369"/>
                  </a:lnTo>
                  <a:lnTo>
                    <a:pt x="253777" y="110196"/>
                  </a:lnTo>
                  <a:lnTo>
                    <a:pt x="253777" y="0"/>
                  </a:lnTo>
                  <a:lnTo>
                    <a:pt x="269720" y="35"/>
                  </a:lnTo>
                  <a:lnTo>
                    <a:pt x="287809" y="3679"/>
                  </a:lnTo>
                  <a:lnTo>
                    <a:pt x="302587" y="13621"/>
                  </a:lnTo>
                  <a:lnTo>
                    <a:pt x="312554" y="28372"/>
                  </a:lnTo>
                  <a:lnTo>
                    <a:pt x="316209" y="46446"/>
                  </a:lnTo>
                  <a:lnTo>
                    <a:pt x="316209" y="218203"/>
                  </a:lnTo>
                  <a:close/>
                </a:path>
              </a:pathLst>
            </a:custGeom>
            <a:solidFill>
              <a:srgbClr val="72DD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451681" y="1998487"/>
              <a:ext cx="316230" cy="218440"/>
            </a:xfrm>
            <a:custGeom>
              <a:avLst/>
              <a:gdLst/>
              <a:ahLst/>
              <a:cxnLst/>
              <a:rect l="l" t="t" r="r" b="b"/>
              <a:pathLst>
                <a:path w="316229" h="218439">
                  <a:moveTo>
                    <a:pt x="316210" y="218185"/>
                  </a:moveTo>
                  <a:lnTo>
                    <a:pt x="0" y="218185"/>
                  </a:lnTo>
                  <a:lnTo>
                    <a:pt x="0" y="46428"/>
                  </a:lnTo>
                  <a:lnTo>
                    <a:pt x="3655" y="28359"/>
                  </a:lnTo>
                  <a:lnTo>
                    <a:pt x="13622" y="13601"/>
                  </a:lnTo>
                  <a:lnTo>
                    <a:pt x="28400" y="3649"/>
                  </a:lnTo>
                  <a:lnTo>
                    <a:pt x="46489" y="0"/>
                  </a:lnTo>
                  <a:lnTo>
                    <a:pt x="269702" y="0"/>
                  </a:lnTo>
                  <a:lnTo>
                    <a:pt x="287802" y="3649"/>
                  </a:lnTo>
                  <a:lnTo>
                    <a:pt x="302585" y="13601"/>
                  </a:lnTo>
                  <a:lnTo>
                    <a:pt x="312554" y="28359"/>
                  </a:lnTo>
                  <a:lnTo>
                    <a:pt x="316210" y="46428"/>
                  </a:lnTo>
                  <a:lnTo>
                    <a:pt x="316210" y="218185"/>
                  </a:lnTo>
                  <a:close/>
                </a:path>
              </a:pathLst>
            </a:custGeom>
            <a:solidFill>
              <a:srgbClr val="8EF1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451663" y="1998487"/>
              <a:ext cx="316230" cy="218440"/>
            </a:xfrm>
            <a:custGeom>
              <a:avLst/>
              <a:gdLst/>
              <a:ahLst/>
              <a:cxnLst/>
              <a:rect l="l" t="t" r="r" b="b"/>
              <a:pathLst>
                <a:path w="316229" h="218439">
                  <a:moveTo>
                    <a:pt x="253795" y="35"/>
                  </a:moveTo>
                  <a:close/>
                </a:path>
                <a:path w="316229" h="218439">
                  <a:moveTo>
                    <a:pt x="316209" y="218203"/>
                  </a:moveTo>
                  <a:lnTo>
                    <a:pt x="0" y="218203"/>
                  </a:lnTo>
                  <a:lnTo>
                    <a:pt x="0" y="151747"/>
                  </a:lnTo>
                  <a:lnTo>
                    <a:pt x="212191" y="151747"/>
                  </a:lnTo>
                  <a:lnTo>
                    <a:pt x="228389" y="148482"/>
                  </a:lnTo>
                  <a:lnTo>
                    <a:pt x="241613" y="139577"/>
                  </a:lnTo>
                  <a:lnTo>
                    <a:pt x="250527" y="126369"/>
                  </a:lnTo>
                  <a:lnTo>
                    <a:pt x="253795" y="110196"/>
                  </a:lnTo>
                  <a:lnTo>
                    <a:pt x="253795" y="35"/>
                  </a:lnTo>
                  <a:lnTo>
                    <a:pt x="269702" y="35"/>
                  </a:lnTo>
                  <a:lnTo>
                    <a:pt x="287802" y="3679"/>
                  </a:lnTo>
                  <a:lnTo>
                    <a:pt x="302585" y="13621"/>
                  </a:lnTo>
                  <a:lnTo>
                    <a:pt x="312554" y="28372"/>
                  </a:lnTo>
                  <a:lnTo>
                    <a:pt x="316209" y="46446"/>
                  </a:lnTo>
                  <a:lnTo>
                    <a:pt x="316209" y="218203"/>
                  </a:lnTo>
                  <a:close/>
                </a:path>
              </a:pathLst>
            </a:custGeom>
            <a:solidFill>
              <a:srgbClr val="72DD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340072" y="1307400"/>
              <a:ext cx="1032510" cy="909955"/>
            </a:xfrm>
            <a:custGeom>
              <a:avLst/>
              <a:gdLst/>
              <a:ahLst/>
              <a:cxnLst/>
              <a:rect l="l" t="t" r="r" b="b"/>
              <a:pathLst>
                <a:path w="1032509" h="909955">
                  <a:moveTo>
                    <a:pt x="1032306" y="264604"/>
                  </a:moveTo>
                  <a:lnTo>
                    <a:pt x="1028649" y="246532"/>
                  </a:lnTo>
                  <a:lnTo>
                    <a:pt x="1018692" y="231775"/>
                  </a:lnTo>
                  <a:lnTo>
                    <a:pt x="1003909" y="221818"/>
                  </a:lnTo>
                  <a:lnTo>
                    <a:pt x="985799" y="218173"/>
                  </a:lnTo>
                  <a:lnTo>
                    <a:pt x="920724" y="218173"/>
                  </a:lnTo>
                  <a:lnTo>
                    <a:pt x="920724" y="46418"/>
                  </a:lnTo>
                  <a:lnTo>
                    <a:pt x="917067" y="28359"/>
                  </a:lnTo>
                  <a:lnTo>
                    <a:pt x="907110" y="13601"/>
                  </a:lnTo>
                  <a:lnTo>
                    <a:pt x="892327" y="3657"/>
                  </a:lnTo>
                  <a:lnTo>
                    <a:pt x="874242" y="0"/>
                  </a:lnTo>
                  <a:lnTo>
                    <a:pt x="604520" y="0"/>
                  </a:lnTo>
                  <a:lnTo>
                    <a:pt x="604520" y="218173"/>
                  </a:lnTo>
                  <a:lnTo>
                    <a:pt x="46494" y="218173"/>
                  </a:lnTo>
                  <a:lnTo>
                    <a:pt x="28397" y="221818"/>
                  </a:lnTo>
                  <a:lnTo>
                    <a:pt x="13627" y="231775"/>
                  </a:lnTo>
                  <a:lnTo>
                    <a:pt x="3657" y="246519"/>
                  </a:lnTo>
                  <a:lnTo>
                    <a:pt x="0" y="264579"/>
                  </a:lnTo>
                  <a:lnTo>
                    <a:pt x="0" y="909853"/>
                  </a:lnTo>
                  <a:lnTo>
                    <a:pt x="1032306" y="909853"/>
                  </a:lnTo>
                  <a:lnTo>
                    <a:pt x="1032306" y="264604"/>
                  </a:lnTo>
                  <a:close/>
                </a:path>
              </a:pathLst>
            </a:custGeom>
            <a:solidFill>
              <a:srgbClr val="FFE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944577" y="1307417"/>
              <a:ext cx="316230" cy="218440"/>
            </a:xfrm>
            <a:custGeom>
              <a:avLst/>
              <a:gdLst/>
              <a:ahLst/>
              <a:cxnLst/>
              <a:rect l="l" t="t" r="r" b="b"/>
              <a:pathLst>
                <a:path w="316229" h="218440">
                  <a:moveTo>
                    <a:pt x="316209" y="218167"/>
                  </a:moveTo>
                  <a:lnTo>
                    <a:pt x="0" y="218167"/>
                  </a:lnTo>
                  <a:lnTo>
                    <a:pt x="0" y="151711"/>
                  </a:lnTo>
                  <a:lnTo>
                    <a:pt x="212191" y="151711"/>
                  </a:lnTo>
                  <a:lnTo>
                    <a:pt x="228389" y="148446"/>
                  </a:lnTo>
                  <a:lnTo>
                    <a:pt x="241613" y="139543"/>
                  </a:lnTo>
                  <a:lnTo>
                    <a:pt x="250527" y="126341"/>
                  </a:lnTo>
                  <a:lnTo>
                    <a:pt x="253795" y="110178"/>
                  </a:lnTo>
                  <a:lnTo>
                    <a:pt x="253795" y="0"/>
                  </a:lnTo>
                  <a:lnTo>
                    <a:pt x="269720" y="0"/>
                  </a:lnTo>
                  <a:lnTo>
                    <a:pt x="287809" y="3646"/>
                  </a:lnTo>
                  <a:lnTo>
                    <a:pt x="302587" y="13592"/>
                  </a:lnTo>
                  <a:lnTo>
                    <a:pt x="312554" y="28344"/>
                  </a:lnTo>
                  <a:lnTo>
                    <a:pt x="316209" y="46410"/>
                  </a:lnTo>
                  <a:lnTo>
                    <a:pt x="316209" y="218167"/>
                  </a:lnTo>
                  <a:close/>
                </a:path>
              </a:pathLst>
            </a:custGeom>
            <a:solidFill>
              <a:srgbClr val="FBD1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51681" y="1307417"/>
              <a:ext cx="316230" cy="218440"/>
            </a:xfrm>
            <a:custGeom>
              <a:avLst/>
              <a:gdLst/>
              <a:ahLst/>
              <a:cxnLst/>
              <a:rect l="l" t="t" r="r" b="b"/>
              <a:pathLst>
                <a:path w="316229" h="218440">
                  <a:moveTo>
                    <a:pt x="316192" y="218167"/>
                  </a:moveTo>
                  <a:lnTo>
                    <a:pt x="0" y="218167"/>
                  </a:lnTo>
                  <a:lnTo>
                    <a:pt x="0" y="46410"/>
                  </a:lnTo>
                  <a:lnTo>
                    <a:pt x="3655" y="28344"/>
                  </a:lnTo>
                  <a:lnTo>
                    <a:pt x="13622" y="13592"/>
                  </a:lnTo>
                  <a:lnTo>
                    <a:pt x="28400" y="3646"/>
                  </a:lnTo>
                  <a:lnTo>
                    <a:pt x="46489" y="0"/>
                  </a:lnTo>
                  <a:lnTo>
                    <a:pt x="316192" y="0"/>
                  </a:lnTo>
                  <a:lnTo>
                    <a:pt x="316192" y="218167"/>
                  </a:lnTo>
                  <a:close/>
                </a:path>
              </a:pathLst>
            </a:custGeom>
            <a:solidFill>
              <a:srgbClr val="FFE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51699" y="1307400"/>
              <a:ext cx="316230" cy="218440"/>
            </a:xfrm>
            <a:custGeom>
              <a:avLst/>
              <a:gdLst/>
              <a:ahLst/>
              <a:cxnLst/>
              <a:rect l="l" t="t" r="r" b="b"/>
              <a:pathLst>
                <a:path w="316229" h="218440">
                  <a:moveTo>
                    <a:pt x="316209" y="218185"/>
                  </a:moveTo>
                  <a:lnTo>
                    <a:pt x="0" y="218185"/>
                  </a:lnTo>
                  <a:lnTo>
                    <a:pt x="0" y="151729"/>
                  </a:lnTo>
                  <a:lnTo>
                    <a:pt x="212191" y="151729"/>
                  </a:lnTo>
                  <a:lnTo>
                    <a:pt x="228379" y="148464"/>
                  </a:lnTo>
                  <a:lnTo>
                    <a:pt x="241597" y="139561"/>
                  </a:lnTo>
                  <a:lnTo>
                    <a:pt x="250509" y="126359"/>
                  </a:lnTo>
                  <a:lnTo>
                    <a:pt x="253777" y="110196"/>
                  </a:lnTo>
                  <a:lnTo>
                    <a:pt x="253777" y="0"/>
                  </a:lnTo>
                  <a:lnTo>
                    <a:pt x="316209" y="0"/>
                  </a:lnTo>
                  <a:lnTo>
                    <a:pt x="316209" y="218185"/>
                  </a:lnTo>
                  <a:close/>
                </a:path>
              </a:pathLst>
            </a:custGeom>
            <a:solidFill>
              <a:srgbClr val="FBD1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0" y="3614876"/>
            <a:ext cx="7040245" cy="6672580"/>
            <a:chOff x="0" y="3614876"/>
            <a:chExt cx="7040245" cy="6672580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14876"/>
              <a:ext cx="7040190" cy="667212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754657" y="4497866"/>
              <a:ext cx="3999229" cy="2333625"/>
            </a:xfrm>
            <a:custGeom>
              <a:avLst/>
              <a:gdLst/>
              <a:ahLst/>
              <a:cxnLst/>
              <a:rect l="l" t="t" r="r" b="b"/>
              <a:pathLst>
                <a:path w="3999229" h="2333625">
                  <a:moveTo>
                    <a:pt x="3922645" y="301934"/>
                  </a:moveTo>
                  <a:lnTo>
                    <a:pt x="3922070" y="301129"/>
                  </a:lnTo>
                  <a:lnTo>
                    <a:pt x="3916437" y="294341"/>
                  </a:lnTo>
                  <a:lnTo>
                    <a:pt x="3921610" y="290774"/>
                  </a:lnTo>
                  <a:lnTo>
                    <a:pt x="3925750" y="285021"/>
                  </a:lnTo>
                  <a:lnTo>
                    <a:pt x="3931498" y="291580"/>
                  </a:lnTo>
                  <a:lnTo>
                    <a:pt x="3928279" y="296297"/>
                  </a:lnTo>
                  <a:lnTo>
                    <a:pt x="3925979" y="300784"/>
                  </a:lnTo>
                  <a:lnTo>
                    <a:pt x="3925635" y="301704"/>
                  </a:lnTo>
                  <a:lnTo>
                    <a:pt x="3922645" y="301934"/>
                  </a:lnTo>
                  <a:close/>
                </a:path>
                <a:path w="3999229" h="2333625">
                  <a:moveTo>
                    <a:pt x="3953457" y="300209"/>
                  </a:moveTo>
                  <a:lnTo>
                    <a:pt x="3953687" y="293766"/>
                  </a:lnTo>
                  <a:lnTo>
                    <a:pt x="3953802" y="288473"/>
                  </a:lnTo>
                  <a:lnTo>
                    <a:pt x="3954147" y="280419"/>
                  </a:lnTo>
                  <a:lnTo>
                    <a:pt x="3960240" y="290774"/>
                  </a:lnTo>
                  <a:lnTo>
                    <a:pt x="3953457" y="300209"/>
                  </a:lnTo>
                  <a:close/>
                </a:path>
                <a:path w="3999229" h="2333625">
                  <a:moveTo>
                    <a:pt x="3907469" y="45938"/>
                  </a:moveTo>
                  <a:lnTo>
                    <a:pt x="3909769" y="37885"/>
                  </a:lnTo>
                  <a:lnTo>
                    <a:pt x="3913333" y="40071"/>
                  </a:lnTo>
                  <a:lnTo>
                    <a:pt x="3919196" y="41451"/>
                  </a:lnTo>
                  <a:lnTo>
                    <a:pt x="3907469" y="45938"/>
                  </a:lnTo>
                  <a:close/>
                </a:path>
                <a:path w="3999229" h="2333625">
                  <a:moveTo>
                    <a:pt x="3900456" y="19706"/>
                  </a:moveTo>
                  <a:lnTo>
                    <a:pt x="3901721" y="10502"/>
                  </a:lnTo>
                  <a:lnTo>
                    <a:pt x="3902641" y="4059"/>
                  </a:lnTo>
                  <a:lnTo>
                    <a:pt x="3907354" y="6015"/>
                  </a:lnTo>
                  <a:lnTo>
                    <a:pt x="3910229" y="7165"/>
                  </a:lnTo>
                  <a:lnTo>
                    <a:pt x="3912413" y="8086"/>
                  </a:lnTo>
                  <a:lnTo>
                    <a:pt x="3913448" y="11077"/>
                  </a:lnTo>
                  <a:lnTo>
                    <a:pt x="3905745" y="18325"/>
                  </a:lnTo>
                  <a:lnTo>
                    <a:pt x="3900456" y="19706"/>
                  </a:lnTo>
                  <a:close/>
                </a:path>
                <a:path w="3999229" h="2333625">
                  <a:moveTo>
                    <a:pt x="3770655" y="2103"/>
                  </a:moveTo>
                  <a:lnTo>
                    <a:pt x="3770540" y="1412"/>
                  </a:lnTo>
                  <a:lnTo>
                    <a:pt x="3770310" y="837"/>
                  </a:lnTo>
                  <a:lnTo>
                    <a:pt x="3770195" y="147"/>
                  </a:lnTo>
                  <a:lnTo>
                    <a:pt x="3770548" y="0"/>
                  </a:lnTo>
                  <a:lnTo>
                    <a:pt x="3775047" y="0"/>
                  </a:lnTo>
                  <a:lnTo>
                    <a:pt x="3775253" y="722"/>
                  </a:lnTo>
                  <a:lnTo>
                    <a:pt x="3773644" y="1182"/>
                  </a:lnTo>
                  <a:lnTo>
                    <a:pt x="3770655" y="2103"/>
                  </a:lnTo>
                  <a:close/>
                </a:path>
                <a:path w="3999229" h="2333625">
                  <a:moveTo>
                    <a:pt x="3988523" y="247284"/>
                  </a:moveTo>
                  <a:lnTo>
                    <a:pt x="3981280" y="243027"/>
                  </a:lnTo>
                  <a:lnTo>
                    <a:pt x="3986569" y="235778"/>
                  </a:lnTo>
                  <a:lnTo>
                    <a:pt x="3988523" y="247284"/>
                  </a:lnTo>
                  <a:close/>
                </a:path>
                <a:path w="3999229" h="2333625">
                  <a:moveTo>
                    <a:pt x="3961045" y="358771"/>
                  </a:moveTo>
                  <a:lnTo>
                    <a:pt x="3961275" y="351293"/>
                  </a:lnTo>
                  <a:lnTo>
                    <a:pt x="3958516" y="345770"/>
                  </a:lnTo>
                  <a:lnTo>
                    <a:pt x="3967598" y="345310"/>
                  </a:lnTo>
                  <a:lnTo>
                    <a:pt x="3968174" y="337256"/>
                  </a:lnTo>
                  <a:lnTo>
                    <a:pt x="3969438" y="328397"/>
                  </a:lnTo>
                  <a:lnTo>
                    <a:pt x="3972082" y="330813"/>
                  </a:lnTo>
                  <a:lnTo>
                    <a:pt x="3974956" y="331964"/>
                  </a:lnTo>
                  <a:lnTo>
                    <a:pt x="3975186" y="333689"/>
                  </a:lnTo>
                  <a:lnTo>
                    <a:pt x="3975777" y="340618"/>
                  </a:lnTo>
                  <a:lnTo>
                    <a:pt x="3974569" y="347784"/>
                  </a:lnTo>
                  <a:lnTo>
                    <a:pt x="3971484" y="353914"/>
                  </a:lnTo>
                  <a:lnTo>
                    <a:pt x="3966449" y="357736"/>
                  </a:lnTo>
                  <a:lnTo>
                    <a:pt x="3961045" y="358771"/>
                  </a:lnTo>
                  <a:close/>
                </a:path>
                <a:path w="3999229" h="2333625">
                  <a:moveTo>
                    <a:pt x="3830669" y="57904"/>
                  </a:moveTo>
                  <a:lnTo>
                    <a:pt x="3830784" y="54222"/>
                  </a:lnTo>
                  <a:lnTo>
                    <a:pt x="3831589" y="54222"/>
                  </a:lnTo>
                  <a:lnTo>
                    <a:pt x="3831359" y="54337"/>
                  </a:lnTo>
                  <a:lnTo>
                    <a:pt x="3831014" y="54567"/>
                  </a:lnTo>
                  <a:lnTo>
                    <a:pt x="3830669" y="57904"/>
                  </a:lnTo>
                  <a:close/>
                </a:path>
                <a:path w="3999229" h="2333625">
                  <a:moveTo>
                    <a:pt x="3831589" y="54107"/>
                  </a:moveTo>
                  <a:close/>
                </a:path>
                <a:path w="3999229" h="2333625">
                  <a:moveTo>
                    <a:pt x="3899191" y="944743"/>
                  </a:moveTo>
                  <a:lnTo>
                    <a:pt x="3898156" y="944398"/>
                  </a:lnTo>
                  <a:lnTo>
                    <a:pt x="3896777" y="943478"/>
                  </a:lnTo>
                  <a:lnTo>
                    <a:pt x="3896777" y="930937"/>
                  </a:lnTo>
                  <a:lnTo>
                    <a:pt x="3902222" y="925238"/>
                  </a:lnTo>
                  <a:lnTo>
                    <a:pt x="3909122" y="924005"/>
                  </a:lnTo>
                  <a:lnTo>
                    <a:pt x="3916776" y="925404"/>
                  </a:lnTo>
                  <a:lnTo>
                    <a:pt x="3924485" y="927600"/>
                  </a:lnTo>
                  <a:lnTo>
                    <a:pt x="3924561" y="928061"/>
                  </a:lnTo>
                  <a:lnTo>
                    <a:pt x="3900341" y="928061"/>
                  </a:lnTo>
                  <a:lnTo>
                    <a:pt x="3904020" y="939681"/>
                  </a:lnTo>
                  <a:lnTo>
                    <a:pt x="3899191" y="944743"/>
                  </a:lnTo>
                  <a:close/>
                </a:path>
                <a:path w="3999229" h="2333625">
                  <a:moveTo>
                    <a:pt x="3920116" y="941177"/>
                  </a:moveTo>
                  <a:lnTo>
                    <a:pt x="3915287" y="935884"/>
                  </a:lnTo>
                  <a:lnTo>
                    <a:pt x="3911953" y="929441"/>
                  </a:lnTo>
                  <a:lnTo>
                    <a:pt x="3900341" y="928061"/>
                  </a:lnTo>
                  <a:lnTo>
                    <a:pt x="3924561" y="928061"/>
                  </a:lnTo>
                  <a:lnTo>
                    <a:pt x="3925060" y="931052"/>
                  </a:lnTo>
                  <a:lnTo>
                    <a:pt x="3926324" y="939796"/>
                  </a:lnTo>
                  <a:lnTo>
                    <a:pt x="3923105" y="940486"/>
                  </a:lnTo>
                  <a:lnTo>
                    <a:pt x="3920116" y="941177"/>
                  </a:lnTo>
                  <a:close/>
                </a:path>
                <a:path w="3999229" h="2333625">
                  <a:moveTo>
                    <a:pt x="3897812" y="910687"/>
                  </a:moveTo>
                  <a:lnTo>
                    <a:pt x="3896892" y="909767"/>
                  </a:lnTo>
                  <a:lnTo>
                    <a:pt x="3896892" y="900448"/>
                  </a:lnTo>
                  <a:lnTo>
                    <a:pt x="3898041" y="903554"/>
                  </a:lnTo>
                  <a:lnTo>
                    <a:pt x="3900226" y="909077"/>
                  </a:lnTo>
                  <a:lnTo>
                    <a:pt x="3899421" y="909652"/>
                  </a:lnTo>
                  <a:lnTo>
                    <a:pt x="3898616" y="910112"/>
                  </a:lnTo>
                  <a:lnTo>
                    <a:pt x="3897812" y="910687"/>
                  </a:lnTo>
                  <a:close/>
                </a:path>
                <a:path w="3999229" h="2333625">
                  <a:moveTo>
                    <a:pt x="3899651" y="1082233"/>
                  </a:moveTo>
                  <a:lnTo>
                    <a:pt x="3898732" y="1081198"/>
                  </a:lnTo>
                  <a:lnTo>
                    <a:pt x="3896892" y="1078897"/>
                  </a:lnTo>
                  <a:lnTo>
                    <a:pt x="3896892" y="1075215"/>
                  </a:lnTo>
                  <a:lnTo>
                    <a:pt x="3897122" y="1074985"/>
                  </a:lnTo>
                  <a:lnTo>
                    <a:pt x="3897237" y="1074755"/>
                  </a:lnTo>
                  <a:lnTo>
                    <a:pt x="3897467" y="1074525"/>
                  </a:lnTo>
                  <a:lnTo>
                    <a:pt x="3898961" y="1076251"/>
                  </a:lnTo>
                  <a:lnTo>
                    <a:pt x="3901951" y="1079472"/>
                  </a:lnTo>
                  <a:lnTo>
                    <a:pt x="3900456" y="1081428"/>
                  </a:lnTo>
                  <a:lnTo>
                    <a:pt x="3899651" y="1082233"/>
                  </a:lnTo>
                  <a:close/>
                </a:path>
                <a:path w="3999229" h="2333625">
                  <a:moveTo>
                    <a:pt x="3990937" y="433902"/>
                  </a:moveTo>
                  <a:lnTo>
                    <a:pt x="3985879" y="426538"/>
                  </a:lnTo>
                  <a:lnTo>
                    <a:pt x="3982315" y="421131"/>
                  </a:lnTo>
                  <a:lnTo>
                    <a:pt x="3988408" y="422972"/>
                  </a:lnTo>
                  <a:lnTo>
                    <a:pt x="3996916" y="425388"/>
                  </a:lnTo>
                  <a:lnTo>
                    <a:pt x="3994731" y="428494"/>
                  </a:lnTo>
                  <a:lnTo>
                    <a:pt x="3993122" y="430680"/>
                  </a:lnTo>
                  <a:lnTo>
                    <a:pt x="3990937" y="433902"/>
                  </a:lnTo>
                  <a:close/>
                </a:path>
                <a:path w="3999229" h="2333625">
                  <a:moveTo>
                    <a:pt x="3917587" y="576684"/>
                  </a:moveTo>
                  <a:lnTo>
                    <a:pt x="3915862" y="573233"/>
                  </a:lnTo>
                  <a:lnTo>
                    <a:pt x="3923450" y="568746"/>
                  </a:lnTo>
                  <a:lnTo>
                    <a:pt x="3924025" y="569781"/>
                  </a:lnTo>
                  <a:lnTo>
                    <a:pt x="3924945" y="572082"/>
                  </a:lnTo>
                  <a:lnTo>
                    <a:pt x="3922415" y="573578"/>
                  </a:lnTo>
                  <a:lnTo>
                    <a:pt x="3920001" y="575189"/>
                  </a:lnTo>
                  <a:lnTo>
                    <a:pt x="3917587" y="576684"/>
                  </a:lnTo>
                  <a:close/>
                </a:path>
                <a:path w="3999229" h="2333625">
                  <a:moveTo>
                    <a:pt x="3953457" y="1397483"/>
                  </a:moveTo>
                  <a:lnTo>
                    <a:pt x="3953687" y="1391040"/>
                  </a:lnTo>
                  <a:lnTo>
                    <a:pt x="3953802" y="1385747"/>
                  </a:lnTo>
                  <a:lnTo>
                    <a:pt x="3954147" y="1377693"/>
                  </a:lnTo>
                  <a:lnTo>
                    <a:pt x="3960240" y="1388048"/>
                  </a:lnTo>
                  <a:lnTo>
                    <a:pt x="3953457" y="1397483"/>
                  </a:lnTo>
                  <a:close/>
                </a:path>
                <a:path w="3999229" h="2333625">
                  <a:moveTo>
                    <a:pt x="3961045" y="1456160"/>
                  </a:moveTo>
                  <a:lnTo>
                    <a:pt x="3961275" y="1448682"/>
                  </a:lnTo>
                  <a:lnTo>
                    <a:pt x="3958516" y="1443159"/>
                  </a:lnTo>
                  <a:lnTo>
                    <a:pt x="3967598" y="1442699"/>
                  </a:lnTo>
                  <a:lnTo>
                    <a:pt x="3968174" y="1434645"/>
                  </a:lnTo>
                  <a:lnTo>
                    <a:pt x="3969438" y="1425786"/>
                  </a:lnTo>
                  <a:lnTo>
                    <a:pt x="3972082" y="1428087"/>
                  </a:lnTo>
                  <a:lnTo>
                    <a:pt x="3974956" y="1429353"/>
                  </a:lnTo>
                  <a:lnTo>
                    <a:pt x="3975186" y="1431078"/>
                  </a:lnTo>
                  <a:lnTo>
                    <a:pt x="3975777" y="1438007"/>
                  </a:lnTo>
                  <a:lnTo>
                    <a:pt x="3974569" y="1445173"/>
                  </a:lnTo>
                  <a:lnTo>
                    <a:pt x="3971484" y="1451303"/>
                  </a:lnTo>
                  <a:lnTo>
                    <a:pt x="3966449" y="1455125"/>
                  </a:lnTo>
                  <a:lnTo>
                    <a:pt x="3961045" y="1456160"/>
                  </a:lnTo>
                  <a:close/>
                </a:path>
                <a:path w="3999229" h="2333625">
                  <a:moveTo>
                    <a:pt x="3988523" y="1344673"/>
                  </a:moveTo>
                  <a:lnTo>
                    <a:pt x="3981280" y="1340416"/>
                  </a:lnTo>
                  <a:lnTo>
                    <a:pt x="3986569" y="1333167"/>
                  </a:lnTo>
                  <a:lnTo>
                    <a:pt x="3988523" y="1344673"/>
                  </a:lnTo>
                  <a:close/>
                </a:path>
                <a:path w="3999229" h="2333625">
                  <a:moveTo>
                    <a:pt x="3990363" y="466347"/>
                  </a:moveTo>
                  <a:lnTo>
                    <a:pt x="3989213" y="466232"/>
                  </a:lnTo>
                  <a:lnTo>
                    <a:pt x="3987948" y="466232"/>
                  </a:lnTo>
                  <a:lnTo>
                    <a:pt x="3986799" y="466117"/>
                  </a:lnTo>
                  <a:lnTo>
                    <a:pt x="3988523" y="453921"/>
                  </a:lnTo>
                  <a:lnTo>
                    <a:pt x="3989558" y="454036"/>
                  </a:lnTo>
                  <a:lnTo>
                    <a:pt x="3991742" y="454497"/>
                  </a:lnTo>
                  <a:lnTo>
                    <a:pt x="3990363" y="466347"/>
                  </a:lnTo>
                  <a:close/>
                </a:path>
                <a:path w="3999229" h="2333625">
                  <a:moveTo>
                    <a:pt x="3938051" y="916095"/>
                  </a:moveTo>
                  <a:lnTo>
                    <a:pt x="3932878" y="902979"/>
                  </a:lnTo>
                  <a:lnTo>
                    <a:pt x="3930693" y="897341"/>
                  </a:lnTo>
                  <a:lnTo>
                    <a:pt x="3935522" y="895500"/>
                  </a:lnTo>
                  <a:lnTo>
                    <a:pt x="3940351" y="893774"/>
                  </a:lnTo>
                  <a:lnTo>
                    <a:pt x="3947249" y="891128"/>
                  </a:lnTo>
                  <a:lnTo>
                    <a:pt x="3940265" y="910026"/>
                  </a:lnTo>
                  <a:lnTo>
                    <a:pt x="3938051" y="916095"/>
                  </a:lnTo>
                  <a:close/>
                </a:path>
                <a:path w="3999229" h="2333625">
                  <a:moveTo>
                    <a:pt x="3948169" y="813121"/>
                  </a:moveTo>
                  <a:lnTo>
                    <a:pt x="3946674" y="812776"/>
                  </a:lnTo>
                  <a:lnTo>
                    <a:pt x="3945295" y="812316"/>
                  </a:lnTo>
                  <a:lnTo>
                    <a:pt x="3943800" y="811971"/>
                  </a:lnTo>
                  <a:lnTo>
                    <a:pt x="3944030" y="811165"/>
                  </a:lnTo>
                  <a:lnTo>
                    <a:pt x="3944260" y="809670"/>
                  </a:lnTo>
                  <a:lnTo>
                    <a:pt x="3945869" y="810015"/>
                  </a:lnTo>
                  <a:lnTo>
                    <a:pt x="3947249" y="810590"/>
                  </a:lnTo>
                  <a:lnTo>
                    <a:pt x="3948629" y="811050"/>
                  </a:lnTo>
                  <a:lnTo>
                    <a:pt x="3948398" y="812316"/>
                  </a:lnTo>
                  <a:lnTo>
                    <a:pt x="3948169" y="813121"/>
                  </a:lnTo>
                  <a:close/>
                </a:path>
                <a:path w="3999229" h="2333625">
                  <a:moveTo>
                    <a:pt x="3943110" y="641805"/>
                  </a:moveTo>
                  <a:lnTo>
                    <a:pt x="3943570" y="628919"/>
                  </a:lnTo>
                  <a:lnTo>
                    <a:pt x="3943800" y="628689"/>
                  </a:lnTo>
                  <a:lnTo>
                    <a:pt x="3952652" y="632946"/>
                  </a:lnTo>
                  <a:lnTo>
                    <a:pt x="3948858" y="636398"/>
                  </a:lnTo>
                  <a:lnTo>
                    <a:pt x="3946329" y="638814"/>
                  </a:lnTo>
                  <a:lnTo>
                    <a:pt x="3943110" y="641805"/>
                  </a:lnTo>
                  <a:close/>
                </a:path>
                <a:path w="3999229" h="2333625">
                  <a:moveTo>
                    <a:pt x="3924370" y="1000315"/>
                  </a:moveTo>
                  <a:lnTo>
                    <a:pt x="3919656" y="991571"/>
                  </a:lnTo>
                  <a:lnTo>
                    <a:pt x="3919081" y="990305"/>
                  </a:lnTo>
                  <a:lnTo>
                    <a:pt x="3916897" y="990190"/>
                  </a:lnTo>
                  <a:lnTo>
                    <a:pt x="3915402" y="989845"/>
                  </a:lnTo>
                  <a:lnTo>
                    <a:pt x="3908867" y="987461"/>
                  </a:lnTo>
                  <a:lnTo>
                    <a:pt x="3906147" y="983804"/>
                  </a:lnTo>
                  <a:lnTo>
                    <a:pt x="3907221" y="978163"/>
                  </a:lnTo>
                  <a:lnTo>
                    <a:pt x="3912068" y="969825"/>
                  </a:lnTo>
                  <a:lnTo>
                    <a:pt x="3916322" y="976935"/>
                  </a:lnTo>
                  <a:lnTo>
                    <a:pt x="3920748" y="983387"/>
                  </a:lnTo>
                  <a:lnTo>
                    <a:pt x="3926037" y="988351"/>
                  </a:lnTo>
                  <a:lnTo>
                    <a:pt x="3932878" y="990995"/>
                  </a:lnTo>
                  <a:lnTo>
                    <a:pt x="3928164" y="992721"/>
                  </a:lnTo>
                  <a:lnTo>
                    <a:pt x="3924370" y="1000315"/>
                  </a:lnTo>
                  <a:close/>
                </a:path>
                <a:path w="3999229" h="2333625">
                  <a:moveTo>
                    <a:pt x="3996456" y="812891"/>
                  </a:moveTo>
                  <a:lnTo>
                    <a:pt x="3995881" y="812546"/>
                  </a:lnTo>
                  <a:lnTo>
                    <a:pt x="3995191" y="812201"/>
                  </a:lnTo>
                  <a:lnTo>
                    <a:pt x="3994617" y="811856"/>
                  </a:lnTo>
                  <a:lnTo>
                    <a:pt x="3995421" y="809670"/>
                  </a:lnTo>
                  <a:lnTo>
                    <a:pt x="3996341" y="807599"/>
                  </a:lnTo>
                  <a:lnTo>
                    <a:pt x="3997146" y="805528"/>
                  </a:lnTo>
                  <a:lnTo>
                    <a:pt x="3997721" y="805758"/>
                  </a:lnTo>
                  <a:lnTo>
                    <a:pt x="3998181" y="806103"/>
                  </a:lnTo>
                  <a:lnTo>
                    <a:pt x="3998756" y="806333"/>
                  </a:lnTo>
                  <a:lnTo>
                    <a:pt x="3997951" y="808519"/>
                  </a:lnTo>
                  <a:lnTo>
                    <a:pt x="3997261" y="810705"/>
                  </a:lnTo>
                  <a:lnTo>
                    <a:pt x="3996456" y="812891"/>
                  </a:lnTo>
                  <a:close/>
                </a:path>
                <a:path w="3999229" h="2333625">
                  <a:moveTo>
                    <a:pt x="3939086" y="826698"/>
                  </a:moveTo>
                  <a:lnTo>
                    <a:pt x="3938396" y="825777"/>
                  </a:lnTo>
                  <a:lnTo>
                    <a:pt x="3937821" y="825202"/>
                  </a:lnTo>
                  <a:lnTo>
                    <a:pt x="3938856" y="824281"/>
                  </a:lnTo>
                  <a:lnTo>
                    <a:pt x="3938971" y="824742"/>
                  </a:lnTo>
                  <a:lnTo>
                    <a:pt x="3939201" y="825087"/>
                  </a:lnTo>
                  <a:lnTo>
                    <a:pt x="3939316" y="826007"/>
                  </a:lnTo>
                  <a:lnTo>
                    <a:pt x="3939086" y="826698"/>
                  </a:lnTo>
                  <a:close/>
                </a:path>
                <a:path w="3999229" h="2333625">
                  <a:moveTo>
                    <a:pt x="3943340" y="712334"/>
                  </a:moveTo>
                  <a:lnTo>
                    <a:pt x="3941960" y="710838"/>
                  </a:lnTo>
                  <a:lnTo>
                    <a:pt x="3942075" y="709802"/>
                  </a:lnTo>
                  <a:lnTo>
                    <a:pt x="3942880" y="708077"/>
                  </a:lnTo>
                  <a:lnTo>
                    <a:pt x="3943340" y="708537"/>
                  </a:lnTo>
                  <a:lnTo>
                    <a:pt x="3944144" y="708997"/>
                  </a:lnTo>
                  <a:lnTo>
                    <a:pt x="3944260" y="710378"/>
                  </a:lnTo>
                  <a:lnTo>
                    <a:pt x="3943800" y="711183"/>
                  </a:lnTo>
                  <a:lnTo>
                    <a:pt x="3943340" y="712334"/>
                  </a:lnTo>
                  <a:close/>
                </a:path>
                <a:path w="3999229" h="2333625">
                  <a:moveTo>
                    <a:pt x="3969438" y="1033681"/>
                  </a:moveTo>
                  <a:lnTo>
                    <a:pt x="3967483" y="1031034"/>
                  </a:lnTo>
                  <a:lnTo>
                    <a:pt x="3963575" y="1025972"/>
                  </a:lnTo>
                  <a:lnTo>
                    <a:pt x="3967138" y="1025282"/>
                  </a:lnTo>
                  <a:lnTo>
                    <a:pt x="3969208" y="1024936"/>
                  </a:lnTo>
                  <a:lnTo>
                    <a:pt x="3972887" y="1024361"/>
                  </a:lnTo>
                  <a:lnTo>
                    <a:pt x="3971507" y="1028158"/>
                  </a:lnTo>
                  <a:lnTo>
                    <a:pt x="3970703" y="1030459"/>
                  </a:lnTo>
                  <a:lnTo>
                    <a:pt x="3969438" y="1033681"/>
                  </a:lnTo>
                  <a:close/>
                </a:path>
                <a:path w="3999229" h="2333625">
                  <a:moveTo>
                    <a:pt x="3935637" y="746045"/>
                  </a:moveTo>
                  <a:lnTo>
                    <a:pt x="3934487" y="744664"/>
                  </a:lnTo>
                  <a:lnTo>
                    <a:pt x="3934027" y="743974"/>
                  </a:lnTo>
                  <a:lnTo>
                    <a:pt x="3934947" y="743513"/>
                  </a:lnTo>
                  <a:lnTo>
                    <a:pt x="3935752" y="743168"/>
                  </a:lnTo>
                  <a:lnTo>
                    <a:pt x="3936557" y="742708"/>
                  </a:lnTo>
                  <a:lnTo>
                    <a:pt x="3936787" y="743398"/>
                  </a:lnTo>
                  <a:lnTo>
                    <a:pt x="3937247" y="744204"/>
                  </a:lnTo>
                  <a:lnTo>
                    <a:pt x="3937132" y="744894"/>
                  </a:lnTo>
                  <a:lnTo>
                    <a:pt x="3937016" y="745354"/>
                  </a:lnTo>
                  <a:lnTo>
                    <a:pt x="3936097" y="745584"/>
                  </a:lnTo>
                  <a:lnTo>
                    <a:pt x="3935637" y="746045"/>
                  </a:lnTo>
                  <a:close/>
                </a:path>
                <a:path w="3999229" h="2333625">
                  <a:moveTo>
                    <a:pt x="3929773" y="494305"/>
                  </a:moveTo>
                  <a:lnTo>
                    <a:pt x="3928624" y="488783"/>
                  </a:lnTo>
                  <a:lnTo>
                    <a:pt x="3926439" y="478773"/>
                  </a:lnTo>
                  <a:lnTo>
                    <a:pt x="3934487" y="480499"/>
                  </a:lnTo>
                  <a:lnTo>
                    <a:pt x="3934717" y="481880"/>
                  </a:lnTo>
                  <a:lnTo>
                    <a:pt x="3929773" y="494305"/>
                  </a:lnTo>
                  <a:close/>
                </a:path>
                <a:path w="3999229" h="2333625">
                  <a:moveTo>
                    <a:pt x="3968058" y="930937"/>
                  </a:moveTo>
                  <a:lnTo>
                    <a:pt x="3964724" y="929786"/>
                  </a:lnTo>
                  <a:lnTo>
                    <a:pt x="3961045" y="929786"/>
                  </a:lnTo>
                  <a:lnTo>
                    <a:pt x="3964379" y="921502"/>
                  </a:lnTo>
                  <a:lnTo>
                    <a:pt x="3969783" y="908271"/>
                  </a:lnTo>
                  <a:lnTo>
                    <a:pt x="3974612" y="916095"/>
                  </a:lnTo>
                  <a:lnTo>
                    <a:pt x="3973577" y="923228"/>
                  </a:lnTo>
                  <a:lnTo>
                    <a:pt x="3968978" y="929556"/>
                  </a:lnTo>
                  <a:lnTo>
                    <a:pt x="3968058" y="930937"/>
                  </a:lnTo>
                  <a:close/>
                </a:path>
                <a:path w="3999229" h="2333625">
                  <a:moveTo>
                    <a:pt x="3952537" y="547231"/>
                  </a:moveTo>
                  <a:lnTo>
                    <a:pt x="3949848" y="541271"/>
                  </a:lnTo>
                  <a:lnTo>
                    <a:pt x="3949994" y="535797"/>
                  </a:lnTo>
                  <a:lnTo>
                    <a:pt x="3953394" y="532588"/>
                  </a:lnTo>
                  <a:lnTo>
                    <a:pt x="3960470" y="533424"/>
                  </a:lnTo>
                  <a:lnTo>
                    <a:pt x="3959895" y="536530"/>
                  </a:lnTo>
                  <a:lnTo>
                    <a:pt x="3959895" y="540097"/>
                  </a:lnTo>
                  <a:lnTo>
                    <a:pt x="3958516" y="542628"/>
                  </a:lnTo>
                  <a:lnTo>
                    <a:pt x="3957251" y="544814"/>
                  </a:lnTo>
                  <a:lnTo>
                    <a:pt x="3954607" y="545735"/>
                  </a:lnTo>
                  <a:lnTo>
                    <a:pt x="3952537" y="547231"/>
                  </a:lnTo>
                  <a:close/>
                </a:path>
                <a:path w="3999229" h="2333625">
                  <a:moveTo>
                    <a:pt x="3961850" y="965223"/>
                  </a:moveTo>
                  <a:lnTo>
                    <a:pt x="3960930" y="964188"/>
                  </a:lnTo>
                  <a:lnTo>
                    <a:pt x="3959895" y="963267"/>
                  </a:lnTo>
                  <a:lnTo>
                    <a:pt x="3958861" y="962232"/>
                  </a:lnTo>
                  <a:lnTo>
                    <a:pt x="3961045" y="959240"/>
                  </a:lnTo>
                  <a:lnTo>
                    <a:pt x="3961275" y="959355"/>
                  </a:lnTo>
                  <a:lnTo>
                    <a:pt x="3963919" y="962117"/>
                  </a:lnTo>
                  <a:lnTo>
                    <a:pt x="3963115" y="963382"/>
                  </a:lnTo>
                  <a:lnTo>
                    <a:pt x="3962425" y="964303"/>
                  </a:lnTo>
                  <a:lnTo>
                    <a:pt x="3961850" y="965223"/>
                  </a:lnTo>
                  <a:close/>
                </a:path>
                <a:path w="3999229" h="2333625">
                  <a:moveTo>
                    <a:pt x="3900341" y="1116980"/>
                  </a:moveTo>
                  <a:lnTo>
                    <a:pt x="3901031" y="1112033"/>
                  </a:lnTo>
                  <a:lnTo>
                    <a:pt x="3901721" y="1107776"/>
                  </a:lnTo>
                  <a:lnTo>
                    <a:pt x="3902525" y="1101333"/>
                  </a:lnTo>
                  <a:lnTo>
                    <a:pt x="3907239" y="1103288"/>
                  </a:lnTo>
                  <a:lnTo>
                    <a:pt x="3910113" y="1104439"/>
                  </a:lnTo>
                  <a:lnTo>
                    <a:pt x="3912298" y="1105359"/>
                  </a:lnTo>
                  <a:lnTo>
                    <a:pt x="3913448" y="1108351"/>
                  </a:lnTo>
                  <a:lnTo>
                    <a:pt x="3905745" y="1115599"/>
                  </a:lnTo>
                  <a:lnTo>
                    <a:pt x="3900341" y="1116980"/>
                  </a:lnTo>
                  <a:close/>
                </a:path>
                <a:path w="3999229" h="2333625">
                  <a:moveTo>
                    <a:pt x="3915402" y="1039894"/>
                  </a:moveTo>
                  <a:lnTo>
                    <a:pt x="3912749" y="1033565"/>
                  </a:lnTo>
                  <a:lnTo>
                    <a:pt x="3912628" y="1027798"/>
                  </a:lnTo>
                  <a:lnTo>
                    <a:pt x="3915289" y="1022371"/>
                  </a:lnTo>
                  <a:lnTo>
                    <a:pt x="3920806" y="1016653"/>
                  </a:lnTo>
                  <a:lnTo>
                    <a:pt x="3919196" y="1024476"/>
                  </a:lnTo>
                  <a:lnTo>
                    <a:pt x="3921610" y="1033565"/>
                  </a:lnTo>
                  <a:lnTo>
                    <a:pt x="3915402" y="1039894"/>
                  </a:lnTo>
                  <a:close/>
                </a:path>
                <a:path w="3999229" h="2333625">
                  <a:moveTo>
                    <a:pt x="3921150" y="1015847"/>
                  </a:moveTo>
                  <a:lnTo>
                    <a:pt x="3921610" y="1012510"/>
                  </a:lnTo>
                  <a:lnTo>
                    <a:pt x="3922875" y="1002846"/>
                  </a:lnTo>
                  <a:lnTo>
                    <a:pt x="3925059" y="1007218"/>
                  </a:lnTo>
                  <a:lnTo>
                    <a:pt x="3929018" y="1007218"/>
                  </a:lnTo>
                  <a:lnTo>
                    <a:pt x="3925979" y="1011475"/>
                  </a:lnTo>
                  <a:lnTo>
                    <a:pt x="3924715" y="1013201"/>
                  </a:lnTo>
                  <a:lnTo>
                    <a:pt x="3922875" y="1014466"/>
                  </a:lnTo>
                  <a:lnTo>
                    <a:pt x="3921150" y="1015847"/>
                  </a:lnTo>
                  <a:close/>
                </a:path>
                <a:path w="3999229" h="2333625">
                  <a:moveTo>
                    <a:pt x="3929018" y="1007218"/>
                  </a:moveTo>
                  <a:lnTo>
                    <a:pt x="3925059" y="1007218"/>
                  </a:lnTo>
                  <a:lnTo>
                    <a:pt x="3929428" y="1006643"/>
                  </a:lnTo>
                  <a:lnTo>
                    <a:pt x="3929018" y="1007218"/>
                  </a:lnTo>
                  <a:close/>
                </a:path>
                <a:path w="3999229" h="2333625">
                  <a:moveTo>
                    <a:pt x="3920806" y="1016652"/>
                  </a:moveTo>
                  <a:lnTo>
                    <a:pt x="3920921" y="1016077"/>
                  </a:lnTo>
                  <a:lnTo>
                    <a:pt x="3921150" y="1015962"/>
                  </a:lnTo>
                  <a:lnTo>
                    <a:pt x="3921150" y="1016307"/>
                  </a:lnTo>
                  <a:lnTo>
                    <a:pt x="3920806" y="1016652"/>
                  </a:lnTo>
                  <a:close/>
                </a:path>
                <a:path w="3999229" h="2333625">
                  <a:moveTo>
                    <a:pt x="3907469" y="1143212"/>
                  </a:moveTo>
                  <a:lnTo>
                    <a:pt x="3909769" y="1135159"/>
                  </a:lnTo>
                  <a:lnTo>
                    <a:pt x="3913333" y="1137460"/>
                  </a:lnTo>
                  <a:lnTo>
                    <a:pt x="3919196" y="1138725"/>
                  </a:lnTo>
                  <a:lnTo>
                    <a:pt x="3907469" y="1143212"/>
                  </a:lnTo>
                  <a:close/>
                </a:path>
                <a:path w="3999229" h="2333625">
                  <a:moveTo>
                    <a:pt x="3922760" y="1399323"/>
                  </a:moveTo>
                  <a:lnTo>
                    <a:pt x="3922185" y="1398518"/>
                  </a:lnTo>
                  <a:lnTo>
                    <a:pt x="3916437" y="1391730"/>
                  </a:lnTo>
                  <a:lnTo>
                    <a:pt x="3921726" y="1388048"/>
                  </a:lnTo>
                  <a:lnTo>
                    <a:pt x="3925864" y="1382410"/>
                  </a:lnTo>
                  <a:lnTo>
                    <a:pt x="3931613" y="1388969"/>
                  </a:lnTo>
                  <a:lnTo>
                    <a:pt x="3928279" y="1393686"/>
                  </a:lnTo>
                  <a:lnTo>
                    <a:pt x="3926094" y="1398173"/>
                  </a:lnTo>
                  <a:lnTo>
                    <a:pt x="3925749" y="1399093"/>
                  </a:lnTo>
                  <a:lnTo>
                    <a:pt x="3922760" y="1399323"/>
                  </a:lnTo>
                  <a:close/>
                </a:path>
                <a:path w="3999229" h="2333625">
                  <a:moveTo>
                    <a:pt x="3755820" y="2333625"/>
                  </a:moveTo>
                  <a:lnTo>
                    <a:pt x="3752559" y="2333625"/>
                  </a:lnTo>
                  <a:lnTo>
                    <a:pt x="3752375" y="2327237"/>
                  </a:lnTo>
                  <a:lnTo>
                    <a:pt x="3754559" y="2319989"/>
                  </a:lnTo>
                  <a:lnTo>
                    <a:pt x="3760423" y="2325512"/>
                  </a:lnTo>
                  <a:lnTo>
                    <a:pt x="3764561" y="2327583"/>
                  </a:lnTo>
                  <a:lnTo>
                    <a:pt x="3764332" y="2328848"/>
                  </a:lnTo>
                  <a:lnTo>
                    <a:pt x="3764216" y="2331379"/>
                  </a:lnTo>
                  <a:lnTo>
                    <a:pt x="3759043" y="2332070"/>
                  </a:lnTo>
                  <a:lnTo>
                    <a:pt x="3755820" y="2333625"/>
                  </a:lnTo>
                  <a:close/>
                </a:path>
                <a:path w="3999229" h="2333625">
                  <a:moveTo>
                    <a:pt x="3917587" y="1673958"/>
                  </a:moveTo>
                  <a:lnTo>
                    <a:pt x="3915862" y="1670507"/>
                  </a:lnTo>
                  <a:lnTo>
                    <a:pt x="3923450" y="1666020"/>
                  </a:lnTo>
                  <a:lnTo>
                    <a:pt x="3924025" y="1667055"/>
                  </a:lnTo>
                  <a:lnTo>
                    <a:pt x="3924945" y="1669356"/>
                  </a:lnTo>
                  <a:lnTo>
                    <a:pt x="3922415" y="1670967"/>
                  </a:lnTo>
                  <a:lnTo>
                    <a:pt x="3917587" y="1673958"/>
                  </a:lnTo>
                  <a:close/>
                </a:path>
                <a:path w="3999229" h="2333625">
                  <a:moveTo>
                    <a:pt x="3899306" y="2041902"/>
                  </a:moveTo>
                  <a:lnTo>
                    <a:pt x="3898272" y="2041557"/>
                  </a:lnTo>
                  <a:lnTo>
                    <a:pt x="3896892" y="2040637"/>
                  </a:lnTo>
                  <a:lnTo>
                    <a:pt x="3896892" y="2028096"/>
                  </a:lnTo>
                  <a:lnTo>
                    <a:pt x="3902270" y="2022464"/>
                  </a:lnTo>
                  <a:lnTo>
                    <a:pt x="3909136" y="2021265"/>
                  </a:lnTo>
                  <a:lnTo>
                    <a:pt x="3916778" y="2022676"/>
                  </a:lnTo>
                  <a:lnTo>
                    <a:pt x="3924485" y="2024874"/>
                  </a:lnTo>
                  <a:lnTo>
                    <a:pt x="3924561" y="2025335"/>
                  </a:lnTo>
                  <a:lnTo>
                    <a:pt x="3900341" y="2025335"/>
                  </a:lnTo>
                  <a:lnTo>
                    <a:pt x="3904020" y="2037070"/>
                  </a:lnTo>
                  <a:lnTo>
                    <a:pt x="3899306" y="2041902"/>
                  </a:lnTo>
                  <a:close/>
                </a:path>
                <a:path w="3999229" h="2333625">
                  <a:moveTo>
                    <a:pt x="3920116" y="2038451"/>
                  </a:moveTo>
                  <a:lnTo>
                    <a:pt x="3915287" y="2033158"/>
                  </a:lnTo>
                  <a:lnTo>
                    <a:pt x="3911953" y="2026715"/>
                  </a:lnTo>
                  <a:lnTo>
                    <a:pt x="3900341" y="2025335"/>
                  </a:lnTo>
                  <a:lnTo>
                    <a:pt x="3924561" y="2025335"/>
                  </a:lnTo>
                  <a:lnTo>
                    <a:pt x="3925060" y="2028326"/>
                  </a:lnTo>
                  <a:lnTo>
                    <a:pt x="3926324" y="2037070"/>
                  </a:lnTo>
                  <a:lnTo>
                    <a:pt x="3923105" y="2037760"/>
                  </a:lnTo>
                  <a:lnTo>
                    <a:pt x="3920116" y="2038451"/>
                  </a:lnTo>
                  <a:close/>
                </a:path>
                <a:path w="3999229" h="2333625">
                  <a:moveTo>
                    <a:pt x="3897812" y="2007961"/>
                  </a:moveTo>
                  <a:lnTo>
                    <a:pt x="3897467" y="2007731"/>
                  </a:lnTo>
                  <a:lnTo>
                    <a:pt x="3897237" y="2007386"/>
                  </a:lnTo>
                  <a:lnTo>
                    <a:pt x="3896892" y="2007156"/>
                  </a:lnTo>
                  <a:lnTo>
                    <a:pt x="3896892" y="1997837"/>
                  </a:lnTo>
                  <a:lnTo>
                    <a:pt x="3898041" y="2000828"/>
                  </a:lnTo>
                  <a:lnTo>
                    <a:pt x="3900226" y="2006351"/>
                  </a:lnTo>
                  <a:lnTo>
                    <a:pt x="3899421" y="2006926"/>
                  </a:lnTo>
                  <a:lnTo>
                    <a:pt x="3898616" y="2007386"/>
                  </a:lnTo>
                  <a:lnTo>
                    <a:pt x="3897812" y="2007961"/>
                  </a:lnTo>
                  <a:close/>
                </a:path>
                <a:path w="3999229" h="2333625">
                  <a:moveTo>
                    <a:pt x="3990937" y="1531176"/>
                  </a:moveTo>
                  <a:lnTo>
                    <a:pt x="3985879" y="1523812"/>
                  </a:lnTo>
                  <a:lnTo>
                    <a:pt x="3982315" y="1518405"/>
                  </a:lnTo>
                  <a:lnTo>
                    <a:pt x="3988408" y="1520246"/>
                  </a:lnTo>
                  <a:lnTo>
                    <a:pt x="3996916" y="1522662"/>
                  </a:lnTo>
                  <a:lnTo>
                    <a:pt x="3990937" y="1531176"/>
                  </a:lnTo>
                  <a:close/>
                </a:path>
                <a:path w="3999229" h="2333625">
                  <a:moveTo>
                    <a:pt x="3899766" y="2179737"/>
                  </a:moveTo>
                  <a:lnTo>
                    <a:pt x="3898846" y="2178702"/>
                  </a:lnTo>
                  <a:lnTo>
                    <a:pt x="3897007" y="2176401"/>
                  </a:lnTo>
                  <a:lnTo>
                    <a:pt x="3897122" y="2172374"/>
                  </a:lnTo>
                  <a:lnTo>
                    <a:pt x="3897352" y="2172144"/>
                  </a:lnTo>
                  <a:lnTo>
                    <a:pt x="3897467" y="2171914"/>
                  </a:lnTo>
                  <a:lnTo>
                    <a:pt x="3898961" y="2173524"/>
                  </a:lnTo>
                  <a:lnTo>
                    <a:pt x="3900456" y="2175250"/>
                  </a:lnTo>
                  <a:lnTo>
                    <a:pt x="3901950" y="2176861"/>
                  </a:lnTo>
                  <a:lnTo>
                    <a:pt x="3899766" y="2179737"/>
                  </a:lnTo>
                  <a:close/>
                </a:path>
                <a:path w="3999229" h="2333625">
                  <a:moveTo>
                    <a:pt x="3948284" y="1910395"/>
                  </a:moveTo>
                  <a:lnTo>
                    <a:pt x="3946789" y="1910050"/>
                  </a:lnTo>
                  <a:lnTo>
                    <a:pt x="3945409" y="1909590"/>
                  </a:lnTo>
                  <a:lnTo>
                    <a:pt x="3943915" y="1909245"/>
                  </a:lnTo>
                  <a:lnTo>
                    <a:pt x="3944056" y="1908324"/>
                  </a:lnTo>
                  <a:lnTo>
                    <a:pt x="3944375" y="1906943"/>
                  </a:lnTo>
                  <a:lnTo>
                    <a:pt x="3945984" y="1907289"/>
                  </a:lnTo>
                  <a:lnTo>
                    <a:pt x="3947364" y="1907864"/>
                  </a:lnTo>
                  <a:lnTo>
                    <a:pt x="3948744" y="1908324"/>
                  </a:lnTo>
                  <a:lnTo>
                    <a:pt x="3948513" y="1909015"/>
                  </a:lnTo>
                  <a:lnTo>
                    <a:pt x="3948284" y="1910395"/>
                  </a:lnTo>
                  <a:close/>
                </a:path>
                <a:path w="3999229" h="2333625">
                  <a:moveTo>
                    <a:pt x="3943110" y="1739194"/>
                  </a:moveTo>
                  <a:lnTo>
                    <a:pt x="3943570" y="1726308"/>
                  </a:lnTo>
                  <a:lnTo>
                    <a:pt x="3943800" y="1726078"/>
                  </a:lnTo>
                  <a:lnTo>
                    <a:pt x="3952652" y="1730335"/>
                  </a:lnTo>
                  <a:lnTo>
                    <a:pt x="3948858" y="1733787"/>
                  </a:lnTo>
                  <a:lnTo>
                    <a:pt x="3946329" y="1736203"/>
                  </a:lnTo>
                  <a:lnTo>
                    <a:pt x="3943110" y="1739194"/>
                  </a:lnTo>
                  <a:close/>
                </a:path>
                <a:path w="3999229" h="2333625">
                  <a:moveTo>
                    <a:pt x="3921151" y="2113121"/>
                  </a:moveTo>
                  <a:lnTo>
                    <a:pt x="3921611" y="2109784"/>
                  </a:lnTo>
                  <a:lnTo>
                    <a:pt x="3922875" y="2100120"/>
                  </a:lnTo>
                  <a:lnTo>
                    <a:pt x="3924945" y="2104492"/>
                  </a:lnTo>
                  <a:lnTo>
                    <a:pt x="3928988" y="2104492"/>
                  </a:lnTo>
                  <a:lnTo>
                    <a:pt x="3925979" y="2108749"/>
                  </a:lnTo>
                  <a:lnTo>
                    <a:pt x="3924715" y="2110590"/>
                  </a:lnTo>
                  <a:lnTo>
                    <a:pt x="3922875" y="2111740"/>
                  </a:lnTo>
                  <a:lnTo>
                    <a:pt x="3921151" y="2113121"/>
                  </a:lnTo>
                  <a:close/>
                </a:path>
                <a:path w="3999229" h="2333625">
                  <a:moveTo>
                    <a:pt x="3928988" y="2104492"/>
                  </a:moveTo>
                  <a:lnTo>
                    <a:pt x="3924945" y="2104492"/>
                  </a:lnTo>
                  <a:lnTo>
                    <a:pt x="3929314" y="2104032"/>
                  </a:lnTo>
                  <a:lnTo>
                    <a:pt x="3928988" y="2104492"/>
                  </a:lnTo>
                  <a:close/>
                </a:path>
                <a:path w="3999229" h="2333625">
                  <a:moveTo>
                    <a:pt x="3920690" y="2113926"/>
                  </a:moveTo>
                  <a:lnTo>
                    <a:pt x="3920921" y="2113236"/>
                  </a:lnTo>
                  <a:lnTo>
                    <a:pt x="3921150" y="2113121"/>
                  </a:lnTo>
                  <a:lnTo>
                    <a:pt x="3921036" y="2113581"/>
                  </a:lnTo>
                  <a:lnTo>
                    <a:pt x="3920690" y="2113926"/>
                  </a:lnTo>
                  <a:close/>
                </a:path>
                <a:path w="3999229" h="2333625">
                  <a:moveTo>
                    <a:pt x="3915402" y="2137167"/>
                  </a:moveTo>
                  <a:lnTo>
                    <a:pt x="3912749" y="2130839"/>
                  </a:lnTo>
                  <a:lnTo>
                    <a:pt x="3912628" y="2125072"/>
                  </a:lnTo>
                  <a:lnTo>
                    <a:pt x="3915289" y="2119645"/>
                  </a:lnTo>
                  <a:lnTo>
                    <a:pt x="3920806" y="2113926"/>
                  </a:lnTo>
                  <a:lnTo>
                    <a:pt x="3919196" y="2121750"/>
                  </a:lnTo>
                  <a:lnTo>
                    <a:pt x="3921610" y="2130839"/>
                  </a:lnTo>
                  <a:lnTo>
                    <a:pt x="3915402" y="2137167"/>
                  </a:lnTo>
                  <a:close/>
                </a:path>
                <a:path w="3999229" h="2333625">
                  <a:moveTo>
                    <a:pt x="3924370" y="2097704"/>
                  </a:moveTo>
                  <a:lnTo>
                    <a:pt x="3919656" y="2088960"/>
                  </a:lnTo>
                  <a:lnTo>
                    <a:pt x="3919081" y="2087694"/>
                  </a:lnTo>
                  <a:lnTo>
                    <a:pt x="3916897" y="2087579"/>
                  </a:lnTo>
                  <a:lnTo>
                    <a:pt x="3915402" y="2087234"/>
                  </a:lnTo>
                  <a:lnTo>
                    <a:pt x="3908867" y="2084850"/>
                  </a:lnTo>
                  <a:lnTo>
                    <a:pt x="3906147" y="2081193"/>
                  </a:lnTo>
                  <a:lnTo>
                    <a:pt x="3907221" y="2075552"/>
                  </a:lnTo>
                  <a:lnTo>
                    <a:pt x="3912068" y="2067214"/>
                  </a:lnTo>
                  <a:lnTo>
                    <a:pt x="3916322" y="2074308"/>
                  </a:lnTo>
                  <a:lnTo>
                    <a:pt x="3920748" y="2080733"/>
                  </a:lnTo>
                  <a:lnTo>
                    <a:pt x="3926037" y="2085691"/>
                  </a:lnTo>
                  <a:lnTo>
                    <a:pt x="3932878" y="2088384"/>
                  </a:lnTo>
                  <a:lnTo>
                    <a:pt x="3928164" y="2090110"/>
                  </a:lnTo>
                  <a:lnTo>
                    <a:pt x="3924370" y="2097704"/>
                  </a:lnTo>
                  <a:close/>
                </a:path>
                <a:path w="3999229" h="2333625">
                  <a:moveTo>
                    <a:pt x="3938051" y="2013369"/>
                  </a:moveTo>
                  <a:lnTo>
                    <a:pt x="3932878" y="2000368"/>
                  </a:lnTo>
                  <a:lnTo>
                    <a:pt x="3930693" y="1994615"/>
                  </a:lnTo>
                  <a:lnTo>
                    <a:pt x="3935522" y="1992774"/>
                  </a:lnTo>
                  <a:lnTo>
                    <a:pt x="3940350" y="1991048"/>
                  </a:lnTo>
                  <a:lnTo>
                    <a:pt x="3947249" y="1988402"/>
                  </a:lnTo>
                  <a:lnTo>
                    <a:pt x="3940264" y="2007300"/>
                  </a:lnTo>
                  <a:lnTo>
                    <a:pt x="3938051" y="2013369"/>
                  </a:lnTo>
                  <a:close/>
                </a:path>
                <a:path w="3999229" h="2333625">
                  <a:moveTo>
                    <a:pt x="3907469" y="2240601"/>
                  </a:moveTo>
                  <a:lnTo>
                    <a:pt x="3909769" y="2232432"/>
                  </a:lnTo>
                  <a:lnTo>
                    <a:pt x="3913333" y="2234734"/>
                  </a:lnTo>
                  <a:lnTo>
                    <a:pt x="3919196" y="2236114"/>
                  </a:lnTo>
                  <a:lnTo>
                    <a:pt x="3907469" y="2240601"/>
                  </a:lnTo>
                  <a:close/>
                </a:path>
                <a:path w="3999229" h="2333625">
                  <a:moveTo>
                    <a:pt x="3990363" y="1563621"/>
                  </a:moveTo>
                  <a:lnTo>
                    <a:pt x="3989213" y="1563506"/>
                  </a:lnTo>
                  <a:lnTo>
                    <a:pt x="3987948" y="1563506"/>
                  </a:lnTo>
                  <a:lnTo>
                    <a:pt x="3986799" y="1563391"/>
                  </a:lnTo>
                  <a:lnTo>
                    <a:pt x="3988523" y="1551195"/>
                  </a:lnTo>
                  <a:lnTo>
                    <a:pt x="3989558" y="1551310"/>
                  </a:lnTo>
                  <a:lnTo>
                    <a:pt x="3991742" y="1551771"/>
                  </a:lnTo>
                  <a:lnTo>
                    <a:pt x="3990363" y="1563621"/>
                  </a:lnTo>
                  <a:close/>
                </a:path>
                <a:path w="3999229" h="2333625">
                  <a:moveTo>
                    <a:pt x="3996456" y="1910165"/>
                  </a:moveTo>
                  <a:lnTo>
                    <a:pt x="3995881" y="1909820"/>
                  </a:lnTo>
                  <a:lnTo>
                    <a:pt x="3995191" y="1909475"/>
                  </a:lnTo>
                  <a:lnTo>
                    <a:pt x="3994617" y="1909130"/>
                  </a:lnTo>
                  <a:lnTo>
                    <a:pt x="3995421" y="1906943"/>
                  </a:lnTo>
                  <a:lnTo>
                    <a:pt x="3996341" y="1904873"/>
                  </a:lnTo>
                  <a:lnTo>
                    <a:pt x="3997146" y="1902801"/>
                  </a:lnTo>
                  <a:lnTo>
                    <a:pt x="3997721" y="1903031"/>
                  </a:lnTo>
                  <a:lnTo>
                    <a:pt x="3998181" y="1903377"/>
                  </a:lnTo>
                  <a:lnTo>
                    <a:pt x="3998756" y="1903607"/>
                  </a:lnTo>
                  <a:lnTo>
                    <a:pt x="3997951" y="1905793"/>
                  </a:lnTo>
                  <a:lnTo>
                    <a:pt x="3997261" y="1907979"/>
                  </a:lnTo>
                  <a:lnTo>
                    <a:pt x="3996456" y="1910165"/>
                  </a:lnTo>
                  <a:close/>
                </a:path>
                <a:path w="3999229" h="2333625">
                  <a:moveTo>
                    <a:pt x="3831589" y="2248770"/>
                  </a:moveTo>
                  <a:close/>
                </a:path>
                <a:path w="3999229" h="2333625">
                  <a:moveTo>
                    <a:pt x="3969438" y="2131070"/>
                  </a:moveTo>
                  <a:lnTo>
                    <a:pt x="3967483" y="2128308"/>
                  </a:lnTo>
                  <a:lnTo>
                    <a:pt x="3965989" y="2126467"/>
                  </a:lnTo>
                  <a:lnTo>
                    <a:pt x="3963575" y="2123361"/>
                  </a:lnTo>
                  <a:lnTo>
                    <a:pt x="3967138" y="2122671"/>
                  </a:lnTo>
                  <a:lnTo>
                    <a:pt x="3969208" y="2122326"/>
                  </a:lnTo>
                  <a:lnTo>
                    <a:pt x="3972887" y="2121750"/>
                  </a:lnTo>
                  <a:lnTo>
                    <a:pt x="3971507" y="2125547"/>
                  </a:lnTo>
                  <a:lnTo>
                    <a:pt x="3970703" y="2127848"/>
                  </a:lnTo>
                  <a:lnTo>
                    <a:pt x="3969438" y="2131070"/>
                  </a:lnTo>
                  <a:close/>
                </a:path>
                <a:path w="3999229" h="2333625">
                  <a:moveTo>
                    <a:pt x="3961850" y="2062497"/>
                  </a:moveTo>
                  <a:lnTo>
                    <a:pt x="3960930" y="2061462"/>
                  </a:lnTo>
                  <a:lnTo>
                    <a:pt x="3959895" y="2060541"/>
                  </a:lnTo>
                  <a:lnTo>
                    <a:pt x="3958861" y="2059506"/>
                  </a:lnTo>
                  <a:lnTo>
                    <a:pt x="3961045" y="2056514"/>
                  </a:lnTo>
                  <a:lnTo>
                    <a:pt x="3961275" y="2056629"/>
                  </a:lnTo>
                  <a:lnTo>
                    <a:pt x="3963919" y="2059391"/>
                  </a:lnTo>
                  <a:lnTo>
                    <a:pt x="3963115" y="2060656"/>
                  </a:lnTo>
                  <a:lnTo>
                    <a:pt x="3962425" y="2061577"/>
                  </a:lnTo>
                  <a:lnTo>
                    <a:pt x="3961850" y="2062497"/>
                  </a:lnTo>
                  <a:close/>
                </a:path>
                <a:path w="3999229" h="2333625">
                  <a:moveTo>
                    <a:pt x="3830669" y="2252567"/>
                  </a:moveTo>
                  <a:lnTo>
                    <a:pt x="3830784" y="2248885"/>
                  </a:lnTo>
                  <a:lnTo>
                    <a:pt x="3831589" y="2248885"/>
                  </a:lnTo>
                  <a:lnTo>
                    <a:pt x="3831359" y="2249000"/>
                  </a:lnTo>
                  <a:lnTo>
                    <a:pt x="3831014" y="2249231"/>
                  </a:lnTo>
                  <a:lnTo>
                    <a:pt x="3830669" y="2252567"/>
                  </a:lnTo>
                  <a:close/>
                </a:path>
                <a:path w="3999229" h="2333625">
                  <a:moveTo>
                    <a:pt x="3968058" y="2028211"/>
                  </a:moveTo>
                  <a:lnTo>
                    <a:pt x="3964724" y="2027060"/>
                  </a:lnTo>
                  <a:lnTo>
                    <a:pt x="3961045" y="2027060"/>
                  </a:lnTo>
                  <a:lnTo>
                    <a:pt x="3964379" y="2018776"/>
                  </a:lnTo>
                  <a:lnTo>
                    <a:pt x="3969783" y="2005545"/>
                  </a:lnTo>
                  <a:lnTo>
                    <a:pt x="3974612" y="2013369"/>
                  </a:lnTo>
                  <a:lnTo>
                    <a:pt x="3973577" y="2020502"/>
                  </a:lnTo>
                  <a:lnTo>
                    <a:pt x="3968978" y="2026830"/>
                  </a:lnTo>
                  <a:lnTo>
                    <a:pt x="3968058" y="2028211"/>
                  </a:lnTo>
                  <a:close/>
                </a:path>
                <a:path w="3999229" h="2333625">
                  <a:moveTo>
                    <a:pt x="3900456" y="2214254"/>
                  </a:moveTo>
                  <a:lnTo>
                    <a:pt x="3901721" y="2205050"/>
                  </a:lnTo>
                  <a:lnTo>
                    <a:pt x="3902641" y="2198606"/>
                  </a:lnTo>
                  <a:lnTo>
                    <a:pt x="3907354" y="2200563"/>
                  </a:lnTo>
                  <a:lnTo>
                    <a:pt x="3910229" y="2201713"/>
                  </a:lnTo>
                  <a:lnTo>
                    <a:pt x="3912413" y="2202633"/>
                  </a:lnTo>
                  <a:lnTo>
                    <a:pt x="3913448" y="2205625"/>
                  </a:lnTo>
                  <a:lnTo>
                    <a:pt x="3905745" y="2212873"/>
                  </a:lnTo>
                  <a:lnTo>
                    <a:pt x="3900456" y="2214254"/>
                  </a:lnTo>
                  <a:close/>
                </a:path>
                <a:path w="3999229" h="2333625">
                  <a:moveTo>
                    <a:pt x="3943340" y="1809723"/>
                  </a:moveTo>
                  <a:lnTo>
                    <a:pt x="3942173" y="1808457"/>
                  </a:lnTo>
                  <a:lnTo>
                    <a:pt x="3942075" y="1807191"/>
                  </a:lnTo>
                  <a:lnTo>
                    <a:pt x="3942880" y="1805466"/>
                  </a:lnTo>
                  <a:lnTo>
                    <a:pt x="3943340" y="1805926"/>
                  </a:lnTo>
                  <a:lnTo>
                    <a:pt x="3944144" y="1806386"/>
                  </a:lnTo>
                  <a:lnTo>
                    <a:pt x="3944260" y="1807652"/>
                  </a:lnTo>
                  <a:lnTo>
                    <a:pt x="3943800" y="1808457"/>
                  </a:lnTo>
                  <a:lnTo>
                    <a:pt x="3943340" y="1809723"/>
                  </a:lnTo>
                  <a:close/>
                </a:path>
                <a:path w="3999229" h="2333625">
                  <a:moveTo>
                    <a:pt x="3935522" y="1843318"/>
                  </a:moveTo>
                  <a:lnTo>
                    <a:pt x="3934947" y="1842513"/>
                  </a:lnTo>
                  <a:lnTo>
                    <a:pt x="3934487" y="1841823"/>
                  </a:lnTo>
                  <a:lnTo>
                    <a:pt x="3933912" y="1841247"/>
                  </a:lnTo>
                  <a:lnTo>
                    <a:pt x="3934832" y="1840787"/>
                  </a:lnTo>
                  <a:lnTo>
                    <a:pt x="3935636" y="1840442"/>
                  </a:lnTo>
                  <a:lnTo>
                    <a:pt x="3936441" y="1839982"/>
                  </a:lnTo>
                  <a:lnTo>
                    <a:pt x="3937132" y="1841708"/>
                  </a:lnTo>
                  <a:lnTo>
                    <a:pt x="3937591" y="1842513"/>
                  </a:lnTo>
                  <a:lnTo>
                    <a:pt x="3935522" y="1843318"/>
                  </a:lnTo>
                  <a:close/>
                </a:path>
                <a:path w="3999229" h="2333625">
                  <a:moveTo>
                    <a:pt x="3939086" y="1924087"/>
                  </a:moveTo>
                  <a:lnTo>
                    <a:pt x="3938511" y="1923166"/>
                  </a:lnTo>
                  <a:lnTo>
                    <a:pt x="3937821" y="1922591"/>
                  </a:lnTo>
                  <a:lnTo>
                    <a:pt x="3938856" y="1921555"/>
                  </a:lnTo>
                  <a:lnTo>
                    <a:pt x="3938971" y="1922016"/>
                  </a:lnTo>
                  <a:lnTo>
                    <a:pt x="3939201" y="1922361"/>
                  </a:lnTo>
                  <a:lnTo>
                    <a:pt x="3939086" y="1924087"/>
                  </a:lnTo>
                  <a:close/>
                </a:path>
                <a:path w="3999229" h="2333625">
                  <a:moveTo>
                    <a:pt x="3952537" y="1644620"/>
                  </a:moveTo>
                  <a:lnTo>
                    <a:pt x="3951388" y="1641858"/>
                  </a:lnTo>
                  <a:lnTo>
                    <a:pt x="3949203" y="1639097"/>
                  </a:lnTo>
                  <a:lnTo>
                    <a:pt x="3949548" y="1630238"/>
                  </a:lnTo>
                  <a:lnTo>
                    <a:pt x="3953802" y="1628167"/>
                  </a:lnTo>
                  <a:lnTo>
                    <a:pt x="3960470" y="1630813"/>
                  </a:lnTo>
                  <a:lnTo>
                    <a:pt x="3959781" y="1637946"/>
                  </a:lnTo>
                  <a:lnTo>
                    <a:pt x="3959321" y="1641398"/>
                  </a:lnTo>
                  <a:lnTo>
                    <a:pt x="3952537" y="1644620"/>
                  </a:lnTo>
                  <a:close/>
                </a:path>
                <a:path w="3999229" h="2333625">
                  <a:moveTo>
                    <a:pt x="3929774" y="1591579"/>
                  </a:moveTo>
                  <a:lnTo>
                    <a:pt x="3928509" y="1586172"/>
                  </a:lnTo>
                  <a:lnTo>
                    <a:pt x="3927589" y="1581340"/>
                  </a:lnTo>
                  <a:lnTo>
                    <a:pt x="3926439" y="1576047"/>
                  </a:lnTo>
                  <a:lnTo>
                    <a:pt x="3934487" y="1577888"/>
                  </a:lnTo>
                  <a:lnTo>
                    <a:pt x="3934717" y="1579269"/>
                  </a:lnTo>
                  <a:lnTo>
                    <a:pt x="3929774" y="1591579"/>
                  </a:lnTo>
                  <a:close/>
                </a:path>
                <a:path w="3999229" h="2333625">
                  <a:moveTo>
                    <a:pt x="3597280" y="13723"/>
                  </a:moveTo>
                  <a:lnTo>
                    <a:pt x="3596590" y="13033"/>
                  </a:lnTo>
                  <a:lnTo>
                    <a:pt x="3597050" y="13148"/>
                  </a:lnTo>
                  <a:lnTo>
                    <a:pt x="3597280" y="13263"/>
                  </a:lnTo>
                  <a:lnTo>
                    <a:pt x="3597280" y="13723"/>
                  </a:lnTo>
                  <a:close/>
                </a:path>
                <a:path w="3999229" h="2333625">
                  <a:moveTo>
                    <a:pt x="3599924" y="17290"/>
                  </a:moveTo>
                  <a:lnTo>
                    <a:pt x="3599005" y="16369"/>
                  </a:lnTo>
                  <a:lnTo>
                    <a:pt x="3598200" y="15334"/>
                  </a:lnTo>
                  <a:lnTo>
                    <a:pt x="3597395" y="14414"/>
                  </a:lnTo>
                  <a:lnTo>
                    <a:pt x="3597280" y="13723"/>
                  </a:lnTo>
                  <a:lnTo>
                    <a:pt x="3598315" y="14759"/>
                  </a:lnTo>
                  <a:lnTo>
                    <a:pt x="3599005" y="16024"/>
                  </a:lnTo>
                  <a:lnTo>
                    <a:pt x="3599924" y="17060"/>
                  </a:lnTo>
                  <a:lnTo>
                    <a:pt x="3599924" y="17290"/>
                  </a:lnTo>
                  <a:close/>
                </a:path>
                <a:path w="3999229" h="2333625">
                  <a:moveTo>
                    <a:pt x="3635220" y="103581"/>
                  </a:moveTo>
                  <a:lnTo>
                    <a:pt x="3629127" y="103581"/>
                  </a:lnTo>
                  <a:lnTo>
                    <a:pt x="3629127" y="101855"/>
                  </a:lnTo>
                  <a:lnTo>
                    <a:pt x="3635220" y="101855"/>
                  </a:lnTo>
                  <a:lnTo>
                    <a:pt x="3635220" y="103581"/>
                  </a:lnTo>
                  <a:close/>
                </a:path>
                <a:path w="3999229" h="2333625">
                  <a:moveTo>
                    <a:pt x="3603833" y="29256"/>
                  </a:moveTo>
                  <a:lnTo>
                    <a:pt x="3597970" y="26149"/>
                  </a:lnTo>
                  <a:lnTo>
                    <a:pt x="3599005" y="23273"/>
                  </a:lnTo>
                  <a:lnTo>
                    <a:pt x="3599924" y="17405"/>
                  </a:lnTo>
                  <a:lnTo>
                    <a:pt x="3605098" y="18095"/>
                  </a:lnTo>
                  <a:lnTo>
                    <a:pt x="3604293" y="23273"/>
                  </a:lnTo>
                  <a:lnTo>
                    <a:pt x="3603833" y="29256"/>
                  </a:lnTo>
                  <a:close/>
                </a:path>
                <a:path w="3999229" h="2333625">
                  <a:moveTo>
                    <a:pt x="3567963" y="5094"/>
                  </a:moveTo>
                  <a:lnTo>
                    <a:pt x="3564781" y="0"/>
                  </a:lnTo>
                  <a:lnTo>
                    <a:pt x="3569222" y="0"/>
                  </a:lnTo>
                  <a:lnTo>
                    <a:pt x="3570147" y="2908"/>
                  </a:lnTo>
                  <a:lnTo>
                    <a:pt x="3569457" y="3598"/>
                  </a:lnTo>
                  <a:lnTo>
                    <a:pt x="3568652" y="4289"/>
                  </a:lnTo>
                  <a:lnTo>
                    <a:pt x="3567963" y="5094"/>
                  </a:lnTo>
                  <a:close/>
                </a:path>
                <a:path w="3999229" h="2333625">
                  <a:moveTo>
                    <a:pt x="3660859" y="78384"/>
                  </a:moveTo>
                  <a:lnTo>
                    <a:pt x="3660283" y="77463"/>
                  </a:lnTo>
                  <a:lnTo>
                    <a:pt x="3659824" y="76428"/>
                  </a:lnTo>
                  <a:lnTo>
                    <a:pt x="3659364" y="75507"/>
                  </a:lnTo>
                  <a:lnTo>
                    <a:pt x="3660859" y="74587"/>
                  </a:lnTo>
                  <a:lnTo>
                    <a:pt x="3662238" y="73551"/>
                  </a:lnTo>
                  <a:lnTo>
                    <a:pt x="3663618" y="72631"/>
                  </a:lnTo>
                  <a:lnTo>
                    <a:pt x="3663963" y="73206"/>
                  </a:lnTo>
                  <a:lnTo>
                    <a:pt x="3664192" y="73667"/>
                  </a:lnTo>
                  <a:lnTo>
                    <a:pt x="3664537" y="74242"/>
                  </a:lnTo>
                  <a:lnTo>
                    <a:pt x="3662008" y="77003"/>
                  </a:lnTo>
                  <a:lnTo>
                    <a:pt x="3660859" y="78384"/>
                  </a:lnTo>
                  <a:close/>
                </a:path>
                <a:path w="3999229" h="2333625">
                  <a:moveTo>
                    <a:pt x="3749156" y="62736"/>
                  </a:moveTo>
                  <a:lnTo>
                    <a:pt x="3747776" y="53992"/>
                  </a:lnTo>
                  <a:lnTo>
                    <a:pt x="3746741" y="47894"/>
                  </a:lnTo>
                  <a:lnTo>
                    <a:pt x="3745822" y="41796"/>
                  </a:lnTo>
                  <a:lnTo>
                    <a:pt x="3746741" y="41106"/>
                  </a:lnTo>
                  <a:lnTo>
                    <a:pt x="3749156" y="62736"/>
                  </a:lnTo>
                  <a:close/>
                </a:path>
                <a:path w="3999229" h="2333625">
                  <a:moveTo>
                    <a:pt x="3734209" y="88278"/>
                  </a:moveTo>
                  <a:lnTo>
                    <a:pt x="3733519" y="82526"/>
                  </a:lnTo>
                  <a:lnTo>
                    <a:pt x="3733060" y="78959"/>
                  </a:lnTo>
                  <a:lnTo>
                    <a:pt x="3732485" y="73321"/>
                  </a:lnTo>
                  <a:lnTo>
                    <a:pt x="3740648" y="81490"/>
                  </a:lnTo>
                  <a:lnTo>
                    <a:pt x="3734209" y="88278"/>
                  </a:lnTo>
                  <a:close/>
                </a:path>
                <a:path w="3999229" h="2333625">
                  <a:moveTo>
                    <a:pt x="3668676" y="97368"/>
                  </a:moveTo>
                  <a:lnTo>
                    <a:pt x="3664882" y="92996"/>
                  </a:lnTo>
                  <a:lnTo>
                    <a:pt x="3662008" y="89889"/>
                  </a:lnTo>
                  <a:lnTo>
                    <a:pt x="3658329" y="85632"/>
                  </a:lnTo>
                  <a:lnTo>
                    <a:pt x="3660514" y="85057"/>
                  </a:lnTo>
                  <a:lnTo>
                    <a:pt x="3662353" y="83676"/>
                  </a:lnTo>
                  <a:lnTo>
                    <a:pt x="3668216" y="87588"/>
                  </a:lnTo>
                  <a:lnTo>
                    <a:pt x="3668791" y="89199"/>
                  </a:lnTo>
                  <a:lnTo>
                    <a:pt x="3668676" y="97368"/>
                  </a:lnTo>
                  <a:close/>
                </a:path>
                <a:path w="3999229" h="2333625">
                  <a:moveTo>
                    <a:pt x="3695350" y="100359"/>
                  </a:moveTo>
                  <a:lnTo>
                    <a:pt x="3692245" y="94721"/>
                  </a:lnTo>
                  <a:lnTo>
                    <a:pt x="3688106" y="91385"/>
                  </a:lnTo>
                  <a:lnTo>
                    <a:pt x="3689946" y="85747"/>
                  </a:lnTo>
                  <a:lnTo>
                    <a:pt x="3691670" y="80685"/>
                  </a:lnTo>
                  <a:lnTo>
                    <a:pt x="3693395" y="75507"/>
                  </a:lnTo>
                  <a:lnTo>
                    <a:pt x="3699030" y="78844"/>
                  </a:lnTo>
                  <a:lnTo>
                    <a:pt x="3702003" y="83043"/>
                  </a:lnTo>
                  <a:lnTo>
                    <a:pt x="3702627" y="88969"/>
                  </a:lnTo>
                  <a:lnTo>
                    <a:pt x="3701213" y="97483"/>
                  </a:lnTo>
                  <a:lnTo>
                    <a:pt x="3695350" y="100359"/>
                  </a:lnTo>
                  <a:close/>
                </a:path>
                <a:path w="3999229" h="2333625">
                  <a:moveTo>
                    <a:pt x="3033582" y="45938"/>
                  </a:moveTo>
                  <a:lnTo>
                    <a:pt x="3035881" y="37885"/>
                  </a:lnTo>
                  <a:lnTo>
                    <a:pt x="3039445" y="40071"/>
                  </a:lnTo>
                  <a:lnTo>
                    <a:pt x="3045309" y="41451"/>
                  </a:lnTo>
                  <a:lnTo>
                    <a:pt x="3033582" y="45938"/>
                  </a:lnTo>
                  <a:close/>
                </a:path>
                <a:path w="3999229" h="2333625">
                  <a:moveTo>
                    <a:pt x="3026569" y="19706"/>
                  </a:moveTo>
                  <a:lnTo>
                    <a:pt x="3027834" y="10502"/>
                  </a:lnTo>
                  <a:lnTo>
                    <a:pt x="3028753" y="4059"/>
                  </a:lnTo>
                  <a:lnTo>
                    <a:pt x="3033467" y="6015"/>
                  </a:lnTo>
                  <a:lnTo>
                    <a:pt x="3036341" y="7165"/>
                  </a:lnTo>
                  <a:lnTo>
                    <a:pt x="3038526" y="8086"/>
                  </a:lnTo>
                  <a:lnTo>
                    <a:pt x="3039560" y="11077"/>
                  </a:lnTo>
                  <a:lnTo>
                    <a:pt x="3031857" y="18325"/>
                  </a:lnTo>
                  <a:lnTo>
                    <a:pt x="3026569" y="19706"/>
                  </a:lnTo>
                  <a:close/>
                </a:path>
                <a:path w="3999229" h="2333625">
                  <a:moveTo>
                    <a:pt x="2957702" y="54107"/>
                  </a:moveTo>
                  <a:close/>
                </a:path>
                <a:path w="3999229" h="2333625">
                  <a:moveTo>
                    <a:pt x="2956782" y="57904"/>
                  </a:moveTo>
                  <a:lnTo>
                    <a:pt x="2956897" y="54222"/>
                  </a:lnTo>
                  <a:lnTo>
                    <a:pt x="2957701" y="54222"/>
                  </a:lnTo>
                  <a:lnTo>
                    <a:pt x="2957472" y="54337"/>
                  </a:lnTo>
                  <a:lnTo>
                    <a:pt x="2957127" y="54567"/>
                  </a:lnTo>
                  <a:lnTo>
                    <a:pt x="2956782" y="57904"/>
                  </a:lnTo>
                  <a:close/>
                </a:path>
                <a:path w="3999229" h="2333625">
                  <a:moveTo>
                    <a:pt x="3609237" y="107608"/>
                  </a:moveTo>
                  <a:lnTo>
                    <a:pt x="3606937" y="107608"/>
                  </a:lnTo>
                  <a:lnTo>
                    <a:pt x="3607397" y="106112"/>
                  </a:lnTo>
                  <a:lnTo>
                    <a:pt x="3608087" y="104271"/>
                  </a:lnTo>
                  <a:lnTo>
                    <a:pt x="3608892" y="101970"/>
                  </a:lnTo>
                  <a:lnTo>
                    <a:pt x="3609237" y="107608"/>
                  </a:lnTo>
                  <a:close/>
                </a:path>
                <a:path w="3999229" h="2333625">
                  <a:moveTo>
                    <a:pt x="2896768" y="2103"/>
                  </a:moveTo>
                  <a:lnTo>
                    <a:pt x="2896653" y="1412"/>
                  </a:lnTo>
                  <a:lnTo>
                    <a:pt x="2896423" y="837"/>
                  </a:lnTo>
                  <a:lnTo>
                    <a:pt x="2896308" y="147"/>
                  </a:lnTo>
                  <a:lnTo>
                    <a:pt x="2896661" y="0"/>
                  </a:lnTo>
                  <a:lnTo>
                    <a:pt x="2901046" y="0"/>
                  </a:lnTo>
                  <a:lnTo>
                    <a:pt x="2901252" y="722"/>
                  </a:lnTo>
                  <a:lnTo>
                    <a:pt x="2896768" y="2103"/>
                  </a:lnTo>
                  <a:close/>
                </a:path>
                <a:path w="3999229" h="2333625">
                  <a:moveTo>
                    <a:pt x="3568423" y="88393"/>
                  </a:moveTo>
                  <a:lnTo>
                    <a:pt x="3561754" y="87818"/>
                  </a:lnTo>
                  <a:lnTo>
                    <a:pt x="3558535" y="82871"/>
                  </a:lnTo>
                  <a:lnTo>
                    <a:pt x="3555776" y="78499"/>
                  </a:lnTo>
                  <a:lnTo>
                    <a:pt x="3551982" y="72631"/>
                  </a:lnTo>
                  <a:lnTo>
                    <a:pt x="3555546" y="69410"/>
                  </a:lnTo>
                  <a:lnTo>
                    <a:pt x="3558995" y="66418"/>
                  </a:lnTo>
                  <a:lnTo>
                    <a:pt x="3563939" y="61931"/>
                  </a:lnTo>
                  <a:lnTo>
                    <a:pt x="3566928" y="68029"/>
                  </a:lnTo>
                  <a:lnTo>
                    <a:pt x="3570722" y="72516"/>
                  </a:lnTo>
                  <a:lnTo>
                    <a:pt x="3570952" y="77233"/>
                  </a:lnTo>
                  <a:lnTo>
                    <a:pt x="3571297" y="82641"/>
                  </a:lnTo>
                  <a:lnTo>
                    <a:pt x="3568423" y="88393"/>
                  </a:lnTo>
                  <a:close/>
                </a:path>
                <a:path w="3999229" h="2333625">
                  <a:moveTo>
                    <a:pt x="3532897" y="59055"/>
                  </a:moveTo>
                  <a:lnTo>
                    <a:pt x="3532782" y="50886"/>
                  </a:lnTo>
                  <a:lnTo>
                    <a:pt x="3541175" y="53647"/>
                  </a:lnTo>
                  <a:lnTo>
                    <a:pt x="3537726" y="55948"/>
                  </a:lnTo>
                  <a:lnTo>
                    <a:pt x="3535311" y="57444"/>
                  </a:lnTo>
                  <a:lnTo>
                    <a:pt x="3532897" y="59055"/>
                  </a:lnTo>
                  <a:close/>
                </a:path>
                <a:path w="3999229" h="2333625">
                  <a:moveTo>
                    <a:pt x="3208451" y="89774"/>
                  </a:moveTo>
                  <a:lnTo>
                    <a:pt x="3207647" y="88854"/>
                  </a:lnTo>
                  <a:lnTo>
                    <a:pt x="3207532" y="88278"/>
                  </a:lnTo>
                  <a:lnTo>
                    <a:pt x="3207716" y="87818"/>
                  </a:lnTo>
                  <a:lnTo>
                    <a:pt x="3207762" y="87243"/>
                  </a:lnTo>
                  <a:lnTo>
                    <a:pt x="3208337" y="87473"/>
                  </a:lnTo>
                  <a:lnTo>
                    <a:pt x="3208911" y="87588"/>
                  </a:lnTo>
                  <a:lnTo>
                    <a:pt x="3209601" y="87818"/>
                  </a:lnTo>
                  <a:lnTo>
                    <a:pt x="3209141" y="88509"/>
                  </a:lnTo>
                  <a:lnTo>
                    <a:pt x="3208451" y="89774"/>
                  </a:lnTo>
                  <a:close/>
                </a:path>
                <a:path w="3999229" h="2333625">
                  <a:moveTo>
                    <a:pt x="3156435" y="95182"/>
                  </a:moveTo>
                  <a:lnTo>
                    <a:pt x="3152576" y="95182"/>
                  </a:lnTo>
                  <a:lnTo>
                    <a:pt x="3155680" y="94837"/>
                  </a:lnTo>
                  <a:lnTo>
                    <a:pt x="3156435" y="95182"/>
                  </a:lnTo>
                  <a:close/>
                </a:path>
                <a:path w="3999229" h="2333625">
                  <a:moveTo>
                    <a:pt x="3156485" y="106917"/>
                  </a:moveTo>
                  <a:lnTo>
                    <a:pt x="3155220" y="106227"/>
                  </a:lnTo>
                  <a:lnTo>
                    <a:pt x="3152576" y="104846"/>
                  </a:lnTo>
                  <a:lnTo>
                    <a:pt x="3150506" y="101395"/>
                  </a:lnTo>
                  <a:lnTo>
                    <a:pt x="3148092" y="98748"/>
                  </a:lnTo>
                  <a:lnTo>
                    <a:pt x="3148667" y="97483"/>
                  </a:lnTo>
                  <a:lnTo>
                    <a:pt x="3149127" y="96217"/>
                  </a:lnTo>
                  <a:lnTo>
                    <a:pt x="3149702" y="94952"/>
                  </a:lnTo>
                  <a:lnTo>
                    <a:pt x="3152576" y="95182"/>
                  </a:lnTo>
                  <a:lnTo>
                    <a:pt x="3156435" y="95182"/>
                  </a:lnTo>
                  <a:lnTo>
                    <a:pt x="3159704" y="96677"/>
                  </a:lnTo>
                  <a:lnTo>
                    <a:pt x="3161429" y="101280"/>
                  </a:lnTo>
                  <a:lnTo>
                    <a:pt x="3159589" y="104041"/>
                  </a:lnTo>
                  <a:lnTo>
                    <a:pt x="3156485" y="106917"/>
                  </a:lnTo>
                  <a:close/>
                </a:path>
                <a:path w="3999229" h="2333625">
                  <a:moveTo>
                    <a:pt x="3609812" y="2312740"/>
                  </a:moveTo>
                  <a:lnTo>
                    <a:pt x="3604293" y="2309404"/>
                  </a:lnTo>
                  <a:lnTo>
                    <a:pt x="3609007" y="2296518"/>
                  </a:lnTo>
                  <a:lnTo>
                    <a:pt x="3609467" y="2306757"/>
                  </a:lnTo>
                  <a:lnTo>
                    <a:pt x="3609812" y="2312740"/>
                  </a:lnTo>
                  <a:close/>
                </a:path>
                <a:path w="3999229" h="2333625">
                  <a:moveTo>
                    <a:pt x="3568423" y="2283057"/>
                  </a:moveTo>
                  <a:lnTo>
                    <a:pt x="3561754" y="2282481"/>
                  </a:lnTo>
                  <a:lnTo>
                    <a:pt x="3558535" y="2277534"/>
                  </a:lnTo>
                  <a:lnTo>
                    <a:pt x="3555776" y="2273162"/>
                  </a:lnTo>
                  <a:lnTo>
                    <a:pt x="3551982" y="2267294"/>
                  </a:lnTo>
                  <a:lnTo>
                    <a:pt x="3555546" y="2264072"/>
                  </a:lnTo>
                  <a:lnTo>
                    <a:pt x="3558995" y="2261081"/>
                  </a:lnTo>
                  <a:lnTo>
                    <a:pt x="3563939" y="2256594"/>
                  </a:lnTo>
                  <a:lnTo>
                    <a:pt x="3566928" y="2262692"/>
                  </a:lnTo>
                  <a:lnTo>
                    <a:pt x="3570722" y="2267179"/>
                  </a:lnTo>
                  <a:lnTo>
                    <a:pt x="3570952" y="2271896"/>
                  </a:lnTo>
                  <a:lnTo>
                    <a:pt x="3571297" y="2277304"/>
                  </a:lnTo>
                  <a:lnTo>
                    <a:pt x="3568423" y="2283057"/>
                  </a:lnTo>
                  <a:close/>
                </a:path>
                <a:path w="3999229" h="2333625">
                  <a:moveTo>
                    <a:pt x="3734209" y="2282941"/>
                  </a:moveTo>
                  <a:lnTo>
                    <a:pt x="3733519" y="2277189"/>
                  </a:lnTo>
                  <a:lnTo>
                    <a:pt x="3733060" y="2273622"/>
                  </a:lnTo>
                  <a:lnTo>
                    <a:pt x="3732485" y="2267984"/>
                  </a:lnTo>
                  <a:lnTo>
                    <a:pt x="3740648" y="2276153"/>
                  </a:lnTo>
                  <a:lnTo>
                    <a:pt x="3734209" y="2282941"/>
                  </a:lnTo>
                  <a:close/>
                </a:path>
                <a:path w="3999229" h="2333625">
                  <a:moveTo>
                    <a:pt x="3668676" y="2292031"/>
                  </a:moveTo>
                  <a:lnTo>
                    <a:pt x="3664882" y="2287659"/>
                  </a:lnTo>
                  <a:lnTo>
                    <a:pt x="3662008" y="2284552"/>
                  </a:lnTo>
                  <a:lnTo>
                    <a:pt x="3658329" y="2280295"/>
                  </a:lnTo>
                  <a:lnTo>
                    <a:pt x="3660514" y="2279720"/>
                  </a:lnTo>
                  <a:lnTo>
                    <a:pt x="3662353" y="2278339"/>
                  </a:lnTo>
                  <a:lnTo>
                    <a:pt x="3663388" y="2279030"/>
                  </a:lnTo>
                  <a:lnTo>
                    <a:pt x="3668216" y="2282136"/>
                  </a:lnTo>
                  <a:lnTo>
                    <a:pt x="3668791" y="2283747"/>
                  </a:lnTo>
                  <a:lnTo>
                    <a:pt x="3668676" y="2292031"/>
                  </a:lnTo>
                  <a:close/>
                </a:path>
                <a:path w="3999229" h="2333625">
                  <a:moveTo>
                    <a:pt x="3695350" y="2295022"/>
                  </a:moveTo>
                  <a:lnTo>
                    <a:pt x="3692245" y="2289384"/>
                  </a:lnTo>
                  <a:lnTo>
                    <a:pt x="3688106" y="2286048"/>
                  </a:lnTo>
                  <a:lnTo>
                    <a:pt x="3689946" y="2280410"/>
                  </a:lnTo>
                  <a:lnTo>
                    <a:pt x="3691670" y="2275348"/>
                  </a:lnTo>
                  <a:lnTo>
                    <a:pt x="3693395" y="2270170"/>
                  </a:lnTo>
                  <a:lnTo>
                    <a:pt x="3699030" y="2273507"/>
                  </a:lnTo>
                  <a:lnTo>
                    <a:pt x="3702003" y="2277706"/>
                  </a:lnTo>
                  <a:lnTo>
                    <a:pt x="3702627" y="2283632"/>
                  </a:lnTo>
                  <a:lnTo>
                    <a:pt x="3701213" y="2292146"/>
                  </a:lnTo>
                  <a:lnTo>
                    <a:pt x="3695350" y="2295022"/>
                  </a:lnTo>
                  <a:close/>
                </a:path>
                <a:path w="3999229" h="2333625">
                  <a:moveTo>
                    <a:pt x="3749270" y="2257399"/>
                  </a:moveTo>
                  <a:lnTo>
                    <a:pt x="3748006" y="2249461"/>
                  </a:lnTo>
                  <a:lnTo>
                    <a:pt x="3747431" y="2246239"/>
                  </a:lnTo>
                  <a:lnTo>
                    <a:pt x="3748006" y="2246239"/>
                  </a:lnTo>
                  <a:lnTo>
                    <a:pt x="3749270" y="2257399"/>
                  </a:lnTo>
                  <a:close/>
                </a:path>
                <a:path w="3999229" h="2333625">
                  <a:moveTo>
                    <a:pt x="3660859" y="2273047"/>
                  </a:moveTo>
                  <a:lnTo>
                    <a:pt x="3660283" y="2272126"/>
                  </a:lnTo>
                  <a:lnTo>
                    <a:pt x="3659824" y="2271091"/>
                  </a:lnTo>
                  <a:lnTo>
                    <a:pt x="3659364" y="2270170"/>
                  </a:lnTo>
                  <a:lnTo>
                    <a:pt x="3660859" y="2269250"/>
                  </a:lnTo>
                  <a:lnTo>
                    <a:pt x="3662238" y="2268214"/>
                  </a:lnTo>
                  <a:lnTo>
                    <a:pt x="3663618" y="2267294"/>
                  </a:lnTo>
                  <a:lnTo>
                    <a:pt x="3663848" y="2267754"/>
                  </a:lnTo>
                  <a:lnTo>
                    <a:pt x="3664192" y="2268329"/>
                  </a:lnTo>
                  <a:lnTo>
                    <a:pt x="3664538" y="2268790"/>
                  </a:lnTo>
                  <a:lnTo>
                    <a:pt x="3662123" y="2271666"/>
                  </a:lnTo>
                  <a:lnTo>
                    <a:pt x="3660859" y="2273047"/>
                  </a:lnTo>
                  <a:close/>
                </a:path>
                <a:path w="3999229" h="2333625">
                  <a:moveTo>
                    <a:pt x="3635220" y="2298243"/>
                  </a:moveTo>
                  <a:lnTo>
                    <a:pt x="3629127" y="2298243"/>
                  </a:lnTo>
                  <a:lnTo>
                    <a:pt x="3629127" y="2296518"/>
                  </a:lnTo>
                  <a:lnTo>
                    <a:pt x="3635220" y="2296518"/>
                  </a:lnTo>
                  <a:lnTo>
                    <a:pt x="3635220" y="2298243"/>
                  </a:lnTo>
                  <a:close/>
                </a:path>
                <a:path w="3999229" h="2333625">
                  <a:moveTo>
                    <a:pt x="3156550" y="2289729"/>
                  </a:moveTo>
                  <a:lnTo>
                    <a:pt x="3152691" y="2289729"/>
                  </a:lnTo>
                  <a:lnTo>
                    <a:pt x="3155795" y="2289384"/>
                  </a:lnTo>
                  <a:lnTo>
                    <a:pt x="3156550" y="2289729"/>
                  </a:lnTo>
                  <a:close/>
                </a:path>
                <a:path w="3999229" h="2333625">
                  <a:moveTo>
                    <a:pt x="3155335" y="2305147"/>
                  </a:moveTo>
                  <a:lnTo>
                    <a:pt x="3152691" y="2298474"/>
                  </a:lnTo>
                  <a:lnTo>
                    <a:pt x="3148207" y="2293296"/>
                  </a:lnTo>
                  <a:lnTo>
                    <a:pt x="3148782" y="2292031"/>
                  </a:lnTo>
                  <a:lnTo>
                    <a:pt x="3149242" y="2290765"/>
                  </a:lnTo>
                  <a:lnTo>
                    <a:pt x="3149817" y="2289499"/>
                  </a:lnTo>
                  <a:lnTo>
                    <a:pt x="3152691" y="2289729"/>
                  </a:lnTo>
                  <a:lnTo>
                    <a:pt x="3156550" y="2289729"/>
                  </a:lnTo>
                  <a:lnTo>
                    <a:pt x="3159819" y="2291225"/>
                  </a:lnTo>
                  <a:lnTo>
                    <a:pt x="3161544" y="2295827"/>
                  </a:lnTo>
                  <a:lnTo>
                    <a:pt x="3155335" y="2305147"/>
                  </a:lnTo>
                  <a:close/>
                </a:path>
                <a:path w="3999229" h="2333625">
                  <a:moveTo>
                    <a:pt x="2957702" y="2248770"/>
                  </a:moveTo>
                  <a:close/>
                </a:path>
                <a:path w="3999229" h="2333625">
                  <a:moveTo>
                    <a:pt x="2956782" y="2252567"/>
                  </a:moveTo>
                  <a:lnTo>
                    <a:pt x="2956897" y="2248885"/>
                  </a:lnTo>
                  <a:lnTo>
                    <a:pt x="2957701" y="2248885"/>
                  </a:lnTo>
                  <a:lnTo>
                    <a:pt x="2957472" y="2249000"/>
                  </a:lnTo>
                  <a:lnTo>
                    <a:pt x="2957127" y="2249231"/>
                  </a:lnTo>
                  <a:lnTo>
                    <a:pt x="2956782" y="2252567"/>
                  </a:lnTo>
                  <a:close/>
                </a:path>
                <a:path w="3999229" h="2333625">
                  <a:moveTo>
                    <a:pt x="3532897" y="2253717"/>
                  </a:moveTo>
                  <a:lnTo>
                    <a:pt x="3532782" y="2245433"/>
                  </a:lnTo>
                  <a:lnTo>
                    <a:pt x="3536231" y="2246584"/>
                  </a:lnTo>
                  <a:lnTo>
                    <a:pt x="3541175" y="2248310"/>
                  </a:lnTo>
                  <a:lnTo>
                    <a:pt x="3537726" y="2250611"/>
                  </a:lnTo>
                  <a:lnTo>
                    <a:pt x="3535311" y="2252107"/>
                  </a:lnTo>
                  <a:lnTo>
                    <a:pt x="3532897" y="2253717"/>
                  </a:lnTo>
                  <a:close/>
                </a:path>
                <a:path w="3999229" h="2333625">
                  <a:moveTo>
                    <a:pt x="2881933" y="2333625"/>
                  </a:moveTo>
                  <a:lnTo>
                    <a:pt x="2878672" y="2333625"/>
                  </a:lnTo>
                  <a:lnTo>
                    <a:pt x="2878487" y="2327237"/>
                  </a:lnTo>
                  <a:lnTo>
                    <a:pt x="2880672" y="2319989"/>
                  </a:lnTo>
                  <a:lnTo>
                    <a:pt x="2886535" y="2325512"/>
                  </a:lnTo>
                  <a:lnTo>
                    <a:pt x="2890674" y="2327583"/>
                  </a:lnTo>
                  <a:lnTo>
                    <a:pt x="2890444" y="2328848"/>
                  </a:lnTo>
                  <a:lnTo>
                    <a:pt x="2890329" y="2331379"/>
                  </a:lnTo>
                  <a:lnTo>
                    <a:pt x="2885155" y="2332070"/>
                  </a:lnTo>
                  <a:lnTo>
                    <a:pt x="2881933" y="2333625"/>
                  </a:lnTo>
                  <a:close/>
                </a:path>
                <a:path w="3999229" h="2333625">
                  <a:moveTo>
                    <a:pt x="3364811" y="2323901"/>
                  </a:moveTo>
                  <a:lnTo>
                    <a:pt x="3363201" y="2322060"/>
                  </a:lnTo>
                  <a:lnTo>
                    <a:pt x="3362511" y="2321024"/>
                  </a:lnTo>
                  <a:lnTo>
                    <a:pt x="3362486" y="2320794"/>
                  </a:lnTo>
                  <a:lnTo>
                    <a:pt x="3363201" y="2319874"/>
                  </a:lnTo>
                  <a:lnTo>
                    <a:pt x="3364006" y="2318953"/>
                  </a:lnTo>
                  <a:lnTo>
                    <a:pt x="3365271" y="2320794"/>
                  </a:lnTo>
                  <a:lnTo>
                    <a:pt x="3366765" y="2321830"/>
                  </a:lnTo>
                  <a:lnTo>
                    <a:pt x="3364811" y="2323901"/>
                  </a:lnTo>
                  <a:close/>
                </a:path>
                <a:path w="3999229" h="2333625">
                  <a:moveTo>
                    <a:pt x="3208451" y="2284322"/>
                  </a:moveTo>
                  <a:lnTo>
                    <a:pt x="3207647" y="2283402"/>
                  </a:lnTo>
                  <a:lnTo>
                    <a:pt x="3207532" y="2282941"/>
                  </a:lnTo>
                  <a:lnTo>
                    <a:pt x="3207762" y="2282366"/>
                  </a:lnTo>
                  <a:lnTo>
                    <a:pt x="3207762" y="2281791"/>
                  </a:lnTo>
                  <a:lnTo>
                    <a:pt x="3208337" y="2282021"/>
                  </a:lnTo>
                  <a:lnTo>
                    <a:pt x="3208911" y="2282136"/>
                  </a:lnTo>
                  <a:lnTo>
                    <a:pt x="3209601" y="2282366"/>
                  </a:lnTo>
                  <a:lnTo>
                    <a:pt x="3209141" y="2283056"/>
                  </a:lnTo>
                  <a:lnTo>
                    <a:pt x="3208451" y="2284322"/>
                  </a:lnTo>
                  <a:close/>
                </a:path>
                <a:path w="3999229" h="2333625">
                  <a:moveTo>
                    <a:pt x="2659010" y="59055"/>
                  </a:moveTo>
                  <a:lnTo>
                    <a:pt x="2658895" y="50886"/>
                  </a:lnTo>
                  <a:lnTo>
                    <a:pt x="2667287" y="53647"/>
                  </a:lnTo>
                  <a:lnTo>
                    <a:pt x="2663838" y="55948"/>
                  </a:lnTo>
                  <a:lnTo>
                    <a:pt x="2661424" y="57444"/>
                  </a:lnTo>
                  <a:lnTo>
                    <a:pt x="2659010" y="59055"/>
                  </a:lnTo>
                  <a:close/>
                </a:path>
                <a:path w="3999229" h="2333625">
                  <a:moveTo>
                    <a:pt x="2694535" y="88393"/>
                  </a:moveTo>
                  <a:lnTo>
                    <a:pt x="2687867" y="87818"/>
                  </a:lnTo>
                  <a:lnTo>
                    <a:pt x="2684648" y="82871"/>
                  </a:lnTo>
                  <a:lnTo>
                    <a:pt x="2681888" y="78499"/>
                  </a:lnTo>
                  <a:lnTo>
                    <a:pt x="2678095" y="72631"/>
                  </a:lnTo>
                  <a:lnTo>
                    <a:pt x="2681659" y="69410"/>
                  </a:lnTo>
                  <a:lnTo>
                    <a:pt x="2685108" y="66418"/>
                  </a:lnTo>
                  <a:lnTo>
                    <a:pt x="2690052" y="61931"/>
                  </a:lnTo>
                  <a:lnTo>
                    <a:pt x="2693041" y="68029"/>
                  </a:lnTo>
                  <a:lnTo>
                    <a:pt x="2696835" y="72516"/>
                  </a:lnTo>
                  <a:lnTo>
                    <a:pt x="2697065" y="77233"/>
                  </a:lnTo>
                  <a:lnTo>
                    <a:pt x="2697409" y="82641"/>
                  </a:lnTo>
                  <a:lnTo>
                    <a:pt x="2694535" y="88393"/>
                  </a:lnTo>
                  <a:close/>
                </a:path>
                <a:path w="3999229" h="2333625">
                  <a:moveTo>
                    <a:pt x="2334564" y="89774"/>
                  </a:moveTo>
                  <a:lnTo>
                    <a:pt x="2333759" y="88854"/>
                  </a:lnTo>
                  <a:lnTo>
                    <a:pt x="2333645" y="88278"/>
                  </a:lnTo>
                  <a:lnTo>
                    <a:pt x="2333828" y="87818"/>
                  </a:lnTo>
                  <a:lnTo>
                    <a:pt x="2333874" y="87243"/>
                  </a:lnTo>
                  <a:lnTo>
                    <a:pt x="2334449" y="87473"/>
                  </a:lnTo>
                  <a:lnTo>
                    <a:pt x="2335024" y="87588"/>
                  </a:lnTo>
                  <a:lnTo>
                    <a:pt x="2335714" y="87818"/>
                  </a:lnTo>
                  <a:lnTo>
                    <a:pt x="2335254" y="88509"/>
                  </a:lnTo>
                  <a:lnTo>
                    <a:pt x="2334564" y="89774"/>
                  </a:lnTo>
                  <a:close/>
                </a:path>
                <a:path w="3999229" h="2333625">
                  <a:moveTo>
                    <a:pt x="2729946" y="29256"/>
                  </a:moveTo>
                  <a:lnTo>
                    <a:pt x="2724083" y="26149"/>
                  </a:lnTo>
                  <a:lnTo>
                    <a:pt x="2725118" y="23273"/>
                  </a:lnTo>
                  <a:lnTo>
                    <a:pt x="2726037" y="17405"/>
                  </a:lnTo>
                  <a:lnTo>
                    <a:pt x="2731211" y="18095"/>
                  </a:lnTo>
                  <a:lnTo>
                    <a:pt x="2730406" y="23273"/>
                  </a:lnTo>
                  <a:lnTo>
                    <a:pt x="2729946" y="29256"/>
                  </a:lnTo>
                  <a:close/>
                </a:path>
                <a:path w="3999229" h="2333625">
                  <a:moveTo>
                    <a:pt x="2723393" y="13723"/>
                  </a:moveTo>
                  <a:lnTo>
                    <a:pt x="2722703" y="13033"/>
                  </a:lnTo>
                  <a:lnTo>
                    <a:pt x="2723163" y="13148"/>
                  </a:lnTo>
                  <a:lnTo>
                    <a:pt x="2723393" y="13263"/>
                  </a:lnTo>
                  <a:lnTo>
                    <a:pt x="2723393" y="13723"/>
                  </a:lnTo>
                  <a:close/>
                </a:path>
                <a:path w="3999229" h="2333625">
                  <a:moveTo>
                    <a:pt x="2723508" y="14414"/>
                  </a:moveTo>
                  <a:lnTo>
                    <a:pt x="2723393" y="13723"/>
                  </a:lnTo>
                  <a:lnTo>
                    <a:pt x="2723738" y="14068"/>
                  </a:lnTo>
                  <a:lnTo>
                    <a:pt x="2723508" y="14413"/>
                  </a:lnTo>
                  <a:close/>
                </a:path>
                <a:path w="3999229" h="2333625">
                  <a:moveTo>
                    <a:pt x="2726152" y="17290"/>
                  </a:moveTo>
                  <a:lnTo>
                    <a:pt x="2725922" y="17290"/>
                  </a:lnTo>
                  <a:lnTo>
                    <a:pt x="2725118" y="16369"/>
                  </a:lnTo>
                  <a:lnTo>
                    <a:pt x="2724313" y="15334"/>
                  </a:lnTo>
                  <a:lnTo>
                    <a:pt x="2723508" y="14413"/>
                  </a:lnTo>
                  <a:lnTo>
                    <a:pt x="2723738" y="14068"/>
                  </a:lnTo>
                  <a:lnTo>
                    <a:pt x="2724543" y="15104"/>
                  </a:lnTo>
                  <a:lnTo>
                    <a:pt x="2726152" y="16945"/>
                  </a:lnTo>
                  <a:lnTo>
                    <a:pt x="2726152" y="17290"/>
                  </a:lnTo>
                  <a:close/>
                </a:path>
                <a:path w="3999229" h="2333625">
                  <a:moveTo>
                    <a:pt x="2694076" y="5094"/>
                  </a:moveTo>
                  <a:lnTo>
                    <a:pt x="2690894" y="0"/>
                  </a:lnTo>
                  <a:lnTo>
                    <a:pt x="2695335" y="0"/>
                  </a:lnTo>
                  <a:lnTo>
                    <a:pt x="2696260" y="2908"/>
                  </a:lnTo>
                  <a:lnTo>
                    <a:pt x="2695570" y="3598"/>
                  </a:lnTo>
                  <a:lnTo>
                    <a:pt x="2694765" y="4289"/>
                  </a:lnTo>
                  <a:lnTo>
                    <a:pt x="2694076" y="5094"/>
                  </a:lnTo>
                  <a:close/>
                </a:path>
                <a:path w="3999229" h="2333625">
                  <a:moveTo>
                    <a:pt x="2022880" y="2103"/>
                  </a:moveTo>
                  <a:lnTo>
                    <a:pt x="2022765" y="1412"/>
                  </a:lnTo>
                  <a:lnTo>
                    <a:pt x="2022535" y="837"/>
                  </a:lnTo>
                  <a:lnTo>
                    <a:pt x="2022421" y="147"/>
                  </a:lnTo>
                  <a:lnTo>
                    <a:pt x="2022774" y="0"/>
                  </a:lnTo>
                  <a:lnTo>
                    <a:pt x="2027158" y="0"/>
                  </a:lnTo>
                  <a:lnTo>
                    <a:pt x="2027364" y="722"/>
                  </a:lnTo>
                  <a:lnTo>
                    <a:pt x="2022880" y="2103"/>
                  </a:lnTo>
                  <a:close/>
                </a:path>
                <a:path w="3999229" h="2333625">
                  <a:moveTo>
                    <a:pt x="2152682" y="19706"/>
                  </a:moveTo>
                  <a:lnTo>
                    <a:pt x="2153946" y="10502"/>
                  </a:lnTo>
                  <a:lnTo>
                    <a:pt x="2154866" y="4059"/>
                  </a:lnTo>
                  <a:lnTo>
                    <a:pt x="2159580" y="6015"/>
                  </a:lnTo>
                  <a:lnTo>
                    <a:pt x="2162454" y="7165"/>
                  </a:lnTo>
                  <a:lnTo>
                    <a:pt x="2164638" y="8086"/>
                  </a:lnTo>
                  <a:lnTo>
                    <a:pt x="2165673" y="11077"/>
                  </a:lnTo>
                  <a:lnTo>
                    <a:pt x="2157970" y="18325"/>
                  </a:lnTo>
                  <a:lnTo>
                    <a:pt x="2152682" y="19706"/>
                  </a:lnTo>
                  <a:close/>
                </a:path>
                <a:path w="3999229" h="2333625">
                  <a:moveTo>
                    <a:pt x="2082895" y="57904"/>
                  </a:moveTo>
                  <a:lnTo>
                    <a:pt x="2083010" y="54222"/>
                  </a:lnTo>
                  <a:lnTo>
                    <a:pt x="2083815" y="54222"/>
                  </a:lnTo>
                  <a:lnTo>
                    <a:pt x="2083585" y="54337"/>
                  </a:lnTo>
                  <a:lnTo>
                    <a:pt x="2083125" y="54452"/>
                  </a:lnTo>
                  <a:lnTo>
                    <a:pt x="2083156" y="55373"/>
                  </a:lnTo>
                  <a:lnTo>
                    <a:pt x="2082895" y="57904"/>
                  </a:lnTo>
                  <a:close/>
                </a:path>
                <a:path w="3999229" h="2333625">
                  <a:moveTo>
                    <a:pt x="2083240" y="54567"/>
                  </a:moveTo>
                  <a:lnTo>
                    <a:pt x="2083470" y="54452"/>
                  </a:lnTo>
                  <a:lnTo>
                    <a:pt x="2083240" y="54567"/>
                  </a:lnTo>
                  <a:close/>
                </a:path>
                <a:path w="3999229" h="2333625">
                  <a:moveTo>
                    <a:pt x="2282547" y="95182"/>
                  </a:moveTo>
                  <a:lnTo>
                    <a:pt x="2278689" y="95182"/>
                  </a:lnTo>
                  <a:lnTo>
                    <a:pt x="2281793" y="94837"/>
                  </a:lnTo>
                  <a:lnTo>
                    <a:pt x="2282547" y="95182"/>
                  </a:lnTo>
                  <a:close/>
                </a:path>
                <a:path w="3999229" h="2333625">
                  <a:moveTo>
                    <a:pt x="2282598" y="106917"/>
                  </a:moveTo>
                  <a:lnTo>
                    <a:pt x="2281333" y="106227"/>
                  </a:lnTo>
                  <a:lnTo>
                    <a:pt x="2278689" y="104846"/>
                  </a:lnTo>
                  <a:lnTo>
                    <a:pt x="2276619" y="101395"/>
                  </a:lnTo>
                  <a:lnTo>
                    <a:pt x="2274205" y="98748"/>
                  </a:lnTo>
                  <a:lnTo>
                    <a:pt x="2274780" y="97483"/>
                  </a:lnTo>
                  <a:lnTo>
                    <a:pt x="2275240" y="96217"/>
                  </a:lnTo>
                  <a:lnTo>
                    <a:pt x="2275814" y="94952"/>
                  </a:lnTo>
                  <a:lnTo>
                    <a:pt x="2278689" y="95182"/>
                  </a:lnTo>
                  <a:lnTo>
                    <a:pt x="2282547" y="95182"/>
                  </a:lnTo>
                  <a:lnTo>
                    <a:pt x="2285817" y="96677"/>
                  </a:lnTo>
                  <a:lnTo>
                    <a:pt x="2287541" y="101280"/>
                  </a:lnTo>
                  <a:lnTo>
                    <a:pt x="2285702" y="104041"/>
                  </a:lnTo>
                  <a:lnTo>
                    <a:pt x="2282598" y="106917"/>
                  </a:lnTo>
                  <a:close/>
                </a:path>
                <a:path w="3999229" h="2333625">
                  <a:moveTo>
                    <a:pt x="2159695" y="45938"/>
                  </a:moveTo>
                  <a:lnTo>
                    <a:pt x="2161994" y="37885"/>
                  </a:lnTo>
                  <a:lnTo>
                    <a:pt x="2165558" y="40071"/>
                  </a:lnTo>
                  <a:lnTo>
                    <a:pt x="2171422" y="41451"/>
                  </a:lnTo>
                  <a:lnTo>
                    <a:pt x="2159695" y="45938"/>
                  </a:lnTo>
                  <a:close/>
                </a:path>
                <a:path w="3999229" h="2333625">
                  <a:moveTo>
                    <a:pt x="2083815" y="54107"/>
                  </a:moveTo>
                  <a:close/>
                </a:path>
                <a:path w="3999229" h="2333625">
                  <a:moveTo>
                    <a:pt x="2875268" y="62736"/>
                  </a:moveTo>
                  <a:lnTo>
                    <a:pt x="2873889" y="53992"/>
                  </a:lnTo>
                  <a:lnTo>
                    <a:pt x="2872854" y="47894"/>
                  </a:lnTo>
                  <a:lnTo>
                    <a:pt x="2871934" y="41796"/>
                  </a:lnTo>
                  <a:lnTo>
                    <a:pt x="2872854" y="41106"/>
                  </a:lnTo>
                  <a:lnTo>
                    <a:pt x="2875268" y="62736"/>
                  </a:lnTo>
                  <a:close/>
                </a:path>
                <a:path w="3999229" h="2333625">
                  <a:moveTo>
                    <a:pt x="2860322" y="88278"/>
                  </a:moveTo>
                  <a:lnTo>
                    <a:pt x="2859632" y="82526"/>
                  </a:lnTo>
                  <a:lnTo>
                    <a:pt x="2859172" y="78959"/>
                  </a:lnTo>
                  <a:lnTo>
                    <a:pt x="2858598" y="73321"/>
                  </a:lnTo>
                  <a:lnTo>
                    <a:pt x="2866760" y="81490"/>
                  </a:lnTo>
                  <a:lnTo>
                    <a:pt x="2860322" y="88278"/>
                  </a:lnTo>
                  <a:close/>
                </a:path>
                <a:path w="3999229" h="2333625">
                  <a:moveTo>
                    <a:pt x="2735350" y="107608"/>
                  </a:moveTo>
                  <a:lnTo>
                    <a:pt x="2733050" y="107608"/>
                  </a:lnTo>
                  <a:lnTo>
                    <a:pt x="2733510" y="106112"/>
                  </a:lnTo>
                  <a:lnTo>
                    <a:pt x="2734200" y="104271"/>
                  </a:lnTo>
                  <a:lnTo>
                    <a:pt x="2735005" y="101970"/>
                  </a:lnTo>
                  <a:lnTo>
                    <a:pt x="2735350" y="107608"/>
                  </a:lnTo>
                  <a:close/>
                </a:path>
                <a:path w="3999229" h="2333625">
                  <a:moveTo>
                    <a:pt x="2761333" y="103581"/>
                  </a:moveTo>
                  <a:lnTo>
                    <a:pt x="2755239" y="103581"/>
                  </a:lnTo>
                  <a:lnTo>
                    <a:pt x="2755239" y="101855"/>
                  </a:lnTo>
                  <a:lnTo>
                    <a:pt x="2761333" y="101855"/>
                  </a:lnTo>
                  <a:lnTo>
                    <a:pt x="2761333" y="103581"/>
                  </a:lnTo>
                  <a:close/>
                </a:path>
                <a:path w="3999229" h="2333625">
                  <a:moveTo>
                    <a:pt x="2794789" y="97368"/>
                  </a:moveTo>
                  <a:lnTo>
                    <a:pt x="2790995" y="92996"/>
                  </a:lnTo>
                  <a:lnTo>
                    <a:pt x="2788121" y="89889"/>
                  </a:lnTo>
                  <a:lnTo>
                    <a:pt x="2784442" y="85632"/>
                  </a:lnTo>
                  <a:lnTo>
                    <a:pt x="2786626" y="85057"/>
                  </a:lnTo>
                  <a:lnTo>
                    <a:pt x="2788466" y="83676"/>
                  </a:lnTo>
                  <a:lnTo>
                    <a:pt x="2794329" y="87588"/>
                  </a:lnTo>
                  <a:lnTo>
                    <a:pt x="2794904" y="89199"/>
                  </a:lnTo>
                  <a:lnTo>
                    <a:pt x="2794789" y="97368"/>
                  </a:lnTo>
                  <a:close/>
                </a:path>
                <a:path w="3999229" h="2333625">
                  <a:moveTo>
                    <a:pt x="2786972" y="78384"/>
                  </a:moveTo>
                  <a:lnTo>
                    <a:pt x="2786512" y="77463"/>
                  </a:lnTo>
                  <a:lnTo>
                    <a:pt x="2785937" y="76428"/>
                  </a:lnTo>
                  <a:lnTo>
                    <a:pt x="2785477" y="75507"/>
                  </a:lnTo>
                  <a:lnTo>
                    <a:pt x="2786972" y="74587"/>
                  </a:lnTo>
                  <a:lnTo>
                    <a:pt x="2788351" y="73551"/>
                  </a:lnTo>
                  <a:lnTo>
                    <a:pt x="2789731" y="72631"/>
                  </a:lnTo>
                  <a:lnTo>
                    <a:pt x="2790076" y="73206"/>
                  </a:lnTo>
                  <a:lnTo>
                    <a:pt x="2790306" y="73667"/>
                  </a:lnTo>
                  <a:lnTo>
                    <a:pt x="2790650" y="74242"/>
                  </a:lnTo>
                  <a:lnTo>
                    <a:pt x="2788121" y="77003"/>
                  </a:lnTo>
                  <a:lnTo>
                    <a:pt x="2786972" y="78384"/>
                  </a:lnTo>
                  <a:close/>
                </a:path>
                <a:path w="3999229" h="2333625">
                  <a:moveTo>
                    <a:pt x="2821462" y="100359"/>
                  </a:moveTo>
                  <a:lnTo>
                    <a:pt x="2818358" y="94721"/>
                  </a:lnTo>
                  <a:lnTo>
                    <a:pt x="2814219" y="91385"/>
                  </a:lnTo>
                  <a:lnTo>
                    <a:pt x="2816059" y="85747"/>
                  </a:lnTo>
                  <a:lnTo>
                    <a:pt x="2817783" y="80685"/>
                  </a:lnTo>
                  <a:lnTo>
                    <a:pt x="2819508" y="75507"/>
                  </a:lnTo>
                  <a:lnTo>
                    <a:pt x="2825143" y="78844"/>
                  </a:lnTo>
                  <a:lnTo>
                    <a:pt x="2828116" y="83043"/>
                  </a:lnTo>
                  <a:lnTo>
                    <a:pt x="2828740" y="88969"/>
                  </a:lnTo>
                  <a:lnTo>
                    <a:pt x="2827326" y="97483"/>
                  </a:lnTo>
                  <a:lnTo>
                    <a:pt x="2821462" y="100359"/>
                  </a:lnTo>
                  <a:close/>
                </a:path>
                <a:path w="3999229" h="2333625">
                  <a:moveTo>
                    <a:pt x="2735925" y="2312740"/>
                  </a:moveTo>
                  <a:lnTo>
                    <a:pt x="2730406" y="2309404"/>
                  </a:lnTo>
                  <a:lnTo>
                    <a:pt x="2735120" y="2296518"/>
                  </a:lnTo>
                  <a:lnTo>
                    <a:pt x="2735580" y="2306757"/>
                  </a:lnTo>
                  <a:lnTo>
                    <a:pt x="2735925" y="2312740"/>
                  </a:lnTo>
                  <a:close/>
                </a:path>
                <a:path w="3999229" h="2333625">
                  <a:moveTo>
                    <a:pt x="2694535" y="2283057"/>
                  </a:moveTo>
                  <a:lnTo>
                    <a:pt x="2687867" y="2282481"/>
                  </a:lnTo>
                  <a:lnTo>
                    <a:pt x="2684648" y="2277534"/>
                  </a:lnTo>
                  <a:lnTo>
                    <a:pt x="2681888" y="2273162"/>
                  </a:lnTo>
                  <a:lnTo>
                    <a:pt x="2678095" y="2267294"/>
                  </a:lnTo>
                  <a:lnTo>
                    <a:pt x="2681659" y="2264072"/>
                  </a:lnTo>
                  <a:lnTo>
                    <a:pt x="2685108" y="2261081"/>
                  </a:lnTo>
                  <a:lnTo>
                    <a:pt x="2690052" y="2256594"/>
                  </a:lnTo>
                  <a:lnTo>
                    <a:pt x="2693041" y="2262692"/>
                  </a:lnTo>
                  <a:lnTo>
                    <a:pt x="2696835" y="2267179"/>
                  </a:lnTo>
                  <a:lnTo>
                    <a:pt x="2697065" y="2271896"/>
                  </a:lnTo>
                  <a:lnTo>
                    <a:pt x="2697409" y="2277304"/>
                  </a:lnTo>
                  <a:lnTo>
                    <a:pt x="2694535" y="2283057"/>
                  </a:lnTo>
                  <a:close/>
                </a:path>
                <a:path w="3999229" h="2333625">
                  <a:moveTo>
                    <a:pt x="2659010" y="2253717"/>
                  </a:moveTo>
                  <a:lnTo>
                    <a:pt x="2658895" y="2245433"/>
                  </a:lnTo>
                  <a:lnTo>
                    <a:pt x="2662344" y="2246584"/>
                  </a:lnTo>
                  <a:lnTo>
                    <a:pt x="2667287" y="2248310"/>
                  </a:lnTo>
                  <a:lnTo>
                    <a:pt x="2663838" y="2250611"/>
                  </a:lnTo>
                  <a:lnTo>
                    <a:pt x="2661424" y="2252107"/>
                  </a:lnTo>
                  <a:lnTo>
                    <a:pt x="2659010" y="2253717"/>
                  </a:lnTo>
                  <a:close/>
                </a:path>
                <a:path w="3999229" h="2333625">
                  <a:moveTo>
                    <a:pt x="2860322" y="2282941"/>
                  </a:moveTo>
                  <a:lnTo>
                    <a:pt x="2859632" y="2277189"/>
                  </a:lnTo>
                  <a:lnTo>
                    <a:pt x="2859172" y="2273622"/>
                  </a:lnTo>
                  <a:lnTo>
                    <a:pt x="2858598" y="2267984"/>
                  </a:lnTo>
                  <a:lnTo>
                    <a:pt x="2866760" y="2276153"/>
                  </a:lnTo>
                  <a:lnTo>
                    <a:pt x="2860322" y="2282941"/>
                  </a:lnTo>
                  <a:close/>
                </a:path>
                <a:path w="3999229" h="2333625">
                  <a:moveTo>
                    <a:pt x="2821462" y="2295022"/>
                  </a:moveTo>
                  <a:lnTo>
                    <a:pt x="2818358" y="2289384"/>
                  </a:lnTo>
                  <a:lnTo>
                    <a:pt x="2814219" y="2286048"/>
                  </a:lnTo>
                  <a:lnTo>
                    <a:pt x="2816059" y="2280410"/>
                  </a:lnTo>
                  <a:lnTo>
                    <a:pt x="2817783" y="2275348"/>
                  </a:lnTo>
                  <a:lnTo>
                    <a:pt x="2819508" y="2270170"/>
                  </a:lnTo>
                  <a:lnTo>
                    <a:pt x="2825143" y="2273507"/>
                  </a:lnTo>
                  <a:lnTo>
                    <a:pt x="2828116" y="2277706"/>
                  </a:lnTo>
                  <a:lnTo>
                    <a:pt x="2828740" y="2283632"/>
                  </a:lnTo>
                  <a:lnTo>
                    <a:pt x="2827326" y="2292146"/>
                  </a:lnTo>
                  <a:lnTo>
                    <a:pt x="2821462" y="2295022"/>
                  </a:lnTo>
                  <a:close/>
                </a:path>
                <a:path w="3999229" h="2333625">
                  <a:moveTo>
                    <a:pt x="2794789" y="2292031"/>
                  </a:moveTo>
                  <a:lnTo>
                    <a:pt x="2790995" y="2287659"/>
                  </a:lnTo>
                  <a:lnTo>
                    <a:pt x="2788121" y="2284552"/>
                  </a:lnTo>
                  <a:lnTo>
                    <a:pt x="2784442" y="2280295"/>
                  </a:lnTo>
                  <a:lnTo>
                    <a:pt x="2786626" y="2279720"/>
                  </a:lnTo>
                  <a:lnTo>
                    <a:pt x="2788466" y="2278339"/>
                  </a:lnTo>
                  <a:lnTo>
                    <a:pt x="2789501" y="2279030"/>
                  </a:lnTo>
                  <a:lnTo>
                    <a:pt x="2794329" y="2282136"/>
                  </a:lnTo>
                  <a:lnTo>
                    <a:pt x="2794904" y="2283747"/>
                  </a:lnTo>
                  <a:lnTo>
                    <a:pt x="2794789" y="2292031"/>
                  </a:lnTo>
                  <a:close/>
                </a:path>
                <a:path w="3999229" h="2333625">
                  <a:moveTo>
                    <a:pt x="2786971" y="2273047"/>
                  </a:moveTo>
                  <a:lnTo>
                    <a:pt x="2786511" y="2272126"/>
                  </a:lnTo>
                  <a:lnTo>
                    <a:pt x="2785937" y="2271091"/>
                  </a:lnTo>
                  <a:lnTo>
                    <a:pt x="2785477" y="2270170"/>
                  </a:lnTo>
                  <a:lnTo>
                    <a:pt x="2786971" y="2269250"/>
                  </a:lnTo>
                  <a:lnTo>
                    <a:pt x="2788351" y="2268214"/>
                  </a:lnTo>
                  <a:lnTo>
                    <a:pt x="2789730" y="2267294"/>
                  </a:lnTo>
                  <a:lnTo>
                    <a:pt x="2789961" y="2267754"/>
                  </a:lnTo>
                  <a:lnTo>
                    <a:pt x="2790306" y="2268329"/>
                  </a:lnTo>
                  <a:lnTo>
                    <a:pt x="2790650" y="2268790"/>
                  </a:lnTo>
                  <a:lnTo>
                    <a:pt x="2788236" y="2271666"/>
                  </a:lnTo>
                  <a:lnTo>
                    <a:pt x="2786971" y="2273047"/>
                  </a:lnTo>
                  <a:close/>
                </a:path>
                <a:path w="3999229" h="2333625">
                  <a:moveTo>
                    <a:pt x="2761333" y="2298243"/>
                  </a:moveTo>
                  <a:lnTo>
                    <a:pt x="2755239" y="2298243"/>
                  </a:lnTo>
                  <a:lnTo>
                    <a:pt x="2755239" y="2296518"/>
                  </a:lnTo>
                  <a:lnTo>
                    <a:pt x="2761333" y="2296518"/>
                  </a:lnTo>
                  <a:lnTo>
                    <a:pt x="2761333" y="2298243"/>
                  </a:lnTo>
                  <a:close/>
                </a:path>
                <a:path w="3999229" h="2333625">
                  <a:moveTo>
                    <a:pt x="2282662" y="2289729"/>
                  </a:moveTo>
                  <a:lnTo>
                    <a:pt x="2278804" y="2289729"/>
                  </a:lnTo>
                  <a:lnTo>
                    <a:pt x="2281908" y="2289384"/>
                  </a:lnTo>
                  <a:lnTo>
                    <a:pt x="2282662" y="2289729"/>
                  </a:lnTo>
                  <a:close/>
                </a:path>
                <a:path w="3999229" h="2333625">
                  <a:moveTo>
                    <a:pt x="2281448" y="2305147"/>
                  </a:moveTo>
                  <a:lnTo>
                    <a:pt x="2278804" y="2298474"/>
                  </a:lnTo>
                  <a:lnTo>
                    <a:pt x="2274320" y="2293296"/>
                  </a:lnTo>
                  <a:lnTo>
                    <a:pt x="2274895" y="2292031"/>
                  </a:lnTo>
                  <a:lnTo>
                    <a:pt x="2275354" y="2290765"/>
                  </a:lnTo>
                  <a:lnTo>
                    <a:pt x="2275929" y="2289499"/>
                  </a:lnTo>
                  <a:lnTo>
                    <a:pt x="2278804" y="2289729"/>
                  </a:lnTo>
                  <a:lnTo>
                    <a:pt x="2282662" y="2289729"/>
                  </a:lnTo>
                  <a:lnTo>
                    <a:pt x="2285932" y="2291225"/>
                  </a:lnTo>
                  <a:lnTo>
                    <a:pt x="2287656" y="2295827"/>
                  </a:lnTo>
                  <a:lnTo>
                    <a:pt x="2281448" y="2305147"/>
                  </a:lnTo>
                  <a:close/>
                </a:path>
                <a:path w="3999229" h="2333625">
                  <a:moveTo>
                    <a:pt x="2083815" y="2248770"/>
                  </a:moveTo>
                  <a:close/>
                </a:path>
                <a:path w="3999229" h="2333625">
                  <a:moveTo>
                    <a:pt x="2008046" y="2333625"/>
                  </a:moveTo>
                  <a:lnTo>
                    <a:pt x="2004785" y="2333625"/>
                  </a:lnTo>
                  <a:lnTo>
                    <a:pt x="2004600" y="2327237"/>
                  </a:lnTo>
                  <a:lnTo>
                    <a:pt x="2006785" y="2319989"/>
                  </a:lnTo>
                  <a:lnTo>
                    <a:pt x="2012648" y="2325512"/>
                  </a:lnTo>
                  <a:lnTo>
                    <a:pt x="2016787" y="2327583"/>
                  </a:lnTo>
                  <a:lnTo>
                    <a:pt x="2016557" y="2328848"/>
                  </a:lnTo>
                  <a:lnTo>
                    <a:pt x="2016442" y="2331379"/>
                  </a:lnTo>
                  <a:lnTo>
                    <a:pt x="2011268" y="2332070"/>
                  </a:lnTo>
                  <a:lnTo>
                    <a:pt x="2008046" y="2333625"/>
                  </a:lnTo>
                  <a:close/>
                </a:path>
                <a:path w="3999229" h="2333625">
                  <a:moveTo>
                    <a:pt x="2875383" y="2257399"/>
                  </a:moveTo>
                  <a:lnTo>
                    <a:pt x="2874118" y="2249461"/>
                  </a:lnTo>
                  <a:lnTo>
                    <a:pt x="2873544" y="2246239"/>
                  </a:lnTo>
                  <a:lnTo>
                    <a:pt x="2874119" y="2246239"/>
                  </a:lnTo>
                  <a:lnTo>
                    <a:pt x="2875383" y="2257399"/>
                  </a:lnTo>
                  <a:close/>
                </a:path>
                <a:path w="3999229" h="2333625">
                  <a:moveTo>
                    <a:pt x="2082895" y="2252567"/>
                  </a:moveTo>
                  <a:lnTo>
                    <a:pt x="2083010" y="2248885"/>
                  </a:lnTo>
                  <a:lnTo>
                    <a:pt x="2083815" y="2248885"/>
                  </a:lnTo>
                  <a:lnTo>
                    <a:pt x="2083585" y="2249000"/>
                  </a:lnTo>
                  <a:lnTo>
                    <a:pt x="2083125" y="2249116"/>
                  </a:lnTo>
                  <a:lnTo>
                    <a:pt x="2083156" y="2250036"/>
                  </a:lnTo>
                  <a:lnTo>
                    <a:pt x="2082895" y="2252567"/>
                  </a:lnTo>
                  <a:close/>
                </a:path>
                <a:path w="3999229" h="2333625">
                  <a:moveTo>
                    <a:pt x="2083240" y="2249231"/>
                  </a:moveTo>
                  <a:lnTo>
                    <a:pt x="2083470" y="2249116"/>
                  </a:lnTo>
                  <a:lnTo>
                    <a:pt x="2083240" y="2249231"/>
                  </a:lnTo>
                  <a:close/>
                </a:path>
                <a:path w="3999229" h="2333625">
                  <a:moveTo>
                    <a:pt x="2490923" y="2323901"/>
                  </a:moveTo>
                  <a:lnTo>
                    <a:pt x="2489314" y="2322060"/>
                  </a:lnTo>
                  <a:lnTo>
                    <a:pt x="2488624" y="2321024"/>
                  </a:lnTo>
                  <a:lnTo>
                    <a:pt x="2488599" y="2320794"/>
                  </a:lnTo>
                  <a:lnTo>
                    <a:pt x="2489314" y="2319874"/>
                  </a:lnTo>
                  <a:lnTo>
                    <a:pt x="2490119" y="2318953"/>
                  </a:lnTo>
                  <a:lnTo>
                    <a:pt x="2491383" y="2320794"/>
                  </a:lnTo>
                  <a:lnTo>
                    <a:pt x="2492878" y="2321830"/>
                  </a:lnTo>
                  <a:lnTo>
                    <a:pt x="2490923" y="2323901"/>
                  </a:lnTo>
                  <a:close/>
                </a:path>
                <a:path w="3999229" h="2333625">
                  <a:moveTo>
                    <a:pt x="2334564" y="2284322"/>
                  </a:moveTo>
                  <a:lnTo>
                    <a:pt x="2333759" y="2283402"/>
                  </a:lnTo>
                  <a:lnTo>
                    <a:pt x="2333645" y="2282941"/>
                  </a:lnTo>
                  <a:lnTo>
                    <a:pt x="2333874" y="2282366"/>
                  </a:lnTo>
                  <a:lnTo>
                    <a:pt x="2333874" y="2281791"/>
                  </a:lnTo>
                  <a:lnTo>
                    <a:pt x="2334449" y="2282021"/>
                  </a:lnTo>
                  <a:lnTo>
                    <a:pt x="2335024" y="2282136"/>
                  </a:lnTo>
                  <a:lnTo>
                    <a:pt x="2335714" y="2282366"/>
                  </a:lnTo>
                  <a:lnTo>
                    <a:pt x="2335254" y="2283056"/>
                  </a:lnTo>
                  <a:lnTo>
                    <a:pt x="2334564" y="2284322"/>
                  </a:lnTo>
                  <a:close/>
                </a:path>
                <a:path w="3999229" h="2333625">
                  <a:moveTo>
                    <a:pt x="1849506" y="13723"/>
                  </a:moveTo>
                  <a:lnTo>
                    <a:pt x="1848816" y="13033"/>
                  </a:lnTo>
                  <a:lnTo>
                    <a:pt x="1849276" y="13148"/>
                  </a:lnTo>
                  <a:lnTo>
                    <a:pt x="1849506" y="13263"/>
                  </a:lnTo>
                  <a:lnTo>
                    <a:pt x="1849506" y="13723"/>
                  </a:lnTo>
                  <a:close/>
                </a:path>
                <a:path w="3999229" h="2333625">
                  <a:moveTo>
                    <a:pt x="1849621" y="14414"/>
                  </a:moveTo>
                  <a:lnTo>
                    <a:pt x="1849506" y="13723"/>
                  </a:lnTo>
                  <a:lnTo>
                    <a:pt x="1849851" y="14068"/>
                  </a:lnTo>
                  <a:lnTo>
                    <a:pt x="1849621" y="14413"/>
                  </a:lnTo>
                  <a:close/>
                </a:path>
                <a:path w="3999229" h="2333625">
                  <a:moveTo>
                    <a:pt x="1852265" y="17290"/>
                  </a:moveTo>
                  <a:lnTo>
                    <a:pt x="1852035" y="17290"/>
                  </a:lnTo>
                  <a:lnTo>
                    <a:pt x="1851230" y="16369"/>
                  </a:lnTo>
                  <a:lnTo>
                    <a:pt x="1850426" y="15334"/>
                  </a:lnTo>
                  <a:lnTo>
                    <a:pt x="1849621" y="14413"/>
                  </a:lnTo>
                  <a:lnTo>
                    <a:pt x="1849851" y="14068"/>
                  </a:lnTo>
                  <a:lnTo>
                    <a:pt x="1850655" y="15104"/>
                  </a:lnTo>
                  <a:lnTo>
                    <a:pt x="1852265" y="16945"/>
                  </a:lnTo>
                  <a:lnTo>
                    <a:pt x="1852265" y="17290"/>
                  </a:lnTo>
                  <a:close/>
                </a:path>
                <a:path w="3999229" h="2333625">
                  <a:moveTo>
                    <a:pt x="1785122" y="59055"/>
                  </a:moveTo>
                  <a:lnTo>
                    <a:pt x="1785007" y="50886"/>
                  </a:lnTo>
                  <a:lnTo>
                    <a:pt x="1793400" y="53647"/>
                  </a:lnTo>
                  <a:lnTo>
                    <a:pt x="1789951" y="55948"/>
                  </a:lnTo>
                  <a:lnTo>
                    <a:pt x="1787537" y="57444"/>
                  </a:lnTo>
                  <a:lnTo>
                    <a:pt x="1785122" y="59055"/>
                  </a:lnTo>
                  <a:close/>
                </a:path>
                <a:path w="3999229" h="2333625">
                  <a:moveTo>
                    <a:pt x="1856059" y="29256"/>
                  </a:moveTo>
                  <a:lnTo>
                    <a:pt x="1850195" y="26149"/>
                  </a:lnTo>
                  <a:lnTo>
                    <a:pt x="1851230" y="23273"/>
                  </a:lnTo>
                  <a:lnTo>
                    <a:pt x="1852150" y="17405"/>
                  </a:lnTo>
                  <a:lnTo>
                    <a:pt x="1857324" y="18095"/>
                  </a:lnTo>
                  <a:lnTo>
                    <a:pt x="1856519" y="23273"/>
                  </a:lnTo>
                  <a:lnTo>
                    <a:pt x="1856059" y="29256"/>
                  </a:lnTo>
                  <a:close/>
                </a:path>
                <a:path w="3999229" h="2333625">
                  <a:moveTo>
                    <a:pt x="1820648" y="88393"/>
                  </a:moveTo>
                  <a:lnTo>
                    <a:pt x="1813980" y="87818"/>
                  </a:lnTo>
                  <a:lnTo>
                    <a:pt x="1810761" y="82871"/>
                  </a:lnTo>
                  <a:lnTo>
                    <a:pt x="1808001" y="78499"/>
                  </a:lnTo>
                  <a:lnTo>
                    <a:pt x="1804207" y="72631"/>
                  </a:lnTo>
                  <a:lnTo>
                    <a:pt x="1807772" y="69410"/>
                  </a:lnTo>
                  <a:lnTo>
                    <a:pt x="1811221" y="66418"/>
                  </a:lnTo>
                  <a:lnTo>
                    <a:pt x="1816164" y="61931"/>
                  </a:lnTo>
                  <a:lnTo>
                    <a:pt x="1819154" y="68029"/>
                  </a:lnTo>
                  <a:lnTo>
                    <a:pt x="1822948" y="72516"/>
                  </a:lnTo>
                  <a:lnTo>
                    <a:pt x="1823178" y="77233"/>
                  </a:lnTo>
                  <a:lnTo>
                    <a:pt x="1823523" y="82641"/>
                  </a:lnTo>
                  <a:lnTo>
                    <a:pt x="1820648" y="88393"/>
                  </a:lnTo>
                  <a:close/>
                </a:path>
                <a:path w="3999229" h="2333625">
                  <a:moveTo>
                    <a:pt x="1820188" y="5094"/>
                  </a:moveTo>
                  <a:lnTo>
                    <a:pt x="1817007" y="0"/>
                  </a:lnTo>
                  <a:lnTo>
                    <a:pt x="1821448" y="0"/>
                  </a:lnTo>
                  <a:lnTo>
                    <a:pt x="1822373" y="2908"/>
                  </a:lnTo>
                  <a:lnTo>
                    <a:pt x="1821683" y="3598"/>
                  </a:lnTo>
                  <a:lnTo>
                    <a:pt x="1820878" y="4289"/>
                  </a:lnTo>
                  <a:lnTo>
                    <a:pt x="1820188" y="5094"/>
                  </a:lnTo>
                  <a:close/>
                </a:path>
                <a:path w="3999229" h="2333625">
                  <a:moveTo>
                    <a:pt x="1460677" y="89774"/>
                  </a:moveTo>
                  <a:lnTo>
                    <a:pt x="1459872" y="88854"/>
                  </a:lnTo>
                  <a:lnTo>
                    <a:pt x="1459757" y="88278"/>
                  </a:lnTo>
                  <a:lnTo>
                    <a:pt x="1459941" y="87818"/>
                  </a:lnTo>
                  <a:lnTo>
                    <a:pt x="1459987" y="87243"/>
                  </a:lnTo>
                  <a:lnTo>
                    <a:pt x="1460562" y="87473"/>
                  </a:lnTo>
                  <a:lnTo>
                    <a:pt x="1461137" y="87588"/>
                  </a:lnTo>
                  <a:lnTo>
                    <a:pt x="1461827" y="87818"/>
                  </a:lnTo>
                  <a:lnTo>
                    <a:pt x="1461367" y="88509"/>
                  </a:lnTo>
                  <a:lnTo>
                    <a:pt x="1460677" y="89774"/>
                  </a:lnTo>
                  <a:close/>
                </a:path>
                <a:path w="3999229" h="2333625">
                  <a:moveTo>
                    <a:pt x="1209008" y="57904"/>
                  </a:moveTo>
                  <a:lnTo>
                    <a:pt x="1209123" y="54222"/>
                  </a:lnTo>
                  <a:lnTo>
                    <a:pt x="1209927" y="54222"/>
                  </a:lnTo>
                  <a:lnTo>
                    <a:pt x="1209697" y="54337"/>
                  </a:lnTo>
                  <a:lnTo>
                    <a:pt x="1209238" y="54452"/>
                  </a:lnTo>
                  <a:lnTo>
                    <a:pt x="1209269" y="55373"/>
                  </a:lnTo>
                  <a:lnTo>
                    <a:pt x="1209008" y="57904"/>
                  </a:lnTo>
                  <a:close/>
                </a:path>
                <a:path w="3999229" h="2333625">
                  <a:moveTo>
                    <a:pt x="1209353" y="54567"/>
                  </a:moveTo>
                  <a:lnTo>
                    <a:pt x="1209583" y="54452"/>
                  </a:lnTo>
                  <a:lnTo>
                    <a:pt x="1209353" y="54567"/>
                  </a:lnTo>
                  <a:close/>
                </a:path>
                <a:path w="3999229" h="2333625">
                  <a:moveTo>
                    <a:pt x="1148993" y="2103"/>
                  </a:moveTo>
                  <a:lnTo>
                    <a:pt x="1148878" y="1412"/>
                  </a:lnTo>
                  <a:lnTo>
                    <a:pt x="1148648" y="837"/>
                  </a:lnTo>
                  <a:lnTo>
                    <a:pt x="1148533" y="147"/>
                  </a:lnTo>
                  <a:lnTo>
                    <a:pt x="1148887" y="0"/>
                  </a:lnTo>
                  <a:lnTo>
                    <a:pt x="1153386" y="0"/>
                  </a:lnTo>
                  <a:lnTo>
                    <a:pt x="1153592" y="722"/>
                  </a:lnTo>
                  <a:lnTo>
                    <a:pt x="1151982" y="1182"/>
                  </a:lnTo>
                  <a:lnTo>
                    <a:pt x="1148993" y="2103"/>
                  </a:lnTo>
                  <a:close/>
                </a:path>
                <a:path w="3999229" h="2333625">
                  <a:moveTo>
                    <a:pt x="1278794" y="19706"/>
                  </a:moveTo>
                  <a:lnTo>
                    <a:pt x="1280059" y="10502"/>
                  </a:lnTo>
                  <a:lnTo>
                    <a:pt x="1280979" y="4059"/>
                  </a:lnTo>
                  <a:lnTo>
                    <a:pt x="1285693" y="6015"/>
                  </a:lnTo>
                  <a:lnTo>
                    <a:pt x="1288567" y="7165"/>
                  </a:lnTo>
                  <a:lnTo>
                    <a:pt x="1290751" y="8086"/>
                  </a:lnTo>
                  <a:lnTo>
                    <a:pt x="1291901" y="11077"/>
                  </a:lnTo>
                  <a:lnTo>
                    <a:pt x="1284083" y="18325"/>
                  </a:lnTo>
                  <a:lnTo>
                    <a:pt x="1278794" y="19706"/>
                  </a:lnTo>
                  <a:close/>
                </a:path>
                <a:path w="3999229" h="2333625">
                  <a:moveTo>
                    <a:pt x="1285808" y="45938"/>
                  </a:moveTo>
                  <a:lnTo>
                    <a:pt x="1288107" y="37885"/>
                  </a:lnTo>
                  <a:lnTo>
                    <a:pt x="1291671" y="40071"/>
                  </a:lnTo>
                  <a:lnTo>
                    <a:pt x="1297535" y="41451"/>
                  </a:lnTo>
                  <a:lnTo>
                    <a:pt x="1285808" y="45938"/>
                  </a:lnTo>
                  <a:close/>
                </a:path>
                <a:path w="3999229" h="2333625">
                  <a:moveTo>
                    <a:pt x="1408660" y="95182"/>
                  </a:moveTo>
                  <a:lnTo>
                    <a:pt x="1404801" y="95182"/>
                  </a:lnTo>
                  <a:lnTo>
                    <a:pt x="1407906" y="94837"/>
                  </a:lnTo>
                  <a:lnTo>
                    <a:pt x="1408660" y="95182"/>
                  </a:lnTo>
                  <a:close/>
                </a:path>
                <a:path w="3999229" h="2333625">
                  <a:moveTo>
                    <a:pt x="1408711" y="106917"/>
                  </a:moveTo>
                  <a:lnTo>
                    <a:pt x="1407446" y="106227"/>
                  </a:lnTo>
                  <a:lnTo>
                    <a:pt x="1404802" y="104846"/>
                  </a:lnTo>
                  <a:lnTo>
                    <a:pt x="1402732" y="101395"/>
                  </a:lnTo>
                  <a:lnTo>
                    <a:pt x="1400318" y="98748"/>
                  </a:lnTo>
                  <a:lnTo>
                    <a:pt x="1400892" y="97483"/>
                  </a:lnTo>
                  <a:lnTo>
                    <a:pt x="1401352" y="96217"/>
                  </a:lnTo>
                  <a:lnTo>
                    <a:pt x="1401927" y="94952"/>
                  </a:lnTo>
                  <a:lnTo>
                    <a:pt x="1404801" y="95182"/>
                  </a:lnTo>
                  <a:lnTo>
                    <a:pt x="1408660" y="95182"/>
                  </a:lnTo>
                  <a:lnTo>
                    <a:pt x="1411930" y="96677"/>
                  </a:lnTo>
                  <a:lnTo>
                    <a:pt x="1413654" y="101280"/>
                  </a:lnTo>
                  <a:lnTo>
                    <a:pt x="1411815" y="104041"/>
                  </a:lnTo>
                  <a:lnTo>
                    <a:pt x="1408711" y="106917"/>
                  </a:lnTo>
                  <a:close/>
                </a:path>
                <a:path w="3999229" h="2333625">
                  <a:moveTo>
                    <a:pt x="1887446" y="103581"/>
                  </a:moveTo>
                  <a:lnTo>
                    <a:pt x="1881352" y="103581"/>
                  </a:lnTo>
                  <a:lnTo>
                    <a:pt x="1881352" y="101855"/>
                  </a:lnTo>
                  <a:lnTo>
                    <a:pt x="1887446" y="101855"/>
                  </a:lnTo>
                  <a:lnTo>
                    <a:pt x="1887446" y="103581"/>
                  </a:lnTo>
                  <a:close/>
                </a:path>
                <a:path w="3999229" h="2333625">
                  <a:moveTo>
                    <a:pt x="1209927" y="54107"/>
                  </a:moveTo>
                  <a:close/>
                </a:path>
                <a:path w="3999229" h="2333625">
                  <a:moveTo>
                    <a:pt x="1861463" y="107723"/>
                  </a:moveTo>
                  <a:lnTo>
                    <a:pt x="1859163" y="107723"/>
                  </a:lnTo>
                  <a:lnTo>
                    <a:pt x="1859623" y="106112"/>
                  </a:lnTo>
                  <a:lnTo>
                    <a:pt x="1860313" y="104271"/>
                  </a:lnTo>
                  <a:lnTo>
                    <a:pt x="1861118" y="101970"/>
                  </a:lnTo>
                  <a:lnTo>
                    <a:pt x="1861463" y="107723"/>
                  </a:lnTo>
                  <a:close/>
                </a:path>
                <a:path w="3999229" h="2333625">
                  <a:moveTo>
                    <a:pt x="1986435" y="88278"/>
                  </a:moveTo>
                  <a:lnTo>
                    <a:pt x="1985745" y="82526"/>
                  </a:lnTo>
                  <a:lnTo>
                    <a:pt x="1985285" y="78959"/>
                  </a:lnTo>
                  <a:lnTo>
                    <a:pt x="1984710" y="73321"/>
                  </a:lnTo>
                  <a:lnTo>
                    <a:pt x="1992873" y="81490"/>
                  </a:lnTo>
                  <a:lnTo>
                    <a:pt x="1986435" y="88278"/>
                  </a:lnTo>
                  <a:close/>
                </a:path>
                <a:path w="3999229" h="2333625">
                  <a:moveTo>
                    <a:pt x="1920902" y="97368"/>
                  </a:moveTo>
                  <a:lnTo>
                    <a:pt x="1917108" y="92996"/>
                  </a:lnTo>
                  <a:lnTo>
                    <a:pt x="1914234" y="89889"/>
                  </a:lnTo>
                  <a:lnTo>
                    <a:pt x="1910555" y="85632"/>
                  </a:lnTo>
                  <a:lnTo>
                    <a:pt x="1912739" y="85057"/>
                  </a:lnTo>
                  <a:lnTo>
                    <a:pt x="1914579" y="83676"/>
                  </a:lnTo>
                  <a:lnTo>
                    <a:pt x="1920442" y="87588"/>
                  </a:lnTo>
                  <a:lnTo>
                    <a:pt x="1921017" y="89199"/>
                  </a:lnTo>
                  <a:lnTo>
                    <a:pt x="1920902" y="97368"/>
                  </a:lnTo>
                  <a:close/>
                </a:path>
                <a:path w="3999229" h="2333625">
                  <a:moveTo>
                    <a:pt x="2001381" y="62736"/>
                  </a:moveTo>
                  <a:lnTo>
                    <a:pt x="2000001" y="53992"/>
                  </a:lnTo>
                  <a:lnTo>
                    <a:pt x="1998967" y="47894"/>
                  </a:lnTo>
                  <a:lnTo>
                    <a:pt x="1998047" y="41796"/>
                  </a:lnTo>
                  <a:lnTo>
                    <a:pt x="1998967" y="41106"/>
                  </a:lnTo>
                  <a:lnTo>
                    <a:pt x="2001381" y="62736"/>
                  </a:lnTo>
                  <a:close/>
                </a:path>
                <a:path w="3999229" h="2333625">
                  <a:moveTo>
                    <a:pt x="1947575" y="100359"/>
                  </a:moveTo>
                  <a:lnTo>
                    <a:pt x="1944471" y="94721"/>
                  </a:lnTo>
                  <a:lnTo>
                    <a:pt x="1940332" y="91385"/>
                  </a:lnTo>
                  <a:lnTo>
                    <a:pt x="1942171" y="85747"/>
                  </a:lnTo>
                  <a:lnTo>
                    <a:pt x="1943896" y="80685"/>
                  </a:lnTo>
                  <a:lnTo>
                    <a:pt x="1945621" y="75507"/>
                  </a:lnTo>
                  <a:lnTo>
                    <a:pt x="1951256" y="78844"/>
                  </a:lnTo>
                  <a:lnTo>
                    <a:pt x="1954229" y="83043"/>
                  </a:lnTo>
                  <a:lnTo>
                    <a:pt x="1954852" y="88969"/>
                  </a:lnTo>
                  <a:lnTo>
                    <a:pt x="1953439" y="97483"/>
                  </a:lnTo>
                  <a:lnTo>
                    <a:pt x="1947575" y="100359"/>
                  </a:lnTo>
                  <a:close/>
                </a:path>
                <a:path w="3999229" h="2333625">
                  <a:moveTo>
                    <a:pt x="1913084" y="78384"/>
                  </a:moveTo>
                  <a:lnTo>
                    <a:pt x="1912624" y="77463"/>
                  </a:lnTo>
                  <a:lnTo>
                    <a:pt x="1912049" y="76428"/>
                  </a:lnTo>
                  <a:lnTo>
                    <a:pt x="1911589" y="75507"/>
                  </a:lnTo>
                  <a:lnTo>
                    <a:pt x="1913084" y="74587"/>
                  </a:lnTo>
                  <a:lnTo>
                    <a:pt x="1914464" y="73551"/>
                  </a:lnTo>
                  <a:lnTo>
                    <a:pt x="1915843" y="72631"/>
                  </a:lnTo>
                  <a:lnTo>
                    <a:pt x="1916188" y="73206"/>
                  </a:lnTo>
                  <a:lnTo>
                    <a:pt x="1916418" y="73667"/>
                  </a:lnTo>
                  <a:lnTo>
                    <a:pt x="1916763" y="74242"/>
                  </a:lnTo>
                  <a:lnTo>
                    <a:pt x="1915498" y="75622"/>
                  </a:lnTo>
                  <a:lnTo>
                    <a:pt x="1914349" y="77003"/>
                  </a:lnTo>
                  <a:lnTo>
                    <a:pt x="1913084" y="78384"/>
                  </a:lnTo>
                  <a:close/>
                </a:path>
                <a:path w="3999229" h="2333625">
                  <a:moveTo>
                    <a:pt x="1887446" y="2298243"/>
                  </a:moveTo>
                  <a:lnTo>
                    <a:pt x="1881352" y="2298243"/>
                  </a:lnTo>
                  <a:lnTo>
                    <a:pt x="1881352" y="2296518"/>
                  </a:lnTo>
                  <a:lnTo>
                    <a:pt x="1887446" y="2296518"/>
                  </a:lnTo>
                  <a:lnTo>
                    <a:pt x="1887446" y="2298243"/>
                  </a:lnTo>
                  <a:close/>
                </a:path>
                <a:path w="3999229" h="2333625">
                  <a:moveTo>
                    <a:pt x="1913084" y="2273047"/>
                  </a:moveTo>
                  <a:lnTo>
                    <a:pt x="1912624" y="2272126"/>
                  </a:lnTo>
                  <a:lnTo>
                    <a:pt x="1912049" y="2271091"/>
                  </a:lnTo>
                  <a:lnTo>
                    <a:pt x="1911589" y="2270170"/>
                  </a:lnTo>
                  <a:lnTo>
                    <a:pt x="1913084" y="2269250"/>
                  </a:lnTo>
                  <a:lnTo>
                    <a:pt x="1914464" y="2268214"/>
                  </a:lnTo>
                  <a:lnTo>
                    <a:pt x="1915843" y="2267294"/>
                  </a:lnTo>
                  <a:lnTo>
                    <a:pt x="1916073" y="2267754"/>
                  </a:lnTo>
                  <a:lnTo>
                    <a:pt x="1916418" y="2268329"/>
                  </a:lnTo>
                  <a:lnTo>
                    <a:pt x="1916763" y="2268790"/>
                  </a:lnTo>
                  <a:lnTo>
                    <a:pt x="1914349" y="2271666"/>
                  </a:lnTo>
                  <a:lnTo>
                    <a:pt x="1913084" y="2273047"/>
                  </a:lnTo>
                  <a:close/>
                </a:path>
                <a:path w="3999229" h="2333625">
                  <a:moveTo>
                    <a:pt x="1408775" y="2289729"/>
                  </a:moveTo>
                  <a:lnTo>
                    <a:pt x="1404916" y="2289729"/>
                  </a:lnTo>
                  <a:lnTo>
                    <a:pt x="1408021" y="2289384"/>
                  </a:lnTo>
                  <a:lnTo>
                    <a:pt x="1408775" y="2289729"/>
                  </a:lnTo>
                  <a:close/>
                </a:path>
                <a:path w="3999229" h="2333625">
                  <a:moveTo>
                    <a:pt x="1407561" y="2305147"/>
                  </a:moveTo>
                  <a:lnTo>
                    <a:pt x="1404917" y="2298474"/>
                  </a:lnTo>
                  <a:lnTo>
                    <a:pt x="1400433" y="2293296"/>
                  </a:lnTo>
                  <a:lnTo>
                    <a:pt x="1401008" y="2292031"/>
                  </a:lnTo>
                  <a:lnTo>
                    <a:pt x="1401467" y="2290765"/>
                  </a:lnTo>
                  <a:lnTo>
                    <a:pt x="1402042" y="2289499"/>
                  </a:lnTo>
                  <a:lnTo>
                    <a:pt x="1404916" y="2289729"/>
                  </a:lnTo>
                  <a:lnTo>
                    <a:pt x="1408775" y="2289729"/>
                  </a:lnTo>
                  <a:lnTo>
                    <a:pt x="1412045" y="2291225"/>
                  </a:lnTo>
                  <a:lnTo>
                    <a:pt x="1413769" y="2295827"/>
                  </a:lnTo>
                  <a:lnTo>
                    <a:pt x="1407561" y="2305147"/>
                  </a:lnTo>
                  <a:close/>
                </a:path>
                <a:path w="3999229" h="2333625">
                  <a:moveTo>
                    <a:pt x="1209927" y="2248770"/>
                  </a:moveTo>
                  <a:close/>
                </a:path>
                <a:path w="3999229" h="2333625">
                  <a:moveTo>
                    <a:pt x="1209008" y="2252567"/>
                  </a:moveTo>
                  <a:lnTo>
                    <a:pt x="1209123" y="2248885"/>
                  </a:lnTo>
                  <a:lnTo>
                    <a:pt x="1209927" y="2248885"/>
                  </a:lnTo>
                  <a:lnTo>
                    <a:pt x="1209697" y="2249000"/>
                  </a:lnTo>
                  <a:lnTo>
                    <a:pt x="1209238" y="2249116"/>
                  </a:lnTo>
                  <a:lnTo>
                    <a:pt x="1209269" y="2250036"/>
                  </a:lnTo>
                  <a:lnTo>
                    <a:pt x="1209008" y="2252567"/>
                  </a:lnTo>
                  <a:close/>
                </a:path>
                <a:path w="3999229" h="2333625">
                  <a:moveTo>
                    <a:pt x="1209353" y="2249231"/>
                  </a:moveTo>
                  <a:lnTo>
                    <a:pt x="1209583" y="2249116"/>
                  </a:lnTo>
                  <a:lnTo>
                    <a:pt x="1209353" y="2249231"/>
                  </a:lnTo>
                  <a:close/>
                </a:path>
                <a:path w="3999229" h="2333625">
                  <a:moveTo>
                    <a:pt x="1617036" y="2323901"/>
                  </a:moveTo>
                  <a:lnTo>
                    <a:pt x="1615427" y="2322060"/>
                  </a:lnTo>
                  <a:lnTo>
                    <a:pt x="1614737" y="2321024"/>
                  </a:lnTo>
                  <a:lnTo>
                    <a:pt x="1614711" y="2320794"/>
                  </a:lnTo>
                  <a:lnTo>
                    <a:pt x="1615427" y="2319874"/>
                  </a:lnTo>
                  <a:lnTo>
                    <a:pt x="1616231" y="2318953"/>
                  </a:lnTo>
                  <a:lnTo>
                    <a:pt x="1617496" y="2320794"/>
                  </a:lnTo>
                  <a:lnTo>
                    <a:pt x="1618991" y="2321830"/>
                  </a:lnTo>
                  <a:lnTo>
                    <a:pt x="1617036" y="2323901"/>
                  </a:lnTo>
                  <a:close/>
                </a:path>
                <a:path w="3999229" h="2333625">
                  <a:moveTo>
                    <a:pt x="1134159" y="2333625"/>
                  </a:moveTo>
                  <a:lnTo>
                    <a:pt x="1130898" y="2333625"/>
                  </a:lnTo>
                  <a:lnTo>
                    <a:pt x="1130713" y="2327237"/>
                  </a:lnTo>
                  <a:lnTo>
                    <a:pt x="1132898" y="2319989"/>
                  </a:lnTo>
                  <a:lnTo>
                    <a:pt x="1138761" y="2325512"/>
                  </a:lnTo>
                  <a:lnTo>
                    <a:pt x="1142900" y="2327583"/>
                  </a:lnTo>
                  <a:lnTo>
                    <a:pt x="1142670" y="2328848"/>
                  </a:lnTo>
                  <a:lnTo>
                    <a:pt x="1142555" y="2331379"/>
                  </a:lnTo>
                  <a:lnTo>
                    <a:pt x="1137381" y="2332070"/>
                  </a:lnTo>
                  <a:lnTo>
                    <a:pt x="1134159" y="2333625"/>
                  </a:lnTo>
                  <a:close/>
                </a:path>
                <a:path w="3999229" h="2333625">
                  <a:moveTo>
                    <a:pt x="1460677" y="2284322"/>
                  </a:moveTo>
                  <a:lnTo>
                    <a:pt x="1459872" y="2283402"/>
                  </a:lnTo>
                  <a:lnTo>
                    <a:pt x="1459757" y="2282941"/>
                  </a:lnTo>
                  <a:lnTo>
                    <a:pt x="1459987" y="2282366"/>
                  </a:lnTo>
                  <a:lnTo>
                    <a:pt x="1459987" y="2281791"/>
                  </a:lnTo>
                  <a:lnTo>
                    <a:pt x="1460562" y="2282021"/>
                  </a:lnTo>
                  <a:lnTo>
                    <a:pt x="1461137" y="2282136"/>
                  </a:lnTo>
                  <a:lnTo>
                    <a:pt x="1461827" y="2282366"/>
                  </a:lnTo>
                  <a:lnTo>
                    <a:pt x="1461367" y="2283056"/>
                  </a:lnTo>
                  <a:lnTo>
                    <a:pt x="1460677" y="2284322"/>
                  </a:lnTo>
                  <a:close/>
                </a:path>
                <a:path w="3999229" h="2333625">
                  <a:moveTo>
                    <a:pt x="1862037" y="2312740"/>
                  </a:moveTo>
                  <a:lnTo>
                    <a:pt x="1856519" y="2309404"/>
                  </a:lnTo>
                  <a:lnTo>
                    <a:pt x="1861232" y="2296518"/>
                  </a:lnTo>
                  <a:lnTo>
                    <a:pt x="1861692" y="2306757"/>
                  </a:lnTo>
                  <a:lnTo>
                    <a:pt x="1862037" y="2312740"/>
                  </a:lnTo>
                  <a:close/>
                </a:path>
                <a:path w="3999229" h="2333625">
                  <a:moveTo>
                    <a:pt x="1820648" y="2283057"/>
                  </a:moveTo>
                  <a:lnTo>
                    <a:pt x="1813980" y="2282481"/>
                  </a:lnTo>
                  <a:lnTo>
                    <a:pt x="1810761" y="2277534"/>
                  </a:lnTo>
                  <a:lnTo>
                    <a:pt x="1808001" y="2273162"/>
                  </a:lnTo>
                  <a:lnTo>
                    <a:pt x="1804207" y="2267294"/>
                  </a:lnTo>
                  <a:lnTo>
                    <a:pt x="1807772" y="2264072"/>
                  </a:lnTo>
                  <a:lnTo>
                    <a:pt x="1811221" y="2261081"/>
                  </a:lnTo>
                  <a:lnTo>
                    <a:pt x="1816164" y="2256594"/>
                  </a:lnTo>
                  <a:lnTo>
                    <a:pt x="1819154" y="2262692"/>
                  </a:lnTo>
                  <a:lnTo>
                    <a:pt x="1822948" y="2267179"/>
                  </a:lnTo>
                  <a:lnTo>
                    <a:pt x="1823178" y="2271896"/>
                  </a:lnTo>
                  <a:lnTo>
                    <a:pt x="1823523" y="2277304"/>
                  </a:lnTo>
                  <a:lnTo>
                    <a:pt x="1820648" y="2283057"/>
                  </a:lnTo>
                  <a:close/>
                </a:path>
                <a:path w="3999229" h="2333625">
                  <a:moveTo>
                    <a:pt x="1947575" y="2295022"/>
                  </a:moveTo>
                  <a:lnTo>
                    <a:pt x="1944471" y="2289384"/>
                  </a:lnTo>
                  <a:lnTo>
                    <a:pt x="1940332" y="2286048"/>
                  </a:lnTo>
                  <a:lnTo>
                    <a:pt x="1942171" y="2280410"/>
                  </a:lnTo>
                  <a:lnTo>
                    <a:pt x="1943896" y="2275348"/>
                  </a:lnTo>
                  <a:lnTo>
                    <a:pt x="1945621" y="2270170"/>
                  </a:lnTo>
                  <a:lnTo>
                    <a:pt x="1951256" y="2273507"/>
                  </a:lnTo>
                  <a:lnTo>
                    <a:pt x="1954229" y="2277706"/>
                  </a:lnTo>
                  <a:lnTo>
                    <a:pt x="1954852" y="2283632"/>
                  </a:lnTo>
                  <a:lnTo>
                    <a:pt x="1953439" y="2292146"/>
                  </a:lnTo>
                  <a:lnTo>
                    <a:pt x="1947575" y="2295022"/>
                  </a:lnTo>
                  <a:close/>
                </a:path>
                <a:path w="3999229" h="2333625">
                  <a:moveTo>
                    <a:pt x="2001496" y="2257399"/>
                  </a:moveTo>
                  <a:lnTo>
                    <a:pt x="2000231" y="2249461"/>
                  </a:lnTo>
                  <a:lnTo>
                    <a:pt x="1999657" y="2246239"/>
                  </a:lnTo>
                  <a:lnTo>
                    <a:pt x="2000231" y="2246239"/>
                  </a:lnTo>
                  <a:lnTo>
                    <a:pt x="2001496" y="2257399"/>
                  </a:lnTo>
                  <a:close/>
                </a:path>
                <a:path w="3999229" h="2333625">
                  <a:moveTo>
                    <a:pt x="1920902" y="2292031"/>
                  </a:moveTo>
                  <a:lnTo>
                    <a:pt x="1917108" y="2287659"/>
                  </a:lnTo>
                  <a:lnTo>
                    <a:pt x="1914234" y="2284552"/>
                  </a:lnTo>
                  <a:lnTo>
                    <a:pt x="1910555" y="2280295"/>
                  </a:lnTo>
                  <a:lnTo>
                    <a:pt x="1912739" y="2279720"/>
                  </a:lnTo>
                  <a:lnTo>
                    <a:pt x="1914579" y="2278339"/>
                  </a:lnTo>
                  <a:lnTo>
                    <a:pt x="1915614" y="2279030"/>
                  </a:lnTo>
                  <a:lnTo>
                    <a:pt x="1920442" y="2282136"/>
                  </a:lnTo>
                  <a:lnTo>
                    <a:pt x="1921017" y="2283747"/>
                  </a:lnTo>
                  <a:lnTo>
                    <a:pt x="1920902" y="2292031"/>
                  </a:lnTo>
                  <a:close/>
                </a:path>
                <a:path w="3999229" h="2333625">
                  <a:moveTo>
                    <a:pt x="1986435" y="2282941"/>
                  </a:moveTo>
                  <a:lnTo>
                    <a:pt x="1985745" y="2277189"/>
                  </a:lnTo>
                  <a:lnTo>
                    <a:pt x="1985285" y="2273622"/>
                  </a:lnTo>
                  <a:lnTo>
                    <a:pt x="1984710" y="2267984"/>
                  </a:lnTo>
                  <a:lnTo>
                    <a:pt x="1992873" y="2276153"/>
                  </a:lnTo>
                  <a:lnTo>
                    <a:pt x="1986435" y="2282941"/>
                  </a:lnTo>
                  <a:close/>
                </a:path>
                <a:path w="3999229" h="2333625">
                  <a:moveTo>
                    <a:pt x="1785122" y="2253717"/>
                  </a:moveTo>
                  <a:lnTo>
                    <a:pt x="1785007" y="2245433"/>
                  </a:lnTo>
                  <a:lnTo>
                    <a:pt x="1788456" y="2246584"/>
                  </a:lnTo>
                  <a:lnTo>
                    <a:pt x="1793400" y="2248310"/>
                  </a:lnTo>
                  <a:lnTo>
                    <a:pt x="1789951" y="2250611"/>
                  </a:lnTo>
                  <a:lnTo>
                    <a:pt x="1787537" y="2252107"/>
                  </a:lnTo>
                  <a:lnTo>
                    <a:pt x="1785122" y="2253717"/>
                  </a:lnTo>
                  <a:close/>
                </a:path>
                <a:path w="3999229" h="2333625">
                  <a:moveTo>
                    <a:pt x="335120" y="57904"/>
                  </a:moveTo>
                  <a:lnTo>
                    <a:pt x="335235" y="54222"/>
                  </a:lnTo>
                  <a:lnTo>
                    <a:pt x="336040" y="54222"/>
                  </a:lnTo>
                  <a:lnTo>
                    <a:pt x="335810" y="54337"/>
                  </a:lnTo>
                  <a:lnTo>
                    <a:pt x="335465" y="54567"/>
                  </a:lnTo>
                  <a:lnTo>
                    <a:pt x="335120" y="57904"/>
                  </a:lnTo>
                  <a:close/>
                </a:path>
                <a:path w="3999229" h="2333625">
                  <a:moveTo>
                    <a:pt x="1047015" y="97368"/>
                  </a:moveTo>
                  <a:lnTo>
                    <a:pt x="1043221" y="92996"/>
                  </a:lnTo>
                  <a:lnTo>
                    <a:pt x="1040347" y="89889"/>
                  </a:lnTo>
                  <a:lnTo>
                    <a:pt x="1036668" y="85632"/>
                  </a:lnTo>
                  <a:lnTo>
                    <a:pt x="1038852" y="85057"/>
                  </a:lnTo>
                  <a:lnTo>
                    <a:pt x="1040692" y="83676"/>
                  </a:lnTo>
                  <a:lnTo>
                    <a:pt x="1046555" y="87588"/>
                  </a:lnTo>
                  <a:lnTo>
                    <a:pt x="1047130" y="89199"/>
                  </a:lnTo>
                  <a:lnTo>
                    <a:pt x="1047015" y="97368"/>
                  </a:lnTo>
                  <a:close/>
                </a:path>
                <a:path w="3999229" h="2333625">
                  <a:moveTo>
                    <a:pt x="1073688" y="100359"/>
                  </a:moveTo>
                  <a:lnTo>
                    <a:pt x="1070584" y="94721"/>
                  </a:lnTo>
                  <a:lnTo>
                    <a:pt x="1066445" y="91385"/>
                  </a:lnTo>
                  <a:lnTo>
                    <a:pt x="1068284" y="85747"/>
                  </a:lnTo>
                  <a:lnTo>
                    <a:pt x="1070009" y="80685"/>
                  </a:lnTo>
                  <a:lnTo>
                    <a:pt x="1071733" y="75507"/>
                  </a:lnTo>
                  <a:lnTo>
                    <a:pt x="1077369" y="78844"/>
                  </a:lnTo>
                  <a:lnTo>
                    <a:pt x="1080342" y="83043"/>
                  </a:lnTo>
                  <a:lnTo>
                    <a:pt x="1080965" y="88969"/>
                  </a:lnTo>
                  <a:lnTo>
                    <a:pt x="1079551" y="97483"/>
                  </a:lnTo>
                  <a:lnTo>
                    <a:pt x="1073688" y="100359"/>
                  </a:lnTo>
                  <a:close/>
                </a:path>
                <a:path w="3999229" h="2333625">
                  <a:moveTo>
                    <a:pt x="1013559" y="103581"/>
                  </a:moveTo>
                  <a:lnTo>
                    <a:pt x="1007465" y="103581"/>
                  </a:lnTo>
                  <a:lnTo>
                    <a:pt x="1007465" y="101855"/>
                  </a:lnTo>
                  <a:lnTo>
                    <a:pt x="1013559" y="101855"/>
                  </a:lnTo>
                  <a:lnTo>
                    <a:pt x="1013559" y="103581"/>
                  </a:lnTo>
                  <a:close/>
                </a:path>
                <a:path w="3999229" h="2333625">
                  <a:moveTo>
                    <a:pt x="975618" y="13723"/>
                  </a:moveTo>
                  <a:lnTo>
                    <a:pt x="974929" y="13033"/>
                  </a:lnTo>
                  <a:lnTo>
                    <a:pt x="975389" y="13148"/>
                  </a:lnTo>
                  <a:lnTo>
                    <a:pt x="975733" y="13263"/>
                  </a:lnTo>
                  <a:lnTo>
                    <a:pt x="975618" y="13723"/>
                  </a:lnTo>
                  <a:close/>
                </a:path>
                <a:path w="3999229" h="2333625">
                  <a:moveTo>
                    <a:pt x="978378" y="17290"/>
                  </a:moveTo>
                  <a:lnTo>
                    <a:pt x="978148" y="17290"/>
                  </a:lnTo>
                  <a:lnTo>
                    <a:pt x="977343" y="16369"/>
                  </a:lnTo>
                  <a:lnTo>
                    <a:pt x="976538" y="15334"/>
                  </a:lnTo>
                  <a:lnTo>
                    <a:pt x="975734" y="14413"/>
                  </a:lnTo>
                  <a:lnTo>
                    <a:pt x="975619" y="13723"/>
                  </a:lnTo>
                  <a:lnTo>
                    <a:pt x="975963" y="14068"/>
                  </a:lnTo>
                  <a:lnTo>
                    <a:pt x="976768" y="15104"/>
                  </a:lnTo>
                  <a:lnTo>
                    <a:pt x="978378" y="16945"/>
                  </a:lnTo>
                  <a:lnTo>
                    <a:pt x="978378" y="17290"/>
                  </a:lnTo>
                  <a:close/>
                </a:path>
                <a:path w="3999229" h="2333625">
                  <a:moveTo>
                    <a:pt x="982172" y="29256"/>
                  </a:moveTo>
                  <a:lnTo>
                    <a:pt x="976308" y="26149"/>
                  </a:lnTo>
                  <a:lnTo>
                    <a:pt x="977343" y="23273"/>
                  </a:lnTo>
                  <a:lnTo>
                    <a:pt x="978263" y="17405"/>
                  </a:lnTo>
                  <a:lnTo>
                    <a:pt x="983436" y="18095"/>
                  </a:lnTo>
                  <a:lnTo>
                    <a:pt x="982632" y="23273"/>
                  </a:lnTo>
                  <a:lnTo>
                    <a:pt x="982172" y="29256"/>
                  </a:lnTo>
                  <a:close/>
                </a:path>
                <a:path w="3999229" h="2333625">
                  <a:moveTo>
                    <a:pt x="1039197" y="78384"/>
                  </a:moveTo>
                  <a:lnTo>
                    <a:pt x="1038737" y="77463"/>
                  </a:lnTo>
                  <a:lnTo>
                    <a:pt x="1038162" y="76428"/>
                  </a:lnTo>
                  <a:lnTo>
                    <a:pt x="1037702" y="75507"/>
                  </a:lnTo>
                  <a:lnTo>
                    <a:pt x="1039197" y="74587"/>
                  </a:lnTo>
                  <a:lnTo>
                    <a:pt x="1040577" y="73551"/>
                  </a:lnTo>
                  <a:lnTo>
                    <a:pt x="1041956" y="72631"/>
                  </a:lnTo>
                  <a:lnTo>
                    <a:pt x="1042301" y="73206"/>
                  </a:lnTo>
                  <a:lnTo>
                    <a:pt x="1042531" y="73667"/>
                  </a:lnTo>
                  <a:lnTo>
                    <a:pt x="1042876" y="74242"/>
                  </a:lnTo>
                  <a:lnTo>
                    <a:pt x="1041611" y="75622"/>
                  </a:lnTo>
                  <a:lnTo>
                    <a:pt x="1040462" y="77003"/>
                  </a:lnTo>
                  <a:lnTo>
                    <a:pt x="1039197" y="78384"/>
                  </a:lnTo>
                  <a:close/>
                </a:path>
                <a:path w="3999229" h="2333625">
                  <a:moveTo>
                    <a:pt x="987575" y="107723"/>
                  </a:moveTo>
                  <a:lnTo>
                    <a:pt x="985276" y="107723"/>
                  </a:lnTo>
                  <a:lnTo>
                    <a:pt x="985736" y="106112"/>
                  </a:lnTo>
                  <a:lnTo>
                    <a:pt x="986426" y="104271"/>
                  </a:lnTo>
                  <a:lnTo>
                    <a:pt x="987230" y="101970"/>
                  </a:lnTo>
                  <a:lnTo>
                    <a:pt x="987575" y="107723"/>
                  </a:lnTo>
                  <a:close/>
                </a:path>
                <a:path w="3999229" h="2333625">
                  <a:moveTo>
                    <a:pt x="1112548" y="88278"/>
                  </a:moveTo>
                  <a:lnTo>
                    <a:pt x="1111858" y="82526"/>
                  </a:lnTo>
                  <a:lnTo>
                    <a:pt x="1111398" y="78959"/>
                  </a:lnTo>
                  <a:lnTo>
                    <a:pt x="1110823" y="73321"/>
                  </a:lnTo>
                  <a:lnTo>
                    <a:pt x="1118986" y="81490"/>
                  </a:lnTo>
                  <a:lnTo>
                    <a:pt x="1112548" y="88278"/>
                  </a:lnTo>
                  <a:close/>
                </a:path>
                <a:path w="3999229" h="2333625">
                  <a:moveTo>
                    <a:pt x="1127494" y="62736"/>
                  </a:moveTo>
                  <a:lnTo>
                    <a:pt x="1126114" y="53992"/>
                  </a:lnTo>
                  <a:lnTo>
                    <a:pt x="1125079" y="47894"/>
                  </a:lnTo>
                  <a:lnTo>
                    <a:pt x="1124160" y="41796"/>
                  </a:lnTo>
                  <a:lnTo>
                    <a:pt x="1125079" y="41106"/>
                  </a:lnTo>
                  <a:lnTo>
                    <a:pt x="1127494" y="62736"/>
                  </a:lnTo>
                  <a:close/>
                </a:path>
                <a:path w="3999229" h="2333625">
                  <a:moveTo>
                    <a:pt x="586790" y="89774"/>
                  </a:moveTo>
                  <a:lnTo>
                    <a:pt x="585985" y="88854"/>
                  </a:lnTo>
                  <a:lnTo>
                    <a:pt x="586100" y="87243"/>
                  </a:lnTo>
                  <a:lnTo>
                    <a:pt x="586675" y="87473"/>
                  </a:lnTo>
                  <a:lnTo>
                    <a:pt x="587250" y="87588"/>
                  </a:lnTo>
                  <a:lnTo>
                    <a:pt x="587939" y="87818"/>
                  </a:lnTo>
                  <a:lnTo>
                    <a:pt x="587480" y="88509"/>
                  </a:lnTo>
                  <a:lnTo>
                    <a:pt x="586790" y="89774"/>
                  </a:lnTo>
                  <a:close/>
                </a:path>
                <a:path w="3999229" h="2333625">
                  <a:moveTo>
                    <a:pt x="411920" y="45938"/>
                  </a:moveTo>
                  <a:lnTo>
                    <a:pt x="414220" y="37885"/>
                  </a:lnTo>
                  <a:lnTo>
                    <a:pt x="417784" y="40071"/>
                  </a:lnTo>
                  <a:lnTo>
                    <a:pt x="423647" y="41451"/>
                  </a:lnTo>
                  <a:lnTo>
                    <a:pt x="411920" y="45938"/>
                  </a:lnTo>
                  <a:close/>
                </a:path>
                <a:path w="3999229" h="2333625">
                  <a:moveTo>
                    <a:pt x="534773" y="95182"/>
                  </a:moveTo>
                  <a:lnTo>
                    <a:pt x="530914" y="95182"/>
                  </a:lnTo>
                  <a:lnTo>
                    <a:pt x="534019" y="94837"/>
                  </a:lnTo>
                  <a:lnTo>
                    <a:pt x="534773" y="95182"/>
                  </a:lnTo>
                  <a:close/>
                </a:path>
                <a:path w="3999229" h="2333625">
                  <a:moveTo>
                    <a:pt x="534823" y="106917"/>
                  </a:moveTo>
                  <a:lnTo>
                    <a:pt x="533559" y="106227"/>
                  </a:lnTo>
                  <a:lnTo>
                    <a:pt x="530914" y="104846"/>
                  </a:lnTo>
                  <a:lnTo>
                    <a:pt x="528845" y="101395"/>
                  </a:lnTo>
                  <a:lnTo>
                    <a:pt x="526431" y="98748"/>
                  </a:lnTo>
                  <a:lnTo>
                    <a:pt x="527006" y="97483"/>
                  </a:lnTo>
                  <a:lnTo>
                    <a:pt x="527465" y="96217"/>
                  </a:lnTo>
                  <a:lnTo>
                    <a:pt x="528040" y="94952"/>
                  </a:lnTo>
                  <a:lnTo>
                    <a:pt x="530914" y="95182"/>
                  </a:lnTo>
                  <a:lnTo>
                    <a:pt x="534773" y="95182"/>
                  </a:lnTo>
                  <a:lnTo>
                    <a:pt x="538043" y="96677"/>
                  </a:lnTo>
                  <a:lnTo>
                    <a:pt x="539767" y="101280"/>
                  </a:lnTo>
                  <a:lnTo>
                    <a:pt x="537928" y="104041"/>
                  </a:lnTo>
                  <a:lnTo>
                    <a:pt x="534823" y="106917"/>
                  </a:lnTo>
                  <a:close/>
                </a:path>
                <a:path w="3999229" h="2333625">
                  <a:moveTo>
                    <a:pt x="404907" y="19706"/>
                  </a:moveTo>
                  <a:lnTo>
                    <a:pt x="406172" y="10502"/>
                  </a:lnTo>
                  <a:lnTo>
                    <a:pt x="407092" y="4059"/>
                  </a:lnTo>
                  <a:lnTo>
                    <a:pt x="411805" y="6015"/>
                  </a:lnTo>
                  <a:lnTo>
                    <a:pt x="414680" y="7165"/>
                  </a:lnTo>
                  <a:lnTo>
                    <a:pt x="416864" y="8086"/>
                  </a:lnTo>
                  <a:lnTo>
                    <a:pt x="418014" y="11077"/>
                  </a:lnTo>
                  <a:lnTo>
                    <a:pt x="410196" y="18325"/>
                  </a:lnTo>
                  <a:lnTo>
                    <a:pt x="404907" y="19706"/>
                  </a:lnTo>
                  <a:close/>
                </a:path>
                <a:path w="3999229" h="2333625">
                  <a:moveTo>
                    <a:pt x="911235" y="59055"/>
                  </a:moveTo>
                  <a:lnTo>
                    <a:pt x="911120" y="50886"/>
                  </a:lnTo>
                  <a:lnTo>
                    <a:pt x="919513" y="53647"/>
                  </a:lnTo>
                  <a:lnTo>
                    <a:pt x="916064" y="55948"/>
                  </a:lnTo>
                  <a:lnTo>
                    <a:pt x="913650" y="57444"/>
                  </a:lnTo>
                  <a:lnTo>
                    <a:pt x="911235" y="59055"/>
                  </a:lnTo>
                  <a:close/>
                </a:path>
                <a:path w="3999229" h="2333625">
                  <a:moveTo>
                    <a:pt x="946301" y="5094"/>
                  </a:moveTo>
                  <a:lnTo>
                    <a:pt x="943120" y="0"/>
                  </a:lnTo>
                  <a:lnTo>
                    <a:pt x="947561" y="0"/>
                  </a:lnTo>
                  <a:lnTo>
                    <a:pt x="948486" y="2908"/>
                  </a:lnTo>
                  <a:lnTo>
                    <a:pt x="947796" y="3598"/>
                  </a:lnTo>
                  <a:lnTo>
                    <a:pt x="946991" y="4289"/>
                  </a:lnTo>
                  <a:lnTo>
                    <a:pt x="946301" y="5094"/>
                  </a:lnTo>
                  <a:close/>
                </a:path>
                <a:path w="3999229" h="2333625">
                  <a:moveTo>
                    <a:pt x="275106" y="2103"/>
                  </a:moveTo>
                  <a:lnTo>
                    <a:pt x="274991" y="1412"/>
                  </a:lnTo>
                  <a:lnTo>
                    <a:pt x="274761" y="837"/>
                  </a:lnTo>
                  <a:lnTo>
                    <a:pt x="274646" y="147"/>
                  </a:lnTo>
                  <a:lnTo>
                    <a:pt x="274999" y="0"/>
                  </a:lnTo>
                  <a:lnTo>
                    <a:pt x="279384" y="0"/>
                  </a:lnTo>
                  <a:lnTo>
                    <a:pt x="279590" y="722"/>
                  </a:lnTo>
                  <a:lnTo>
                    <a:pt x="275106" y="2103"/>
                  </a:lnTo>
                  <a:close/>
                </a:path>
                <a:path w="3999229" h="2333625">
                  <a:moveTo>
                    <a:pt x="946761" y="88393"/>
                  </a:moveTo>
                  <a:lnTo>
                    <a:pt x="940093" y="87818"/>
                  </a:lnTo>
                  <a:lnTo>
                    <a:pt x="936874" y="82871"/>
                  </a:lnTo>
                  <a:lnTo>
                    <a:pt x="934114" y="78499"/>
                  </a:lnTo>
                  <a:lnTo>
                    <a:pt x="930320" y="72631"/>
                  </a:lnTo>
                  <a:lnTo>
                    <a:pt x="933884" y="69410"/>
                  </a:lnTo>
                  <a:lnTo>
                    <a:pt x="937333" y="66418"/>
                  </a:lnTo>
                  <a:lnTo>
                    <a:pt x="942277" y="61931"/>
                  </a:lnTo>
                  <a:lnTo>
                    <a:pt x="945266" y="68029"/>
                  </a:lnTo>
                  <a:lnTo>
                    <a:pt x="949060" y="72516"/>
                  </a:lnTo>
                  <a:lnTo>
                    <a:pt x="949290" y="77233"/>
                  </a:lnTo>
                  <a:lnTo>
                    <a:pt x="949635" y="82641"/>
                  </a:lnTo>
                  <a:lnTo>
                    <a:pt x="946761" y="88393"/>
                  </a:lnTo>
                  <a:close/>
                </a:path>
                <a:path w="3999229" h="2333625">
                  <a:moveTo>
                    <a:pt x="586790" y="2284322"/>
                  </a:moveTo>
                  <a:lnTo>
                    <a:pt x="585985" y="2283402"/>
                  </a:lnTo>
                  <a:lnTo>
                    <a:pt x="586100" y="2281791"/>
                  </a:lnTo>
                  <a:lnTo>
                    <a:pt x="586675" y="2282021"/>
                  </a:lnTo>
                  <a:lnTo>
                    <a:pt x="587250" y="2282136"/>
                  </a:lnTo>
                  <a:lnTo>
                    <a:pt x="587939" y="2282366"/>
                  </a:lnTo>
                  <a:lnTo>
                    <a:pt x="587480" y="2283056"/>
                  </a:lnTo>
                  <a:lnTo>
                    <a:pt x="586790" y="2284322"/>
                  </a:lnTo>
                  <a:close/>
                </a:path>
                <a:path w="3999229" h="2333625">
                  <a:moveTo>
                    <a:pt x="534888" y="2289729"/>
                  </a:moveTo>
                  <a:lnTo>
                    <a:pt x="531029" y="2289729"/>
                  </a:lnTo>
                  <a:lnTo>
                    <a:pt x="534134" y="2289384"/>
                  </a:lnTo>
                  <a:lnTo>
                    <a:pt x="534888" y="2289729"/>
                  </a:lnTo>
                  <a:close/>
                </a:path>
                <a:path w="3999229" h="2333625">
                  <a:moveTo>
                    <a:pt x="533674" y="2305147"/>
                  </a:moveTo>
                  <a:lnTo>
                    <a:pt x="531029" y="2298474"/>
                  </a:lnTo>
                  <a:lnTo>
                    <a:pt x="526546" y="2293296"/>
                  </a:lnTo>
                  <a:lnTo>
                    <a:pt x="527121" y="2292031"/>
                  </a:lnTo>
                  <a:lnTo>
                    <a:pt x="527580" y="2290765"/>
                  </a:lnTo>
                  <a:lnTo>
                    <a:pt x="528155" y="2289499"/>
                  </a:lnTo>
                  <a:lnTo>
                    <a:pt x="531029" y="2289729"/>
                  </a:lnTo>
                  <a:lnTo>
                    <a:pt x="534888" y="2289729"/>
                  </a:lnTo>
                  <a:lnTo>
                    <a:pt x="538158" y="2291225"/>
                  </a:lnTo>
                  <a:lnTo>
                    <a:pt x="539882" y="2295827"/>
                  </a:lnTo>
                  <a:lnTo>
                    <a:pt x="533674" y="2305147"/>
                  </a:lnTo>
                  <a:close/>
                </a:path>
                <a:path w="3999229" h="2333625">
                  <a:moveTo>
                    <a:pt x="743149" y="2323901"/>
                  </a:moveTo>
                  <a:lnTo>
                    <a:pt x="741539" y="2322060"/>
                  </a:lnTo>
                  <a:lnTo>
                    <a:pt x="740850" y="2321024"/>
                  </a:lnTo>
                  <a:lnTo>
                    <a:pt x="740824" y="2320794"/>
                  </a:lnTo>
                  <a:lnTo>
                    <a:pt x="741540" y="2319874"/>
                  </a:lnTo>
                  <a:lnTo>
                    <a:pt x="742344" y="2318953"/>
                  </a:lnTo>
                  <a:lnTo>
                    <a:pt x="743609" y="2320794"/>
                  </a:lnTo>
                  <a:lnTo>
                    <a:pt x="745103" y="2321830"/>
                  </a:lnTo>
                  <a:lnTo>
                    <a:pt x="743149" y="2323901"/>
                  </a:lnTo>
                  <a:close/>
                </a:path>
                <a:path w="3999229" h="2333625">
                  <a:moveTo>
                    <a:pt x="260272" y="2333625"/>
                  </a:moveTo>
                  <a:lnTo>
                    <a:pt x="257011" y="2333625"/>
                  </a:lnTo>
                  <a:lnTo>
                    <a:pt x="256826" y="2327237"/>
                  </a:lnTo>
                  <a:lnTo>
                    <a:pt x="259010" y="2319989"/>
                  </a:lnTo>
                  <a:lnTo>
                    <a:pt x="264874" y="2325512"/>
                  </a:lnTo>
                  <a:lnTo>
                    <a:pt x="269013" y="2327583"/>
                  </a:lnTo>
                  <a:lnTo>
                    <a:pt x="268783" y="2328848"/>
                  </a:lnTo>
                  <a:lnTo>
                    <a:pt x="268668" y="2331379"/>
                  </a:lnTo>
                  <a:lnTo>
                    <a:pt x="263494" y="2332070"/>
                  </a:lnTo>
                  <a:lnTo>
                    <a:pt x="260272" y="2333625"/>
                  </a:lnTo>
                  <a:close/>
                </a:path>
                <a:path w="3999229" h="2333625">
                  <a:moveTo>
                    <a:pt x="1013559" y="2298243"/>
                  </a:moveTo>
                  <a:lnTo>
                    <a:pt x="1007465" y="2298243"/>
                  </a:lnTo>
                  <a:lnTo>
                    <a:pt x="1007465" y="2296518"/>
                  </a:lnTo>
                  <a:lnTo>
                    <a:pt x="1013559" y="2296518"/>
                  </a:lnTo>
                  <a:lnTo>
                    <a:pt x="1013559" y="2298243"/>
                  </a:lnTo>
                  <a:close/>
                </a:path>
                <a:path w="3999229" h="2333625">
                  <a:moveTo>
                    <a:pt x="1039197" y="2273047"/>
                  </a:moveTo>
                  <a:lnTo>
                    <a:pt x="1038737" y="2272126"/>
                  </a:lnTo>
                  <a:lnTo>
                    <a:pt x="1038162" y="2271091"/>
                  </a:lnTo>
                  <a:lnTo>
                    <a:pt x="1037702" y="2270170"/>
                  </a:lnTo>
                  <a:lnTo>
                    <a:pt x="1039197" y="2269250"/>
                  </a:lnTo>
                  <a:lnTo>
                    <a:pt x="1040577" y="2268214"/>
                  </a:lnTo>
                  <a:lnTo>
                    <a:pt x="1041956" y="2267294"/>
                  </a:lnTo>
                  <a:lnTo>
                    <a:pt x="1042186" y="2267754"/>
                  </a:lnTo>
                  <a:lnTo>
                    <a:pt x="1042531" y="2268329"/>
                  </a:lnTo>
                  <a:lnTo>
                    <a:pt x="1042876" y="2268790"/>
                  </a:lnTo>
                  <a:lnTo>
                    <a:pt x="1040462" y="2271666"/>
                  </a:lnTo>
                  <a:lnTo>
                    <a:pt x="1039197" y="2273047"/>
                  </a:lnTo>
                  <a:close/>
                </a:path>
                <a:path w="3999229" h="2333625">
                  <a:moveTo>
                    <a:pt x="988150" y="2312740"/>
                  </a:moveTo>
                  <a:lnTo>
                    <a:pt x="982632" y="2309404"/>
                  </a:lnTo>
                  <a:lnTo>
                    <a:pt x="987345" y="2296518"/>
                  </a:lnTo>
                  <a:lnTo>
                    <a:pt x="987805" y="2306757"/>
                  </a:lnTo>
                  <a:lnTo>
                    <a:pt x="988150" y="2312740"/>
                  </a:lnTo>
                  <a:close/>
                </a:path>
                <a:path w="3999229" h="2333625">
                  <a:moveTo>
                    <a:pt x="1112548" y="2282941"/>
                  </a:moveTo>
                  <a:lnTo>
                    <a:pt x="1111858" y="2277189"/>
                  </a:lnTo>
                  <a:lnTo>
                    <a:pt x="1111398" y="2273622"/>
                  </a:lnTo>
                  <a:lnTo>
                    <a:pt x="1110823" y="2267984"/>
                  </a:lnTo>
                  <a:lnTo>
                    <a:pt x="1118986" y="2276153"/>
                  </a:lnTo>
                  <a:lnTo>
                    <a:pt x="1112548" y="2282941"/>
                  </a:lnTo>
                  <a:close/>
                </a:path>
                <a:path w="3999229" h="2333625">
                  <a:moveTo>
                    <a:pt x="1127609" y="2257399"/>
                  </a:moveTo>
                  <a:lnTo>
                    <a:pt x="1126344" y="2249461"/>
                  </a:lnTo>
                  <a:lnTo>
                    <a:pt x="1125769" y="2246239"/>
                  </a:lnTo>
                  <a:lnTo>
                    <a:pt x="1126344" y="2246239"/>
                  </a:lnTo>
                  <a:lnTo>
                    <a:pt x="1127609" y="2257399"/>
                  </a:lnTo>
                  <a:close/>
                </a:path>
                <a:path w="3999229" h="2333625">
                  <a:moveTo>
                    <a:pt x="1047015" y="2292031"/>
                  </a:moveTo>
                  <a:lnTo>
                    <a:pt x="1043221" y="2287659"/>
                  </a:lnTo>
                  <a:lnTo>
                    <a:pt x="1040347" y="2284552"/>
                  </a:lnTo>
                  <a:lnTo>
                    <a:pt x="1036668" y="2280295"/>
                  </a:lnTo>
                  <a:lnTo>
                    <a:pt x="1038852" y="2279720"/>
                  </a:lnTo>
                  <a:lnTo>
                    <a:pt x="1040692" y="2278339"/>
                  </a:lnTo>
                  <a:lnTo>
                    <a:pt x="1041726" y="2279030"/>
                  </a:lnTo>
                  <a:lnTo>
                    <a:pt x="1046555" y="2282136"/>
                  </a:lnTo>
                  <a:lnTo>
                    <a:pt x="1047130" y="2283747"/>
                  </a:lnTo>
                  <a:lnTo>
                    <a:pt x="1047015" y="2292031"/>
                  </a:lnTo>
                  <a:close/>
                </a:path>
                <a:path w="3999229" h="2333625">
                  <a:moveTo>
                    <a:pt x="1073688" y="2295022"/>
                  </a:moveTo>
                  <a:lnTo>
                    <a:pt x="1070584" y="2289384"/>
                  </a:lnTo>
                  <a:lnTo>
                    <a:pt x="1066445" y="2286048"/>
                  </a:lnTo>
                  <a:lnTo>
                    <a:pt x="1068284" y="2280410"/>
                  </a:lnTo>
                  <a:lnTo>
                    <a:pt x="1070009" y="2275348"/>
                  </a:lnTo>
                  <a:lnTo>
                    <a:pt x="1071733" y="2270170"/>
                  </a:lnTo>
                  <a:lnTo>
                    <a:pt x="1077369" y="2273507"/>
                  </a:lnTo>
                  <a:lnTo>
                    <a:pt x="1080342" y="2277706"/>
                  </a:lnTo>
                  <a:lnTo>
                    <a:pt x="1080965" y="2283632"/>
                  </a:lnTo>
                  <a:lnTo>
                    <a:pt x="1079551" y="2292146"/>
                  </a:lnTo>
                  <a:lnTo>
                    <a:pt x="1073688" y="2295022"/>
                  </a:lnTo>
                  <a:close/>
                </a:path>
                <a:path w="3999229" h="2333625">
                  <a:moveTo>
                    <a:pt x="946761" y="2283057"/>
                  </a:moveTo>
                  <a:lnTo>
                    <a:pt x="940093" y="2282481"/>
                  </a:lnTo>
                  <a:lnTo>
                    <a:pt x="936874" y="2277534"/>
                  </a:lnTo>
                  <a:lnTo>
                    <a:pt x="934114" y="2273162"/>
                  </a:lnTo>
                  <a:lnTo>
                    <a:pt x="930320" y="2267294"/>
                  </a:lnTo>
                  <a:lnTo>
                    <a:pt x="933884" y="2264072"/>
                  </a:lnTo>
                  <a:lnTo>
                    <a:pt x="937333" y="2261081"/>
                  </a:lnTo>
                  <a:lnTo>
                    <a:pt x="942277" y="2256594"/>
                  </a:lnTo>
                  <a:lnTo>
                    <a:pt x="945266" y="2262692"/>
                  </a:lnTo>
                  <a:lnTo>
                    <a:pt x="949060" y="2267179"/>
                  </a:lnTo>
                  <a:lnTo>
                    <a:pt x="949290" y="2271896"/>
                  </a:lnTo>
                  <a:lnTo>
                    <a:pt x="949635" y="2277304"/>
                  </a:lnTo>
                  <a:lnTo>
                    <a:pt x="946761" y="2283057"/>
                  </a:lnTo>
                  <a:close/>
                </a:path>
                <a:path w="3999229" h="2333625">
                  <a:moveTo>
                    <a:pt x="911235" y="2253717"/>
                  </a:moveTo>
                  <a:lnTo>
                    <a:pt x="911120" y="2245433"/>
                  </a:lnTo>
                  <a:lnTo>
                    <a:pt x="914569" y="2246584"/>
                  </a:lnTo>
                  <a:lnTo>
                    <a:pt x="919513" y="2248310"/>
                  </a:lnTo>
                  <a:lnTo>
                    <a:pt x="916064" y="2250611"/>
                  </a:lnTo>
                  <a:lnTo>
                    <a:pt x="913650" y="2252107"/>
                  </a:lnTo>
                  <a:lnTo>
                    <a:pt x="911235" y="2253717"/>
                  </a:lnTo>
                  <a:close/>
                </a:path>
                <a:path w="3999229" h="2333625">
                  <a:moveTo>
                    <a:pt x="335120" y="2252567"/>
                  </a:moveTo>
                  <a:lnTo>
                    <a:pt x="335235" y="2248885"/>
                  </a:lnTo>
                  <a:lnTo>
                    <a:pt x="336040" y="2248885"/>
                  </a:lnTo>
                  <a:lnTo>
                    <a:pt x="335810" y="2249000"/>
                  </a:lnTo>
                  <a:lnTo>
                    <a:pt x="335465" y="2249231"/>
                  </a:lnTo>
                  <a:lnTo>
                    <a:pt x="335120" y="2252567"/>
                  </a:lnTo>
                  <a:close/>
                </a:path>
                <a:path w="3999229" h="2333625">
                  <a:moveTo>
                    <a:pt x="165310" y="78384"/>
                  </a:moveTo>
                  <a:lnTo>
                    <a:pt x="164735" y="77463"/>
                  </a:lnTo>
                  <a:lnTo>
                    <a:pt x="164275" y="76428"/>
                  </a:lnTo>
                  <a:lnTo>
                    <a:pt x="163815" y="75507"/>
                  </a:lnTo>
                  <a:lnTo>
                    <a:pt x="165310" y="74587"/>
                  </a:lnTo>
                  <a:lnTo>
                    <a:pt x="166689" y="73551"/>
                  </a:lnTo>
                  <a:lnTo>
                    <a:pt x="168069" y="72631"/>
                  </a:lnTo>
                  <a:lnTo>
                    <a:pt x="168414" y="73206"/>
                  </a:lnTo>
                  <a:lnTo>
                    <a:pt x="168644" y="73667"/>
                  </a:lnTo>
                  <a:lnTo>
                    <a:pt x="168989" y="74242"/>
                  </a:lnTo>
                  <a:lnTo>
                    <a:pt x="167724" y="75622"/>
                  </a:lnTo>
                  <a:lnTo>
                    <a:pt x="166574" y="77003"/>
                  </a:lnTo>
                  <a:lnTo>
                    <a:pt x="165310" y="78384"/>
                  </a:lnTo>
                  <a:close/>
                </a:path>
                <a:path w="3999229" h="2333625">
                  <a:moveTo>
                    <a:pt x="199801" y="100359"/>
                  </a:moveTo>
                  <a:lnTo>
                    <a:pt x="196697" y="94721"/>
                  </a:lnTo>
                  <a:lnTo>
                    <a:pt x="192558" y="91385"/>
                  </a:lnTo>
                  <a:lnTo>
                    <a:pt x="194397" y="85747"/>
                  </a:lnTo>
                  <a:lnTo>
                    <a:pt x="196122" y="80685"/>
                  </a:lnTo>
                  <a:lnTo>
                    <a:pt x="197846" y="75507"/>
                  </a:lnTo>
                  <a:lnTo>
                    <a:pt x="203482" y="78844"/>
                  </a:lnTo>
                  <a:lnTo>
                    <a:pt x="206455" y="83043"/>
                  </a:lnTo>
                  <a:lnTo>
                    <a:pt x="207078" y="88969"/>
                  </a:lnTo>
                  <a:lnTo>
                    <a:pt x="205664" y="97483"/>
                  </a:lnTo>
                  <a:lnTo>
                    <a:pt x="199801" y="100359"/>
                  </a:lnTo>
                  <a:close/>
                </a:path>
                <a:path w="3999229" h="2333625">
                  <a:moveTo>
                    <a:pt x="101731" y="13723"/>
                  </a:moveTo>
                  <a:lnTo>
                    <a:pt x="101041" y="13033"/>
                  </a:lnTo>
                  <a:lnTo>
                    <a:pt x="101501" y="13148"/>
                  </a:lnTo>
                  <a:lnTo>
                    <a:pt x="101846" y="13263"/>
                  </a:lnTo>
                  <a:lnTo>
                    <a:pt x="101731" y="13723"/>
                  </a:lnTo>
                  <a:close/>
                </a:path>
                <a:path w="3999229" h="2333625">
                  <a:moveTo>
                    <a:pt x="101846" y="14414"/>
                  </a:moveTo>
                  <a:lnTo>
                    <a:pt x="101731" y="13723"/>
                  </a:lnTo>
                  <a:lnTo>
                    <a:pt x="102076" y="14068"/>
                  </a:lnTo>
                  <a:lnTo>
                    <a:pt x="101846" y="14413"/>
                  </a:lnTo>
                  <a:close/>
                </a:path>
                <a:path w="3999229" h="2333625">
                  <a:moveTo>
                    <a:pt x="104491" y="17290"/>
                  </a:moveTo>
                  <a:lnTo>
                    <a:pt x="104261" y="17290"/>
                  </a:lnTo>
                  <a:lnTo>
                    <a:pt x="103456" y="16369"/>
                  </a:lnTo>
                  <a:lnTo>
                    <a:pt x="102651" y="15334"/>
                  </a:lnTo>
                  <a:lnTo>
                    <a:pt x="101846" y="14413"/>
                  </a:lnTo>
                  <a:lnTo>
                    <a:pt x="102076" y="14068"/>
                  </a:lnTo>
                  <a:lnTo>
                    <a:pt x="102881" y="15104"/>
                  </a:lnTo>
                  <a:lnTo>
                    <a:pt x="104491" y="16945"/>
                  </a:lnTo>
                  <a:lnTo>
                    <a:pt x="104491" y="17290"/>
                  </a:lnTo>
                  <a:close/>
                </a:path>
                <a:path w="3999229" h="2333625">
                  <a:moveTo>
                    <a:pt x="238661" y="88278"/>
                  </a:moveTo>
                  <a:lnTo>
                    <a:pt x="237971" y="82526"/>
                  </a:lnTo>
                  <a:lnTo>
                    <a:pt x="237511" y="78959"/>
                  </a:lnTo>
                  <a:lnTo>
                    <a:pt x="236936" y="73321"/>
                  </a:lnTo>
                  <a:lnTo>
                    <a:pt x="245099" y="81490"/>
                  </a:lnTo>
                  <a:lnTo>
                    <a:pt x="238661" y="88278"/>
                  </a:lnTo>
                  <a:close/>
                </a:path>
                <a:path w="3999229" h="2333625">
                  <a:moveTo>
                    <a:pt x="55053" y="305156"/>
                  </a:moveTo>
                  <a:lnTo>
                    <a:pt x="54709" y="299173"/>
                  </a:lnTo>
                  <a:lnTo>
                    <a:pt x="53904" y="286057"/>
                  </a:lnTo>
                  <a:lnTo>
                    <a:pt x="58848" y="286517"/>
                  </a:lnTo>
                  <a:lnTo>
                    <a:pt x="63101" y="286862"/>
                  </a:lnTo>
                  <a:lnTo>
                    <a:pt x="67240" y="287323"/>
                  </a:lnTo>
                  <a:lnTo>
                    <a:pt x="68275" y="291119"/>
                  </a:lnTo>
                  <a:lnTo>
                    <a:pt x="59767" y="300094"/>
                  </a:lnTo>
                  <a:lnTo>
                    <a:pt x="55053" y="305156"/>
                  </a:lnTo>
                  <a:close/>
                </a:path>
                <a:path w="3999229" h="2333625">
                  <a:moveTo>
                    <a:pt x="37348" y="59055"/>
                  </a:moveTo>
                  <a:lnTo>
                    <a:pt x="37233" y="50886"/>
                  </a:lnTo>
                  <a:lnTo>
                    <a:pt x="45626" y="53647"/>
                  </a:lnTo>
                  <a:lnTo>
                    <a:pt x="42177" y="55948"/>
                  </a:lnTo>
                  <a:lnTo>
                    <a:pt x="39762" y="57444"/>
                  </a:lnTo>
                  <a:lnTo>
                    <a:pt x="37348" y="59055"/>
                  </a:lnTo>
                  <a:close/>
                </a:path>
                <a:path w="3999229" h="2333625">
                  <a:moveTo>
                    <a:pt x="84026" y="192288"/>
                  </a:moveTo>
                  <a:lnTo>
                    <a:pt x="81382" y="187110"/>
                  </a:lnTo>
                  <a:lnTo>
                    <a:pt x="79772" y="183889"/>
                  </a:lnTo>
                  <a:lnTo>
                    <a:pt x="77703" y="179862"/>
                  </a:lnTo>
                  <a:lnTo>
                    <a:pt x="82991" y="177100"/>
                  </a:lnTo>
                  <a:lnTo>
                    <a:pt x="86440" y="175260"/>
                  </a:lnTo>
                  <a:lnTo>
                    <a:pt x="88510" y="181588"/>
                  </a:lnTo>
                  <a:lnTo>
                    <a:pt x="87820" y="186305"/>
                  </a:lnTo>
                  <a:lnTo>
                    <a:pt x="84026" y="192288"/>
                  </a:lnTo>
                  <a:close/>
                </a:path>
                <a:path w="3999229" h="2333625">
                  <a:moveTo>
                    <a:pt x="80730" y="400306"/>
                  </a:moveTo>
                  <a:lnTo>
                    <a:pt x="77013" y="400306"/>
                  </a:lnTo>
                  <a:lnTo>
                    <a:pt x="80117" y="398580"/>
                  </a:lnTo>
                  <a:lnTo>
                    <a:pt x="80347" y="399155"/>
                  </a:lnTo>
                  <a:lnTo>
                    <a:pt x="80730" y="400306"/>
                  </a:lnTo>
                  <a:close/>
                </a:path>
                <a:path w="3999229" h="2333625">
                  <a:moveTo>
                    <a:pt x="76208" y="403067"/>
                  </a:moveTo>
                  <a:lnTo>
                    <a:pt x="75058" y="399501"/>
                  </a:lnTo>
                  <a:lnTo>
                    <a:pt x="77013" y="400306"/>
                  </a:lnTo>
                  <a:lnTo>
                    <a:pt x="80730" y="400306"/>
                  </a:lnTo>
                  <a:lnTo>
                    <a:pt x="80807" y="400536"/>
                  </a:lnTo>
                  <a:lnTo>
                    <a:pt x="79312" y="401342"/>
                  </a:lnTo>
                  <a:lnTo>
                    <a:pt x="77703" y="402147"/>
                  </a:lnTo>
                  <a:lnTo>
                    <a:pt x="76208" y="403067"/>
                  </a:lnTo>
                  <a:close/>
                </a:path>
                <a:path w="3999229" h="2333625">
                  <a:moveTo>
                    <a:pt x="72874" y="88393"/>
                  </a:moveTo>
                  <a:lnTo>
                    <a:pt x="66206" y="87818"/>
                  </a:lnTo>
                  <a:lnTo>
                    <a:pt x="62986" y="82871"/>
                  </a:lnTo>
                  <a:lnTo>
                    <a:pt x="60227" y="78499"/>
                  </a:lnTo>
                  <a:lnTo>
                    <a:pt x="56433" y="72631"/>
                  </a:lnTo>
                  <a:lnTo>
                    <a:pt x="60112" y="69410"/>
                  </a:lnTo>
                  <a:lnTo>
                    <a:pt x="63446" y="66418"/>
                  </a:lnTo>
                  <a:lnTo>
                    <a:pt x="68390" y="61931"/>
                  </a:lnTo>
                  <a:lnTo>
                    <a:pt x="71379" y="68029"/>
                  </a:lnTo>
                  <a:lnTo>
                    <a:pt x="75173" y="72516"/>
                  </a:lnTo>
                  <a:lnTo>
                    <a:pt x="75403" y="77233"/>
                  </a:lnTo>
                  <a:lnTo>
                    <a:pt x="75748" y="82641"/>
                  </a:lnTo>
                  <a:lnTo>
                    <a:pt x="72874" y="88393"/>
                  </a:lnTo>
                  <a:close/>
                </a:path>
                <a:path w="3999229" h="2333625">
                  <a:moveTo>
                    <a:pt x="89085" y="386499"/>
                  </a:moveTo>
                  <a:lnTo>
                    <a:pt x="87360" y="377295"/>
                  </a:lnTo>
                  <a:lnTo>
                    <a:pt x="84486" y="375914"/>
                  </a:lnTo>
                  <a:lnTo>
                    <a:pt x="84831" y="374879"/>
                  </a:lnTo>
                  <a:lnTo>
                    <a:pt x="85750" y="372808"/>
                  </a:lnTo>
                  <a:lnTo>
                    <a:pt x="88510" y="373959"/>
                  </a:lnTo>
                  <a:lnTo>
                    <a:pt x="91154" y="375224"/>
                  </a:lnTo>
                  <a:lnTo>
                    <a:pt x="94143" y="376490"/>
                  </a:lnTo>
                  <a:lnTo>
                    <a:pt x="89085" y="386499"/>
                  </a:lnTo>
                  <a:close/>
                </a:path>
                <a:path w="3999229" h="2333625">
                  <a:moveTo>
                    <a:pt x="67700" y="262241"/>
                  </a:moveTo>
                  <a:lnTo>
                    <a:pt x="65861" y="260515"/>
                  </a:lnTo>
                  <a:lnTo>
                    <a:pt x="66649" y="259710"/>
                  </a:lnTo>
                  <a:lnTo>
                    <a:pt x="67930" y="258214"/>
                  </a:lnTo>
                  <a:lnTo>
                    <a:pt x="68275" y="259019"/>
                  </a:lnTo>
                  <a:lnTo>
                    <a:pt x="68505" y="259710"/>
                  </a:lnTo>
                  <a:lnTo>
                    <a:pt x="68850" y="260400"/>
                  </a:lnTo>
                  <a:lnTo>
                    <a:pt x="68505" y="260975"/>
                  </a:lnTo>
                  <a:lnTo>
                    <a:pt x="68045" y="261665"/>
                  </a:lnTo>
                  <a:lnTo>
                    <a:pt x="67700" y="262241"/>
                  </a:lnTo>
                  <a:close/>
                </a:path>
                <a:path w="3999229" h="2333625">
                  <a:moveTo>
                    <a:pt x="173128" y="97368"/>
                  </a:moveTo>
                  <a:lnTo>
                    <a:pt x="169334" y="92996"/>
                  </a:lnTo>
                  <a:lnTo>
                    <a:pt x="166459" y="89889"/>
                  </a:lnTo>
                  <a:lnTo>
                    <a:pt x="162780" y="85632"/>
                  </a:lnTo>
                  <a:lnTo>
                    <a:pt x="164965" y="85057"/>
                  </a:lnTo>
                  <a:lnTo>
                    <a:pt x="166804" y="83676"/>
                  </a:lnTo>
                  <a:lnTo>
                    <a:pt x="172668" y="87588"/>
                  </a:lnTo>
                  <a:lnTo>
                    <a:pt x="173243" y="89199"/>
                  </a:lnTo>
                  <a:lnTo>
                    <a:pt x="173128" y="97368"/>
                  </a:lnTo>
                  <a:close/>
                </a:path>
                <a:path w="3999229" h="2333625">
                  <a:moveTo>
                    <a:pt x="22287" y="235893"/>
                  </a:moveTo>
                  <a:lnTo>
                    <a:pt x="11825" y="232787"/>
                  </a:lnTo>
                  <a:lnTo>
                    <a:pt x="11250" y="227379"/>
                  </a:lnTo>
                  <a:lnTo>
                    <a:pt x="12744" y="219786"/>
                  </a:lnTo>
                  <a:lnTo>
                    <a:pt x="26541" y="219786"/>
                  </a:lnTo>
                  <a:lnTo>
                    <a:pt x="24816" y="231751"/>
                  </a:lnTo>
                  <a:lnTo>
                    <a:pt x="22287" y="235893"/>
                  </a:lnTo>
                  <a:close/>
                </a:path>
                <a:path w="3999229" h="2333625">
                  <a:moveTo>
                    <a:pt x="34704" y="393518"/>
                  </a:moveTo>
                  <a:lnTo>
                    <a:pt x="34359" y="393518"/>
                  </a:lnTo>
                  <a:lnTo>
                    <a:pt x="34474" y="392252"/>
                  </a:lnTo>
                  <a:lnTo>
                    <a:pt x="33439" y="390296"/>
                  </a:lnTo>
                  <a:lnTo>
                    <a:pt x="34819" y="389606"/>
                  </a:lnTo>
                  <a:lnTo>
                    <a:pt x="35164" y="393403"/>
                  </a:lnTo>
                  <a:lnTo>
                    <a:pt x="34934" y="393403"/>
                  </a:lnTo>
                  <a:lnTo>
                    <a:pt x="34704" y="393518"/>
                  </a:lnTo>
                  <a:close/>
                </a:path>
                <a:path w="3999229" h="2333625">
                  <a:moveTo>
                    <a:pt x="100812" y="350718"/>
                  </a:moveTo>
                  <a:lnTo>
                    <a:pt x="100237" y="350718"/>
                  </a:lnTo>
                  <a:lnTo>
                    <a:pt x="99892" y="350487"/>
                  </a:lnTo>
                  <a:lnTo>
                    <a:pt x="99892" y="349912"/>
                  </a:lnTo>
                  <a:lnTo>
                    <a:pt x="100237" y="350142"/>
                  </a:lnTo>
                  <a:lnTo>
                    <a:pt x="100467" y="350487"/>
                  </a:lnTo>
                  <a:lnTo>
                    <a:pt x="100812" y="350718"/>
                  </a:lnTo>
                  <a:close/>
                </a:path>
                <a:path w="3999229" h="2333625">
                  <a:moveTo>
                    <a:pt x="24127" y="326786"/>
                  </a:moveTo>
                  <a:lnTo>
                    <a:pt x="22402" y="325060"/>
                  </a:lnTo>
                  <a:lnTo>
                    <a:pt x="22977" y="325406"/>
                  </a:lnTo>
                  <a:lnTo>
                    <a:pt x="23552" y="325866"/>
                  </a:lnTo>
                  <a:lnTo>
                    <a:pt x="24127" y="326211"/>
                  </a:lnTo>
                  <a:lnTo>
                    <a:pt x="24127" y="326786"/>
                  </a:lnTo>
                  <a:close/>
                </a:path>
                <a:path w="3999229" h="2333625">
                  <a:moveTo>
                    <a:pt x="24471" y="327592"/>
                  </a:moveTo>
                  <a:lnTo>
                    <a:pt x="24242" y="327362"/>
                  </a:lnTo>
                  <a:lnTo>
                    <a:pt x="24127" y="326671"/>
                  </a:lnTo>
                  <a:lnTo>
                    <a:pt x="24471" y="326901"/>
                  </a:lnTo>
                  <a:lnTo>
                    <a:pt x="24816" y="327246"/>
                  </a:lnTo>
                  <a:lnTo>
                    <a:pt x="25161" y="327477"/>
                  </a:lnTo>
                  <a:lnTo>
                    <a:pt x="24471" y="327592"/>
                  </a:lnTo>
                  <a:close/>
                </a:path>
                <a:path w="3999229" h="2333625">
                  <a:moveTo>
                    <a:pt x="253607" y="62736"/>
                  </a:moveTo>
                  <a:lnTo>
                    <a:pt x="252227" y="53992"/>
                  </a:lnTo>
                  <a:lnTo>
                    <a:pt x="251192" y="47894"/>
                  </a:lnTo>
                  <a:lnTo>
                    <a:pt x="250273" y="41796"/>
                  </a:lnTo>
                  <a:lnTo>
                    <a:pt x="251192" y="41106"/>
                  </a:lnTo>
                  <a:lnTo>
                    <a:pt x="253607" y="62736"/>
                  </a:lnTo>
                  <a:close/>
                </a:path>
                <a:path w="3999229" h="2333625">
                  <a:moveTo>
                    <a:pt x="7801" y="157886"/>
                  </a:moveTo>
                  <a:lnTo>
                    <a:pt x="6191" y="157081"/>
                  </a:lnTo>
                  <a:lnTo>
                    <a:pt x="2742" y="155240"/>
                  </a:lnTo>
                  <a:lnTo>
                    <a:pt x="3432" y="152824"/>
                  </a:lnTo>
                  <a:lnTo>
                    <a:pt x="5386" y="153284"/>
                  </a:lnTo>
                  <a:lnTo>
                    <a:pt x="7226" y="153859"/>
                  </a:lnTo>
                  <a:lnTo>
                    <a:pt x="9065" y="154320"/>
                  </a:lnTo>
                  <a:lnTo>
                    <a:pt x="8606" y="155470"/>
                  </a:lnTo>
                  <a:lnTo>
                    <a:pt x="8261" y="156736"/>
                  </a:lnTo>
                  <a:lnTo>
                    <a:pt x="7801" y="157886"/>
                  </a:lnTo>
                  <a:close/>
                </a:path>
                <a:path w="3999229" h="2333625">
                  <a:moveTo>
                    <a:pt x="139671" y="103581"/>
                  </a:moveTo>
                  <a:lnTo>
                    <a:pt x="133578" y="103581"/>
                  </a:lnTo>
                  <a:lnTo>
                    <a:pt x="133578" y="101855"/>
                  </a:lnTo>
                  <a:lnTo>
                    <a:pt x="139671" y="101855"/>
                  </a:lnTo>
                  <a:lnTo>
                    <a:pt x="139671" y="103581"/>
                  </a:lnTo>
                  <a:close/>
                </a:path>
                <a:path w="3999229" h="2333625">
                  <a:moveTo>
                    <a:pt x="3777" y="381322"/>
                  </a:moveTo>
                  <a:lnTo>
                    <a:pt x="2972" y="380862"/>
                  </a:lnTo>
                  <a:lnTo>
                    <a:pt x="213" y="379481"/>
                  </a:lnTo>
                  <a:lnTo>
                    <a:pt x="0" y="379178"/>
                  </a:lnTo>
                  <a:lnTo>
                    <a:pt x="0" y="364432"/>
                  </a:lnTo>
                  <a:lnTo>
                    <a:pt x="1018" y="363719"/>
                  </a:lnTo>
                  <a:lnTo>
                    <a:pt x="3317" y="362223"/>
                  </a:lnTo>
                  <a:lnTo>
                    <a:pt x="8376" y="370047"/>
                  </a:lnTo>
                  <a:lnTo>
                    <a:pt x="7686" y="374994"/>
                  </a:lnTo>
                  <a:lnTo>
                    <a:pt x="7341" y="377295"/>
                  </a:lnTo>
                  <a:lnTo>
                    <a:pt x="3777" y="381322"/>
                  </a:lnTo>
                  <a:close/>
                </a:path>
                <a:path w="3999229" h="2333625">
                  <a:moveTo>
                    <a:pt x="99892" y="349797"/>
                  </a:moveTo>
                  <a:lnTo>
                    <a:pt x="99547" y="349567"/>
                  </a:lnTo>
                  <a:lnTo>
                    <a:pt x="99432" y="348877"/>
                  </a:lnTo>
                  <a:lnTo>
                    <a:pt x="99662" y="348992"/>
                  </a:lnTo>
                  <a:lnTo>
                    <a:pt x="99777" y="349337"/>
                  </a:lnTo>
                  <a:lnTo>
                    <a:pt x="99892" y="349797"/>
                  </a:lnTo>
                  <a:close/>
                </a:path>
                <a:path w="3999229" h="2333625">
                  <a:moveTo>
                    <a:pt x="14009" y="337946"/>
                  </a:moveTo>
                  <a:lnTo>
                    <a:pt x="10790" y="332884"/>
                  </a:lnTo>
                  <a:lnTo>
                    <a:pt x="14009" y="325175"/>
                  </a:lnTo>
                  <a:lnTo>
                    <a:pt x="14009" y="337946"/>
                  </a:lnTo>
                  <a:close/>
                </a:path>
                <a:path w="3999229" h="2333625">
                  <a:moveTo>
                    <a:pt x="62986" y="242451"/>
                  </a:moveTo>
                  <a:lnTo>
                    <a:pt x="61147" y="241186"/>
                  </a:lnTo>
                  <a:lnTo>
                    <a:pt x="59307" y="240035"/>
                  </a:lnTo>
                  <a:lnTo>
                    <a:pt x="57468" y="238770"/>
                  </a:lnTo>
                  <a:lnTo>
                    <a:pt x="58043" y="237849"/>
                  </a:lnTo>
                  <a:lnTo>
                    <a:pt x="58962" y="236008"/>
                  </a:lnTo>
                  <a:lnTo>
                    <a:pt x="60687" y="236929"/>
                  </a:lnTo>
                  <a:lnTo>
                    <a:pt x="62527" y="237849"/>
                  </a:lnTo>
                  <a:lnTo>
                    <a:pt x="64251" y="238770"/>
                  </a:lnTo>
                  <a:lnTo>
                    <a:pt x="63906" y="240035"/>
                  </a:lnTo>
                  <a:lnTo>
                    <a:pt x="63446" y="241186"/>
                  </a:lnTo>
                  <a:lnTo>
                    <a:pt x="62986" y="242451"/>
                  </a:lnTo>
                  <a:close/>
                </a:path>
                <a:path w="3999229" h="2333625">
                  <a:moveTo>
                    <a:pt x="114263" y="118078"/>
                  </a:moveTo>
                  <a:lnTo>
                    <a:pt x="108744" y="114741"/>
                  </a:lnTo>
                  <a:lnTo>
                    <a:pt x="113458" y="101855"/>
                  </a:lnTo>
                  <a:lnTo>
                    <a:pt x="113918" y="112095"/>
                  </a:lnTo>
                  <a:lnTo>
                    <a:pt x="114263" y="118078"/>
                  </a:lnTo>
                  <a:close/>
                </a:path>
                <a:path w="3999229" h="2333625">
                  <a:moveTo>
                    <a:pt x="107595" y="341053"/>
                  </a:moveTo>
                  <a:lnTo>
                    <a:pt x="98627" y="338177"/>
                  </a:lnTo>
                  <a:lnTo>
                    <a:pt x="99317" y="333459"/>
                  </a:lnTo>
                  <a:lnTo>
                    <a:pt x="100582" y="328397"/>
                  </a:lnTo>
                  <a:lnTo>
                    <a:pt x="101731" y="327937"/>
                  </a:lnTo>
                  <a:lnTo>
                    <a:pt x="103801" y="327016"/>
                  </a:lnTo>
                  <a:lnTo>
                    <a:pt x="105870" y="334840"/>
                  </a:lnTo>
                  <a:lnTo>
                    <a:pt x="107595" y="341053"/>
                  </a:lnTo>
                  <a:close/>
                </a:path>
                <a:path w="3999229" h="2333625">
                  <a:moveTo>
                    <a:pt x="108285" y="29256"/>
                  </a:moveTo>
                  <a:lnTo>
                    <a:pt x="102421" y="26149"/>
                  </a:lnTo>
                  <a:lnTo>
                    <a:pt x="103456" y="23273"/>
                  </a:lnTo>
                  <a:lnTo>
                    <a:pt x="104376" y="17405"/>
                  </a:lnTo>
                  <a:lnTo>
                    <a:pt x="109549" y="18095"/>
                  </a:lnTo>
                  <a:lnTo>
                    <a:pt x="108744" y="23273"/>
                  </a:lnTo>
                  <a:lnTo>
                    <a:pt x="108285" y="29256"/>
                  </a:lnTo>
                  <a:close/>
                </a:path>
                <a:path w="3999229" h="2333625">
                  <a:moveTo>
                    <a:pt x="99317" y="348992"/>
                  </a:moveTo>
                  <a:lnTo>
                    <a:pt x="97937" y="348301"/>
                  </a:lnTo>
                  <a:lnTo>
                    <a:pt x="98282" y="347956"/>
                  </a:lnTo>
                  <a:lnTo>
                    <a:pt x="98627" y="347496"/>
                  </a:lnTo>
                  <a:lnTo>
                    <a:pt x="98972" y="347151"/>
                  </a:lnTo>
                  <a:lnTo>
                    <a:pt x="99317" y="348992"/>
                  </a:lnTo>
                  <a:close/>
                </a:path>
                <a:path w="3999229" h="2333625">
                  <a:moveTo>
                    <a:pt x="120586" y="422166"/>
                  </a:moveTo>
                  <a:lnTo>
                    <a:pt x="119552" y="418370"/>
                  </a:lnTo>
                  <a:lnTo>
                    <a:pt x="123231" y="404218"/>
                  </a:lnTo>
                  <a:lnTo>
                    <a:pt x="126335" y="405138"/>
                  </a:lnTo>
                  <a:lnTo>
                    <a:pt x="128404" y="405829"/>
                  </a:lnTo>
                  <a:lnTo>
                    <a:pt x="130014" y="406634"/>
                  </a:lnTo>
                  <a:lnTo>
                    <a:pt x="130014" y="420901"/>
                  </a:lnTo>
                  <a:lnTo>
                    <a:pt x="120586" y="422166"/>
                  </a:lnTo>
                  <a:close/>
                </a:path>
                <a:path w="3999229" h="2333625">
                  <a:moveTo>
                    <a:pt x="72414" y="5094"/>
                  </a:moveTo>
                  <a:lnTo>
                    <a:pt x="69233" y="0"/>
                  </a:lnTo>
                  <a:lnTo>
                    <a:pt x="73674" y="0"/>
                  </a:lnTo>
                  <a:lnTo>
                    <a:pt x="74598" y="2908"/>
                  </a:lnTo>
                  <a:lnTo>
                    <a:pt x="73909" y="3598"/>
                  </a:lnTo>
                  <a:lnTo>
                    <a:pt x="73104" y="4289"/>
                  </a:lnTo>
                  <a:lnTo>
                    <a:pt x="72414" y="5094"/>
                  </a:lnTo>
                  <a:close/>
                </a:path>
                <a:path w="3999229" h="2333625">
                  <a:moveTo>
                    <a:pt x="108285" y="1126529"/>
                  </a:moveTo>
                  <a:lnTo>
                    <a:pt x="102421" y="1123423"/>
                  </a:lnTo>
                  <a:lnTo>
                    <a:pt x="103456" y="1120547"/>
                  </a:lnTo>
                  <a:lnTo>
                    <a:pt x="104376" y="1114679"/>
                  </a:lnTo>
                  <a:lnTo>
                    <a:pt x="109549" y="1115369"/>
                  </a:lnTo>
                  <a:lnTo>
                    <a:pt x="108744" y="1120547"/>
                  </a:lnTo>
                  <a:lnTo>
                    <a:pt x="108285" y="1126529"/>
                  </a:lnTo>
                  <a:close/>
                </a:path>
                <a:path w="3999229" h="2333625">
                  <a:moveTo>
                    <a:pt x="101754" y="1110997"/>
                  </a:moveTo>
                  <a:lnTo>
                    <a:pt x="101616" y="1110997"/>
                  </a:lnTo>
                  <a:lnTo>
                    <a:pt x="101041" y="1110422"/>
                  </a:lnTo>
                  <a:lnTo>
                    <a:pt x="101501" y="1110422"/>
                  </a:lnTo>
                  <a:lnTo>
                    <a:pt x="101846" y="1110537"/>
                  </a:lnTo>
                  <a:lnTo>
                    <a:pt x="101754" y="1110997"/>
                  </a:lnTo>
                  <a:close/>
                </a:path>
                <a:path w="3999229" h="2333625">
                  <a:moveTo>
                    <a:pt x="101731" y="1111112"/>
                  </a:moveTo>
                  <a:close/>
                </a:path>
                <a:path w="3999229" h="2333625">
                  <a:moveTo>
                    <a:pt x="101750" y="1111016"/>
                  </a:moveTo>
                  <a:close/>
                </a:path>
                <a:path w="3999229" h="2333625">
                  <a:moveTo>
                    <a:pt x="104491" y="1114564"/>
                  </a:moveTo>
                  <a:lnTo>
                    <a:pt x="104261" y="1114564"/>
                  </a:lnTo>
                  <a:lnTo>
                    <a:pt x="103456" y="1113643"/>
                  </a:lnTo>
                  <a:lnTo>
                    <a:pt x="102651" y="1112608"/>
                  </a:lnTo>
                  <a:lnTo>
                    <a:pt x="101846" y="1111687"/>
                  </a:lnTo>
                  <a:lnTo>
                    <a:pt x="101750" y="1111016"/>
                  </a:lnTo>
                  <a:lnTo>
                    <a:pt x="102076" y="1111342"/>
                  </a:lnTo>
                  <a:lnTo>
                    <a:pt x="103686" y="1113413"/>
                  </a:lnTo>
                  <a:lnTo>
                    <a:pt x="104491" y="1114219"/>
                  </a:lnTo>
                  <a:lnTo>
                    <a:pt x="104491" y="1114564"/>
                  </a:lnTo>
                  <a:close/>
                </a:path>
                <a:path w="3999229" h="2333625">
                  <a:moveTo>
                    <a:pt x="107595" y="1438442"/>
                  </a:moveTo>
                  <a:lnTo>
                    <a:pt x="98627" y="1435566"/>
                  </a:lnTo>
                  <a:lnTo>
                    <a:pt x="99317" y="1430733"/>
                  </a:lnTo>
                  <a:lnTo>
                    <a:pt x="100582" y="1425786"/>
                  </a:lnTo>
                  <a:lnTo>
                    <a:pt x="101731" y="1425326"/>
                  </a:lnTo>
                  <a:lnTo>
                    <a:pt x="103801" y="1424405"/>
                  </a:lnTo>
                  <a:lnTo>
                    <a:pt x="105870" y="1432229"/>
                  </a:lnTo>
                  <a:lnTo>
                    <a:pt x="107595" y="1438442"/>
                  </a:lnTo>
                  <a:close/>
                </a:path>
                <a:path w="3999229" h="2333625">
                  <a:moveTo>
                    <a:pt x="92534" y="584163"/>
                  </a:moveTo>
                  <a:lnTo>
                    <a:pt x="89544" y="578525"/>
                  </a:lnTo>
                  <a:lnTo>
                    <a:pt x="86785" y="575879"/>
                  </a:lnTo>
                  <a:lnTo>
                    <a:pt x="91844" y="572658"/>
                  </a:lnTo>
                  <a:lnTo>
                    <a:pt x="92074" y="575649"/>
                  </a:lnTo>
                  <a:lnTo>
                    <a:pt x="92196" y="578525"/>
                  </a:lnTo>
                  <a:lnTo>
                    <a:pt x="92534" y="584163"/>
                  </a:lnTo>
                  <a:close/>
                </a:path>
                <a:path w="3999229" h="2333625">
                  <a:moveTo>
                    <a:pt x="99317" y="1446381"/>
                  </a:moveTo>
                  <a:lnTo>
                    <a:pt x="97937" y="1445690"/>
                  </a:lnTo>
                  <a:lnTo>
                    <a:pt x="98282" y="1445230"/>
                  </a:lnTo>
                  <a:lnTo>
                    <a:pt x="98627" y="1444885"/>
                  </a:lnTo>
                  <a:lnTo>
                    <a:pt x="98857" y="1444540"/>
                  </a:lnTo>
                  <a:lnTo>
                    <a:pt x="99108" y="1445230"/>
                  </a:lnTo>
                  <a:lnTo>
                    <a:pt x="99317" y="1446381"/>
                  </a:lnTo>
                  <a:close/>
                </a:path>
                <a:path w="3999229" h="2333625">
                  <a:moveTo>
                    <a:pt x="99777" y="1447071"/>
                  </a:moveTo>
                  <a:lnTo>
                    <a:pt x="99432" y="1446726"/>
                  </a:lnTo>
                  <a:lnTo>
                    <a:pt x="99317" y="1446266"/>
                  </a:lnTo>
                  <a:lnTo>
                    <a:pt x="99662" y="1446381"/>
                  </a:lnTo>
                  <a:lnTo>
                    <a:pt x="99777" y="1447071"/>
                  </a:lnTo>
                  <a:close/>
                </a:path>
                <a:path w="3999229" h="2333625">
                  <a:moveTo>
                    <a:pt x="114263" y="1215467"/>
                  </a:moveTo>
                  <a:lnTo>
                    <a:pt x="108744" y="1212130"/>
                  </a:lnTo>
                  <a:lnTo>
                    <a:pt x="113458" y="1199244"/>
                  </a:lnTo>
                  <a:lnTo>
                    <a:pt x="113918" y="1209484"/>
                  </a:lnTo>
                  <a:lnTo>
                    <a:pt x="114263" y="1215467"/>
                  </a:lnTo>
                  <a:close/>
                </a:path>
                <a:path w="3999229" h="2333625">
                  <a:moveTo>
                    <a:pt x="72414" y="1102368"/>
                  </a:moveTo>
                  <a:lnTo>
                    <a:pt x="69885" y="1098341"/>
                  </a:lnTo>
                  <a:lnTo>
                    <a:pt x="64136" y="1088907"/>
                  </a:lnTo>
                  <a:lnTo>
                    <a:pt x="73449" y="1087871"/>
                  </a:lnTo>
                  <a:lnTo>
                    <a:pt x="72989" y="1095120"/>
                  </a:lnTo>
                  <a:lnTo>
                    <a:pt x="74598" y="1100182"/>
                  </a:lnTo>
                  <a:lnTo>
                    <a:pt x="72414" y="1102368"/>
                  </a:lnTo>
                  <a:close/>
                </a:path>
                <a:path w="3999229" h="2333625">
                  <a:moveTo>
                    <a:pt x="65631" y="899757"/>
                  </a:moveTo>
                  <a:lnTo>
                    <a:pt x="65286" y="898607"/>
                  </a:lnTo>
                  <a:lnTo>
                    <a:pt x="64596" y="897456"/>
                  </a:lnTo>
                  <a:lnTo>
                    <a:pt x="65516" y="896421"/>
                  </a:lnTo>
                  <a:lnTo>
                    <a:pt x="65976" y="896881"/>
                  </a:lnTo>
                  <a:lnTo>
                    <a:pt x="66550" y="897226"/>
                  </a:lnTo>
                  <a:lnTo>
                    <a:pt x="67010" y="897686"/>
                  </a:lnTo>
                  <a:lnTo>
                    <a:pt x="65631" y="899757"/>
                  </a:lnTo>
                  <a:close/>
                </a:path>
                <a:path w="3999229" h="2333625">
                  <a:moveTo>
                    <a:pt x="120586" y="1519555"/>
                  </a:moveTo>
                  <a:lnTo>
                    <a:pt x="119552" y="1515643"/>
                  </a:lnTo>
                  <a:lnTo>
                    <a:pt x="123231" y="1501377"/>
                  </a:lnTo>
                  <a:lnTo>
                    <a:pt x="128404" y="1503102"/>
                  </a:lnTo>
                  <a:lnTo>
                    <a:pt x="130014" y="1503908"/>
                  </a:lnTo>
                  <a:lnTo>
                    <a:pt x="130014" y="1518175"/>
                  </a:lnTo>
                  <a:lnTo>
                    <a:pt x="120586" y="1519555"/>
                  </a:lnTo>
                  <a:close/>
                </a:path>
                <a:path w="3999229" h="2333625">
                  <a:moveTo>
                    <a:pt x="14009" y="1435220"/>
                  </a:moveTo>
                  <a:lnTo>
                    <a:pt x="10790" y="1430273"/>
                  </a:lnTo>
                  <a:lnTo>
                    <a:pt x="14009" y="1422449"/>
                  </a:lnTo>
                  <a:lnTo>
                    <a:pt x="14009" y="1435220"/>
                  </a:lnTo>
                  <a:close/>
                </a:path>
                <a:path w="3999229" h="2333625">
                  <a:moveTo>
                    <a:pt x="24127" y="1424060"/>
                  </a:moveTo>
                  <a:lnTo>
                    <a:pt x="22402" y="1422334"/>
                  </a:lnTo>
                  <a:lnTo>
                    <a:pt x="22977" y="1422679"/>
                  </a:lnTo>
                  <a:lnTo>
                    <a:pt x="23552" y="1423140"/>
                  </a:lnTo>
                  <a:lnTo>
                    <a:pt x="24127" y="1423485"/>
                  </a:lnTo>
                  <a:lnTo>
                    <a:pt x="24127" y="1424060"/>
                  </a:lnTo>
                  <a:close/>
                </a:path>
                <a:path w="3999229" h="2333625">
                  <a:moveTo>
                    <a:pt x="24471" y="1424981"/>
                  </a:moveTo>
                  <a:lnTo>
                    <a:pt x="24242" y="1424751"/>
                  </a:lnTo>
                  <a:lnTo>
                    <a:pt x="24127" y="1424060"/>
                  </a:lnTo>
                  <a:lnTo>
                    <a:pt x="24471" y="1424290"/>
                  </a:lnTo>
                  <a:lnTo>
                    <a:pt x="24816" y="1424635"/>
                  </a:lnTo>
                  <a:lnTo>
                    <a:pt x="25161" y="1424866"/>
                  </a:lnTo>
                  <a:lnTo>
                    <a:pt x="24471" y="1424981"/>
                  </a:lnTo>
                  <a:close/>
                </a:path>
                <a:path w="3999229" h="2333625">
                  <a:moveTo>
                    <a:pt x="7801" y="1255275"/>
                  </a:moveTo>
                  <a:lnTo>
                    <a:pt x="6191" y="1254470"/>
                  </a:lnTo>
                  <a:lnTo>
                    <a:pt x="2742" y="1252629"/>
                  </a:lnTo>
                  <a:lnTo>
                    <a:pt x="3202" y="1250903"/>
                  </a:lnTo>
                  <a:lnTo>
                    <a:pt x="3317" y="1250098"/>
                  </a:lnTo>
                  <a:lnTo>
                    <a:pt x="5271" y="1250558"/>
                  </a:lnTo>
                  <a:lnTo>
                    <a:pt x="7111" y="1251133"/>
                  </a:lnTo>
                  <a:lnTo>
                    <a:pt x="8950" y="1251594"/>
                  </a:lnTo>
                  <a:lnTo>
                    <a:pt x="8606" y="1252859"/>
                  </a:lnTo>
                  <a:lnTo>
                    <a:pt x="8146" y="1254010"/>
                  </a:lnTo>
                  <a:lnTo>
                    <a:pt x="7801" y="1255275"/>
                  </a:lnTo>
                  <a:close/>
                </a:path>
                <a:path w="3999229" h="2333625">
                  <a:moveTo>
                    <a:pt x="41027" y="617414"/>
                  </a:moveTo>
                  <a:lnTo>
                    <a:pt x="34474" y="616608"/>
                  </a:lnTo>
                  <a:lnTo>
                    <a:pt x="32864" y="613732"/>
                  </a:lnTo>
                  <a:lnTo>
                    <a:pt x="33784" y="606023"/>
                  </a:lnTo>
                  <a:lnTo>
                    <a:pt x="36543" y="610280"/>
                  </a:lnTo>
                  <a:lnTo>
                    <a:pt x="41027" y="617414"/>
                  </a:lnTo>
                  <a:close/>
                </a:path>
                <a:path w="3999229" h="2333625">
                  <a:moveTo>
                    <a:pt x="3777" y="1478596"/>
                  </a:moveTo>
                  <a:lnTo>
                    <a:pt x="2972" y="1478136"/>
                  </a:lnTo>
                  <a:lnTo>
                    <a:pt x="213" y="1476755"/>
                  </a:lnTo>
                  <a:lnTo>
                    <a:pt x="0" y="1476452"/>
                  </a:lnTo>
                  <a:lnTo>
                    <a:pt x="0" y="1461706"/>
                  </a:lnTo>
                  <a:lnTo>
                    <a:pt x="1018" y="1460993"/>
                  </a:lnTo>
                  <a:lnTo>
                    <a:pt x="3317" y="1459497"/>
                  </a:lnTo>
                  <a:lnTo>
                    <a:pt x="8376" y="1467321"/>
                  </a:lnTo>
                  <a:lnTo>
                    <a:pt x="7686" y="1472268"/>
                  </a:lnTo>
                  <a:lnTo>
                    <a:pt x="7341" y="1474569"/>
                  </a:lnTo>
                  <a:lnTo>
                    <a:pt x="3777" y="1478596"/>
                  </a:lnTo>
                  <a:close/>
                </a:path>
                <a:path w="3999229" h="2333625">
                  <a:moveTo>
                    <a:pt x="22287" y="1333167"/>
                  </a:moveTo>
                  <a:lnTo>
                    <a:pt x="11825" y="1330061"/>
                  </a:lnTo>
                  <a:lnTo>
                    <a:pt x="11250" y="1324653"/>
                  </a:lnTo>
                  <a:lnTo>
                    <a:pt x="12744" y="1317060"/>
                  </a:lnTo>
                  <a:lnTo>
                    <a:pt x="26541" y="1317060"/>
                  </a:lnTo>
                  <a:lnTo>
                    <a:pt x="24816" y="1329025"/>
                  </a:lnTo>
                  <a:lnTo>
                    <a:pt x="22287" y="1333167"/>
                  </a:lnTo>
                  <a:close/>
                </a:path>
                <a:path w="3999229" h="2333625">
                  <a:moveTo>
                    <a:pt x="17458" y="601766"/>
                  </a:moveTo>
                  <a:lnTo>
                    <a:pt x="11135" y="601766"/>
                  </a:lnTo>
                  <a:lnTo>
                    <a:pt x="11020" y="598775"/>
                  </a:lnTo>
                  <a:lnTo>
                    <a:pt x="9640" y="594633"/>
                  </a:lnTo>
                  <a:lnTo>
                    <a:pt x="10790" y="593022"/>
                  </a:lnTo>
                  <a:lnTo>
                    <a:pt x="13549" y="588995"/>
                  </a:lnTo>
                  <a:lnTo>
                    <a:pt x="17458" y="586464"/>
                  </a:lnTo>
                  <a:lnTo>
                    <a:pt x="22057" y="593137"/>
                  </a:lnTo>
                  <a:lnTo>
                    <a:pt x="18723" y="598775"/>
                  </a:lnTo>
                  <a:lnTo>
                    <a:pt x="17458" y="601766"/>
                  </a:lnTo>
                  <a:close/>
                </a:path>
                <a:path w="3999229" h="2333625">
                  <a:moveTo>
                    <a:pt x="17343" y="647903"/>
                  </a:moveTo>
                  <a:lnTo>
                    <a:pt x="15504" y="644567"/>
                  </a:lnTo>
                  <a:lnTo>
                    <a:pt x="13319" y="641805"/>
                  </a:lnTo>
                  <a:lnTo>
                    <a:pt x="11825" y="637203"/>
                  </a:lnTo>
                  <a:lnTo>
                    <a:pt x="14009" y="633061"/>
                  </a:lnTo>
                  <a:lnTo>
                    <a:pt x="17458" y="634327"/>
                  </a:lnTo>
                  <a:lnTo>
                    <a:pt x="20562" y="636168"/>
                  </a:lnTo>
                  <a:lnTo>
                    <a:pt x="25966" y="638929"/>
                  </a:lnTo>
                  <a:lnTo>
                    <a:pt x="21712" y="643416"/>
                  </a:lnTo>
                  <a:lnTo>
                    <a:pt x="19988" y="645142"/>
                  </a:lnTo>
                  <a:lnTo>
                    <a:pt x="17343" y="647903"/>
                  </a:lnTo>
                  <a:close/>
                </a:path>
                <a:path w="3999229" h="2333625">
                  <a:moveTo>
                    <a:pt x="60917" y="693004"/>
                  </a:moveTo>
                  <a:lnTo>
                    <a:pt x="54479" y="685411"/>
                  </a:lnTo>
                  <a:lnTo>
                    <a:pt x="58618" y="679198"/>
                  </a:lnTo>
                  <a:lnTo>
                    <a:pt x="62297" y="674941"/>
                  </a:lnTo>
                  <a:lnTo>
                    <a:pt x="68620" y="682765"/>
                  </a:lnTo>
                  <a:lnTo>
                    <a:pt x="64021" y="685411"/>
                  </a:lnTo>
                  <a:lnTo>
                    <a:pt x="60917" y="693004"/>
                  </a:lnTo>
                  <a:close/>
                </a:path>
                <a:path w="3999229" h="2333625">
                  <a:moveTo>
                    <a:pt x="19262" y="954284"/>
                  </a:moveTo>
                  <a:lnTo>
                    <a:pt x="16768" y="953703"/>
                  </a:lnTo>
                  <a:lnTo>
                    <a:pt x="14965" y="948441"/>
                  </a:lnTo>
                  <a:lnTo>
                    <a:pt x="12859" y="937150"/>
                  </a:lnTo>
                  <a:lnTo>
                    <a:pt x="17228" y="943133"/>
                  </a:lnTo>
                  <a:lnTo>
                    <a:pt x="20333" y="947275"/>
                  </a:lnTo>
                  <a:lnTo>
                    <a:pt x="23437" y="951532"/>
                  </a:lnTo>
                  <a:lnTo>
                    <a:pt x="19262" y="954284"/>
                  </a:lnTo>
                  <a:close/>
                </a:path>
                <a:path w="3999229" h="2333625">
                  <a:moveTo>
                    <a:pt x="34589" y="1490792"/>
                  </a:moveTo>
                  <a:lnTo>
                    <a:pt x="34359" y="1490792"/>
                  </a:lnTo>
                  <a:lnTo>
                    <a:pt x="34129" y="1488606"/>
                  </a:lnTo>
                  <a:lnTo>
                    <a:pt x="34129" y="1487340"/>
                  </a:lnTo>
                  <a:lnTo>
                    <a:pt x="34589" y="1487110"/>
                  </a:lnTo>
                  <a:lnTo>
                    <a:pt x="34819" y="1486880"/>
                  </a:lnTo>
                  <a:lnTo>
                    <a:pt x="35164" y="1490677"/>
                  </a:lnTo>
                  <a:lnTo>
                    <a:pt x="34934" y="1490677"/>
                  </a:lnTo>
                  <a:lnTo>
                    <a:pt x="34589" y="1490792"/>
                  </a:lnTo>
                  <a:close/>
                </a:path>
                <a:path w="3999229" h="2333625">
                  <a:moveTo>
                    <a:pt x="4467" y="685641"/>
                  </a:moveTo>
                  <a:lnTo>
                    <a:pt x="261" y="682083"/>
                  </a:lnTo>
                  <a:lnTo>
                    <a:pt x="0" y="681387"/>
                  </a:lnTo>
                  <a:lnTo>
                    <a:pt x="0" y="673023"/>
                  </a:lnTo>
                  <a:lnTo>
                    <a:pt x="215" y="672034"/>
                  </a:lnTo>
                  <a:lnTo>
                    <a:pt x="4352" y="660904"/>
                  </a:lnTo>
                  <a:lnTo>
                    <a:pt x="6881" y="660789"/>
                  </a:lnTo>
                  <a:lnTo>
                    <a:pt x="9525" y="660789"/>
                  </a:lnTo>
                  <a:lnTo>
                    <a:pt x="12055" y="662170"/>
                  </a:lnTo>
                  <a:lnTo>
                    <a:pt x="6766" y="669648"/>
                  </a:lnTo>
                  <a:lnTo>
                    <a:pt x="4467" y="675976"/>
                  </a:lnTo>
                  <a:lnTo>
                    <a:pt x="4467" y="685641"/>
                  </a:lnTo>
                  <a:close/>
                </a:path>
                <a:path w="3999229" h="2333625">
                  <a:moveTo>
                    <a:pt x="213" y="550682"/>
                  </a:moveTo>
                  <a:lnTo>
                    <a:pt x="75" y="549301"/>
                  </a:lnTo>
                  <a:lnTo>
                    <a:pt x="0" y="547136"/>
                  </a:lnTo>
                  <a:lnTo>
                    <a:pt x="3892" y="544354"/>
                  </a:lnTo>
                  <a:lnTo>
                    <a:pt x="8376" y="545505"/>
                  </a:lnTo>
                  <a:lnTo>
                    <a:pt x="12859" y="546080"/>
                  </a:lnTo>
                  <a:lnTo>
                    <a:pt x="12515" y="549301"/>
                  </a:lnTo>
                  <a:lnTo>
                    <a:pt x="213" y="550682"/>
                  </a:lnTo>
                  <a:close/>
                </a:path>
                <a:path w="3999229" h="2333625">
                  <a:moveTo>
                    <a:pt x="88970" y="1483888"/>
                  </a:moveTo>
                  <a:lnTo>
                    <a:pt x="87245" y="1474684"/>
                  </a:lnTo>
                  <a:lnTo>
                    <a:pt x="84371" y="1473303"/>
                  </a:lnTo>
                  <a:lnTo>
                    <a:pt x="84831" y="1472153"/>
                  </a:lnTo>
                  <a:lnTo>
                    <a:pt x="85176" y="1471117"/>
                  </a:lnTo>
                  <a:lnTo>
                    <a:pt x="85635" y="1470082"/>
                  </a:lnTo>
                  <a:lnTo>
                    <a:pt x="88395" y="1471232"/>
                  </a:lnTo>
                  <a:lnTo>
                    <a:pt x="91154" y="1472498"/>
                  </a:lnTo>
                  <a:lnTo>
                    <a:pt x="94028" y="1473879"/>
                  </a:lnTo>
                  <a:lnTo>
                    <a:pt x="88970" y="1483888"/>
                  </a:lnTo>
                  <a:close/>
                </a:path>
                <a:path w="3999229" h="2333625">
                  <a:moveTo>
                    <a:pt x="84026" y="1289562"/>
                  </a:moveTo>
                  <a:lnTo>
                    <a:pt x="81382" y="1284384"/>
                  </a:lnTo>
                  <a:lnTo>
                    <a:pt x="79772" y="1281163"/>
                  </a:lnTo>
                  <a:lnTo>
                    <a:pt x="77703" y="1277136"/>
                  </a:lnTo>
                  <a:lnTo>
                    <a:pt x="82991" y="1274374"/>
                  </a:lnTo>
                  <a:lnTo>
                    <a:pt x="86440" y="1272534"/>
                  </a:lnTo>
                  <a:lnTo>
                    <a:pt x="88510" y="1278861"/>
                  </a:lnTo>
                  <a:lnTo>
                    <a:pt x="87820" y="1283579"/>
                  </a:lnTo>
                  <a:lnTo>
                    <a:pt x="84026" y="1289562"/>
                  </a:lnTo>
                  <a:close/>
                </a:path>
                <a:path w="3999229" h="2333625">
                  <a:moveTo>
                    <a:pt x="97018" y="626503"/>
                  </a:moveTo>
                  <a:lnTo>
                    <a:pt x="90980" y="624552"/>
                  </a:lnTo>
                  <a:lnTo>
                    <a:pt x="88467" y="619096"/>
                  </a:lnTo>
                  <a:lnTo>
                    <a:pt x="88821" y="612022"/>
                  </a:lnTo>
                  <a:lnTo>
                    <a:pt x="91384" y="605218"/>
                  </a:lnTo>
                  <a:lnTo>
                    <a:pt x="98397" y="608900"/>
                  </a:lnTo>
                  <a:lnTo>
                    <a:pt x="105640" y="613157"/>
                  </a:lnTo>
                  <a:lnTo>
                    <a:pt x="103111" y="624317"/>
                  </a:lnTo>
                  <a:lnTo>
                    <a:pt x="99432" y="626273"/>
                  </a:lnTo>
                  <a:lnTo>
                    <a:pt x="97018" y="626503"/>
                  </a:lnTo>
                  <a:close/>
                </a:path>
                <a:path w="3999229" h="2333625">
                  <a:moveTo>
                    <a:pt x="100812" y="1447991"/>
                  </a:moveTo>
                  <a:lnTo>
                    <a:pt x="100237" y="1447991"/>
                  </a:lnTo>
                  <a:lnTo>
                    <a:pt x="99892" y="1447761"/>
                  </a:lnTo>
                  <a:lnTo>
                    <a:pt x="99892" y="1447186"/>
                  </a:lnTo>
                  <a:lnTo>
                    <a:pt x="100237" y="1447416"/>
                  </a:lnTo>
                  <a:lnTo>
                    <a:pt x="100467" y="1447761"/>
                  </a:lnTo>
                  <a:lnTo>
                    <a:pt x="100812" y="1447991"/>
                  </a:lnTo>
                  <a:close/>
                </a:path>
                <a:path w="3999229" h="2333625">
                  <a:moveTo>
                    <a:pt x="74253" y="539637"/>
                  </a:moveTo>
                  <a:lnTo>
                    <a:pt x="69080" y="528707"/>
                  </a:lnTo>
                  <a:lnTo>
                    <a:pt x="66321" y="522724"/>
                  </a:lnTo>
                  <a:lnTo>
                    <a:pt x="75058" y="525830"/>
                  </a:lnTo>
                  <a:lnTo>
                    <a:pt x="74253" y="539637"/>
                  </a:lnTo>
                  <a:close/>
                </a:path>
                <a:path w="3999229" h="2333625">
                  <a:moveTo>
                    <a:pt x="37348" y="1156444"/>
                  </a:moveTo>
                  <a:lnTo>
                    <a:pt x="37233" y="1148160"/>
                  </a:lnTo>
                  <a:lnTo>
                    <a:pt x="40682" y="1149310"/>
                  </a:lnTo>
                  <a:lnTo>
                    <a:pt x="45626" y="1151036"/>
                  </a:lnTo>
                  <a:lnTo>
                    <a:pt x="42177" y="1153337"/>
                  </a:lnTo>
                  <a:lnTo>
                    <a:pt x="39762" y="1154833"/>
                  </a:lnTo>
                  <a:lnTo>
                    <a:pt x="37348" y="1156444"/>
                  </a:lnTo>
                  <a:close/>
                </a:path>
                <a:path w="3999229" h="2333625">
                  <a:moveTo>
                    <a:pt x="91499" y="786889"/>
                  </a:moveTo>
                  <a:lnTo>
                    <a:pt x="90924" y="786429"/>
                  </a:lnTo>
                  <a:lnTo>
                    <a:pt x="91614" y="786083"/>
                  </a:lnTo>
                  <a:lnTo>
                    <a:pt x="91499" y="786889"/>
                  </a:lnTo>
                  <a:close/>
                </a:path>
                <a:path w="3999229" h="2333625">
                  <a:moveTo>
                    <a:pt x="55053" y="1402430"/>
                  </a:moveTo>
                  <a:lnTo>
                    <a:pt x="54709" y="1396447"/>
                  </a:lnTo>
                  <a:lnTo>
                    <a:pt x="53904" y="1383331"/>
                  </a:lnTo>
                  <a:lnTo>
                    <a:pt x="58848" y="1383791"/>
                  </a:lnTo>
                  <a:lnTo>
                    <a:pt x="63101" y="1384136"/>
                  </a:lnTo>
                  <a:lnTo>
                    <a:pt x="67240" y="1384597"/>
                  </a:lnTo>
                  <a:lnTo>
                    <a:pt x="68275" y="1388393"/>
                  </a:lnTo>
                  <a:lnTo>
                    <a:pt x="59767" y="1397368"/>
                  </a:lnTo>
                  <a:lnTo>
                    <a:pt x="55053" y="1402430"/>
                  </a:lnTo>
                  <a:close/>
                </a:path>
                <a:path w="3999229" h="2333625">
                  <a:moveTo>
                    <a:pt x="67700" y="1359515"/>
                  </a:moveTo>
                  <a:lnTo>
                    <a:pt x="65861" y="1357789"/>
                  </a:lnTo>
                  <a:lnTo>
                    <a:pt x="66649" y="1356983"/>
                  </a:lnTo>
                  <a:lnTo>
                    <a:pt x="67930" y="1355488"/>
                  </a:lnTo>
                  <a:lnTo>
                    <a:pt x="68275" y="1356293"/>
                  </a:lnTo>
                  <a:lnTo>
                    <a:pt x="68505" y="1356983"/>
                  </a:lnTo>
                  <a:lnTo>
                    <a:pt x="68850" y="1357674"/>
                  </a:lnTo>
                  <a:lnTo>
                    <a:pt x="68505" y="1358364"/>
                  </a:lnTo>
                  <a:lnTo>
                    <a:pt x="68045" y="1358939"/>
                  </a:lnTo>
                  <a:lnTo>
                    <a:pt x="67700" y="1359515"/>
                  </a:lnTo>
                  <a:close/>
                </a:path>
                <a:path w="3999229" h="2333625">
                  <a:moveTo>
                    <a:pt x="72874" y="1185782"/>
                  </a:moveTo>
                  <a:lnTo>
                    <a:pt x="66206" y="1185207"/>
                  </a:lnTo>
                  <a:lnTo>
                    <a:pt x="62986" y="1180260"/>
                  </a:lnTo>
                  <a:lnTo>
                    <a:pt x="60227" y="1175888"/>
                  </a:lnTo>
                  <a:lnTo>
                    <a:pt x="56433" y="1170020"/>
                  </a:lnTo>
                  <a:lnTo>
                    <a:pt x="60112" y="1166798"/>
                  </a:lnTo>
                  <a:lnTo>
                    <a:pt x="63446" y="1163692"/>
                  </a:lnTo>
                  <a:lnTo>
                    <a:pt x="68390" y="1159320"/>
                  </a:lnTo>
                  <a:lnTo>
                    <a:pt x="71379" y="1165418"/>
                  </a:lnTo>
                  <a:lnTo>
                    <a:pt x="75173" y="1169905"/>
                  </a:lnTo>
                  <a:lnTo>
                    <a:pt x="75403" y="1174622"/>
                  </a:lnTo>
                  <a:lnTo>
                    <a:pt x="75748" y="1180030"/>
                  </a:lnTo>
                  <a:lnTo>
                    <a:pt x="72874" y="1185782"/>
                  </a:lnTo>
                  <a:close/>
                </a:path>
                <a:path w="3999229" h="2333625">
                  <a:moveTo>
                    <a:pt x="62986" y="1339725"/>
                  </a:moveTo>
                  <a:lnTo>
                    <a:pt x="61147" y="1338460"/>
                  </a:lnTo>
                  <a:lnTo>
                    <a:pt x="59307" y="1337309"/>
                  </a:lnTo>
                  <a:lnTo>
                    <a:pt x="57468" y="1336044"/>
                  </a:lnTo>
                  <a:lnTo>
                    <a:pt x="58043" y="1335123"/>
                  </a:lnTo>
                  <a:lnTo>
                    <a:pt x="58962" y="1333282"/>
                  </a:lnTo>
                  <a:lnTo>
                    <a:pt x="60687" y="1334203"/>
                  </a:lnTo>
                  <a:lnTo>
                    <a:pt x="62527" y="1335123"/>
                  </a:lnTo>
                  <a:lnTo>
                    <a:pt x="64251" y="1336044"/>
                  </a:lnTo>
                  <a:lnTo>
                    <a:pt x="63906" y="1337309"/>
                  </a:lnTo>
                  <a:lnTo>
                    <a:pt x="63446" y="1338460"/>
                  </a:lnTo>
                  <a:lnTo>
                    <a:pt x="62986" y="1339725"/>
                  </a:lnTo>
                  <a:close/>
                </a:path>
                <a:path w="3999229" h="2333625">
                  <a:moveTo>
                    <a:pt x="130014" y="841540"/>
                  </a:moveTo>
                  <a:lnTo>
                    <a:pt x="129209" y="839699"/>
                  </a:lnTo>
                  <a:lnTo>
                    <a:pt x="128289" y="837743"/>
                  </a:lnTo>
                  <a:lnTo>
                    <a:pt x="127140" y="835557"/>
                  </a:lnTo>
                  <a:lnTo>
                    <a:pt x="128289" y="836132"/>
                  </a:lnTo>
                  <a:lnTo>
                    <a:pt x="129209" y="836477"/>
                  </a:lnTo>
                  <a:lnTo>
                    <a:pt x="130014" y="836822"/>
                  </a:lnTo>
                  <a:lnTo>
                    <a:pt x="130014" y="841540"/>
                  </a:lnTo>
                  <a:close/>
                </a:path>
                <a:path w="3999229" h="2333625">
                  <a:moveTo>
                    <a:pt x="80730" y="1497580"/>
                  </a:moveTo>
                  <a:lnTo>
                    <a:pt x="77013" y="1497580"/>
                  </a:lnTo>
                  <a:lnTo>
                    <a:pt x="80117" y="1495854"/>
                  </a:lnTo>
                  <a:lnTo>
                    <a:pt x="80347" y="1496429"/>
                  </a:lnTo>
                  <a:lnTo>
                    <a:pt x="80730" y="1497580"/>
                  </a:lnTo>
                  <a:close/>
                </a:path>
                <a:path w="3999229" h="2333625">
                  <a:moveTo>
                    <a:pt x="76208" y="1500341"/>
                  </a:moveTo>
                  <a:lnTo>
                    <a:pt x="75058" y="1496775"/>
                  </a:lnTo>
                  <a:lnTo>
                    <a:pt x="77013" y="1497580"/>
                  </a:lnTo>
                  <a:lnTo>
                    <a:pt x="80730" y="1497580"/>
                  </a:lnTo>
                  <a:lnTo>
                    <a:pt x="80807" y="1497810"/>
                  </a:lnTo>
                  <a:lnTo>
                    <a:pt x="79312" y="1498615"/>
                  </a:lnTo>
                  <a:lnTo>
                    <a:pt x="77703" y="1499536"/>
                  </a:lnTo>
                  <a:lnTo>
                    <a:pt x="76208" y="1500341"/>
                  </a:lnTo>
                  <a:close/>
                </a:path>
                <a:path w="3999229" h="2333625">
                  <a:moveTo>
                    <a:pt x="101846" y="2209076"/>
                  </a:moveTo>
                  <a:lnTo>
                    <a:pt x="101731" y="2208386"/>
                  </a:lnTo>
                  <a:lnTo>
                    <a:pt x="102076" y="2208731"/>
                  </a:lnTo>
                  <a:lnTo>
                    <a:pt x="101846" y="2209076"/>
                  </a:lnTo>
                  <a:close/>
                </a:path>
                <a:path w="3999229" h="2333625">
                  <a:moveTo>
                    <a:pt x="104491" y="2211953"/>
                  </a:moveTo>
                  <a:lnTo>
                    <a:pt x="104261" y="2211953"/>
                  </a:lnTo>
                  <a:lnTo>
                    <a:pt x="103456" y="2211032"/>
                  </a:lnTo>
                  <a:lnTo>
                    <a:pt x="102651" y="2209997"/>
                  </a:lnTo>
                  <a:lnTo>
                    <a:pt x="101846" y="2209076"/>
                  </a:lnTo>
                  <a:lnTo>
                    <a:pt x="102076" y="2208731"/>
                  </a:lnTo>
                  <a:lnTo>
                    <a:pt x="102881" y="2209652"/>
                  </a:lnTo>
                  <a:lnTo>
                    <a:pt x="103686" y="2210687"/>
                  </a:lnTo>
                  <a:lnTo>
                    <a:pt x="104491" y="2211608"/>
                  </a:lnTo>
                  <a:lnTo>
                    <a:pt x="104491" y="2211953"/>
                  </a:lnTo>
                  <a:close/>
                </a:path>
                <a:path w="3999229" h="2333625">
                  <a:moveTo>
                    <a:pt x="108285" y="2223803"/>
                  </a:moveTo>
                  <a:lnTo>
                    <a:pt x="102421" y="2220697"/>
                  </a:lnTo>
                  <a:lnTo>
                    <a:pt x="103456" y="2217821"/>
                  </a:lnTo>
                  <a:lnTo>
                    <a:pt x="104376" y="2211953"/>
                  </a:lnTo>
                  <a:lnTo>
                    <a:pt x="109549" y="2212758"/>
                  </a:lnTo>
                  <a:lnTo>
                    <a:pt x="108744" y="2217935"/>
                  </a:lnTo>
                  <a:lnTo>
                    <a:pt x="108285" y="2223803"/>
                  </a:lnTo>
                  <a:close/>
                </a:path>
                <a:path w="3999229" h="2333625">
                  <a:moveTo>
                    <a:pt x="173128" y="2292031"/>
                  </a:moveTo>
                  <a:lnTo>
                    <a:pt x="169334" y="2287659"/>
                  </a:lnTo>
                  <a:lnTo>
                    <a:pt x="166459" y="2284552"/>
                  </a:lnTo>
                  <a:lnTo>
                    <a:pt x="162780" y="2280295"/>
                  </a:lnTo>
                  <a:lnTo>
                    <a:pt x="164965" y="2279720"/>
                  </a:lnTo>
                  <a:lnTo>
                    <a:pt x="166804" y="2278339"/>
                  </a:lnTo>
                  <a:lnTo>
                    <a:pt x="167839" y="2279030"/>
                  </a:lnTo>
                  <a:lnTo>
                    <a:pt x="172668" y="2282136"/>
                  </a:lnTo>
                  <a:lnTo>
                    <a:pt x="173243" y="2283747"/>
                  </a:lnTo>
                  <a:lnTo>
                    <a:pt x="173128" y="2292031"/>
                  </a:lnTo>
                  <a:close/>
                </a:path>
                <a:path w="3999229" h="2333625">
                  <a:moveTo>
                    <a:pt x="114263" y="2312740"/>
                  </a:moveTo>
                  <a:lnTo>
                    <a:pt x="108744" y="2309404"/>
                  </a:lnTo>
                  <a:lnTo>
                    <a:pt x="113458" y="2296518"/>
                  </a:lnTo>
                  <a:lnTo>
                    <a:pt x="113918" y="2306757"/>
                  </a:lnTo>
                  <a:lnTo>
                    <a:pt x="114263" y="2312740"/>
                  </a:lnTo>
                  <a:close/>
                </a:path>
                <a:path w="3999229" h="2333625">
                  <a:moveTo>
                    <a:pt x="238661" y="2282941"/>
                  </a:moveTo>
                  <a:lnTo>
                    <a:pt x="237971" y="2277189"/>
                  </a:lnTo>
                  <a:lnTo>
                    <a:pt x="237511" y="2273622"/>
                  </a:lnTo>
                  <a:lnTo>
                    <a:pt x="236936" y="2267984"/>
                  </a:lnTo>
                  <a:lnTo>
                    <a:pt x="245099" y="2276153"/>
                  </a:lnTo>
                  <a:lnTo>
                    <a:pt x="238661" y="2282941"/>
                  </a:lnTo>
                  <a:close/>
                </a:path>
                <a:path w="3999229" h="2333625">
                  <a:moveTo>
                    <a:pt x="199801" y="2295022"/>
                  </a:moveTo>
                  <a:lnTo>
                    <a:pt x="196697" y="2289384"/>
                  </a:lnTo>
                  <a:lnTo>
                    <a:pt x="192558" y="2286048"/>
                  </a:lnTo>
                  <a:lnTo>
                    <a:pt x="194397" y="2280410"/>
                  </a:lnTo>
                  <a:lnTo>
                    <a:pt x="196122" y="2275348"/>
                  </a:lnTo>
                  <a:lnTo>
                    <a:pt x="197846" y="2270170"/>
                  </a:lnTo>
                  <a:lnTo>
                    <a:pt x="203482" y="2273507"/>
                  </a:lnTo>
                  <a:lnTo>
                    <a:pt x="206455" y="2277706"/>
                  </a:lnTo>
                  <a:lnTo>
                    <a:pt x="207078" y="2283632"/>
                  </a:lnTo>
                  <a:lnTo>
                    <a:pt x="205664" y="2292146"/>
                  </a:lnTo>
                  <a:lnTo>
                    <a:pt x="199801" y="2295022"/>
                  </a:lnTo>
                  <a:close/>
                </a:path>
                <a:path w="3999229" h="2333625">
                  <a:moveTo>
                    <a:pt x="19262" y="2051558"/>
                  </a:moveTo>
                  <a:lnTo>
                    <a:pt x="16768" y="2050977"/>
                  </a:lnTo>
                  <a:lnTo>
                    <a:pt x="14965" y="2045715"/>
                  </a:lnTo>
                  <a:lnTo>
                    <a:pt x="12859" y="2034424"/>
                  </a:lnTo>
                  <a:lnTo>
                    <a:pt x="17228" y="2040407"/>
                  </a:lnTo>
                  <a:lnTo>
                    <a:pt x="20333" y="2044549"/>
                  </a:lnTo>
                  <a:lnTo>
                    <a:pt x="23437" y="2048806"/>
                  </a:lnTo>
                  <a:lnTo>
                    <a:pt x="19262" y="2051558"/>
                  </a:lnTo>
                  <a:close/>
                </a:path>
                <a:path w="3999229" h="2333625">
                  <a:moveTo>
                    <a:pt x="17343" y="1745292"/>
                  </a:moveTo>
                  <a:lnTo>
                    <a:pt x="15504" y="1741955"/>
                  </a:lnTo>
                  <a:lnTo>
                    <a:pt x="13319" y="1739194"/>
                  </a:lnTo>
                  <a:lnTo>
                    <a:pt x="11825" y="1734592"/>
                  </a:lnTo>
                  <a:lnTo>
                    <a:pt x="14009" y="1730335"/>
                  </a:lnTo>
                  <a:lnTo>
                    <a:pt x="17458" y="1731716"/>
                  </a:lnTo>
                  <a:lnTo>
                    <a:pt x="20562" y="1733556"/>
                  </a:lnTo>
                  <a:lnTo>
                    <a:pt x="25966" y="1736318"/>
                  </a:lnTo>
                  <a:lnTo>
                    <a:pt x="21712" y="1740805"/>
                  </a:lnTo>
                  <a:lnTo>
                    <a:pt x="19988" y="1742531"/>
                  </a:lnTo>
                  <a:lnTo>
                    <a:pt x="17343" y="1745292"/>
                  </a:lnTo>
                  <a:close/>
                </a:path>
                <a:path w="3999229" h="2333625">
                  <a:moveTo>
                    <a:pt x="60917" y="1790278"/>
                  </a:moveTo>
                  <a:lnTo>
                    <a:pt x="54479" y="1782685"/>
                  </a:lnTo>
                  <a:lnTo>
                    <a:pt x="58618" y="1776472"/>
                  </a:lnTo>
                  <a:lnTo>
                    <a:pt x="62297" y="1772330"/>
                  </a:lnTo>
                  <a:lnTo>
                    <a:pt x="68620" y="1780039"/>
                  </a:lnTo>
                  <a:lnTo>
                    <a:pt x="64021" y="1782685"/>
                  </a:lnTo>
                  <a:lnTo>
                    <a:pt x="60917" y="1790278"/>
                  </a:lnTo>
                  <a:close/>
                </a:path>
                <a:path w="3999229" h="2333625">
                  <a:moveTo>
                    <a:pt x="65631" y="1997031"/>
                  </a:moveTo>
                  <a:lnTo>
                    <a:pt x="65286" y="1995881"/>
                  </a:lnTo>
                  <a:lnTo>
                    <a:pt x="64596" y="1994845"/>
                  </a:lnTo>
                  <a:lnTo>
                    <a:pt x="65516" y="1993695"/>
                  </a:lnTo>
                  <a:lnTo>
                    <a:pt x="65976" y="1994155"/>
                  </a:lnTo>
                  <a:lnTo>
                    <a:pt x="66550" y="1994500"/>
                  </a:lnTo>
                  <a:lnTo>
                    <a:pt x="67010" y="1994960"/>
                  </a:lnTo>
                  <a:lnTo>
                    <a:pt x="65631" y="1997031"/>
                  </a:lnTo>
                  <a:close/>
                </a:path>
                <a:path w="3999229" h="2333625">
                  <a:moveTo>
                    <a:pt x="74253" y="1637026"/>
                  </a:moveTo>
                  <a:lnTo>
                    <a:pt x="69080" y="1626096"/>
                  </a:lnTo>
                  <a:lnTo>
                    <a:pt x="66321" y="1620113"/>
                  </a:lnTo>
                  <a:lnTo>
                    <a:pt x="75058" y="1623104"/>
                  </a:lnTo>
                  <a:lnTo>
                    <a:pt x="74253" y="1637026"/>
                  </a:lnTo>
                  <a:close/>
                </a:path>
                <a:path w="3999229" h="2333625">
                  <a:moveTo>
                    <a:pt x="72414" y="2199642"/>
                  </a:moveTo>
                  <a:lnTo>
                    <a:pt x="69885" y="2195615"/>
                  </a:lnTo>
                  <a:lnTo>
                    <a:pt x="64136" y="2186181"/>
                  </a:lnTo>
                  <a:lnTo>
                    <a:pt x="73449" y="2185145"/>
                  </a:lnTo>
                  <a:lnTo>
                    <a:pt x="72989" y="2192393"/>
                  </a:lnTo>
                  <a:lnTo>
                    <a:pt x="74598" y="2197456"/>
                  </a:lnTo>
                  <a:lnTo>
                    <a:pt x="73909" y="2198261"/>
                  </a:lnTo>
                  <a:lnTo>
                    <a:pt x="73104" y="2198952"/>
                  </a:lnTo>
                  <a:lnTo>
                    <a:pt x="72414" y="2199642"/>
                  </a:lnTo>
                  <a:close/>
                </a:path>
                <a:path w="3999229" h="2333625">
                  <a:moveTo>
                    <a:pt x="4352" y="1782915"/>
                  </a:moveTo>
                  <a:lnTo>
                    <a:pt x="211" y="1779424"/>
                  </a:lnTo>
                  <a:lnTo>
                    <a:pt x="0" y="1778857"/>
                  </a:lnTo>
                  <a:lnTo>
                    <a:pt x="0" y="1770189"/>
                  </a:lnTo>
                  <a:lnTo>
                    <a:pt x="164" y="1769421"/>
                  </a:lnTo>
                  <a:lnTo>
                    <a:pt x="4237" y="1758293"/>
                  </a:lnTo>
                  <a:lnTo>
                    <a:pt x="6881" y="1758063"/>
                  </a:lnTo>
                  <a:lnTo>
                    <a:pt x="9410" y="1758178"/>
                  </a:lnTo>
                  <a:lnTo>
                    <a:pt x="11940" y="1759444"/>
                  </a:lnTo>
                  <a:lnTo>
                    <a:pt x="6651" y="1766922"/>
                  </a:lnTo>
                  <a:lnTo>
                    <a:pt x="4352" y="1773250"/>
                  </a:lnTo>
                  <a:lnTo>
                    <a:pt x="4352" y="1782915"/>
                  </a:lnTo>
                  <a:close/>
                </a:path>
                <a:path w="3999229" h="2333625">
                  <a:moveTo>
                    <a:pt x="213" y="1647956"/>
                  </a:moveTo>
                  <a:lnTo>
                    <a:pt x="75" y="1646575"/>
                  </a:lnTo>
                  <a:lnTo>
                    <a:pt x="0" y="1644410"/>
                  </a:lnTo>
                  <a:lnTo>
                    <a:pt x="3892" y="1641628"/>
                  </a:lnTo>
                  <a:lnTo>
                    <a:pt x="8376" y="1642779"/>
                  </a:lnTo>
                  <a:lnTo>
                    <a:pt x="12859" y="1643469"/>
                  </a:lnTo>
                  <a:lnTo>
                    <a:pt x="12515" y="1646575"/>
                  </a:lnTo>
                  <a:lnTo>
                    <a:pt x="213" y="1647956"/>
                  </a:lnTo>
                  <a:close/>
                </a:path>
                <a:path w="3999229" h="2333625">
                  <a:moveTo>
                    <a:pt x="17458" y="1699040"/>
                  </a:moveTo>
                  <a:lnTo>
                    <a:pt x="11135" y="1699040"/>
                  </a:lnTo>
                  <a:lnTo>
                    <a:pt x="11020" y="1696049"/>
                  </a:lnTo>
                  <a:lnTo>
                    <a:pt x="9640" y="1691907"/>
                  </a:lnTo>
                  <a:lnTo>
                    <a:pt x="10790" y="1690296"/>
                  </a:lnTo>
                  <a:lnTo>
                    <a:pt x="13549" y="1686269"/>
                  </a:lnTo>
                  <a:lnTo>
                    <a:pt x="17458" y="1683738"/>
                  </a:lnTo>
                  <a:lnTo>
                    <a:pt x="22057" y="1690411"/>
                  </a:lnTo>
                  <a:lnTo>
                    <a:pt x="18723" y="1696049"/>
                  </a:lnTo>
                  <a:lnTo>
                    <a:pt x="17458" y="1699040"/>
                  </a:lnTo>
                  <a:close/>
                </a:path>
                <a:path w="3999229" h="2333625">
                  <a:moveTo>
                    <a:pt x="139671" y="2298243"/>
                  </a:moveTo>
                  <a:lnTo>
                    <a:pt x="133578" y="2298243"/>
                  </a:lnTo>
                  <a:lnTo>
                    <a:pt x="133578" y="2296518"/>
                  </a:lnTo>
                  <a:lnTo>
                    <a:pt x="139671" y="2296518"/>
                  </a:lnTo>
                  <a:lnTo>
                    <a:pt x="139671" y="2298243"/>
                  </a:lnTo>
                  <a:close/>
                </a:path>
                <a:path w="3999229" h="2333625">
                  <a:moveTo>
                    <a:pt x="130014" y="1938814"/>
                  </a:moveTo>
                  <a:lnTo>
                    <a:pt x="128289" y="1935132"/>
                  </a:lnTo>
                  <a:lnTo>
                    <a:pt x="127140" y="1932831"/>
                  </a:lnTo>
                  <a:lnTo>
                    <a:pt x="128289" y="1933406"/>
                  </a:lnTo>
                  <a:lnTo>
                    <a:pt x="129209" y="1933751"/>
                  </a:lnTo>
                  <a:lnTo>
                    <a:pt x="130014" y="1934096"/>
                  </a:lnTo>
                  <a:lnTo>
                    <a:pt x="130014" y="1938814"/>
                  </a:lnTo>
                  <a:close/>
                </a:path>
                <a:path w="3999229" h="2333625">
                  <a:moveTo>
                    <a:pt x="253722" y="2257399"/>
                  </a:moveTo>
                  <a:lnTo>
                    <a:pt x="252457" y="2249461"/>
                  </a:lnTo>
                  <a:lnTo>
                    <a:pt x="251882" y="2246239"/>
                  </a:lnTo>
                  <a:lnTo>
                    <a:pt x="252457" y="2246239"/>
                  </a:lnTo>
                  <a:lnTo>
                    <a:pt x="253722" y="2257399"/>
                  </a:lnTo>
                  <a:close/>
                </a:path>
                <a:path w="3999229" h="2333625">
                  <a:moveTo>
                    <a:pt x="165310" y="2273047"/>
                  </a:moveTo>
                  <a:lnTo>
                    <a:pt x="164735" y="2272126"/>
                  </a:lnTo>
                  <a:lnTo>
                    <a:pt x="164275" y="2271091"/>
                  </a:lnTo>
                  <a:lnTo>
                    <a:pt x="163815" y="2270170"/>
                  </a:lnTo>
                  <a:lnTo>
                    <a:pt x="165310" y="2269250"/>
                  </a:lnTo>
                  <a:lnTo>
                    <a:pt x="166689" y="2268214"/>
                  </a:lnTo>
                  <a:lnTo>
                    <a:pt x="168069" y="2267294"/>
                  </a:lnTo>
                  <a:lnTo>
                    <a:pt x="168414" y="2267754"/>
                  </a:lnTo>
                  <a:lnTo>
                    <a:pt x="168644" y="2268329"/>
                  </a:lnTo>
                  <a:lnTo>
                    <a:pt x="168989" y="2268790"/>
                  </a:lnTo>
                  <a:lnTo>
                    <a:pt x="166574" y="2271666"/>
                  </a:lnTo>
                  <a:lnTo>
                    <a:pt x="165310" y="2273047"/>
                  </a:lnTo>
                  <a:close/>
                </a:path>
                <a:path w="3999229" h="2333625">
                  <a:moveTo>
                    <a:pt x="92534" y="1681437"/>
                  </a:moveTo>
                  <a:lnTo>
                    <a:pt x="89544" y="1675799"/>
                  </a:lnTo>
                  <a:lnTo>
                    <a:pt x="86670" y="1673153"/>
                  </a:lnTo>
                  <a:lnTo>
                    <a:pt x="91844" y="1669931"/>
                  </a:lnTo>
                  <a:lnTo>
                    <a:pt x="92074" y="1673038"/>
                  </a:lnTo>
                  <a:lnTo>
                    <a:pt x="92196" y="1675799"/>
                  </a:lnTo>
                  <a:lnTo>
                    <a:pt x="92534" y="1681437"/>
                  </a:lnTo>
                  <a:close/>
                </a:path>
                <a:path w="3999229" h="2333625">
                  <a:moveTo>
                    <a:pt x="91499" y="1884278"/>
                  </a:moveTo>
                  <a:lnTo>
                    <a:pt x="90924" y="1883818"/>
                  </a:lnTo>
                  <a:lnTo>
                    <a:pt x="91614" y="1883472"/>
                  </a:lnTo>
                  <a:lnTo>
                    <a:pt x="91499" y="1884278"/>
                  </a:lnTo>
                  <a:close/>
                </a:path>
                <a:path w="3999229" h="2333625">
                  <a:moveTo>
                    <a:pt x="72874" y="2283057"/>
                  </a:moveTo>
                  <a:lnTo>
                    <a:pt x="66206" y="2282481"/>
                  </a:lnTo>
                  <a:lnTo>
                    <a:pt x="62986" y="2277534"/>
                  </a:lnTo>
                  <a:lnTo>
                    <a:pt x="60227" y="2273162"/>
                  </a:lnTo>
                  <a:lnTo>
                    <a:pt x="56433" y="2267294"/>
                  </a:lnTo>
                  <a:lnTo>
                    <a:pt x="60112" y="2264072"/>
                  </a:lnTo>
                  <a:lnTo>
                    <a:pt x="63446" y="2261081"/>
                  </a:lnTo>
                  <a:lnTo>
                    <a:pt x="68390" y="2256594"/>
                  </a:lnTo>
                  <a:lnTo>
                    <a:pt x="71379" y="2262692"/>
                  </a:lnTo>
                  <a:lnTo>
                    <a:pt x="75173" y="2267179"/>
                  </a:lnTo>
                  <a:lnTo>
                    <a:pt x="75403" y="2271896"/>
                  </a:lnTo>
                  <a:lnTo>
                    <a:pt x="75748" y="2277304"/>
                  </a:lnTo>
                  <a:lnTo>
                    <a:pt x="72874" y="2283057"/>
                  </a:lnTo>
                  <a:close/>
                </a:path>
                <a:path w="3999229" h="2333625">
                  <a:moveTo>
                    <a:pt x="97018" y="1723777"/>
                  </a:moveTo>
                  <a:lnTo>
                    <a:pt x="91028" y="1721826"/>
                  </a:lnTo>
                  <a:lnTo>
                    <a:pt x="88510" y="1716370"/>
                  </a:lnTo>
                  <a:lnTo>
                    <a:pt x="88837" y="1709296"/>
                  </a:lnTo>
                  <a:lnTo>
                    <a:pt x="91384" y="1702492"/>
                  </a:lnTo>
                  <a:lnTo>
                    <a:pt x="98397" y="1706174"/>
                  </a:lnTo>
                  <a:lnTo>
                    <a:pt x="105640" y="1710431"/>
                  </a:lnTo>
                  <a:lnTo>
                    <a:pt x="103111" y="1721591"/>
                  </a:lnTo>
                  <a:lnTo>
                    <a:pt x="99432" y="1723547"/>
                  </a:lnTo>
                  <a:lnTo>
                    <a:pt x="97018" y="1723777"/>
                  </a:lnTo>
                  <a:close/>
                </a:path>
                <a:path w="3999229" h="2333625">
                  <a:moveTo>
                    <a:pt x="101731" y="2208386"/>
                  </a:moveTo>
                  <a:lnTo>
                    <a:pt x="101041" y="2207696"/>
                  </a:lnTo>
                  <a:lnTo>
                    <a:pt x="101501" y="2207811"/>
                  </a:lnTo>
                  <a:lnTo>
                    <a:pt x="101846" y="2207926"/>
                  </a:lnTo>
                  <a:lnTo>
                    <a:pt x="101731" y="2208386"/>
                  </a:lnTo>
                  <a:close/>
                </a:path>
                <a:path w="3999229" h="2333625">
                  <a:moveTo>
                    <a:pt x="41027" y="1714803"/>
                  </a:moveTo>
                  <a:lnTo>
                    <a:pt x="34474" y="1713882"/>
                  </a:lnTo>
                  <a:lnTo>
                    <a:pt x="32864" y="1711006"/>
                  </a:lnTo>
                  <a:lnTo>
                    <a:pt x="33784" y="1703412"/>
                  </a:lnTo>
                  <a:lnTo>
                    <a:pt x="36543" y="1707669"/>
                  </a:lnTo>
                  <a:lnTo>
                    <a:pt x="41027" y="1714803"/>
                  </a:lnTo>
                  <a:close/>
                </a:path>
                <a:path w="3999229" h="2333625">
                  <a:moveTo>
                    <a:pt x="37348" y="2253717"/>
                  </a:moveTo>
                  <a:lnTo>
                    <a:pt x="37233" y="2245433"/>
                  </a:lnTo>
                  <a:lnTo>
                    <a:pt x="40682" y="2246584"/>
                  </a:lnTo>
                  <a:lnTo>
                    <a:pt x="45626" y="2248310"/>
                  </a:lnTo>
                  <a:lnTo>
                    <a:pt x="42177" y="2250611"/>
                  </a:lnTo>
                  <a:lnTo>
                    <a:pt x="39762" y="2252107"/>
                  </a:lnTo>
                  <a:lnTo>
                    <a:pt x="37348" y="2253717"/>
                  </a:lnTo>
                  <a:close/>
                </a:path>
              </a:pathLst>
            </a:custGeom>
            <a:solidFill>
              <a:srgbClr val="5CE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5129" y="4595731"/>
              <a:ext cx="3785848" cy="2146299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11102661" y="4040532"/>
            <a:ext cx="2928620" cy="2032635"/>
            <a:chOff x="11102661" y="4040532"/>
            <a:chExt cx="2928620" cy="2032635"/>
          </a:xfrm>
        </p:grpSpPr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98697" y="4040532"/>
              <a:ext cx="2032136" cy="203212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1102661" y="4210173"/>
              <a:ext cx="1151255" cy="569595"/>
            </a:xfrm>
            <a:custGeom>
              <a:avLst/>
              <a:gdLst/>
              <a:ahLst/>
              <a:cxnLst/>
              <a:rect l="l" t="t" r="r" b="b"/>
              <a:pathLst>
                <a:path w="1151254" h="569595">
                  <a:moveTo>
                    <a:pt x="1074015" y="569434"/>
                  </a:moveTo>
                  <a:lnTo>
                    <a:pt x="76772" y="569434"/>
                  </a:lnTo>
                  <a:lnTo>
                    <a:pt x="46889" y="563393"/>
                  </a:lnTo>
                  <a:lnTo>
                    <a:pt x="22486" y="546919"/>
                  </a:lnTo>
                  <a:lnTo>
                    <a:pt x="6033" y="522483"/>
                  </a:lnTo>
                  <a:lnTo>
                    <a:pt x="0" y="492561"/>
                  </a:lnTo>
                  <a:lnTo>
                    <a:pt x="0" y="76873"/>
                  </a:lnTo>
                  <a:lnTo>
                    <a:pt x="6033" y="46950"/>
                  </a:lnTo>
                  <a:lnTo>
                    <a:pt x="22486" y="22515"/>
                  </a:lnTo>
                  <a:lnTo>
                    <a:pt x="46889" y="6041"/>
                  </a:lnTo>
                  <a:lnTo>
                    <a:pt x="76772" y="0"/>
                  </a:lnTo>
                  <a:lnTo>
                    <a:pt x="1074015" y="0"/>
                  </a:lnTo>
                  <a:lnTo>
                    <a:pt x="1103898" y="6041"/>
                  </a:lnTo>
                  <a:lnTo>
                    <a:pt x="1128302" y="22515"/>
                  </a:lnTo>
                  <a:lnTo>
                    <a:pt x="1144755" y="46950"/>
                  </a:lnTo>
                  <a:lnTo>
                    <a:pt x="1150788" y="76873"/>
                  </a:lnTo>
                  <a:lnTo>
                    <a:pt x="1150788" y="492561"/>
                  </a:lnTo>
                  <a:lnTo>
                    <a:pt x="1144755" y="522483"/>
                  </a:lnTo>
                  <a:lnTo>
                    <a:pt x="1128302" y="546919"/>
                  </a:lnTo>
                  <a:lnTo>
                    <a:pt x="1103898" y="563393"/>
                  </a:lnTo>
                  <a:lnTo>
                    <a:pt x="1074015" y="569434"/>
                  </a:lnTo>
                  <a:close/>
                </a:path>
              </a:pathLst>
            </a:custGeom>
            <a:solidFill>
              <a:srgbClr val="C8E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2754301" y="7270268"/>
            <a:ext cx="2228215" cy="2189480"/>
            <a:chOff x="12754301" y="7270268"/>
            <a:chExt cx="2228215" cy="2189480"/>
          </a:xfrm>
        </p:grpSpPr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59697" y="7270268"/>
              <a:ext cx="1922662" cy="192265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2754301" y="8920729"/>
              <a:ext cx="1310005" cy="539115"/>
            </a:xfrm>
            <a:custGeom>
              <a:avLst/>
              <a:gdLst/>
              <a:ahLst/>
              <a:cxnLst/>
              <a:rect l="l" t="t" r="r" b="b"/>
              <a:pathLst>
                <a:path w="1310005" h="539115">
                  <a:moveTo>
                    <a:pt x="1237173" y="538759"/>
                  </a:moveTo>
                  <a:lnTo>
                    <a:pt x="72652" y="538759"/>
                  </a:lnTo>
                  <a:lnTo>
                    <a:pt x="44372" y="533043"/>
                  </a:lnTo>
                  <a:lnTo>
                    <a:pt x="21279" y="517456"/>
                  </a:lnTo>
                  <a:lnTo>
                    <a:pt x="5709" y="494337"/>
                  </a:lnTo>
                  <a:lnTo>
                    <a:pt x="0" y="466026"/>
                  </a:lnTo>
                  <a:lnTo>
                    <a:pt x="0" y="72732"/>
                  </a:lnTo>
                  <a:lnTo>
                    <a:pt x="5709" y="44421"/>
                  </a:lnTo>
                  <a:lnTo>
                    <a:pt x="21279" y="21302"/>
                  </a:lnTo>
                  <a:lnTo>
                    <a:pt x="44372" y="5715"/>
                  </a:lnTo>
                  <a:lnTo>
                    <a:pt x="72652" y="0"/>
                  </a:lnTo>
                  <a:lnTo>
                    <a:pt x="1237173" y="0"/>
                  </a:lnTo>
                  <a:lnTo>
                    <a:pt x="1265453" y="5715"/>
                  </a:lnTo>
                  <a:lnTo>
                    <a:pt x="1288546" y="21302"/>
                  </a:lnTo>
                  <a:lnTo>
                    <a:pt x="1304116" y="44421"/>
                  </a:lnTo>
                  <a:lnTo>
                    <a:pt x="1309826" y="72732"/>
                  </a:lnTo>
                  <a:lnTo>
                    <a:pt x="1309826" y="466026"/>
                  </a:lnTo>
                  <a:lnTo>
                    <a:pt x="1304116" y="494337"/>
                  </a:lnTo>
                  <a:lnTo>
                    <a:pt x="1288546" y="517456"/>
                  </a:lnTo>
                  <a:lnTo>
                    <a:pt x="1265453" y="533043"/>
                  </a:lnTo>
                  <a:lnTo>
                    <a:pt x="1237173" y="538759"/>
                  </a:lnTo>
                  <a:close/>
                </a:path>
              </a:pathLst>
            </a:custGeom>
            <a:solidFill>
              <a:srgbClr val="FFD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0029324" y="7055357"/>
            <a:ext cx="2137410" cy="2401570"/>
            <a:chOff x="10029324" y="7055357"/>
            <a:chExt cx="2137410" cy="2401570"/>
          </a:xfrm>
        </p:grpSpPr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29324" y="7055357"/>
              <a:ext cx="2137254" cy="213724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041183" y="8938135"/>
              <a:ext cx="1066165" cy="518795"/>
            </a:xfrm>
            <a:custGeom>
              <a:avLst/>
              <a:gdLst/>
              <a:ahLst/>
              <a:cxnLst/>
              <a:rect l="l" t="t" r="r" b="b"/>
              <a:pathLst>
                <a:path w="1066165" h="518795">
                  <a:moveTo>
                    <a:pt x="996219" y="518409"/>
                  </a:moveTo>
                  <a:lnTo>
                    <a:pt x="69908" y="518409"/>
                  </a:lnTo>
                  <a:lnTo>
                    <a:pt x="56206" y="517051"/>
                  </a:lnTo>
                  <a:lnTo>
                    <a:pt x="20475" y="497910"/>
                  </a:lnTo>
                  <a:lnTo>
                    <a:pt x="1355" y="462141"/>
                  </a:lnTo>
                  <a:lnTo>
                    <a:pt x="0" y="448423"/>
                  </a:lnTo>
                  <a:lnTo>
                    <a:pt x="0" y="69985"/>
                  </a:lnTo>
                  <a:lnTo>
                    <a:pt x="5493" y="42743"/>
                  </a:lnTo>
                  <a:lnTo>
                    <a:pt x="20475" y="20498"/>
                  </a:lnTo>
                  <a:lnTo>
                    <a:pt x="42696" y="5499"/>
                  </a:lnTo>
                  <a:lnTo>
                    <a:pt x="69908" y="0"/>
                  </a:lnTo>
                  <a:lnTo>
                    <a:pt x="996219" y="0"/>
                  </a:lnTo>
                  <a:lnTo>
                    <a:pt x="1023430" y="5499"/>
                  </a:lnTo>
                  <a:lnTo>
                    <a:pt x="1045651" y="20498"/>
                  </a:lnTo>
                  <a:lnTo>
                    <a:pt x="1060633" y="42743"/>
                  </a:lnTo>
                  <a:lnTo>
                    <a:pt x="1066127" y="69985"/>
                  </a:lnTo>
                  <a:lnTo>
                    <a:pt x="1066127" y="448423"/>
                  </a:lnTo>
                  <a:lnTo>
                    <a:pt x="1060633" y="475665"/>
                  </a:lnTo>
                  <a:lnTo>
                    <a:pt x="1045651" y="497910"/>
                  </a:lnTo>
                  <a:lnTo>
                    <a:pt x="1023430" y="512909"/>
                  </a:lnTo>
                  <a:lnTo>
                    <a:pt x="996219" y="518409"/>
                  </a:lnTo>
                  <a:close/>
                </a:path>
              </a:pathLst>
            </a:custGeom>
            <a:solidFill>
              <a:srgbClr val="FFA2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4279041" y="4118720"/>
            <a:ext cx="2975610" cy="2081530"/>
            <a:chOff x="14279041" y="4118720"/>
            <a:chExt cx="2975610" cy="2081530"/>
          </a:xfrm>
        </p:grpSpPr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73007" y="4118720"/>
              <a:ext cx="2081292" cy="208128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4279041" y="4198391"/>
              <a:ext cx="1430020" cy="583565"/>
            </a:xfrm>
            <a:custGeom>
              <a:avLst/>
              <a:gdLst/>
              <a:ahLst/>
              <a:cxnLst/>
              <a:rect l="l" t="t" r="r" b="b"/>
              <a:pathLst>
                <a:path w="1430019" h="583564">
                  <a:moveTo>
                    <a:pt x="1351266" y="583209"/>
                  </a:moveTo>
                  <a:lnTo>
                    <a:pt x="78629" y="583209"/>
                  </a:lnTo>
                  <a:lnTo>
                    <a:pt x="48023" y="577022"/>
                  </a:lnTo>
                  <a:lnTo>
                    <a:pt x="23030" y="560149"/>
                  </a:lnTo>
                  <a:lnTo>
                    <a:pt x="6179" y="535122"/>
                  </a:lnTo>
                  <a:lnTo>
                    <a:pt x="0" y="504476"/>
                  </a:lnTo>
                  <a:lnTo>
                    <a:pt x="0" y="78733"/>
                  </a:lnTo>
                  <a:lnTo>
                    <a:pt x="6179" y="48086"/>
                  </a:lnTo>
                  <a:lnTo>
                    <a:pt x="23030" y="23060"/>
                  </a:lnTo>
                  <a:lnTo>
                    <a:pt x="48023" y="6187"/>
                  </a:lnTo>
                  <a:lnTo>
                    <a:pt x="78629" y="0"/>
                  </a:lnTo>
                  <a:lnTo>
                    <a:pt x="1351266" y="0"/>
                  </a:lnTo>
                  <a:lnTo>
                    <a:pt x="1381872" y="6187"/>
                  </a:lnTo>
                  <a:lnTo>
                    <a:pt x="1406866" y="23060"/>
                  </a:lnTo>
                  <a:lnTo>
                    <a:pt x="1423717" y="48086"/>
                  </a:lnTo>
                  <a:lnTo>
                    <a:pt x="1429896" y="78733"/>
                  </a:lnTo>
                  <a:lnTo>
                    <a:pt x="1429896" y="504476"/>
                  </a:lnTo>
                  <a:lnTo>
                    <a:pt x="1423717" y="535122"/>
                  </a:lnTo>
                  <a:lnTo>
                    <a:pt x="1406866" y="560149"/>
                  </a:lnTo>
                  <a:lnTo>
                    <a:pt x="1381872" y="577022"/>
                  </a:lnTo>
                  <a:lnTo>
                    <a:pt x="1351266" y="583209"/>
                  </a:lnTo>
                  <a:close/>
                </a:path>
              </a:pathLst>
            </a:custGeom>
            <a:solidFill>
              <a:srgbClr val="BE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5595350" y="7121297"/>
            <a:ext cx="2207260" cy="2365375"/>
            <a:chOff x="15595350" y="7121297"/>
            <a:chExt cx="2207260" cy="2365375"/>
          </a:xfrm>
        </p:grpSpPr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76945" y="7121297"/>
              <a:ext cx="2025247" cy="202523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5595350" y="8949263"/>
              <a:ext cx="1436370" cy="537210"/>
            </a:xfrm>
            <a:custGeom>
              <a:avLst/>
              <a:gdLst/>
              <a:ahLst/>
              <a:cxnLst/>
              <a:rect l="l" t="t" r="r" b="b"/>
              <a:pathLst>
                <a:path w="1436369" h="537209">
                  <a:moveTo>
                    <a:pt x="1363950" y="536826"/>
                  </a:moveTo>
                  <a:lnTo>
                    <a:pt x="72392" y="536826"/>
                  </a:lnTo>
                  <a:lnTo>
                    <a:pt x="44213" y="531131"/>
                  </a:lnTo>
                  <a:lnTo>
                    <a:pt x="21203" y="515600"/>
                  </a:lnTo>
                  <a:lnTo>
                    <a:pt x="5688" y="492564"/>
                  </a:lnTo>
                  <a:lnTo>
                    <a:pt x="0" y="464355"/>
                  </a:lnTo>
                  <a:lnTo>
                    <a:pt x="0" y="72471"/>
                  </a:lnTo>
                  <a:lnTo>
                    <a:pt x="5688" y="44262"/>
                  </a:lnTo>
                  <a:lnTo>
                    <a:pt x="21203" y="21226"/>
                  </a:lnTo>
                  <a:lnTo>
                    <a:pt x="44213" y="5695"/>
                  </a:lnTo>
                  <a:lnTo>
                    <a:pt x="72392" y="0"/>
                  </a:lnTo>
                  <a:lnTo>
                    <a:pt x="1363950" y="0"/>
                  </a:lnTo>
                  <a:lnTo>
                    <a:pt x="1392128" y="5695"/>
                  </a:lnTo>
                  <a:lnTo>
                    <a:pt x="1415139" y="21226"/>
                  </a:lnTo>
                  <a:lnTo>
                    <a:pt x="1430653" y="44262"/>
                  </a:lnTo>
                  <a:lnTo>
                    <a:pt x="1436342" y="72471"/>
                  </a:lnTo>
                  <a:lnTo>
                    <a:pt x="1436342" y="464355"/>
                  </a:lnTo>
                  <a:lnTo>
                    <a:pt x="1430653" y="492564"/>
                  </a:lnTo>
                  <a:lnTo>
                    <a:pt x="1415139" y="515600"/>
                  </a:lnTo>
                  <a:lnTo>
                    <a:pt x="1392128" y="531131"/>
                  </a:lnTo>
                  <a:lnTo>
                    <a:pt x="1363950" y="536826"/>
                  </a:lnTo>
                  <a:close/>
                </a:path>
              </a:pathLst>
            </a:custGeom>
            <a:solidFill>
              <a:srgbClr val="D5F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2868220" y="8971279"/>
            <a:ext cx="1083945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90" dirty="0">
                <a:latin typeface="Lucida Sans Unicode"/>
                <a:cs typeface="Lucida Sans Unicode"/>
              </a:rPr>
              <a:t>S</a:t>
            </a:r>
            <a:r>
              <a:rPr sz="2500" spc="-130" dirty="0">
                <a:latin typeface="Lucida Sans Unicode"/>
                <a:cs typeface="Lucida Sans Unicode"/>
              </a:rPr>
              <a:t>hi</a:t>
            </a:r>
            <a:r>
              <a:rPr sz="2500" dirty="0">
                <a:latin typeface="Lucida Sans Unicode"/>
                <a:cs typeface="Lucida Sans Unicode"/>
              </a:rPr>
              <a:t>v</a:t>
            </a:r>
            <a:r>
              <a:rPr sz="2500" spc="-35" dirty="0">
                <a:latin typeface="Lucida Sans Unicode"/>
                <a:cs typeface="Lucida Sans Unicode"/>
              </a:rPr>
              <a:t>a</a:t>
            </a:r>
            <a:r>
              <a:rPr sz="2500" spc="-110" dirty="0">
                <a:latin typeface="Lucida Sans Unicode"/>
                <a:cs typeface="Lucida Sans Unicode"/>
              </a:rPr>
              <a:t>m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223887" y="4264384"/>
            <a:ext cx="91059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50" dirty="0">
                <a:latin typeface="Lucida Sans Unicode"/>
                <a:cs typeface="Lucida Sans Unicode"/>
              </a:rPr>
              <a:t>V</a:t>
            </a:r>
            <a:r>
              <a:rPr sz="2600" spc="-130" dirty="0">
                <a:latin typeface="Lucida Sans Unicode"/>
                <a:cs typeface="Lucida Sans Unicode"/>
              </a:rPr>
              <a:t>i</a:t>
            </a:r>
            <a:r>
              <a:rPr sz="2600" spc="10" dirty="0">
                <a:latin typeface="Lucida Sans Unicode"/>
                <a:cs typeface="Lucida Sans Unicode"/>
              </a:rPr>
              <a:t>b</a:t>
            </a:r>
            <a:r>
              <a:rPr sz="2600" spc="-114" dirty="0">
                <a:latin typeface="Lucida Sans Unicode"/>
                <a:cs typeface="Lucida Sans Unicode"/>
              </a:rPr>
              <a:t>h</a:t>
            </a:r>
            <a:r>
              <a:rPr sz="2600" spc="-15" dirty="0">
                <a:latin typeface="Lucida Sans Unicode"/>
                <a:cs typeface="Lucida Sans Unicode"/>
              </a:rPr>
              <a:t>a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150511" y="8986296"/>
            <a:ext cx="76898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60" dirty="0">
                <a:latin typeface="Lucida Sans Unicode"/>
                <a:cs typeface="Lucida Sans Unicode"/>
              </a:rPr>
              <a:t>P</a:t>
            </a:r>
            <a:r>
              <a:rPr sz="2400" spc="-30" dirty="0">
                <a:latin typeface="Lucida Sans Unicode"/>
                <a:cs typeface="Lucida Sans Unicode"/>
              </a:rPr>
              <a:t>a</a:t>
            </a:r>
            <a:r>
              <a:rPr sz="2400" spc="-114" dirty="0">
                <a:latin typeface="Lucida Sans Unicode"/>
                <a:cs typeface="Lucida Sans Unicode"/>
              </a:rPr>
              <a:t>r</a:t>
            </a:r>
            <a:r>
              <a:rPr sz="2400" spc="25" dirty="0">
                <a:latin typeface="Lucida Sans Unicode"/>
                <a:cs typeface="Lucida Sans Unicode"/>
              </a:rPr>
              <a:t>t</a:t>
            </a:r>
            <a:r>
              <a:rPr sz="2400" spc="-120" dirty="0"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4403342" y="4254221"/>
            <a:ext cx="109283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50" dirty="0">
                <a:latin typeface="Lucida Sans Unicode"/>
                <a:cs typeface="Lucida Sans Unicode"/>
              </a:rPr>
              <a:t>M</a:t>
            </a:r>
            <a:r>
              <a:rPr sz="2700" spc="-40" dirty="0">
                <a:latin typeface="Lucida Sans Unicode"/>
                <a:cs typeface="Lucida Sans Unicode"/>
              </a:rPr>
              <a:t>a</a:t>
            </a:r>
            <a:r>
              <a:rPr sz="2700" spc="80" dirty="0">
                <a:latin typeface="Lucida Sans Unicode"/>
                <a:cs typeface="Lucida Sans Unicode"/>
              </a:rPr>
              <a:t>y</a:t>
            </a:r>
            <a:r>
              <a:rPr sz="2700" spc="-140" dirty="0">
                <a:latin typeface="Lucida Sans Unicode"/>
                <a:cs typeface="Lucida Sans Unicode"/>
              </a:rPr>
              <a:t>u</a:t>
            </a:r>
            <a:r>
              <a:rPr sz="2700" spc="-135" dirty="0">
                <a:latin typeface="Lucida Sans Unicode"/>
                <a:cs typeface="Lucida Sans Unicode"/>
              </a:rPr>
              <a:t>r</a:t>
            </a:r>
            <a:r>
              <a:rPr sz="2700" spc="-140" dirty="0">
                <a:latin typeface="Lucida Sans Unicode"/>
                <a:cs typeface="Lucida Sans Unicode"/>
              </a:rPr>
              <a:t>i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5708741" y="8999586"/>
            <a:ext cx="121158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110" dirty="0">
                <a:latin typeface="Lucida Sans Unicode"/>
                <a:cs typeface="Lucida Sans Unicode"/>
              </a:rPr>
              <a:t>S</a:t>
            </a:r>
            <a:r>
              <a:rPr sz="2450" spc="-40" dirty="0">
                <a:latin typeface="Lucida Sans Unicode"/>
                <a:cs typeface="Lucida Sans Unicode"/>
              </a:rPr>
              <a:t>o</a:t>
            </a:r>
            <a:r>
              <a:rPr sz="2450" spc="-105" dirty="0">
                <a:latin typeface="Lucida Sans Unicode"/>
                <a:cs typeface="Lucida Sans Unicode"/>
              </a:rPr>
              <a:t>u</a:t>
            </a:r>
            <a:r>
              <a:rPr sz="2450" spc="-160" dirty="0">
                <a:latin typeface="Lucida Sans Unicode"/>
                <a:cs typeface="Lucida Sans Unicode"/>
              </a:rPr>
              <a:t>g</a:t>
            </a:r>
            <a:r>
              <a:rPr sz="2450" spc="-15" dirty="0">
                <a:latin typeface="Lucida Sans Unicode"/>
                <a:cs typeface="Lucida Sans Unicode"/>
              </a:rPr>
              <a:t>a</a:t>
            </a:r>
            <a:r>
              <a:rPr sz="2450" spc="40" dirty="0">
                <a:latin typeface="Lucida Sans Unicode"/>
                <a:cs typeface="Lucida Sans Unicode"/>
              </a:rPr>
              <a:t>t</a:t>
            </a:r>
            <a:r>
              <a:rPr sz="2450" spc="-15" dirty="0">
                <a:latin typeface="Lucida Sans Unicode"/>
                <a:cs typeface="Lucida Sans Unicode"/>
              </a:rPr>
              <a:t>a</a:t>
            </a:r>
            <a:endParaRPr sz="2450">
              <a:latin typeface="Lucida Sans Unicode"/>
              <a:cs typeface="Lucida Sans Unicode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3161506" y="5387894"/>
            <a:ext cx="618490" cy="600075"/>
            <a:chOff x="13161506" y="5387894"/>
            <a:chExt cx="618490" cy="600075"/>
          </a:xfrm>
        </p:grpSpPr>
        <p:sp>
          <p:nvSpPr>
            <p:cNvPr id="57" name="object 57"/>
            <p:cNvSpPr/>
            <p:nvPr/>
          </p:nvSpPr>
          <p:spPr>
            <a:xfrm>
              <a:off x="13276752" y="5387894"/>
              <a:ext cx="503555" cy="582295"/>
            </a:xfrm>
            <a:custGeom>
              <a:avLst/>
              <a:gdLst/>
              <a:ahLst/>
              <a:cxnLst/>
              <a:rect l="l" t="t" r="r" b="b"/>
              <a:pathLst>
                <a:path w="503555" h="582295">
                  <a:moveTo>
                    <a:pt x="259529" y="581890"/>
                  </a:moveTo>
                  <a:lnTo>
                    <a:pt x="243437" y="581890"/>
                  </a:lnTo>
                  <a:lnTo>
                    <a:pt x="236345" y="576599"/>
                  </a:lnTo>
                  <a:lnTo>
                    <a:pt x="173613" y="364809"/>
                  </a:lnTo>
                  <a:lnTo>
                    <a:pt x="4727" y="302292"/>
                  </a:lnTo>
                  <a:lnTo>
                    <a:pt x="0" y="295473"/>
                  </a:lnTo>
                  <a:lnTo>
                    <a:pt x="0" y="280253"/>
                  </a:lnTo>
                  <a:lnTo>
                    <a:pt x="4727" y="273470"/>
                  </a:lnTo>
                  <a:lnTo>
                    <a:pt x="173704" y="210917"/>
                  </a:lnTo>
                  <a:lnTo>
                    <a:pt x="236436" y="5237"/>
                  </a:lnTo>
                  <a:lnTo>
                    <a:pt x="243510" y="0"/>
                  </a:lnTo>
                  <a:lnTo>
                    <a:pt x="259475" y="0"/>
                  </a:lnTo>
                  <a:lnTo>
                    <a:pt x="266548" y="5237"/>
                  </a:lnTo>
                  <a:lnTo>
                    <a:pt x="329298" y="210917"/>
                  </a:lnTo>
                  <a:lnTo>
                    <a:pt x="491111" y="270815"/>
                  </a:lnTo>
                  <a:lnTo>
                    <a:pt x="498239" y="273470"/>
                  </a:lnTo>
                  <a:lnTo>
                    <a:pt x="502985" y="280271"/>
                  </a:lnTo>
                  <a:lnTo>
                    <a:pt x="502985" y="295491"/>
                  </a:lnTo>
                  <a:lnTo>
                    <a:pt x="498239" y="302292"/>
                  </a:lnTo>
                  <a:lnTo>
                    <a:pt x="329371" y="364791"/>
                  </a:lnTo>
                  <a:lnTo>
                    <a:pt x="266639" y="576599"/>
                  </a:lnTo>
                  <a:lnTo>
                    <a:pt x="259529" y="58189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161506" y="5394040"/>
              <a:ext cx="254635" cy="594360"/>
            </a:xfrm>
            <a:custGeom>
              <a:avLst/>
              <a:gdLst/>
              <a:ahLst/>
              <a:cxnLst/>
              <a:rect l="l" t="t" r="r" b="b"/>
              <a:pathLst>
                <a:path w="254634" h="594360">
                  <a:moveTo>
                    <a:pt x="175068" y="593928"/>
                  </a:moveTo>
                  <a:lnTo>
                    <a:pt x="158376" y="593928"/>
                  </a:lnTo>
                  <a:lnTo>
                    <a:pt x="151121" y="588255"/>
                  </a:lnTo>
                  <a:lnTo>
                    <a:pt x="149084" y="580181"/>
                  </a:lnTo>
                  <a:lnTo>
                    <a:pt x="132592" y="514318"/>
                  </a:lnTo>
                  <a:lnTo>
                    <a:pt x="83606" y="496171"/>
                  </a:lnTo>
                  <a:lnTo>
                    <a:pt x="78879" y="489352"/>
                  </a:lnTo>
                  <a:lnTo>
                    <a:pt x="78879" y="474150"/>
                  </a:lnTo>
                  <a:lnTo>
                    <a:pt x="83606" y="467331"/>
                  </a:lnTo>
                  <a:lnTo>
                    <a:pt x="132810" y="449128"/>
                  </a:lnTo>
                  <a:lnTo>
                    <a:pt x="151339" y="381211"/>
                  </a:lnTo>
                  <a:lnTo>
                    <a:pt x="158521" y="375719"/>
                  </a:lnTo>
                  <a:lnTo>
                    <a:pt x="174922" y="375719"/>
                  </a:lnTo>
                  <a:lnTo>
                    <a:pt x="182105" y="381211"/>
                  </a:lnTo>
                  <a:lnTo>
                    <a:pt x="184250" y="389139"/>
                  </a:lnTo>
                  <a:lnTo>
                    <a:pt x="200615" y="449147"/>
                  </a:lnTo>
                  <a:lnTo>
                    <a:pt x="242691" y="464712"/>
                  </a:lnTo>
                  <a:lnTo>
                    <a:pt x="249837" y="467331"/>
                  </a:lnTo>
                  <a:lnTo>
                    <a:pt x="254565" y="474150"/>
                  </a:lnTo>
                  <a:lnTo>
                    <a:pt x="254565" y="489352"/>
                  </a:lnTo>
                  <a:lnTo>
                    <a:pt x="249837" y="496171"/>
                  </a:lnTo>
                  <a:lnTo>
                    <a:pt x="200852" y="514300"/>
                  </a:lnTo>
                  <a:lnTo>
                    <a:pt x="182323" y="588255"/>
                  </a:lnTo>
                  <a:lnTo>
                    <a:pt x="175068" y="593928"/>
                  </a:lnTo>
                  <a:close/>
                </a:path>
                <a:path w="254634" h="594360">
                  <a:moveTo>
                    <a:pt x="95443" y="175694"/>
                  </a:moveTo>
                  <a:lnTo>
                    <a:pt x="80242" y="175694"/>
                  </a:lnTo>
                  <a:lnTo>
                    <a:pt x="73442" y="170966"/>
                  </a:lnTo>
                  <a:lnTo>
                    <a:pt x="54877" y="120815"/>
                  </a:lnTo>
                  <a:lnTo>
                    <a:pt x="4715" y="102249"/>
                  </a:lnTo>
                  <a:lnTo>
                    <a:pt x="0" y="95448"/>
                  </a:lnTo>
                  <a:lnTo>
                    <a:pt x="0" y="80246"/>
                  </a:lnTo>
                  <a:lnTo>
                    <a:pt x="4727" y="73445"/>
                  </a:lnTo>
                  <a:lnTo>
                    <a:pt x="54877" y="54879"/>
                  </a:lnTo>
                  <a:lnTo>
                    <a:pt x="73442" y="4727"/>
                  </a:lnTo>
                  <a:lnTo>
                    <a:pt x="80242" y="0"/>
                  </a:lnTo>
                  <a:lnTo>
                    <a:pt x="95462" y="0"/>
                  </a:lnTo>
                  <a:lnTo>
                    <a:pt x="102262" y="4727"/>
                  </a:lnTo>
                  <a:lnTo>
                    <a:pt x="120827" y="54879"/>
                  </a:lnTo>
                  <a:lnTo>
                    <a:pt x="170958" y="73445"/>
                  </a:lnTo>
                  <a:lnTo>
                    <a:pt x="175686" y="80246"/>
                  </a:lnTo>
                  <a:lnTo>
                    <a:pt x="175686" y="95448"/>
                  </a:lnTo>
                  <a:lnTo>
                    <a:pt x="170958" y="102249"/>
                  </a:lnTo>
                  <a:lnTo>
                    <a:pt x="120809" y="120815"/>
                  </a:lnTo>
                  <a:lnTo>
                    <a:pt x="102244" y="170966"/>
                  </a:lnTo>
                  <a:lnTo>
                    <a:pt x="95443" y="175694"/>
                  </a:lnTo>
                  <a:close/>
                </a:path>
              </a:pathLst>
            </a:custGeom>
            <a:solidFill>
              <a:srgbClr val="FFF5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15413848" y="7203309"/>
            <a:ext cx="723265" cy="704850"/>
            <a:chOff x="15413848" y="7203309"/>
            <a:chExt cx="723265" cy="704850"/>
          </a:xfrm>
        </p:grpSpPr>
        <p:sp>
          <p:nvSpPr>
            <p:cNvPr id="60" name="object 60"/>
            <p:cNvSpPr/>
            <p:nvPr/>
          </p:nvSpPr>
          <p:spPr>
            <a:xfrm>
              <a:off x="15548584" y="7203309"/>
              <a:ext cx="588645" cy="683895"/>
            </a:xfrm>
            <a:custGeom>
              <a:avLst/>
              <a:gdLst/>
              <a:ahLst/>
              <a:cxnLst/>
              <a:rect l="l" t="t" r="r" b="b"/>
              <a:pathLst>
                <a:path w="588644" h="683895">
                  <a:moveTo>
                    <a:pt x="294025" y="683490"/>
                  </a:moveTo>
                  <a:lnTo>
                    <a:pt x="202975" y="428506"/>
                  </a:lnTo>
                  <a:lnTo>
                    <a:pt x="5527" y="355073"/>
                  </a:lnTo>
                  <a:lnTo>
                    <a:pt x="0" y="347063"/>
                  </a:lnTo>
                  <a:lnTo>
                    <a:pt x="0" y="329186"/>
                  </a:lnTo>
                  <a:lnTo>
                    <a:pt x="5527" y="321219"/>
                  </a:lnTo>
                  <a:lnTo>
                    <a:pt x="203081" y="247744"/>
                  </a:lnTo>
                  <a:lnTo>
                    <a:pt x="276423" y="6151"/>
                  </a:lnTo>
                  <a:lnTo>
                    <a:pt x="284692" y="0"/>
                  </a:lnTo>
                  <a:lnTo>
                    <a:pt x="303357" y="0"/>
                  </a:lnTo>
                  <a:lnTo>
                    <a:pt x="311627" y="6151"/>
                  </a:lnTo>
                  <a:lnTo>
                    <a:pt x="384990" y="247744"/>
                  </a:lnTo>
                  <a:lnTo>
                    <a:pt x="574168" y="318100"/>
                  </a:lnTo>
                  <a:lnTo>
                    <a:pt x="582502" y="321219"/>
                  </a:lnTo>
                  <a:lnTo>
                    <a:pt x="588050" y="329207"/>
                  </a:lnTo>
                  <a:lnTo>
                    <a:pt x="588050" y="347085"/>
                  </a:lnTo>
                  <a:lnTo>
                    <a:pt x="582502" y="355073"/>
                  </a:lnTo>
                  <a:lnTo>
                    <a:pt x="385075" y="428484"/>
                  </a:lnTo>
                  <a:lnTo>
                    <a:pt x="314412" y="668197"/>
                  </a:lnTo>
                  <a:lnTo>
                    <a:pt x="311418" y="674416"/>
                  </a:lnTo>
                  <a:lnTo>
                    <a:pt x="306737" y="679248"/>
                  </a:lnTo>
                  <a:lnTo>
                    <a:pt x="300798" y="682377"/>
                  </a:lnTo>
                  <a:lnTo>
                    <a:pt x="294025" y="68349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5413848" y="7210529"/>
              <a:ext cx="297815" cy="697865"/>
            </a:xfrm>
            <a:custGeom>
              <a:avLst/>
              <a:gdLst/>
              <a:ahLst/>
              <a:cxnLst/>
              <a:rect l="l" t="t" r="r" b="b"/>
              <a:pathLst>
                <a:path w="297815" h="697865">
                  <a:moveTo>
                    <a:pt x="194918" y="697630"/>
                  </a:moveTo>
                  <a:lnTo>
                    <a:pt x="155016" y="604120"/>
                  </a:lnTo>
                  <a:lnTo>
                    <a:pt x="97746" y="582804"/>
                  </a:lnTo>
                  <a:lnTo>
                    <a:pt x="92219" y="574794"/>
                  </a:lnTo>
                  <a:lnTo>
                    <a:pt x="92219" y="556938"/>
                  </a:lnTo>
                  <a:lnTo>
                    <a:pt x="97746" y="548928"/>
                  </a:lnTo>
                  <a:lnTo>
                    <a:pt x="155271" y="527548"/>
                  </a:lnTo>
                  <a:lnTo>
                    <a:pt x="174404" y="457063"/>
                  </a:lnTo>
                  <a:lnTo>
                    <a:pt x="177328" y="450683"/>
                  </a:lnTo>
                  <a:lnTo>
                    <a:pt x="182014" y="445708"/>
                  </a:lnTo>
                  <a:lnTo>
                    <a:pt x="188024" y="442474"/>
                  </a:lnTo>
                  <a:lnTo>
                    <a:pt x="194918" y="441321"/>
                  </a:lnTo>
                  <a:lnTo>
                    <a:pt x="201812" y="442474"/>
                  </a:lnTo>
                  <a:lnTo>
                    <a:pt x="207819" y="445710"/>
                  </a:lnTo>
                  <a:lnTo>
                    <a:pt x="212499" y="450692"/>
                  </a:lnTo>
                  <a:lnTo>
                    <a:pt x="215411" y="457084"/>
                  </a:lnTo>
                  <a:lnTo>
                    <a:pt x="234544" y="527569"/>
                  </a:lnTo>
                  <a:lnTo>
                    <a:pt x="283736" y="545852"/>
                  </a:lnTo>
                  <a:lnTo>
                    <a:pt x="292090" y="548928"/>
                  </a:lnTo>
                  <a:lnTo>
                    <a:pt x="297618" y="556938"/>
                  </a:lnTo>
                  <a:lnTo>
                    <a:pt x="297618" y="574794"/>
                  </a:lnTo>
                  <a:lnTo>
                    <a:pt x="292090" y="582804"/>
                  </a:lnTo>
                  <a:lnTo>
                    <a:pt x="234820" y="604099"/>
                  </a:lnTo>
                  <a:lnTo>
                    <a:pt x="215529" y="681483"/>
                  </a:lnTo>
                  <a:lnTo>
                    <a:pt x="212676" y="688006"/>
                  </a:lnTo>
                  <a:lnTo>
                    <a:pt x="207990" y="693113"/>
                  </a:lnTo>
                  <a:lnTo>
                    <a:pt x="201920" y="696441"/>
                  </a:lnTo>
                  <a:lnTo>
                    <a:pt x="194918" y="697630"/>
                  </a:lnTo>
                  <a:close/>
                </a:path>
                <a:path w="297815" h="697865">
                  <a:moveTo>
                    <a:pt x="111585" y="206371"/>
                  </a:moveTo>
                  <a:lnTo>
                    <a:pt x="93813" y="206371"/>
                  </a:lnTo>
                  <a:lnTo>
                    <a:pt x="85862" y="200818"/>
                  </a:lnTo>
                  <a:lnTo>
                    <a:pt x="64157" y="141909"/>
                  </a:lnTo>
                  <a:lnTo>
                    <a:pt x="5527" y="120123"/>
                  </a:lnTo>
                  <a:lnTo>
                    <a:pt x="0" y="112113"/>
                  </a:lnTo>
                  <a:lnTo>
                    <a:pt x="0" y="94257"/>
                  </a:lnTo>
                  <a:lnTo>
                    <a:pt x="5527" y="86269"/>
                  </a:lnTo>
                  <a:lnTo>
                    <a:pt x="64157" y="64461"/>
                  </a:lnTo>
                  <a:lnTo>
                    <a:pt x="85862" y="5553"/>
                  </a:lnTo>
                  <a:lnTo>
                    <a:pt x="93813" y="0"/>
                  </a:lnTo>
                  <a:lnTo>
                    <a:pt x="111606" y="0"/>
                  </a:lnTo>
                  <a:lnTo>
                    <a:pt x="119557" y="5553"/>
                  </a:lnTo>
                  <a:lnTo>
                    <a:pt x="141262" y="64461"/>
                  </a:lnTo>
                  <a:lnTo>
                    <a:pt x="199871" y="86269"/>
                  </a:lnTo>
                  <a:lnTo>
                    <a:pt x="205398" y="94257"/>
                  </a:lnTo>
                  <a:lnTo>
                    <a:pt x="205398" y="112113"/>
                  </a:lnTo>
                  <a:lnTo>
                    <a:pt x="199871" y="120102"/>
                  </a:lnTo>
                  <a:lnTo>
                    <a:pt x="141241" y="141909"/>
                  </a:lnTo>
                  <a:lnTo>
                    <a:pt x="119536" y="200818"/>
                  </a:lnTo>
                  <a:lnTo>
                    <a:pt x="111585" y="206371"/>
                  </a:lnTo>
                  <a:close/>
                </a:path>
              </a:pathLst>
            </a:custGeom>
            <a:solidFill>
              <a:srgbClr val="FFF5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2718827" y="7203309"/>
            <a:ext cx="694690" cy="666750"/>
            <a:chOff x="12718827" y="7203309"/>
            <a:chExt cx="694690" cy="666750"/>
          </a:xfrm>
        </p:grpSpPr>
        <p:sp>
          <p:nvSpPr>
            <p:cNvPr id="63" name="object 63"/>
            <p:cNvSpPr/>
            <p:nvPr/>
          </p:nvSpPr>
          <p:spPr>
            <a:xfrm>
              <a:off x="12848262" y="7203309"/>
              <a:ext cx="565150" cy="647065"/>
            </a:xfrm>
            <a:custGeom>
              <a:avLst/>
              <a:gdLst/>
              <a:ahLst/>
              <a:cxnLst/>
              <a:rect l="l" t="t" r="r" b="b"/>
              <a:pathLst>
                <a:path w="565150" h="647065">
                  <a:moveTo>
                    <a:pt x="291484" y="646545"/>
                  </a:moveTo>
                  <a:lnTo>
                    <a:pt x="273410" y="646545"/>
                  </a:lnTo>
                  <a:lnTo>
                    <a:pt x="265445" y="640665"/>
                  </a:lnTo>
                  <a:lnTo>
                    <a:pt x="194989" y="405343"/>
                  </a:lnTo>
                  <a:lnTo>
                    <a:pt x="5309" y="335880"/>
                  </a:lnTo>
                  <a:lnTo>
                    <a:pt x="0" y="328303"/>
                  </a:lnTo>
                  <a:lnTo>
                    <a:pt x="0" y="311392"/>
                  </a:lnTo>
                  <a:lnTo>
                    <a:pt x="5309" y="303856"/>
                  </a:lnTo>
                  <a:lnTo>
                    <a:pt x="195091" y="234352"/>
                  </a:lnTo>
                  <a:lnTo>
                    <a:pt x="265548" y="5818"/>
                  </a:lnTo>
                  <a:lnTo>
                    <a:pt x="273492" y="0"/>
                  </a:lnTo>
                  <a:lnTo>
                    <a:pt x="291422" y="0"/>
                  </a:lnTo>
                  <a:lnTo>
                    <a:pt x="299367" y="5818"/>
                  </a:lnTo>
                  <a:lnTo>
                    <a:pt x="369843" y="234352"/>
                  </a:lnTo>
                  <a:lnTo>
                    <a:pt x="551579" y="300906"/>
                  </a:lnTo>
                  <a:lnTo>
                    <a:pt x="559584" y="303856"/>
                  </a:lnTo>
                  <a:lnTo>
                    <a:pt x="564915" y="311412"/>
                  </a:lnTo>
                  <a:lnTo>
                    <a:pt x="564915" y="328323"/>
                  </a:lnTo>
                  <a:lnTo>
                    <a:pt x="559584" y="335880"/>
                  </a:lnTo>
                  <a:lnTo>
                    <a:pt x="369925" y="405323"/>
                  </a:lnTo>
                  <a:lnTo>
                    <a:pt x="299469" y="640665"/>
                  </a:lnTo>
                  <a:lnTo>
                    <a:pt x="291484" y="646545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718827" y="7210139"/>
              <a:ext cx="286385" cy="660400"/>
            </a:xfrm>
            <a:custGeom>
              <a:avLst/>
              <a:gdLst/>
              <a:ahLst/>
              <a:cxnLst/>
              <a:rect l="l" t="t" r="r" b="b"/>
              <a:pathLst>
                <a:path w="286384" h="660400">
                  <a:moveTo>
                    <a:pt x="196623" y="659920"/>
                  </a:moveTo>
                  <a:lnTo>
                    <a:pt x="177876" y="659920"/>
                  </a:lnTo>
                  <a:lnTo>
                    <a:pt x="169727" y="653616"/>
                  </a:lnTo>
                  <a:lnTo>
                    <a:pt x="167440" y="644646"/>
                  </a:lnTo>
                  <a:lnTo>
                    <a:pt x="148917" y="571465"/>
                  </a:lnTo>
                  <a:lnTo>
                    <a:pt x="93900" y="551301"/>
                  </a:lnTo>
                  <a:lnTo>
                    <a:pt x="88591" y="543724"/>
                  </a:lnTo>
                  <a:lnTo>
                    <a:pt x="88590" y="526833"/>
                  </a:lnTo>
                  <a:lnTo>
                    <a:pt x="93900" y="519256"/>
                  </a:lnTo>
                  <a:lnTo>
                    <a:pt x="149162" y="499031"/>
                  </a:lnTo>
                  <a:lnTo>
                    <a:pt x="169972" y="423567"/>
                  </a:lnTo>
                  <a:lnTo>
                    <a:pt x="178039" y="417466"/>
                  </a:lnTo>
                  <a:lnTo>
                    <a:pt x="196460" y="417466"/>
                  </a:lnTo>
                  <a:lnTo>
                    <a:pt x="204526" y="423567"/>
                  </a:lnTo>
                  <a:lnTo>
                    <a:pt x="206936" y="432377"/>
                  </a:lnTo>
                  <a:lnTo>
                    <a:pt x="225316" y="499052"/>
                  </a:lnTo>
                  <a:lnTo>
                    <a:pt x="272573" y="516347"/>
                  </a:lnTo>
                  <a:lnTo>
                    <a:pt x="280599" y="519256"/>
                  </a:lnTo>
                  <a:lnTo>
                    <a:pt x="285908" y="526833"/>
                  </a:lnTo>
                  <a:lnTo>
                    <a:pt x="285908" y="543724"/>
                  </a:lnTo>
                  <a:lnTo>
                    <a:pt x="280599" y="551301"/>
                  </a:lnTo>
                  <a:lnTo>
                    <a:pt x="225582" y="571445"/>
                  </a:lnTo>
                  <a:lnTo>
                    <a:pt x="204772" y="653616"/>
                  </a:lnTo>
                  <a:lnTo>
                    <a:pt x="196623" y="659920"/>
                  </a:lnTo>
                  <a:close/>
                </a:path>
                <a:path w="286384" h="660400">
                  <a:moveTo>
                    <a:pt x="107195" y="195216"/>
                  </a:moveTo>
                  <a:lnTo>
                    <a:pt x="90122" y="195216"/>
                  </a:lnTo>
                  <a:lnTo>
                    <a:pt x="82484" y="189963"/>
                  </a:lnTo>
                  <a:lnTo>
                    <a:pt x="61633" y="134238"/>
                  </a:lnTo>
                  <a:lnTo>
                    <a:pt x="5309" y="113630"/>
                  </a:lnTo>
                  <a:lnTo>
                    <a:pt x="0" y="106053"/>
                  </a:lnTo>
                  <a:lnTo>
                    <a:pt x="0" y="89162"/>
                  </a:lnTo>
                  <a:lnTo>
                    <a:pt x="5309" y="81606"/>
                  </a:lnTo>
                  <a:lnTo>
                    <a:pt x="61633" y="60977"/>
                  </a:lnTo>
                  <a:lnTo>
                    <a:pt x="82484" y="5253"/>
                  </a:lnTo>
                  <a:lnTo>
                    <a:pt x="90122" y="0"/>
                  </a:lnTo>
                  <a:lnTo>
                    <a:pt x="107215" y="0"/>
                  </a:lnTo>
                  <a:lnTo>
                    <a:pt x="114853" y="5253"/>
                  </a:lnTo>
                  <a:lnTo>
                    <a:pt x="135704" y="60977"/>
                  </a:lnTo>
                  <a:lnTo>
                    <a:pt x="192008" y="81606"/>
                  </a:lnTo>
                  <a:lnTo>
                    <a:pt x="197317" y="89162"/>
                  </a:lnTo>
                  <a:lnTo>
                    <a:pt x="197317" y="106053"/>
                  </a:lnTo>
                  <a:lnTo>
                    <a:pt x="192008" y="113610"/>
                  </a:lnTo>
                  <a:lnTo>
                    <a:pt x="135684" y="134238"/>
                  </a:lnTo>
                  <a:lnTo>
                    <a:pt x="114833" y="189963"/>
                  </a:lnTo>
                  <a:lnTo>
                    <a:pt x="107195" y="195216"/>
                  </a:lnTo>
                  <a:close/>
                </a:path>
              </a:pathLst>
            </a:custGeom>
            <a:solidFill>
              <a:srgbClr val="FFF5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16640509" y="5387894"/>
            <a:ext cx="618490" cy="600075"/>
            <a:chOff x="16640509" y="5387894"/>
            <a:chExt cx="618490" cy="600075"/>
          </a:xfrm>
        </p:grpSpPr>
        <p:sp>
          <p:nvSpPr>
            <p:cNvPr id="66" name="object 66"/>
            <p:cNvSpPr/>
            <p:nvPr/>
          </p:nvSpPr>
          <p:spPr>
            <a:xfrm>
              <a:off x="16755732" y="5387894"/>
              <a:ext cx="502920" cy="582295"/>
            </a:xfrm>
            <a:custGeom>
              <a:avLst/>
              <a:gdLst/>
              <a:ahLst/>
              <a:cxnLst/>
              <a:rect l="l" t="t" r="r" b="b"/>
              <a:pathLst>
                <a:path w="502919" h="582295">
                  <a:moveTo>
                    <a:pt x="259479" y="581890"/>
                  </a:moveTo>
                  <a:lnTo>
                    <a:pt x="243390" y="581890"/>
                  </a:lnTo>
                  <a:lnTo>
                    <a:pt x="236299" y="576599"/>
                  </a:lnTo>
                  <a:lnTo>
                    <a:pt x="173579" y="364809"/>
                  </a:lnTo>
                  <a:lnTo>
                    <a:pt x="4726" y="302292"/>
                  </a:lnTo>
                  <a:lnTo>
                    <a:pt x="0" y="295473"/>
                  </a:lnTo>
                  <a:lnTo>
                    <a:pt x="0" y="280253"/>
                  </a:lnTo>
                  <a:lnTo>
                    <a:pt x="4726" y="273470"/>
                  </a:lnTo>
                  <a:lnTo>
                    <a:pt x="173670" y="210917"/>
                  </a:lnTo>
                  <a:lnTo>
                    <a:pt x="236390" y="5237"/>
                  </a:lnTo>
                  <a:lnTo>
                    <a:pt x="243462" y="0"/>
                  </a:lnTo>
                  <a:lnTo>
                    <a:pt x="259424" y="0"/>
                  </a:lnTo>
                  <a:lnTo>
                    <a:pt x="266496" y="5237"/>
                  </a:lnTo>
                  <a:lnTo>
                    <a:pt x="329234" y="210917"/>
                  </a:lnTo>
                  <a:lnTo>
                    <a:pt x="491016" y="270815"/>
                  </a:lnTo>
                  <a:lnTo>
                    <a:pt x="498142" y="273470"/>
                  </a:lnTo>
                  <a:lnTo>
                    <a:pt x="502887" y="280271"/>
                  </a:lnTo>
                  <a:lnTo>
                    <a:pt x="502887" y="295491"/>
                  </a:lnTo>
                  <a:lnTo>
                    <a:pt x="498142" y="302292"/>
                  </a:lnTo>
                  <a:lnTo>
                    <a:pt x="329307" y="364790"/>
                  </a:lnTo>
                  <a:lnTo>
                    <a:pt x="266587" y="576599"/>
                  </a:lnTo>
                  <a:lnTo>
                    <a:pt x="259479" y="58189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6640509" y="5394040"/>
              <a:ext cx="254635" cy="594360"/>
            </a:xfrm>
            <a:custGeom>
              <a:avLst/>
              <a:gdLst/>
              <a:ahLst/>
              <a:cxnLst/>
              <a:rect l="l" t="t" r="r" b="b"/>
              <a:pathLst>
                <a:path w="254634" h="594360">
                  <a:moveTo>
                    <a:pt x="175034" y="593928"/>
                  </a:moveTo>
                  <a:lnTo>
                    <a:pt x="158345" y="593928"/>
                  </a:lnTo>
                  <a:lnTo>
                    <a:pt x="151091" y="588255"/>
                  </a:lnTo>
                  <a:lnTo>
                    <a:pt x="149055" y="580181"/>
                  </a:lnTo>
                  <a:lnTo>
                    <a:pt x="132566" y="514318"/>
                  </a:lnTo>
                  <a:lnTo>
                    <a:pt x="83590" y="496171"/>
                  </a:lnTo>
                  <a:lnTo>
                    <a:pt x="78863" y="489352"/>
                  </a:lnTo>
                  <a:lnTo>
                    <a:pt x="78863" y="474150"/>
                  </a:lnTo>
                  <a:lnTo>
                    <a:pt x="83590" y="467331"/>
                  </a:lnTo>
                  <a:lnTo>
                    <a:pt x="132784" y="449128"/>
                  </a:lnTo>
                  <a:lnTo>
                    <a:pt x="151309" y="381211"/>
                  </a:lnTo>
                  <a:lnTo>
                    <a:pt x="158490" y="375719"/>
                  </a:lnTo>
                  <a:lnTo>
                    <a:pt x="174888" y="375719"/>
                  </a:lnTo>
                  <a:lnTo>
                    <a:pt x="182069" y="381211"/>
                  </a:lnTo>
                  <a:lnTo>
                    <a:pt x="184215" y="389139"/>
                  </a:lnTo>
                  <a:lnTo>
                    <a:pt x="200576" y="449146"/>
                  </a:lnTo>
                  <a:lnTo>
                    <a:pt x="242644" y="464712"/>
                  </a:lnTo>
                  <a:lnTo>
                    <a:pt x="249789" y="467331"/>
                  </a:lnTo>
                  <a:lnTo>
                    <a:pt x="254516" y="474150"/>
                  </a:lnTo>
                  <a:lnTo>
                    <a:pt x="254516" y="489352"/>
                  </a:lnTo>
                  <a:lnTo>
                    <a:pt x="249789" y="496171"/>
                  </a:lnTo>
                  <a:lnTo>
                    <a:pt x="200813" y="514300"/>
                  </a:lnTo>
                  <a:lnTo>
                    <a:pt x="182288" y="588255"/>
                  </a:lnTo>
                  <a:lnTo>
                    <a:pt x="175034" y="593928"/>
                  </a:lnTo>
                  <a:close/>
                </a:path>
                <a:path w="254634" h="594360">
                  <a:moveTo>
                    <a:pt x="95425" y="175694"/>
                  </a:moveTo>
                  <a:lnTo>
                    <a:pt x="80227" y="175694"/>
                  </a:lnTo>
                  <a:lnTo>
                    <a:pt x="73427" y="170966"/>
                  </a:lnTo>
                  <a:lnTo>
                    <a:pt x="54866" y="120815"/>
                  </a:lnTo>
                  <a:lnTo>
                    <a:pt x="4714" y="102249"/>
                  </a:lnTo>
                  <a:lnTo>
                    <a:pt x="0" y="95448"/>
                  </a:lnTo>
                  <a:lnTo>
                    <a:pt x="0" y="80246"/>
                  </a:lnTo>
                  <a:lnTo>
                    <a:pt x="4726" y="73445"/>
                  </a:lnTo>
                  <a:lnTo>
                    <a:pt x="54866" y="54879"/>
                  </a:lnTo>
                  <a:lnTo>
                    <a:pt x="73427" y="4727"/>
                  </a:lnTo>
                  <a:lnTo>
                    <a:pt x="80227" y="0"/>
                  </a:lnTo>
                  <a:lnTo>
                    <a:pt x="95443" y="0"/>
                  </a:lnTo>
                  <a:lnTo>
                    <a:pt x="102242" y="4727"/>
                  </a:lnTo>
                  <a:lnTo>
                    <a:pt x="120804" y="54879"/>
                  </a:lnTo>
                  <a:lnTo>
                    <a:pt x="170925" y="73445"/>
                  </a:lnTo>
                  <a:lnTo>
                    <a:pt x="175652" y="80246"/>
                  </a:lnTo>
                  <a:lnTo>
                    <a:pt x="175652" y="95448"/>
                  </a:lnTo>
                  <a:lnTo>
                    <a:pt x="170925" y="102249"/>
                  </a:lnTo>
                  <a:lnTo>
                    <a:pt x="120786" y="120815"/>
                  </a:lnTo>
                  <a:lnTo>
                    <a:pt x="102224" y="170966"/>
                  </a:lnTo>
                  <a:lnTo>
                    <a:pt x="95425" y="175694"/>
                  </a:lnTo>
                  <a:close/>
                </a:path>
              </a:pathLst>
            </a:custGeom>
            <a:solidFill>
              <a:srgbClr val="FFF5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9730152" y="7055357"/>
            <a:ext cx="599440" cy="581025"/>
            <a:chOff x="9730152" y="7055357"/>
            <a:chExt cx="599440" cy="581025"/>
          </a:xfrm>
        </p:grpSpPr>
        <p:sp>
          <p:nvSpPr>
            <p:cNvPr id="69" name="object 69"/>
            <p:cNvSpPr/>
            <p:nvPr/>
          </p:nvSpPr>
          <p:spPr>
            <a:xfrm>
              <a:off x="9841825" y="7055357"/>
              <a:ext cx="487680" cy="563880"/>
            </a:xfrm>
            <a:custGeom>
              <a:avLst/>
              <a:gdLst/>
              <a:ahLst/>
              <a:cxnLst/>
              <a:rect l="l" t="t" r="r" b="b"/>
              <a:pathLst>
                <a:path w="487679" h="563879">
                  <a:moveTo>
                    <a:pt x="251485" y="563418"/>
                  </a:moveTo>
                  <a:lnTo>
                    <a:pt x="235891" y="563418"/>
                  </a:lnTo>
                  <a:lnTo>
                    <a:pt x="229020" y="558294"/>
                  </a:lnTo>
                  <a:lnTo>
                    <a:pt x="168232" y="353227"/>
                  </a:lnTo>
                  <a:lnTo>
                    <a:pt x="4581" y="292695"/>
                  </a:lnTo>
                  <a:lnTo>
                    <a:pt x="0" y="286093"/>
                  </a:lnTo>
                  <a:lnTo>
                    <a:pt x="0" y="271356"/>
                  </a:lnTo>
                  <a:lnTo>
                    <a:pt x="4581" y="264788"/>
                  </a:lnTo>
                  <a:lnTo>
                    <a:pt x="168320" y="204221"/>
                  </a:lnTo>
                  <a:lnTo>
                    <a:pt x="229108" y="5070"/>
                  </a:lnTo>
                  <a:lnTo>
                    <a:pt x="235962" y="0"/>
                  </a:lnTo>
                  <a:lnTo>
                    <a:pt x="251432" y="0"/>
                  </a:lnTo>
                  <a:lnTo>
                    <a:pt x="258286" y="5070"/>
                  </a:lnTo>
                  <a:lnTo>
                    <a:pt x="319091" y="204221"/>
                  </a:lnTo>
                  <a:lnTo>
                    <a:pt x="475888" y="262218"/>
                  </a:lnTo>
                  <a:lnTo>
                    <a:pt x="482795" y="264788"/>
                  </a:lnTo>
                  <a:lnTo>
                    <a:pt x="487394" y="271373"/>
                  </a:lnTo>
                  <a:lnTo>
                    <a:pt x="487394" y="286110"/>
                  </a:lnTo>
                  <a:lnTo>
                    <a:pt x="482795" y="292695"/>
                  </a:lnTo>
                  <a:lnTo>
                    <a:pt x="319162" y="353210"/>
                  </a:lnTo>
                  <a:lnTo>
                    <a:pt x="258374" y="558294"/>
                  </a:lnTo>
                  <a:lnTo>
                    <a:pt x="251485" y="563418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730152" y="7061308"/>
              <a:ext cx="247015" cy="575310"/>
            </a:xfrm>
            <a:custGeom>
              <a:avLst/>
              <a:gdLst/>
              <a:ahLst/>
              <a:cxnLst/>
              <a:rect l="l" t="t" r="r" b="b"/>
              <a:pathLst>
                <a:path w="247015" h="575309">
                  <a:moveTo>
                    <a:pt x="169641" y="575073"/>
                  </a:moveTo>
                  <a:lnTo>
                    <a:pt x="153467" y="575073"/>
                  </a:lnTo>
                  <a:lnTo>
                    <a:pt x="146436" y="569580"/>
                  </a:lnTo>
                  <a:lnTo>
                    <a:pt x="128482" y="497991"/>
                  </a:lnTo>
                  <a:lnTo>
                    <a:pt x="81015" y="480419"/>
                  </a:lnTo>
                  <a:lnTo>
                    <a:pt x="76434" y="473817"/>
                  </a:lnTo>
                  <a:lnTo>
                    <a:pt x="76434" y="459097"/>
                  </a:lnTo>
                  <a:lnTo>
                    <a:pt x="81015" y="452495"/>
                  </a:lnTo>
                  <a:lnTo>
                    <a:pt x="128693" y="434870"/>
                  </a:lnTo>
                  <a:lnTo>
                    <a:pt x="146648" y="369109"/>
                  </a:lnTo>
                  <a:lnTo>
                    <a:pt x="153608" y="363792"/>
                  </a:lnTo>
                  <a:lnTo>
                    <a:pt x="169501" y="363792"/>
                  </a:lnTo>
                  <a:lnTo>
                    <a:pt x="176460" y="369109"/>
                  </a:lnTo>
                  <a:lnTo>
                    <a:pt x="178539" y="376785"/>
                  </a:lnTo>
                  <a:lnTo>
                    <a:pt x="194397" y="434888"/>
                  </a:lnTo>
                  <a:lnTo>
                    <a:pt x="235169" y="449959"/>
                  </a:lnTo>
                  <a:lnTo>
                    <a:pt x="242093" y="452495"/>
                  </a:lnTo>
                  <a:lnTo>
                    <a:pt x="246675" y="459097"/>
                  </a:lnTo>
                  <a:lnTo>
                    <a:pt x="246675" y="473817"/>
                  </a:lnTo>
                  <a:lnTo>
                    <a:pt x="242093" y="480419"/>
                  </a:lnTo>
                  <a:lnTo>
                    <a:pt x="194626" y="497973"/>
                  </a:lnTo>
                  <a:lnTo>
                    <a:pt x="176672" y="569580"/>
                  </a:lnTo>
                  <a:lnTo>
                    <a:pt x="169641" y="575073"/>
                  </a:lnTo>
                  <a:close/>
                </a:path>
                <a:path w="247015" h="575309">
                  <a:moveTo>
                    <a:pt x="92485" y="170117"/>
                  </a:moveTo>
                  <a:lnTo>
                    <a:pt x="77755" y="170117"/>
                  </a:lnTo>
                  <a:lnTo>
                    <a:pt x="71165" y="165539"/>
                  </a:lnTo>
                  <a:lnTo>
                    <a:pt x="53176" y="116979"/>
                  </a:lnTo>
                  <a:lnTo>
                    <a:pt x="4568" y="99003"/>
                  </a:lnTo>
                  <a:lnTo>
                    <a:pt x="0" y="92418"/>
                  </a:lnTo>
                  <a:lnTo>
                    <a:pt x="0" y="77698"/>
                  </a:lnTo>
                  <a:lnTo>
                    <a:pt x="4581" y="71113"/>
                  </a:lnTo>
                  <a:lnTo>
                    <a:pt x="53176" y="53137"/>
                  </a:lnTo>
                  <a:lnTo>
                    <a:pt x="71165" y="4577"/>
                  </a:lnTo>
                  <a:lnTo>
                    <a:pt x="77755" y="0"/>
                  </a:lnTo>
                  <a:lnTo>
                    <a:pt x="92503" y="0"/>
                  </a:lnTo>
                  <a:lnTo>
                    <a:pt x="99092" y="4577"/>
                  </a:lnTo>
                  <a:lnTo>
                    <a:pt x="117082" y="53137"/>
                  </a:lnTo>
                  <a:lnTo>
                    <a:pt x="165659" y="71113"/>
                  </a:lnTo>
                  <a:lnTo>
                    <a:pt x="170241" y="77698"/>
                  </a:lnTo>
                  <a:lnTo>
                    <a:pt x="170241" y="92418"/>
                  </a:lnTo>
                  <a:lnTo>
                    <a:pt x="165659" y="99003"/>
                  </a:lnTo>
                  <a:lnTo>
                    <a:pt x="117064" y="116979"/>
                  </a:lnTo>
                  <a:lnTo>
                    <a:pt x="99075" y="165539"/>
                  </a:lnTo>
                  <a:lnTo>
                    <a:pt x="92485" y="170117"/>
                  </a:lnTo>
                  <a:close/>
                </a:path>
              </a:pathLst>
            </a:custGeom>
            <a:solidFill>
              <a:srgbClr val="FFF5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672" y="852153"/>
            <a:ext cx="9105265" cy="971550"/>
          </a:xfrm>
          <a:custGeom>
            <a:avLst/>
            <a:gdLst/>
            <a:ahLst/>
            <a:cxnLst/>
            <a:rect l="l" t="t" r="r" b="b"/>
            <a:pathLst>
              <a:path w="9105265" h="971550">
                <a:moveTo>
                  <a:pt x="8619117" y="971549"/>
                </a:moveTo>
                <a:lnTo>
                  <a:pt x="485937" y="971549"/>
                </a:lnTo>
                <a:lnTo>
                  <a:pt x="439138" y="969333"/>
                </a:lnTo>
                <a:lnTo>
                  <a:pt x="393598" y="962821"/>
                </a:lnTo>
                <a:lnTo>
                  <a:pt x="349519" y="952214"/>
                </a:lnTo>
                <a:lnTo>
                  <a:pt x="307107" y="937716"/>
                </a:lnTo>
                <a:lnTo>
                  <a:pt x="266564" y="919530"/>
                </a:lnTo>
                <a:lnTo>
                  <a:pt x="228095" y="897858"/>
                </a:lnTo>
                <a:lnTo>
                  <a:pt x="191902" y="872904"/>
                </a:lnTo>
                <a:lnTo>
                  <a:pt x="158190" y="844871"/>
                </a:lnTo>
                <a:lnTo>
                  <a:pt x="127161" y="813960"/>
                </a:lnTo>
                <a:lnTo>
                  <a:pt x="99021" y="780376"/>
                </a:lnTo>
                <a:lnTo>
                  <a:pt x="73972" y="744321"/>
                </a:lnTo>
                <a:lnTo>
                  <a:pt x="52218" y="705997"/>
                </a:lnTo>
                <a:lnTo>
                  <a:pt x="33962" y="665608"/>
                </a:lnTo>
                <a:lnTo>
                  <a:pt x="19409" y="623357"/>
                </a:lnTo>
                <a:lnTo>
                  <a:pt x="8762" y="579446"/>
                </a:lnTo>
                <a:lnTo>
                  <a:pt x="2224" y="534079"/>
                </a:lnTo>
                <a:lnTo>
                  <a:pt x="0" y="484091"/>
                </a:lnTo>
                <a:lnTo>
                  <a:pt x="2224" y="437470"/>
                </a:lnTo>
                <a:lnTo>
                  <a:pt x="8762" y="392103"/>
                </a:lnTo>
                <a:lnTo>
                  <a:pt x="19409" y="348192"/>
                </a:lnTo>
                <a:lnTo>
                  <a:pt x="33962" y="305941"/>
                </a:lnTo>
                <a:lnTo>
                  <a:pt x="52218" y="265552"/>
                </a:lnTo>
                <a:lnTo>
                  <a:pt x="73972" y="227228"/>
                </a:lnTo>
                <a:lnTo>
                  <a:pt x="99021" y="191173"/>
                </a:lnTo>
                <a:lnTo>
                  <a:pt x="127161" y="157589"/>
                </a:lnTo>
                <a:lnTo>
                  <a:pt x="158190" y="126678"/>
                </a:lnTo>
                <a:lnTo>
                  <a:pt x="191902" y="98645"/>
                </a:lnTo>
                <a:lnTo>
                  <a:pt x="228095" y="73691"/>
                </a:lnTo>
                <a:lnTo>
                  <a:pt x="266564" y="52019"/>
                </a:lnTo>
                <a:lnTo>
                  <a:pt x="307107" y="33833"/>
                </a:lnTo>
                <a:lnTo>
                  <a:pt x="349519" y="19335"/>
                </a:lnTo>
                <a:lnTo>
                  <a:pt x="393598" y="8728"/>
                </a:lnTo>
                <a:lnTo>
                  <a:pt x="439138" y="2216"/>
                </a:lnTo>
                <a:lnTo>
                  <a:pt x="485937" y="0"/>
                </a:lnTo>
                <a:lnTo>
                  <a:pt x="8619117" y="0"/>
                </a:lnTo>
                <a:lnTo>
                  <a:pt x="8665916" y="2216"/>
                </a:lnTo>
                <a:lnTo>
                  <a:pt x="8711456" y="8728"/>
                </a:lnTo>
                <a:lnTo>
                  <a:pt x="8755535" y="19335"/>
                </a:lnTo>
                <a:lnTo>
                  <a:pt x="8797947" y="33833"/>
                </a:lnTo>
                <a:lnTo>
                  <a:pt x="8838490" y="52019"/>
                </a:lnTo>
                <a:lnTo>
                  <a:pt x="8876959" y="73691"/>
                </a:lnTo>
                <a:lnTo>
                  <a:pt x="8913152" y="98645"/>
                </a:lnTo>
                <a:lnTo>
                  <a:pt x="8946865" y="126678"/>
                </a:lnTo>
                <a:lnTo>
                  <a:pt x="8977893" y="157589"/>
                </a:lnTo>
                <a:lnTo>
                  <a:pt x="9006033" y="191173"/>
                </a:lnTo>
                <a:lnTo>
                  <a:pt x="9031082" y="227228"/>
                </a:lnTo>
                <a:lnTo>
                  <a:pt x="9052837" y="265552"/>
                </a:lnTo>
                <a:lnTo>
                  <a:pt x="9071092" y="305941"/>
                </a:lnTo>
                <a:lnTo>
                  <a:pt x="9085645" y="348192"/>
                </a:lnTo>
                <a:lnTo>
                  <a:pt x="9096293" y="392103"/>
                </a:lnTo>
                <a:lnTo>
                  <a:pt x="9102830" y="437470"/>
                </a:lnTo>
                <a:lnTo>
                  <a:pt x="9105055" y="487458"/>
                </a:lnTo>
                <a:lnTo>
                  <a:pt x="9102830" y="534079"/>
                </a:lnTo>
                <a:lnTo>
                  <a:pt x="9096293" y="579446"/>
                </a:lnTo>
                <a:lnTo>
                  <a:pt x="9085645" y="623357"/>
                </a:lnTo>
                <a:lnTo>
                  <a:pt x="9071092" y="665608"/>
                </a:lnTo>
                <a:lnTo>
                  <a:pt x="9052837" y="705997"/>
                </a:lnTo>
                <a:lnTo>
                  <a:pt x="9031082" y="744321"/>
                </a:lnTo>
                <a:lnTo>
                  <a:pt x="9006033" y="780376"/>
                </a:lnTo>
                <a:lnTo>
                  <a:pt x="8977893" y="813960"/>
                </a:lnTo>
                <a:lnTo>
                  <a:pt x="8946865" y="844871"/>
                </a:lnTo>
                <a:lnTo>
                  <a:pt x="8913152" y="872904"/>
                </a:lnTo>
                <a:lnTo>
                  <a:pt x="8876959" y="897858"/>
                </a:lnTo>
                <a:lnTo>
                  <a:pt x="8838490" y="919530"/>
                </a:lnTo>
                <a:lnTo>
                  <a:pt x="8797947" y="937716"/>
                </a:lnTo>
                <a:lnTo>
                  <a:pt x="8755535" y="952214"/>
                </a:lnTo>
                <a:lnTo>
                  <a:pt x="8711456" y="962821"/>
                </a:lnTo>
                <a:lnTo>
                  <a:pt x="8665916" y="969333"/>
                </a:lnTo>
                <a:lnTo>
                  <a:pt x="8619117" y="971549"/>
                </a:lnTo>
                <a:close/>
              </a:path>
            </a:pathLst>
          </a:custGeom>
          <a:solidFill>
            <a:srgbClr val="77D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73678" y="1087198"/>
            <a:ext cx="5919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290" dirty="0">
                <a:latin typeface="Verdana"/>
                <a:cs typeface="Verdana"/>
              </a:rPr>
              <a:t>P</a:t>
            </a:r>
            <a:r>
              <a:rPr sz="3000" b="0" spc="-120" dirty="0">
                <a:latin typeface="Verdana"/>
                <a:cs typeface="Verdana"/>
              </a:rPr>
              <a:t>r</a:t>
            </a:r>
            <a:r>
              <a:rPr sz="3000" b="0" spc="15" dirty="0">
                <a:latin typeface="Verdana"/>
                <a:cs typeface="Verdana"/>
              </a:rPr>
              <a:t>o</a:t>
            </a:r>
            <a:r>
              <a:rPr sz="3000" b="0" spc="110" dirty="0">
                <a:latin typeface="Verdana"/>
                <a:cs typeface="Verdana"/>
              </a:rPr>
              <a:t>b</a:t>
            </a:r>
            <a:r>
              <a:rPr sz="3000" b="0" spc="-55" dirty="0">
                <a:latin typeface="Verdana"/>
                <a:cs typeface="Verdana"/>
              </a:rPr>
              <a:t>l</a:t>
            </a:r>
            <a:r>
              <a:rPr sz="3000" b="0" spc="-20" dirty="0">
                <a:latin typeface="Verdana"/>
                <a:cs typeface="Verdana"/>
              </a:rPr>
              <a:t>e</a:t>
            </a:r>
            <a:r>
              <a:rPr sz="3000" b="0" spc="250" dirty="0">
                <a:latin typeface="Verdana"/>
                <a:cs typeface="Verdana"/>
              </a:rPr>
              <a:t>m</a:t>
            </a:r>
            <a:r>
              <a:rPr sz="3000" b="0" spc="-370" dirty="0">
                <a:latin typeface="Verdana"/>
                <a:cs typeface="Verdana"/>
              </a:rPr>
              <a:t> </a:t>
            </a:r>
            <a:r>
              <a:rPr sz="3000" b="0" spc="-254" dirty="0">
                <a:latin typeface="Verdana"/>
                <a:cs typeface="Verdana"/>
              </a:rPr>
              <a:t>S</a:t>
            </a:r>
            <a:r>
              <a:rPr sz="3000" b="0" spc="-10" dirty="0">
                <a:latin typeface="Verdana"/>
                <a:cs typeface="Verdana"/>
              </a:rPr>
              <a:t>t</a:t>
            </a:r>
            <a:r>
              <a:rPr sz="3000" b="0" spc="-75" dirty="0">
                <a:latin typeface="Verdana"/>
                <a:cs typeface="Verdana"/>
              </a:rPr>
              <a:t>a</a:t>
            </a:r>
            <a:r>
              <a:rPr sz="3000" b="0" spc="-10" dirty="0">
                <a:latin typeface="Verdana"/>
                <a:cs typeface="Verdana"/>
              </a:rPr>
              <a:t>t</a:t>
            </a:r>
            <a:r>
              <a:rPr sz="3000" b="0" spc="-20" dirty="0">
                <a:latin typeface="Verdana"/>
                <a:cs typeface="Verdana"/>
              </a:rPr>
              <a:t>e</a:t>
            </a:r>
            <a:r>
              <a:rPr sz="3000" b="0" spc="185" dirty="0">
                <a:latin typeface="Verdana"/>
                <a:cs typeface="Verdana"/>
              </a:rPr>
              <a:t>m</a:t>
            </a:r>
            <a:r>
              <a:rPr sz="3000" b="0" spc="-20" dirty="0">
                <a:latin typeface="Verdana"/>
                <a:cs typeface="Verdana"/>
              </a:rPr>
              <a:t>e</a:t>
            </a:r>
            <a:r>
              <a:rPr sz="3000" b="0" spc="75" dirty="0">
                <a:latin typeface="Verdana"/>
                <a:cs typeface="Verdana"/>
              </a:rPr>
              <a:t>n</a:t>
            </a:r>
            <a:r>
              <a:rPr sz="3000" b="0" spc="55" dirty="0">
                <a:latin typeface="Verdana"/>
                <a:cs typeface="Verdana"/>
              </a:rPr>
              <a:t>t</a:t>
            </a:r>
            <a:r>
              <a:rPr sz="3000" b="0" spc="-370" dirty="0">
                <a:latin typeface="Verdana"/>
                <a:cs typeface="Verdana"/>
              </a:rPr>
              <a:t> </a:t>
            </a:r>
            <a:r>
              <a:rPr sz="3000" b="0" spc="-125" dirty="0">
                <a:latin typeface="Verdana"/>
                <a:cs typeface="Verdana"/>
              </a:rPr>
              <a:t>&amp;</a:t>
            </a:r>
            <a:r>
              <a:rPr sz="3000" b="0" spc="-370" dirty="0">
                <a:latin typeface="Verdana"/>
                <a:cs typeface="Verdana"/>
              </a:rPr>
              <a:t> </a:t>
            </a:r>
            <a:r>
              <a:rPr sz="3000" b="0" spc="-254" dirty="0">
                <a:latin typeface="Verdana"/>
                <a:cs typeface="Verdana"/>
              </a:rPr>
              <a:t>S</a:t>
            </a:r>
            <a:r>
              <a:rPr sz="3000" b="0" spc="15" dirty="0">
                <a:latin typeface="Verdana"/>
                <a:cs typeface="Verdana"/>
              </a:rPr>
              <a:t>o</a:t>
            </a:r>
            <a:r>
              <a:rPr sz="3000" b="0" spc="-55" dirty="0">
                <a:latin typeface="Verdana"/>
                <a:cs typeface="Verdana"/>
              </a:rPr>
              <a:t>l</a:t>
            </a:r>
            <a:r>
              <a:rPr sz="3000" b="0" spc="65" dirty="0">
                <a:latin typeface="Verdana"/>
                <a:cs typeface="Verdana"/>
              </a:rPr>
              <a:t>u</a:t>
            </a:r>
            <a:r>
              <a:rPr sz="3000" b="0" spc="-10" dirty="0">
                <a:latin typeface="Verdana"/>
                <a:cs typeface="Verdana"/>
              </a:rPr>
              <a:t>t</a:t>
            </a:r>
            <a:r>
              <a:rPr sz="3000" b="0" spc="-55" dirty="0">
                <a:latin typeface="Verdana"/>
                <a:cs typeface="Verdana"/>
              </a:rPr>
              <a:t>i</a:t>
            </a:r>
            <a:r>
              <a:rPr sz="3000" b="0" spc="15" dirty="0">
                <a:latin typeface="Verdana"/>
                <a:cs typeface="Verdana"/>
              </a:rPr>
              <a:t>o</a:t>
            </a:r>
            <a:r>
              <a:rPr sz="3000" b="0" spc="75" dirty="0">
                <a:latin typeface="Verdana"/>
                <a:cs typeface="Verdana"/>
              </a:rPr>
              <a:t>n</a:t>
            </a:r>
            <a:r>
              <a:rPr sz="3000" b="0" spc="-60" dirty="0">
                <a:latin typeface="Verdana"/>
                <a:cs typeface="Verdana"/>
              </a:rPr>
              <a:t>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56794" y="895821"/>
            <a:ext cx="933450" cy="933450"/>
          </a:xfrm>
          <a:custGeom>
            <a:avLst/>
            <a:gdLst/>
            <a:ahLst/>
            <a:cxnLst/>
            <a:rect l="l" t="t" r="r" b="b"/>
            <a:pathLst>
              <a:path w="933450" h="933450">
                <a:moveTo>
                  <a:pt x="466725" y="933450"/>
                </a:moveTo>
                <a:lnTo>
                  <a:pt x="419005" y="931040"/>
                </a:lnTo>
                <a:lnTo>
                  <a:pt x="372663" y="923967"/>
                </a:lnTo>
                <a:lnTo>
                  <a:pt x="327935" y="912466"/>
                </a:lnTo>
                <a:lnTo>
                  <a:pt x="285054" y="896772"/>
                </a:lnTo>
                <a:lnTo>
                  <a:pt x="244256" y="877118"/>
                </a:lnTo>
                <a:lnTo>
                  <a:pt x="205774" y="853740"/>
                </a:lnTo>
                <a:lnTo>
                  <a:pt x="169844" y="826872"/>
                </a:lnTo>
                <a:lnTo>
                  <a:pt x="136700" y="796749"/>
                </a:lnTo>
                <a:lnTo>
                  <a:pt x="106577" y="763605"/>
                </a:lnTo>
                <a:lnTo>
                  <a:pt x="79709" y="727675"/>
                </a:lnTo>
                <a:lnTo>
                  <a:pt x="56331" y="689193"/>
                </a:lnTo>
                <a:lnTo>
                  <a:pt x="36677" y="648395"/>
                </a:lnTo>
                <a:lnTo>
                  <a:pt x="20983" y="605514"/>
                </a:lnTo>
                <a:lnTo>
                  <a:pt x="9482" y="560786"/>
                </a:lnTo>
                <a:lnTo>
                  <a:pt x="2409" y="514444"/>
                </a:lnTo>
                <a:lnTo>
                  <a:pt x="0" y="466725"/>
                </a:lnTo>
                <a:lnTo>
                  <a:pt x="2409" y="419005"/>
                </a:lnTo>
                <a:lnTo>
                  <a:pt x="9482" y="372663"/>
                </a:lnTo>
                <a:lnTo>
                  <a:pt x="20983" y="327935"/>
                </a:lnTo>
                <a:lnTo>
                  <a:pt x="36677" y="285054"/>
                </a:lnTo>
                <a:lnTo>
                  <a:pt x="56331" y="244256"/>
                </a:lnTo>
                <a:lnTo>
                  <a:pt x="79709" y="205774"/>
                </a:lnTo>
                <a:lnTo>
                  <a:pt x="106577" y="169844"/>
                </a:lnTo>
                <a:lnTo>
                  <a:pt x="136700" y="136700"/>
                </a:lnTo>
                <a:lnTo>
                  <a:pt x="169844" y="106577"/>
                </a:lnTo>
                <a:lnTo>
                  <a:pt x="205774" y="79709"/>
                </a:lnTo>
                <a:lnTo>
                  <a:pt x="244256" y="56331"/>
                </a:lnTo>
                <a:lnTo>
                  <a:pt x="285054" y="36677"/>
                </a:lnTo>
                <a:lnTo>
                  <a:pt x="327935" y="20983"/>
                </a:lnTo>
                <a:lnTo>
                  <a:pt x="372663" y="9482"/>
                </a:lnTo>
                <a:lnTo>
                  <a:pt x="419005" y="2409"/>
                </a:lnTo>
                <a:lnTo>
                  <a:pt x="466725" y="0"/>
                </a:lnTo>
                <a:lnTo>
                  <a:pt x="514444" y="2409"/>
                </a:lnTo>
                <a:lnTo>
                  <a:pt x="560786" y="9482"/>
                </a:lnTo>
                <a:lnTo>
                  <a:pt x="605514" y="20983"/>
                </a:lnTo>
                <a:lnTo>
                  <a:pt x="648395" y="36677"/>
                </a:lnTo>
                <a:lnTo>
                  <a:pt x="689193" y="56331"/>
                </a:lnTo>
                <a:lnTo>
                  <a:pt x="727675" y="79709"/>
                </a:lnTo>
                <a:lnTo>
                  <a:pt x="763605" y="106577"/>
                </a:lnTo>
                <a:lnTo>
                  <a:pt x="796749" y="136700"/>
                </a:lnTo>
                <a:lnTo>
                  <a:pt x="826872" y="169844"/>
                </a:lnTo>
                <a:lnTo>
                  <a:pt x="853740" y="205774"/>
                </a:lnTo>
                <a:lnTo>
                  <a:pt x="877118" y="244256"/>
                </a:lnTo>
                <a:lnTo>
                  <a:pt x="896772" y="285054"/>
                </a:lnTo>
                <a:lnTo>
                  <a:pt x="912466" y="327935"/>
                </a:lnTo>
                <a:lnTo>
                  <a:pt x="923967" y="372663"/>
                </a:lnTo>
                <a:lnTo>
                  <a:pt x="931040" y="419005"/>
                </a:lnTo>
                <a:lnTo>
                  <a:pt x="933450" y="466725"/>
                </a:lnTo>
                <a:lnTo>
                  <a:pt x="931040" y="514444"/>
                </a:lnTo>
                <a:lnTo>
                  <a:pt x="923967" y="560786"/>
                </a:lnTo>
                <a:lnTo>
                  <a:pt x="912466" y="605514"/>
                </a:lnTo>
                <a:lnTo>
                  <a:pt x="896772" y="648395"/>
                </a:lnTo>
                <a:lnTo>
                  <a:pt x="877118" y="689193"/>
                </a:lnTo>
                <a:lnTo>
                  <a:pt x="853740" y="727675"/>
                </a:lnTo>
                <a:lnTo>
                  <a:pt x="826872" y="763605"/>
                </a:lnTo>
                <a:lnTo>
                  <a:pt x="796749" y="796749"/>
                </a:lnTo>
                <a:lnTo>
                  <a:pt x="763605" y="826872"/>
                </a:lnTo>
                <a:lnTo>
                  <a:pt x="727675" y="853740"/>
                </a:lnTo>
                <a:lnTo>
                  <a:pt x="689193" y="877118"/>
                </a:lnTo>
                <a:lnTo>
                  <a:pt x="648395" y="896772"/>
                </a:lnTo>
                <a:lnTo>
                  <a:pt x="605514" y="912466"/>
                </a:lnTo>
                <a:lnTo>
                  <a:pt x="560786" y="923967"/>
                </a:lnTo>
                <a:lnTo>
                  <a:pt x="514444" y="931040"/>
                </a:lnTo>
                <a:lnTo>
                  <a:pt x="466725" y="933450"/>
                </a:lnTo>
                <a:close/>
              </a:path>
            </a:pathLst>
          </a:custGeom>
          <a:solidFill>
            <a:srgbClr val="77D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39143" y="1102292"/>
            <a:ext cx="1663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800" dirty="0">
                <a:latin typeface="Verdana"/>
                <a:cs typeface="Verdana"/>
              </a:rPr>
              <a:t>1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672" y="2108902"/>
            <a:ext cx="9105265" cy="971550"/>
          </a:xfrm>
          <a:custGeom>
            <a:avLst/>
            <a:gdLst/>
            <a:ahLst/>
            <a:cxnLst/>
            <a:rect l="l" t="t" r="r" b="b"/>
            <a:pathLst>
              <a:path w="9105265" h="971550">
                <a:moveTo>
                  <a:pt x="8619117" y="971549"/>
                </a:moveTo>
                <a:lnTo>
                  <a:pt x="485937" y="971549"/>
                </a:lnTo>
                <a:lnTo>
                  <a:pt x="439138" y="969333"/>
                </a:lnTo>
                <a:lnTo>
                  <a:pt x="393598" y="962821"/>
                </a:lnTo>
                <a:lnTo>
                  <a:pt x="349519" y="952214"/>
                </a:lnTo>
                <a:lnTo>
                  <a:pt x="307107" y="937716"/>
                </a:lnTo>
                <a:lnTo>
                  <a:pt x="266564" y="919530"/>
                </a:lnTo>
                <a:lnTo>
                  <a:pt x="228095" y="897858"/>
                </a:lnTo>
                <a:lnTo>
                  <a:pt x="191902" y="872904"/>
                </a:lnTo>
                <a:lnTo>
                  <a:pt x="158190" y="844871"/>
                </a:lnTo>
                <a:lnTo>
                  <a:pt x="127161" y="813960"/>
                </a:lnTo>
                <a:lnTo>
                  <a:pt x="99021" y="780376"/>
                </a:lnTo>
                <a:lnTo>
                  <a:pt x="73972" y="744321"/>
                </a:lnTo>
                <a:lnTo>
                  <a:pt x="52218" y="705997"/>
                </a:lnTo>
                <a:lnTo>
                  <a:pt x="33962" y="665608"/>
                </a:lnTo>
                <a:lnTo>
                  <a:pt x="19409" y="623357"/>
                </a:lnTo>
                <a:lnTo>
                  <a:pt x="8762" y="579446"/>
                </a:lnTo>
                <a:lnTo>
                  <a:pt x="2224" y="534079"/>
                </a:lnTo>
                <a:lnTo>
                  <a:pt x="0" y="484091"/>
                </a:lnTo>
                <a:lnTo>
                  <a:pt x="2224" y="437470"/>
                </a:lnTo>
                <a:lnTo>
                  <a:pt x="8762" y="392103"/>
                </a:lnTo>
                <a:lnTo>
                  <a:pt x="19409" y="348192"/>
                </a:lnTo>
                <a:lnTo>
                  <a:pt x="33962" y="305941"/>
                </a:lnTo>
                <a:lnTo>
                  <a:pt x="52218" y="265552"/>
                </a:lnTo>
                <a:lnTo>
                  <a:pt x="73972" y="227228"/>
                </a:lnTo>
                <a:lnTo>
                  <a:pt x="99021" y="191173"/>
                </a:lnTo>
                <a:lnTo>
                  <a:pt x="127161" y="157589"/>
                </a:lnTo>
                <a:lnTo>
                  <a:pt x="158190" y="126678"/>
                </a:lnTo>
                <a:lnTo>
                  <a:pt x="191902" y="98645"/>
                </a:lnTo>
                <a:lnTo>
                  <a:pt x="228095" y="73691"/>
                </a:lnTo>
                <a:lnTo>
                  <a:pt x="266564" y="52019"/>
                </a:lnTo>
                <a:lnTo>
                  <a:pt x="307107" y="33833"/>
                </a:lnTo>
                <a:lnTo>
                  <a:pt x="349519" y="19335"/>
                </a:lnTo>
                <a:lnTo>
                  <a:pt x="393598" y="8728"/>
                </a:lnTo>
                <a:lnTo>
                  <a:pt x="439138" y="2216"/>
                </a:lnTo>
                <a:lnTo>
                  <a:pt x="485937" y="0"/>
                </a:lnTo>
                <a:lnTo>
                  <a:pt x="8619117" y="0"/>
                </a:lnTo>
                <a:lnTo>
                  <a:pt x="8665916" y="2216"/>
                </a:lnTo>
                <a:lnTo>
                  <a:pt x="8711456" y="8728"/>
                </a:lnTo>
                <a:lnTo>
                  <a:pt x="8755535" y="19335"/>
                </a:lnTo>
                <a:lnTo>
                  <a:pt x="8797947" y="33833"/>
                </a:lnTo>
                <a:lnTo>
                  <a:pt x="8838490" y="52019"/>
                </a:lnTo>
                <a:lnTo>
                  <a:pt x="8876959" y="73691"/>
                </a:lnTo>
                <a:lnTo>
                  <a:pt x="8913152" y="98645"/>
                </a:lnTo>
                <a:lnTo>
                  <a:pt x="8946865" y="126678"/>
                </a:lnTo>
                <a:lnTo>
                  <a:pt x="8977893" y="157589"/>
                </a:lnTo>
                <a:lnTo>
                  <a:pt x="9006033" y="191173"/>
                </a:lnTo>
                <a:lnTo>
                  <a:pt x="9031082" y="227228"/>
                </a:lnTo>
                <a:lnTo>
                  <a:pt x="9052837" y="265552"/>
                </a:lnTo>
                <a:lnTo>
                  <a:pt x="9071092" y="305941"/>
                </a:lnTo>
                <a:lnTo>
                  <a:pt x="9085645" y="348192"/>
                </a:lnTo>
                <a:lnTo>
                  <a:pt x="9096293" y="392103"/>
                </a:lnTo>
                <a:lnTo>
                  <a:pt x="9102830" y="437470"/>
                </a:lnTo>
                <a:lnTo>
                  <a:pt x="9105055" y="487458"/>
                </a:lnTo>
                <a:lnTo>
                  <a:pt x="9102830" y="534079"/>
                </a:lnTo>
                <a:lnTo>
                  <a:pt x="9096293" y="579446"/>
                </a:lnTo>
                <a:lnTo>
                  <a:pt x="9085645" y="623357"/>
                </a:lnTo>
                <a:lnTo>
                  <a:pt x="9071092" y="665608"/>
                </a:lnTo>
                <a:lnTo>
                  <a:pt x="9052837" y="705997"/>
                </a:lnTo>
                <a:lnTo>
                  <a:pt x="9031082" y="744321"/>
                </a:lnTo>
                <a:lnTo>
                  <a:pt x="9006033" y="780376"/>
                </a:lnTo>
                <a:lnTo>
                  <a:pt x="8977893" y="813960"/>
                </a:lnTo>
                <a:lnTo>
                  <a:pt x="8946865" y="844871"/>
                </a:lnTo>
                <a:lnTo>
                  <a:pt x="8913152" y="872904"/>
                </a:lnTo>
                <a:lnTo>
                  <a:pt x="8876959" y="897858"/>
                </a:lnTo>
                <a:lnTo>
                  <a:pt x="8838490" y="919530"/>
                </a:lnTo>
                <a:lnTo>
                  <a:pt x="8797947" y="937716"/>
                </a:lnTo>
                <a:lnTo>
                  <a:pt x="8755535" y="952214"/>
                </a:lnTo>
                <a:lnTo>
                  <a:pt x="8711456" y="962821"/>
                </a:lnTo>
                <a:lnTo>
                  <a:pt x="8665916" y="969333"/>
                </a:lnTo>
                <a:lnTo>
                  <a:pt x="8619117" y="971549"/>
                </a:lnTo>
                <a:close/>
              </a:path>
            </a:pathLst>
          </a:custGeom>
          <a:solidFill>
            <a:srgbClr val="C8E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63671" y="2343947"/>
            <a:ext cx="41395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>
                <a:latin typeface="Verdana"/>
                <a:cs typeface="Verdana"/>
              </a:rPr>
              <a:t>A</a:t>
            </a:r>
            <a:r>
              <a:rPr sz="3000" spc="65" dirty="0">
                <a:latin typeface="Verdana"/>
                <a:cs typeface="Verdana"/>
              </a:rPr>
              <a:t>u</a:t>
            </a:r>
            <a:r>
              <a:rPr sz="3000" spc="-10" dirty="0">
                <a:latin typeface="Verdana"/>
                <a:cs typeface="Verdana"/>
              </a:rPr>
              <a:t>t</a:t>
            </a:r>
            <a:r>
              <a:rPr sz="3000" spc="15" dirty="0">
                <a:latin typeface="Verdana"/>
                <a:cs typeface="Verdana"/>
              </a:rPr>
              <a:t>o</a:t>
            </a:r>
            <a:r>
              <a:rPr sz="3000" spc="185" dirty="0">
                <a:latin typeface="Verdana"/>
                <a:cs typeface="Verdana"/>
              </a:rPr>
              <a:t>m</a:t>
            </a:r>
            <a:r>
              <a:rPr sz="3000" spc="-75" dirty="0">
                <a:latin typeface="Verdana"/>
                <a:cs typeface="Verdana"/>
              </a:rPr>
              <a:t>a</a:t>
            </a:r>
            <a:r>
              <a:rPr sz="3000" spc="-10" dirty="0">
                <a:latin typeface="Verdana"/>
                <a:cs typeface="Verdana"/>
              </a:rPr>
              <a:t>t</a:t>
            </a:r>
            <a:r>
              <a:rPr sz="3000" spc="-55" dirty="0">
                <a:latin typeface="Verdana"/>
                <a:cs typeface="Verdana"/>
              </a:rPr>
              <a:t>i</a:t>
            </a:r>
            <a:r>
              <a:rPr sz="3000" spc="15" dirty="0">
                <a:latin typeface="Verdana"/>
                <a:cs typeface="Verdana"/>
              </a:rPr>
              <a:t>o</a:t>
            </a:r>
            <a:r>
              <a:rPr sz="3000" spc="140" dirty="0">
                <a:latin typeface="Verdana"/>
                <a:cs typeface="Verdana"/>
              </a:rPr>
              <a:t>n</a:t>
            </a:r>
            <a:r>
              <a:rPr sz="3000" spc="-370" dirty="0">
                <a:latin typeface="Verdana"/>
                <a:cs typeface="Verdana"/>
              </a:rPr>
              <a:t> </a:t>
            </a:r>
            <a:r>
              <a:rPr sz="3000" spc="90" dirty="0">
                <a:latin typeface="Verdana"/>
                <a:cs typeface="Verdana"/>
              </a:rPr>
              <a:t>O</a:t>
            </a:r>
            <a:r>
              <a:rPr sz="3000" spc="-165" dirty="0">
                <a:latin typeface="Verdana"/>
                <a:cs typeface="Verdana"/>
              </a:rPr>
              <a:t>v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-120" dirty="0">
                <a:latin typeface="Verdana"/>
                <a:cs typeface="Verdana"/>
              </a:rPr>
              <a:t>r</a:t>
            </a:r>
            <a:r>
              <a:rPr sz="3000" spc="-165" dirty="0">
                <a:latin typeface="Verdana"/>
                <a:cs typeface="Verdana"/>
              </a:rPr>
              <a:t>v</a:t>
            </a:r>
            <a:r>
              <a:rPr sz="3000" spc="-55" dirty="0">
                <a:latin typeface="Verdana"/>
                <a:cs typeface="Verdana"/>
              </a:rPr>
              <a:t>i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240" dirty="0">
                <a:latin typeface="Verdana"/>
                <a:cs typeface="Verdana"/>
              </a:rPr>
              <a:t>w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56794" y="2152571"/>
            <a:ext cx="933450" cy="933450"/>
          </a:xfrm>
          <a:custGeom>
            <a:avLst/>
            <a:gdLst/>
            <a:ahLst/>
            <a:cxnLst/>
            <a:rect l="l" t="t" r="r" b="b"/>
            <a:pathLst>
              <a:path w="933450" h="933450">
                <a:moveTo>
                  <a:pt x="466725" y="933450"/>
                </a:moveTo>
                <a:lnTo>
                  <a:pt x="419005" y="931040"/>
                </a:lnTo>
                <a:lnTo>
                  <a:pt x="372663" y="923967"/>
                </a:lnTo>
                <a:lnTo>
                  <a:pt x="327935" y="912466"/>
                </a:lnTo>
                <a:lnTo>
                  <a:pt x="285054" y="896772"/>
                </a:lnTo>
                <a:lnTo>
                  <a:pt x="244256" y="877118"/>
                </a:lnTo>
                <a:lnTo>
                  <a:pt x="205774" y="853740"/>
                </a:lnTo>
                <a:lnTo>
                  <a:pt x="169844" y="826872"/>
                </a:lnTo>
                <a:lnTo>
                  <a:pt x="136700" y="796749"/>
                </a:lnTo>
                <a:lnTo>
                  <a:pt x="106577" y="763605"/>
                </a:lnTo>
                <a:lnTo>
                  <a:pt x="79709" y="727675"/>
                </a:lnTo>
                <a:lnTo>
                  <a:pt x="56331" y="689193"/>
                </a:lnTo>
                <a:lnTo>
                  <a:pt x="36677" y="648395"/>
                </a:lnTo>
                <a:lnTo>
                  <a:pt x="20983" y="605514"/>
                </a:lnTo>
                <a:lnTo>
                  <a:pt x="9482" y="560786"/>
                </a:lnTo>
                <a:lnTo>
                  <a:pt x="2409" y="514444"/>
                </a:lnTo>
                <a:lnTo>
                  <a:pt x="0" y="466725"/>
                </a:lnTo>
                <a:lnTo>
                  <a:pt x="2409" y="419005"/>
                </a:lnTo>
                <a:lnTo>
                  <a:pt x="9482" y="372663"/>
                </a:lnTo>
                <a:lnTo>
                  <a:pt x="20983" y="327935"/>
                </a:lnTo>
                <a:lnTo>
                  <a:pt x="36677" y="285054"/>
                </a:lnTo>
                <a:lnTo>
                  <a:pt x="56331" y="244256"/>
                </a:lnTo>
                <a:lnTo>
                  <a:pt x="79709" y="205774"/>
                </a:lnTo>
                <a:lnTo>
                  <a:pt x="106577" y="169844"/>
                </a:lnTo>
                <a:lnTo>
                  <a:pt x="136700" y="136700"/>
                </a:lnTo>
                <a:lnTo>
                  <a:pt x="169844" y="106577"/>
                </a:lnTo>
                <a:lnTo>
                  <a:pt x="205774" y="79709"/>
                </a:lnTo>
                <a:lnTo>
                  <a:pt x="244256" y="56331"/>
                </a:lnTo>
                <a:lnTo>
                  <a:pt x="285054" y="36677"/>
                </a:lnTo>
                <a:lnTo>
                  <a:pt x="327935" y="20983"/>
                </a:lnTo>
                <a:lnTo>
                  <a:pt x="372663" y="9482"/>
                </a:lnTo>
                <a:lnTo>
                  <a:pt x="419005" y="2409"/>
                </a:lnTo>
                <a:lnTo>
                  <a:pt x="466725" y="0"/>
                </a:lnTo>
                <a:lnTo>
                  <a:pt x="514444" y="2409"/>
                </a:lnTo>
                <a:lnTo>
                  <a:pt x="560786" y="9482"/>
                </a:lnTo>
                <a:lnTo>
                  <a:pt x="605514" y="20983"/>
                </a:lnTo>
                <a:lnTo>
                  <a:pt x="648395" y="36677"/>
                </a:lnTo>
                <a:lnTo>
                  <a:pt x="689193" y="56331"/>
                </a:lnTo>
                <a:lnTo>
                  <a:pt x="727675" y="79709"/>
                </a:lnTo>
                <a:lnTo>
                  <a:pt x="763605" y="106577"/>
                </a:lnTo>
                <a:lnTo>
                  <a:pt x="796749" y="136700"/>
                </a:lnTo>
                <a:lnTo>
                  <a:pt x="826872" y="169844"/>
                </a:lnTo>
                <a:lnTo>
                  <a:pt x="853740" y="205774"/>
                </a:lnTo>
                <a:lnTo>
                  <a:pt x="877118" y="244256"/>
                </a:lnTo>
                <a:lnTo>
                  <a:pt x="896772" y="285054"/>
                </a:lnTo>
                <a:lnTo>
                  <a:pt x="912466" y="327935"/>
                </a:lnTo>
                <a:lnTo>
                  <a:pt x="923967" y="372663"/>
                </a:lnTo>
                <a:lnTo>
                  <a:pt x="931040" y="419005"/>
                </a:lnTo>
                <a:lnTo>
                  <a:pt x="933450" y="466725"/>
                </a:lnTo>
                <a:lnTo>
                  <a:pt x="931040" y="514444"/>
                </a:lnTo>
                <a:lnTo>
                  <a:pt x="923967" y="560786"/>
                </a:lnTo>
                <a:lnTo>
                  <a:pt x="912466" y="605514"/>
                </a:lnTo>
                <a:lnTo>
                  <a:pt x="896772" y="648395"/>
                </a:lnTo>
                <a:lnTo>
                  <a:pt x="877118" y="689193"/>
                </a:lnTo>
                <a:lnTo>
                  <a:pt x="853740" y="727675"/>
                </a:lnTo>
                <a:lnTo>
                  <a:pt x="826872" y="763605"/>
                </a:lnTo>
                <a:lnTo>
                  <a:pt x="796749" y="796749"/>
                </a:lnTo>
                <a:lnTo>
                  <a:pt x="763605" y="826872"/>
                </a:lnTo>
                <a:lnTo>
                  <a:pt x="727675" y="853740"/>
                </a:lnTo>
                <a:lnTo>
                  <a:pt x="689193" y="877118"/>
                </a:lnTo>
                <a:lnTo>
                  <a:pt x="648395" y="896772"/>
                </a:lnTo>
                <a:lnTo>
                  <a:pt x="605514" y="912466"/>
                </a:lnTo>
                <a:lnTo>
                  <a:pt x="560786" y="923967"/>
                </a:lnTo>
                <a:lnTo>
                  <a:pt x="514444" y="931040"/>
                </a:lnTo>
                <a:lnTo>
                  <a:pt x="466725" y="933450"/>
                </a:lnTo>
                <a:close/>
              </a:path>
            </a:pathLst>
          </a:custGeom>
          <a:solidFill>
            <a:srgbClr val="C8E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00299" y="2359042"/>
            <a:ext cx="244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90" dirty="0">
                <a:latin typeface="Verdana"/>
                <a:cs typeface="Verdana"/>
              </a:rPr>
              <a:t>2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82672" y="3369582"/>
            <a:ext cx="9105265" cy="971550"/>
          </a:xfrm>
          <a:custGeom>
            <a:avLst/>
            <a:gdLst/>
            <a:ahLst/>
            <a:cxnLst/>
            <a:rect l="l" t="t" r="r" b="b"/>
            <a:pathLst>
              <a:path w="9105265" h="971550">
                <a:moveTo>
                  <a:pt x="8619117" y="971549"/>
                </a:moveTo>
                <a:lnTo>
                  <a:pt x="485937" y="971549"/>
                </a:lnTo>
                <a:lnTo>
                  <a:pt x="439138" y="969333"/>
                </a:lnTo>
                <a:lnTo>
                  <a:pt x="393598" y="962821"/>
                </a:lnTo>
                <a:lnTo>
                  <a:pt x="349519" y="952214"/>
                </a:lnTo>
                <a:lnTo>
                  <a:pt x="307107" y="937716"/>
                </a:lnTo>
                <a:lnTo>
                  <a:pt x="266564" y="919530"/>
                </a:lnTo>
                <a:lnTo>
                  <a:pt x="228095" y="897858"/>
                </a:lnTo>
                <a:lnTo>
                  <a:pt x="191902" y="872904"/>
                </a:lnTo>
                <a:lnTo>
                  <a:pt x="158190" y="844871"/>
                </a:lnTo>
                <a:lnTo>
                  <a:pt x="127161" y="813960"/>
                </a:lnTo>
                <a:lnTo>
                  <a:pt x="99021" y="780376"/>
                </a:lnTo>
                <a:lnTo>
                  <a:pt x="73972" y="744321"/>
                </a:lnTo>
                <a:lnTo>
                  <a:pt x="52218" y="705997"/>
                </a:lnTo>
                <a:lnTo>
                  <a:pt x="33962" y="665608"/>
                </a:lnTo>
                <a:lnTo>
                  <a:pt x="19409" y="623357"/>
                </a:lnTo>
                <a:lnTo>
                  <a:pt x="8762" y="579446"/>
                </a:lnTo>
                <a:lnTo>
                  <a:pt x="2224" y="534079"/>
                </a:lnTo>
                <a:lnTo>
                  <a:pt x="0" y="484091"/>
                </a:lnTo>
                <a:lnTo>
                  <a:pt x="2224" y="437470"/>
                </a:lnTo>
                <a:lnTo>
                  <a:pt x="8762" y="392103"/>
                </a:lnTo>
                <a:lnTo>
                  <a:pt x="19409" y="348192"/>
                </a:lnTo>
                <a:lnTo>
                  <a:pt x="33962" y="305941"/>
                </a:lnTo>
                <a:lnTo>
                  <a:pt x="52218" y="265552"/>
                </a:lnTo>
                <a:lnTo>
                  <a:pt x="73972" y="227228"/>
                </a:lnTo>
                <a:lnTo>
                  <a:pt x="99021" y="191173"/>
                </a:lnTo>
                <a:lnTo>
                  <a:pt x="127161" y="157589"/>
                </a:lnTo>
                <a:lnTo>
                  <a:pt x="158190" y="126678"/>
                </a:lnTo>
                <a:lnTo>
                  <a:pt x="191902" y="98645"/>
                </a:lnTo>
                <a:lnTo>
                  <a:pt x="228095" y="73691"/>
                </a:lnTo>
                <a:lnTo>
                  <a:pt x="266564" y="52019"/>
                </a:lnTo>
                <a:lnTo>
                  <a:pt x="307107" y="33833"/>
                </a:lnTo>
                <a:lnTo>
                  <a:pt x="349519" y="19335"/>
                </a:lnTo>
                <a:lnTo>
                  <a:pt x="393598" y="8728"/>
                </a:lnTo>
                <a:lnTo>
                  <a:pt x="439138" y="2216"/>
                </a:lnTo>
                <a:lnTo>
                  <a:pt x="485937" y="0"/>
                </a:lnTo>
                <a:lnTo>
                  <a:pt x="8619117" y="0"/>
                </a:lnTo>
                <a:lnTo>
                  <a:pt x="8665916" y="2216"/>
                </a:lnTo>
                <a:lnTo>
                  <a:pt x="8711456" y="8728"/>
                </a:lnTo>
                <a:lnTo>
                  <a:pt x="8755535" y="19335"/>
                </a:lnTo>
                <a:lnTo>
                  <a:pt x="8797947" y="33833"/>
                </a:lnTo>
                <a:lnTo>
                  <a:pt x="8838490" y="52019"/>
                </a:lnTo>
                <a:lnTo>
                  <a:pt x="8876959" y="73691"/>
                </a:lnTo>
                <a:lnTo>
                  <a:pt x="8913152" y="98645"/>
                </a:lnTo>
                <a:lnTo>
                  <a:pt x="8946865" y="126678"/>
                </a:lnTo>
                <a:lnTo>
                  <a:pt x="8977893" y="157589"/>
                </a:lnTo>
                <a:lnTo>
                  <a:pt x="9006033" y="191173"/>
                </a:lnTo>
                <a:lnTo>
                  <a:pt x="9031082" y="227228"/>
                </a:lnTo>
                <a:lnTo>
                  <a:pt x="9052837" y="265552"/>
                </a:lnTo>
                <a:lnTo>
                  <a:pt x="9071092" y="305941"/>
                </a:lnTo>
                <a:lnTo>
                  <a:pt x="9085645" y="348192"/>
                </a:lnTo>
                <a:lnTo>
                  <a:pt x="9096293" y="392103"/>
                </a:lnTo>
                <a:lnTo>
                  <a:pt x="9102830" y="437470"/>
                </a:lnTo>
                <a:lnTo>
                  <a:pt x="9105055" y="487458"/>
                </a:lnTo>
                <a:lnTo>
                  <a:pt x="9102830" y="534079"/>
                </a:lnTo>
                <a:lnTo>
                  <a:pt x="9096293" y="579446"/>
                </a:lnTo>
                <a:lnTo>
                  <a:pt x="9085645" y="623357"/>
                </a:lnTo>
                <a:lnTo>
                  <a:pt x="9071092" y="665608"/>
                </a:lnTo>
                <a:lnTo>
                  <a:pt x="9052837" y="705997"/>
                </a:lnTo>
                <a:lnTo>
                  <a:pt x="9031082" y="744321"/>
                </a:lnTo>
                <a:lnTo>
                  <a:pt x="9006033" y="780376"/>
                </a:lnTo>
                <a:lnTo>
                  <a:pt x="8977893" y="813960"/>
                </a:lnTo>
                <a:lnTo>
                  <a:pt x="8946865" y="844871"/>
                </a:lnTo>
                <a:lnTo>
                  <a:pt x="8913152" y="872904"/>
                </a:lnTo>
                <a:lnTo>
                  <a:pt x="8876959" y="897858"/>
                </a:lnTo>
                <a:lnTo>
                  <a:pt x="8838490" y="919530"/>
                </a:lnTo>
                <a:lnTo>
                  <a:pt x="8797947" y="937716"/>
                </a:lnTo>
                <a:lnTo>
                  <a:pt x="8755535" y="952214"/>
                </a:lnTo>
                <a:lnTo>
                  <a:pt x="8711456" y="962821"/>
                </a:lnTo>
                <a:lnTo>
                  <a:pt x="8665916" y="969333"/>
                </a:lnTo>
                <a:lnTo>
                  <a:pt x="8619117" y="971549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870219" y="3604627"/>
            <a:ext cx="41262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>
                <a:latin typeface="Verdana"/>
                <a:cs typeface="Verdana"/>
              </a:rPr>
              <a:t>F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-75" dirty="0">
                <a:latin typeface="Verdana"/>
                <a:cs typeface="Verdana"/>
              </a:rPr>
              <a:t>a</a:t>
            </a:r>
            <a:r>
              <a:rPr sz="3000" spc="-10" dirty="0">
                <a:latin typeface="Verdana"/>
                <a:cs typeface="Verdana"/>
              </a:rPr>
              <a:t>t</a:t>
            </a:r>
            <a:r>
              <a:rPr sz="3000" spc="65" dirty="0">
                <a:latin typeface="Verdana"/>
                <a:cs typeface="Verdana"/>
              </a:rPr>
              <a:t>u</a:t>
            </a:r>
            <a:r>
              <a:rPr sz="3000" spc="-120" dirty="0">
                <a:latin typeface="Verdana"/>
                <a:cs typeface="Verdana"/>
              </a:rPr>
              <a:t>r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-60" dirty="0">
                <a:latin typeface="Verdana"/>
                <a:cs typeface="Verdana"/>
              </a:rPr>
              <a:t>s</a:t>
            </a:r>
            <a:r>
              <a:rPr sz="3000" spc="-370" dirty="0">
                <a:latin typeface="Verdana"/>
                <a:cs typeface="Verdana"/>
              </a:rPr>
              <a:t> </a:t>
            </a:r>
            <a:r>
              <a:rPr sz="3000" spc="-75" dirty="0">
                <a:latin typeface="Verdana"/>
                <a:cs typeface="Verdana"/>
              </a:rPr>
              <a:t>a</a:t>
            </a:r>
            <a:r>
              <a:rPr sz="3000" spc="75" dirty="0">
                <a:latin typeface="Verdana"/>
                <a:cs typeface="Verdana"/>
              </a:rPr>
              <a:t>n</a:t>
            </a:r>
            <a:r>
              <a:rPr sz="3000" spc="175" dirty="0">
                <a:latin typeface="Verdana"/>
                <a:cs typeface="Verdana"/>
              </a:rPr>
              <a:t>d</a:t>
            </a:r>
            <a:r>
              <a:rPr sz="3000" spc="-370" dirty="0">
                <a:latin typeface="Verdana"/>
                <a:cs typeface="Verdana"/>
              </a:rPr>
              <a:t> </a:t>
            </a:r>
            <a:r>
              <a:rPr sz="3000" spc="145" dirty="0">
                <a:latin typeface="Verdana"/>
                <a:cs typeface="Verdana"/>
              </a:rPr>
              <a:t>B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75" dirty="0">
                <a:latin typeface="Verdana"/>
                <a:cs typeface="Verdana"/>
              </a:rPr>
              <a:t>n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-65" dirty="0">
                <a:latin typeface="Verdana"/>
                <a:cs typeface="Verdana"/>
              </a:rPr>
              <a:t>f</a:t>
            </a:r>
            <a:r>
              <a:rPr sz="3000" spc="-55" dirty="0">
                <a:latin typeface="Verdana"/>
                <a:cs typeface="Verdana"/>
              </a:rPr>
              <a:t>i</a:t>
            </a:r>
            <a:r>
              <a:rPr sz="3000" spc="-10" dirty="0">
                <a:latin typeface="Verdana"/>
                <a:cs typeface="Verdana"/>
              </a:rPr>
              <a:t>t</a:t>
            </a:r>
            <a:r>
              <a:rPr sz="3000" spc="-60" dirty="0">
                <a:latin typeface="Verdana"/>
                <a:cs typeface="Verdana"/>
              </a:rPr>
              <a:t>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56794" y="3413250"/>
            <a:ext cx="933450" cy="933450"/>
          </a:xfrm>
          <a:custGeom>
            <a:avLst/>
            <a:gdLst/>
            <a:ahLst/>
            <a:cxnLst/>
            <a:rect l="l" t="t" r="r" b="b"/>
            <a:pathLst>
              <a:path w="933450" h="933450">
                <a:moveTo>
                  <a:pt x="466725" y="933450"/>
                </a:moveTo>
                <a:lnTo>
                  <a:pt x="419005" y="931040"/>
                </a:lnTo>
                <a:lnTo>
                  <a:pt x="372663" y="923967"/>
                </a:lnTo>
                <a:lnTo>
                  <a:pt x="327935" y="912466"/>
                </a:lnTo>
                <a:lnTo>
                  <a:pt x="285054" y="896772"/>
                </a:lnTo>
                <a:lnTo>
                  <a:pt x="244256" y="877118"/>
                </a:lnTo>
                <a:lnTo>
                  <a:pt x="205774" y="853740"/>
                </a:lnTo>
                <a:lnTo>
                  <a:pt x="169844" y="826872"/>
                </a:lnTo>
                <a:lnTo>
                  <a:pt x="136700" y="796749"/>
                </a:lnTo>
                <a:lnTo>
                  <a:pt x="106577" y="763605"/>
                </a:lnTo>
                <a:lnTo>
                  <a:pt x="79709" y="727675"/>
                </a:lnTo>
                <a:lnTo>
                  <a:pt x="56331" y="689193"/>
                </a:lnTo>
                <a:lnTo>
                  <a:pt x="36677" y="648395"/>
                </a:lnTo>
                <a:lnTo>
                  <a:pt x="20983" y="605514"/>
                </a:lnTo>
                <a:lnTo>
                  <a:pt x="9482" y="560786"/>
                </a:lnTo>
                <a:lnTo>
                  <a:pt x="2409" y="514444"/>
                </a:lnTo>
                <a:lnTo>
                  <a:pt x="0" y="466725"/>
                </a:lnTo>
                <a:lnTo>
                  <a:pt x="2409" y="419005"/>
                </a:lnTo>
                <a:lnTo>
                  <a:pt x="9482" y="372663"/>
                </a:lnTo>
                <a:lnTo>
                  <a:pt x="20983" y="327935"/>
                </a:lnTo>
                <a:lnTo>
                  <a:pt x="36677" y="285054"/>
                </a:lnTo>
                <a:lnTo>
                  <a:pt x="56331" y="244256"/>
                </a:lnTo>
                <a:lnTo>
                  <a:pt x="79709" y="205774"/>
                </a:lnTo>
                <a:lnTo>
                  <a:pt x="106577" y="169844"/>
                </a:lnTo>
                <a:lnTo>
                  <a:pt x="136700" y="136700"/>
                </a:lnTo>
                <a:lnTo>
                  <a:pt x="169844" y="106577"/>
                </a:lnTo>
                <a:lnTo>
                  <a:pt x="205774" y="79709"/>
                </a:lnTo>
                <a:lnTo>
                  <a:pt x="244256" y="56331"/>
                </a:lnTo>
                <a:lnTo>
                  <a:pt x="285054" y="36677"/>
                </a:lnTo>
                <a:lnTo>
                  <a:pt x="327935" y="20983"/>
                </a:lnTo>
                <a:lnTo>
                  <a:pt x="372663" y="9482"/>
                </a:lnTo>
                <a:lnTo>
                  <a:pt x="419005" y="2409"/>
                </a:lnTo>
                <a:lnTo>
                  <a:pt x="466725" y="0"/>
                </a:lnTo>
                <a:lnTo>
                  <a:pt x="514444" y="2409"/>
                </a:lnTo>
                <a:lnTo>
                  <a:pt x="560786" y="9482"/>
                </a:lnTo>
                <a:lnTo>
                  <a:pt x="605514" y="20983"/>
                </a:lnTo>
                <a:lnTo>
                  <a:pt x="648395" y="36677"/>
                </a:lnTo>
                <a:lnTo>
                  <a:pt x="689193" y="56331"/>
                </a:lnTo>
                <a:lnTo>
                  <a:pt x="727675" y="79709"/>
                </a:lnTo>
                <a:lnTo>
                  <a:pt x="763605" y="106577"/>
                </a:lnTo>
                <a:lnTo>
                  <a:pt x="796749" y="136700"/>
                </a:lnTo>
                <a:lnTo>
                  <a:pt x="826872" y="169844"/>
                </a:lnTo>
                <a:lnTo>
                  <a:pt x="853740" y="205774"/>
                </a:lnTo>
                <a:lnTo>
                  <a:pt x="877118" y="244256"/>
                </a:lnTo>
                <a:lnTo>
                  <a:pt x="896772" y="285054"/>
                </a:lnTo>
                <a:lnTo>
                  <a:pt x="912466" y="327935"/>
                </a:lnTo>
                <a:lnTo>
                  <a:pt x="923967" y="372663"/>
                </a:lnTo>
                <a:lnTo>
                  <a:pt x="931040" y="419005"/>
                </a:lnTo>
                <a:lnTo>
                  <a:pt x="933450" y="466725"/>
                </a:lnTo>
                <a:lnTo>
                  <a:pt x="931040" y="514444"/>
                </a:lnTo>
                <a:lnTo>
                  <a:pt x="923967" y="560786"/>
                </a:lnTo>
                <a:lnTo>
                  <a:pt x="912466" y="605514"/>
                </a:lnTo>
                <a:lnTo>
                  <a:pt x="896772" y="648395"/>
                </a:lnTo>
                <a:lnTo>
                  <a:pt x="877118" y="689193"/>
                </a:lnTo>
                <a:lnTo>
                  <a:pt x="853740" y="727675"/>
                </a:lnTo>
                <a:lnTo>
                  <a:pt x="826872" y="763605"/>
                </a:lnTo>
                <a:lnTo>
                  <a:pt x="796749" y="796749"/>
                </a:lnTo>
                <a:lnTo>
                  <a:pt x="763605" y="826872"/>
                </a:lnTo>
                <a:lnTo>
                  <a:pt x="727675" y="853740"/>
                </a:lnTo>
                <a:lnTo>
                  <a:pt x="689193" y="877118"/>
                </a:lnTo>
                <a:lnTo>
                  <a:pt x="648395" y="896772"/>
                </a:lnTo>
                <a:lnTo>
                  <a:pt x="605514" y="912466"/>
                </a:lnTo>
                <a:lnTo>
                  <a:pt x="560786" y="923967"/>
                </a:lnTo>
                <a:lnTo>
                  <a:pt x="514444" y="931040"/>
                </a:lnTo>
                <a:lnTo>
                  <a:pt x="466725" y="933450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00746" y="3619720"/>
            <a:ext cx="243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95" dirty="0">
                <a:latin typeface="Verdana"/>
                <a:cs typeface="Verdana"/>
              </a:rPr>
              <a:t>3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82672" y="4630259"/>
            <a:ext cx="9105265" cy="971550"/>
          </a:xfrm>
          <a:custGeom>
            <a:avLst/>
            <a:gdLst/>
            <a:ahLst/>
            <a:cxnLst/>
            <a:rect l="l" t="t" r="r" b="b"/>
            <a:pathLst>
              <a:path w="9105265" h="971550">
                <a:moveTo>
                  <a:pt x="8619117" y="971549"/>
                </a:moveTo>
                <a:lnTo>
                  <a:pt x="485937" y="971549"/>
                </a:lnTo>
                <a:lnTo>
                  <a:pt x="439138" y="969333"/>
                </a:lnTo>
                <a:lnTo>
                  <a:pt x="393598" y="962821"/>
                </a:lnTo>
                <a:lnTo>
                  <a:pt x="349519" y="952214"/>
                </a:lnTo>
                <a:lnTo>
                  <a:pt x="307107" y="937716"/>
                </a:lnTo>
                <a:lnTo>
                  <a:pt x="266564" y="919530"/>
                </a:lnTo>
                <a:lnTo>
                  <a:pt x="228095" y="897858"/>
                </a:lnTo>
                <a:lnTo>
                  <a:pt x="191902" y="872904"/>
                </a:lnTo>
                <a:lnTo>
                  <a:pt x="158190" y="844871"/>
                </a:lnTo>
                <a:lnTo>
                  <a:pt x="127161" y="813960"/>
                </a:lnTo>
                <a:lnTo>
                  <a:pt x="99021" y="780376"/>
                </a:lnTo>
                <a:lnTo>
                  <a:pt x="73972" y="744321"/>
                </a:lnTo>
                <a:lnTo>
                  <a:pt x="52218" y="705997"/>
                </a:lnTo>
                <a:lnTo>
                  <a:pt x="33962" y="665608"/>
                </a:lnTo>
                <a:lnTo>
                  <a:pt x="19409" y="623357"/>
                </a:lnTo>
                <a:lnTo>
                  <a:pt x="8762" y="579446"/>
                </a:lnTo>
                <a:lnTo>
                  <a:pt x="2224" y="534079"/>
                </a:lnTo>
                <a:lnTo>
                  <a:pt x="0" y="484091"/>
                </a:lnTo>
                <a:lnTo>
                  <a:pt x="2224" y="437470"/>
                </a:lnTo>
                <a:lnTo>
                  <a:pt x="8762" y="392103"/>
                </a:lnTo>
                <a:lnTo>
                  <a:pt x="19409" y="348192"/>
                </a:lnTo>
                <a:lnTo>
                  <a:pt x="33962" y="305941"/>
                </a:lnTo>
                <a:lnTo>
                  <a:pt x="52218" y="265552"/>
                </a:lnTo>
                <a:lnTo>
                  <a:pt x="73972" y="227228"/>
                </a:lnTo>
                <a:lnTo>
                  <a:pt x="99021" y="191173"/>
                </a:lnTo>
                <a:lnTo>
                  <a:pt x="127161" y="157589"/>
                </a:lnTo>
                <a:lnTo>
                  <a:pt x="158190" y="126678"/>
                </a:lnTo>
                <a:lnTo>
                  <a:pt x="191902" y="98645"/>
                </a:lnTo>
                <a:lnTo>
                  <a:pt x="228095" y="73691"/>
                </a:lnTo>
                <a:lnTo>
                  <a:pt x="266564" y="52019"/>
                </a:lnTo>
                <a:lnTo>
                  <a:pt x="307107" y="33833"/>
                </a:lnTo>
                <a:lnTo>
                  <a:pt x="349519" y="19335"/>
                </a:lnTo>
                <a:lnTo>
                  <a:pt x="393598" y="8728"/>
                </a:lnTo>
                <a:lnTo>
                  <a:pt x="439138" y="2216"/>
                </a:lnTo>
                <a:lnTo>
                  <a:pt x="485937" y="0"/>
                </a:lnTo>
                <a:lnTo>
                  <a:pt x="8619117" y="0"/>
                </a:lnTo>
                <a:lnTo>
                  <a:pt x="8665916" y="2216"/>
                </a:lnTo>
                <a:lnTo>
                  <a:pt x="8711456" y="8728"/>
                </a:lnTo>
                <a:lnTo>
                  <a:pt x="8755535" y="19335"/>
                </a:lnTo>
                <a:lnTo>
                  <a:pt x="8797947" y="33833"/>
                </a:lnTo>
                <a:lnTo>
                  <a:pt x="8838490" y="52019"/>
                </a:lnTo>
                <a:lnTo>
                  <a:pt x="8876959" y="73691"/>
                </a:lnTo>
                <a:lnTo>
                  <a:pt x="8913152" y="98645"/>
                </a:lnTo>
                <a:lnTo>
                  <a:pt x="8946865" y="126678"/>
                </a:lnTo>
                <a:lnTo>
                  <a:pt x="8977893" y="157589"/>
                </a:lnTo>
                <a:lnTo>
                  <a:pt x="9006033" y="191173"/>
                </a:lnTo>
                <a:lnTo>
                  <a:pt x="9031082" y="227228"/>
                </a:lnTo>
                <a:lnTo>
                  <a:pt x="9052837" y="265552"/>
                </a:lnTo>
                <a:lnTo>
                  <a:pt x="9071092" y="305941"/>
                </a:lnTo>
                <a:lnTo>
                  <a:pt x="9085645" y="348192"/>
                </a:lnTo>
                <a:lnTo>
                  <a:pt x="9096293" y="392103"/>
                </a:lnTo>
                <a:lnTo>
                  <a:pt x="9102830" y="437470"/>
                </a:lnTo>
                <a:lnTo>
                  <a:pt x="9105055" y="487458"/>
                </a:lnTo>
                <a:lnTo>
                  <a:pt x="9102830" y="534079"/>
                </a:lnTo>
                <a:lnTo>
                  <a:pt x="9096293" y="579446"/>
                </a:lnTo>
                <a:lnTo>
                  <a:pt x="9085645" y="623357"/>
                </a:lnTo>
                <a:lnTo>
                  <a:pt x="9071092" y="665608"/>
                </a:lnTo>
                <a:lnTo>
                  <a:pt x="9052837" y="705997"/>
                </a:lnTo>
                <a:lnTo>
                  <a:pt x="9031082" y="744321"/>
                </a:lnTo>
                <a:lnTo>
                  <a:pt x="9006033" y="780376"/>
                </a:lnTo>
                <a:lnTo>
                  <a:pt x="8977893" y="813960"/>
                </a:lnTo>
                <a:lnTo>
                  <a:pt x="8946865" y="844871"/>
                </a:lnTo>
                <a:lnTo>
                  <a:pt x="8913152" y="872904"/>
                </a:lnTo>
                <a:lnTo>
                  <a:pt x="8876959" y="897858"/>
                </a:lnTo>
                <a:lnTo>
                  <a:pt x="8838490" y="919530"/>
                </a:lnTo>
                <a:lnTo>
                  <a:pt x="8797947" y="937716"/>
                </a:lnTo>
                <a:lnTo>
                  <a:pt x="8755535" y="952214"/>
                </a:lnTo>
                <a:lnTo>
                  <a:pt x="8711456" y="962821"/>
                </a:lnTo>
                <a:lnTo>
                  <a:pt x="8665916" y="969333"/>
                </a:lnTo>
                <a:lnTo>
                  <a:pt x="8619117" y="971549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44398" y="4865304"/>
            <a:ext cx="2883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Verdana"/>
                <a:cs typeface="Verdana"/>
              </a:rPr>
              <a:t>Demonstration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56794" y="4673928"/>
            <a:ext cx="933450" cy="933450"/>
          </a:xfrm>
          <a:custGeom>
            <a:avLst/>
            <a:gdLst/>
            <a:ahLst/>
            <a:cxnLst/>
            <a:rect l="l" t="t" r="r" b="b"/>
            <a:pathLst>
              <a:path w="933450" h="933450">
                <a:moveTo>
                  <a:pt x="466725" y="933450"/>
                </a:moveTo>
                <a:lnTo>
                  <a:pt x="419005" y="931040"/>
                </a:lnTo>
                <a:lnTo>
                  <a:pt x="372663" y="923967"/>
                </a:lnTo>
                <a:lnTo>
                  <a:pt x="327935" y="912466"/>
                </a:lnTo>
                <a:lnTo>
                  <a:pt x="285054" y="896772"/>
                </a:lnTo>
                <a:lnTo>
                  <a:pt x="244256" y="877118"/>
                </a:lnTo>
                <a:lnTo>
                  <a:pt x="205774" y="853740"/>
                </a:lnTo>
                <a:lnTo>
                  <a:pt x="169844" y="826872"/>
                </a:lnTo>
                <a:lnTo>
                  <a:pt x="136700" y="796749"/>
                </a:lnTo>
                <a:lnTo>
                  <a:pt x="106577" y="763605"/>
                </a:lnTo>
                <a:lnTo>
                  <a:pt x="79709" y="727675"/>
                </a:lnTo>
                <a:lnTo>
                  <a:pt x="56331" y="689193"/>
                </a:lnTo>
                <a:lnTo>
                  <a:pt x="36677" y="648395"/>
                </a:lnTo>
                <a:lnTo>
                  <a:pt x="20983" y="605514"/>
                </a:lnTo>
                <a:lnTo>
                  <a:pt x="9482" y="560786"/>
                </a:lnTo>
                <a:lnTo>
                  <a:pt x="2409" y="514444"/>
                </a:lnTo>
                <a:lnTo>
                  <a:pt x="0" y="466725"/>
                </a:lnTo>
                <a:lnTo>
                  <a:pt x="2409" y="419005"/>
                </a:lnTo>
                <a:lnTo>
                  <a:pt x="9482" y="372663"/>
                </a:lnTo>
                <a:lnTo>
                  <a:pt x="20983" y="327935"/>
                </a:lnTo>
                <a:lnTo>
                  <a:pt x="36677" y="285054"/>
                </a:lnTo>
                <a:lnTo>
                  <a:pt x="56331" y="244256"/>
                </a:lnTo>
                <a:lnTo>
                  <a:pt x="79709" y="205774"/>
                </a:lnTo>
                <a:lnTo>
                  <a:pt x="106577" y="169844"/>
                </a:lnTo>
                <a:lnTo>
                  <a:pt x="136700" y="136700"/>
                </a:lnTo>
                <a:lnTo>
                  <a:pt x="169844" y="106577"/>
                </a:lnTo>
                <a:lnTo>
                  <a:pt x="205774" y="79709"/>
                </a:lnTo>
                <a:lnTo>
                  <a:pt x="244256" y="56331"/>
                </a:lnTo>
                <a:lnTo>
                  <a:pt x="285054" y="36677"/>
                </a:lnTo>
                <a:lnTo>
                  <a:pt x="327935" y="20983"/>
                </a:lnTo>
                <a:lnTo>
                  <a:pt x="372663" y="9482"/>
                </a:lnTo>
                <a:lnTo>
                  <a:pt x="419005" y="2409"/>
                </a:lnTo>
                <a:lnTo>
                  <a:pt x="466725" y="0"/>
                </a:lnTo>
                <a:lnTo>
                  <a:pt x="514444" y="2409"/>
                </a:lnTo>
                <a:lnTo>
                  <a:pt x="560786" y="9482"/>
                </a:lnTo>
                <a:lnTo>
                  <a:pt x="605514" y="20983"/>
                </a:lnTo>
                <a:lnTo>
                  <a:pt x="648395" y="36677"/>
                </a:lnTo>
                <a:lnTo>
                  <a:pt x="689193" y="56331"/>
                </a:lnTo>
                <a:lnTo>
                  <a:pt x="727675" y="79709"/>
                </a:lnTo>
                <a:lnTo>
                  <a:pt x="763605" y="106577"/>
                </a:lnTo>
                <a:lnTo>
                  <a:pt x="796749" y="136700"/>
                </a:lnTo>
                <a:lnTo>
                  <a:pt x="826872" y="169844"/>
                </a:lnTo>
                <a:lnTo>
                  <a:pt x="853740" y="205774"/>
                </a:lnTo>
                <a:lnTo>
                  <a:pt x="877118" y="244256"/>
                </a:lnTo>
                <a:lnTo>
                  <a:pt x="896772" y="285054"/>
                </a:lnTo>
                <a:lnTo>
                  <a:pt x="912466" y="327935"/>
                </a:lnTo>
                <a:lnTo>
                  <a:pt x="923967" y="372663"/>
                </a:lnTo>
                <a:lnTo>
                  <a:pt x="931040" y="419005"/>
                </a:lnTo>
                <a:lnTo>
                  <a:pt x="933450" y="466725"/>
                </a:lnTo>
                <a:lnTo>
                  <a:pt x="931040" y="514444"/>
                </a:lnTo>
                <a:lnTo>
                  <a:pt x="923967" y="560786"/>
                </a:lnTo>
                <a:lnTo>
                  <a:pt x="912466" y="605514"/>
                </a:lnTo>
                <a:lnTo>
                  <a:pt x="896772" y="648395"/>
                </a:lnTo>
                <a:lnTo>
                  <a:pt x="877118" y="689193"/>
                </a:lnTo>
                <a:lnTo>
                  <a:pt x="853740" y="727675"/>
                </a:lnTo>
                <a:lnTo>
                  <a:pt x="826872" y="763605"/>
                </a:lnTo>
                <a:lnTo>
                  <a:pt x="796749" y="796749"/>
                </a:lnTo>
                <a:lnTo>
                  <a:pt x="763605" y="826872"/>
                </a:lnTo>
                <a:lnTo>
                  <a:pt x="727675" y="853740"/>
                </a:lnTo>
                <a:lnTo>
                  <a:pt x="689193" y="877118"/>
                </a:lnTo>
                <a:lnTo>
                  <a:pt x="648395" y="896772"/>
                </a:lnTo>
                <a:lnTo>
                  <a:pt x="605514" y="912466"/>
                </a:lnTo>
                <a:lnTo>
                  <a:pt x="560786" y="923967"/>
                </a:lnTo>
                <a:lnTo>
                  <a:pt x="514444" y="931040"/>
                </a:lnTo>
                <a:lnTo>
                  <a:pt x="466725" y="93345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482291" y="4880399"/>
            <a:ext cx="280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>
                <a:latin typeface="Verdana"/>
                <a:cs typeface="Verdana"/>
              </a:rPr>
              <a:t>4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382672" y="5890939"/>
            <a:ext cx="9105265" cy="971550"/>
          </a:xfrm>
          <a:custGeom>
            <a:avLst/>
            <a:gdLst/>
            <a:ahLst/>
            <a:cxnLst/>
            <a:rect l="l" t="t" r="r" b="b"/>
            <a:pathLst>
              <a:path w="9105265" h="971550">
                <a:moveTo>
                  <a:pt x="8619117" y="971549"/>
                </a:moveTo>
                <a:lnTo>
                  <a:pt x="485937" y="971549"/>
                </a:lnTo>
                <a:lnTo>
                  <a:pt x="439138" y="969333"/>
                </a:lnTo>
                <a:lnTo>
                  <a:pt x="393598" y="962821"/>
                </a:lnTo>
                <a:lnTo>
                  <a:pt x="349519" y="952214"/>
                </a:lnTo>
                <a:lnTo>
                  <a:pt x="307107" y="937716"/>
                </a:lnTo>
                <a:lnTo>
                  <a:pt x="266564" y="919530"/>
                </a:lnTo>
                <a:lnTo>
                  <a:pt x="228095" y="897858"/>
                </a:lnTo>
                <a:lnTo>
                  <a:pt x="191902" y="872904"/>
                </a:lnTo>
                <a:lnTo>
                  <a:pt x="158190" y="844871"/>
                </a:lnTo>
                <a:lnTo>
                  <a:pt x="127161" y="813960"/>
                </a:lnTo>
                <a:lnTo>
                  <a:pt x="99021" y="780376"/>
                </a:lnTo>
                <a:lnTo>
                  <a:pt x="73972" y="744321"/>
                </a:lnTo>
                <a:lnTo>
                  <a:pt x="52218" y="705997"/>
                </a:lnTo>
                <a:lnTo>
                  <a:pt x="33962" y="665608"/>
                </a:lnTo>
                <a:lnTo>
                  <a:pt x="19409" y="623357"/>
                </a:lnTo>
                <a:lnTo>
                  <a:pt x="8762" y="579446"/>
                </a:lnTo>
                <a:lnTo>
                  <a:pt x="2224" y="534079"/>
                </a:lnTo>
                <a:lnTo>
                  <a:pt x="0" y="484091"/>
                </a:lnTo>
                <a:lnTo>
                  <a:pt x="2224" y="437470"/>
                </a:lnTo>
                <a:lnTo>
                  <a:pt x="8762" y="392103"/>
                </a:lnTo>
                <a:lnTo>
                  <a:pt x="19409" y="348192"/>
                </a:lnTo>
                <a:lnTo>
                  <a:pt x="33962" y="305941"/>
                </a:lnTo>
                <a:lnTo>
                  <a:pt x="52218" y="265552"/>
                </a:lnTo>
                <a:lnTo>
                  <a:pt x="73972" y="227228"/>
                </a:lnTo>
                <a:lnTo>
                  <a:pt x="99021" y="191173"/>
                </a:lnTo>
                <a:lnTo>
                  <a:pt x="127161" y="157589"/>
                </a:lnTo>
                <a:lnTo>
                  <a:pt x="158190" y="126678"/>
                </a:lnTo>
                <a:lnTo>
                  <a:pt x="191902" y="98645"/>
                </a:lnTo>
                <a:lnTo>
                  <a:pt x="228095" y="73691"/>
                </a:lnTo>
                <a:lnTo>
                  <a:pt x="266564" y="52019"/>
                </a:lnTo>
                <a:lnTo>
                  <a:pt x="307107" y="33833"/>
                </a:lnTo>
                <a:lnTo>
                  <a:pt x="349519" y="19335"/>
                </a:lnTo>
                <a:lnTo>
                  <a:pt x="393598" y="8728"/>
                </a:lnTo>
                <a:lnTo>
                  <a:pt x="439138" y="2216"/>
                </a:lnTo>
                <a:lnTo>
                  <a:pt x="485937" y="0"/>
                </a:lnTo>
                <a:lnTo>
                  <a:pt x="8619117" y="0"/>
                </a:lnTo>
                <a:lnTo>
                  <a:pt x="8665916" y="2216"/>
                </a:lnTo>
                <a:lnTo>
                  <a:pt x="8711456" y="8728"/>
                </a:lnTo>
                <a:lnTo>
                  <a:pt x="8755535" y="19335"/>
                </a:lnTo>
                <a:lnTo>
                  <a:pt x="8797947" y="33833"/>
                </a:lnTo>
                <a:lnTo>
                  <a:pt x="8838490" y="52019"/>
                </a:lnTo>
                <a:lnTo>
                  <a:pt x="8876959" y="73691"/>
                </a:lnTo>
                <a:lnTo>
                  <a:pt x="8913152" y="98645"/>
                </a:lnTo>
                <a:lnTo>
                  <a:pt x="8946865" y="126678"/>
                </a:lnTo>
                <a:lnTo>
                  <a:pt x="8977893" y="157589"/>
                </a:lnTo>
                <a:lnTo>
                  <a:pt x="9006033" y="191173"/>
                </a:lnTo>
                <a:lnTo>
                  <a:pt x="9031082" y="227228"/>
                </a:lnTo>
                <a:lnTo>
                  <a:pt x="9052837" y="265552"/>
                </a:lnTo>
                <a:lnTo>
                  <a:pt x="9071092" y="305941"/>
                </a:lnTo>
                <a:lnTo>
                  <a:pt x="9085645" y="348192"/>
                </a:lnTo>
                <a:lnTo>
                  <a:pt x="9096293" y="392103"/>
                </a:lnTo>
                <a:lnTo>
                  <a:pt x="9102830" y="437470"/>
                </a:lnTo>
                <a:lnTo>
                  <a:pt x="9105055" y="487458"/>
                </a:lnTo>
                <a:lnTo>
                  <a:pt x="9102830" y="534079"/>
                </a:lnTo>
                <a:lnTo>
                  <a:pt x="9096293" y="579446"/>
                </a:lnTo>
                <a:lnTo>
                  <a:pt x="9085645" y="623357"/>
                </a:lnTo>
                <a:lnTo>
                  <a:pt x="9071092" y="665608"/>
                </a:lnTo>
                <a:lnTo>
                  <a:pt x="9052837" y="705997"/>
                </a:lnTo>
                <a:lnTo>
                  <a:pt x="9031082" y="744321"/>
                </a:lnTo>
                <a:lnTo>
                  <a:pt x="9006033" y="780376"/>
                </a:lnTo>
                <a:lnTo>
                  <a:pt x="8977893" y="813960"/>
                </a:lnTo>
                <a:lnTo>
                  <a:pt x="8946865" y="844871"/>
                </a:lnTo>
                <a:lnTo>
                  <a:pt x="8913152" y="872904"/>
                </a:lnTo>
                <a:lnTo>
                  <a:pt x="8876959" y="897858"/>
                </a:lnTo>
                <a:lnTo>
                  <a:pt x="8838490" y="919530"/>
                </a:lnTo>
                <a:lnTo>
                  <a:pt x="8797947" y="937716"/>
                </a:lnTo>
                <a:lnTo>
                  <a:pt x="8755535" y="952214"/>
                </a:lnTo>
                <a:lnTo>
                  <a:pt x="8711456" y="962821"/>
                </a:lnTo>
                <a:lnTo>
                  <a:pt x="8665916" y="969333"/>
                </a:lnTo>
                <a:lnTo>
                  <a:pt x="8619117" y="971549"/>
                </a:lnTo>
                <a:close/>
              </a:path>
            </a:pathLst>
          </a:custGeom>
          <a:solidFill>
            <a:srgbClr val="FF9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473765" y="6125984"/>
            <a:ext cx="69189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>
                <a:latin typeface="Verdana"/>
                <a:cs typeface="Verdana"/>
              </a:rPr>
              <a:t>A</a:t>
            </a:r>
            <a:r>
              <a:rPr sz="3000" spc="-120" dirty="0">
                <a:latin typeface="Verdana"/>
                <a:cs typeface="Verdana"/>
              </a:rPr>
              <a:t>r</a:t>
            </a:r>
            <a:r>
              <a:rPr sz="3000" spc="85" dirty="0">
                <a:latin typeface="Verdana"/>
                <a:cs typeface="Verdana"/>
              </a:rPr>
              <a:t>c</a:t>
            </a:r>
            <a:r>
              <a:rPr sz="3000" spc="75" dirty="0">
                <a:latin typeface="Verdana"/>
                <a:cs typeface="Verdana"/>
              </a:rPr>
              <a:t>h</a:t>
            </a:r>
            <a:r>
              <a:rPr sz="3000" spc="-55" dirty="0">
                <a:latin typeface="Verdana"/>
                <a:cs typeface="Verdana"/>
              </a:rPr>
              <a:t>i</a:t>
            </a:r>
            <a:r>
              <a:rPr sz="3000" spc="-10" dirty="0">
                <a:latin typeface="Verdana"/>
                <a:cs typeface="Verdana"/>
              </a:rPr>
              <a:t>t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85" dirty="0">
                <a:latin typeface="Verdana"/>
                <a:cs typeface="Verdana"/>
              </a:rPr>
              <a:t>c</a:t>
            </a:r>
            <a:r>
              <a:rPr sz="3000" spc="-10" dirty="0">
                <a:latin typeface="Verdana"/>
                <a:cs typeface="Verdana"/>
              </a:rPr>
              <a:t>t</a:t>
            </a:r>
            <a:r>
              <a:rPr sz="3000" spc="65" dirty="0">
                <a:latin typeface="Verdana"/>
                <a:cs typeface="Verdana"/>
              </a:rPr>
              <a:t>u</a:t>
            </a:r>
            <a:r>
              <a:rPr sz="3000" spc="-120" dirty="0">
                <a:latin typeface="Verdana"/>
                <a:cs typeface="Verdana"/>
              </a:rPr>
              <a:t>r</a:t>
            </a:r>
            <a:r>
              <a:rPr sz="3000" spc="45" dirty="0">
                <a:latin typeface="Verdana"/>
                <a:cs typeface="Verdana"/>
              </a:rPr>
              <a:t>e</a:t>
            </a:r>
            <a:r>
              <a:rPr sz="3000" spc="-370" dirty="0">
                <a:latin typeface="Verdana"/>
                <a:cs typeface="Verdana"/>
              </a:rPr>
              <a:t> </a:t>
            </a:r>
            <a:r>
              <a:rPr sz="3000" spc="-75" dirty="0">
                <a:latin typeface="Verdana"/>
                <a:cs typeface="Verdana"/>
              </a:rPr>
              <a:t>a</a:t>
            </a:r>
            <a:r>
              <a:rPr sz="3000" spc="75" dirty="0">
                <a:latin typeface="Verdana"/>
                <a:cs typeface="Verdana"/>
              </a:rPr>
              <a:t>n</a:t>
            </a:r>
            <a:r>
              <a:rPr sz="3000" spc="175" dirty="0">
                <a:latin typeface="Verdana"/>
                <a:cs typeface="Verdana"/>
              </a:rPr>
              <a:t>d</a:t>
            </a:r>
            <a:r>
              <a:rPr sz="3000" spc="-370" dirty="0">
                <a:latin typeface="Verdana"/>
                <a:cs typeface="Verdana"/>
              </a:rPr>
              <a:t> </a:t>
            </a:r>
            <a:r>
              <a:rPr sz="3000" spc="-155" dirty="0">
                <a:latin typeface="Verdana"/>
                <a:cs typeface="Verdana"/>
              </a:rPr>
              <a:t>T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85" dirty="0">
                <a:latin typeface="Verdana"/>
                <a:cs typeface="Verdana"/>
              </a:rPr>
              <a:t>c</a:t>
            </a:r>
            <a:r>
              <a:rPr sz="3000" spc="75" dirty="0">
                <a:latin typeface="Verdana"/>
                <a:cs typeface="Verdana"/>
              </a:rPr>
              <a:t>hn</a:t>
            </a:r>
            <a:r>
              <a:rPr sz="3000" spc="-55" dirty="0">
                <a:latin typeface="Verdana"/>
                <a:cs typeface="Verdana"/>
              </a:rPr>
              <a:t>i</a:t>
            </a:r>
            <a:r>
              <a:rPr sz="3000" spc="85" dirty="0">
                <a:latin typeface="Verdana"/>
                <a:cs typeface="Verdana"/>
              </a:rPr>
              <a:t>c</a:t>
            </a:r>
            <a:r>
              <a:rPr sz="3000" spc="-75" dirty="0">
                <a:latin typeface="Verdana"/>
                <a:cs typeface="Verdana"/>
              </a:rPr>
              <a:t>a</a:t>
            </a:r>
            <a:r>
              <a:rPr sz="3000" spc="10" dirty="0">
                <a:latin typeface="Verdana"/>
                <a:cs typeface="Verdana"/>
              </a:rPr>
              <a:t>l</a:t>
            </a:r>
            <a:r>
              <a:rPr sz="3000" spc="-370" dirty="0">
                <a:latin typeface="Verdana"/>
                <a:cs typeface="Verdana"/>
              </a:rPr>
              <a:t> </a:t>
            </a:r>
            <a:r>
              <a:rPr sz="3000" spc="90" dirty="0">
                <a:latin typeface="Verdana"/>
                <a:cs typeface="Verdana"/>
              </a:rPr>
              <a:t>O</a:t>
            </a:r>
            <a:r>
              <a:rPr sz="3000" spc="-165" dirty="0">
                <a:latin typeface="Verdana"/>
                <a:cs typeface="Verdana"/>
              </a:rPr>
              <a:t>v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-120" dirty="0">
                <a:latin typeface="Verdana"/>
                <a:cs typeface="Verdana"/>
              </a:rPr>
              <a:t>r</a:t>
            </a:r>
            <a:r>
              <a:rPr sz="3000" spc="-165" dirty="0">
                <a:latin typeface="Verdana"/>
                <a:cs typeface="Verdana"/>
              </a:rPr>
              <a:t>v</a:t>
            </a:r>
            <a:r>
              <a:rPr sz="3000" spc="-55" dirty="0">
                <a:latin typeface="Verdana"/>
                <a:cs typeface="Verdana"/>
              </a:rPr>
              <a:t>i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240" dirty="0">
                <a:latin typeface="Verdana"/>
                <a:cs typeface="Verdana"/>
              </a:rPr>
              <a:t>w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56794" y="5934605"/>
            <a:ext cx="933450" cy="933450"/>
          </a:xfrm>
          <a:custGeom>
            <a:avLst/>
            <a:gdLst/>
            <a:ahLst/>
            <a:cxnLst/>
            <a:rect l="l" t="t" r="r" b="b"/>
            <a:pathLst>
              <a:path w="933450" h="933450">
                <a:moveTo>
                  <a:pt x="466725" y="933450"/>
                </a:moveTo>
                <a:lnTo>
                  <a:pt x="419005" y="931040"/>
                </a:lnTo>
                <a:lnTo>
                  <a:pt x="372663" y="923967"/>
                </a:lnTo>
                <a:lnTo>
                  <a:pt x="327935" y="912466"/>
                </a:lnTo>
                <a:lnTo>
                  <a:pt x="285054" y="896772"/>
                </a:lnTo>
                <a:lnTo>
                  <a:pt x="244256" y="877118"/>
                </a:lnTo>
                <a:lnTo>
                  <a:pt x="205774" y="853740"/>
                </a:lnTo>
                <a:lnTo>
                  <a:pt x="169844" y="826872"/>
                </a:lnTo>
                <a:lnTo>
                  <a:pt x="136700" y="796749"/>
                </a:lnTo>
                <a:lnTo>
                  <a:pt x="106577" y="763605"/>
                </a:lnTo>
                <a:lnTo>
                  <a:pt x="79709" y="727675"/>
                </a:lnTo>
                <a:lnTo>
                  <a:pt x="56331" y="689193"/>
                </a:lnTo>
                <a:lnTo>
                  <a:pt x="36677" y="648395"/>
                </a:lnTo>
                <a:lnTo>
                  <a:pt x="20983" y="605514"/>
                </a:lnTo>
                <a:lnTo>
                  <a:pt x="9482" y="560786"/>
                </a:lnTo>
                <a:lnTo>
                  <a:pt x="2409" y="514444"/>
                </a:lnTo>
                <a:lnTo>
                  <a:pt x="0" y="466725"/>
                </a:lnTo>
                <a:lnTo>
                  <a:pt x="2409" y="419005"/>
                </a:lnTo>
                <a:lnTo>
                  <a:pt x="9482" y="372663"/>
                </a:lnTo>
                <a:lnTo>
                  <a:pt x="20983" y="327935"/>
                </a:lnTo>
                <a:lnTo>
                  <a:pt x="36677" y="285054"/>
                </a:lnTo>
                <a:lnTo>
                  <a:pt x="56331" y="244256"/>
                </a:lnTo>
                <a:lnTo>
                  <a:pt x="79709" y="205774"/>
                </a:lnTo>
                <a:lnTo>
                  <a:pt x="106577" y="169844"/>
                </a:lnTo>
                <a:lnTo>
                  <a:pt x="136700" y="136700"/>
                </a:lnTo>
                <a:lnTo>
                  <a:pt x="169844" y="106577"/>
                </a:lnTo>
                <a:lnTo>
                  <a:pt x="205774" y="79709"/>
                </a:lnTo>
                <a:lnTo>
                  <a:pt x="244256" y="56331"/>
                </a:lnTo>
                <a:lnTo>
                  <a:pt x="285054" y="36677"/>
                </a:lnTo>
                <a:lnTo>
                  <a:pt x="327935" y="20983"/>
                </a:lnTo>
                <a:lnTo>
                  <a:pt x="372663" y="9482"/>
                </a:lnTo>
                <a:lnTo>
                  <a:pt x="419005" y="2409"/>
                </a:lnTo>
                <a:lnTo>
                  <a:pt x="466725" y="0"/>
                </a:lnTo>
                <a:lnTo>
                  <a:pt x="514444" y="2409"/>
                </a:lnTo>
                <a:lnTo>
                  <a:pt x="560786" y="9482"/>
                </a:lnTo>
                <a:lnTo>
                  <a:pt x="605514" y="20983"/>
                </a:lnTo>
                <a:lnTo>
                  <a:pt x="648395" y="36677"/>
                </a:lnTo>
                <a:lnTo>
                  <a:pt x="689193" y="56331"/>
                </a:lnTo>
                <a:lnTo>
                  <a:pt x="727675" y="79709"/>
                </a:lnTo>
                <a:lnTo>
                  <a:pt x="763605" y="106577"/>
                </a:lnTo>
                <a:lnTo>
                  <a:pt x="796749" y="136700"/>
                </a:lnTo>
                <a:lnTo>
                  <a:pt x="826872" y="169844"/>
                </a:lnTo>
                <a:lnTo>
                  <a:pt x="853740" y="205774"/>
                </a:lnTo>
                <a:lnTo>
                  <a:pt x="877118" y="244256"/>
                </a:lnTo>
                <a:lnTo>
                  <a:pt x="896772" y="285054"/>
                </a:lnTo>
                <a:lnTo>
                  <a:pt x="912466" y="327935"/>
                </a:lnTo>
                <a:lnTo>
                  <a:pt x="923967" y="372663"/>
                </a:lnTo>
                <a:lnTo>
                  <a:pt x="931040" y="419005"/>
                </a:lnTo>
                <a:lnTo>
                  <a:pt x="933450" y="466725"/>
                </a:lnTo>
                <a:lnTo>
                  <a:pt x="931040" y="514444"/>
                </a:lnTo>
                <a:lnTo>
                  <a:pt x="923967" y="560786"/>
                </a:lnTo>
                <a:lnTo>
                  <a:pt x="912466" y="605514"/>
                </a:lnTo>
                <a:lnTo>
                  <a:pt x="896772" y="648395"/>
                </a:lnTo>
                <a:lnTo>
                  <a:pt x="877118" y="689193"/>
                </a:lnTo>
                <a:lnTo>
                  <a:pt x="853740" y="727675"/>
                </a:lnTo>
                <a:lnTo>
                  <a:pt x="826872" y="763605"/>
                </a:lnTo>
                <a:lnTo>
                  <a:pt x="796749" y="796749"/>
                </a:lnTo>
                <a:lnTo>
                  <a:pt x="763605" y="826872"/>
                </a:lnTo>
                <a:lnTo>
                  <a:pt x="727675" y="853740"/>
                </a:lnTo>
                <a:lnTo>
                  <a:pt x="689193" y="877118"/>
                </a:lnTo>
                <a:lnTo>
                  <a:pt x="648395" y="896772"/>
                </a:lnTo>
                <a:lnTo>
                  <a:pt x="605514" y="912466"/>
                </a:lnTo>
                <a:lnTo>
                  <a:pt x="560786" y="923967"/>
                </a:lnTo>
                <a:lnTo>
                  <a:pt x="514444" y="931040"/>
                </a:lnTo>
                <a:lnTo>
                  <a:pt x="466725" y="933450"/>
                </a:lnTo>
                <a:close/>
              </a:path>
            </a:pathLst>
          </a:custGeom>
          <a:solidFill>
            <a:srgbClr val="FF9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500299" y="6141075"/>
            <a:ext cx="244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90" dirty="0">
                <a:latin typeface="Verdana"/>
                <a:cs typeface="Verdana"/>
              </a:rPr>
              <a:t>5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382672" y="7151616"/>
            <a:ext cx="9105265" cy="971550"/>
          </a:xfrm>
          <a:custGeom>
            <a:avLst/>
            <a:gdLst/>
            <a:ahLst/>
            <a:cxnLst/>
            <a:rect l="l" t="t" r="r" b="b"/>
            <a:pathLst>
              <a:path w="9105265" h="971550">
                <a:moveTo>
                  <a:pt x="8619117" y="971549"/>
                </a:moveTo>
                <a:lnTo>
                  <a:pt x="485937" y="971549"/>
                </a:lnTo>
                <a:lnTo>
                  <a:pt x="439138" y="969333"/>
                </a:lnTo>
                <a:lnTo>
                  <a:pt x="393598" y="962821"/>
                </a:lnTo>
                <a:lnTo>
                  <a:pt x="349519" y="952214"/>
                </a:lnTo>
                <a:lnTo>
                  <a:pt x="307107" y="937716"/>
                </a:lnTo>
                <a:lnTo>
                  <a:pt x="266564" y="919530"/>
                </a:lnTo>
                <a:lnTo>
                  <a:pt x="228095" y="897858"/>
                </a:lnTo>
                <a:lnTo>
                  <a:pt x="191902" y="872904"/>
                </a:lnTo>
                <a:lnTo>
                  <a:pt x="158190" y="844871"/>
                </a:lnTo>
                <a:lnTo>
                  <a:pt x="127161" y="813960"/>
                </a:lnTo>
                <a:lnTo>
                  <a:pt x="99021" y="780376"/>
                </a:lnTo>
                <a:lnTo>
                  <a:pt x="73972" y="744321"/>
                </a:lnTo>
                <a:lnTo>
                  <a:pt x="52218" y="705997"/>
                </a:lnTo>
                <a:lnTo>
                  <a:pt x="33962" y="665608"/>
                </a:lnTo>
                <a:lnTo>
                  <a:pt x="19409" y="623357"/>
                </a:lnTo>
                <a:lnTo>
                  <a:pt x="8762" y="579446"/>
                </a:lnTo>
                <a:lnTo>
                  <a:pt x="2224" y="534079"/>
                </a:lnTo>
                <a:lnTo>
                  <a:pt x="0" y="484091"/>
                </a:lnTo>
                <a:lnTo>
                  <a:pt x="2224" y="437470"/>
                </a:lnTo>
                <a:lnTo>
                  <a:pt x="8762" y="392103"/>
                </a:lnTo>
                <a:lnTo>
                  <a:pt x="19409" y="348192"/>
                </a:lnTo>
                <a:lnTo>
                  <a:pt x="33962" y="305941"/>
                </a:lnTo>
                <a:lnTo>
                  <a:pt x="52218" y="265552"/>
                </a:lnTo>
                <a:lnTo>
                  <a:pt x="73972" y="227228"/>
                </a:lnTo>
                <a:lnTo>
                  <a:pt x="99021" y="191173"/>
                </a:lnTo>
                <a:lnTo>
                  <a:pt x="127161" y="157589"/>
                </a:lnTo>
                <a:lnTo>
                  <a:pt x="158190" y="126678"/>
                </a:lnTo>
                <a:lnTo>
                  <a:pt x="191902" y="98645"/>
                </a:lnTo>
                <a:lnTo>
                  <a:pt x="228095" y="73691"/>
                </a:lnTo>
                <a:lnTo>
                  <a:pt x="266564" y="52019"/>
                </a:lnTo>
                <a:lnTo>
                  <a:pt x="307107" y="33833"/>
                </a:lnTo>
                <a:lnTo>
                  <a:pt x="349519" y="19335"/>
                </a:lnTo>
                <a:lnTo>
                  <a:pt x="393598" y="8728"/>
                </a:lnTo>
                <a:lnTo>
                  <a:pt x="439138" y="2216"/>
                </a:lnTo>
                <a:lnTo>
                  <a:pt x="485937" y="0"/>
                </a:lnTo>
                <a:lnTo>
                  <a:pt x="8619117" y="0"/>
                </a:lnTo>
                <a:lnTo>
                  <a:pt x="8665916" y="2216"/>
                </a:lnTo>
                <a:lnTo>
                  <a:pt x="8711456" y="8728"/>
                </a:lnTo>
                <a:lnTo>
                  <a:pt x="8755535" y="19335"/>
                </a:lnTo>
                <a:lnTo>
                  <a:pt x="8797947" y="33833"/>
                </a:lnTo>
                <a:lnTo>
                  <a:pt x="8838490" y="52019"/>
                </a:lnTo>
                <a:lnTo>
                  <a:pt x="8876959" y="73691"/>
                </a:lnTo>
                <a:lnTo>
                  <a:pt x="8913152" y="98645"/>
                </a:lnTo>
                <a:lnTo>
                  <a:pt x="8946865" y="126678"/>
                </a:lnTo>
                <a:lnTo>
                  <a:pt x="8977893" y="157589"/>
                </a:lnTo>
                <a:lnTo>
                  <a:pt x="9006033" y="191173"/>
                </a:lnTo>
                <a:lnTo>
                  <a:pt x="9031082" y="227228"/>
                </a:lnTo>
                <a:lnTo>
                  <a:pt x="9052837" y="265552"/>
                </a:lnTo>
                <a:lnTo>
                  <a:pt x="9071092" y="305941"/>
                </a:lnTo>
                <a:lnTo>
                  <a:pt x="9085645" y="348192"/>
                </a:lnTo>
                <a:lnTo>
                  <a:pt x="9096293" y="392103"/>
                </a:lnTo>
                <a:lnTo>
                  <a:pt x="9102830" y="437470"/>
                </a:lnTo>
                <a:lnTo>
                  <a:pt x="9105055" y="487458"/>
                </a:lnTo>
                <a:lnTo>
                  <a:pt x="9102830" y="534079"/>
                </a:lnTo>
                <a:lnTo>
                  <a:pt x="9096293" y="579446"/>
                </a:lnTo>
                <a:lnTo>
                  <a:pt x="9085645" y="623357"/>
                </a:lnTo>
                <a:lnTo>
                  <a:pt x="9071092" y="665608"/>
                </a:lnTo>
                <a:lnTo>
                  <a:pt x="9052837" y="705997"/>
                </a:lnTo>
                <a:lnTo>
                  <a:pt x="9031082" y="744321"/>
                </a:lnTo>
                <a:lnTo>
                  <a:pt x="9006033" y="780376"/>
                </a:lnTo>
                <a:lnTo>
                  <a:pt x="8977893" y="813960"/>
                </a:lnTo>
                <a:lnTo>
                  <a:pt x="8946865" y="844871"/>
                </a:lnTo>
                <a:lnTo>
                  <a:pt x="8913152" y="872904"/>
                </a:lnTo>
                <a:lnTo>
                  <a:pt x="8876959" y="897858"/>
                </a:lnTo>
                <a:lnTo>
                  <a:pt x="8838490" y="919530"/>
                </a:lnTo>
                <a:lnTo>
                  <a:pt x="8797947" y="937716"/>
                </a:lnTo>
                <a:lnTo>
                  <a:pt x="8755535" y="952214"/>
                </a:lnTo>
                <a:lnTo>
                  <a:pt x="8711456" y="962821"/>
                </a:lnTo>
                <a:lnTo>
                  <a:pt x="8665916" y="969333"/>
                </a:lnTo>
                <a:lnTo>
                  <a:pt x="8619117" y="971549"/>
                </a:lnTo>
                <a:close/>
              </a:path>
            </a:pathLst>
          </a:custGeom>
          <a:solidFill>
            <a:srgbClr val="5CE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852360" y="7386661"/>
            <a:ext cx="4067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>
                <a:latin typeface="Verdana"/>
                <a:cs typeface="Verdana"/>
              </a:rPr>
              <a:t>F</a:t>
            </a:r>
            <a:r>
              <a:rPr sz="3000" spc="65" dirty="0">
                <a:latin typeface="Verdana"/>
                <a:cs typeface="Verdana"/>
              </a:rPr>
              <a:t>u</a:t>
            </a:r>
            <a:r>
              <a:rPr sz="3000" spc="-10" dirty="0">
                <a:latin typeface="Verdana"/>
                <a:cs typeface="Verdana"/>
              </a:rPr>
              <a:t>t</a:t>
            </a:r>
            <a:r>
              <a:rPr sz="3000" spc="65" dirty="0">
                <a:latin typeface="Verdana"/>
                <a:cs typeface="Verdana"/>
              </a:rPr>
              <a:t>u</a:t>
            </a:r>
            <a:r>
              <a:rPr sz="3000" spc="-120" dirty="0">
                <a:latin typeface="Verdana"/>
                <a:cs typeface="Verdana"/>
              </a:rPr>
              <a:t>r</a:t>
            </a:r>
            <a:r>
              <a:rPr sz="3000" spc="45" dirty="0">
                <a:latin typeface="Verdana"/>
                <a:cs typeface="Verdana"/>
              </a:rPr>
              <a:t>e</a:t>
            </a:r>
            <a:r>
              <a:rPr sz="3000" spc="-370" dirty="0">
                <a:latin typeface="Verdana"/>
                <a:cs typeface="Verdana"/>
              </a:rPr>
              <a:t> </a:t>
            </a:r>
            <a:r>
              <a:rPr sz="3000" spc="45" dirty="0">
                <a:latin typeface="Verdana"/>
                <a:cs typeface="Verdana"/>
              </a:rPr>
              <a:t>E</a:t>
            </a:r>
            <a:r>
              <a:rPr sz="3000" spc="75" dirty="0">
                <a:latin typeface="Verdana"/>
                <a:cs typeface="Verdana"/>
              </a:rPr>
              <a:t>nh</a:t>
            </a:r>
            <a:r>
              <a:rPr sz="3000" spc="-75" dirty="0">
                <a:latin typeface="Verdana"/>
                <a:cs typeface="Verdana"/>
              </a:rPr>
              <a:t>a</a:t>
            </a:r>
            <a:r>
              <a:rPr sz="3000" spc="75" dirty="0">
                <a:latin typeface="Verdana"/>
                <a:cs typeface="Verdana"/>
              </a:rPr>
              <a:t>n</a:t>
            </a:r>
            <a:r>
              <a:rPr sz="3000" spc="85" dirty="0">
                <a:latin typeface="Verdana"/>
                <a:cs typeface="Verdana"/>
              </a:rPr>
              <a:t>c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185" dirty="0">
                <a:latin typeface="Verdana"/>
                <a:cs typeface="Verdana"/>
              </a:rPr>
              <a:t>m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75" dirty="0">
                <a:latin typeface="Verdana"/>
                <a:cs typeface="Verdana"/>
              </a:rPr>
              <a:t>n</a:t>
            </a:r>
            <a:r>
              <a:rPr sz="3000" spc="55" dirty="0">
                <a:latin typeface="Verdana"/>
                <a:cs typeface="Verdana"/>
              </a:rPr>
              <a:t>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156794" y="7195285"/>
            <a:ext cx="933450" cy="933450"/>
          </a:xfrm>
          <a:custGeom>
            <a:avLst/>
            <a:gdLst/>
            <a:ahLst/>
            <a:cxnLst/>
            <a:rect l="l" t="t" r="r" b="b"/>
            <a:pathLst>
              <a:path w="933450" h="933450">
                <a:moveTo>
                  <a:pt x="466725" y="933450"/>
                </a:moveTo>
                <a:lnTo>
                  <a:pt x="419005" y="931040"/>
                </a:lnTo>
                <a:lnTo>
                  <a:pt x="372663" y="923967"/>
                </a:lnTo>
                <a:lnTo>
                  <a:pt x="327935" y="912466"/>
                </a:lnTo>
                <a:lnTo>
                  <a:pt x="285054" y="896772"/>
                </a:lnTo>
                <a:lnTo>
                  <a:pt x="244256" y="877118"/>
                </a:lnTo>
                <a:lnTo>
                  <a:pt x="205774" y="853740"/>
                </a:lnTo>
                <a:lnTo>
                  <a:pt x="169844" y="826872"/>
                </a:lnTo>
                <a:lnTo>
                  <a:pt x="136700" y="796749"/>
                </a:lnTo>
                <a:lnTo>
                  <a:pt x="106577" y="763605"/>
                </a:lnTo>
                <a:lnTo>
                  <a:pt x="79709" y="727675"/>
                </a:lnTo>
                <a:lnTo>
                  <a:pt x="56331" y="689193"/>
                </a:lnTo>
                <a:lnTo>
                  <a:pt x="36677" y="648395"/>
                </a:lnTo>
                <a:lnTo>
                  <a:pt x="20983" y="605514"/>
                </a:lnTo>
                <a:lnTo>
                  <a:pt x="9482" y="560786"/>
                </a:lnTo>
                <a:lnTo>
                  <a:pt x="2409" y="514444"/>
                </a:lnTo>
                <a:lnTo>
                  <a:pt x="0" y="466725"/>
                </a:lnTo>
                <a:lnTo>
                  <a:pt x="2409" y="419005"/>
                </a:lnTo>
                <a:lnTo>
                  <a:pt x="9482" y="372663"/>
                </a:lnTo>
                <a:lnTo>
                  <a:pt x="20983" y="327935"/>
                </a:lnTo>
                <a:lnTo>
                  <a:pt x="36677" y="285054"/>
                </a:lnTo>
                <a:lnTo>
                  <a:pt x="56331" y="244256"/>
                </a:lnTo>
                <a:lnTo>
                  <a:pt x="79709" y="205774"/>
                </a:lnTo>
                <a:lnTo>
                  <a:pt x="106577" y="169844"/>
                </a:lnTo>
                <a:lnTo>
                  <a:pt x="136700" y="136700"/>
                </a:lnTo>
                <a:lnTo>
                  <a:pt x="169844" y="106577"/>
                </a:lnTo>
                <a:lnTo>
                  <a:pt x="205774" y="79709"/>
                </a:lnTo>
                <a:lnTo>
                  <a:pt x="244256" y="56331"/>
                </a:lnTo>
                <a:lnTo>
                  <a:pt x="285054" y="36677"/>
                </a:lnTo>
                <a:lnTo>
                  <a:pt x="327935" y="20983"/>
                </a:lnTo>
                <a:lnTo>
                  <a:pt x="372663" y="9482"/>
                </a:lnTo>
                <a:lnTo>
                  <a:pt x="419005" y="2409"/>
                </a:lnTo>
                <a:lnTo>
                  <a:pt x="466725" y="0"/>
                </a:lnTo>
                <a:lnTo>
                  <a:pt x="514444" y="2409"/>
                </a:lnTo>
                <a:lnTo>
                  <a:pt x="560786" y="9482"/>
                </a:lnTo>
                <a:lnTo>
                  <a:pt x="605514" y="20983"/>
                </a:lnTo>
                <a:lnTo>
                  <a:pt x="648395" y="36677"/>
                </a:lnTo>
                <a:lnTo>
                  <a:pt x="689193" y="56331"/>
                </a:lnTo>
                <a:lnTo>
                  <a:pt x="727675" y="79709"/>
                </a:lnTo>
                <a:lnTo>
                  <a:pt x="763605" y="106577"/>
                </a:lnTo>
                <a:lnTo>
                  <a:pt x="796749" y="136700"/>
                </a:lnTo>
                <a:lnTo>
                  <a:pt x="826872" y="169844"/>
                </a:lnTo>
                <a:lnTo>
                  <a:pt x="853740" y="205774"/>
                </a:lnTo>
                <a:lnTo>
                  <a:pt x="877118" y="244256"/>
                </a:lnTo>
                <a:lnTo>
                  <a:pt x="896772" y="285054"/>
                </a:lnTo>
                <a:lnTo>
                  <a:pt x="912466" y="327935"/>
                </a:lnTo>
                <a:lnTo>
                  <a:pt x="923967" y="372663"/>
                </a:lnTo>
                <a:lnTo>
                  <a:pt x="931040" y="419005"/>
                </a:lnTo>
                <a:lnTo>
                  <a:pt x="933450" y="466725"/>
                </a:lnTo>
                <a:lnTo>
                  <a:pt x="931040" y="514444"/>
                </a:lnTo>
                <a:lnTo>
                  <a:pt x="923967" y="560786"/>
                </a:lnTo>
                <a:lnTo>
                  <a:pt x="912466" y="605514"/>
                </a:lnTo>
                <a:lnTo>
                  <a:pt x="896772" y="648395"/>
                </a:lnTo>
                <a:lnTo>
                  <a:pt x="877118" y="689193"/>
                </a:lnTo>
                <a:lnTo>
                  <a:pt x="853740" y="727675"/>
                </a:lnTo>
                <a:lnTo>
                  <a:pt x="826872" y="763605"/>
                </a:lnTo>
                <a:lnTo>
                  <a:pt x="796749" y="796749"/>
                </a:lnTo>
                <a:lnTo>
                  <a:pt x="763605" y="826872"/>
                </a:lnTo>
                <a:lnTo>
                  <a:pt x="727675" y="853740"/>
                </a:lnTo>
                <a:lnTo>
                  <a:pt x="689193" y="877118"/>
                </a:lnTo>
                <a:lnTo>
                  <a:pt x="648395" y="896772"/>
                </a:lnTo>
                <a:lnTo>
                  <a:pt x="605514" y="912466"/>
                </a:lnTo>
                <a:lnTo>
                  <a:pt x="560786" y="923967"/>
                </a:lnTo>
                <a:lnTo>
                  <a:pt x="514444" y="931040"/>
                </a:lnTo>
                <a:lnTo>
                  <a:pt x="466725" y="933450"/>
                </a:lnTo>
                <a:close/>
              </a:path>
            </a:pathLst>
          </a:custGeom>
          <a:solidFill>
            <a:srgbClr val="5CE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492114" y="7401755"/>
            <a:ext cx="260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60" dirty="0">
                <a:latin typeface="Verdana"/>
                <a:cs typeface="Verdana"/>
              </a:rPr>
              <a:t>6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82672" y="8459919"/>
            <a:ext cx="9105265" cy="971550"/>
          </a:xfrm>
          <a:custGeom>
            <a:avLst/>
            <a:gdLst/>
            <a:ahLst/>
            <a:cxnLst/>
            <a:rect l="l" t="t" r="r" b="b"/>
            <a:pathLst>
              <a:path w="9105265" h="971550">
                <a:moveTo>
                  <a:pt x="8619117" y="971549"/>
                </a:moveTo>
                <a:lnTo>
                  <a:pt x="485937" y="971549"/>
                </a:lnTo>
                <a:lnTo>
                  <a:pt x="439138" y="969333"/>
                </a:lnTo>
                <a:lnTo>
                  <a:pt x="393598" y="962821"/>
                </a:lnTo>
                <a:lnTo>
                  <a:pt x="349519" y="952214"/>
                </a:lnTo>
                <a:lnTo>
                  <a:pt x="307107" y="937716"/>
                </a:lnTo>
                <a:lnTo>
                  <a:pt x="266564" y="919530"/>
                </a:lnTo>
                <a:lnTo>
                  <a:pt x="228095" y="897858"/>
                </a:lnTo>
                <a:lnTo>
                  <a:pt x="191902" y="872904"/>
                </a:lnTo>
                <a:lnTo>
                  <a:pt x="158190" y="844871"/>
                </a:lnTo>
                <a:lnTo>
                  <a:pt x="127161" y="813960"/>
                </a:lnTo>
                <a:lnTo>
                  <a:pt x="99021" y="780376"/>
                </a:lnTo>
                <a:lnTo>
                  <a:pt x="73972" y="744321"/>
                </a:lnTo>
                <a:lnTo>
                  <a:pt x="52218" y="705997"/>
                </a:lnTo>
                <a:lnTo>
                  <a:pt x="33962" y="665608"/>
                </a:lnTo>
                <a:lnTo>
                  <a:pt x="19409" y="623357"/>
                </a:lnTo>
                <a:lnTo>
                  <a:pt x="8762" y="579446"/>
                </a:lnTo>
                <a:lnTo>
                  <a:pt x="2224" y="534079"/>
                </a:lnTo>
                <a:lnTo>
                  <a:pt x="0" y="484091"/>
                </a:lnTo>
                <a:lnTo>
                  <a:pt x="2224" y="437470"/>
                </a:lnTo>
                <a:lnTo>
                  <a:pt x="8762" y="392103"/>
                </a:lnTo>
                <a:lnTo>
                  <a:pt x="19409" y="348192"/>
                </a:lnTo>
                <a:lnTo>
                  <a:pt x="33962" y="305941"/>
                </a:lnTo>
                <a:lnTo>
                  <a:pt x="52218" y="265552"/>
                </a:lnTo>
                <a:lnTo>
                  <a:pt x="73972" y="227228"/>
                </a:lnTo>
                <a:lnTo>
                  <a:pt x="99021" y="191173"/>
                </a:lnTo>
                <a:lnTo>
                  <a:pt x="127161" y="157589"/>
                </a:lnTo>
                <a:lnTo>
                  <a:pt x="158190" y="126678"/>
                </a:lnTo>
                <a:lnTo>
                  <a:pt x="191902" y="98645"/>
                </a:lnTo>
                <a:lnTo>
                  <a:pt x="228095" y="73691"/>
                </a:lnTo>
                <a:lnTo>
                  <a:pt x="266564" y="52019"/>
                </a:lnTo>
                <a:lnTo>
                  <a:pt x="307107" y="33833"/>
                </a:lnTo>
                <a:lnTo>
                  <a:pt x="349519" y="19335"/>
                </a:lnTo>
                <a:lnTo>
                  <a:pt x="393598" y="8728"/>
                </a:lnTo>
                <a:lnTo>
                  <a:pt x="439138" y="2216"/>
                </a:lnTo>
                <a:lnTo>
                  <a:pt x="485937" y="0"/>
                </a:lnTo>
                <a:lnTo>
                  <a:pt x="8619117" y="0"/>
                </a:lnTo>
                <a:lnTo>
                  <a:pt x="8665916" y="2216"/>
                </a:lnTo>
                <a:lnTo>
                  <a:pt x="8711456" y="8728"/>
                </a:lnTo>
                <a:lnTo>
                  <a:pt x="8755535" y="19335"/>
                </a:lnTo>
                <a:lnTo>
                  <a:pt x="8797947" y="33833"/>
                </a:lnTo>
                <a:lnTo>
                  <a:pt x="8838490" y="52019"/>
                </a:lnTo>
                <a:lnTo>
                  <a:pt x="8876959" y="73691"/>
                </a:lnTo>
                <a:lnTo>
                  <a:pt x="8913152" y="98645"/>
                </a:lnTo>
                <a:lnTo>
                  <a:pt x="8946865" y="126678"/>
                </a:lnTo>
                <a:lnTo>
                  <a:pt x="8977893" y="157589"/>
                </a:lnTo>
                <a:lnTo>
                  <a:pt x="9006033" y="191173"/>
                </a:lnTo>
                <a:lnTo>
                  <a:pt x="9031082" y="227228"/>
                </a:lnTo>
                <a:lnTo>
                  <a:pt x="9052837" y="265552"/>
                </a:lnTo>
                <a:lnTo>
                  <a:pt x="9071092" y="305941"/>
                </a:lnTo>
                <a:lnTo>
                  <a:pt x="9085645" y="348192"/>
                </a:lnTo>
                <a:lnTo>
                  <a:pt x="9096293" y="392103"/>
                </a:lnTo>
                <a:lnTo>
                  <a:pt x="9102830" y="437470"/>
                </a:lnTo>
                <a:lnTo>
                  <a:pt x="9105055" y="487458"/>
                </a:lnTo>
                <a:lnTo>
                  <a:pt x="9102830" y="534079"/>
                </a:lnTo>
                <a:lnTo>
                  <a:pt x="9096293" y="579446"/>
                </a:lnTo>
                <a:lnTo>
                  <a:pt x="9085645" y="623357"/>
                </a:lnTo>
                <a:lnTo>
                  <a:pt x="9071092" y="665608"/>
                </a:lnTo>
                <a:lnTo>
                  <a:pt x="9052837" y="705997"/>
                </a:lnTo>
                <a:lnTo>
                  <a:pt x="9031082" y="744321"/>
                </a:lnTo>
                <a:lnTo>
                  <a:pt x="9006033" y="780376"/>
                </a:lnTo>
                <a:lnTo>
                  <a:pt x="8977893" y="813960"/>
                </a:lnTo>
                <a:lnTo>
                  <a:pt x="8946865" y="844871"/>
                </a:lnTo>
                <a:lnTo>
                  <a:pt x="8913152" y="872904"/>
                </a:lnTo>
                <a:lnTo>
                  <a:pt x="8876959" y="897858"/>
                </a:lnTo>
                <a:lnTo>
                  <a:pt x="8838490" y="919530"/>
                </a:lnTo>
                <a:lnTo>
                  <a:pt x="8797947" y="937716"/>
                </a:lnTo>
                <a:lnTo>
                  <a:pt x="8755535" y="952214"/>
                </a:lnTo>
                <a:lnTo>
                  <a:pt x="8711456" y="962821"/>
                </a:lnTo>
                <a:lnTo>
                  <a:pt x="8665916" y="969333"/>
                </a:lnTo>
                <a:lnTo>
                  <a:pt x="8619117" y="971549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504352" y="8694964"/>
            <a:ext cx="8578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0" dirty="0">
                <a:latin typeface="Verdana"/>
                <a:cs typeface="Verdana"/>
              </a:rPr>
              <a:t>Q</a:t>
            </a:r>
            <a:r>
              <a:rPr sz="3000" spc="-240" dirty="0">
                <a:latin typeface="Verdana"/>
                <a:cs typeface="Verdana"/>
              </a:rPr>
              <a:t>&amp;</a:t>
            </a:r>
            <a:r>
              <a:rPr sz="3000" spc="100" dirty="0">
                <a:latin typeface="Verdana"/>
                <a:cs typeface="Verdana"/>
              </a:rPr>
              <a:t>A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156794" y="8503587"/>
            <a:ext cx="933450" cy="933450"/>
          </a:xfrm>
          <a:custGeom>
            <a:avLst/>
            <a:gdLst/>
            <a:ahLst/>
            <a:cxnLst/>
            <a:rect l="l" t="t" r="r" b="b"/>
            <a:pathLst>
              <a:path w="933450" h="933450">
                <a:moveTo>
                  <a:pt x="466725" y="933450"/>
                </a:moveTo>
                <a:lnTo>
                  <a:pt x="419005" y="931040"/>
                </a:lnTo>
                <a:lnTo>
                  <a:pt x="372663" y="923967"/>
                </a:lnTo>
                <a:lnTo>
                  <a:pt x="327935" y="912466"/>
                </a:lnTo>
                <a:lnTo>
                  <a:pt x="285054" y="896772"/>
                </a:lnTo>
                <a:lnTo>
                  <a:pt x="244256" y="877118"/>
                </a:lnTo>
                <a:lnTo>
                  <a:pt x="205774" y="853740"/>
                </a:lnTo>
                <a:lnTo>
                  <a:pt x="169844" y="826872"/>
                </a:lnTo>
                <a:lnTo>
                  <a:pt x="136700" y="796749"/>
                </a:lnTo>
                <a:lnTo>
                  <a:pt x="106577" y="763605"/>
                </a:lnTo>
                <a:lnTo>
                  <a:pt x="79709" y="727675"/>
                </a:lnTo>
                <a:lnTo>
                  <a:pt x="56331" y="689193"/>
                </a:lnTo>
                <a:lnTo>
                  <a:pt x="36677" y="648395"/>
                </a:lnTo>
                <a:lnTo>
                  <a:pt x="20983" y="605514"/>
                </a:lnTo>
                <a:lnTo>
                  <a:pt x="9482" y="560786"/>
                </a:lnTo>
                <a:lnTo>
                  <a:pt x="2409" y="514444"/>
                </a:lnTo>
                <a:lnTo>
                  <a:pt x="0" y="466725"/>
                </a:lnTo>
                <a:lnTo>
                  <a:pt x="2409" y="419005"/>
                </a:lnTo>
                <a:lnTo>
                  <a:pt x="9482" y="372663"/>
                </a:lnTo>
                <a:lnTo>
                  <a:pt x="20983" y="327935"/>
                </a:lnTo>
                <a:lnTo>
                  <a:pt x="36677" y="285054"/>
                </a:lnTo>
                <a:lnTo>
                  <a:pt x="56331" y="244256"/>
                </a:lnTo>
                <a:lnTo>
                  <a:pt x="79709" y="205774"/>
                </a:lnTo>
                <a:lnTo>
                  <a:pt x="106577" y="169844"/>
                </a:lnTo>
                <a:lnTo>
                  <a:pt x="136700" y="136700"/>
                </a:lnTo>
                <a:lnTo>
                  <a:pt x="169844" y="106577"/>
                </a:lnTo>
                <a:lnTo>
                  <a:pt x="205774" y="79709"/>
                </a:lnTo>
                <a:lnTo>
                  <a:pt x="244256" y="56331"/>
                </a:lnTo>
                <a:lnTo>
                  <a:pt x="285054" y="36677"/>
                </a:lnTo>
                <a:lnTo>
                  <a:pt x="327935" y="20983"/>
                </a:lnTo>
                <a:lnTo>
                  <a:pt x="372663" y="9482"/>
                </a:lnTo>
                <a:lnTo>
                  <a:pt x="419005" y="2409"/>
                </a:lnTo>
                <a:lnTo>
                  <a:pt x="466725" y="0"/>
                </a:lnTo>
                <a:lnTo>
                  <a:pt x="514444" y="2409"/>
                </a:lnTo>
                <a:lnTo>
                  <a:pt x="560786" y="9482"/>
                </a:lnTo>
                <a:lnTo>
                  <a:pt x="605514" y="20983"/>
                </a:lnTo>
                <a:lnTo>
                  <a:pt x="648395" y="36677"/>
                </a:lnTo>
                <a:lnTo>
                  <a:pt x="689193" y="56331"/>
                </a:lnTo>
                <a:lnTo>
                  <a:pt x="727675" y="79709"/>
                </a:lnTo>
                <a:lnTo>
                  <a:pt x="763605" y="106577"/>
                </a:lnTo>
                <a:lnTo>
                  <a:pt x="796749" y="136700"/>
                </a:lnTo>
                <a:lnTo>
                  <a:pt x="826872" y="169844"/>
                </a:lnTo>
                <a:lnTo>
                  <a:pt x="853740" y="205774"/>
                </a:lnTo>
                <a:lnTo>
                  <a:pt x="877118" y="244256"/>
                </a:lnTo>
                <a:lnTo>
                  <a:pt x="896772" y="285054"/>
                </a:lnTo>
                <a:lnTo>
                  <a:pt x="912466" y="327935"/>
                </a:lnTo>
                <a:lnTo>
                  <a:pt x="923967" y="372663"/>
                </a:lnTo>
                <a:lnTo>
                  <a:pt x="931040" y="419005"/>
                </a:lnTo>
                <a:lnTo>
                  <a:pt x="933450" y="466725"/>
                </a:lnTo>
                <a:lnTo>
                  <a:pt x="931040" y="514444"/>
                </a:lnTo>
                <a:lnTo>
                  <a:pt x="923967" y="560786"/>
                </a:lnTo>
                <a:lnTo>
                  <a:pt x="912466" y="605514"/>
                </a:lnTo>
                <a:lnTo>
                  <a:pt x="896772" y="648395"/>
                </a:lnTo>
                <a:lnTo>
                  <a:pt x="877118" y="689193"/>
                </a:lnTo>
                <a:lnTo>
                  <a:pt x="853740" y="727675"/>
                </a:lnTo>
                <a:lnTo>
                  <a:pt x="826872" y="763605"/>
                </a:lnTo>
                <a:lnTo>
                  <a:pt x="796749" y="796749"/>
                </a:lnTo>
                <a:lnTo>
                  <a:pt x="763605" y="826872"/>
                </a:lnTo>
                <a:lnTo>
                  <a:pt x="727675" y="853740"/>
                </a:lnTo>
                <a:lnTo>
                  <a:pt x="689193" y="877118"/>
                </a:lnTo>
                <a:lnTo>
                  <a:pt x="648395" y="896772"/>
                </a:lnTo>
                <a:lnTo>
                  <a:pt x="605514" y="912466"/>
                </a:lnTo>
                <a:lnTo>
                  <a:pt x="560786" y="923967"/>
                </a:lnTo>
                <a:lnTo>
                  <a:pt x="514444" y="931040"/>
                </a:lnTo>
                <a:lnTo>
                  <a:pt x="466725" y="933450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495685" y="8710057"/>
            <a:ext cx="253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14" dirty="0">
                <a:latin typeface="Verdana"/>
                <a:cs typeface="Verdana"/>
              </a:rPr>
              <a:t>7</a:t>
            </a:r>
            <a:endParaRPr sz="30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434179" y="2618201"/>
            <a:ext cx="6191885" cy="7471409"/>
            <a:chOff x="1434179" y="2618201"/>
            <a:chExt cx="6191885" cy="7471409"/>
          </a:xfrm>
        </p:grpSpPr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4362" y="2618201"/>
              <a:ext cx="5781674" cy="578167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4179" y="4212167"/>
              <a:ext cx="2982497" cy="587702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2175956" y="1097578"/>
            <a:ext cx="4049395" cy="132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50" b="1" spc="-180" dirty="0">
                <a:latin typeface="Arial"/>
                <a:cs typeface="Arial"/>
              </a:rPr>
              <a:t>A</a:t>
            </a:r>
            <a:r>
              <a:rPr sz="8550" b="1" spc="-360" dirty="0">
                <a:latin typeface="Arial"/>
                <a:cs typeface="Arial"/>
              </a:rPr>
              <a:t>g</a:t>
            </a:r>
            <a:r>
              <a:rPr sz="8550" b="1" spc="355" dirty="0">
                <a:latin typeface="Arial"/>
                <a:cs typeface="Arial"/>
              </a:rPr>
              <a:t>e</a:t>
            </a:r>
            <a:r>
              <a:rPr sz="8550" b="1" spc="-25" dirty="0">
                <a:latin typeface="Arial"/>
                <a:cs typeface="Arial"/>
              </a:rPr>
              <a:t>n</a:t>
            </a:r>
            <a:r>
              <a:rPr sz="8550" b="1" spc="350" dirty="0">
                <a:latin typeface="Arial"/>
                <a:cs typeface="Arial"/>
              </a:rPr>
              <a:t>d</a:t>
            </a:r>
            <a:r>
              <a:rPr sz="8550" b="1" spc="175" dirty="0">
                <a:latin typeface="Arial"/>
                <a:cs typeface="Arial"/>
              </a:rPr>
              <a:t>a</a:t>
            </a:r>
            <a:endParaRPr sz="8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351184" y="3113275"/>
            <a:ext cx="3953510" cy="565785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67640">
              <a:lnSpc>
                <a:spcPct val="100000"/>
              </a:lnSpc>
              <a:spcBef>
                <a:spcPts val="90"/>
              </a:spcBef>
            </a:pPr>
            <a:endParaRPr lang="en-US" sz="3550" b="1" spc="-35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2007" y="5233780"/>
            <a:ext cx="4072555" cy="409728"/>
          </a:xfrm>
          <a:prstGeom prst="rect">
            <a:avLst/>
          </a:prstGeom>
          <a:solidFill>
            <a:srgbClr val="D6FAC3"/>
          </a:solidFill>
        </p:spPr>
        <p:txBody>
          <a:bodyPr vert="horz" wrap="square" lIns="0" tIns="1905" rIns="0" bIns="0" rtlCol="0" anchor="t">
            <a:spAutoFit/>
          </a:bodyPr>
          <a:lstStyle/>
          <a:p>
            <a:pPr marR="82550" algn="ctr">
              <a:lnSpc>
                <a:spcPct val="100000"/>
              </a:lnSpc>
              <a:spcBef>
                <a:spcPts val="15"/>
              </a:spcBef>
            </a:pPr>
            <a:endParaRPr lang="en-US" sz="2650" spc="-110" dirty="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71441" y="4691218"/>
            <a:ext cx="4033853" cy="409728"/>
          </a:xfrm>
          <a:prstGeom prst="rect">
            <a:avLst/>
          </a:prstGeom>
          <a:solidFill>
            <a:srgbClr val="FFE18F"/>
          </a:solidFill>
        </p:spPr>
        <p:txBody>
          <a:bodyPr vert="horz" wrap="square" lIns="0" tIns="1905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endParaRPr lang="en-US" sz="2650" spc="-25" dirty="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3534" y="731773"/>
            <a:ext cx="11582400" cy="1457325"/>
          </a:xfrm>
          <a:custGeom>
            <a:avLst/>
            <a:gdLst/>
            <a:ahLst/>
            <a:cxnLst/>
            <a:rect l="l" t="t" r="r" b="b"/>
            <a:pathLst>
              <a:path w="11582400" h="1457325">
                <a:moveTo>
                  <a:pt x="11479481" y="1457325"/>
                </a:moveTo>
                <a:lnTo>
                  <a:pt x="102690" y="1457325"/>
                </a:lnTo>
                <a:lnTo>
                  <a:pt x="62637" y="1449269"/>
                </a:lnTo>
                <a:lnTo>
                  <a:pt x="30004" y="1427273"/>
                </a:lnTo>
                <a:lnTo>
                  <a:pt x="8042" y="1394589"/>
                </a:lnTo>
                <a:lnTo>
                  <a:pt x="0" y="1354473"/>
                </a:lnTo>
                <a:lnTo>
                  <a:pt x="0" y="102851"/>
                </a:lnTo>
                <a:lnTo>
                  <a:pt x="8042" y="62735"/>
                </a:lnTo>
                <a:lnTo>
                  <a:pt x="30004" y="30052"/>
                </a:lnTo>
                <a:lnTo>
                  <a:pt x="62637" y="8055"/>
                </a:lnTo>
                <a:lnTo>
                  <a:pt x="102690" y="0"/>
                </a:lnTo>
                <a:lnTo>
                  <a:pt x="11479481" y="0"/>
                </a:lnTo>
                <a:lnTo>
                  <a:pt x="11519534" y="8055"/>
                </a:lnTo>
                <a:lnTo>
                  <a:pt x="11552167" y="30052"/>
                </a:lnTo>
                <a:lnTo>
                  <a:pt x="11574129" y="62735"/>
                </a:lnTo>
                <a:lnTo>
                  <a:pt x="11582172" y="102851"/>
                </a:lnTo>
                <a:lnTo>
                  <a:pt x="11582172" y="1354473"/>
                </a:lnTo>
                <a:lnTo>
                  <a:pt x="11574129" y="1394589"/>
                </a:lnTo>
                <a:lnTo>
                  <a:pt x="11552167" y="1427273"/>
                </a:lnTo>
                <a:lnTo>
                  <a:pt x="11519534" y="1449269"/>
                </a:lnTo>
                <a:lnTo>
                  <a:pt x="11479481" y="1457325"/>
                </a:lnTo>
                <a:close/>
              </a:path>
            </a:pathLst>
          </a:custGeom>
          <a:solidFill>
            <a:srgbClr val="D1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2380" y="547319"/>
            <a:ext cx="4686299" cy="327659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84630" y="4685255"/>
            <a:ext cx="2653292" cy="76055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25335" y="7890160"/>
            <a:ext cx="2124074" cy="83819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81800" y="6288103"/>
            <a:ext cx="1764654" cy="95638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99379" y="6403244"/>
            <a:ext cx="2501264" cy="38616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69968" y="5953845"/>
            <a:ext cx="1681638" cy="119389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72882" y="8648997"/>
            <a:ext cx="866774" cy="69196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72882" y="8004764"/>
            <a:ext cx="3133724" cy="58102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247386" y="4660720"/>
            <a:ext cx="3143249" cy="866774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165460" y="964124"/>
            <a:ext cx="11020425" cy="8928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650" spc="65" dirty="0"/>
              <a:t>Problem</a:t>
            </a:r>
            <a:r>
              <a:rPr sz="5650" spc="-229" dirty="0"/>
              <a:t> </a:t>
            </a:r>
            <a:r>
              <a:rPr sz="5650" spc="235" dirty="0"/>
              <a:t>Statement</a:t>
            </a:r>
            <a:r>
              <a:rPr sz="5650" spc="-229" dirty="0"/>
              <a:t> </a:t>
            </a:r>
            <a:r>
              <a:rPr sz="5650" spc="310" dirty="0"/>
              <a:t>&amp;</a:t>
            </a:r>
            <a:r>
              <a:rPr sz="5650" spc="-229" dirty="0"/>
              <a:t> </a:t>
            </a:r>
            <a:r>
              <a:rPr sz="5650" spc="-20" dirty="0"/>
              <a:t>Solutions</a:t>
            </a:r>
            <a:endParaRPr sz="5650"/>
          </a:p>
        </p:txBody>
      </p:sp>
      <p:pic>
        <p:nvPicPr>
          <p:cNvPr id="30" name="Picture 30" descr="Table&#10;&#10;Description automatically generated">
            <a:extLst>
              <a:ext uri="{FF2B5EF4-FFF2-40B4-BE49-F238E27FC236}">
                <a16:creationId xmlns:a16="http://schemas.microsoft.com/office/drawing/2014/main" id="{20EBE5E0-0156-7969-57BA-148AE760D9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6137" y="3237749"/>
            <a:ext cx="7104647" cy="60824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0399" y="2429577"/>
            <a:ext cx="6991350" cy="2514600"/>
            <a:chOff x="910399" y="2429577"/>
            <a:chExt cx="6991350" cy="2514600"/>
          </a:xfrm>
        </p:grpSpPr>
        <p:sp>
          <p:nvSpPr>
            <p:cNvPr id="3" name="object 3"/>
            <p:cNvSpPr/>
            <p:nvPr/>
          </p:nvSpPr>
          <p:spPr>
            <a:xfrm>
              <a:off x="910399" y="2429577"/>
              <a:ext cx="6991350" cy="2514600"/>
            </a:xfrm>
            <a:custGeom>
              <a:avLst/>
              <a:gdLst/>
              <a:ahLst/>
              <a:cxnLst/>
              <a:rect l="l" t="t" r="r" b="b"/>
              <a:pathLst>
                <a:path w="6991350" h="2514600">
                  <a:moveTo>
                    <a:pt x="5243477" y="2514600"/>
                  </a:moveTo>
                  <a:lnTo>
                    <a:pt x="0" y="2514600"/>
                  </a:lnTo>
                  <a:lnTo>
                    <a:pt x="0" y="0"/>
                  </a:lnTo>
                  <a:lnTo>
                    <a:pt x="5243477" y="0"/>
                  </a:lnTo>
                  <a:lnTo>
                    <a:pt x="6991303" y="1257300"/>
                  </a:lnTo>
                  <a:lnTo>
                    <a:pt x="5243477" y="2514600"/>
                  </a:lnTo>
                  <a:close/>
                </a:path>
              </a:pathLst>
            </a:custGeom>
            <a:solidFill>
              <a:srgbClr val="EC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4226" y="2891856"/>
              <a:ext cx="104775" cy="1047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4226" y="3215706"/>
              <a:ext cx="104775" cy="1047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4226" y="3863406"/>
              <a:ext cx="104775" cy="1047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97007" y="2701419"/>
            <a:ext cx="4905375" cy="1717039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51180">
              <a:lnSpc>
                <a:spcPts val="2550"/>
              </a:lnSpc>
              <a:spcBef>
                <a:spcPts val="660"/>
              </a:spcBef>
            </a:pPr>
            <a:r>
              <a:rPr sz="2600" spc="25" dirty="0">
                <a:latin typeface="Verdana"/>
                <a:cs typeface="Verdana"/>
              </a:rPr>
              <a:t>R</a:t>
            </a:r>
            <a:r>
              <a:rPr sz="2600" spc="-15" dirty="0">
                <a:latin typeface="Verdana"/>
                <a:cs typeface="Verdana"/>
              </a:rPr>
              <a:t>e</a:t>
            </a:r>
            <a:r>
              <a:rPr sz="2600" spc="-65" dirty="0">
                <a:latin typeface="Verdana"/>
                <a:cs typeface="Verdana"/>
              </a:rPr>
              <a:t>a</a:t>
            </a:r>
            <a:r>
              <a:rPr sz="2600" spc="10" dirty="0">
                <a:latin typeface="Verdana"/>
                <a:cs typeface="Verdana"/>
              </a:rPr>
              <a:t>l</a:t>
            </a:r>
            <a:r>
              <a:rPr sz="2600" spc="-320" dirty="0">
                <a:latin typeface="Verdana"/>
                <a:cs typeface="Verdana"/>
              </a:rPr>
              <a:t> </a:t>
            </a:r>
            <a:r>
              <a:rPr sz="2600" spc="-135" dirty="0">
                <a:latin typeface="Verdana"/>
                <a:cs typeface="Verdana"/>
              </a:rPr>
              <a:t>T</a:t>
            </a:r>
            <a:r>
              <a:rPr sz="2600" spc="-45" dirty="0">
                <a:latin typeface="Verdana"/>
                <a:cs typeface="Verdana"/>
              </a:rPr>
              <a:t>i</a:t>
            </a:r>
            <a:r>
              <a:rPr sz="2600" spc="160" dirty="0">
                <a:latin typeface="Verdana"/>
                <a:cs typeface="Verdana"/>
              </a:rPr>
              <a:t>m</a:t>
            </a:r>
            <a:r>
              <a:rPr sz="2600" spc="40" dirty="0">
                <a:latin typeface="Verdana"/>
                <a:cs typeface="Verdana"/>
              </a:rPr>
              <a:t>e</a:t>
            </a:r>
            <a:r>
              <a:rPr sz="2600" spc="-320" dirty="0">
                <a:latin typeface="Verdana"/>
                <a:cs typeface="Verdana"/>
              </a:rPr>
              <a:t> </a:t>
            </a:r>
            <a:r>
              <a:rPr sz="2600" spc="85" dirty="0">
                <a:latin typeface="Verdana"/>
                <a:cs typeface="Verdana"/>
              </a:rPr>
              <a:t>D</a:t>
            </a:r>
            <a:r>
              <a:rPr sz="2600" spc="-65" dirty="0">
                <a:latin typeface="Verdana"/>
                <a:cs typeface="Verdana"/>
              </a:rPr>
              <a:t>a</a:t>
            </a:r>
            <a:r>
              <a:rPr sz="2600" spc="-5" dirty="0">
                <a:latin typeface="Verdana"/>
                <a:cs typeface="Verdana"/>
              </a:rPr>
              <a:t>t</a:t>
            </a:r>
            <a:r>
              <a:rPr sz="2600" spc="-10" dirty="0">
                <a:latin typeface="Verdana"/>
                <a:cs typeface="Verdana"/>
              </a:rPr>
              <a:t>a</a:t>
            </a:r>
            <a:r>
              <a:rPr sz="2600" spc="-320" dirty="0">
                <a:latin typeface="Verdana"/>
                <a:cs typeface="Verdana"/>
              </a:rPr>
              <a:t> </a:t>
            </a:r>
            <a:r>
              <a:rPr sz="2600" spc="-135" dirty="0">
                <a:latin typeface="Verdana"/>
                <a:cs typeface="Verdana"/>
              </a:rPr>
              <a:t>T</a:t>
            </a:r>
            <a:r>
              <a:rPr sz="2600" spc="-100" dirty="0">
                <a:latin typeface="Verdana"/>
                <a:cs typeface="Verdana"/>
              </a:rPr>
              <a:t>r</a:t>
            </a:r>
            <a:r>
              <a:rPr sz="2600" spc="-65" dirty="0">
                <a:latin typeface="Verdana"/>
                <a:cs typeface="Verdana"/>
              </a:rPr>
              <a:t>a</a:t>
            </a:r>
            <a:r>
              <a:rPr sz="2600" spc="70" dirty="0">
                <a:latin typeface="Verdana"/>
                <a:cs typeface="Verdana"/>
              </a:rPr>
              <a:t>n</a:t>
            </a:r>
            <a:r>
              <a:rPr sz="2600" spc="-110" dirty="0">
                <a:latin typeface="Verdana"/>
                <a:cs typeface="Verdana"/>
              </a:rPr>
              <a:t>s</a:t>
            </a:r>
            <a:r>
              <a:rPr sz="2600" spc="75" dirty="0">
                <a:latin typeface="Verdana"/>
                <a:cs typeface="Verdana"/>
              </a:rPr>
              <a:t>c</a:t>
            </a:r>
            <a:r>
              <a:rPr sz="2600" spc="-100" dirty="0">
                <a:latin typeface="Verdana"/>
                <a:cs typeface="Verdana"/>
              </a:rPr>
              <a:t>r</a:t>
            </a:r>
            <a:r>
              <a:rPr sz="2600" spc="-45" dirty="0">
                <a:latin typeface="Verdana"/>
                <a:cs typeface="Verdana"/>
              </a:rPr>
              <a:t>i</a:t>
            </a:r>
            <a:r>
              <a:rPr sz="2600" spc="95" dirty="0">
                <a:latin typeface="Verdana"/>
                <a:cs typeface="Verdana"/>
              </a:rPr>
              <a:t>p</a:t>
            </a:r>
            <a:r>
              <a:rPr sz="2600" spc="-5" dirty="0">
                <a:latin typeface="Verdana"/>
                <a:cs typeface="Verdana"/>
              </a:rPr>
              <a:t>t</a:t>
            </a:r>
            <a:r>
              <a:rPr sz="2600" spc="-45" dirty="0">
                <a:latin typeface="Verdana"/>
                <a:cs typeface="Verdana"/>
              </a:rPr>
              <a:t>s  </a:t>
            </a:r>
            <a:r>
              <a:rPr sz="2600" spc="235" dirty="0">
                <a:latin typeface="Verdana"/>
                <a:cs typeface="Verdana"/>
              </a:rPr>
              <a:t>M</a:t>
            </a:r>
            <a:r>
              <a:rPr sz="2600" spc="15" dirty="0">
                <a:latin typeface="Verdana"/>
                <a:cs typeface="Verdana"/>
              </a:rPr>
              <a:t>o</a:t>
            </a:r>
            <a:r>
              <a:rPr sz="2600" spc="290" dirty="0">
                <a:latin typeface="Verdana"/>
                <a:cs typeface="Verdana"/>
              </a:rPr>
              <a:t>M</a:t>
            </a:r>
            <a:r>
              <a:rPr sz="2600" spc="-320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C</a:t>
            </a:r>
            <a:r>
              <a:rPr sz="2600" spc="15" dirty="0">
                <a:latin typeface="Verdana"/>
                <a:cs typeface="Verdana"/>
              </a:rPr>
              <a:t>o</a:t>
            </a:r>
            <a:r>
              <a:rPr sz="2600" spc="70" dirty="0">
                <a:latin typeface="Verdana"/>
                <a:cs typeface="Verdana"/>
              </a:rPr>
              <a:t>n</a:t>
            </a:r>
            <a:r>
              <a:rPr sz="2600" spc="-145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e</a:t>
            </a:r>
            <a:r>
              <a:rPr sz="2600" spc="-100" dirty="0">
                <a:latin typeface="Verdana"/>
                <a:cs typeface="Verdana"/>
              </a:rPr>
              <a:t>r</a:t>
            </a:r>
            <a:r>
              <a:rPr sz="2600" spc="-110" dirty="0">
                <a:latin typeface="Verdana"/>
                <a:cs typeface="Verdana"/>
              </a:rPr>
              <a:t>s</a:t>
            </a:r>
            <a:r>
              <a:rPr sz="2600" spc="-45" dirty="0">
                <a:latin typeface="Verdana"/>
                <a:cs typeface="Verdana"/>
              </a:rPr>
              <a:t>i</a:t>
            </a:r>
            <a:r>
              <a:rPr sz="2600" spc="15" dirty="0">
                <a:latin typeface="Verdana"/>
                <a:cs typeface="Verdana"/>
              </a:rPr>
              <a:t>o</a:t>
            </a:r>
            <a:r>
              <a:rPr sz="2600" spc="125" dirty="0">
                <a:latin typeface="Verdana"/>
                <a:cs typeface="Verdana"/>
              </a:rPr>
              <a:t>n</a:t>
            </a:r>
            <a:r>
              <a:rPr sz="2600" spc="-320" dirty="0">
                <a:latin typeface="Verdana"/>
                <a:cs typeface="Verdana"/>
              </a:rPr>
              <a:t> </a:t>
            </a:r>
            <a:r>
              <a:rPr sz="2600" spc="-65" dirty="0">
                <a:latin typeface="Verdana"/>
                <a:cs typeface="Verdana"/>
              </a:rPr>
              <a:t>a</a:t>
            </a:r>
            <a:r>
              <a:rPr sz="2600" spc="70" dirty="0">
                <a:latin typeface="Verdana"/>
                <a:cs typeface="Verdana"/>
              </a:rPr>
              <a:t>n</a:t>
            </a:r>
            <a:r>
              <a:rPr sz="2600" spc="105" dirty="0">
                <a:latin typeface="Verdana"/>
                <a:cs typeface="Verdana"/>
              </a:rPr>
              <a:t>d  </a:t>
            </a:r>
            <a:r>
              <a:rPr sz="2600" spc="-5" dirty="0">
                <a:latin typeface="Verdana"/>
                <a:cs typeface="Verdana"/>
              </a:rPr>
              <a:t>Summarization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ts val="2550"/>
              </a:lnSpc>
            </a:pPr>
            <a:r>
              <a:rPr sz="2600" spc="40" dirty="0">
                <a:latin typeface="Verdana"/>
                <a:cs typeface="Verdana"/>
              </a:rPr>
              <a:t>E</a:t>
            </a:r>
            <a:r>
              <a:rPr sz="2600" spc="160" dirty="0">
                <a:latin typeface="Verdana"/>
                <a:cs typeface="Verdana"/>
              </a:rPr>
              <a:t>m</a:t>
            </a:r>
            <a:r>
              <a:rPr sz="2600" spc="-65" dirty="0">
                <a:latin typeface="Verdana"/>
                <a:cs typeface="Verdana"/>
              </a:rPr>
              <a:t>a</a:t>
            </a:r>
            <a:r>
              <a:rPr sz="2600" spc="-45" dirty="0">
                <a:latin typeface="Verdana"/>
                <a:cs typeface="Verdana"/>
              </a:rPr>
              <a:t>i</a:t>
            </a:r>
            <a:r>
              <a:rPr sz="2600" spc="10" dirty="0">
                <a:latin typeface="Verdana"/>
                <a:cs typeface="Verdana"/>
              </a:rPr>
              <a:t>l</a:t>
            </a:r>
            <a:r>
              <a:rPr sz="2600" spc="-320" dirty="0">
                <a:latin typeface="Verdana"/>
                <a:cs typeface="Verdana"/>
              </a:rPr>
              <a:t> </a:t>
            </a:r>
            <a:r>
              <a:rPr sz="2600" spc="110" dirty="0">
                <a:latin typeface="Verdana"/>
                <a:cs typeface="Verdana"/>
              </a:rPr>
              <a:t>N</a:t>
            </a:r>
            <a:r>
              <a:rPr sz="2600" spc="15" dirty="0">
                <a:latin typeface="Verdana"/>
                <a:cs typeface="Verdana"/>
              </a:rPr>
              <a:t>o</a:t>
            </a:r>
            <a:r>
              <a:rPr sz="2600" spc="-5" dirty="0">
                <a:latin typeface="Verdana"/>
                <a:cs typeface="Verdana"/>
              </a:rPr>
              <a:t>t</a:t>
            </a:r>
            <a:r>
              <a:rPr sz="2600" spc="-45" dirty="0">
                <a:latin typeface="Verdana"/>
                <a:cs typeface="Verdana"/>
              </a:rPr>
              <a:t>i</a:t>
            </a:r>
            <a:r>
              <a:rPr sz="2600" spc="-55" dirty="0">
                <a:latin typeface="Verdana"/>
                <a:cs typeface="Verdana"/>
              </a:rPr>
              <a:t>f</a:t>
            </a:r>
            <a:r>
              <a:rPr sz="2600" spc="-45" dirty="0">
                <a:latin typeface="Verdana"/>
                <a:cs typeface="Verdana"/>
              </a:rPr>
              <a:t>i</a:t>
            </a:r>
            <a:r>
              <a:rPr sz="2600" spc="75" dirty="0">
                <a:latin typeface="Verdana"/>
                <a:cs typeface="Verdana"/>
              </a:rPr>
              <a:t>c</a:t>
            </a:r>
            <a:r>
              <a:rPr sz="2600" spc="-65" dirty="0">
                <a:latin typeface="Verdana"/>
                <a:cs typeface="Verdana"/>
              </a:rPr>
              <a:t>a</a:t>
            </a:r>
            <a:r>
              <a:rPr sz="2600" spc="-5" dirty="0">
                <a:latin typeface="Verdana"/>
                <a:cs typeface="Verdana"/>
              </a:rPr>
              <a:t>t</a:t>
            </a:r>
            <a:r>
              <a:rPr sz="2600" spc="-45" dirty="0">
                <a:latin typeface="Verdana"/>
                <a:cs typeface="Verdana"/>
              </a:rPr>
              <a:t>i</a:t>
            </a:r>
            <a:r>
              <a:rPr sz="2600" spc="15" dirty="0">
                <a:latin typeface="Verdana"/>
                <a:cs typeface="Verdana"/>
              </a:rPr>
              <a:t>o</a:t>
            </a:r>
            <a:r>
              <a:rPr sz="2600" spc="125" dirty="0">
                <a:latin typeface="Verdana"/>
                <a:cs typeface="Verdana"/>
              </a:rPr>
              <a:t>n</a:t>
            </a:r>
            <a:r>
              <a:rPr sz="2600" spc="-32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t</a:t>
            </a:r>
            <a:r>
              <a:rPr sz="2600" spc="70" dirty="0">
                <a:latin typeface="Verdana"/>
                <a:cs typeface="Verdana"/>
              </a:rPr>
              <a:t>o</a:t>
            </a:r>
            <a:r>
              <a:rPr sz="2600" spc="-320" dirty="0">
                <a:latin typeface="Verdana"/>
                <a:cs typeface="Verdana"/>
              </a:rPr>
              <a:t> </a:t>
            </a:r>
            <a:r>
              <a:rPr sz="2600" spc="-345" dirty="0">
                <a:latin typeface="Verdana"/>
                <a:cs typeface="Verdana"/>
              </a:rPr>
              <a:t>I</a:t>
            </a:r>
            <a:r>
              <a:rPr sz="2600" spc="70" dirty="0">
                <a:latin typeface="Verdana"/>
                <a:cs typeface="Verdana"/>
              </a:rPr>
              <a:t>n</a:t>
            </a:r>
            <a:r>
              <a:rPr sz="2600" spc="-5" dirty="0">
                <a:latin typeface="Verdana"/>
                <a:cs typeface="Verdana"/>
              </a:rPr>
              <a:t>t</a:t>
            </a:r>
            <a:r>
              <a:rPr sz="2600" spc="-15" dirty="0">
                <a:latin typeface="Verdana"/>
                <a:cs typeface="Verdana"/>
              </a:rPr>
              <a:t>e</a:t>
            </a:r>
            <a:r>
              <a:rPr sz="2600" spc="70" dirty="0">
                <a:latin typeface="Verdana"/>
                <a:cs typeface="Verdana"/>
              </a:rPr>
              <a:t>n</a:t>
            </a:r>
            <a:r>
              <a:rPr sz="2600" spc="95" dirty="0">
                <a:latin typeface="Verdana"/>
                <a:cs typeface="Verdana"/>
              </a:rPr>
              <a:t>d</a:t>
            </a:r>
            <a:r>
              <a:rPr sz="2600" spc="-15" dirty="0">
                <a:latin typeface="Verdana"/>
                <a:cs typeface="Verdana"/>
              </a:rPr>
              <a:t>e</a:t>
            </a:r>
            <a:r>
              <a:rPr sz="2600" spc="105" dirty="0">
                <a:latin typeface="Verdana"/>
                <a:cs typeface="Verdana"/>
              </a:rPr>
              <a:t>d  </a:t>
            </a:r>
            <a:r>
              <a:rPr sz="2600" spc="-35" dirty="0">
                <a:latin typeface="Verdana"/>
                <a:cs typeface="Verdana"/>
              </a:rPr>
              <a:t>Users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63838" y="1003787"/>
            <a:ext cx="13308330" cy="9132570"/>
            <a:chOff x="4663838" y="1003787"/>
            <a:chExt cx="13308330" cy="913257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838" y="4229669"/>
              <a:ext cx="2028844" cy="537102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52899" y="1003787"/>
              <a:ext cx="7985489" cy="78679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5237" y="2554667"/>
              <a:ext cx="2447924" cy="11334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43473" y="2429577"/>
              <a:ext cx="1447799" cy="16192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00091" y="5287571"/>
              <a:ext cx="3971924" cy="48482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86750" y="8605944"/>
              <a:ext cx="1952624" cy="13049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31269" y="7301251"/>
              <a:ext cx="1152524" cy="11525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03675" y="7342197"/>
              <a:ext cx="2695574" cy="26288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58703" y="8966516"/>
              <a:ext cx="1485899" cy="581024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04663" y="299445"/>
            <a:ext cx="4874260" cy="188023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 marR="5080">
              <a:lnSpc>
                <a:spcPts val="6640"/>
              </a:lnSpc>
              <a:spcBef>
                <a:spcPts val="1425"/>
              </a:spcBef>
            </a:pPr>
            <a:r>
              <a:rPr sz="6600" spc="-114" dirty="0"/>
              <a:t>A</a:t>
            </a:r>
            <a:r>
              <a:rPr sz="6600" dirty="0"/>
              <a:t>u</a:t>
            </a:r>
            <a:r>
              <a:rPr sz="6600" spc="595" dirty="0"/>
              <a:t>t</a:t>
            </a:r>
            <a:r>
              <a:rPr sz="6600" spc="-10" dirty="0"/>
              <a:t>o</a:t>
            </a:r>
            <a:r>
              <a:rPr sz="6600" spc="350" dirty="0"/>
              <a:t>m</a:t>
            </a:r>
            <a:r>
              <a:rPr sz="6600" spc="155" dirty="0"/>
              <a:t>a</a:t>
            </a:r>
            <a:r>
              <a:rPr sz="6600" spc="595" dirty="0"/>
              <a:t>t</a:t>
            </a:r>
            <a:r>
              <a:rPr sz="6600" spc="-65" dirty="0"/>
              <a:t>i</a:t>
            </a:r>
            <a:r>
              <a:rPr sz="6600" spc="-10" dirty="0"/>
              <a:t>o</a:t>
            </a:r>
            <a:r>
              <a:rPr sz="6600" dirty="0"/>
              <a:t>n  </a:t>
            </a:r>
            <a:r>
              <a:rPr sz="6600" spc="110" dirty="0"/>
              <a:t>Overview</a:t>
            </a:r>
            <a:endParaRPr sz="6600"/>
          </a:p>
        </p:txBody>
      </p:sp>
      <p:sp>
        <p:nvSpPr>
          <p:cNvPr id="19" name="object 19"/>
          <p:cNvSpPr txBox="1"/>
          <p:nvPr/>
        </p:nvSpPr>
        <p:spPr>
          <a:xfrm>
            <a:off x="9021172" y="1578936"/>
            <a:ext cx="2312670" cy="85407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 indent="394970">
              <a:lnSpc>
                <a:spcPts val="2930"/>
              </a:lnSpc>
              <a:spcBef>
                <a:spcPts val="755"/>
              </a:spcBef>
            </a:pPr>
            <a:r>
              <a:rPr sz="3000" spc="5" dirty="0">
                <a:latin typeface="Verdana"/>
                <a:cs typeface="Verdana"/>
              </a:rPr>
              <a:t>Speech </a:t>
            </a:r>
            <a:r>
              <a:rPr sz="3000" spc="10" dirty="0">
                <a:latin typeface="Verdana"/>
                <a:cs typeface="Verdana"/>
              </a:rPr>
              <a:t> </a:t>
            </a:r>
            <a:r>
              <a:rPr sz="3000" spc="30" dirty="0">
                <a:latin typeface="Verdana"/>
                <a:cs typeface="Verdana"/>
              </a:rPr>
              <a:t>R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85" dirty="0">
                <a:latin typeface="Verdana"/>
                <a:cs typeface="Verdana"/>
              </a:rPr>
              <a:t>c</a:t>
            </a:r>
            <a:r>
              <a:rPr sz="3000" spc="15" dirty="0">
                <a:latin typeface="Verdana"/>
                <a:cs typeface="Verdana"/>
              </a:rPr>
              <a:t>o</a:t>
            </a:r>
            <a:r>
              <a:rPr sz="3000" spc="135" dirty="0">
                <a:latin typeface="Verdana"/>
                <a:cs typeface="Verdana"/>
              </a:rPr>
              <a:t>g</a:t>
            </a:r>
            <a:r>
              <a:rPr sz="3000" spc="75" dirty="0">
                <a:latin typeface="Verdana"/>
                <a:cs typeface="Verdana"/>
              </a:rPr>
              <a:t>n</a:t>
            </a:r>
            <a:r>
              <a:rPr sz="3000" spc="-55" dirty="0">
                <a:latin typeface="Verdana"/>
                <a:cs typeface="Verdana"/>
              </a:rPr>
              <a:t>i</a:t>
            </a:r>
            <a:r>
              <a:rPr sz="3000" spc="-10" dirty="0">
                <a:latin typeface="Verdana"/>
                <a:cs typeface="Verdana"/>
              </a:rPr>
              <a:t>t</a:t>
            </a:r>
            <a:r>
              <a:rPr sz="3000" spc="-55" dirty="0">
                <a:latin typeface="Verdana"/>
                <a:cs typeface="Verdana"/>
              </a:rPr>
              <a:t>i</a:t>
            </a:r>
            <a:r>
              <a:rPr sz="3000" spc="15" dirty="0">
                <a:latin typeface="Verdana"/>
                <a:cs typeface="Verdana"/>
              </a:rPr>
              <a:t>o</a:t>
            </a:r>
            <a:r>
              <a:rPr sz="3000" spc="140" dirty="0">
                <a:latin typeface="Verdana"/>
                <a:cs typeface="Verdana"/>
              </a:rPr>
              <a:t>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98373" y="1365162"/>
            <a:ext cx="2134235" cy="85407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 indent="605790">
              <a:lnSpc>
                <a:spcPts val="2930"/>
              </a:lnSpc>
              <a:spcBef>
                <a:spcPts val="755"/>
              </a:spcBef>
            </a:pPr>
            <a:r>
              <a:rPr sz="3000" spc="-75" dirty="0">
                <a:latin typeface="Verdana"/>
                <a:cs typeface="Verdana"/>
              </a:rPr>
              <a:t>Text </a:t>
            </a:r>
            <a:r>
              <a:rPr sz="3000" spc="-7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C</a:t>
            </a:r>
            <a:r>
              <a:rPr sz="3000" spc="15" dirty="0">
                <a:latin typeface="Verdana"/>
                <a:cs typeface="Verdana"/>
              </a:rPr>
              <a:t>o</a:t>
            </a:r>
            <a:r>
              <a:rPr sz="3000" spc="75" dirty="0">
                <a:latin typeface="Verdana"/>
                <a:cs typeface="Verdana"/>
              </a:rPr>
              <a:t>n</a:t>
            </a:r>
            <a:r>
              <a:rPr sz="3000" spc="-165" dirty="0">
                <a:latin typeface="Verdana"/>
                <a:cs typeface="Verdana"/>
              </a:rPr>
              <a:t>v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-120" dirty="0">
                <a:latin typeface="Verdana"/>
                <a:cs typeface="Verdana"/>
              </a:rPr>
              <a:t>r</a:t>
            </a:r>
            <a:r>
              <a:rPr sz="3000" spc="-125" dirty="0">
                <a:latin typeface="Verdana"/>
                <a:cs typeface="Verdana"/>
              </a:rPr>
              <a:t>s</a:t>
            </a:r>
            <a:r>
              <a:rPr sz="3000" spc="-55" dirty="0">
                <a:latin typeface="Verdana"/>
                <a:cs typeface="Verdana"/>
              </a:rPr>
              <a:t>i</a:t>
            </a:r>
            <a:r>
              <a:rPr sz="3000" spc="15" dirty="0">
                <a:latin typeface="Verdana"/>
                <a:cs typeface="Verdana"/>
              </a:rPr>
              <a:t>o</a:t>
            </a:r>
            <a:r>
              <a:rPr sz="3000" spc="140" dirty="0">
                <a:latin typeface="Verdana"/>
                <a:cs typeface="Verdana"/>
              </a:rPr>
              <a:t>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830740" y="6066348"/>
            <a:ext cx="2869565" cy="85407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 indent="973455">
              <a:lnSpc>
                <a:spcPts val="2930"/>
              </a:lnSpc>
              <a:spcBef>
                <a:spcPts val="755"/>
              </a:spcBef>
            </a:pPr>
            <a:r>
              <a:rPr sz="3000" spc="-75" dirty="0">
                <a:latin typeface="Verdana"/>
                <a:cs typeface="Verdana"/>
              </a:rPr>
              <a:t>Text </a:t>
            </a:r>
            <a:r>
              <a:rPr sz="3000" spc="-70" dirty="0">
                <a:latin typeface="Verdana"/>
                <a:cs typeface="Verdana"/>
              </a:rPr>
              <a:t> </a:t>
            </a:r>
            <a:r>
              <a:rPr sz="3000" spc="-125" dirty="0">
                <a:latin typeface="Verdana"/>
                <a:cs typeface="Verdana"/>
              </a:rPr>
              <a:t>s</a:t>
            </a:r>
            <a:r>
              <a:rPr sz="3000" spc="65" dirty="0">
                <a:latin typeface="Verdana"/>
                <a:cs typeface="Verdana"/>
              </a:rPr>
              <a:t>u</a:t>
            </a:r>
            <a:r>
              <a:rPr sz="3000" spc="185" dirty="0">
                <a:latin typeface="Verdana"/>
                <a:cs typeface="Verdana"/>
              </a:rPr>
              <a:t>mm</a:t>
            </a:r>
            <a:r>
              <a:rPr sz="3000" spc="-75" dirty="0">
                <a:latin typeface="Verdana"/>
                <a:cs typeface="Verdana"/>
              </a:rPr>
              <a:t>a</a:t>
            </a:r>
            <a:r>
              <a:rPr sz="3000" spc="-120" dirty="0">
                <a:latin typeface="Verdana"/>
                <a:cs typeface="Verdana"/>
              </a:rPr>
              <a:t>r</a:t>
            </a:r>
            <a:r>
              <a:rPr sz="3000" spc="-55" dirty="0">
                <a:latin typeface="Verdana"/>
                <a:cs typeface="Verdana"/>
              </a:rPr>
              <a:t>i</a:t>
            </a:r>
            <a:r>
              <a:rPr sz="3000" spc="-80" dirty="0">
                <a:latin typeface="Verdana"/>
                <a:cs typeface="Verdana"/>
              </a:rPr>
              <a:t>z</a:t>
            </a:r>
            <a:r>
              <a:rPr sz="3000" spc="-75" dirty="0">
                <a:latin typeface="Verdana"/>
                <a:cs typeface="Verdana"/>
              </a:rPr>
              <a:t>a</a:t>
            </a:r>
            <a:r>
              <a:rPr sz="3000" spc="-10" dirty="0">
                <a:latin typeface="Verdana"/>
                <a:cs typeface="Verdana"/>
              </a:rPr>
              <a:t>t</a:t>
            </a:r>
            <a:r>
              <a:rPr sz="3000" spc="-55" dirty="0">
                <a:latin typeface="Verdana"/>
                <a:cs typeface="Verdana"/>
              </a:rPr>
              <a:t>i</a:t>
            </a:r>
            <a:r>
              <a:rPr sz="3000" spc="15" dirty="0">
                <a:latin typeface="Verdana"/>
                <a:cs typeface="Verdana"/>
              </a:rPr>
              <a:t>o</a:t>
            </a:r>
            <a:r>
              <a:rPr sz="3000" spc="140" dirty="0">
                <a:latin typeface="Verdana"/>
                <a:cs typeface="Verdana"/>
              </a:rPr>
              <a:t>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68403" y="6475845"/>
            <a:ext cx="1818005" cy="85407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 indent="333375">
              <a:lnSpc>
                <a:spcPts val="2930"/>
              </a:lnSpc>
              <a:spcBef>
                <a:spcPts val="755"/>
              </a:spcBef>
            </a:pPr>
            <a:r>
              <a:rPr sz="3000" spc="-15" dirty="0">
                <a:latin typeface="Verdana"/>
                <a:cs typeface="Verdana"/>
              </a:rPr>
              <a:t>Notify </a:t>
            </a:r>
            <a:r>
              <a:rPr sz="3000" spc="-10" dirty="0">
                <a:latin typeface="Verdana"/>
                <a:cs typeface="Verdana"/>
              </a:rPr>
              <a:t> </a:t>
            </a:r>
            <a:r>
              <a:rPr sz="3000" spc="80" dirty="0">
                <a:latin typeface="Verdana"/>
                <a:cs typeface="Verdana"/>
              </a:rPr>
              <a:t>A</a:t>
            </a:r>
            <a:r>
              <a:rPr sz="3000" spc="65" dirty="0">
                <a:latin typeface="Verdana"/>
                <a:cs typeface="Verdana"/>
              </a:rPr>
              <a:t>u</a:t>
            </a:r>
            <a:r>
              <a:rPr sz="3000" spc="110" dirty="0">
                <a:latin typeface="Verdana"/>
                <a:cs typeface="Verdana"/>
              </a:rPr>
              <a:t>d</a:t>
            </a:r>
            <a:r>
              <a:rPr sz="3000" spc="-55" dirty="0">
                <a:latin typeface="Verdana"/>
                <a:cs typeface="Verdana"/>
              </a:rPr>
              <a:t>i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75" dirty="0">
                <a:latin typeface="Verdana"/>
                <a:cs typeface="Verdana"/>
              </a:rPr>
              <a:t>n</a:t>
            </a:r>
            <a:r>
              <a:rPr sz="3000" spc="85" dirty="0">
                <a:latin typeface="Verdana"/>
                <a:cs typeface="Verdana"/>
              </a:rPr>
              <a:t>c</a:t>
            </a:r>
            <a:r>
              <a:rPr sz="3000" spc="45" dirty="0"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9871" y="1160261"/>
            <a:ext cx="6784340" cy="740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00" spc="-75" dirty="0">
                <a:solidFill>
                  <a:srgbClr val="343833"/>
                </a:solidFill>
                <a:latin typeface="Verdana"/>
                <a:cs typeface="Verdana"/>
              </a:rPr>
              <a:t>F</a:t>
            </a:r>
            <a:r>
              <a:rPr sz="4700" spc="-210" dirty="0">
                <a:solidFill>
                  <a:srgbClr val="343833"/>
                </a:solidFill>
                <a:latin typeface="Verdana"/>
                <a:cs typeface="Verdana"/>
              </a:rPr>
              <a:t>e</a:t>
            </a:r>
            <a:r>
              <a:rPr sz="4700" spc="-300" dirty="0">
                <a:solidFill>
                  <a:srgbClr val="343833"/>
                </a:solidFill>
                <a:latin typeface="Verdana"/>
                <a:cs typeface="Verdana"/>
              </a:rPr>
              <a:t>a</a:t>
            </a:r>
            <a:r>
              <a:rPr sz="4700" spc="-160" dirty="0">
                <a:solidFill>
                  <a:srgbClr val="343833"/>
                </a:solidFill>
                <a:latin typeface="Verdana"/>
                <a:cs typeface="Verdana"/>
              </a:rPr>
              <a:t>tu</a:t>
            </a:r>
            <a:r>
              <a:rPr sz="4700" spc="-375" dirty="0">
                <a:solidFill>
                  <a:srgbClr val="343833"/>
                </a:solidFill>
                <a:latin typeface="Verdana"/>
                <a:cs typeface="Verdana"/>
              </a:rPr>
              <a:t>r</a:t>
            </a:r>
            <a:r>
              <a:rPr sz="4700" spc="-210" dirty="0">
                <a:solidFill>
                  <a:srgbClr val="343833"/>
                </a:solidFill>
                <a:latin typeface="Verdana"/>
                <a:cs typeface="Verdana"/>
              </a:rPr>
              <a:t>e</a:t>
            </a:r>
            <a:r>
              <a:rPr sz="4700" spc="-375" dirty="0">
                <a:solidFill>
                  <a:srgbClr val="343833"/>
                </a:solidFill>
                <a:latin typeface="Verdana"/>
                <a:cs typeface="Verdana"/>
              </a:rPr>
              <a:t>s</a:t>
            </a:r>
            <a:r>
              <a:rPr sz="4700" spc="-315" dirty="0">
                <a:solidFill>
                  <a:srgbClr val="343833"/>
                </a:solidFill>
                <a:latin typeface="Verdana"/>
                <a:cs typeface="Verdana"/>
              </a:rPr>
              <a:t> </a:t>
            </a:r>
            <a:r>
              <a:rPr sz="4700" spc="-300" dirty="0">
                <a:solidFill>
                  <a:srgbClr val="343833"/>
                </a:solidFill>
                <a:latin typeface="Verdana"/>
                <a:cs typeface="Verdana"/>
              </a:rPr>
              <a:t>a</a:t>
            </a:r>
            <a:r>
              <a:rPr sz="4700" spc="-145" dirty="0">
                <a:solidFill>
                  <a:srgbClr val="343833"/>
                </a:solidFill>
                <a:latin typeface="Verdana"/>
                <a:cs typeface="Verdana"/>
              </a:rPr>
              <a:t>n</a:t>
            </a:r>
            <a:r>
              <a:rPr sz="4700" spc="-65" dirty="0">
                <a:solidFill>
                  <a:srgbClr val="343833"/>
                </a:solidFill>
                <a:latin typeface="Verdana"/>
                <a:cs typeface="Verdana"/>
              </a:rPr>
              <a:t>d</a:t>
            </a:r>
            <a:r>
              <a:rPr sz="4700" spc="-315" dirty="0">
                <a:solidFill>
                  <a:srgbClr val="343833"/>
                </a:solidFill>
                <a:latin typeface="Verdana"/>
                <a:cs typeface="Verdana"/>
              </a:rPr>
              <a:t> </a:t>
            </a:r>
            <a:r>
              <a:rPr sz="4700" spc="-20" dirty="0">
                <a:solidFill>
                  <a:srgbClr val="343833"/>
                </a:solidFill>
                <a:latin typeface="Verdana"/>
                <a:cs typeface="Verdana"/>
              </a:rPr>
              <a:t>B</a:t>
            </a:r>
            <a:r>
              <a:rPr sz="4700" spc="-210" dirty="0">
                <a:solidFill>
                  <a:srgbClr val="343833"/>
                </a:solidFill>
                <a:latin typeface="Verdana"/>
                <a:cs typeface="Verdana"/>
              </a:rPr>
              <a:t>e</a:t>
            </a:r>
            <a:r>
              <a:rPr sz="4700" spc="-145" dirty="0">
                <a:solidFill>
                  <a:srgbClr val="343833"/>
                </a:solidFill>
                <a:latin typeface="Verdana"/>
                <a:cs typeface="Verdana"/>
              </a:rPr>
              <a:t>n</a:t>
            </a:r>
            <a:r>
              <a:rPr sz="4700" spc="-210" dirty="0">
                <a:solidFill>
                  <a:srgbClr val="343833"/>
                </a:solidFill>
                <a:latin typeface="Verdana"/>
                <a:cs typeface="Verdana"/>
              </a:rPr>
              <a:t>e</a:t>
            </a:r>
            <a:r>
              <a:rPr sz="4700" spc="-260" dirty="0">
                <a:solidFill>
                  <a:srgbClr val="343833"/>
                </a:solidFill>
                <a:latin typeface="Verdana"/>
                <a:cs typeface="Verdana"/>
              </a:rPr>
              <a:t>fi</a:t>
            </a:r>
            <a:r>
              <a:rPr sz="4700" spc="-160" dirty="0">
                <a:solidFill>
                  <a:srgbClr val="343833"/>
                </a:solidFill>
                <a:latin typeface="Verdana"/>
                <a:cs typeface="Verdana"/>
              </a:rPr>
              <a:t>t</a:t>
            </a:r>
            <a:r>
              <a:rPr sz="4700" spc="-375" dirty="0">
                <a:solidFill>
                  <a:srgbClr val="343833"/>
                </a:solidFill>
                <a:latin typeface="Verdana"/>
                <a:cs typeface="Verdana"/>
              </a:rPr>
              <a:t>s</a:t>
            </a:r>
            <a:endParaRPr sz="4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20163" y="3397627"/>
            <a:ext cx="7458075" cy="6381750"/>
          </a:xfrm>
          <a:custGeom>
            <a:avLst/>
            <a:gdLst/>
            <a:ahLst/>
            <a:cxnLst/>
            <a:rect l="l" t="t" r="r" b="b"/>
            <a:pathLst>
              <a:path w="7458075" h="6381750">
                <a:moveTo>
                  <a:pt x="7080404" y="6381749"/>
                </a:moveTo>
                <a:lnTo>
                  <a:pt x="377631" y="6381749"/>
                </a:lnTo>
                <a:lnTo>
                  <a:pt x="330355" y="6378802"/>
                </a:lnTo>
                <a:lnTo>
                  <a:pt x="284806" y="6370200"/>
                </a:lnTo>
                <a:lnTo>
                  <a:pt x="241340" y="6356299"/>
                </a:lnTo>
                <a:lnTo>
                  <a:pt x="200316" y="6337458"/>
                </a:lnTo>
                <a:lnTo>
                  <a:pt x="162091" y="6314034"/>
                </a:lnTo>
                <a:lnTo>
                  <a:pt x="127023" y="6286384"/>
                </a:lnTo>
                <a:lnTo>
                  <a:pt x="95469" y="6254865"/>
                </a:lnTo>
                <a:lnTo>
                  <a:pt x="67789" y="6219835"/>
                </a:lnTo>
                <a:lnTo>
                  <a:pt x="44339" y="6181652"/>
                </a:lnTo>
                <a:lnTo>
                  <a:pt x="25477" y="6140673"/>
                </a:lnTo>
                <a:lnTo>
                  <a:pt x="11561" y="6097254"/>
                </a:lnTo>
                <a:lnTo>
                  <a:pt x="2950" y="6051755"/>
                </a:lnTo>
                <a:lnTo>
                  <a:pt x="0" y="6004531"/>
                </a:lnTo>
                <a:lnTo>
                  <a:pt x="0" y="377217"/>
                </a:lnTo>
                <a:lnTo>
                  <a:pt x="2950" y="329994"/>
                </a:lnTo>
                <a:lnTo>
                  <a:pt x="11561" y="284494"/>
                </a:lnTo>
                <a:lnTo>
                  <a:pt x="25477" y="241076"/>
                </a:lnTo>
                <a:lnTo>
                  <a:pt x="44339" y="200096"/>
                </a:lnTo>
                <a:lnTo>
                  <a:pt x="67789" y="161913"/>
                </a:lnTo>
                <a:lnTo>
                  <a:pt x="95469" y="126883"/>
                </a:lnTo>
                <a:lnTo>
                  <a:pt x="127023" y="95365"/>
                </a:lnTo>
                <a:lnTo>
                  <a:pt x="162091" y="67715"/>
                </a:lnTo>
                <a:lnTo>
                  <a:pt x="200316" y="44290"/>
                </a:lnTo>
                <a:lnTo>
                  <a:pt x="241340" y="25449"/>
                </a:lnTo>
                <a:lnTo>
                  <a:pt x="284806" y="11549"/>
                </a:lnTo>
                <a:lnTo>
                  <a:pt x="330355" y="2946"/>
                </a:lnTo>
                <a:lnTo>
                  <a:pt x="377631" y="0"/>
                </a:lnTo>
                <a:lnTo>
                  <a:pt x="7080404" y="0"/>
                </a:lnTo>
                <a:lnTo>
                  <a:pt x="7127679" y="2946"/>
                </a:lnTo>
                <a:lnTo>
                  <a:pt x="7173229" y="11549"/>
                </a:lnTo>
                <a:lnTo>
                  <a:pt x="7216695" y="25449"/>
                </a:lnTo>
                <a:lnTo>
                  <a:pt x="7257719" y="44290"/>
                </a:lnTo>
                <a:lnTo>
                  <a:pt x="7295944" y="67715"/>
                </a:lnTo>
                <a:lnTo>
                  <a:pt x="7331012" y="95365"/>
                </a:lnTo>
                <a:lnTo>
                  <a:pt x="7362566" y="126883"/>
                </a:lnTo>
                <a:lnTo>
                  <a:pt x="7390246" y="161913"/>
                </a:lnTo>
                <a:lnTo>
                  <a:pt x="7413696" y="200096"/>
                </a:lnTo>
                <a:lnTo>
                  <a:pt x="7432558" y="241076"/>
                </a:lnTo>
                <a:lnTo>
                  <a:pt x="7446474" y="284494"/>
                </a:lnTo>
                <a:lnTo>
                  <a:pt x="7455085" y="329994"/>
                </a:lnTo>
                <a:lnTo>
                  <a:pt x="7458035" y="377217"/>
                </a:lnTo>
                <a:lnTo>
                  <a:pt x="7458035" y="6004531"/>
                </a:lnTo>
                <a:lnTo>
                  <a:pt x="7455085" y="6051755"/>
                </a:lnTo>
                <a:lnTo>
                  <a:pt x="7446474" y="6097254"/>
                </a:lnTo>
                <a:lnTo>
                  <a:pt x="7432558" y="6140673"/>
                </a:lnTo>
                <a:lnTo>
                  <a:pt x="7413696" y="6181652"/>
                </a:lnTo>
                <a:lnTo>
                  <a:pt x="7390246" y="6219835"/>
                </a:lnTo>
                <a:lnTo>
                  <a:pt x="7362566" y="6254865"/>
                </a:lnTo>
                <a:lnTo>
                  <a:pt x="7331012" y="6286384"/>
                </a:lnTo>
                <a:lnTo>
                  <a:pt x="7295944" y="6314034"/>
                </a:lnTo>
                <a:lnTo>
                  <a:pt x="7257719" y="6337458"/>
                </a:lnTo>
                <a:lnTo>
                  <a:pt x="7216695" y="6356299"/>
                </a:lnTo>
                <a:lnTo>
                  <a:pt x="7173229" y="6370200"/>
                </a:lnTo>
                <a:lnTo>
                  <a:pt x="7127679" y="6378802"/>
                </a:lnTo>
                <a:lnTo>
                  <a:pt x="7080404" y="6381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01435" y="2929121"/>
            <a:ext cx="7458075" cy="6850255"/>
            <a:chOff x="801435" y="2929121"/>
            <a:chExt cx="7458075" cy="6850255"/>
          </a:xfrm>
        </p:grpSpPr>
        <p:sp>
          <p:nvSpPr>
            <p:cNvPr id="10" name="object 10"/>
            <p:cNvSpPr/>
            <p:nvPr/>
          </p:nvSpPr>
          <p:spPr>
            <a:xfrm>
              <a:off x="801435" y="3397626"/>
              <a:ext cx="7458075" cy="6381750"/>
            </a:xfrm>
            <a:custGeom>
              <a:avLst/>
              <a:gdLst/>
              <a:ahLst/>
              <a:cxnLst/>
              <a:rect l="l" t="t" r="r" b="b"/>
              <a:pathLst>
                <a:path w="7458075" h="6381750">
                  <a:moveTo>
                    <a:pt x="7080404" y="6381749"/>
                  </a:moveTo>
                  <a:lnTo>
                    <a:pt x="377631" y="6381749"/>
                  </a:lnTo>
                  <a:lnTo>
                    <a:pt x="330355" y="6378802"/>
                  </a:lnTo>
                  <a:lnTo>
                    <a:pt x="284806" y="6370200"/>
                  </a:lnTo>
                  <a:lnTo>
                    <a:pt x="241340" y="6356299"/>
                  </a:lnTo>
                  <a:lnTo>
                    <a:pt x="200316" y="6337458"/>
                  </a:lnTo>
                  <a:lnTo>
                    <a:pt x="162091" y="6314034"/>
                  </a:lnTo>
                  <a:lnTo>
                    <a:pt x="127023" y="6286384"/>
                  </a:lnTo>
                  <a:lnTo>
                    <a:pt x="95469" y="6254865"/>
                  </a:lnTo>
                  <a:lnTo>
                    <a:pt x="67789" y="6219835"/>
                  </a:lnTo>
                  <a:lnTo>
                    <a:pt x="44339" y="6181652"/>
                  </a:lnTo>
                  <a:lnTo>
                    <a:pt x="25477" y="6140673"/>
                  </a:lnTo>
                  <a:lnTo>
                    <a:pt x="11561" y="6097254"/>
                  </a:lnTo>
                  <a:lnTo>
                    <a:pt x="2950" y="6051755"/>
                  </a:lnTo>
                  <a:lnTo>
                    <a:pt x="0" y="6004531"/>
                  </a:lnTo>
                  <a:lnTo>
                    <a:pt x="0" y="377217"/>
                  </a:lnTo>
                  <a:lnTo>
                    <a:pt x="2950" y="329994"/>
                  </a:lnTo>
                  <a:lnTo>
                    <a:pt x="11561" y="284494"/>
                  </a:lnTo>
                  <a:lnTo>
                    <a:pt x="25477" y="241076"/>
                  </a:lnTo>
                  <a:lnTo>
                    <a:pt x="44339" y="200096"/>
                  </a:lnTo>
                  <a:lnTo>
                    <a:pt x="67789" y="161913"/>
                  </a:lnTo>
                  <a:lnTo>
                    <a:pt x="95469" y="126883"/>
                  </a:lnTo>
                  <a:lnTo>
                    <a:pt x="127023" y="95365"/>
                  </a:lnTo>
                  <a:lnTo>
                    <a:pt x="162091" y="67715"/>
                  </a:lnTo>
                  <a:lnTo>
                    <a:pt x="200316" y="44290"/>
                  </a:lnTo>
                  <a:lnTo>
                    <a:pt x="241340" y="25449"/>
                  </a:lnTo>
                  <a:lnTo>
                    <a:pt x="284806" y="11549"/>
                  </a:lnTo>
                  <a:lnTo>
                    <a:pt x="330355" y="2946"/>
                  </a:lnTo>
                  <a:lnTo>
                    <a:pt x="377631" y="0"/>
                  </a:lnTo>
                  <a:lnTo>
                    <a:pt x="7080404" y="0"/>
                  </a:lnTo>
                  <a:lnTo>
                    <a:pt x="7127679" y="2946"/>
                  </a:lnTo>
                  <a:lnTo>
                    <a:pt x="7173229" y="11549"/>
                  </a:lnTo>
                  <a:lnTo>
                    <a:pt x="7216695" y="25449"/>
                  </a:lnTo>
                  <a:lnTo>
                    <a:pt x="7257719" y="44290"/>
                  </a:lnTo>
                  <a:lnTo>
                    <a:pt x="7295944" y="67715"/>
                  </a:lnTo>
                  <a:lnTo>
                    <a:pt x="7331012" y="95365"/>
                  </a:lnTo>
                  <a:lnTo>
                    <a:pt x="7362566" y="126883"/>
                  </a:lnTo>
                  <a:lnTo>
                    <a:pt x="7390246" y="161913"/>
                  </a:lnTo>
                  <a:lnTo>
                    <a:pt x="7413696" y="200096"/>
                  </a:lnTo>
                  <a:lnTo>
                    <a:pt x="7432558" y="241076"/>
                  </a:lnTo>
                  <a:lnTo>
                    <a:pt x="7446474" y="284494"/>
                  </a:lnTo>
                  <a:lnTo>
                    <a:pt x="7455085" y="329994"/>
                  </a:lnTo>
                  <a:lnTo>
                    <a:pt x="7458035" y="377217"/>
                  </a:lnTo>
                  <a:lnTo>
                    <a:pt x="7458035" y="6004531"/>
                  </a:lnTo>
                  <a:lnTo>
                    <a:pt x="7455085" y="6051755"/>
                  </a:lnTo>
                  <a:lnTo>
                    <a:pt x="7446474" y="6097254"/>
                  </a:lnTo>
                  <a:lnTo>
                    <a:pt x="7432558" y="6140673"/>
                  </a:lnTo>
                  <a:lnTo>
                    <a:pt x="7413696" y="6181652"/>
                  </a:lnTo>
                  <a:lnTo>
                    <a:pt x="7390246" y="6219835"/>
                  </a:lnTo>
                  <a:lnTo>
                    <a:pt x="7362566" y="6254865"/>
                  </a:lnTo>
                  <a:lnTo>
                    <a:pt x="7331012" y="6286384"/>
                  </a:lnTo>
                  <a:lnTo>
                    <a:pt x="7295944" y="6314034"/>
                  </a:lnTo>
                  <a:lnTo>
                    <a:pt x="7257719" y="6337458"/>
                  </a:lnTo>
                  <a:lnTo>
                    <a:pt x="7216695" y="6356299"/>
                  </a:lnTo>
                  <a:lnTo>
                    <a:pt x="7173229" y="6370200"/>
                  </a:lnTo>
                  <a:lnTo>
                    <a:pt x="7127679" y="6378802"/>
                  </a:lnTo>
                  <a:lnTo>
                    <a:pt x="7080404" y="6381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22631" y="2929121"/>
              <a:ext cx="4067175" cy="933450"/>
            </a:xfrm>
            <a:custGeom>
              <a:avLst/>
              <a:gdLst/>
              <a:ahLst/>
              <a:cxnLst/>
              <a:rect l="l" t="t" r="r" b="b"/>
              <a:pathLst>
                <a:path w="4067175" h="933450">
                  <a:moveTo>
                    <a:pt x="3598616" y="933449"/>
                  </a:moveTo>
                  <a:lnTo>
                    <a:pt x="468008" y="933449"/>
                  </a:lnTo>
                  <a:lnTo>
                    <a:pt x="415200" y="930470"/>
                  </a:lnTo>
                  <a:lnTo>
                    <a:pt x="363472" y="921659"/>
                  </a:lnTo>
                  <a:lnTo>
                    <a:pt x="313283" y="907206"/>
                  </a:lnTo>
                  <a:lnTo>
                    <a:pt x="265091" y="887299"/>
                  </a:lnTo>
                  <a:lnTo>
                    <a:pt x="219354" y="862127"/>
                  </a:lnTo>
                  <a:lnTo>
                    <a:pt x="176529" y="831881"/>
                  </a:lnTo>
                  <a:lnTo>
                    <a:pt x="137076" y="796749"/>
                  </a:lnTo>
                  <a:lnTo>
                    <a:pt x="101847" y="757404"/>
                  </a:lnTo>
                  <a:lnTo>
                    <a:pt x="71518" y="714697"/>
                  </a:lnTo>
                  <a:lnTo>
                    <a:pt x="46277" y="669085"/>
                  </a:lnTo>
                  <a:lnTo>
                    <a:pt x="26315" y="621025"/>
                  </a:lnTo>
                  <a:lnTo>
                    <a:pt x="11822" y="570974"/>
                  </a:lnTo>
                  <a:lnTo>
                    <a:pt x="2987" y="519388"/>
                  </a:lnTo>
                  <a:lnTo>
                    <a:pt x="0" y="466724"/>
                  </a:lnTo>
                  <a:lnTo>
                    <a:pt x="2987" y="414061"/>
                  </a:lnTo>
                  <a:lnTo>
                    <a:pt x="11822" y="362475"/>
                  </a:lnTo>
                  <a:lnTo>
                    <a:pt x="26315" y="312424"/>
                  </a:lnTo>
                  <a:lnTo>
                    <a:pt x="46277" y="264364"/>
                  </a:lnTo>
                  <a:lnTo>
                    <a:pt x="71518" y="218752"/>
                  </a:lnTo>
                  <a:lnTo>
                    <a:pt x="101847" y="176045"/>
                  </a:lnTo>
                  <a:lnTo>
                    <a:pt x="137076" y="136700"/>
                  </a:lnTo>
                  <a:lnTo>
                    <a:pt x="176529" y="101568"/>
                  </a:lnTo>
                  <a:lnTo>
                    <a:pt x="219354" y="71322"/>
                  </a:lnTo>
                  <a:lnTo>
                    <a:pt x="265091" y="46150"/>
                  </a:lnTo>
                  <a:lnTo>
                    <a:pt x="313283" y="26243"/>
                  </a:lnTo>
                  <a:lnTo>
                    <a:pt x="363472" y="11789"/>
                  </a:lnTo>
                  <a:lnTo>
                    <a:pt x="415200" y="2979"/>
                  </a:lnTo>
                  <a:lnTo>
                    <a:pt x="468008" y="0"/>
                  </a:lnTo>
                  <a:lnTo>
                    <a:pt x="3598616" y="0"/>
                  </a:lnTo>
                  <a:lnTo>
                    <a:pt x="3651424" y="2979"/>
                  </a:lnTo>
                  <a:lnTo>
                    <a:pt x="3703151" y="11789"/>
                  </a:lnTo>
                  <a:lnTo>
                    <a:pt x="3753340" y="26243"/>
                  </a:lnTo>
                  <a:lnTo>
                    <a:pt x="3801533" y="46150"/>
                  </a:lnTo>
                  <a:lnTo>
                    <a:pt x="3847270" y="71322"/>
                  </a:lnTo>
                  <a:lnTo>
                    <a:pt x="3890094" y="101568"/>
                  </a:lnTo>
                  <a:lnTo>
                    <a:pt x="3929547" y="136700"/>
                  </a:lnTo>
                  <a:lnTo>
                    <a:pt x="3964776" y="176045"/>
                  </a:lnTo>
                  <a:lnTo>
                    <a:pt x="3995106" y="218752"/>
                  </a:lnTo>
                  <a:lnTo>
                    <a:pt x="4020346" y="264364"/>
                  </a:lnTo>
                  <a:lnTo>
                    <a:pt x="4040308" y="312424"/>
                  </a:lnTo>
                  <a:lnTo>
                    <a:pt x="4054802" y="362475"/>
                  </a:lnTo>
                  <a:lnTo>
                    <a:pt x="4063637" y="414061"/>
                  </a:lnTo>
                  <a:lnTo>
                    <a:pt x="4066624" y="466724"/>
                  </a:lnTo>
                  <a:lnTo>
                    <a:pt x="4063637" y="519388"/>
                  </a:lnTo>
                  <a:lnTo>
                    <a:pt x="4054802" y="570974"/>
                  </a:lnTo>
                  <a:lnTo>
                    <a:pt x="4040308" y="621025"/>
                  </a:lnTo>
                  <a:lnTo>
                    <a:pt x="4020346" y="669085"/>
                  </a:lnTo>
                  <a:lnTo>
                    <a:pt x="3995106" y="714697"/>
                  </a:lnTo>
                  <a:lnTo>
                    <a:pt x="3964776" y="757404"/>
                  </a:lnTo>
                  <a:lnTo>
                    <a:pt x="3929547" y="796749"/>
                  </a:lnTo>
                  <a:lnTo>
                    <a:pt x="3890094" y="831881"/>
                  </a:lnTo>
                  <a:lnTo>
                    <a:pt x="3847270" y="862127"/>
                  </a:lnTo>
                  <a:lnTo>
                    <a:pt x="3801533" y="887299"/>
                  </a:lnTo>
                  <a:lnTo>
                    <a:pt x="3753340" y="907206"/>
                  </a:lnTo>
                  <a:lnTo>
                    <a:pt x="3703151" y="921659"/>
                  </a:lnTo>
                  <a:lnTo>
                    <a:pt x="3651424" y="930470"/>
                  </a:lnTo>
                  <a:lnTo>
                    <a:pt x="3598616" y="933449"/>
                  </a:lnTo>
                  <a:close/>
                </a:path>
              </a:pathLst>
            </a:custGeom>
            <a:solidFill>
              <a:srgbClr val="77D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385382" y="5149881"/>
            <a:ext cx="6778625" cy="321305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285750" indent="-285750">
              <a:buFont typeface="Arial,Sans-Serif"/>
              <a:buChar char="•"/>
              <a:tabLst>
                <a:tab pos="1733550" algn="l"/>
                <a:tab pos="3774440" algn="l"/>
                <a:tab pos="6236335" algn="l"/>
              </a:tabLst>
            </a:pPr>
            <a:r>
              <a:rPr lang="en-US" sz="2500" spc="-20" dirty="0">
                <a:solidFill>
                  <a:srgbClr val="151D21"/>
                </a:solidFill>
                <a:latin typeface="Verdana"/>
                <a:ea typeface="Verdana"/>
                <a:cs typeface="Calibri"/>
              </a:rPr>
              <a:t>Real-time </a:t>
            </a:r>
            <a:r>
              <a:rPr lang="en-IN" sz="2500" spc="-20" dirty="0">
                <a:solidFill>
                  <a:srgbClr val="151D21"/>
                </a:solidFill>
                <a:latin typeface="Verdana"/>
                <a:ea typeface="Verdana"/>
                <a:cs typeface="Calibri"/>
              </a:rPr>
              <a:t>recognition, summarization and visualization capabilities</a:t>
            </a:r>
            <a:endParaRPr lang="en-US" sz="2500" spc="-20">
              <a:latin typeface="Verdana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  <a:tabLst>
                <a:tab pos="1733550" algn="l"/>
                <a:tab pos="3774440" algn="l"/>
                <a:tab pos="6236335" algn="l"/>
              </a:tabLst>
            </a:pPr>
            <a:r>
              <a:rPr lang="en-IN" sz="2500" spc="-20" dirty="0">
                <a:solidFill>
                  <a:srgbClr val="151D21"/>
                </a:solidFill>
                <a:latin typeface="Verdana"/>
                <a:ea typeface="+mn-lt"/>
                <a:cs typeface="+mn-lt"/>
              </a:rPr>
              <a:t>Seamless meeting process </a:t>
            </a:r>
            <a:endParaRPr lang="en-US" sz="2500" spc="-20">
              <a:latin typeface="Verdana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  <a:tabLst>
                <a:tab pos="1733550" algn="l"/>
                <a:tab pos="3774440" algn="l"/>
                <a:tab pos="6236335" algn="l"/>
              </a:tabLst>
            </a:pPr>
            <a:r>
              <a:rPr lang="en-US" sz="2500" spc="-20" dirty="0">
                <a:solidFill>
                  <a:srgbClr val="151D21"/>
                </a:solidFill>
                <a:latin typeface="Verdana"/>
                <a:ea typeface="+mn-lt"/>
                <a:cs typeface="+mn-lt"/>
              </a:rPr>
              <a:t>Improve meeting participants productivity </a:t>
            </a:r>
            <a:endParaRPr lang="en-US" sz="2500" spc="-20">
              <a:latin typeface="Verdana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  <a:tabLst>
                <a:tab pos="1733550" algn="l"/>
                <a:tab pos="3774440" algn="l"/>
                <a:tab pos="6236335" algn="l"/>
              </a:tabLst>
            </a:pPr>
            <a:r>
              <a:rPr lang="en-US" sz="2500" spc="-20" dirty="0">
                <a:solidFill>
                  <a:srgbClr val="151D21"/>
                </a:solidFill>
                <a:latin typeface="Verdana"/>
                <a:ea typeface="+mn-lt"/>
                <a:cs typeface="+mn-lt"/>
              </a:rPr>
              <a:t>Scalable to integrate with other applications such as Teams, Rocket chat, Skype </a:t>
            </a:r>
            <a:endParaRPr lang="en-US" sz="2500" dirty="0">
              <a:latin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sz="half" idx="2"/>
          </p:nvPr>
        </p:nvSpPr>
        <p:spPr>
          <a:xfrm>
            <a:off x="1038635" y="3932453"/>
            <a:ext cx="6996043" cy="600042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R="564515" algn="ctr">
              <a:lnSpc>
                <a:spcPct val="100000"/>
              </a:lnSpc>
              <a:spcBef>
                <a:spcPts val="100"/>
              </a:spcBef>
            </a:pPr>
            <a:endParaRPr lang="en-US" sz="2400" spc="-160" dirty="0">
              <a:latin typeface="Verdana"/>
              <a:ea typeface="Verdana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n-US" sz="2400" b="0" dirty="0">
                <a:solidFill>
                  <a:srgbClr val="151D21"/>
                </a:solidFill>
                <a:latin typeface="Verdana"/>
                <a:ea typeface="Verdana"/>
              </a:rPr>
              <a:t>Transcribes speech in real time of all meeting participants </a:t>
            </a:r>
            <a:endParaRPr lang="en-US" sz="2400" b="0">
              <a:latin typeface="Verdana"/>
              <a:ea typeface="Verdana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n-US" sz="2400" b="0" dirty="0">
                <a:solidFill>
                  <a:srgbClr val="151D21"/>
                </a:solidFill>
                <a:latin typeface="Verdana"/>
                <a:ea typeface="Verdana"/>
              </a:rPr>
              <a:t>Real-time action items and feedback captured</a:t>
            </a:r>
          </a:p>
          <a:p>
            <a:pPr marL="285750" indent="-285750" algn="l">
              <a:buFont typeface="Arial,Sans-Serif"/>
              <a:buChar char="•"/>
            </a:pPr>
            <a:r>
              <a:rPr lang="en-US" sz="2400" b="0" dirty="0">
                <a:solidFill>
                  <a:srgbClr val="151D21"/>
                </a:solidFill>
                <a:latin typeface="Verdana"/>
                <a:ea typeface="Verdana"/>
              </a:rPr>
              <a:t>Standard MoM template containing meeting time, participant names, discussion summary, queries &amp; action items  </a:t>
            </a:r>
            <a:endParaRPr lang="en-US" sz="2400" b="0">
              <a:latin typeface="Verdana"/>
              <a:ea typeface="Verdana"/>
            </a:endParaRPr>
          </a:p>
          <a:p>
            <a:pPr marL="285750" indent="-285750" algn="l">
              <a:lnSpc>
                <a:spcPct val="100000"/>
              </a:lnSpc>
              <a:buFont typeface="Arial,Sans-Serif"/>
              <a:buChar char="•"/>
            </a:pPr>
            <a:r>
              <a:rPr lang="en-US" sz="2400" b="0" dirty="0">
                <a:solidFill>
                  <a:srgbClr val="151D21"/>
                </a:solidFill>
                <a:latin typeface="Verdana"/>
                <a:ea typeface="Verdana"/>
              </a:rPr>
              <a:t>User friendly UI</a:t>
            </a:r>
          </a:p>
          <a:p>
            <a:pPr marL="285750" indent="-285750" algn="l">
              <a:buFont typeface="Arial,Sans-Serif"/>
              <a:buChar char="•"/>
            </a:pPr>
            <a:r>
              <a:rPr lang="en-US" sz="2400" b="0" dirty="0">
                <a:solidFill>
                  <a:srgbClr val="151D21"/>
                </a:solidFill>
                <a:latin typeface="Verdana"/>
                <a:ea typeface="Verdana"/>
              </a:rPr>
              <a:t>Download and trigger email notification to intended users</a:t>
            </a:r>
          </a:p>
          <a:p>
            <a:pPr marL="285750" indent="-285750" algn="l">
              <a:buFont typeface="Arial,Sans-Serif"/>
              <a:buChar char="•"/>
            </a:pPr>
            <a:r>
              <a:rPr lang="en-US" sz="2400" b="0" dirty="0">
                <a:solidFill>
                  <a:srgbClr val="151D21"/>
                </a:solidFill>
                <a:latin typeface="Verdana"/>
                <a:ea typeface="Verdana"/>
              </a:rPr>
              <a:t>Seamless meeting minutes access to all team members</a:t>
            </a:r>
          </a:p>
          <a:p>
            <a:pPr>
              <a:spcBef>
                <a:spcPts val="55"/>
              </a:spcBef>
            </a:pPr>
            <a:endParaRPr lang="en-US" sz="2800" dirty="0"/>
          </a:p>
          <a:p>
            <a:pPr marL="12700" marR="48895">
              <a:lnSpc>
                <a:spcPts val="3300"/>
              </a:lnSpc>
            </a:pPr>
            <a:endParaRPr sz="2100" b="0" spc="-80" dirty="0">
              <a:latin typeface="Verdana"/>
              <a:ea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488741" y="2929121"/>
            <a:ext cx="4067175" cy="933450"/>
          </a:xfrm>
          <a:custGeom>
            <a:avLst/>
            <a:gdLst/>
            <a:ahLst/>
            <a:cxnLst/>
            <a:rect l="l" t="t" r="r" b="b"/>
            <a:pathLst>
              <a:path w="4067175" h="933450">
                <a:moveTo>
                  <a:pt x="3598616" y="933449"/>
                </a:moveTo>
                <a:lnTo>
                  <a:pt x="468008" y="933449"/>
                </a:lnTo>
                <a:lnTo>
                  <a:pt x="415200" y="930470"/>
                </a:lnTo>
                <a:lnTo>
                  <a:pt x="363472" y="921659"/>
                </a:lnTo>
                <a:lnTo>
                  <a:pt x="313283" y="907206"/>
                </a:lnTo>
                <a:lnTo>
                  <a:pt x="265091" y="887299"/>
                </a:lnTo>
                <a:lnTo>
                  <a:pt x="219354" y="862127"/>
                </a:lnTo>
                <a:lnTo>
                  <a:pt x="176529" y="831881"/>
                </a:lnTo>
                <a:lnTo>
                  <a:pt x="137076" y="796749"/>
                </a:lnTo>
                <a:lnTo>
                  <a:pt x="101847" y="757404"/>
                </a:lnTo>
                <a:lnTo>
                  <a:pt x="71518" y="714697"/>
                </a:lnTo>
                <a:lnTo>
                  <a:pt x="46277" y="669085"/>
                </a:lnTo>
                <a:lnTo>
                  <a:pt x="26315" y="621025"/>
                </a:lnTo>
                <a:lnTo>
                  <a:pt x="11822" y="570974"/>
                </a:lnTo>
                <a:lnTo>
                  <a:pt x="2987" y="519388"/>
                </a:lnTo>
                <a:lnTo>
                  <a:pt x="0" y="466724"/>
                </a:lnTo>
                <a:lnTo>
                  <a:pt x="2987" y="414061"/>
                </a:lnTo>
                <a:lnTo>
                  <a:pt x="11822" y="362475"/>
                </a:lnTo>
                <a:lnTo>
                  <a:pt x="26315" y="312424"/>
                </a:lnTo>
                <a:lnTo>
                  <a:pt x="46277" y="264364"/>
                </a:lnTo>
                <a:lnTo>
                  <a:pt x="71518" y="218752"/>
                </a:lnTo>
                <a:lnTo>
                  <a:pt x="101847" y="176045"/>
                </a:lnTo>
                <a:lnTo>
                  <a:pt x="137076" y="136700"/>
                </a:lnTo>
                <a:lnTo>
                  <a:pt x="176529" y="101568"/>
                </a:lnTo>
                <a:lnTo>
                  <a:pt x="219354" y="71322"/>
                </a:lnTo>
                <a:lnTo>
                  <a:pt x="265091" y="46150"/>
                </a:lnTo>
                <a:lnTo>
                  <a:pt x="313283" y="26243"/>
                </a:lnTo>
                <a:lnTo>
                  <a:pt x="363472" y="11789"/>
                </a:lnTo>
                <a:lnTo>
                  <a:pt x="415200" y="2979"/>
                </a:lnTo>
                <a:lnTo>
                  <a:pt x="468008" y="0"/>
                </a:lnTo>
                <a:lnTo>
                  <a:pt x="3598616" y="0"/>
                </a:lnTo>
                <a:lnTo>
                  <a:pt x="3651424" y="2979"/>
                </a:lnTo>
                <a:lnTo>
                  <a:pt x="3703151" y="11789"/>
                </a:lnTo>
                <a:lnTo>
                  <a:pt x="3753340" y="26243"/>
                </a:lnTo>
                <a:lnTo>
                  <a:pt x="3801533" y="46150"/>
                </a:lnTo>
                <a:lnTo>
                  <a:pt x="3847270" y="71322"/>
                </a:lnTo>
                <a:lnTo>
                  <a:pt x="3890094" y="101568"/>
                </a:lnTo>
                <a:lnTo>
                  <a:pt x="3929547" y="136700"/>
                </a:lnTo>
                <a:lnTo>
                  <a:pt x="3964776" y="176045"/>
                </a:lnTo>
                <a:lnTo>
                  <a:pt x="3995106" y="218752"/>
                </a:lnTo>
                <a:lnTo>
                  <a:pt x="4020346" y="264364"/>
                </a:lnTo>
                <a:lnTo>
                  <a:pt x="4040308" y="312424"/>
                </a:lnTo>
                <a:lnTo>
                  <a:pt x="4054802" y="362475"/>
                </a:lnTo>
                <a:lnTo>
                  <a:pt x="4063637" y="414061"/>
                </a:lnTo>
                <a:lnTo>
                  <a:pt x="4066624" y="466724"/>
                </a:lnTo>
                <a:lnTo>
                  <a:pt x="4063637" y="519388"/>
                </a:lnTo>
                <a:lnTo>
                  <a:pt x="4054802" y="570974"/>
                </a:lnTo>
                <a:lnTo>
                  <a:pt x="4040308" y="621025"/>
                </a:lnTo>
                <a:lnTo>
                  <a:pt x="4020346" y="669085"/>
                </a:lnTo>
                <a:lnTo>
                  <a:pt x="3995106" y="714697"/>
                </a:lnTo>
                <a:lnTo>
                  <a:pt x="3964776" y="757404"/>
                </a:lnTo>
                <a:lnTo>
                  <a:pt x="3929547" y="796749"/>
                </a:lnTo>
                <a:lnTo>
                  <a:pt x="3890094" y="831881"/>
                </a:lnTo>
                <a:lnTo>
                  <a:pt x="3847270" y="862127"/>
                </a:lnTo>
                <a:lnTo>
                  <a:pt x="3801533" y="887299"/>
                </a:lnTo>
                <a:lnTo>
                  <a:pt x="3753340" y="907206"/>
                </a:lnTo>
                <a:lnTo>
                  <a:pt x="3703151" y="921659"/>
                </a:lnTo>
                <a:lnTo>
                  <a:pt x="3651424" y="930470"/>
                </a:lnTo>
                <a:lnTo>
                  <a:pt x="3598616" y="933449"/>
                </a:lnTo>
                <a:close/>
              </a:path>
            </a:pathLst>
          </a:custGeom>
          <a:solidFill>
            <a:srgbClr val="77D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497102" y="3137323"/>
            <a:ext cx="2418742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latin typeface="Trebuchet MS"/>
              </a:rPr>
              <a:t>BENEFITS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89F938-7C34-8F03-3D17-F2E599137BBC}"/>
              </a:ext>
            </a:extLst>
          </p:cNvPr>
          <p:cNvSpPr txBox="1"/>
          <p:nvPr/>
        </p:nvSpPr>
        <p:spPr>
          <a:xfrm>
            <a:off x="3266660" y="3109291"/>
            <a:ext cx="254441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rebuchet MS"/>
              </a:rPr>
              <a:t>FEATURES</a:t>
            </a:r>
            <a:endParaRPr lang="en-US" sz="3200" dirty="0">
              <a:latin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89967" y="164717"/>
            <a:ext cx="5563180" cy="724729"/>
          </a:xfrm>
          <a:custGeom>
            <a:avLst/>
            <a:gdLst/>
            <a:ahLst/>
            <a:cxnLst/>
            <a:rect l="l" t="t" r="r" b="b"/>
            <a:pathLst>
              <a:path w="8246745" h="1619250">
                <a:moveTo>
                  <a:pt x="7841723" y="1619249"/>
                </a:moveTo>
                <a:lnTo>
                  <a:pt x="404795" y="1619249"/>
                </a:lnTo>
                <a:lnTo>
                  <a:pt x="357587" y="1616526"/>
                </a:lnTo>
                <a:lnTo>
                  <a:pt x="311979" y="1608558"/>
                </a:lnTo>
                <a:lnTo>
                  <a:pt x="268274" y="1595649"/>
                </a:lnTo>
                <a:lnTo>
                  <a:pt x="226776" y="1578104"/>
                </a:lnTo>
                <a:lnTo>
                  <a:pt x="187789" y="1556225"/>
                </a:lnTo>
                <a:lnTo>
                  <a:pt x="151616" y="1530317"/>
                </a:lnTo>
                <a:lnTo>
                  <a:pt x="118561" y="1500683"/>
                </a:lnTo>
                <a:lnTo>
                  <a:pt x="88929" y="1467626"/>
                </a:lnTo>
                <a:lnTo>
                  <a:pt x="63021" y="1431452"/>
                </a:lnTo>
                <a:lnTo>
                  <a:pt x="41143" y="1392463"/>
                </a:lnTo>
                <a:lnTo>
                  <a:pt x="23599" y="1350963"/>
                </a:lnTo>
                <a:lnTo>
                  <a:pt x="10690" y="1307257"/>
                </a:lnTo>
                <a:lnTo>
                  <a:pt x="2723" y="1261647"/>
                </a:lnTo>
                <a:lnTo>
                  <a:pt x="0" y="1214437"/>
                </a:lnTo>
                <a:lnTo>
                  <a:pt x="0" y="404812"/>
                </a:lnTo>
                <a:lnTo>
                  <a:pt x="2723" y="357602"/>
                </a:lnTo>
                <a:lnTo>
                  <a:pt x="10690" y="311992"/>
                </a:lnTo>
                <a:lnTo>
                  <a:pt x="23599" y="268285"/>
                </a:lnTo>
                <a:lnTo>
                  <a:pt x="41143" y="226786"/>
                </a:lnTo>
                <a:lnTo>
                  <a:pt x="63021" y="187797"/>
                </a:lnTo>
                <a:lnTo>
                  <a:pt x="88929" y="151622"/>
                </a:lnTo>
                <a:lnTo>
                  <a:pt x="118561" y="118566"/>
                </a:lnTo>
                <a:lnTo>
                  <a:pt x="151616" y="88932"/>
                </a:lnTo>
                <a:lnTo>
                  <a:pt x="187789" y="63024"/>
                </a:lnTo>
                <a:lnTo>
                  <a:pt x="226776" y="41145"/>
                </a:lnTo>
                <a:lnTo>
                  <a:pt x="268274" y="23600"/>
                </a:lnTo>
                <a:lnTo>
                  <a:pt x="311979" y="10691"/>
                </a:lnTo>
                <a:lnTo>
                  <a:pt x="357587" y="2723"/>
                </a:lnTo>
                <a:lnTo>
                  <a:pt x="404795" y="0"/>
                </a:lnTo>
                <a:lnTo>
                  <a:pt x="7841723" y="0"/>
                </a:lnTo>
                <a:lnTo>
                  <a:pt x="7888931" y="2723"/>
                </a:lnTo>
                <a:lnTo>
                  <a:pt x="7934539" y="10691"/>
                </a:lnTo>
                <a:lnTo>
                  <a:pt x="7978244" y="23600"/>
                </a:lnTo>
                <a:lnTo>
                  <a:pt x="8019742" y="41145"/>
                </a:lnTo>
                <a:lnTo>
                  <a:pt x="8058729" y="63024"/>
                </a:lnTo>
                <a:lnTo>
                  <a:pt x="8094902" y="88932"/>
                </a:lnTo>
                <a:lnTo>
                  <a:pt x="8127957" y="118566"/>
                </a:lnTo>
                <a:lnTo>
                  <a:pt x="8157590" y="151622"/>
                </a:lnTo>
                <a:lnTo>
                  <a:pt x="8183497" y="187797"/>
                </a:lnTo>
                <a:lnTo>
                  <a:pt x="8205375" y="226786"/>
                </a:lnTo>
                <a:lnTo>
                  <a:pt x="8222920" y="268285"/>
                </a:lnTo>
                <a:lnTo>
                  <a:pt x="8235828" y="311992"/>
                </a:lnTo>
                <a:lnTo>
                  <a:pt x="8243795" y="357602"/>
                </a:lnTo>
                <a:lnTo>
                  <a:pt x="8246519" y="404812"/>
                </a:lnTo>
                <a:lnTo>
                  <a:pt x="8246519" y="1214437"/>
                </a:lnTo>
                <a:lnTo>
                  <a:pt x="8243795" y="1261647"/>
                </a:lnTo>
                <a:lnTo>
                  <a:pt x="8235828" y="1307257"/>
                </a:lnTo>
                <a:lnTo>
                  <a:pt x="8222920" y="1350963"/>
                </a:lnTo>
                <a:lnTo>
                  <a:pt x="8205375" y="1392463"/>
                </a:lnTo>
                <a:lnTo>
                  <a:pt x="8183497" y="1431452"/>
                </a:lnTo>
                <a:lnTo>
                  <a:pt x="8157590" y="1467626"/>
                </a:lnTo>
                <a:lnTo>
                  <a:pt x="8127957" y="1500683"/>
                </a:lnTo>
                <a:lnTo>
                  <a:pt x="8094902" y="1530317"/>
                </a:lnTo>
                <a:lnTo>
                  <a:pt x="8058729" y="1556225"/>
                </a:lnTo>
                <a:lnTo>
                  <a:pt x="8019742" y="1578104"/>
                </a:lnTo>
                <a:lnTo>
                  <a:pt x="7978244" y="1595649"/>
                </a:lnTo>
                <a:lnTo>
                  <a:pt x="7934539" y="1608558"/>
                </a:lnTo>
                <a:lnTo>
                  <a:pt x="7888931" y="1616526"/>
                </a:lnTo>
                <a:lnTo>
                  <a:pt x="7841723" y="1619249"/>
                </a:lnTo>
                <a:close/>
              </a:path>
            </a:pathLst>
          </a:custGeom>
          <a:solidFill>
            <a:srgbClr val="FFF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8251" y="299862"/>
            <a:ext cx="3932058" cy="44371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Trebuchet MS"/>
                <a:cs typeface="Trebuchet MS"/>
                <a:hlinkClick r:id="rId3"/>
              </a:rPr>
              <a:t>Demonstration</a:t>
            </a:r>
            <a:endParaRPr lang="en-US" sz="2800" dirty="0">
              <a:latin typeface="Trebuchet MS"/>
              <a:cs typeface="Trebuchet MS"/>
            </a:endParaRPr>
          </a:p>
        </p:txBody>
      </p:sp>
      <p:pic>
        <p:nvPicPr>
          <p:cNvPr id="9" name="Online Media 8" title="MOM Gen">
            <a:hlinkClick r:id="" action="ppaction://media"/>
            <a:extLst>
              <a:ext uri="{FF2B5EF4-FFF2-40B4-BE49-F238E27FC236}">
                <a16:creationId xmlns:a16="http://schemas.microsoft.com/office/drawing/2014/main" id="{8BD2BFC5-6B96-98F0-FAFC-53D0DEC65C3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7740" y="980385"/>
            <a:ext cx="17879390" cy="9237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2311C8-81DB-7079-F267-7A44A741FEE0}"/>
              </a:ext>
            </a:extLst>
          </p:cNvPr>
          <p:cNvSpPr/>
          <p:nvPr/>
        </p:nvSpPr>
        <p:spPr>
          <a:xfrm>
            <a:off x="950844" y="197128"/>
            <a:ext cx="4356652" cy="993912"/>
          </a:xfrm>
          <a:prstGeom prst="roundRect">
            <a:avLst/>
          </a:prstGeom>
          <a:solidFill>
            <a:srgbClr val="D6FAC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3350F4-4C90-32AF-0E91-B1D36E018A5A}"/>
              </a:ext>
            </a:extLst>
          </p:cNvPr>
          <p:cNvSpPr/>
          <p:nvPr/>
        </p:nvSpPr>
        <p:spPr>
          <a:xfrm>
            <a:off x="752061" y="5415170"/>
            <a:ext cx="4489174" cy="662609"/>
          </a:xfrm>
          <a:prstGeom prst="roundRect">
            <a:avLst/>
          </a:prstGeom>
          <a:solidFill>
            <a:srgbClr val="D6F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99658" y="340906"/>
            <a:ext cx="4696845" cy="72648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 indent="194945">
              <a:lnSpc>
                <a:spcPct val="107500"/>
              </a:lnSpc>
              <a:spcBef>
                <a:spcPts val="100"/>
              </a:spcBef>
            </a:pPr>
            <a:r>
              <a:rPr lang="en-US" sz="2250" b="1" spc="70" dirty="0">
                <a:solidFill>
                  <a:srgbClr val="181818"/>
                </a:solidFill>
                <a:latin typeface="Tahoma"/>
                <a:cs typeface="Tahoma"/>
              </a:rPr>
              <a:t>ARCHITECTURE AND </a:t>
            </a:r>
            <a:r>
              <a:rPr lang="en-US" sz="2250" b="1" spc="70">
                <a:solidFill>
                  <a:srgbClr val="181818"/>
                </a:solidFill>
                <a:latin typeface="Tahoma"/>
                <a:cs typeface="Tahoma"/>
              </a:rPr>
              <a:t>TECHNICAL </a:t>
            </a:r>
            <a:r>
              <a:rPr lang="en-US" sz="2250" b="1" spc="70" dirty="0">
                <a:solidFill>
                  <a:srgbClr val="181818"/>
                </a:solidFill>
                <a:latin typeface="Tahoma"/>
                <a:ea typeface="Tahoma"/>
                <a:cs typeface="Tahoma"/>
              </a:rPr>
              <a:t>O</a:t>
            </a:r>
            <a:r>
              <a:rPr lang="en-US" sz="2250" b="1" spc="145" dirty="0">
                <a:solidFill>
                  <a:srgbClr val="181818"/>
                </a:solidFill>
                <a:latin typeface="Tahoma"/>
                <a:cs typeface="Tahoma"/>
              </a:rPr>
              <a:t>V</a:t>
            </a:r>
            <a:r>
              <a:rPr lang="en-US" sz="2250" b="1" spc="85" dirty="0">
                <a:solidFill>
                  <a:srgbClr val="181818"/>
                </a:solidFill>
                <a:latin typeface="Tahoma"/>
                <a:cs typeface="Tahoma"/>
              </a:rPr>
              <a:t>E</a:t>
            </a:r>
            <a:r>
              <a:rPr lang="en-US" sz="2250" b="1" spc="-75" dirty="0">
                <a:solidFill>
                  <a:srgbClr val="181818"/>
                </a:solidFill>
                <a:latin typeface="Tahoma"/>
                <a:cs typeface="Tahoma"/>
              </a:rPr>
              <a:t>R</a:t>
            </a:r>
            <a:r>
              <a:rPr lang="en-US" sz="2250" b="1" spc="145" dirty="0">
                <a:solidFill>
                  <a:srgbClr val="181818"/>
                </a:solidFill>
                <a:latin typeface="Tahoma"/>
                <a:cs typeface="Tahoma"/>
              </a:rPr>
              <a:t>VIE</a:t>
            </a:r>
            <a:r>
              <a:rPr lang="en-US" sz="2250" b="1" spc="-70" dirty="0">
                <a:solidFill>
                  <a:srgbClr val="181818"/>
                </a:solidFill>
                <a:latin typeface="Tahoma"/>
                <a:cs typeface="Tahoma"/>
              </a:rPr>
              <a:t>W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5787" y="5604791"/>
            <a:ext cx="350774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b="1" spc="60" dirty="0">
                <a:solidFill>
                  <a:srgbClr val="181818"/>
                </a:solidFill>
                <a:latin typeface="Tahoma"/>
                <a:cs typeface="Tahoma"/>
              </a:rPr>
              <a:t>DEPLOYMENT</a:t>
            </a:r>
            <a:r>
              <a:rPr sz="2250" b="1" spc="-14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250" b="1" spc="-45" dirty="0">
                <a:solidFill>
                  <a:srgbClr val="181818"/>
                </a:solidFill>
                <a:latin typeface="Tahoma"/>
                <a:cs typeface="Tahoma"/>
              </a:rPr>
              <a:t>PIPELINE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1796" y="2616894"/>
            <a:ext cx="6134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65" dirty="0">
                <a:solidFill>
                  <a:srgbClr val="181818"/>
                </a:solidFill>
                <a:latin typeface="Lucida Sans Unicode"/>
                <a:cs typeface="Lucida Sans Unicode"/>
              </a:rPr>
              <a:t>Z</a:t>
            </a:r>
            <a:r>
              <a:rPr sz="1700" spc="5" dirty="0">
                <a:solidFill>
                  <a:srgbClr val="181818"/>
                </a:solidFill>
                <a:latin typeface="Lucida Sans Unicode"/>
                <a:cs typeface="Lucida Sans Unicode"/>
              </a:rPr>
              <a:t>oo</a:t>
            </a:r>
            <a:r>
              <a:rPr sz="1700" spc="-30" dirty="0">
                <a:solidFill>
                  <a:srgbClr val="181818"/>
                </a:solidFill>
                <a:latin typeface="Lucida Sans Unicode"/>
                <a:cs typeface="Lucida Sans Unicode"/>
              </a:rPr>
              <a:t>m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7171" y="2658615"/>
            <a:ext cx="1407795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70" dirty="0">
                <a:solidFill>
                  <a:srgbClr val="181818"/>
                </a:solidFill>
                <a:latin typeface="Lucida Sans Unicode"/>
                <a:cs typeface="Lucida Sans Unicode"/>
              </a:rPr>
              <a:t>T</a:t>
            </a:r>
            <a:r>
              <a:rPr sz="1600" spc="15" dirty="0">
                <a:solidFill>
                  <a:srgbClr val="181818"/>
                </a:solidFill>
                <a:latin typeface="Lucida Sans Unicode"/>
                <a:cs typeface="Lucida Sans Unicode"/>
              </a:rPr>
              <a:t>ra</a:t>
            </a:r>
            <a:r>
              <a:rPr sz="1600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n</a:t>
            </a:r>
            <a:r>
              <a:rPr sz="1600" spc="-10" dirty="0">
                <a:solidFill>
                  <a:srgbClr val="181818"/>
                </a:solidFill>
                <a:latin typeface="Lucida Sans Unicode"/>
                <a:cs typeface="Lucida Sans Unicode"/>
              </a:rPr>
              <a:t>s</a:t>
            </a:r>
            <a:r>
              <a:rPr sz="1600" spc="75" dirty="0">
                <a:solidFill>
                  <a:srgbClr val="181818"/>
                </a:solidFill>
                <a:latin typeface="Lucida Sans Unicode"/>
                <a:cs typeface="Lucida Sans Unicode"/>
              </a:rPr>
              <a:t>c</a:t>
            </a:r>
            <a:r>
              <a:rPr sz="1600" spc="15" dirty="0">
                <a:solidFill>
                  <a:srgbClr val="181818"/>
                </a:solidFill>
                <a:latin typeface="Lucida Sans Unicode"/>
                <a:cs typeface="Lucida Sans Unicode"/>
              </a:rPr>
              <a:t>r</a:t>
            </a:r>
            <a:r>
              <a:rPr sz="1600" spc="-35" dirty="0">
                <a:solidFill>
                  <a:srgbClr val="181818"/>
                </a:solidFill>
                <a:latin typeface="Lucida Sans Unicode"/>
                <a:cs typeface="Lucida Sans Unicode"/>
              </a:rPr>
              <a:t>i</a:t>
            </a:r>
            <a:r>
              <a:rPr sz="1600" spc="30" dirty="0">
                <a:solidFill>
                  <a:srgbClr val="181818"/>
                </a:solidFill>
                <a:latin typeface="Lucida Sans Unicode"/>
                <a:cs typeface="Lucida Sans Unicode"/>
              </a:rPr>
              <a:t>p</a:t>
            </a:r>
            <a:r>
              <a:rPr sz="1600" spc="65" dirty="0">
                <a:solidFill>
                  <a:srgbClr val="181818"/>
                </a:solidFill>
                <a:latin typeface="Lucida Sans Unicode"/>
                <a:cs typeface="Lucida Sans Unicode"/>
              </a:rPr>
              <a:t>t</a:t>
            </a:r>
            <a:r>
              <a:rPr sz="1600" spc="-11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600" spc="30" dirty="0">
                <a:solidFill>
                  <a:srgbClr val="181818"/>
                </a:solidFill>
                <a:latin typeface="Lucida Sans Unicode"/>
                <a:cs typeface="Lucida Sans Unicode"/>
              </a:rPr>
              <a:t>f</a:t>
            </a:r>
            <a:r>
              <a:rPr sz="1600" spc="-35" dirty="0">
                <a:solidFill>
                  <a:srgbClr val="181818"/>
                </a:solidFill>
                <a:latin typeface="Lucida Sans Unicode"/>
                <a:cs typeface="Lucida Sans Unicode"/>
              </a:rPr>
              <a:t>i</a:t>
            </a:r>
            <a:r>
              <a:rPr sz="1600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l</a:t>
            </a:r>
            <a:r>
              <a:rPr sz="1600" spc="35" dirty="0">
                <a:solidFill>
                  <a:srgbClr val="181818"/>
                </a:solidFill>
                <a:latin typeface="Lucida Sans Unicode"/>
                <a:cs typeface="Lucida Sans Unicode"/>
              </a:rPr>
              <a:t>e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4040" y="2326984"/>
            <a:ext cx="613410" cy="317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65" dirty="0">
                <a:solidFill>
                  <a:srgbClr val="181818"/>
                </a:solidFill>
                <a:latin typeface="Lucida Sans Unicode"/>
                <a:cs typeface="Lucida Sans Unicode"/>
              </a:rPr>
              <a:t>F</a:t>
            </a:r>
            <a:r>
              <a:rPr sz="1900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l</a:t>
            </a:r>
            <a:r>
              <a:rPr sz="1900" spc="15" dirty="0">
                <a:solidFill>
                  <a:srgbClr val="181818"/>
                </a:solidFill>
                <a:latin typeface="Lucida Sans Unicode"/>
                <a:cs typeface="Lucida Sans Unicode"/>
              </a:rPr>
              <a:t>a</a:t>
            </a:r>
            <a:r>
              <a:rPr sz="1900" spc="-15" dirty="0">
                <a:solidFill>
                  <a:srgbClr val="181818"/>
                </a:solidFill>
                <a:latin typeface="Lucida Sans Unicode"/>
                <a:cs typeface="Lucida Sans Unicode"/>
              </a:rPr>
              <a:t>s</a:t>
            </a:r>
            <a:r>
              <a:rPr sz="1900" spc="-155" dirty="0">
                <a:solidFill>
                  <a:srgbClr val="181818"/>
                </a:solidFill>
                <a:latin typeface="Lucida Sans Unicode"/>
                <a:cs typeface="Lucida Sans Unicode"/>
              </a:rPr>
              <a:t>k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95190" y="1390513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252"/>
                </a:lnTo>
              </a:path>
            </a:pathLst>
          </a:custGeom>
          <a:ln w="9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012" y="696534"/>
            <a:ext cx="699770" cy="618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415">
              <a:lnSpc>
                <a:spcPct val="117800"/>
              </a:lnSpc>
              <a:spcBef>
                <a:spcPts val="95"/>
              </a:spcBef>
            </a:pPr>
            <a:r>
              <a:rPr sz="1650" spc="-20" dirty="0">
                <a:solidFill>
                  <a:srgbClr val="181818"/>
                </a:solidFill>
                <a:latin typeface="Lucida Sans Unicode"/>
                <a:cs typeface="Lucida Sans Unicode"/>
              </a:rPr>
              <a:t>Azure </a:t>
            </a:r>
            <a:r>
              <a:rPr sz="1650" spc="-509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650" spc="135" dirty="0">
                <a:solidFill>
                  <a:srgbClr val="181818"/>
                </a:solidFill>
                <a:latin typeface="Lucida Sans Unicode"/>
                <a:cs typeface="Lucida Sans Unicode"/>
              </a:rPr>
              <a:t>S</a:t>
            </a:r>
            <a:r>
              <a:rPr sz="1650" spc="40" dirty="0">
                <a:solidFill>
                  <a:srgbClr val="181818"/>
                </a:solidFill>
                <a:latin typeface="Lucida Sans Unicode"/>
                <a:cs typeface="Lucida Sans Unicode"/>
              </a:rPr>
              <a:t>e</a:t>
            </a:r>
            <a:r>
              <a:rPr sz="1650" spc="20" dirty="0">
                <a:solidFill>
                  <a:srgbClr val="181818"/>
                </a:solidFill>
                <a:latin typeface="Lucida Sans Unicode"/>
                <a:cs typeface="Lucida Sans Unicode"/>
              </a:rPr>
              <a:t>r</a:t>
            </a:r>
            <a:r>
              <a:rPr sz="1650" spc="100" dirty="0">
                <a:solidFill>
                  <a:srgbClr val="181818"/>
                </a:solidFill>
                <a:latin typeface="Lucida Sans Unicode"/>
                <a:cs typeface="Lucida Sans Unicode"/>
              </a:rPr>
              <a:t>v</a:t>
            </a:r>
            <a:r>
              <a:rPr sz="1650" spc="40" dirty="0">
                <a:solidFill>
                  <a:srgbClr val="181818"/>
                </a:solidFill>
                <a:latin typeface="Lucida Sans Unicode"/>
                <a:cs typeface="Lucida Sans Unicode"/>
              </a:rPr>
              <a:t>e</a:t>
            </a:r>
            <a:r>
              <a:rPr sz="1650" spc="20" dirty="0">
                <a:solidFill>
                  <a:srgbClr val="181818"/>
                </a:solidFill>
                <a:latin typeface="Lucida Sans Unicode"/>
                <a:cs typeface="Lucida Sans Unicode"/>
              </a:rPr>
              <a:t>r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1646" y="4069067"/>
            <a:ext cx="890269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185" dirty="0">
                <a:solidFill>
                  <a:srgbClr val="181818"/>
                </a:solidFill>
                <a:latin typeface="Lucida Sans Unicode"/>
                <a:cs typeface="Lucida Sans Unicode"/>
              </a:rPr>
              <a:t>P</a:t>
            </a:r>
            <a:r>
              <a:rPr sz="1950" spc="90" dirty="0">
                <a:solidFill>
                  <a:srgbClr val="181818"/>
                </a:solidFill>
                <a:latin typeface="Lucida Sans Unicode"/>
                <a:cs typeface="Lucida Sans Unicode"/>
              </a:rPr>
              <a:t>y</a:t>
            </a:r>
            <a:r>
              <a:rPr sz="1950" spc="70" dirty="0">
                <a:solidFill>
                  <a:srgbClr val="181818"/>
                </a:solidFill>
                <a:latin typeface="Lucida Sans Unicode"/>
                <a:cs typeface="Lucida Sans Unicode"/>
              </a:rPr>
              <a:t>t</a:t>
            </a:r>
            <a:r>
              <a:rPr sz="1950" spc="-5" dirty="0">
                <a:solidFill>
                  <a:srgbClr val="181818"/>
                </a:solidFill>
                <a:latin typeface="Lucida Sans Unicode"/>
                <a:cs typeface="Lucida Sans Unicode"/>
              </a:rPr>
              <a:t>h</a:t>
            </a:r>
            <a:r>
              <a:rPr sz="1950" spc="5" dirty="0">
                <a:solidFill>
                  <a:srgbClr val="181818"/>
                </a:solidFill>
                <a:latin typeface="Lucida Sans Unicode"/>
                <a:cs typeface="Lucida Sans Unicode"/>
              </a:rPr>
              <a:t>o</a:t>
            </a:r>
            <a:r>
              <a:rPr sz="1950" dirty="0">
                <a:solidFill>
                  <a:srgbClr val="181818"/>
                </a:solidFill>
                <a:latin typeface="Lucida Sans Unicode"/>
                <a:cs typeface="Lucida Sans Unicode"/>
              </a:rPr>
              <a:t>n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10477" y="1993397"/>
            <a:ext cx="80264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181818"/>
                </a:solidFill>
                <a:latin typeface="Lucida Sans Unicode"/>
                <a:cs typeface="Lucida Sans Unicode"/>
              </a:rPr>
              <a:t>Gmail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19589" y="4100184"/>
            <a:ext cx="129349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35" dirty="0">
                <a:solidFill>
                  <a:srgbClr val="181818"/>
                </a:solidFill>
                <a:latin typeface="Lucida Sans Unicode"/>
                <a:cs typeface="Lucida Sans Unicode"/>
              </a:rPr>
              <a:t>N</a:t>
            </a:r>
            <a:r>
              <a:rPr sz="1550" spc="50" dirty="0">
                <a:solidFill>
                  <a:srgbClr val="181818"/>
                </a:solidFill>
                <a:latin typeface="Lucida Sans Unicode"/>
                <a:cs typeface="Lucida Sans Unicode"/>
              </a:rPr>
              <a:t>L</a:t>
            </a:r>
            <a:r>
              <a:rPr sz="1550" spc="150" dirty="0">
                <a:solidFill>
                  <a:srgbClr val="181818"/>
                </a:solidFill>
                <a:latin typeface="Lucida Sans Unicode"/>
                <a:cs typeface="Lucida Sans Unicode"/>
              </a:rPr>
              <a:t>P</a:t>
            </a:r>
            <a:r>
              <a:rPr sz="1550" spc="-11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550" spc="50" dirty="0">
                <a:solidFill>
                  <a:srgbClr val="181818"/>
                </a:solidFill>
                <a:latin typeface="Lucida Sans Unicode"/>
                <a:cs typeface="Lucida Sans Unicode"/>
              </a:rPr>
              <a:t>L</a:t>
            </a:r>
            <a:r>
              <a:rPr sz="1550" spc="-35" dirty="0">
                <a:solidFill>
                  <a:srgbClr val="181818"/>
                </a:solidFill>
                <a:latin typeface="Lucida Sans Unicode"/>
                <a:cs typeface="Lucida Sans Unicode"/>
              </a:rPr>
              <a:t>i</a:t>
            </a:r>
            <a:r>
              <a:rPr sz="1550" spc="20" dirty="0">
                <a:solidFill>
                  <a:srgbClr val="181818"/>
                </a:solidFill>
                <a:latin typeface="Lucida Sans Unicode"/>
                <a:cs typeface="Lucida Sans Unicode"/>
              </a:rPr>
              <a:t>b</a:t>
            </a:r>
            <a:r>
              <a:rPr sz="1550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r</a:t>
            </a:r>
            <a:r>
              <a:rPr sz="1550" spc="5" dirty="0">
                <a:solidFill>
                  <a:srgbClr val="181818"/>
                </a:solidFill>
                <a:latin typeface="Lucida Sans Unicode"/>
                <a:cs typeface="Lucida Sans Unicode"/>
              </a:rPr>
              <a:t>a</a:t>
            </a:r>
            <a:r>
              <a:rPr sz="1550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r</a:t>
            </a:r>
            <a:r>
              <a:rPr sz="1550" spc="-35" dirty="0">
                <a:solidFill>
                  <a:srgbClr val="181818"/>
                </a:solidFill>
                <a:latin typeface="Lucida Sans Unicode"/>
                <a:cs typeface="Lucida Sans Unicode"/>
              </a:rPr>
              <a:t>i</a:t>
            </a:r>
            <a:r>
              <a:rPr sz="1550" spc="25" dirty="0">
                <a:solidFill>
                  <a:srgbClr val="181818"/>
                </a:solidFill>
                <a:latin typeface="Lucida Sans Unicode"/>
                <a:cs typeface="Lucida Sans Unicode"/>
              </a:rPr>
              <a:t>e</a:t>
            </a:r>
            <a:r>
              <a:rPr sz="1550" spc="-20" dirty="0">
                <a:solidFill>
                  <a:srgbClr val="181818"/>
                </a:solidFill>
                <a:latin typeface="Lucida Sans Unicode"/>
                <a:cs typeface="Lucida Sans Unicode"/>
              </a:rPr>
              <a:t>s</a:t>
            </a:r>
            <a:endParaRPr sz="15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0943" y="1961060"/>
            <a:ext cx="612140" cy="602615"/>
            <a:chOff x="1193769" y="2656799"/>
            <a:chExt cx="612140" cy="602615"/>
          </a:xfrm>
        </p:grpSpPr>
        <p:sp>
          <p:nvSpPr>
            <p:cNvPr id="3" name="object 3"/>
            <p:cNvSpPr/>
            <p:nvPr/>
          </p:nvSpPr>
          <p:spPr>
            <a:xfrm>
              <a:off x="1253210" y="2706521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552450" y="0"/>
                  </a:moveTo>
                  <a:lnTo>
                    <a:pt x="0" y="0"/>
                  </a:lnTo>
                  <a:lnTo>
                    <a:pt x="0" y="502729"/>
                  </a:lnTo>
                  <a:lnTo>
                    <a:pt x="0" y="552450"/>
                  </a:lnTo>
                  <a:lnTo>
                    <a:pt x="552450" y="552450"/>
                  </a:lnTo>
                  <a:lnTo>
                    <a:pt x="552450" y="502729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93769" y="2656799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552450" y="552450"/>
                  </a:moveTo>
                  <a:lnTo>
                    <a:pt x="0" y="552450"/>
                  </a:lnTo>
                  <a:lnTo>
                    <a:pt x="0" y="0"/>
                  </a:lnTo>
                  <a:lnTo>
                    <a:pt x="552450" y="0"/>
                  </a:lnTo>
                  <a:lnTo>
                    <a:pt x="552450" y="55245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34325" y="6885224"/>
            <a:ext cx="612140" cy="602615"/>
            <a:chOff x="1134325" y="6885224"/>
            <a:chExt cx="612140" cy="602615"/>
          </a:xfrm>
        </p:grpSpPr>
        <p:sp>
          <p:nvSpPr>
            <p:cNvPr id="6" name="object 6"/>
            <p:cNvSpPr/>
            <p:nvPr/>
          </p:nvSpPr>
          <p:spPr>
            <a:xfrm>
              <a:off x="1193761" y="6934948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552450" y="0"/>
                  </a:moveTo>
                  <a:lnTo>
                    <a:pt x="0" y="0"/>
                  </a:lnTo>
                  <a:lnTo>
                    <a:pt x="0" y="502729"/>
                  </a:lnTo>
                  <a:lnTo>
                    <a:pt x="0" y="552450"/>
                  </a:lnTo>
                  <a:lnTo>
                    <a:pt x="552450" y="552450"/>
                  </a:lnTo>
                  <a:lnTo>
                    <a:pt x="552450" y="502729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4325" y="6885224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552450" y="552450"/>
                  </a:moveTo>
                  <a:lnTo>
                    <a:pt x="0" y="552450"/>
                  </a:lnTo>
                  <a:lnTo>
                    <a:pt x="0" y="0"/>
                  </a:lnTo>
                  <a:lnTo>
                    <a:pt x="552450" y="0"/>
                  </a:lnTo>
                  <a:lnTo>
                    <a:pt x="552450" y="55245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0917604" y="2592685"/>
            <a:ext cx="6344285" cy="6579870"/>
          </a:xfrm>
          <a:custGeom>
            <a:avLst/>
            <a:gdLst/>
            <a:ahLst/>
            <a:cxnLst/>
            <a:rect l="l" t="t" r="r" b="b"/>
            <a:pathLst>
              <a:path w="6344284" h="6579870">
                <a:moveTo>
                  <a:pt x="2111070" y="6579313"/>
                </a:moveTo>
                <a:lnTo>
                  <a:pt x="2061236" y="6578899"/>
                </a:lnTo>
                <a:lnTo>
                  <a:pt x="2011407" y="6577703"/>
                </a:lnTo>
                <a:lnTo>
                  <a:pt x="1961589" y="6575715"/>
                </a:lnTo>
                <a:lnTo>
                  <a:pt x="1911790" y="6572923"/>
                </a:lnTo>
                <a:lnTo>
                  <a:pt x="1862017" y="6569316"/>
                </a:lnTo>
                <a:lnTo>
                  <a:pt x="1812279" y="6564883"/>
                </a:lnTo>
                <a:lnTo>
                  <a:pt x="1762581" y="6559614"/>
                </a:lnTo>
                <a:lnTo>
                  <a:pt x="1712931" y="6553496"/>
                </a:lnTo>
                <a:lnTo>
                  <a:pt x="1663338" y="6546520"/>
                </a:lnTo>
                <a:lnTo>
                  <a:pt x="1613807" y="6538674"/>
                </a:lnTo>
                <a:lnTo>
                  <a:pt x="1564347" y="6529948"/>
                </a:lnTo>
                <a:lnTo>
                  <a:pt x="1515572" y="6520248"/>
                </a:lnTo>
                <a:lnTo>
                  <a:pt x="1467058" y="6509597"/>
                </a:lnTo>
                <a:lnTo>
                  <a:pt x="1418834" y="6497991"/>
                </a:lnTo>
                <a:lnTo>
                  <a:pt x="1370929" y="6485427"/>
                </a:lnTo>
                <a:lnTo>
                  <a:pt x="1323372" y="6471903"/>
                </a:lnTo>
                <a:lnTo>
                  <a:pt x="1276193" y="6457415"/>
                </a:lnTo>
                <a:lnTo>
                  <a:pt x="1229420" y="6441961"/>
                </a:lnTo>
                <a:lnTo>
                  <a:pt x="1183083" y="6425537"/>
                </a:lnTo>
                <a:lnTo>
                  <a:pt x="1137210" y="6408142"/>
                </a:lnTo>
                <a:lnTo>
                  <a:pt x="1091830" y="6389771"/>
                </a:lnTo>
                <a:lnTo>
                  <a:pt x="1046973" y="6370423"/>
                </a:lnTo>
                <a:lnTo>
                  <a:pt x="1002668" y="6350093"/>
                </a:lnTo>
                <a:lnTo>
                  <a:pt x="958943" y="6328780"/>
                </a:lnTo>
                <a:lnTo>
                  <a:pt x="915829" y="6306480"/>
                </a:lnTo>
                <a:lnTo>
                  <a:pt x="873353" y="6283191"/>
                </a:lnTo>
                <a:lnTo>
                  <a:pt x="831545" y="6258909"/>
                </a:lnTo>
                <a:lnTo>
                  <a:pt x="790434" y="6233632"/>
                </a:lnTo>
                <a:lnTo>
                  <a:pt x="750049" y="6207356"/>
                </a:lnTo>
                <a:lnTo>
                  <a:pt x="710419" y="6180079"/>
                </a:lnTo>
                <a:lnTo>
                  <a:pt x="671574" y="6151798"/>
                </a:lnTo>
                <a:lnTo>
                  <a:pt x="633541" y="6122510"/>
                </a:lnTo>
                <a:lnTo>
                  <a:pt x="596351" y="6092212"/>
                </a:lnTo>
                <a:lnTo>
                  <a:pt x="560033" y="6060902"/>
                </a:lnTo>
                <a:lnTo>
                  <a:pt x="524614" y="6028575"/>
                </a:lnTo>
                <a:lnTo>
                  <a:pt x="490126" y="5995230"/>
                </a:lnTo>
                <a:lnTo>
                  <a:pt x="456596" y="5960864"/>
                </a:lnTo>
                <a:lnTo>
                  <a:pt x="424053" y="5925473"/>
                </a:lnTo>
                <a:lnTo>
                  <a:pt x="392527" y="5889054"/>
                </a:lnTo>
                <a:lnTo>
                  <a:pt x="362048" y="5851606"/>
                </a:lnTo>
                <a:lnTo>
                  <a:pt x="332642" y="5813124"/>
                </a:lnTo>
                <a:lnTo>
                  <a:pt x="304341" y="5773606"/>
                </a:lnTo>
                <a:lnTo>
                  <a:pt x="277173" y="5733050"/>
                </a:lnTo>
                <a:lnTo>
                  <a:pt x="251167" y="5691451"/>
                </a:lnTo>
                <a:lnTo>
                  <a:pt x="226352" y="5648808"/>
                </a:lnTo>
                <a:lnTo>
                  <a:pt x="202757" y="5605117"/>
                </a:lnTo>
                <a:lnTo>
                  <a:pt x="180411" y="5560375"/>
                </a:lnTo>
                <a:lnTo>
                  <a:pt x="159344" y="5514580"/>
                </a:lnTo>
                <a:lnTo>
                  <a:pt x="139584" y="5467729"/>
                </a:lnTo>
                <a:lnTo>
                  <a:pt x="121341" y="5420409"/>
                </a:lnTo>
                <a:lnTo>
                  <a:pt x="104475" y="5372865"/>
                </a:lnTo>
                <a:lnTo>
                  <a:pt x="88964" y="5325109"/>
                </a:lnTo>
                <a:lnTo>
                  <a:pt x="74784" y="5277156"/>
                </a:lnTo>
                <a:lnTo>
                  <a:pt x="61911" y="5229020"/>
                </a:lnTo>
                <a:lnTo>
                  <a:pt x="50323" y="5180715"/>
                </a:lnTo>
                <a:lnTo>
                  <a:pt x="39997" y="5132254"/>
                </a:lnTo>
                <a:lnTo>
                  <a:pt x="30908" y="5083652"/>
                </a:lnTo>
                <a:lnTo>
                  <a:pt x="23035" y="5034922"/>
                </a:lnTo>
                <a:lnTo>
                  <a:pt x="16354" y="4986079"/>
                </a:lnTo>
                <a:lnTo>
                  <a:pt x="10842" y="4937137"/>
                </a:lnTo>
                <a:lnTo>
                  <a:pt x="6475" y="4888108"/>
                </a:lnTo>
                <a:lnTo>
                  <a:pt x="3230" y="4839008"/>
                </a:lnTo>
                <a:lnTo>
                  <a:pt x="1085" y="4789850"/>
                </a:lnTo>
                <a:lnTo>
                  <a:pt x="16" y="4740649"/>
                </a:lnTo>
                <a:lnTo>
                  <a:pt x="0" y="4691417"/>
                </a:lnTo>
                <a:lnTo>
                  <a:pt x="1013" y="4642170"/>
                </a:lnTo>
                <a:lnTo>
                  <a:pt x="3033" y="4592920"/>
                </a:lnTo>
                <a:lnTo>
                  <a:pt x="6036" y="4543683"/>
                </a:lnTo>
                <a:lnTo>
                  <a:pt x="9999" y="4494471"/>
                </a:lnTo>
                <a:lnTo>
                  <a:pt x="14900" y="4445299"/>
                </a:lnTo>
                <a:lnTo>
                  <a:pt x="20714" y="4396181"/>
                </a:lnTo>
                <a:lnTo>
                  <a:pt x="27419" y="4347131"/>
                </a:lnTo>
                <a:lnTo>
                  <a:pt x="34991" y="4298163"/>
                </a:lnTo>
                <a:lnTo>
                  <a:pt x="43408" y="4249290"/>
                </a:lnTo>
                <a:lnTo>
                  <a:pt x="52646" y="4200526"/>
                </a:lnTo>
                <a:lnTo>
                  <a:pt x="62681" y="4151886"/>
                </a:lnTo>
                <a:lnTo>
                  <a:pt x="73492" y="4103384"/>
                </a:lnTo>
                <a:lnTo>
                  <a:pt x="85054" y="4055032"/>
                </a:lnTo>
                <a:lnTo>
                  <a:pt x="97344" y="4006846"/>
                </a:lnTo>
                <a:lnTo>
                  <a:pt x="110340" y="3958840"/>
                </a:lnTo>
                <a:lnTo>
                  <a:pt x="124018" y="3911026"/>
                </a:lnTo>
                <a:lnTo>
                  <a:pt x="138354" y="3863420"/>
                </a:lnTo>
                <a:lnTo>
                  <a:pt x="153327" y="3816035"/>
                </a:lnTo>
                <a:lnTo>
                  <a:pt x="168912" y="3768885"/>
                </a:lnTo>
                <a:lnTo>
                  <a:pt x="185086" y="3721983"/>
                </a:lnTo>
                <a:lnTo>
                  <a:pt x="201826" y="3675345"/>
                </a:lnTo>
                <a:lnTo>
                  <a:pt x="219110" y="3628983"/>
                </a:lnTo>
                <a:lnTo>
                  <a:pt x="236913" y="3582913"/>
                </a:lnTo>
                <a:lnTo>
                  <a:pt x="255213" y="3537147"/>
                </a:lnTo>
                <a:lnTo>
                  <a:pt x="274458" y="3490362"/>
                </a:lnTo>
                <a:lnTo>
                  <a:pt x="294119" y="3443789"/>
                </a:lnTo>
                <a:lnTo>
                  <a:pt x="314176" y="3397418"/>
                </a:lnTo>
                <a:lnTo>
                  <a:pt x="334609" y="3351239"/>
                </a:lnTo>
                <a:lnTo>
                  <a:pt x="355399" y="3305241"/>
                </a:lnTo>
                <a:lnTo>
                  <a:pt x="376523" y="3259416"/>
                </a:lnTo>
                <a:lnTo>
                  <a:pt x="397963" y="3213752"/>
                </a:lnTo>
                <a:lnTo>
                  <a:pt x="419698" y="3168239"/>
                </a:lnTo>
                <a:lnTo>
                  <a:pt x="441708" y="3122868"/>
                </a:lnTo>
                <a:lnTo>
                  <a:pt x="486471" y="3032510"/>
                </a:lnTo>
                <a:lnTo>
                  <a:pt x="532091" y="2942596"/>
                </a:lnTo>
                <a:lnTo>
                  <a:pt x="578406" y="2853046"/>
                </a:lnTo>
                <a:lnTo>
                  <a:pt x="625254" y="2763779"/>
                </a:lnTo>
                <a:lnTo>
                  <a:pt x="814744" y="2407921"/>
                </a:lnTo>
                <a:lnTo>
                  <a:pt x="885222" y="2274252"/>
                </a:lnTo>
                <a:lnTo>
                  <a:pt x="931593" y="2184853"/>
                </a:lnTo>
                <a:lnTo>
                  <a:pt x="977284" y="2095131"/>
                </a:lnTo>
                <a:lnTo>
                  <a:pt x="1022133" y="2005005"/>
                </a:lnTo>
                <a:lnTo>
                  <a:pt x="1044192" y="1959766"/>
                </a:lnTo>
                <a:lnTo>
                  <a:pt x="1065979" y="1914395"/>
                </a:lnTo>
                <a:lnTo>
                  <a:pt x="1087475" y="1868882"/>
                </a:lnTo>
                <a:lnTo>
                  <a:pt x="1108660" y="1823218"/>
                </a:lnTo>
                <a:lnTo>
                  <a:pt x="1129513" y="1777393"/>
                </a:lnTo>
                <a:lnTo>
                  <a:pt x="1150013" y="1731395"/>
                </a:lnTo>
                <a:lnTo>
                  <a:pt x="1170142" y="1685216"/>
                </a:lnTo>
                <a:lnTo>
                  <a:pt x="1189878" y="1638845"/>
                </a:lnTo>
                <a:lnTo>
                  <a:pt x="1209201" y="1592272"/>
                </a:lnTo>
                <a:lnTo>
                  <a:pt x="1304677" y="1354278"/>
                </a:lnTo>
                <a:lnTo>
                  <a:pt x="1324239" y="1306677"/>
                </a:lnTo>
                <a:lnTo>
                  <a:pt x="1344137" y="1259252"/>
                </a:lnTo>
                <a:lnTo>
                  <a:pt x="1364455" y="1212055"/>
                </a:lnTo>
                <a:lnTo>
                  <a:pt x="1385280" y="1165133"/>
                </a:lnTo>
                <a:lnTo>
                  <a:pt x="1406695" y="1118534"/>
                </a:lnTo>
                <a:lnTo>
                  <a:pt x="1428785" y="1072309"/>
                </a:lnTo>
                <a:lnTo>
                  <a:pt x="1451636" y="1026505"/>
                </a:lnTo>
                <a:lnTo>
                  <a:pt x="1475333" y="981172"/>
                </a:lnTo>
                <a:lnTo>
                  <a:pt x="1499959" y="936357"/>
                </a:lnTo>
                <a:lnTo>
                  <a:pt x="1525600" y="892111"/>
                </a:lnTo>
                <a:lnTo>
                  <a:pt x="1552341" y="848482"/>
                </a:lnTo>
                <a:lnTo>
                  <a:pt x="1580267" y="805518"/>
                </a:lnTo>
                <a:lnTo>
                  <a:pt x="1609462" y="763268"/>
                </a:lnTo>
                <a:lnTo>
                  <a:pt x="1640012" y="721781"/>
                </a:lnTo>
                <a:lnTo>
                  <a:pt x="1672001" y="681107"/>
                </a:lnTo>
                <a:lnTo>
                  <a:pt x="1704760" y="641746"/>
                </a:lnTo>
                <a:lnTo>
                  <a:pt x="1738744" y="603347"/>
                </a:lnTo>
                <a:lnTo>
                  <a:pt x="1773905" y="565934"/>
                </a:lnTo>
                <a:lnTo>
                  <a:pt x="1810199" y="529531"/>
                </a:lnTo>
                <a:lnTo>
                  <a:pt x="1847581" y="494163"/>
                </a:lnTo>
                <a:lnTo>
                  <a:pt x="1886005" y="459854"/>
                </a:lnTo>
                <a:lnTo>
                  <a:pt x="1925426" y="426627"/>
                </a:lnTo>
                <a:lnTo>
                  <a:pt x="1965798" y="394509"/>
                </a:lnTo>
                <a:lnTo>
                  <a:pt x="2007075" y="363522"/>
                </a:lnTo>
                <a:lnTo>
                  <a:pt x="2049213" y="333691"/>
                </a:lnTo>
                <a:lnTo>
                  <a:pt x="2092165" y="305041"/>
                </a:lnTo>
                <a:lnTo>
                  <a:pt x="2135887" y="277595"/>
                </a:lnTo>
                <a:lnTo>
                  <a:pt x="2180333" y="251379"/>
                </a:lnTo>
                <a:lnTo>
                  <a:pt x="2225457" y="226416"/>
                </a:lnTo>
                <a:lnTo>
                  <a:pt x="2271215" y="202731"/>
                </a:lnTo>
                <a:lnTo>
                  <a:pt x="2317559" y="180348"/>
                </a:lnTo>
                <a:lnTo>
                  <a:pt x="2364446" y="159292"/>
                </a:lnTo>
                <a:lnTo>
                  <a:pt x="2411156" y="139516"/>
                </a:lnTo>
                <a:lnTo>
                  <a:pt x="2458381" y="120971"/>
                </a:lnTo>
                <a:lnTo>
                  <a:pt x="2506087" y="103674"/>
                </a:lnTo>
                <a:lnTo>
                  <a:pt x="2554237" y="87644"/>
                </a:lnTo>
                <a:lnTo>
                  <a:pt x="2602797" y="72899"/>
                </a:lnTo>
                <a:lnTo>
                  <a:pt x="2651730" y="59455"/>
                </a:lnTo>
                <a:lnTo>
                  <a:pt x="2701001" y="47331"/>
                </a:lnTo>
                <a:lnTo>
                  <a:pt x="2750573" y="36545"/>
                </a:lnTo>
                <a:lnTo>
                  <a:pt x="2800412" y="27115"/>
                </a:lnTo>
                <a:lnTo>
                  <a:pt x="2850481" y="19058"/>
                </a:lnTo>
                <a:lnTo>
                  <a:pt x="2900745" y="12392"/>
                </a:lnTo>
                <a:lnTo>
                  <a:pt x="2951168" y="7136"/>
                </a:lnTo>
                <a:lnTo>
                  <a:pt x="3001714" y="3306"/>
                </a:lnTo>
                <a:lnTo>
                  <a:pt x="3052348" y="922"/>
                </a:lnTo>
                <a:lnTo>
                  <a:pt x="3103034" y="0"/>
                </a:lnTo>
                <a:lnTo>
                  <a:pt x="3153736" y="558"/>
                </a:lnTo>
                <a:lnTo>
                  <a:pt x="3204418" y="2615"/>
                </a:lnTo>
                <a:lnTo>
                  <a:pt x="3252505" y="6177"/>
                </a:lnTo>
                <a:lnTo>
                  <a:pt x="3300604" y="11492"/>
                </a:lnTo>
                <a:lnTo>
                  <a:pt x="3348678" y="18468"/>
                </a:lnTo>
                <a:lnTo>
                  <a:pt x="3396691" y="27013"/>
                </a:lnTo>
                <a:lnTo>
                  <a:pt x="3444605" y="37037"/>
                </a:lnTo>
                <a:lnTo>
                  <a:pt x="3492384" y="48447"/>
                </a:lnTo>
                <a:lnTo>
                  <a:pt x="3539990" y="61152"/>
                </a:lnTo>
                <a:lnTo>
                  <a:pt x="3587388" y="75061"/>
                </a:lnTo>
                <a:lnTo>
                  <a:pt x="3634539" y="90082"/>
                </a:lnTo>
                <a:lnTo>
                  <a:pt x="3681407" y="106123"/>
                </a:lnTo>
                <a:lnTo>
                  <a:pt x="3727955" y="123092"/>
                </a:lnTo>
                <a:lnTo>
                  <a:pt x="3774147" y="140900"/>
                </a:lnTo>
                <a:lnTo>
                  <a:pt x="3819944" y="159453"/>
                </a:lnTo>
                <a:lnTo>
                  <a:pt x="3865311" y="178660"/>
                </a:lnTo>
                <a:lnTo>
                  <a:pt x="3910210" y="198430"/>
                </a:lnTo>
                <a:lnTo>
                  <a:pt x="3954605" y="218672"/>
                </a:lnTo>
                <a:lnTo>
                  <a:pt x="3998458" y="239293"/>
                </a:lnTo>
                <a:lnTo>
                  <a:pt x="4041732" y="260203"/>
                </a:lnTo>
                <a:lnTo>
                  <a:pt x="4087190" y="282757"/>
                </a:lnTo>
                <a:lnTo>
                  <a:pt x="4132202" y="306026"/>
                </a:lnTo>
                <a:lnTo>
                  <a:pt x="4176772" y="329995"/>
                </a:lnTo>
                <a:lnTo>
                  <a:pt x="4220901" y="354650"/>
                </a:lnTo>
                <a:lnTo>
                  <a:pt x="4264594" y="379977"/>
                </a:lnTo>
                <a:lnTo>
                  <a:pt x="4307853" y="405962"/>
                </a:lnTo>
                <a:lnTo>
                  <a:pt x="4350683" y="432590"/>
                </a:lnTo>
                <a:lnTo>
                  <a:pt x="4393085" y="459848"/>
                </a:lnTo>
                <a:lnTo>
                  <a:pt x="4435064" y="487721"/>
                </a:lnTo>
                <a:lnTo>
                  <a:pt x="4476621" y="516196"/>
                </a:lnTo>
                <a:lnTo>
                  <a:pt x="4517761" y="545257"/>
                </a:lnTo>
                <a:lnTo>
                  <a:pt x="4558487" y="574892"/>
                </a:lnTo>
                <a:lnTo>
                  <a:pt x="4598802" y="605086"/>
                </a:lnTo>
                <a:lnTo>
                  <a:pt x="4638708" y="635824"/>
                </a:lnTo>
                <a:lnTo>
                  <a:pt x="4678210" y="667093"/>
                </a:lnTo>
                <a:lnTo>
                  <a:pt x="4717310" y="698879"/>
                </a:lnTo>
                <a:lnTo>
                  <a:pt x="4756011" y="731167"/>
                </a:lnTo>
                <a:lnTo>
                  <a:pt x="4794317" y="763944"/>
                </a:lnTo>
                <a:lnTo>
                  <a:pt x="4832230" y="797194"/>
                </a:lnTo>
                <a:lnTo>
                  <a:pt x="4869755" y="830905"/>
                </a:lnTo>
                <a:lnTo>
                  <a:pt x="4906893" y="865062"/>
                </a:lnTo>
                <a:lnTo>
                  <a:pt x="4943649" y="899650"/>
                </a:lnTo>
                <a:lnTo>
                  <a:pt x="4980025" y="934656"/>
                </a:lnTo>
                <a:lnTo>
                  <a:pt x="5016025" y="970066"/>
                </a:lnTo>
                <a:lnTo>
                  <a:pt x="5051651" y="1005865"/>
                </a:lnTo>
                <a:lnTo>
                  <a:pt x="5086908" y="1042040"/>
                </a:lnTo>
                <a:lnTo>
                  <a:pt x="5121797" y="1078576"/>
                </a:lnTo>
                <a:lnTo>
                  <a:pt x="5156323" y="1115458"/>
                </a:lnTo>
                <a:lnTo>
                  <a:pt x="5190487" y="1152674"/>
                </a:lnTo>
                <a:lnTo>
                  <a:pt x="5224295" y="1190209"/>
                </a:lnTo>
                <a:lnTo>
                  <a:pt x="5257748" y="1228048"/>
                </a:lnTo>
                <a:lnTo>
                  <a:pt x="5290850" y="1266178"/>
                </a:lnTo>
                <a:lnTo>
                  <a:pt x="5323604" y="1304585"/>
                </a:lnTo>
                <a:lnTo>
                  <a:pt x="5356013" y="1343254"/>
                </a:lnTo>
                <a:lnTo>
                  <a:pt x="5388080" y="1382171"/>
                </a:lnTo>
                <a:lnTo>
                  <a:pt x="5419576" y="1421031"/>
                </a:lnTo>
                <a:lnTo>
                  <a:pt x="5450855" y="1460136"/>
                </a:lnTo>
                <a:lnTo>
                  <a:pt x="5481900" y="1499489"/>
                </a:lnTo>
                <a:lnTo>
                  <a:pt x="5512691" y="1539090"/>
                </a:lnTo>
                <a:lnTo>
                  <a:pt x="5543213" y="1578941"/>
                </a:lnTo>
                <a:lnTo>
                  <a:pt x="5573447" y="1619043"/>
                </a:lnTo>
                <a:lnTo>
                  <a:pt x="5603375" y="1659398"/>
                </a:lnTo>
                <a:lnTo>
                  <a:pt x="5632980" y="1700008"/>
                </a:lnTo>
                <a:lnTo>
                  <a:pt x="5662244" y="1740874"/>
                </a:lnTo>
                <a:lnTo>
                  <a:pt x="5691150" y="1781997"/>
                </a:lnTo>
                <a:lnTo>
                  <a:pt x="5719679" y="1823379"/>
                </a:lnTo>
                <a:lnTo>
                  <a:pt x="5747814" y="1865021"/>
                </a:lnTo>
                <a:lnTo>
                  <a:pt x="5775538" y="1906925"/>
                </a:lnTo>
                <a:lnTo>
                  <a:pt x="5802832" y="1949093"/>
                </a:lnTo>
                <a:lnTo>
                  <a:pt x="5829679" y="1991526"/>
                </a:lnTo>
                <a:lnTo>
                  <a:pt x="5856062" y="2034225"/>
                </a:lnTo>
                <a:lnTo>
                  <a:pt x="5881962" y="2077191"/>
                </a:lnTo>
                <a:lnTo>
                  <a:pt x="5907361" y="2120428"/>
                </a:lnTo>
                <a:lnTo>
                  <a:pt x="5932243" y="2163935"/>
                </a:lnTo>
                <a:lnTo>
                  <a:pt x="5956590" y="2207714"/>
                </a:lnTo>
                <a:lnTo>
                  <a:pt x="5980383" y="2251767"/>
                </a:lnTo>
                <a:lnTo>
                  <a:pt x="6003605" y="2296096"/>
                </a:lnTo>
                <a:lnTo>
                  <a:pt x="6026239" y="2340701"/>
                </a:lnTo>
                <a:lnTo>
                  <a:pt x="6048266" y="2385585"/>
                </a:lnTo>
                <a:lnTo>
                  <a:pt x="6069670" y="2430749"/>
                </a:lnTo>
                <a:lnTo>
                  <a:pt x="6090432" y="2476194"/>
                </a:lnTo>
                <a:lnTo>
                  <a:pt x="6110534" y="2521922"/>
                </a:lnTo>
                <a:lnTo>
                  <a:pt x="6129959" y="2567934"/>
                </a:lnTo>
                <a:lnTo>
                  <a:pt x="6148690" y="2614231"/>
                </a:lnTo>
                <a:lnTo>
                  <a:pt x="6166708" y="2660817"/>
                </a:lnTo>
                <a:lnTo>
                  <a:pt x="6183995" y="2707691"/>
                </a:lnTo>
                <a:lnTo>
                  <a:pt x="6200535" y="2754855"/>
                </a:lnTo>
                <a:lnTo>
                  <a:pt x="6216310" y="2802311"/>
                </a:lnTo>
                <a:lnTo>
                  <a:pt x="6231301" y="2850060"/>
                </a:lnTo>
                <a:lnTo>
                  <a:pt x="6245491" y="2898104"/>
                </a:lnTo>
                <a:lnTo>
                  <a:pt x="6258863" y="2946445"/>
                </a:lnTo>
                <a:lnTo>
                  <a:pt x="6271398" y="2995083"/>
                </a:lnTo>
                <a:lnTo>
                  <a:pt x="6283080" y="3044020"/>
                </a:lnTo>
                <a:lnTo>
                  <a:pt x="6293889" y="3093258"/>
                </a:lnTo>
                <a:lnTo>
                  <a:pt x="6303809" y="3142798"/>
                </a:lnTo>
                <a:lnTo>
                  <a:pt x="6311871" y="3191629"/>
                </a:lnTo>
                <a:lnTo>
                  <a:pt x="6319178" y="3240744"/>
                </a:lnTo>
                <a:lnTo>
                  <a:pt x="6325665" y="3290132"/>
                </a:lnTo>
                <a:lnTo>
                  <a:pt x="6331266" y="3339782"/>
                </a:lnTo>
                <a:lnTo>
                  <a:pt x="6335915" y="3389684"/>
                </a:lnTo>
                <a:lnTo>
                  <a:pt x="6339546" y="3439826"/>
                </a:lnTo>
                <a:lnTo>
                  <a:pt x="6342095" y="3490198"/>
                </a:lnTo>
                <a:lnTo>
                  <a:pt x="6343495" y="3540788"/>
                </a:lnTo>
                <a:lnTo>
                  <a:pt x="6343681" y="3591585"/>
                </a:lnTo>
                <a:lnTo>
                  <a:pt x="6342658" y="3642711"/>
                </a:lnTo>
                <a:lnTo>
                  <a:pt x="6340471" y="3693826"/>
                </a:lnTo>
                <a:lnTo>
                  <a:pt x="6337110" y="3744894"/>
                </a:lnTo>
                <a:lnTo>
                  <a:pt x="6332567" y="3795880"/>
                </a:lnTo>
                <a:lnTo>
                  <a:pt x="6326835" y="3846749"/>
                </a:lnTo>
                <a:lnTo>
                  <a:pt x="6319906" y="3897465"/>
                </a:lnTo>
                <a:lnTo>
                  <a:pt x="6311770" y="3947992"/>
                </a:lnTo>
                <a:lnTo>
                  <a:pt x="6302420" y="3998296"/>
                </a:lnTo>
                <a:lnTo>
                  <a:pt x="6291848" y="4048339"/>
                </a:lnTo>
                <a:lnTo>
                  <a:pt x="6280045" y="4098088"/>
                </a:lnTo>
                <a:lnTo>
                  <a:pt x="6267003" y="4147506"/>
                </a:lnTo>
                <a:lnTo>
                  <a:pt x="6252714" y="4196558"/>
                </a:lnTo>
                <a:lnTo>
                  <a:pt x="6237170" y="4245209"/>
                </a:lnTo>
                <a:lnTo>
                  <a:pt x="6220362" y="4293422"/>
                </a:lnTo>
                <a:lnTo>
                  <a:pt x="6202283" y="4341163"/>
                </a:lnTo>
                <a:lnTo>
                  <a:pt x="6182924" y="4388395"/>
                </a:lnTo>
                <a:lnTo>
                  <a:pt x="6162277" y="4435084"/>
                </a:lnTo>
                <a:lnTo>
                  <a:pt x="6140334" y="4481194"/>
                </a:lnTo>
                <a:lnTo>
                  <a:pt x="6117191" y="4526361"/>
                </a:lnTo>
                <a:lnTo>
                  <a:pt x="6092702" y="4570473"/>
                </a:lnTo>
                <a:lnTo>
                  <a:pt x="6066912" y="4613558"/>
                </a:lnTo>
                <a:lnTo>
                  <a:pt x="6039867" y="4655641"/>
                </a:lnTo>
                <a:lnTo>
                  <a:pt x="6011611" y="4696750"/>
                </a:lnTo>
                <a:lnTo>
                  <a:pt x="5982190" y="4736911"/>
                </a:lnTo>
                <a:lnTo>
                  <a:pt x="5951650" y="4776151"/>
                </a:lnTo>
                <a:lnTo>
                  <a:pt x="5920035" y="4814497"/>
                </a:lnTo>
                <a:lnTo>
                  <a:pt x="5887392" y="4851975"/>
                </a:lnTo>
                <a:lnTo>
                  <a:pt x="5853765" y="4888612"/>
                </a:lnTo>
                <a:lnTo>
                  <a:pt x="5819199" y="4924435"/>
                </a:lnTo>
                <a:lnTo>
                  <a:pt x="5783741" y="4959471"/>
                </a:lnTo>
                <a:lnTo>
                  <a:pt x="5747436" y="4993745"/>
                </a:lnTo>
                <a:lnTo>
                  <a:pt x="5710328" y="5027286"/>
                </a:lnTo>
                <a:lnTo>
                  <a:pt x="5672463" y="5060119"/>
                </a:lnTo>
                <a:lnTo>
                  <a:pt x="5633886" y="5092272"/>
                </a:lnTo>
                <a:lnTo>
                  <a:pt x="5594644" y="5123771"/>
                </a:lnTo>
                <a:lnTo>
                  <a:pt x="5554781" y="5154642"/>
                </a:lnTo>
                <a:lnTo>
                  <a:pt x="5514342" y="5184913"/>
                </a:lnTo>
                <a:lnTo>
                  <a:pt x="5473568" y="5214714"/>
                </a:lnTo>
                <a:lnTo>
                  <a:pt x="5432519" y="5244185"/>
                </a:lnTo>
                <a:lnTo>
                  <a:pt x="5391211" y="5273340"/>
                </a:lnTo>
                <a:lnTo>
                  <a:pt x="5349657" y="5302193"/>
                </a:lnTo>
                <a:lnTo>
                  <a:pt x="5307872" y="5330758"/>
                </a:lnTo>
                <a:lnTo>
                  <a:pt x="5265871" y="5359049"/>
                </a:lnTo>
                <a:lnTo>
                  <a:pt x="5223669" y="5387079"/>
                </a:lnTo>
                <a:lnTo>
                  <a:pt x="5181280" y="5414862"/>
                </a:lnTo>
                <a:lnTo>
                  <a:pt x="5138719" y="5442412"/>
                </a:lnTo>
                <a:lnTo>
                  <a:pt x="5096000" y="5469743"/>
                </a:lnTo>
                <a:lnTo>
                  <a:pt x="5010148" y="5523801"/>
                </a:lnTo>
                <a:lnTo>
                  <a:pt x="4923841" y="5577147"/>
                </a:lnTo>
                <a:lnTo>
                  <a:pt x="4837197" y="5629891"/>
                </a:lnTo>
                <a:lnTo>
                  <a:pt x="4706854" y="5708119"/>
                </a:lnTo>
                <a:lnTo>
                  <a:pt x="4575774" y="5785733"/>
                </a:lnTo>
                <a:lnTo>
                  <a:pt x="4487223" y="5836927"/>
                </a:lnTo>
                <a:lnTo>
                  <a:pt x="4398186" y="5887244"/>
                </a:lnTo>
                <a:lnTo>
                  <a:pt x="4353475" y="5912041"/>
                </a:lnTo>
                <a:lnTo>
                  <a:pt x="4308629" y="5936580"/>
                </a:lnTo>
                <a:lnTo>
                  <a:pt x="4263645" y="5960849"/>
                </a:lnTo>
                <a:lnTo>
                  <a:pt x="4218518" y="5984833"/>
                </a:lnTo>
                <a:lnTo>
                  <a:pt x="4173244" y="6008520"/>
                </a:lnTo>
                <a:lnTo>
                  <a:pt x="4127818" y="6031898"/>
                </a:lnTo>
                <a:lnTo>
                  <a:pt x="4082236" y="6054953"/>
                </a:lnTo>
                <a:lnTo>
                  <a:pt x="4036494" y="6077673"/>
                </a:lnTo>
                <a:lnTo>
                  <a:pt x="3990588" y="6100044"/>
                </a:lnTo>
                <a:lnTo>
                  <a:pt x="3944513" y="6122054"/>
                </a:lnTo>
                <a:lnTo>
                  <a:pt x="3898265" y="6143690"/>
                </a:lnTo>
                <a:lnTo>
                  <a:pt x="3851839" y="6164939"/>
                </a:lnTo>
                <a:lnTo>
                  <a:pt x="3805232" y="6185787"/>
                </a:lnTo>
                <a:lnTo>
                  <a:pt x="3758438" y="6206223"/>
                </a:lnTo>
                <a:lnTo>
                  <a:pt x="3711455" y="6226233"/>
                </a:lnTo>
                <a:lnTo>
                  <a:pt x="3664277" y="6245804"/>
                </a:lnTo>
                <a:lnTo>
                  <a:pt x="3618167" y="6264584"/>
                </a:lnTo>
                <a:lnTo>
                  <a:pt x="3571828" y="6282934"/>
                </a:lnTo>
                <a:lnTo>
                  <a:pt x="3525266" y="6300845"/>
                </a:lnTo>
                <a:lnTo>
                  <a:pt x="3478489" y="6318304"/>
                </a:lnTo>
                <a:lnTo>
                  <a:pt x="3431504" y="6335302"/>
                </a:lnTo>
                <a:lnTo>
                  <a:pt x="3384319" y="6351826"/>
                </a:lnTo>
                <a:lnTo>
                  <a:pt x="3336940" y="6367866"/>
                </a:lnTo>
                <a:lnTo>
                  <a:pt x="3289375" y="6383412"/>
                </a:lnTo>
                <a:lnTo>
                  <a:pt x="3241632" y="6398451"/>
                </a:lnTo>
                <a:lnTo>
                  <a:pt x="3193717" y="6412973"/>
                </a:lnTo>
                <a:lnTo>
                  <a:pt x="3145638" y="6426967"/>
                </a:lnTo>
                <a:lnTo>
                  <a:pt x="3097403" y="6440421"/>
                </a:lnTo>
                <a:lnTo>
                  <a:pt x="3049018" y="6453326"/>
                </a:lnTo>
                <a:lnTo>
                  <a:pt x="3000491" y="6465669"/>
                </a:lnTo>
                <a:lnTo>
                  <a:pt x="2951830" y="6477440"/>
                </a:lnTo>
                <a:lnTo>
                  <a:pt x="2903041" y="6488628"/>
                </a:lnTo>
                <a:lnTo>
                  <a:pt x="2854132" y="6499221"/>
                </a:lnTo>
                <a:lnTo>
                  <a:pt x="2805110" y="6509209"/>
                </a:lnTo>
                <a:lnTo>
                  <a:pt x="2755983" y="6518581"/>
                </a:lnTo>
                <a:lnTo>
                  <a:pt x="2706758" y="6527326"/>
                </a:lnTo>
                <a:lnTo>
                  <a:pt x="2657442" y="6535432"/>
                </a:lnTo>
                <a:lnTo>
                  <a:pt x="2608043" y="6542888"/>
                </a:lnTo>
                <a:lnTo>
                  <a:pt x="2558567" y="6549685"/>
                </a:lnTo>
                <a:lnTo>
                  <a:pt x="2509023" y="6555810"/>
                </a:lnTo>
                <a:lnTo>
                  <a:pt x="2459417" y="6561252"/>
                </a:lnTo>
                <a:lnTo>
                  <a:pt x="2409757" y="6566001"/>
                </a:lnTo>
                <a:lnTo>
                  <a:pt x="2360051" y="6570045"/>
                </a:lnTo>
                <a:lnTo>
                  <a:pt x="2310304" y="6573374"/>
                </a:lnTo>
                <a:lnTo>
                  <a:pt x="2260526" y="6575976"/>
                </a:lnTo>
                <a:lnTo>
                  <a:pt x="2210722" y="6577841"/>
                </a:lnTo>
                <a:lnTo>
                  <a:pt x="2160902" y="6578957"/>
                </a:lnTo>
                <a:lnTo>
                  <a:pt x="2111070" y="6579313"/>
                </a:lnTo>
                <a:close/>
              </a:path>
            </a:pathLst>
          </a:custGeom>
          <a:solidFill>
            <a:srgbClr val="5BB6F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737414" y="9026350"/>
            <a:ext cx="493395" cy="811530"/>
            <a:chOff x="737414" y="9026350"/>
            <a:chExt cx="493395" cy="811530"/>
          </a:xfrm>
        </p:grpSpPr>
        <p:sp>
          <p:nvSpPr>
            <p:cNvPr id="10" name="object 10"/>
            <p:cNvSpPr/>
            <p:nvPr/>
          </p:nvSpPr>
          <p:spPr>
            <a:xfrm>
              <a:off x="737414" y="9026350"/>
              <a:ext cx="493395" cy="637540"/>
            </a:xfrm>
            <a:custGeom>
              <a:avLst/>
              <a:gdLst/>
              <a:ahLst/>
              <a:cxnLst/>
              <a:rect l="l" t="t" r="r" b="b"/>
              <a:pathLst>
                <a:path w="493394" h="637540">
                  <a:moveTo>
                    <a:pt x="342664" y="637382"/>
                  </a:moveTo>
                  <a:lnTo>
                    <a:pt x="151145" y="637382"/>
                  </a:lnTo>
                  <a:lnTo>
                    <a:pt x="134770" y="634057"/>
                  </a:lnTo>
                  <a:lnTo>
                    <a:pt x="121382" y="624996"/>
                  </a:lnTo>
                  <a:lnTo>
                    <a:pt x="112348" y="611569"/>
                  </a:lnTo>
                  <a:lnTo>
                    <a:pt x="109034" y="595146"/>
                  </a:lnTo>
                  <a:lnTo>
                    <a:pt x="109034" y="556985"/>
                  </a:lnTo>
                  <a:lnTo>
                    <a:pt x="105402" y="515572"/>
                  </a:lnTo>
                  <a:lnTo>
                    <a:pt x="94638" y="475186"/>
                  </a:lnTo>
                  <a:lnTo>
                    <a:pt x="76942" y="436378"/>
                  </a:lnTo>
                  <a:lnTo>
                    <a:pt x="52511" y="399700"/>
                  </a:lnTo>
                  <a:lnTo>
                    <a:pt x="29814" y="365204"/>
                  </a:lnTo>
                  <a:lnTo>
                    <a:pt x="13373" y="327905"/>
                  </a:lnTo>
                  <a:lnTo>
                    <a:pt x="3374" y="288336"/>
                  </a:lnTo>
                  <a:lnTo>
                    <a:pt x="0" y="247029"/>
                  </a:lnTo>
                  <a:lnTo>
                    <a:pt x="5200" y="196712"/>
                  </a:lnTo>
                  <a:lnTo>
                    <a:pt x="20349" y="148825"/>
                  </a:lnTo>
                  <a:lnTo>
                    <a:pt x="44763" y="104951"/>
                  </a:lnTo>
                  <a:lnTo>
                    <a:pt x="77760" y="66670"/>
                  </a:lnTo>
                  <a:lnTo>
                    <a:pt x="118052" y="35718"/>
                  </a:lnTo>
                  <a:lnTo>
                    <a:pt x="163004" y="14018"/>
                  </a:lnTo>
                  <a:lnTo>
                    <a:pt x="211485" y="1977"/>
                  </a:lnTo>
                  <a:lnTo>
                    <a:pt x="262364" y="0"/>
                  </a:lnTo>
                  <a:lnTo>
                    <a:pt x="307642" y="7069"/>
                  </a:lnTo>
                  <a:lnTo>
                    <a:pt x="349791" y="21986"/>
                  </a:lnTo>
                  <a:lnTo>
                    <a:pt x="363948" y="30123"/>
                  </a:lnTo>
                  <a:lnTo>
                    <a:pt x="246613" y="30123"/>
                  </a:lnTo>
                  <a:lnTo>
                    <a:pt x="205858" y="33942"/>
                  </a:lnTo>
                  <a:lnTo>
                    <a:pt x="167094" y="45211"/>
                  </a:lnTo>
                  <a:lnTo>
                    <a:pt x="131102" y="63648"/>
                  </a:lnTo>
                  <a:lnTo>
                    <a:pt x="98663" y="88973"/>
                  </a:lnTo>
                  <a:lnTo>
                    <a:pt x="69475" y="122650"/>
                  </a:lnTo>
                  <a:lnTo>
                    <a:pt x="48109" y="160864"/>
                  </a:lnTo>
                  <a:lnTo>
                    <a:pt x="34983" y="202647"/>
                  </a:lnTo>
                  <a:lnTo>
                    <a:pt x="30515" y="247029"/>
                  </a:lnTo>
                  <a:lnTo>
                    <a:pt x="33469" y="283225"/>
                  </a:lnTo>
                  <a:lnTo>
                    <a:pt x="42227" y="317896"/>
                  </a:lnTo>
                  <a:lnTo>
                    <a:pt x="56627" y="350575"/>
                  </a:lnTo>
                  <a:lnTo>
                    <a:pt x="76509" y="380791"/>
                  </a:lnTo>
                  <a:lnTo>
                    <a:pt x="103756" y="421753"/>
                  </a:lnTo>
                  <a:lnTo>
                    <a:pt x="123493" y="465182"/>
                  </a:lnTo>
                  <a:lnTo>
                    <a:pt x="135497" y="510464"/>
                  </a:lnTo>
                  <a:lnTo>
                    <a:pt x="139548" y="556985"/>
                  </a:lnTo>
                  <a:lnTo>
                    <a:pt x="139548" y="601552"/>
                  </a:lnTo>
                  <a:lnTo>
                    <a:pt x="144746" y="606772"/>
                  </a:lnTo>
                  <a:lnTo>
                    <a:pt x="381536" y="606772"/>
                  </a:lnTo>
                  <a:lnTo>
                    <a:pt x="380431" y="612253"/>
                  </a:lnTo>
                  <a:lnTo>
                    <a:pt x="371637" y="625325"/>
                  </a:lnTo>
                  <a:lnTo>
                    <a:pt x="358605" y="634145"/>
                  </a:lnTo>
                  <a:lnTo>
                    <a:pt x="342664" y="637382"/>
                  </a:lnTo>
                  <a:close/>
                </a:path>
                <a:path w="493394" h="637540">
                  <a:moveTo>
                    <a:pt x="381536" y="606772"/>
                  </a:moveTo>
                  <a:lnTo>
                    <a:pt x="348445" y="606772"/>
                  </a:lnTo>
                  <a:lnTo>
                    <a:pt x="353143" y="602061"/>
                  </a:lnTo>
                  <a:lnTo>
                    <a:pt x="353219" y="556985"/>
                  </a:lnTo>
                  <a:lnTo>
                    <a:pt x="357203" y="510919"/>
                  </a:lnTo>
                  <a:lnTo>
                    <a:pt x="369131" y="465436"/>
                  </a:lnTo>
                  <a:lnTo>
                    <a:pt x="388548" y="422487"/>
                  </a:lnTo>
                  <a:lnTo>
                    <a:pt x="415074" y="383142"/>
                  </a:lnTo>
                  <a:lnTo>
                    <a:pt x="437215" y="349733"/>
                  </a:lnTo>
                  <a:lnTo>
                    <a:pt x="452713" y="313115"/>
                  </a:lnTo>
                  <a:lnTo>
                    <a:pt x="461276" y="274206"/>
                  </a:lnTo>
                  <a:lnTo>
                    <a:pt x="462611" y="233926"/>
                  </a:lnTo>
                  <a:lnTo>
                    <a:pt x="455049" y="189184"/>
                  </a:lnTo>
                  <a:lnTo>
                    <a:pt x="438510" y="147788"/>
                  </a:lnTo>
                  <a:lnTo>
                    <a:pt x="414118" y="110867"/>
                  </a:lnTo>
                  <a:lnTo>
                    <a:pt x="382996" y="79552"/>
                  </a:lnTo>
                  <a:lnTo>
                    <a:pt x="346266" y="54974"/>
                  </a:lnTo>
                  <a:lnTo>
                    <a:pt x="305053" y="38262"/>
                  </a:lnTo>
                  <a:lnTo>
                    <a:pt x="260479" y="30548"/>
                  </a:lnTo>
                  <a:lnTo>
                    <a:pt x="251217" y="30123"/>
                  </a:lnTo>
                  <a:lnTo>
                    <a:pt x="363948" y="30123"/>
                  </a:lnTo>
                  <a:lnTo>
                    <a:pt x="421561" y="72207"/>
                  </a:lnTo>
                  <a:lnTo>
                    <a:pt x="449617" y="105934"/>
                  </a:lnTo>
                  <a:lnTo>
                    <a:pt x="471409" y="144356"/>
                  </a:lnTo>
                  <a:lnTo>
                    <a:pt x="486153" y="186684"/>
                  </a:lnTo>
                  <a:lnTo>
                    <a:pt x="493066" y="232130"/>
                  </a:lnTo>
                  <a:lnTo>
                    <a:pt x="491547" y="278081"/>
                  </a:lnTo>
                  <a:lnTo>
                    <a:pt x="481776" y="322468"/>
                  </a:lnTo>
                  <a:lnTo>
                    <a:pt x="464086" y="364246"/>
                  </a:lnTo>
                  <a:lnTo>
                    <a:pt x="438810" y="402371"/>
                  </a:lnTo>
                  <a:lnTo>
                    <a:pt x="415188" y="437406"/>
                  </a:lnTo>
                  <a:lnTo>
                    <a:pt x="397896" y="475637"/>
                  </a:lnTo>
                  <a:lnTo>
                    <a:pt x="387273" y="516107"/>
                  </a:lnTo>
                  <a:lnTo>
                    <a:pt x="383733" y="556985"/>
                  </a:lnTo>
                  <a:lnTo>
                    <a:pt x="383657" y="596261"/>
                  </a:lnTo>
                  <a:lnTo>
                    <a:pt x="381536" y="606772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722" y="9673537"/>
              <a:ext cx="242892" cy="164052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968911" y="8770798"/>
            <a:ext cx="31115" cy="189230"/>
          </a:xfrm>
          <a:custGeom>
            <a:avLst/>
            <a:gdLst/>
            <a:ahLst/>
            <a:cxnLst/>
            <a:rect l="l" t="t" r="r" b="b"/>
            <a:pathLst>
              <a:path w="31115" h="189229">
                <a:moveTo>
                  <a:pt x="23683" y="188953"/>
                </a:moveTo>
                <a:lnTo>
                  <a:pt x="15256" y="188953"/>
                </a:lnTo>
                <a:lnTo>
                  <a:pt x="6829" y="188953"/>
                </a:lnTo>
                <a:lnTo>
                  <a:pt x="0" y="182100"/>
                </a:lnTo>
                <a:lnTo>
                  <a:pt x="0" y="6853"/>
                </a:lnTo>
                <a:lnTo>
                  <a:pt x="6829" y="0"/>
                </a:lnTo>
                <a:lnTo>
                  <a:pt x="23683" y="0"/>
                </a:lnTo>
                <a:lnTo>
                  <a:pt x="30512" y="6853"/>
                </a:lnTo>
                <a:lnTo>
                  <a:pt x="30512" y="182100"/>
                </a:lnTo>
                <a:lnTo>
                  <a:pt x="23683" y="188953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5401" y="8918719"/>
            <a:ext cx="145121" cy="14407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319622" y="9280932"/>
            <a:ext cx="188595" cy="31115"/>
          </a:xfrm>
          <a:custGeom>
            <a:avLst/>
            <a:gdLst/>
            <a:ahLst/>
            <a:cxnLst/>
            <a:rect l="l" t="t" r="r" b="b"/>
            <a:pathLst>
              <a:path w="188594" h="31115">
                <a:moveTo>
                  <a:pt x="181529" y="30605"/>
                </a:moveTo>
                <a:lnTo>
                  <a:pt x="173110" y="30605"/>
                </a:lnTo>
                <a:lnTo>
                  <a:pt x="6831" y="30605"/>
                </a:lnTo>
                <a:lnTo>
                  <a:pt x="0" y="23756"/>
                </a:lnTo>
                <a:lnTo>
                  <a:pt x="0" y="6849"/>
                </a:lnTo>
                <a:lnTo>
                  <a:pt x="6831" y="0"/>
                </a:lnTo>
                <a:lnTo>
                  <a:pt x="181529" y="0"/>
                </a:lnTo>
                <a:lnTo>
                  <a:pt x="188362" y="6849"/>
                </a:lnTo>
                <a:lnTo>
                  <a:pt x="188362" y="23756"/>
                </a:lnTo>
                <a:lnTo>
                  <a:pt x="181529" y="30605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5402" y="9528186"/>
            <a:ext cx="145121" cy="14407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7812" y="9528186"/>
            <a:ext cx="145119" cy="144073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460350" y="9280931"/>
            <a:ext cx="188595" cy="31115"/>
          </a:xfrm>
          <a:custGeom>
            <a:avLst/>
            <a:gdLst/>
            <a:ahLst/>
            <a:cxnLst/>
            <a:rect l="l" t="t" r="r" b="b"/>
            <a:pathLst>
              <a:path w="188595" h="31115">
                <a:moveTo>
                  <a:pt x="181542" y="30606"/>
                </a:moveTo>
                <a:lnTo>
                  <a:pt x="173114" y="30606"/>
                </a:lnTo>
                <a:lnTo>
                  <a:pt x="6829" y="30606"/>
                </a:lnTo>
                <a:lnTo>
                  <a:pt x="0" y="23755"/>
                </a:lnTo>
                <a:lnTo>
                  <a:pt x="0" y="6851"/>
                </a:lnTo>
                <a:lnTo>
                  <a:pt x="6829" y="0"/>
                </a:lnTo>
                <a:lnTo>
                  <a:pt x="181542" y="0"/>
                </a:lnTo>
                <a:lnTo>
                  <a:pt x="188371" y="6851"/>
                </a:lnTo>
                <a:lnTo>
                  <a:pt x="188371" y="23755"/>
                </a:lnTo>
                <a:lnTo>
                  <a:pt x="181542" y="30606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7812" y="8918719"/>
            <a:ext cx="145118" cy="14407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789740" y="3718776"/>
            <a:ext cx="6852284" cy="5232400"/>
            <a:chOff x="1789740" y="3718776"/>
            <a:chExt cx="6852284" cy="5232400"/>
          </a:xfrm>
        </p:grpSpPr>
        <p:sp>
          <p:nvSpPr>
            <p:cNvPr id="20" name="object 20"/>
            <p:cNvSpPr/>
            <p:nvPr/>
          </p:nvSpPr>
          <p:spPr>
            <a:xfrm>
              <a:off x="5215390" y="8481474"/>
              <a:ext cx="1270" cy="10160"/>
            </a:xfrm>
            <a:custGeom>
              <a:avLst/>
              <a:gdLst/>
              <a:ahLst/>
              <a:cxnLst/>
              <a:rect l="l" t="t" r="r" b="b"/>
              <a:pathLst>
                <a:path w="1270" h="10159">
                  <a:moveTo>
                    <a:pt x="0" y="9868"/>
                  </a:moveTo>
                  <a:lnTo>
                    <a:pt x="486" y="4891"/>
                  </a:lnTo>
                  <a:lnTo>
                    <a:pt x="858" y="0"/>
                  </a:lnTo>
                  <a:lnTo>
                    <a:pt x="486" y="4977"/>
                  </a:lnTo>
                  <a:lnTo>
                    <a:pt x="0" y="9868"/>
                  </a:lnTo>
                  <a:close/>
                </a:path>
              </a:pathLst>
            </a:custGeom>
            <a:solidFill>
              <a:srgbClr val="12219D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89740" y="3718776"/>
              <a:ext cx="6852284" cy="5232400"/>
            </a:xfrm>
            <a:custGeom>
              <a:avLst/>
              <a:gdLst/>
              <a:ahLst/>
              <a:cxnLst/>
              <a:rect l="l" t="t" r="r" b="b"/>
              <a:pathLst>
                <a:path w="6852284" h="5232400">
                  <a:moveTo>
                    <a:pt x="3061822" y="114299"/>
                  </a:moveTo>
                  <a:lnTo>
                    <a:pt x="2859049" y="114299"/>
                  </a:lnTo>
                  <a:lnTo>
                    <a:pt x="2872962" y="101599"/>
                  </a:lnTo>
                  <a:lnTo>
                    <a:pt x="2913180" y="101599"/>
                  </a:lnTo>
                  <a:lnTo>
                    <a:pt x="2925226" y="88899"/>
                  </a:lnTo>
                  <a:lnTo>
                    <a:pt x="2937755" y="88899"/>
                  </a:lnTo>
                  <a:lnTo>
                    <a:pt x="2979223" y="63499"/>
                  </a:lnTo>
                  <a:lnTo>
                    <a:pt x="3022351" y="38099"/>
                  </a:lnTo>
                  <a:lnTo>
                    <a:pt x="3158938" y="0"/>
                  </a:lnTo>
                  <a:lnTo>
                    <a:pt x="3347586" y="0"/>
                  </a:lnTo>
                  <a:lnTo>
                    <a:pt x="3484338" y="38099"/>
                  </a:lnTo>
                  <a:lnTo>
                    <a:pt x="3527553" y="63499"/>
                  </a:lnTo>
                  <a:lnTo>
                    <a:pt x="3548338" y="76199"/>
                  </a:lnTo>
                  <a:lnTo>
                    <a:pt x="3201275" y="76199"/>
                  </a:lnTo>
                  <a:lnTo>
                    <a:pt x="3061822" y="114299"/>
                  </a:lnTo>
                  <a:close/>
                </a:path>
                <a:path w="6852284" h="5232400">
                  <a:moveTo>
                    <a:pt x="4095834" y="114299"/>
                  </a:moveTo>
                  <a:lnTo>
                    <a:pt x="3595558" y="114299"/>
                  </a:lnTo>
                  <a:lnTo>
                    <a:pt x="3641838" y="88899"/>
                  </a:lnTo>
                  <a:lnTo>
                    <a:pt x="3785954" y="50799"/>
                  </a:lnTo>
                  <a:lnTo>
                    <a:pt x="3883713" y="50799"/>
                  </a:lnTo>
                  <a:lnTo>
                    <a:pt x="3932284" y="63499"/>
                  </a:lnTo>
                  <a:lnTo>
                    <a:pt x="3980285" y="63499"/>
                  </a:lnTo>
                  <a:lnTo>
                    <a:pt x="4027448" y="88899"/>
                  </a:lnTo>
                  <a:lnTo>
                    <a:pt x="4073499" y="101599"/>
                  </a:lnTo>
                  <a:lnTo>
                    <a:pt x="4095834" y="114299"/>
                  </a:lnTo>
                  <a:close/>
                </a:path>
                <a:path w="6852284" h="5232400">
                  <a:moveTo>
                    <a:pt x="2701971" y="88899"/>
                  </a:moveTo>
                  <a:lnTo>
                    <a:pt x="2453423" y="88899"/>
                  </a:lnTo>
                  <a:lnTo>
                    <a:pt x="2504448" y="76199"/>
                  </a:lnTo>
                  <a:lnTo>
                    <a:pt x="2653835" y="76199"/>
                  </a:lnTo>
                  <a:lnTo>
                    <a:pt x="2701971" y="88899"/>
                  </a:lnTo>
                  <a:close/>
                </a:path>
                <a:path w="6852284" h="5232400">
                  <a:moveTo>
                    <a:pt x="3600078" y="203199"/>
                  </a:moveTo>
                  <a:lnTo>
                    <a:pt x="3570211" y="190499"/>
                  </a:lnTo>
                  <a:lnTo>
                    <a:pt x="3561628" y="190499"/>
                  </a:lnTo>
                  <a:lnTo>
                    <a:pt x="3553220" y="177799"/>
                  </a:lnTo>
                  <a:lnTo>
                    <a:pt x="3544230" y="177799"/>
                  </a:lnTo>
                  <a:lnTo>
                    <a:pt x="3534291" y="165099"/>
                  </a:lnTo>
                  <a:lnTo>
                    <a:pt x="3523035" y="152399"/>
                  </a:lnTo>
                  <a:lnTo>
                    <a:pt x="3480922" y="126999"/>
                  </a:lnTo>
                  <a:lnTo>
                    <a:pt x="3436870" y="114299"/>
                  </a:lnTo>
                  <a:lnTo>
                    <a:pt x="3391270" y="88899"/>
                  </a:lnTo>
                  <a:lnTo>
                    <a:pt x="3344518" y="76199"/>
                  </a:lnTo>
                  <a:lnTo>
                    <a:pt x="3548338" y="76199"/>
                  </a:lnTo>
                  <a:lnTo>
                    <a:pt x="3569123" y="88899"/>
                  </a:lnTo>
                  <a:lnTo>
                    <a:pt x="3575245" y="101599"/>
                  </a:lnTo>
                  <a:lnTo>
                    <a:pt x="3588519" y="101599"/>
                  </a:lnTo>
                  <a:lnTo>
                    <a:pt x="3595558" y="114299"/>
                  </a:lnTo>
                  <a:lnTo>
                    <a:pt x="4095834" y="114299"/>
                  </a:lnTo>
                  <a:lnTo>
                    <a:pt x="4118168" y="126999"/>
                  </a:lnTo>
                  <a:lnTo>
                    <a:pt x="3844131" y="126999"/>
                  </a:lnTo>
                  <a:lnTo>
                    <a:pt x="3796560" y="139699"/>
                  </a:lnTo>
                  <a:lnTo>
                    <a:pt x="3749248" y="139699"/>
                  </a:lnTo>
                  <a:lnTo>
                    <a:pt x="3656749" y="165099"/>
                  </a:lnTo>
                  <a:lnTo>
                    <a:pt x="3612237" y="190499"/>
                  </a:lnTo>
                  <a:lnTo>
                    <a:pt x="3600078" y="203199"/>
                  </a:lnTo>
                  <a:close/>
                </a:path>
                <a:path w="6852284" h="5232400">
                  <a:moveTo>
                    <a:pt x="1317808" y="5016499"/>
                  </a:moveTo>
                  <a:lnTo>
                    <a:pt x="1319410" y="4965699"/>
                  </a:lnTo>
                  <a:lnTo>
                    <a:pt x="974981" y="4965699"/>
                  </a:lnTo>
                  <a:lnTo>
                    <a:pt x="925011" y="4940299"/>
                  </a:lnTo>
                  <a:lnTo>
                    <a:pt x="877307" y="4927599"/>
                  </a:lnTo>
                  <a:lnTo>
                    <a:pt x="832831" y="4914899"/>
                  </a:lnTo>
                  <a:lnTo>
                    <a:pt x="791281" y="4889499"/>
                  </a:lnTo>
                  <a:lnTo>
                    <a:pt x="705150" y="4838699"/>
                  </a:lnTo>
                  <a:lnTo>
                    <a:pt x="664539" y="4800599"/>
                  </a:lnTo>
                  <a:lnTo>
                    <a:pt x="628212" y="4775199"/>
                  </a:lnTo>
                  <a:lnTo>
                    <a:pt x="598153" y="4749799"/>
                  </a:lnTo>
                  <a:lnTo>
                    <a:pt x="595779" y="4737099"/>
                  </a:lnTo>
                  <a:lnTo>
                    <a:pt x="507005" y="4622799"/>
                  </a:lnTo>
                  <a:lnTo>
                    <a:pt x="484170" y="4584699"/>
                  </a:lnTo>
                  <a:lnTo>
                    <a:pt x="463966" y="4546599"/>
                  </a:lnTo>
                  <a:lnTo>
                    <a:pt x="446438" y="4495799"/>
                  </a:lnTo>
                  <a:lnTo>
                    <a:pt x="431630" y="4457699"/>
                  </a:lnTo>
                  <a:lnTo>
                    <a:pt x="419585" y="4406899"/>
                  </a:lnTo>
                  <a:lnTo>
                    <a:pt x="410348" y="4356099"/>
                  </a:lnTo>
                  <a:lnTo>
                    <a:pt x="403962" y="4305299"/>
                  </a:lnTo>
                  <a:lnTo>
                    <a:pt x="400472" y="4254499"/>
                  </a:lnTo>
                  <a:lnTo>
                    <a:pt x="399922" y="4203699"/>
                  </a:lnTo>
                  <a:lnTo>
                    <a:pt x="397920" y="4203699"/>
                  </a:lnTo>
                  <a:lnTo>
                    <a:pt x="387907" y="4190999"/>
                  </a:lnTo>
                  <a:lnTo>
                    <a:pt x="370714" y="4178299"/>
                  </a:lnTo>
                  <a:lnTo>
                    <a:pt x="359706" y="4178299"/>
                  </a:lnTo>
                  <a:lnTo>
                    <a:pt x="347614" y="4165599"/>
                  </a:lnTo>
                  <a:lnTo>
                    <a:pt x="334465" y="4152899"/>
                  </a:lnTo>
                  <a:lnTo>
                    <a:pt x="331490" y="4152899"/>
                  </a:lnTo>
                  <a:lnTo>
                    <a:pt x="206069" y="4000499"/>
                  </a:lnTo>
                  <a:lnTo>
                    <a:pt x="162423" y="3936999"/>
                  </a:lnTo>
                  <a:lnTo>
                    <a:pt x="142822" y="3898899"/>
                  </a:lnTo>
                  <a:lnTo>
                    <a:pt x="128968" y="3860799"/>
                  </a:lnTo>
                  <a:lnTo>
                    <a:pt x="113957" y="3809999"/>
                  </a:lnTo>
                  <a:lnTo>
                    <a:pt x="103996" y="3771899"/>
                  </a:lnTo>
                  <a:lnTo>
                    <a:pt x="94963" y="3746499"/>
                  </a:lnTo>
                  <a:lnTo>
                    <a:pt x="86942" y="3695699"/>
                  </a:lnTo>
                  <a:lnTo>
                    <a:pt x="81341" y="3657599"/>
                  </a:lnTo>
                  <a:lnTo>
                    <a:pt x="79405" y="3606799"/>
                  </a:lnTo>
                  <a:lnTo>
                    <a:pt x="80969" y="3555999"/>
                  </a:lnTo>
                  <a:lnTo>
                    <a:pt x="85869" y="3505199"/>
                  </a:lnTo>
                  <a:lnTo>
                    <a:pt x="93939" y="3454399"/>
                  </a:lnTo>
                  <a:lnTo>
                    <a:pt x="105014" y="3403599"/>
                  </a:lnTo>
                  <a:lnTo>
                    <a:pt x="118929" y="3352799"/>
                  </a:lnTo>
                  <a:lnTo>
                    <a:pt x="135520" y="3314699"/>
                  </a:lnTo>
                  <a:lnTo>
                    <a:pt x="172400" y="3238499"/>
                  </a:lnTo>
                  <a:lnTo>
                    <a:pt x="205325" y="3174999"/>
                  </a:lnTo>
                  <a:lnTo>
                    <a:pt x="234309" y="3136899"/>
                  </a:lnTo>
                  <a:lnTo>
                    <a:pt x="259366" y="3111499"/>
                  </a:lnTo>
                  <a:lnTo>
                    <a:pt x="280509" y="3086099"/>
                  </a:lnTo>
                  <a:lnTo>
                    <a:pt x="285459" y="3086099"/>
                  </a:lnTo>
                  <a:lnTo>
                    <a:pt x="289750" y="3073399"/>
                  </a:lnTo>
                  <a:lnTo>
                    <a:pt x="289521" y="3073399"/>
                  </a:lnTo>
                  <a:lnTo>
                    <a:pt x="274129" y="3060699"/>
                  </a:lnTo>
                  <a:lnTo>
                    <a:pt x="260626" y="3060699"/>
                  </a:lnTo>
                  <a:lnTo>
                    <a:pt x="242544" y="3047999"/>
                  </a:lnTo>
                  <a:lnTo>
                    <a:pt x="225376" y="3022599"/>
                  </a:lnTo>
                  <a:lnTo>
                    <a:pt x="209126" y="3009899"/>
                  </a:lnTo>
                  <a:lnTo>
                    <a:pt x="158420" y="2959099"/>
                  </a:lnTo>
                  <a:lnTo>
                    <a:pt x="126314" y="2920999"/>
                  </a:lnTo>
                  <a:lnTo>
                    <a:pt x="97584" y="2882899"/>
                  </a:lnTo>
                  <a:lnTo>
                    <a:pt x="72337" y="2844799"/>
                  </a:lnTo>
                  <a:lnTo>
                    <a:pt x="50680" y="2806699"/>
                  </a:lnTo>
                  <a:lnTo>
                    <a:pt x="32721" y="2755899"/>
                  </a:lnTo>
                  <a:lnTo>
                    <a:pt x="18566" y="2717799"/>
                  </a:lnTo>
                  <a:lnTo>
                    <a:pt x="8323" y="2666999"/>
                  </a:lnTo>
                  <a:lnTo>
                    <a:pt x="2098" y="2616199"/>
                  </a:lnTo>
                  <a:lnTo>
                    <a:pt x="0" y="2578099"/>
                  </a:lnTo>
                  <a:lnTo>
                    <a:pt x="2333" y="2514599"/>
                  </a:lnTo>
                  <a:lnTo>
                    <a:pt x="9241" y="2476499"/>
                  </a:lnTo>
                  <a:lnTo>
                    <a:pt x="20586" y="2425699"/>
                  </a:lnTo>
                  <a:lnTo>
                    <a:pt x="36230" y="2374899"/>
                  </a:lnTo>
                  <a:lnTo>
                    <a:pt x="56036" y="2324099"/>
                  </a:lnTo>
                  <a:lnTo>
                    <a:pt x="79864" y="2285999"/>
                  </a:lnTo>
                  <a:lnTo>
                    <a:pt x="107578" y="2247899"/>
                  </a:lnTo>
                  <a:lnTo>
                    <a:pt x="139040" y="2209799"/>
                  </a:lnTo>
                  <a:lnTo>
                    <a:pt x="174112" y="2171699"/>
                  </a:lnTo>
                  <a:lnTo>
                    <a:pt x="212655" y="2133599"/>
                  </a:lnTo>
                  <a:lnTo>
                    <a:pt x="254532" y="2108199"/>
                  </a:lnTo>
                  <a:lnTo>
                    <a:pt x="262661" y="2095499"/>
                  </a:lnTo>
                  <a:lnTo>
                    <a:pt x="271412" y="2082799"/>
                  </a:lnTo>
                  <a:lnTo>
                    <a:pt x="280763" y="2082799"/>
                  </a:lnTo>
                  <a:lnTo>
                    <a:pt x="290694" y="2070099"/>
                  </a:lnTo>
                  <a:lnTo>
                    <a:pt x="298421" y="2070099"/>
                  </a:lnTo>
                  <a:lnTo>
                    <a:pt x="304809" y="2057399"/>
                  </a:lnTo>
                  <a:lnTo>
                    <a:pt x="322621" y="2057399"/>
                  </a:lnTo>
                  <a:lnTo>
                    <a:pt x="322017" y="2006599"/>
                  </a:lnTo>
                  <a:lnTo>
                    <a:pt x="324255" y="1968499"/>
                  </a:lnTo>
                  <a:lnTo>
                    <a:pt x="329282" y="1917699"/>
                  </a:lnTo>
                  <a:lnTo>
                    <a:pt x="337049" y="1879599"/>
                  </a:lnTo>
                  <a:lnTo>
                    <a:pt x="347503" y="1828799"/>
                  </a:lnTo>
                  <a:lnTo>
                    <a:pt x="360591" y="1777999"/>
                  </a:lnTo>
                  <a:lnTo>
                    <a:pt x="376264" y="1739899"/>
                  </a:lnTo>
                  <a:lnTo>
                    <a:pt x="394469" y="1689099"/>
                  </a:lnTo>
                  <a:lnTo>
                    <a:pt x="415153" y="1638299"/>
                  </a:lnTo>
                  <a:lnTo>
                    <a:pt x="438267" y="1600199"/>
                  </a:lnTo>
                  <a:lnTo>
                    <a:pt x="463757" y="1549399"/>
                  </a:lnTo>
                  <a:lnTo>
                    <a:pt x="491573" y="1511299"/>
                  </a:lnTo>
                  <a:lnTo>
                    <a:pt x="521662" y="1460499"/>
                  </a:lnTo>
                  <a:lnTo>
                    <a:pt x="553973" y="1422399"/>
                  </a:lnTo>
                  <a:lnTo>
                    <a:pt x="588455" y="1371599"/>
                  </a:lnTo>
                  <a:lnTo>
                    <a:pt x="622167" y="1333499"/>
                  </a:lnTo>
                  <a:lnTo>
                    <a:pt x="657133" y="1295399"/>
                  </a:lnTo>
                  <a:lnTo>
                    <a:pt x="693255" y="1269999"/>
                  </a:lnTo>
                  <a:lnTo>
                    <a:pt x="730435" y="1231899"/>
                  </a:lnTo>
                  <a:lnTo>
                    <a:pt x="768573" y="1206499"/>
                  </a:lnTo>
                  <a:lnTo>
                    <a:pt x="807573" y="1168399"/>
                  </a:lnTo>
                  <a:lnTo>
                    <a:pt x="847336" y="1142999"/>
                  </a:lnTo>
                  <a:lnTo>
                    <a:pt x="928757" y="1092199"/>
                  </a:lnTo>
                  <a:lnTo>
                    <a:pt x="931847" y="1092199"/>
                  </a:lnTo>
                  <a:lnTo>
                    <a:pt x="933620" y="1079499"/>
                  </a:lnTo>
                  <a:lnTo>
                    <a:pt x="961245" y="1041399"/>
                  </a:lnTo>
                  <a:lnTo>
                    <a:pt x="992043" y="990599"/>
                  </a:lnTo>
                  <a:lnTo>
                    <a:pt x="1025915" y="952499"/>
                  </a:lnTo>
                  <a:lnTo>
                    <a:pt x="1062761" y="914399"/>
                  </a:lnTo>
                  <a:lnTo>
                    <a:pt x="1082480" y="863599"/>
                  </a:lnTo>
                  <a:lnTo>
                    <a:pt x="1105642" y="825499"/>
                  </a:lnTo>
                  <a:lnTo>
                    <a:pt x="1132045" y="787399"/>
                  </a:lnTo>
                  <a:lnTo>
                    <a:pt x="1161485" y="749299"/>
                  </a:lnTo>
                  <a:lnTo>
                    <a:pt x="1193761" y="711199"/>
                  </a:lnTo>
                  <a:lnTo>
                    <a:pt x="1228670" y="685799"/>
                  </a:lnTo>
                  <a:lnTo>
                    <a:pt x="1266010" y="660399"/>
                  </a:lnTo>
                  <a:lnTo>
                    <a:pt x="1305578" y="634999"/>
                  </a:lnTo>
                  <a:lnTo>
                    <a:pt x="1347171" y="609599"/>
                  </a:lnTo>
                  <a:lnTo>
                    <a:pt x="1390587" y="596899"/>
                  </a:lnTo>
                  <a:lnTo>
                    <a:pt x="1482080" y="571499"/>
                  </a:lnTo>
                  <a:lnTo>
                    <a:pt x="1519734" y="546099"/>
                  </a:lnTo>
                  <a:lnTo>
                    <a:pt x="1560973" y="533399"/>
                  </a:lnTo>
                  <a:lnTo>
                    <a:pt x="1604685" y="520699"/>
                  </a:lnTo>
                  <a:lnTo>
                    <a:pt x="1649757" y="520699"/>
                  </a:lnTo>
                  <a:lnTo>
                    <a:pt x="1674342" y="482599"/>
                  </a:lnTo>
                  <a:lnTo>
                    <a:pt x="1701605" y="444499"/>
                  </a:lnTo>
                  <a:lnTo>
                    <a:pt x="1731429" y="419099"/>
                  </a:lnTo>
                  <a:lnTo>
                    <a:pt x="1763698" y="380999"/>
                  </a:lnTo>
                  <a:lnTo>
                    <a:pt x="1798295" y="355599"/>
                  </a:lnTo>
                  <a:lnTo>
                    <a:pt x="1835103" y="317499"/>
                  </a:lnTo>
                  <a:lnTo>
                    <a:pt x="1874005" y="292099"/>
                  </a:lnTo>
                  <a:lnTo>
                    <a:pt x="1914885" y="266699"/>
                  </a:lnTo>
                  <a:lnTo>
                    <a:pt x="1957626" y="241299"/>
                  </a:lnTo>
                  <a:lnTo>
                    <a:pt x="2002112" y="215899"/>
                  </a:lnTo>
                  <a:lnTo>
                    <a:pt x="2048225" y="190499"/>
                  </a:lnTo>
                  <a:lnTo>
                    <a:pt x="2095849" y="177799"/>
                  </a:lnTo>
                  <a:lnTo>
                    <a:pt x="2144868" y="152399"/>
                  </a:lnTo>
                  <a:lnTo>
                    <a:pt x="2402000" y="88899"/>
                  </a:lnTo>
                  <a:lnTo>
                    <a:pt x="2749063" y="88899"/>
                  </a:lnTo>
                  <a:lnTo>
                    <a:pt x="2839598" y="114299"/>
                  </a:lnTo>
                  <a:lnTo>
                    <a:pt x="3061822" y="114299"/>
                  </a:lnTo>
                  <a:lnTo>
                    <a:pt x="3018016" y="139699"/>
                  </a:lnTo>
                  <a:lnTo>
                    <a:pt x="2997111" y="152399"/>
                  </a:lnTo>
                  <a:lnTo>
                    <a:pt x="2577722" y="152399"/>
                  </a:lnTo>
                  <a:lnTo>
                    <a:pt x="2527274" y="165099"/>
                  </a:lnTo>
                  <a:lnTo>
                    <a:pt x="2424446" y="165099"/>
                  </a:lnTo>
                  <a:lnTo>
                    <a:pt x="2216472" y="215899"/>
                  </a:lnTo>
                  <a:lnTo>
                    <a:pt x="2166616" y="228599"/>
                  </a:lnTo>
                  <a:lnTo>
                    <a:pt x="2118186" y="253999"/>
                  </a:lnTo>
                  <a:lnTo>
                    <a:pt x="2071314" y="266699"/>
                  </a:lnTo>
                  <a:lnTo>
                    <a:pt x="2026130" y="292099"/>
                  </a:lnTo>
                  <a:lnTo>
                    <a:pt x="1982765" y="317499"/>
                  </a:lnTo>
                  <a:lnTo>
                    <a:pt x="1941352" y="342899"/>
                  </a:lnTo>
                  <a:lnTo>
                    <a:pt x="1902022" y="368299"/>
                  </a:lnTo>
                  <a:lnTo>
                    <a:pt x="1864905" y="406399"/>
                  </a:lnTo>
                  <a:lnTo>
                    <a:pt x="1830134" y="431799"/>
                  </a:lnTo>
                  <a:lnTo>
                    <a:pt x="1797840" y="457199"/>
                  </a:lnTo>
                  <a:lnTo>
                    <a:pt x="1768153" y="495299"/>
                  </a:lnTo>
                  <a:lnTo>
                    <a:pt x="1741207" y="520699"/>
                  </a:lnTo>
                  <a:lnTo>
                    <a:pt x="1717131" y="558799"/>
                  </a:lnTo>
                  <a:lnTo>
                    <a:pt x="1767501" y="596899"/>
                  </a:lnTo>
                  <a:lnTo>
                    <a:pt x="1611192" y="596899"/>
                  </a:lnTo>
                  <a:lnTo>
                    <a:pt x="1581256" y="609599"/>
                  </a:lnTo>
                  <a:lnTo>
                    <a:pt x="1553171" y="622299"/>
                  </a:lnTo>
                  <a:lnTo>
                    <a:pt x="1527797" y="634999"/>
                  </a:lnTo>
                  <a:lnTo>
                    <a:pt x="1513722" y="647699"/>
                  </a:lnTo>
                  <a:lnTo>
                    <a:pt x="1505025" y="647699"/>
                  </a:lnTo>
                  <a:lnTo>
                    <a:pt x="1455488" y="660399"/>
                  </a:lnTo>
                  <a:lnTo>
                    <a:pt x="1407825" y="673099"/>
                  </a:lnTo>
                  <a:lnTo>
                    <a:pt x="1362371" y="698499"/>
                  </a:lnTo>
                  <a:lnTo>
                    <a:pt x="1319456" y="723899"/>
                  </a:lnTo>
                  <a:lnTo>
                    <a:pt x="1279415" y="749299"/>
                  </a:lnTo>
                  <a:lnTo>
                    <a:pt x="1242581" y="787399"/>
                  </a:lnTo>
                  <a:lnTo>
                    <a:pt x="1209286" y="812799"/>
                  </a:lnTo>
                  <a:lnTo>
                    <a:pt x="1179863" y="863599"/>
                  </a:lnTo>
                  <a:lnTo>
                    <a:pt x="1154646" y="901699"/>
                  </a:lnTo>
                  <a:lnTo>
                    <a:pt x="1133968" y="952499"/>
                  </a:lnTo>
                  <a:lnTo>
                    <a:pt x="1130449" y="965199"/>
                  </a:lnTo>
                  <a:lnTo>
                    <a:pt x="1122954" y="965199"/>
                  </a:lnTo>
                  <a:lnTo>
                    <a:pt x="1089235" y="1003299"/>
                  </a:lnTo>
                  <a:lnTo>
                    <a:pt x="1058265" y="1041399"/>
                  </a:lnTo>
                  <a:lnTo>
                    <a:pt x="1030144" y="1079499"/>
                  </a:lnTo>
                  <a:lnTo>
                    <a:pt x="1004971" y="1117599"/>
                  </a:lnTo>
                  <a:lnTo>
                    <a:pt x="1001910" y="1130299"/>
                  </a:lnTo>
                  <a:lnTo>
                    <a:pt x="999220" y="1130299"/>
                  </a:lnTo>
                  <a:lnTo>
                    <a:pt x="997275" y="1142999"/>
                  </a:lnTo>
                  <a:lnTo>
                    <a:pt x="991897" y="1155699"/>
                  </a:lnTo>
                  <a:lnTo>
                    <a:pt x="978250" y="1155699"/>
                  </a:lnTo>
                  <a:lnTo>
                    <a:pt x="890099" y="1206499"/>
                  </a:lnTo>
                  <a:lnTo>
                    <a:pt x="847165" y="1244599"/>
                  </a:lnTo>
                  <a:lnTo>
                    <a:pt x="805184" y="1269999"/>
                  </a:lnTo>
                  <a:lnTo>
                    <a:pt x="764299" y="1308099"/>
                  </a:lnTo>
                  <a:lnTo>
                    <a:pt x="724653" y="1346199"/>
                  </a:lnTo>
                  <a:lnTo>
                    <a:pt x="686388" y="1384299"/>
                  </a:lnTo>
                  <a:lnTo>
                    <a:pt x="649649" y="1422399"/>
                  </a:lnTo>
                  <a:lnTo>
                    <a:pt x="613786" y="1473199"/>
                  </a:lnTo>
                  <a:lnTo>
                    <a:pt x="580477" y="1511299"/>
                  </a:lnTo>
                  <a:lnTo>
                    <a:pt x="549790" y="1562099"/>
                  </a:lnTo>
                  <a:lnTo>
                    <a:pt x="521792" y="1612899"/>
                  </a:lnTo>
                  <a:lnTo>
                    <a:pt x="496553" y="1663699"/>
                  </a:lnTo>
                  <a:lnTo>
                    <a:pt x="474139" y="1701799"/>
                  </a:lnTo>
                  <a:lnTo>
                    <a:pt x="454620" y="1752599"/>
                  </a:lnTo>
                  <a:lnTo>
                    <a:pt x="438063" y="1803399"/>
                  </a:lnTo>
                  <a:lnTo>
                    <a:pt x="424536" y="1854199"/>
                  </a:lnTo>
                  <a:lnTo>
                    <a:pt x="414108" y="1892299"/>
                  </a:lnTo>
                  <a:lnTo>
                    <a:pt x="406847" y="1943099"/>
                  </a:lnTo>
                  <a:lnTo>
                    <a:pt x="402820" y="1993899"/>
                  </a:lnTo>
                  <a:lnTo>
                    <a:pt x="402097" y="2031999"/>
                  </a:lnTo>
                  <a:lnTo>
                    <a:pt x="679997" y="2031999"/>
                  </a:lnTo>
                  <a:lnTo>
                    <a:pt x="398234" y="2095499"/>
                  </a:lnTo>
                  <a:lnTo>
                    <a:pt x="389516" y="2095499"/>
                  </a:lnTo>
                  <a:lnTo>
                    <a:pt x="383712" y="2108199"/>
                  </a:lnTo>
                  <a:lnTo>
                    <a:pt x="373516" y="2108199"/>
                  </a:lnTo>
                  <a:lnTo>
                    <a:pt x="371943" y="2120899"/>
                  </a:lnTo>
                  <a:lnTo>
                    <a:pt x="352890" y="2120899"/>
                  </a:lnTo>
                  <a:lnTo>
                    <a:pt x="347711" y="2133599"/>
                  </a:lnTo>
                  <a:lnTo>
                    <a:pt x="341131" y="2133599"/>
                  </a:lnTo>
                  <a:lnTo>
                    <a:pt x="332585" y="2146299"/>
                  </a:lnTo>
                  <a:lnTo>
                    <a:pt x="324688" y="2146299"/>
                  </a:lnTo>
                  <a:lnTo>
                    <a:pt x="317467" y="2158999"/>
                  </a:lnTo>
                  <a:lnTo>
                    <a:pt x="310949" y="2158999"/>
                  </a:lnTo>
                  <a:lnTo>
                    <a:pt x="307058" y="2171699"/>
                  </a:lnTo>
                  <a:lnTo>
                    <a:pt x="302023" y="2171699"/>
                  </a:lnTo>
                  <a:lnTo>
                    <a:pt x="262019" y="2197099"/>
                  </a:lnTo>
                  <a:lnTo>
                    <a:pt x="225538" y="2235199"/>
                  </a:lnTo>
                  <a:lnTo>
                    <a:pt x="192741" y="2260599"/>
                  </a:lnTo>
                  <a:lnTo>
                    <a:pt x="163792" y="2298699"/>
                  </a:lnTo>
                  <a:lnTo>
                    <a:pt x="138853" y="2336799"/>
                  </a:lnTo>
                  <a:lnTo>
                    <a:pt x="118084" y="2387599"/>
                  </a:lnTo>
                  <a:lnTo>
                    <a:pt x="101648" y="2425699"/>
                  </a:lnTo>
                  <a:lnTo>
                    <a:pt x="89708" y="2476499"/>
                  </a:lnTo>
                  <a:lnTo>
                    <a:pt x="82425" y="2527299"/>
                  </a:lnTo>
                  <a:lnTo>
                    <a:pt x="79961" y="2578099"/>
                  </a:lnTo>
                  <a:lnTo>
                    <a:pt x="82803" y="2628899"/>
                  </a:lnTo>
                  <a:lnTo>
                    <a:pt x="91206" y="2679699"/>
                  </a:lnTo>
                  <a:lnTo>
                    <a:pt x="104986" y="2730499"/>
                  </a:lnTo>
                  <a:lnTo>
                    <a:pt x="123958" y="2768599"/>
                  </a:lnTo>
                  <a:lnTo>
                    <a:pt x="147939" y="2819399"/>
                  </a:lnTo>
                  <a:lnTo>
                    <a:pt x="176745" y="2857499"/>
                  </a:lnTo>
                  <a:lnTo>
                    <a:pt x="210192" y="2895599"/>
                  </a:lnTo>
                  <a:lnTo>
                    <a:pt x="248095" y="2933699"/>
                  </a:lnTo>
                  <a:lnTo>
                    <a:pt x="253216" y="2946399"/>
                  </a:lnTo>
                  <a:lnTo>
                    <a:pt x="265405" y="2959099"/>
                  </a:lnTo>
                  <a:lnTo>
                    <a:pt x="278414" y="2971799"/>
                  </a:lnTo>
                  <a:lnTo>
                    <a:pt x="292056" y="2984499"/>
                  </a:lnTo>
                  <a:lnTo>
                    <a:pt x="306143" y="2984499"/>
                  </a:lnTo>
                  <a:lnTo>
                    <a:pt x="309061" y="2997199"/>
                  </a:lnTo>
                  <a:lnTo>
                    <a:pt x="328374" y="2997199"/>
                  </a:lnTo>
                  <a:lnTo>
                    <a:pt x="338485" y="3009899"/>
                  </a:lnTo>
                  <a:lnTo>
                    <a:pt x="348574" y="3009899"/>
                  </a:lnTo>
                  <a:lnTo>
                    <a:pt x="358154" y="3022599"/>
                  </a:lnTo>
                  <a:lnTo>
                    <a:pt x="434742" y="3022599"/>
                  </a:lnTo>
                  <a:lnTo>
                    <a:pt x="408591" y="3047999"/>
                  </a:lnTo>
                  <a:lnTo>
                    <a:pt x="1146956" y="3047999"/>
                  </a:lnTo>
                  <a:lnTo>
                    <a:pt x="1150604" y="3081789"/>
                  </a:lnTo>
                  <a:lnTo>
                    <a:pt x="367594" y="3111499"/>
                  </a:lnTo>
                  <a:lnTo>
                    <a:pt x="360904" y="3111499"/>
                  </a:lnTo>
                  <a:lnTo>
                    <a:pt x="353705" y="3124199"/>
                  </a:lnTo>
                  <a:lnTo>
                    <a:pt x="345990" y="3136899"/>
                  </a:lnTo>
                  <a:lnTo>
                    <a:pt x="337755" y="3136899"/>
                  </a:lnTo>
                  <a:lnTo>
                    <a:pt x="319173" y="3162299"/>
                  </a:lnTo>
                  <a:lnTo>
                    <a:pt x="271252" y="3225799"/>
                  </a:lnTo>
                  <a:lnTo>
                    <a:pt x="241715" y="3276599"/>
                  </a:lnTo>
                  <a:lnTo>
                    <a:pt x="208329" y="3340099"/>
                  </a:lnTo>
                  <a:lnTo>
                    <a:pt x="192109" y="3390899"/>
                  </a:lnTo>
                  <a:lnTo>
                    <a:pt x="178871" y="3428999"/>
                  </a:lnTo>
                  <a:lnTo>
                    <a:pt x="168855" y="3479799"/>
                  </a:lnTo>
                  <a:lnTo>
                    <a:pt x="162299" y="3543299"/>
                  </a:lnTo>
                  <a:lnTo>
                    <a:pt x="159443" y="3594099"/>
                  </a:lnTo>
                  <a:lnTo>
                    <a:pt x="160526" y="3644899"/>
                  </a:lnTo>
                  <a:lnTo>
                    <a:pt x="165788" y="3682999"/>
                  </a:lnTo>
                  <a:lnTo>
                    <a:pt x="173059" y="3721099"/>
                  </a:lnTo>
                  <a:lnTo>
                    <a:pt x="181347" y="3759199"/>
                  </a:lnTo>
                  <a:lnTo>
                    <a:pt x="190703" y="3784599"/>
                  </a:lnTo>
                  <a:lnTo>
                    <a:pt x="205354" y="3835399"/>
                  </a:lnTo>
                  <a:lnTo>
                    <a:pt x="216459" y="3860799"/>
                  </a:lnTo>
                  <a:lnTo>
                    <a:pt x="232768" y="3898899"/>
                  </a:lnTo>
                  <a:lnTo>
                    <a:pt x="251427" y="3924299"/>
                  </a:lnTo>
                  <a:lnTo>
                    <a:pt x="269581" y="3962399"/>
                  </a:lnTo>
                  <a:lnTo>
                    <a:pt x="390081" y="4089399"/>
                  </a:lnTo>
                  <a:lnTo>
                    <a:pt x="400187" y="4102099"/>
                  </a:lnTo>
                  <a:lnTo>
                    <a:pt x="409671" y="4114799"/>
                  </a:lnTo>
                  <a:lnTo>
                    <a:pt x="418565" y="4114799"/>
                  </a:lnTo>
                  <a:lnTo>
                    <a:pt x="426901" y="4127499"/>
                  </a:lnTo>
                  <a:lnTo>
                    <a:pt x="462705" y="4152899"/>
                  </a:lnTo>
                  <a:lnTo>
                    <a:pt x="479884" y="4203699"/>
                  </a:lnTo>
                  <a:lnTo>
                    <a:pt x="480591" y="4254499"/>
                  </a:lnTo>
                  <a:lnTo>
                    <a:pt x="484552" y="4305299"/>
                  </a:lnTo>
                  <a:lnTo>
                    <a:pt x="491697" y="4356099"/>
                  </a:lnTo>
                  <a:lnTo>
                    <a:pt x="501952" y="4406899"/>
                  </a:lnTo>
                  <a:lnTo>
                    <a:pt x="515248" y="4457699"/>
                  </a:lnTo>
                  <a:lnTo>
                    <a:pt x="531513" y="4495799"/>
                  </a:lnTo>
                  <a:lnTo>
                    <a:pt x="550675" y="4533899"/>
                  </a:lnTo>
                  <a:lnTo>
                    <a:pt x="572663" y="4571999"/>
                  </a:lnTo>
                  <a:lnTo>
                    <a:pt x="658775" y="4686299"/>
                  </a:lnTo>
                  <a:lnTo>
                    <a:pt x="691136" y="4724399"/>
                  </a:lnTo>
                  <a:lnTo>
                    <a:pt x="730968" y="4762499"/>
                  </a:lnTo>
                  <a:lnTo>
                    <a:pt x="775043" y="4787899"/>
                  </a:lnTo>
                  <a:lnTo>
                    <a:pt x="820134" y="4813299"/>
                  </a:lnTo>
                  <a:lnTo>
                    <a:pt x="863014" y="4838699"/>
                  </a:lnTo>
                  <a:lnTo>
                    <a:pt x="907225" y="4851399"/>
                  </a:lnTo>
                  <a:lnTo>
                    <a:pt x="955354" y="4876799"/>
                  </a:lnTo>
                  <a:lnTo>
                    <a:pt x="1006000" y="4889499"/>
                  </a:lnTo>
                  <a:lnTo>
                    <a:pt x="1057765" y="4889499"/>
                  </a:lnTo>
                  <a:lnTo>
                    <a:pt x="1109249" y="4902199"/>
                  </a:lnTo>
                  <a:lnTo>
                    <a:pt x="1391390" y="4902199"/>
                  </a:lnTo>
                  <a:lnTo>
                    <a:pt x="1434768" y="4952999"/>
                  </a:lnTo>
                  <a:lnTo>
                    <a:pt x="1463669" y="4978399"/>
                  </a:lnTo>
                  <a:lnTo>
                    <a:pt x="1346188" y="4978399"/>
                  </a:lnTo>
                  <a:lnTo>
                    <a:pt x="1317808" y="5016499"/>
                  </a:lnTo>
                  <a:close/>
                </a:path>
                <a:path w="6852284" h="5232400">
                  <a:moveTo>
                    <a:pt x="3164805" y="1378687"/>
                  </a:moveTo>
                  <a:lnTo>
                    <a:pt x="3159973" y="1371599"/>
                  </a:lnTo>
                  <a:lnTo>
                    <a:pt x="3130513" y="1336220"/>
                  </a:lnTo>
                  <a:lnTo>
                    <a:pt x="4204240" y="292099"/>
                  </a:lnTo>
                  <a:lnTo>
                    <a:pt x="4183965" y="279399"/>
                  </a:lnTo>
                  <a:lnTo>
                    <a:pt x="4162503" y="253999"/>
                  </a:lnTo>
                  <a:lnTo>
                    <a:pt x="4139866" y="228599"/>
                  </a:lnTo>
                  <a:lnTo>
                    <a:pt x="4116067" y="215899"/>
                  </a:lnTo>
                  <a:lnTo>
                    <a:pt x="4074038" y="190499"/>
                  </a:lnTo>
                  <a:lnTo>
                    <a:pt x="4030241" y="165099"/>
                  </a:lnTo>
                  <a:lnTo>
                    <a:pt x="3938695" y="139699"/>
                  </a:lnTo>
                  <a:lnTo>
                    <a:pt x="3891621" y="139699"/>
                  </a:lnTo>
                  <a:lnTo>
                    <a:pt x="3844131" y="126999"/>
                  </a:lnTo>
                  <a:lnTo>
                    <a:pt x="4118168" y="126999"/>
                  </a:lnTo>
                  <a:lnTo>
                    <a:pt x="4161183" y="152399"/>
                  </a:lnTo>
                  <a:lnTo>
                    <a:pt x="4188242" y="165099"/>
                  </a:lnTo>
                  <a:lnTo>
                    <a:pt x="4214128" y="190499"/>
                  </a:lnTo>
                  <a:lnTo>
                    <a:pt x="4238753" y="215899"/>
                  </a:lnTo>
                  <a:lnTo>
                    <a:pt x="4262029" y="241299"/>
                  </a:lnTo>
                  <a:lnTo>
                    <a:pt x="4706909" y="241299"/>
                  </a:lnTo>
                  <a:lnTo>
                    <a:pt x="4752479" y="266699"/>
                  </a:lnTo>
                  <a:lnTo>
                    <a:pt x="4774318" y="279399"/>
                  </a:lnTo>
                  <a:lnTo>
                    <a:pt x="4429995" y="279399"/>
                  </a:lnTo>
                  <a:lnTo>
                    <a:pt x="4289408" y="317499"/>
                  </a:lnTo>
                  <a:lnTo>
                    <a:pt x="4297791" y="342899"/>
                  </a:lnTo>
                  <a:lnTo>
                    <a:pt x="4238513" y="342899"/>
                  </a:lnTo>
                  <a:lnTo>
                    <a:pt x="3164805" y="1378687"/>
                  </a:lnTo>
                  <a:close/>
                </a:path>
                <a:path w="6852284" h="5232400">
                  <a:moveTo>
                    <a:pt x="2976205" y="165099"/>
                  </a:moveTo>
                  <a:lnTo>
                    <a:pt x="2627326" y="165099"/>
                  </a:lnTo>
                  <a:lnTo>
                    <a:pt x="2577722" y="152399"/>
                  </a:lnTo>
                  <a:lnTo>
                    <a:pt x="2997111" y="152399"/>
                  </a:lnTo>
                  <a:lnTo>
                    <a:pt x="2976205" y="165099"/>
                  </a:lnTo>
                  <a:close/>
                </a:path>
                <a:path w="6852284" h="5232400">
                  <a:moveTo>
                    <a:pt x="2908082" y="1283655"/>
                  </a:moveTo>
                  <a:lnTo>
                    <a:pt x="2814308" y="190499"/>
                  </a:lnTo>
                  <a:lnTo>
                    <a:pt x="2723404" y="165099"/>
                  </a:lnTo>
                  <a:lnTo>
                    <a:pt x="2945610" y="165099"/>
                  </a:lnTo>
                  <a:lnTo>
                    <a:pt x="2933324" y="177799"/>
                  </a:lnTo>
                  <a:lnTo>
                    <a:pt x="2897561" y="177799"/>
                  </a:lnTo>
                  <a:lnTo>
                    <a:pt x="2886831" y="190499"/>
                  </a:lnTo>
                  <a:lnTo>
                    <a:pt x="2870324" y="190499"/>
                  </a:lnTo>
                  <a:lnTo>
                    <a:pt x="2964876" y="1282699"/>
                  </a:lnTo>
                  <a:lnTo>
                    <a:pt x="2911437" y="1282699"/>
                  </a:lnTo>
                  <a:lnTo>
                    <a:pt x="2908082" y="1283655"/>
                  </a:lnTo>
                  <a:close/>
                </a:path>
                <a:path w="6852284" h="5232400">
                  <a:moveTo>
                    <a:pt x="4706909" y="241299"/>
                  </a:moveTo>
                  <a:lnTo>
                    <a:pt x="4264232" y="241299"/>
                  </a:lnTo>
                  <a:lnTo>
                    <a:pt x="4312485" y="228599"/>
                  </a:lnTo>
                  <a:lnTo>
                    <a:pt x="4361715" y="203199"/>
                  </a:lnTo>
                  <a:lnTo>
                    <a:pt x="4562033" y="203199"/>
                  </a:lnTo>
                  <a:lnTo>
                    <a:pt x="4706909" y="241299"/>
                  </a:lnTo>
                  <a:close/>
                </a:path>
                <a:path w="6852284" h="5232400">
                  <a:moveTo>
                    <a:pt x="4767833" y="1309926"/>
                  </a:moveTo>
                  <a:lnTo>
                    <a:pt x="4761857" y="1308099"/>
                  </a:lnTo>
                  <a:lnTo>
                    <a:pt x="4716729" y="1295399"/>
                  </a:lnTo>
                  <a:lnTo>
                    <a:pt x="4714524" y="1295399"/>
                  </a:lnTo>
                  <a:lnTo>
                    <a:pt x="4920948" y="571499"/>
                  </a:lnTo>
                  <a:lnTo>
                    <a:pt x="4918974" y="571499"/>
                  </a:lnTo>
                  <a:lnTo>
                    <a:pt x="4895200" y="520699"/>
                  </a:lnTo>
                  <a:lnTo>
                    <a:pt x="4866168" y="469899"/>
                  </a:lnTo>
                  <a:lnTo>
                    <a:pt x="4832185" y="431799"/>
                  </a:lnTo>
                  <a:lnTo>
                    <a:pt x="4793555" y="393699"/>
                  </a:lnTo>
                  <a:lnTo>
                    <a:pt x="4750583" y="355599"/>
                  </a:lnTo>
                  <a:lnTo>
                    <a:pt x="4708842" y="330199"/>
                  </a:lnTo>
                  <a:lnTo>
                    <a:pt x="4665115" y="317499"/>
                  </a:lnTo>
                  <a:lnTo>
                    <a:pt x="4619783" y="292099"/>
                  </a:lnTo>
                  <a:lnTo>
                    <a:pt x="4573225" y="279399"/>
                  </a:lnTo>
                  <a:lnTo>
                    <a:pt x="4774318" y="279399"/>
                  </a:lnTo>
                  <a:lnTo>
                    <a:pt x="4834370" y="317499"/>
                  </a:lnTo>
                  <a:lnTo>
                    <a:pt x="4869753" y="355599"/>
                  </a:lnTo>
                  <a:lnTo>
                    <a:pt x="4902159" y="393699"/>
                  </a:lnTo>
                  <a:lnTo>
                    <a:pt x="4931442" y="431799"/>
                  </a:lnTo>
                  <a:lnTo>
                    <a:pt x="4957456" y="469899"/>
                  </a:lnTo>
                  <a:lnTo>
                    <a:pt x="4980054" y="507999"/>
                  </a:lnTo>
                  <a:lnTo>
                    <a:pt x="5165465" y="507999"/>
                  </a:lnTo>
                  <a:lnTo>
                    <a:pt x="5213582" y="520699"/>
                  </a:lnTo>
                  <a:lnTo>
                    <a:pt x="5262120" y="520699"/>
                  </a:lnTo>
                  <a:lnTo>
                    <a:pt x="5359883" y="546099"/>
                  </a:lnTo>
                  <a:lnTo>
                    <a:pt x="5408823" y="571499"/>
                  </a:lnTo>
                  <a:lnTo>
                    <a:pt x="5457611" y="584199"/>
                  </a:lnTo>
                  <a:lnTo>
                    <a:pt x="5005173" y="584199"/>
                  </a:lnTo>
                  <a:lnTo>
                    <a:pt x="5024595" y="622299"/>
                  </a:lnTo>
                  <a:lnTo>
                    <a:pt x="4963203" y="622299"/>
                  </a:lnTo>
                  <a:lnTo>
                    <a:pt x="4767833" y="1309926"/>
                  </a:lnTo>
                  <a:close/>
                </a:path>
                <a:path w="6852284" h="5232400">
                  <a:moveTo>
                    <a:pt x="4560515" y="1312556"/>
                  </a:moveTo>
                  <a:lnTo>
                    <a:pt x="4238513" y="342899"/>
                  </a:lnTo>
                  <a:lnTo>
                    <a:pt x="4297791" y="342899"/>
                  </a:lnTo>
                  <a:lnTo>
                    <a:pt x="4612867" y="1297547"/>
                  </a:lnTo>
                  <a:lnTo>
                    <a:pt x="4575167" y="1308099"/>
                  </a:lnTo>
                  <a:lnTo>
                    <a:pt x="4560515" y="1312556"/>
                  </a:lnTo>
                  <a:close/>
                </a:path>
                <a:path w="6852284" h="5232400">
                  <a:moveTo>
                    <a:pt x="5784404" y="1580321"/>
                  </a:moveTo>
                  <a:lnTo>
                    <a:pt x="5781497" y="1574799"/>
                  </a:lnTo>
                  <a:lnTo>
                    <a:pt x="5756630" y="1539366"/>
                  </a:lnTo>
                  <a:lnTo>
                    <a:pt x="6035119" y="1346199"/>
                  </a:lnTo>
                  <a:lnTo>
                    <a:pt x="6032158" y="1308099"/>
                  </a:lnTo>
                  <a:lnTo>
                    <a:pt x="6025520" y="1269999"/>
                  </a:lnTo>
                  <a:lnTo>
                    <a:pt x="6015320" y="1231899"/>
                  </a:lnTo>
                  <a:lnTo>
                    <a:pt x="6001672" y="1193799"/>
                  </a:lnTo>
                  <a:lnTo>
                    <a:pt x="5984691" y="1155699"/>
                  </a:lnTo>
                  <a:lnTo>
                    <a:pt x="5964491" y="1117599"/>
                  </a:lnTo>
                  <a:lnTo>
                    <a:pt x="5941186" y="1066799"/>
                  </a:lnTo>
                  <a:lnTo>
                    <a:pt x="5914891" y="1028699"/>
                  </a:lnTo>
                  <a:lnTo>
                    <a:pt x="5885720" y="990599"/>
                  </a:lnTo>
                  <a:lnTo>
                    <a:pt x="5853787" y="952499"/>
                  </a:lnTo>
                  <a:lnTo>
                    <a:pt x="5819207" y="914399"/>
                  </a:lnTo>
                  <a:lnTo>
                    <a:pt x="5782093" y="888999"/>
                  </a:lnTo>
                  <a:lnTo>
                    <a:pt x="5742561" y="850899"/>
                  </a:lnTo>
                  <a:lnTo>
                    <a:pt x="5700724" y="812799"/>
                  </a:lnTo>
                  <a:lnTo>
                    <a:pt x="5656697" y="787399"/>
                  </a:lnTo>
                  <a:lnTo>
                    <a:pt x="5610594" y="749299"/>
                  </a:lnTo>
                  <a:lnTo>
                    <a:pt x="5562530" y="723899"/>
                  </a:lnTo>
                  <a:lnTo>
                    <a:pt x="5469285" y="673099"/>
                  </a:lnTo>
                  <a:lnTo>
                    <a:pt x="5422036" y="660399"/>
                  </a:lnTo>
                  <a:lnTo>
                    <a:pt x="5374570" y="634999"/>
                  </a:lnTo>
                  <a:lnTo>
                    <a:pt x="5232383" y="596899"/>
                  </a:lnTo>
                  <a:lnTo>
                    <a:pt x="5185561" y="596899"/>
                  </a:lnTo>
                  <a:lnTo>
                    <a:pt x="5139278" y="584199"/>
                  </a:lnTo>
                  <a:lnTo>
                    <a:pt x="5457611" y="584199"/>
                  </a:lnTo>
                  <a:lnTo>
                    <a:pt x="5601638" y="660399"/>
                  </a:lnTo>
                  <a:lnTo>
                    <a:pt x="5651158" y="685799"/>
                  </a:lnTo>
                  <a:lnTo>
                    <a:pt x="5698665" y="711199"/>
                  </a:lnTo>
                  <a:lnTo>
                    <a:pt x="5744075" y="749299"/>
                  </a:lnTo>
                  <a:lnTo>
                    <a:pt x="5787301" y="787399"/>
                  </a:lnTo>
                  <a:lnTo>
                    <a:pt x="5828255" y="812799"/>
                  </a:lnTo>
                  <a:lnTo>
                    <a:pt x="5866851" y="850899"/>
                  </a:lnTo>
                  <a:lnTo>
                    <a:pt x="5903004" y="888999"/>
                  </a:lnTo>
                  <a:lnTo>
                    <a:pt x="5936626" y="927099"/>
                  </a:lnTo>
                  <a:lnTo>
                    <a:pt x="5967631" y="965199"/>
                  </a:lnTo>
                  <a:lnTo>
                    <a:pt x="5995933" y="1003299"/>
                  </a:lnTo>
                  <a:lnTo>
                    <a:pt x="6021444" y="1054099"/>
                  </a:lnTo>
                  <a:lnTo>
                    <a:pt x="6044079" y="1092199"/>
                  </a:lnTo>
                  <a:lnTo>
                    <a:pt x="6063750" y="1130299"/>
                  </a:lnTo>
                  <a:lnTo>
                    <a:pt x="6080372" y="1168399"/>
                  </a:lnTo>
                  <a:lnTo>
                    <a:pt x="6093858" y="1219199"/>
                  </a:lnTo>
                  <a:lnTo>
                    <a:pt x="6104122" y="1257299"/>
                  </a:lnTo>
                  <a:lnTo>
                    <a:pt x="6111076" y="1295399"/>
                  </a:lnTo>
                  <a:lnTo>
                    <a:pt x="6123339" y="1295399"/>
                  </a:lnTo>
                  <a:lnTo>
                    <a:pt x="6115482" y="1320799"/>
                  </a:lnTo>
                  <a:lnTo>
                    <a:pt x="6162604" y="1333499"/>
                  </a:lnTo>
                  <a:lnTo>
                    <a:pt x="6208224" y="1358899"/>
                  </a:lnTo>
                  <a:lnTo>
                    <a:pt x="6252203" y="1371599"/>
                  </a:lnTo>
                  <a:lnTo>
                    <a:pt x="6280335" y="1396999"/>
                  </a:lnTo>
                  <a:lnTo>
                    <a:pt x="6090506" y="1396999"/>
                  </a:lnTo>
                  <a:lnTo>
                    <a:pt x="6082241" y="1422399"/>
                  </a:lnTo>
                  <a:lnTo>
                    <a:pt x="6023847" y="1422399"/>
                  </a:lnTo>
                  <a:lnTo>
                    <a:pt x="5784404" y="1580321"/>
                  </a:lnTo>
                  <a:close/>
                </a:path>
                <a:path w="6852284" h="5232400">
                  <a:moveTo>
                    <a:pt x="1699311" y="1523999"/>
                  </a:moveTo>
                  <a:lnTo>
                    <a:pt x="1643311" y="1523999"/>
                  </a:lnTo>
                  <a:lnTo>
                    <a:pt x="1642118" y="596899"/>
                  </a:lnTo>
                  <a:lnTo>
                    <a:pt x="1767501" y="596899"/>
                  </a:lnTo>
                  <a:lnTo>
                    <a:pt x="1801082" y="622299"/>
                  </a:lnTo>
                  <a:lnTo>
                    <a:pt x="1698134" y="622299"/>
                  </a:lnTo>
                  <a:lnTo>
                    <a:pt x="1699311" y="1523999"/>
                  </a:lnTo>
                  <a:close/>
                </a:path>
                <a:path w="6852284" h="5232400">
                  <a:moveTo>
                    <a:pt x="2734190" y="1404656"/>
                  </a:moveTo>
                  <a:lnTo>
                    <a:pt x="1698134" y="622299"/>
                  </a:lnTo>
                  <a:lnTo>
                    <a:pt x="1801082" y="622299"/>
                  </a:lnTo>
                  <a:lnTo>
                    <a:pt x="2770382" y="1355472"/>
                  </a:lnTo>
                  <a:lnTo>
                    <a:pt x="2756875" y="1371599"/>
                  </a:lnTo>
                  <a:lnTo>
                    <a:pt x="2734190" y="1404656"/>
                  </a:lnTo>
                  <a:close/>
                </a:path>
                <a:path w="6852284" h="5232400">
                  <a:moveTo>
                    <a:pt x="5399983" y="1481672"/>
                  </a:moveTo>
                  <a:lnTo>
                    <a:pt x="4963203" y="622299"/>
                  </a:lnTo>
                  <a:lnTo>
                    <a:pt x="5024595" y="622299"/>
                  </a:lnTo>
                  <a:lnTo>
                    <a:pt x="5452232" y="1461168"/>
                  </a:lnTo>
                  <a:lnTo>
                    <a:pt x="5412515" y="1473199"/>
                  </a:lnTo>
                  <a:lnTo>
                    <a:pt x="5399983" y="1481672"/>
                  </a:lnTo>
                  <a:close/>
                </a:path>
                <a:path w="6852284" h="5232400">
                  <a:moveTo>
                    <a:pt x="2921204" y="1295399"/>
                  </a:moveTo>
                  <a:lnTo>
                    <a:pt x="2909089" y="1295399"/>
                  </a:lnTo>
                  <a:lnTo>
                    <a:pt x="2908082" y="1283655"/>
                  </a:lnTo>
                  <a:lnTo>
                    <a:pt x="2911437" y="1282699"/>
                  </a:lnTo>
                  <a:lnTo>
                    <a:pt x="2933507" y="1282699"/>
                  </a:lnTo>
                  <a:lnTo>
                    <a:pt x="2921204" y="1295399"/>
                  </a:lnTo>
                  <a:close/>
                </a:path>
                <a:path w="6852284" h="5232400">
                  <a:moveTo>
                    <a:pt x="3050528" y="1295399"/>
                  </a:moveTo>
                  <a:lnTo>
                    <a:pt x="2921204" y="1295399"/>
                  </a:lnTo>
                  <a:lnTo>
                    <a:pt x="2933507" y="1282699"/>
                  </a:lnTo>
                  <a:lnTo>
                    <a:pt x="3006025" y="1282699"/>
                  </a:lnTo>
                  <a:lnTo>
                    <a:pt x="3050528" y="1295399"/>
                  </a:lnTo>
                  <a:close/>
                </a:path>
                <a:path w="6852284" h="5232400">
                  <a:moveTo>
                    <a:pt x="6123339" y="1295399"/>
                  </a:moveTo>
                  <a:lnTo>
                    <a:pt x="6111076" y="1295399"/>
                  </a:lnTo>
                  <a:lnTo>
                    <a:pt x="6127268" y="1282699"/>
                  </a:lnTo>
                  <a:lnTo>
                    <a:pt x="6123339" y="1295399"/>
                  </a:lnTo>
                  <a:close/>
                </a:path>
                <a:path w="6852284" h="5232400">
                  <a:moveTo>
                    <a:pt x="3185946" y="1409699"/>
                  </a:moveTo>
                  <a:lnTo>
                    <a:pt x="2740869" y="1409699"/>
                  </a:lnTo>
                  <a:lnTo>
                    <a:pt x="2748474" y="1396999"/>
                  </a:lnTo>
                  <a:lnTo>
                    <a:pt x="2756690" y="1384299"/>
                  </a:lnTo>
                  <a:lnTo>
                    <a:pt x="2765507" y="1371599"/>
                  </a:lnTo>
                  <a:lnTo>
                    <a:pt x="2774914" y="1358899"/>
                  </a:lnTo>
                  <a:lnTo>
                    <a:pt x="2770382" y="1355472"/>
                  </a:lnTo>
                  <a:lnTo>
                    <a:pt x="2788783" y="1333499"/>
                  </a:lnTo>
                  <a:lnTo>
                    <a:pt x="2825688" y="1308099"/>
                  </a:lnTo>
                  <a:lnTo>
                    <a:pt x="2866827" y="1295399"/>
                  </a:lnTo>
                  <a:lnTo>
                    <a:pt x="2908082" y="1283655"/>
                  </a:lnTo>
                  <a:lnTo>
                    <a:pt x="2909089" y="1295399"/>
                  </a:lnTo>
                  <a:lnTo>
                    <a:pt x="3050528" y="1295399"/>
                  </a:lnTo>
                  <a:lnTo>
                    <a:pt x="3091518" y="1308099"/>
                  </a:lnTo>
                  <a:lnTo>
                    <a:pt x="3128248" y="1333499"/>
                  </a:lnTo>
                  <a:lnTo>
                    <a:pt x="3130513" y="1336220"/>
                  </a:lnTo>
                  <a:lnTo>
                    <a:pt x="3120251" y="1346199"/>
                  </a:lnTo>
                  <a:lnTo>
                    <a:pt x="3130761" y="1358899"/>
                  </a:lnTo>
                  <a:lnTo>
                    <a:pt x="3140713" y="1358899"/>
                  </a:lnTo>
                  <a:lnTo>
                    <a:pt x="3150118" y="1371599"/>
                  </a:lnTo>
                  <a:lnTo>
                    <a:pt x="3158987" y="1384299"/>
                  </a:lnTo>
                  <a:lnTo>
                    <a:pt x="3168631" y="1384299"/>
                  </a:lnTo>
                  <a:lnTo>
                    <a:pt x="3185946" y="1409699"/>
                  </a:lnTo>
                  <a:close/>
                </a:path>
                <a:path w="6852284" h="5232400">
                  <a:moveTo>
                    <a:pt x="4710902" y="1308099"/>
                  </a:moveTo>
                  <a:lnTo>
                    <a:pt x="4616350" y="1308099"/>
                  </a:lnTo>
                  <a:lnTo>
                    <a:pt x="4612867" y="1297547"/>
                  </a:lnTo>
                  <a:lnTo>
                    <a:pt x="4620541" y="1295399"/>
                  </a:lnTo>
                  <a:lnTo>
                    <a:pt x="4714524" y="1295399"/>
                  </a:lnTo>
                  <a:lnTo>
                    <a:pt x="4710902" y="1308099"/>
                  </a:lnTo>
                  <a:close/>
                </a:path>
                <a:path w="6852284" h="5232400">
                  <a:moveTo>
                    <a:pt x="4751753" y="1320799"/>
                  </a:moveTo>
                  <a:lnTo>
                    <a:pt x="4589168" y="1320799"/>
                  </a:lnTo>
                  <a:lnTo>
                    <a:pt x="4602602" y="1308099"/>
                  </a:lnTo>
                  <a:lnTo>
                    <a:pt x="4738424" y="1308099"/>
                  </a:lnTo>
                  <a:lnTo>
                    <a:pt x="4751753" y="1320799"/>
                  </a:lnTo>
                  <a:close/>
                </a:path>
                <a:path w="6852284" h="5232400">
                  <a:moveTo>
                    <a:pt x="4803419" y="1320799"/>
                  </a:moveTo>
                  <a:lnTo>
                    <a:pt x="4764744" y="1320799"/>
                  </a:lnTo>
                  <a:lnTo>
                    <a:pt x="4767833" y="1309926"/>
                  </a:lnTo>
                  <a:lnTo>
                    <a:pt x="4803419" y="1320799"/>
                  </a:lnTo>
                  <a:close/>
                </a:path>
                <a:path w="6852284" h="5232400">
                  <a:moveTo>
                    <a:pt x="4933928" y="1576876"/>
                  </a:moveTo>
                  <a:lnTo>
                    <a:pt x="4921377" y="1574799"/>
                  </a:lnTo>
                  <a:lnTo>
                    <a:pt x="4414611" y="1574799"/>
                  </a:lnTo>
                  <a:lnTo>
                    <a:pt x="4414367" y="1562099"/>
                  </a:lnTo>
                  <a:lnTo>
                    <a:pt x="4414431" y="1549399"/>
                  </a:lnTo>
                  <a:lnTo>
                    <a:pt x="4414844" y="1536699"/>
                  </a:lnTo>
                  <a:lnTo>
                    <a:pt x="4415493" y="1536699"/>
                  </a:lnTo>
                  <a:lnTo>
                    <a:pt x="4416346" y="1523999"/>
                  </a:lnTo>
                  <a:lnTo>
                    <a:pt x="4404108" y="1523871"/>
                  </a:lnTo>
                  <a:lnTo>
                    <a:pt x="4405174" y="1511299"/>
                  </a:lnTo>
                  <a:lnTo>
                    <a:pt x="4417591" y="1460499"/>
                  </a:lnTo>
                  <a:lnTo>
                    <a:pt x="4437372" y="1422399"/>
                  </a:lnTo>
                  <a:lnTo>
                    <a:pt x="4463768" y="1384299"/>
                  </a:lnTo>
                  <a:lnTo>
                    <a:pt x="4496032" y="1346199"/>
                  </a:lnTo>
                  <a:lnTo>
                    <a:pt x="4533414" y="1320799"/>
                  </a:lnTo>
                  <a:lnTo>
                    <a:pt x="4560515" y="1312556"/>
                  </a:lnTo>
                  <a:lnTo>
                    <a:pt x="4563252" y="1320799"/>
                  </a:lnTo>
                  <a:lnTo>
                    <a:pt x="4803419" y="1320799"/>
                  </a:lnTo>
                  <a:lnTo>
                    <a:pt x="4840659" y="1346199"/>
                  </a:lnTo>
                  <a:lnTo>
                    <a:pt x="4872822" y="1384299"/>
                  </a:lnTo>
                  <a:lnTo>
                    <a:pt x="4899152" y="1422399"/>
                  </a:lnTo>
                  <a:lnTo>
                    <a:pt x="4918895" y="1460499"/>
                  </a:lnTo>
                  <a:lnTo>
                    <a:pt x="4931295" y="1511299"/>
                  </a:lnTo>
                  <a:lnTo>
                    <a:pt x="4935596" y="1562099"/>
                  </a:lnTo>
                  <a:lnTo>
                    <a:pt x="4933928" y="1576876"/>
                  </a:lnTo>
                  <a:close/>
                </a:path>
                <a:path w="6852284" h="5232400">
                  <a:moveTo>
                    <a:pt x="3158987" y="1384299"/>
                  </a:moveTo>
                  <a:lnTo>
                    <a:pt x="3150118" y="1371599"/>
                  </a:lnTo>
                  <a:lnTo>
                    <a:pt x="3140713" y="1358899"/>
                  </a:lnTo>
                  <a:lnTo>
                    <a:pt x="3130761" y="1358899"/>
                  </a:lnTo>
                  <a:lnTo>
                    <a:pt x="3120251" y="1346199"/>
                  </a:lnTo>
                  <a:lnTo>
                    <a:pt x="3130513" y="1336220"/>
                  </a:lnTo>
                  <a:lnTo>
                    <a:pt x="3159973" y="1371599"/>
                  </a:lnTo>
                  <a:lnTo>
                    <a:pt x="3164805" y="1378687"/>
                  </a:lnTo>
                  <a:lnTo>
                    <a:pt x="3158987" y="1384299"/>
                  </a:lnTo>
                  <a:close/>
                </a:path>
                <a:path w="6852284" h="5232400">
                  <a:moveTo>
                    <a:pt x="2740869" y="1409699"/>
                  </a:moveTo>
                  <a:lnTo>
                    <a:pt x="2734190" y="1404656"/>
                  </a:lnTo>
                  <a:lnTo>
                    <a:pt x="2756875" y="1371599"/>
                  </a:lnTo>
                  <a:lnTo>
                    <a:pt x="2770382" y="1355472"/>
                  </a:lnTo>
                  <a:lnTo>
                    <a:pt x="2774914" y="1358899"/>
                  </a:lnTo>
                  <a:lnTo>
                    <a:pt x="2765507" y="1371599"/>
                  </a:lnTo>
                  <a:lnTo>
                    <a:pt x="2756690" y="1384299"/>
                  </a:lnTo>
                  <a:lnTo>
                    <a:pt x="2748474" y="1396999"/>
                  </a:lnTo>
                  <a:lnTo>
                    <a:pt x="2740869" y="1409699"/>
                  </a:lnTo>
                  <a:close/>
                </a:path>
                <a:path w="6852284" h="5232400">
                  <a:moveTo>
                    <a:pt x="3168631" y="1384299"/>
                  </a:moveTo>
                  <a:lnTo>
                    <a:pt x="3158987" y="1384299"/>
                  </a:lnTo>
                  <a:lnTo>
                    <a:pt x="3164805" y="1378687"/>
                  </a:lnTo>
                  <a:lnTo>
                    <a:pt x="3168631" y="1384299"/>
                  </a:lnTo>
                  <a:close/>
                </a:path>
                <a:path w="6852284" h="5232400">
                  <a:moveTo>
                    <a:pt x="5783150" y="2999494"/>
                  </a:moveTo>
                  <a:lnTo>
                    <a:pt x="5781935" y="2984499"/>
                  </a:lnTo>
                  <a:lnTo>
                    <a:pt x="5770077" y="2946399"/>
                  </a:lnTo>
                  <a:lnTo>
                    <a:pt x="5766876" y="2937783"/>
                  </a:lnTo>
                  <a:lnTo>
                    <a:pt x="6675385" y="2717799"/>
                  </a:lnTo>
                  <a:lnTo>
                    <a:pt x="6690616" y="2666999"/>
                  </a:lnTo>
                  <a:lnTo>
                    <a:pt x="6701275" y="2628899"/>
                  </a:lnTo>
                  <a:lnTo>
                    <a:pt x="6707446" y="2578099"/>
                  </a:lnTo>
                  <a:lnTo>
                    <a:pt x="6709213" y="2527299"/>
                  </a:lnTo>
                  <a:lnTo>
                    <a:pt x="6706660" y="2489199"/>
                  </a:lnTo>
                  <a:lnTo>
                    <a:pt x="6699871" y="2438399"/>
                  </a:lnTo>
                  <a:lnTo>
                    <a:pt x="6688931" y="2400299"/>
                  </a:lnTo>
                  <a:lnTo>
                    <a:pt x="6673924" y="2362199"/>
                  </a:lnTo>
                  <a:lnTo>
                    <a:pt x="6654935" y="2311399"/>
                  </a:lnTo>
                  <a:lnTo>
                    <a:pt x="6632046" y="2273299"/>
                  </a:lnTo>
                  <a:lnTo>
                    <a:pt x="6605343" y="2247899"/>
                  </a:lnTo>
                  <a:lnTo>
                    <a:pt x="6574910" y="2209799"/>
                  </a:lnTo>
                  <a:lnTo>
                    <a:pt x="6540830" y="2171699"/>
                  </a:lnTo>
                  <a:lnTo>
                    <a:pt x="6503189" y="2146299"/>
                  </a:lnTo>
                  <a:lnTo>
                    <a:pt x="6491200" y="2133599"/>
                  </a:lnTo>
                  <a:lnTo>
                    <a:pt x="6478535" y="2133599"/>
                  </a:lnTo>
                  <a:lnTo>
                    <a:pt x="6464872" y="2120899"/>
                  </a:lnTo>
                  <a:lnTo>
                    <a:pt x="6449890" y="2108199"/>
                  </a:lnTo>
                  <a:lnTo>
                    <a:pt x="6442996" y="2108199"/>
                  </a:lnTo>
                  <a:lnTo>
                    <a:pt x="6432525" y="2095499"/>
                  </a:lnTo>
                  <a:lnTo>
                    <a:pt x="6428262" y="2095499"/>
                  </a:lnTo>
                  <a:lnTo>
                    <a:pt x="6406605" y="2070099"/>
                  </a:lnTo>
                  <a:lnTo>
                    <a:pt x="6417076" y="2044699"/>
                  </a:lnTo>
                  <a:lnTo>
                    <a:pt x="6433451" y="2006599"/>
                  </a:lnTo>
                  <a:lnTo>
                    <a:pt x="6445073" y="1955799"/>
                  </a:lnTo>
                  <a:lnTo>
                    <a:pt x="6452039" y="1904999"/>
                  </a:lnTo>
                  <a:lnTo>
                    <a:pt x="6454444" y="1866899"/>
                  </a:lnTo>
                  <a:lnTo>
                    <a:pt x="6452384" y="1816099"/>
                  </a:lnTo>
                  <a:lnTo>
                    <a:pt x="6445956" y="1777999"/>
                  </a:lnTo>
                  <a:lnTo>
                    <a:pt x="6435257" y="1727199"/>
                  </a:lnTo>
                  <a:lnTo>
                    <a:pt x="6420382" y="1689099"/>
                  </a:lnTo>
                  <a:lnTo>
                    <a:pt x="6401427" y="1638299"/>
                  </a:lnTo>
                  <a:lnTo>
                    <a:pt x="6378489" y="1600199"/>
                  </a:lnTo>
                  <a:lnTo>
                    <a:pt x="6351663" y="1562099"/>
                  </a:lnTo>
                  <a:lnTo>
                    <a:pt x="6321047" y="1536699"/>
                  </a:lnTo>
                  <a:lnTo>
                    <a:pt x="6286737" y="1498599"/>
                  </a:lnTo>
                  <a:lnTo>
                    <a:pt x="6248827" y="1473199"/>
                  </a:lnTo>
                  <a:lnTo>
                    <a:pt x="6211513" y="1447799"/>
                  </a:lnTo>
                  <a:lnTo>
                    <a:pt x="6172585" y="1422399"/>
                  </a:lnTo>
                  <a:lnTo>
                    <a:pt x="6090506" y="1396999"/>
                  </a:lnTo>
                  <a:lnTo>
                    <a:pt x="6280335" y="1396999"/>
                  </a:lnTo>
                  <a:lnTo>
                    <a:pt x="6294401" y="1409699"/>
                  </a:lnTo>
                  <a:lnTo>
                    <a:pt x="6334378" y="1435099"/>
                  </a:lnTo>
                  <a:lnTo>
                    <a:pt x="6370968" y="1473199"/>
                  </a:lnTo>
                  <a:lnTo>
                    <a:pt x="6404090" y="1498599"/>
                  </a:lnTo>
                  <a:lnTo>
                    <a:pt x="6433660" y="1536699"/>
                  </a:lnTo>
                  <a:lnTo>
                    <a:pt x="6459598" y="1587499"/>
                  </a:lnTo>
                  <a:lnTo>
                    <a:pt x="6481822" y="1625599"/>
                  </a:lnTo>
                  <a:lnTo>
                    <a:pt x="6500248" y="1676399"/>
                  </a:lnTo>
                  <a:lnTo>
                    <a:pt x="6514797" y="1714499"/>
                  </a:lnTo>
                  <a:lnTo>
                    <a:pt x="6525385" y="1765299"/>
                  </a:lnTo>
                  <a:lnTo>
                    <a:pt x="6531931" y="1816099"/>
                  </a:lnTo>
                  <a:lnTo>
                    <a:pt x="6534352" y="1854199"/>
                  </a:lnTo>
                  <a:lnTo>
                    <a:pt x="6532568" y="1904999"/>
                  </a:lnTo>
                  <a:lnTo>
                    <a:pt x="6526495" y="1955799"/>
                  </a:lnTo>
                  <a:lnTo>
                    <a:pt x="6516052" y="2006599"/>
                  </a:lnTo>
                  <a:lnTo>
                    <a:pt x="6501157" y="2057399"/>
                  </a:lnTo>
                  <a:lnTo>
                    <a:pt x="6514500" y="2057399"/>
                  </a:lnTo>
                  <a:lnTo>
                    <a:pt x="6526945" y="2070099"/>
                  </a:lnTo>
                  <a:lnTo>
                    <a:pt x="6538633" y="2070099"/>
                  </a:lnTo>
                  <a:lnTo>
                    <a:pt x="6549706" y="2082799"/>
                  </a:lnTo>
                  <a:lnTo>
                    <a:pt x="6588061" y="2108199"/>
                  </a:lnTo>
                  <a:lnTo>
                    <a:pt x="6623295" y="2146299"/>
                  </a:lnTo>
                  <a:lnTo>
                    <a:pt x="6655339" y="2171699"/>
                  </a:lnTo>
                  <a:lnTo>
                    <a:pt x="6684128" y="2209799"/>
                  </a:lnTo>
                  <a:lnTo>
                    <a:pt x="6709593" y="2247899"/>
                  </a:lnTo>
                  <a:lnTo>
                    <a:pt x="6731667" y="2285999"/>
                  </a:lnTo>
                  <a:lnTo>
                    <a:pt x="6750283" y="2336799"/>
                  </a:lnTo>
                  <a:lnTo>
                    <a:pt x="6765374" y="2374899"/>
                  </a:lnTo>
                  <a:lnTo>
                    <a:pt x="6776872" y="2412999"/>
                  </a:lnTo>
                  <a:lnTo>
                    <a:pt x="6784711" y="2463799"/>
                  </a:lnTo>
                  <a:lnTo>
                    <a:pt x="6788822" y="2514599"/>
                  </a:lnTo>
                  <a:lnTo>
                    <a:pt x="6789138" y="2552699"/>
                  </a:lnTo>
                  <a:lnTo>
                    <a:pt x="6785593" y="2603499"/>
                  </a:lnTo>
                  <a:lnTo>
                    <a:pt x="6778118" y="2641599"/>
                  </a:lnTo>
                  <a:lnTo>
                    <a:pt x="6766647" y="2692399"/>
                  </a:lnTo>
                  <a:lnTo>
                    <a:pt x="6751113" y="2743199"/>
                  </a:lnTo>
                  <a:lnTo>
                    <a:pt x="6751695" y="2755899"/>
                  </a:lnTo>
                  <a:lnTo>
                    <a:pt x="6751605" y="2781299"/>
                  </a:lnTo>
                  <a:lnTo>
                    <a:pt x="6671351" y="2781299"/>
                  </a:lnTo>
                  <a:lnTo>
                    <a:pt x="6562218" y="2832099"/>
                  </a:lnTo>
                  <a:lnTo>
                    <a:pt x="6431066" y="2832099"/>
                  </a:lnTo>
                  <a:lnTo>
                    <a:pt x="5783150" y="2999494"/>
                  </a:lnTo>
                  <a:close/>
                </a:path>
                <a:path w="6852284" h="5232400">
                  <a:moveTo>
                    <a:pt x="3006025" y="1803399"/>
                  </a:moveTo>
                  <a:lnTo>
                    <a:pt x="2948829" y="1803399"/>
                  </a:lnTo>
                  <a:lnTo>
                    <a:pt x="2950629" y="1790699"/>
                  </a:lnTo>
                  <a:lnTo>
                    <a:pt x="2866827" y="1790699"/>
                  </a:lnTo>
                  <a:lnTo>
                    <a:pt x="2825688" y="1765299"/>
                  </a:lnTo>
                  <a:lnTo>
                    <a:pt x="2788783" y="1739899"/>
                  </a:lnTo>
                  <a:lnTo>
                    <a:pt x="2756875" y="1714499"/>
                  </a:lnTo>
                  <a:lnTo>
                    <a:pt x="2730729" y="1676399"/>
                  </a:lnTo>
                  <a:lnTo>
                    <a:pt x="2711107" y="1625599"/>
                  </a:lnTo>
                  <a:lnTo>
                    <a:pt x="2707461" y="1614333"/>
                  </a:lnTo>
                  <a:lnTo>
                    <a:pt x="2715178" y="1612899"/>
                  </a:lnTo>
                  <a:lnTo>
                    <a:pt x="2711550" y="1600199"/>
                  </a:lnTo>
                  <a:lnTo>
                    <a:pt x="2708660" y="1587374"/>
                  </a:lnTo>
                  <a:lnTo>
                    <a:pt x="2706557" y="1574799"/>
                  </a:lnTo>
                  <a:lnTo>
                    <a:pt x="2705165" y="1562099"/>
                  </a:lnTo>
                  <a:lnTo>
                    <a:pt x="2696634" y="1562099"/>
                  </a:lnTo>
                  <a:lnTo>
                    <a:pt x="2698775" y="1498599"/>
                  </a:lnTo>
                  <a:lnTo>
                    <a:pt x="2711107" y="1447799"/>
                  </a:lnTo>
                  <a:lnTo>
                    <a:pt x="2730729" y="1409699"/>
                  </a:lnTo>
                  <a:lnTo>
                    <a:pt x="2734190" y="1404656"/>
                  </a:lnTo>
                  <a:lnTo>
                    <a:pt x="2740869" y="1409699"/>
                  </a:lnTo>
                  <a:lnTo>
                    <a:pt x="3185946" y="1409699"/>
                  </a:lnTo>
                  <a:lnTo>
                    <a:pt x="3205422" y="1447799"/>
                  </a:lnTo>
                  <a:lnTo>
                    <a:pt x="3217655" y="1498599"/>
                  </a:lnTo>
                  <a:lnTo>
                    <a:pt x="3219069" y="1511299"/>
                  </a:lnTo>
                  <a:lnTo>
                    <a:pt x="3210855" y="1511299"/>
                  </a:lnTo>
                  <a:lnTo>
                    <a:pt x="3211406" y="1523999"/>
                  </a:lnTo>
                  <a:lnTo>
                    <a:pt x="3211810" y="1523999"/>
                  </a:lnTo>
                  <a:lnTo>
                    <a:pt x="3212058" y="1536699"/>
                  </a:lnTo>
                  <a:lnTo>
                    <a:pt x="3211998" y="1549399"/>
                  </a:lnTo>
                  <a:lnTo>
                    <a:pt x="3211592" y="1549399"/>
                  </a:lnTo>
                  <a:lnTo>
                    <a:pt x="3210960" y="1562099"/>
                  </a:lnTo>
                  <a:lnTo>
                    <a:pt x="2705165" y="1562099"/>
                  </a:lnTo>
                  <a:lnTo>
                    <a:pt x="2696760" y="1563586"/>
                  </a:lnTo>
                  <a:lnTo>
                    <a:pt x="3210864" y="1563586"/>
                  </a:lnTo>
                  <a:lnTo>
                    <a:pt x="3210140" y="1574799"/>
                  </a:lnTo>
                  <a:lnTo>
                    <a:pt x="3218708" y="1574890"/>
                  </a:lnTo>
                  <a:lnTo>
                    <a:pt x="3217655" y="1587499"/>
                  </a:lnTo>
                  <a:lnTo>
                    <a:pt x="3205422" y="1625599"/>
                  </a:lnTo>
                  <a:lnTo>
                    <a:pt x="3185946" y="1676399"/>
                  </a:lnTo>
                  <a:lnTo>
                    <a:pt x="3177288" y="1689099"/>
                  </a:lnTo>
                  <a:lnTo>
                    <a:pt x="3164652" y="1689099"/>
                  </a:lnTo>
                  <a:lnTo>
                    <a:pt x="3156175" y="1701799"/>
                  </a:lnTo>
                  <a:lnTo>
                    <a:pt x="3147111" y="1714499"/>
                  </a:lnTo>
                  <a:lnTo>
                    <a:pt x="3137484" y="1714499"/>
                  </a:lnTo>
                  <a:lnTo>
                    <a:pt x="3127317" y="1727199"/>
                  </a:lnTo>
                  <a:lnTo>
                    <a:pt x="3135210" y="1734325"/>
                  </a:lnTo>
                  <a:lnTo>
                    <a:pt x="3128248" y="1739899"/>
                  </a:lnTo>
                  <a:lnTo>
                    <a:pt x="3091518" y="1765299"/>
                  </a:lnTo>
                  <a:lnTo>
                    <a:pt x="3050528" y="1790699"/>
                  </a:lnTo>
                  <a:lnTo>
                    <a:pt x="2895214" y="1790699"/>
                  </a:lnTo>
                  <a:lnTo>
                    <a:pt x="2894091" y="1798461"/>
                  </a:lnTo>
                  <a:lnTo>
                    <a:pt x="3023330" y="1798461"/>
                  </a:lnTo>
                  <a:lnTo>
                    <a:pt x="3006025" y="1803399"/>
                  </a:lnTo>
                  <a:close/>
                </a:path>
                <a:path w="6852284" h="5232400">
                  <a:moveTo>
                    <a:pt x="5634449" y="2798558"/>
                  </a:moveTo>
                  <a:lnTo>
                    <a:pt x="5620233" y="2793999"/>
                  </a:lnTo>
                  <a:lnTo>
                    <a:pt x="5582538" y="2782856"/>
                  </a:lnTo>
                  <a:lnTo>
                    <a:pt x="6023847" y="1422399"/>
                  </a:lnTo>
                  <a:lnTo>
                    <a:pt x="6082241" y="1422399"/>
                  </a:lnTo>
                  <a:lnTo>
                    <a:pt x="5634449" y="2798558"/>
                  </a:lnTo>
                  <a:close/>
                </a:path>
                <a:path w="6852284" h="5232400">
                  <a:moveTo>
                    <a:pt x="5722130" y="1498599"/>
                  </a:moveTo>
                  <a:lnTo>
                    <a:pt x="5408586" y="1498599"/>
                  </a:lnTo>
                  <a:lnTo>
                    <a:pt x="5420435" y="1485899"/>
                  </a:lnTo>
                  <a:lnTo>
                    <a:pt x="5432703" y="1485899"/>
                  </a:lnTo>
                  <a:lnTo>
                    <a:pt x="5445357" y="1473199"/>
                  </a:lnTo>
                  <a:lnTo>
                    <a:pt x="5458365" y="1473199"/>
                  </a:lnTo>
                  <a:lnTo>
                    <a:pt x="5452232" y="1461168"/>
                  </a:lnTo>
                  <a:lnTo>
                    <a:pt x="5454440" y="1460499"/>
                  </a:lnTo>
                  <a:lnTo>
                    <a:pt x="5499960" y="1447799"/>
                  </a:lnTo>
                  <a:lnTo>
                    <a:pt x="5548311" y="1435099"/>
                  </a:lnTo>
                  <a:lnTo>
                    <a:pt x="5596700" y="1447799"/>
                  </a:lnTo>
                  <a:lnTo>
                    <a:pt x="5642319" y="1460499"/>
                  </a:lnTo>
                  <a:lnTo>
                    <a:pt x="5684390" y="1473199"/>
                  </a:lnTo>
                  <a:lnTo>
                    <a:pt x="5722130" y="1498599"/>
                  </a:lnTo>
                  <a:close/>
                </a:path>
                <a:path w="6852284" h="5232400">
                  <a:moveTo>
                    <a:pt x="5816362" y="1689099"/>
                  </a:moveTo>
                  <a:lnTo>
                    <a:pt x="5295724" y="1689099"/>
                  </a:lnTo>
                  <a:lnTo>
                    <a:pt x="5296960" y="1676399"/>
                  </a:lnTo>
                  <a:lnTo>
                    <a:pt x="5298921" y="1663699"/>
                  </a:lnTo>
                  <a:lnTo>
                    <a:pt x="5301622" y="1650999"/>
                  </a:lnTo>
                  <a:lnTo>
                    <a:pt x="5305079" y="1638299"/>
                  </a:lnTo>
                  <a:lnTo>
                    <a:pt x="5290355" y="1635863"/>
                  </a:lnTo>
                  <a:lnTo>
                    <a:pt x="5315931" y="1574799"/>
                  </a:lnTo>
                  <a:lnTo>
                    <a:pt x="5342497" y="1536699"/>
                  </a:lnTo>
                  <a:lnTo>
                    <a:pt x="5374946" y="1498599"/>
                  </a:lnTo>
                  <a:lnTo>
                    <a:pt x="5399983" y="1481672"/>
                  </a:lnTo>
                  <a:lnTo>
                    <a:pt x="5408586" y="1498599"/>
                  </a:lnTo>
                  <a:lnTo>
                    <a:pt x="5722130" y="1498599"/>
                  </a:lnTo>
                  <a:lnTo>
                    <a:pt x="5754759" y="1536699"/>
                  </a:lnTo>
                  <a:lnTo>
                    <a:pt x="5756630" y="1539366"/>
                  </a:lnTo>
                  <a:lnTo>
                    <a:pt x="5742165" y="1549399"/>
                  </a:lnTo>
                  <a:lnTo>
                    <a:pt x="5750942" y="1562099"/>
                  </a:lnTo>
                  <a:lnTo>
                    <a:pt x="5759108" y="1562099"/>
                  </a:lnTo>
                  <a:lnTo>
                    <a:pt x="5766690" y="1574890"/>
                  </a:lnTo>
                  <a:lnTo>
                    <a:pt x="5773520" y="1587499"/>
                  </a:lnTo>
                  <a:lnTo>
                    <a:pt x="5788185" y="1587499"/>
                  </a:lnTo>
                  <a:lnTo>
                    <a:pt x="5801562" y="1612899"/>
                  </a:lnTo>
                  <a:lnTo>
                    <a:pt x="5814173" y="1663699"/>
                  </a:lnTo>
                  <a:lnTo>
                    <a:pt x="5816362" y="1689099"/>
                  </a:lnTo>
                  <a:close/>
                </a:path>
                <a:path w="6852284" h="5232400">
                  <a:moveTo>
                    <a:pt x="3219079" y="1511386"/>
                  </a:moveTo>
                  <a:lnTo>
                    <a:pt x="3210855" y="1511299"/>
                  </a:lnTo>
                  <a:lnTo>
                    <a:pt x="3219069" y="1511299"/>
                  </a:lnTo>
                  <a:close/>
                </a:path>
                <a:path w="6852284" h="5232400">
                  <a:moveTo>
                    <a:pt x="4403724" y="1587374"/>
                  </a:moveTo>
                  <a:lnTo>
                    <a:pt x="3218708" y="1574890"/>
                  </a:lnTo>
                  <a:lnTo>
                    <a:pt x="3221898" y="1536699"/>
                  </a:lnTo>
                  <a:lnTo>
                    <a:pt x="3219079" y="1511386"/>
                  </a:lnTo>
                  <a:lnTo>
                    <a:pt x="4404108" y="1523871"/>
                  </a:lnTo>
                  <a:lnTo>
                    <a:pt x="4400868" y="1562099"/>
                  </a:lnTo>
                  <a:lnTo>
                    <a:pt x="4403724" y="1587374"/>
                  </a:lnTo>
                  <a:close/>
                </a:path>
                <a:path w="6852284" h="5232400">
                  <a:moveTo>
                    <a:pt x="4415602" y="1587499"/>
                  </a:moveTo>
                  <a:lnTo>
                    <a:pt x="4403724" y="1587374"/>
                  </a:lnTo>
                  <a:lnTo>
                    <a:pt x="4400868" y="1562099"/>
                  </a:lnTo>
                  <a:lnTo>
                    <a:pt x="4404108" y="1523871"/>
                  </a:lnTo>
                  <a:lnTo>
                    <a:pt x="4416346" y="1523999"/>
                  </a:lnTo>
                  <a:lnTo>
                    <a:pt x="4415493" y="1536699"/>
                  </a:lnTo>
                  <a:lnTo>
                    <a:pt x="4414844" y="1536699"/>
                  </a:lnTo>
                  <a:lnTo>
                    <a:pt x="4414431" y="1549399"/>
                  </a:lnTo>
                  <a:lnTo>
                    <a:pt x="4414367" y="1562099"/>
                  </a:lnTo>
                  <a:lnTo>
                    <a:pt x="4414611" y="1574799"/>
                  </a:lnTo>
                  <a:lnTo>
                    <a:pt x="4415022" y="1574799"/>
                  </a:lnTo>
                  <a:lnTo>
                    <a:pt x="4415602" y="1587499"/>
                  </a:lnTo>
                  <a:close/>
                </a:path>
                <a:path w="6852284" h="5232400">
                  <a:moveTo>
                    <a:pt x="1420114" y="1802896"/>
                  </a:moveTo>
                  <a:lnTo>
                    <a:pt x="1422198" y="1727199"/>
                  </a:lnTo>
                  <a:lnTo>
                    <a:pt x="1433980" y="1689099"/>
                  </a:lnTo>
                  <a:lnTo>
                    <a:pt x="1452740" y="1650999"/>
                  </a:lnTo>
                  <a:lnTo>
                    <a:pt x="1477760" y="1612899"/>
                  </a:lnTo>
                  <a:lnTo>
                    <a:pt x="1508323" y="1587499"/>
                  </a:lnTo>
                  <a:lnTo>
                    <a:pt x="1543710" y="1562099"/>
                  </a:lnTo>
                  <a:lnTo>
                    <a:pt x="1583204" y="1536699"/>
                  </a:lnTo>
                  <a:lnTo>
                    <a:pt x="1626088" y="1523999"/>
                  </a:lnTo>
                  <a:lnTo>
                    <a:pt x="1643311" y="1523999"/>
                  </a:lnTo>
                  <a:lnTo>
                    <a:pt x="1643393" y="1587499"/>
                  </a:lnTo>
                  <a:lnTo>
                    <a:pt x="1627430" y="1587499"/>
                  </a:lnTo>
                  <a:lnTo>
                    <a:pt x="1586757" y="1600199"/>
                  </a:lnTo>
                  <a:lnTo>
                    <a:pt x="1550812" y="1625599"/>
                  </a:lnTo>
                  <a:lnTo>
                    <a:pt x="1520786" y="1650999"/>
                  </a:lnTo>
                  <a:lnTo>
                    <a:pt x="1497866" y="1689099"/>
                  </a:lnTo>
                  <a:lnTo>
                    <a:pt x="1483243" y="1727199"/>
                  </a:lnTo>
                  <a:lnTo>
                    <a:pt x="1478104" y="1777999"/>
                  </a:lnTo>
                  <a:lnTo>
                    <a:pt x="1479654" y="1789496"/>
                  </a:lnTo>
                  <a:lnTo>
                    <a:pt x="1420114" y="1802896"/>
                  </a:lnTo>
                  <a:close/>
                </a:path>
                <a:path w="6852284" h="5232400">
                  <a:moveTo>
                    <a:pt x="1699593" y="1739899"/>
                  </a:moveTo>
                  <a:lnTo>
                    <a:pt x="1699311" y="1523999"/>
                  </a:lnTo>
                  <a:lnTo>
                    <a:pt x="1717233" y="1523999"/>
                  </a:lnTo>
                  <a:lnTo>
                    <a:pt x="1760197" y="1536699"/>
                  </a:lnTo>
                  <a:lnTo>
                    <a:pt x="1799803" y="1562099"/>
                  </a:lnTo>
                  <a:lnTo>
                    <a:pt x="1835320" y="1587499"/>
                  </a:lnTo>
                  <a:lnTo>
                    <a:pt x="1715866" y="1587499"/>
                  </a:lnTo>
                  <a:lnTo>
                    <a:pt x="1756546" y="1600199"/>
                  </a:lnTo>
                  <a:lnTo>
                    <a:pt x="1792496" y="1625599"/>
                  </a:lnTo>
                  <a:lnTo>
                    <a:pt x="1822525" y="1650999"/>
                  </a:lnTo>
                  <a:lnTo>
                    <a:pt x="1845447" y="1689099"/>
                  </a:lnTo>
                  <a:lnTo>
                    <a:pt x="1854437" y="1712521"/>
                  </a:lnTo>
                  <a:lnTo>
                    <a:pt x="1699593" y="1739899"/>
                  </a:lnTo>
                  <a:close/>
                </a:path>
                <a:path w="6852284" h="5232400">
                  <a:moveTo>
                    <a:pt x="2707461" y="1614333"/>
                  </a:moveTo>
                  <a:lnTo>
                    <a:pt x="2698775" y="1587499"/>
                  </a:lnTo>
                  <a:lnTo>
                    <a:pt x="2696760" y="1563586"/>
                  </a:lnTo>
                  <a:lnTo>
                    <a:pt x="2705165" y="1562099"/>
                  </a:lnTo>
                  <a:lnTo>
                    <a:pt x="2706572" y="1574890"/>
                  </a:lnTo>
                  <a:lnTo>
                    <a:pt x="2708681" y="1587499"/>
                  </a:lnTo>
                  <a:lnTo>
                    <a:pt x="2711550" y="1600199"/>
                  </a:lnTo>
                  <a:lnTo>
                    <a:pt x="2715178" y="1612899"/>
                  </a:lnTo>
                  <a:lnTo>
                    <a:pt x="2707461" y="1614333"/>
                  </a:lnTo>
                  <a:close/>
                </a:path>
                <a:path w="6852284" h="5232400">
                  <a:moveTo>
                    <a:pt x="1924530" y="1759803"/>
                  </a:moveTo>
                  <a:lnTo>
                    <a:pt x="1921889" y="1727199"/>
                  </a:lnTo>
                  <a:lnTo>
                    <a:pt x="1914042" y="1701982"/>
                  </a:lnTo>
                  <a:lnTo>
                    <a:pt x="2696760" y="1563586"/>
                  </a:lnTo>
                  <a:lnTo>
                    <a:pt x="2698775" y="1587499"/>
                  </a:lnTo>
                  <a:lnTo>
                    <a:pt x="2707461" y="1614333"/>
                  </a:lnTo>
                  <a:lnTo>
                    <a:pt x="1924530" y="1759803"/>
                  </a:lnTo>
                  <a:close/>
                </a:path>
                <a:path w="6852284" h="5232400">
                  <a:moveTo>
                    <a:pt x="4920177" y="1587499"/>
                  </a:moveTo>
                  <a:lnTo>
                    <a:pt x="4415602" y="1587499"/>
                  </a:lnTo>
                  <a:lnTo>
                    <a:pt x="4415022" y="1574799"/>
                  </a:lnTo>
                  <a:lnTo>
                    <a:pt x="4921377" y="1574799"/>
                  </a:lnTo>
                  <a:lnTo>
                    <a:pt x="4920177" y="1587499"/>
                  </a:lnTo>
                  <a:close/>
                </a:path>
                <a:path w="6852284" h="5232400">
                  <a:moveTo>
                    <a:pt x="4924587" y="1627679"/>
                  </a:moveTo>
                  <a:lnTo>
                    <a:pt x="4912022" y="1625599"/>
                  </a:lnTo>
                  <a:lnTo>
                    <a:pt x="4915492" y="1612899"/>
                  </a:lnTo>
                  <a:lnTo>
                    <a:pt x="4918212" y="1600199"/>
                  </a:lnTo>
                  <a:lnTo>
                    <a:pt x="4920189" y="1587374"/>
                  </a:lnTo>
                  <a:lnTo>
                    <a:pt x="4921377" y="1574799"/>
                  </a:lnTo>
                  <a:lnTo>
                    <a:pt x="4933928" y="1576876"/>
                  </a:lnTo>
                  <a:lnTo>
                    <a:pt x="4931295" y="1600199"/>
                  </a:lnTo>
                  <a:lnTo>
                    <a:pt x="4924587" y="1627679"/>
                  </a:lnTo>
                  <a:close/>
                </a:path>
                <a:path w="6852284" h="5232400">
                  <a:moveTo>
                    <a:pt x="5281530" y="1686750"/>
                  </a:moveTo>
                  <a:lnTo>
                    <a:pt x="4924587" y="1627679"/>
                  </a:lnTo>
                  <a:lnTo>
                    <a:pt x="4931295" y="1600199"/>
                  </a:lnTo>
                  <a:lnTo>
                    <a:pt x="4933928" y="1576876"/>
                  </a:lnTo>
                  <a:lnTo>
                    <a:pt x="5290355" y="1635863"/>
                  </a:lnTo>
                  <a:lnTo>
                    <a:pt x="5283500" y="1663699"/>
                  </a:lnTo>
                  <a:lnTo>
                    <a:pt x="5281530" y="1686750"/>
                  </a:lnTo>
                  <a:close/>
                </a:path>
                <a:path w="6852284" h="5232400">
                  <a:moveTo>
                    <a:pt x="5788185" y="1587499"/>
                  </a:moveTo>
                  <a:lnTo>
                    <a:pt x="5773520" y="1587499"/>
                  </a:lnTo>
                  <a:lnTo>
                    <a:pt x="5784404" y="1580321"/>
                  </a:lnTo>
                  <a:lnTo>
                    <a:pt x="5788185" y="1587499"/>
                  </a:lnTo>
                  <a:close/>
                </a:path>
                <a:path w="6852284" h="5232400">
                  <a:moveTo>
                    <a:pt x="4563308" y="1799792"/>
                  </a:moveTo>
                  <a:lnTo>
                    <a:pt x="4496032" y="1765299"/>
                  </a:lnTo>
                  <a:lnTo>
                    <a:pt x="4463768" y="1727199"/>
                  </a:lnTo>
                  <a:lnTo>
                    <a:pt x="4437372" y="1689099"/>
                  </a:lnTo>
                  <a:lnTo>
                    <a:pt x="4417591" y="1650999"/>
                  </a:lnTo>
                  <a:lnTo>
                    <a:pt x="4405174" y="1600199"/>
                  </a:lnTo>
                  <a:lnTo>
                    <a:pt x="4403724" y="1587374"/>
                  </a:lnTo>
                  <a:lnTo>
                    <a:pt x="4415602" y="1587499"/>
                  </a:lnTo>
                  <a:lnTo>
                    <a:pt x="4920177" y="1587499"/>
                  </a:lnTo>
                  <a:lnTo>
                    <a:pt x="4918212" y="1600199"/>
                  </a:lnTo>
                  <a:lnTo>
                    <a:pt x="4915492" y="1612899"/>
                  </a:lnTo>
                  <a:lnTo>
                    <a:pt x="4912022" y="1625599"/>
                  </a:lnTo>
                  <a:lnTo>
                    <a:pt x="4924587" y="1627679"/>
                  </a:lnTo>
                  <a:lnTo>
                    <a:pt x="4899152" y="1689099"/>
                  </a:lnTo>
                  <a:lnTo>
                    <a:pt x="4872822" y="1727199"/>
                  </a:lnTo>
                  <a:lnTo>
                    <a:pt x="4840659" y="1765299"/>
                  </a:lnTo>
                  <a:lnTo>
                    <a:pt x="4803419" y="1790699"/>
                  </a:lnTo>
                  <a:lnTo>
                    <a:pt x="4566170" y="1790699"/>
                  </a:lnTo>
                  <a:lnTo>
                    <a:pt x="4563308" y="1799792"/>
                  </a:lnTo>
                  <a:close/>
                </a:path>
                <a:path w="6852284" h="5232400">
                  <a:moveTo>
                    <a:pt x="1479654" y="1789496"/>
                  </a:moveTo>
                  <a:lnTo>
                    <a:pt x="1483243" y="1727199"/>
                  </a:lnTo>
                  <a:lnTo>
                    <a:pt x="1497866" y="1689099"/>
                  </a:lnTo>
                  <a:lnTo>
                    <a:pt x="1520786" y="1650999"/>
                  </a:lnTo>
                  <a:lnTo>
                    <a:pt x="1550812" y="1625599"/>
                  </a:lnTo>
                  <a:lnTo>
                    <a:pt x="1586757" y="1600199"/>
                  </a:lnTo>
                  <a:lnTo>
                    <a:pt x="1627430" y="1587499"/>
                  </a:lnTo>
                  <a:lnTo>
                    <a:pt x="1643393" y="1587499"/>
                  </a:lnTo>
                  <a:lnTo>
                    <a:pt x="1643606" y="1752599"/>
                  </a:lnTo>
                  <a:lnTo>
                    <a:pt x="1479654" y="1789496"/>
                  </a:lnTo>
                  <a:close/>
                </a:path>
                <a:path w="6852284" h="5232400">
                  <a:moveTo>
                    <a:pt x="1492670" y="1848850"/>
                  </a:moveTo>
                  <a:lnTo>
                    <a:pt x="1483243" y="1816099"/>
                  </a:lnTo>
                  <a:lnTo>
                    <a:pt x="1479654" y="1789496"/>
                  </a:lnTo>
                  <a:lnTo>
                    <a:pt x="1643606" y="1752599"/>
                  </a:lnTo>
                  <a:lnTo>
                    <a:pt x="1643393" y="1587499"/>
                  </a:lnTo>
                  <a:lnTo>
                    <a:pt x="1699394" y="1587499"/>
                  </a:lnTo>
                  <a:lnTo>
                    <a:pt x="1699593" y="1739899"/>
                  </a:lnTo>
                  <a:lnTo>
                    <a:pt x="1861356" y="1739899"/>
                  </a:lnTo>
                  <a:lnTo>
                    <a:pt x="1864497" y="1770957"/>
                  </a:lnTo>
                  <a:lnTo>
                    <a:pt x="1758241" y="1790699"/>
                  </a:lnTo>
                  <a:lnTo>
                    <a:pt x="1808707" y="1816099"/>
                  </a:lnTo>
                  <a:lnTo>
                    <a:pt x="1676906" y="1816099"/>
                  </a:lnTo>
                  <a:lnTo>
                    <a:pt x="1663831" y="1828799"/>
                  </a:lnTo>
                  <a:lnTo>
                    <a:pt x="1581639" y="1828799"/>
                  </a:lnTo>
                  <a:lnTo>
                    <a:pt x="1492670" y="1848850"/>
                  </a:lnTo>
                  <a:close/>
                </a:path>
                <a:path w="6852284" h="5232400">
                  <a:moveTo>
                    <a:pt x="1854437" y="1712521"/>
                  </a:moveTo>
                  <a:lnTo>
                    <a:pt x="1822525" y="1650999"/>
                  </a:lnTo>
                  <a:lnTo>
                    <a:pt x="1792496" y="1625599"/>
                  </a:lnTo>
                  <a:lnTo>
                    <a:pt x="1756546" y="1600199"/>
                  </a:lnTo>
                  <a:lnTo>
                    <a:pt x="1715866" y="1587499"/>
                  </a:lnTo>
                  <a:lnTo>
                    <a:pt x="1835320" y="1587499"/>
                  </a:lnTo>
                  <a:lnTo>
                    <a:pt x="1866018" y="1612899"/>
                  </a:lnTo>
                  <a:lnTo>
                    <a:pt x="1891165" y="1650999"/>
                  </a:lnTo>
                  <a:lnTo>
                    <a:pt x="1910033" y="1689099"/>
                  </a:lnTo>
                  <a:lnTo>
                    <a:pt x="1914042" y="1701982"/>
                  </a:lnTo>
                  <a:lnTo>
                    <a:pt x="1854437" y="1712521"/>
                  </a:lnTo>
                  <a:close/>
                </a:path>
                <a:path w="6852284" h="5232400">
                  <a:moveTo>
                    <a:pt x="5295724" y="1689099"/>
                  </a:moveTo>
                  <a:lnTo>
                    <a:pt x="5281530" y="1686750"/>
                  </a:lnTo>
                  <a:lnTo>
                    <a:pt x="5283500" y="1663699"/>
                  </a:lnTo>
                  <a:lnTo>
                    <a:pt x="5290355" y="1635863"/>
                  </a:lnTo>
                  <a:lnTo>
                    <a:pt x="5305079" y="1638299"/>
                  </a:lnTo>
                  <a:lnTo>
                    <a:pt x="5301622" y="1650999"/>
                  </a:lnTo>
                  <a:lnTo>
                    <a:pt x="5298921" y="1663699"/>
                  </a:lnTo>
                  <a:lnTo>
                    <a:pt x="5296960" y="1676399"/>
                  </a:lnTo>
                  <a:lnTo>
                    <a:pt x="5295724" y="1689099"/>
                  </a:lnTo>
                  <a:close/>
                </a:path>
                <a:path w="6852284" h="5232400">
                  <a:moveTo>
                    <a:pt x="5328915" y="1860120"/>
                  </a:moveTo>
                  <a:lnTo>
                    <a:pt x="5315931" y="1841499"/>
                  </a:lnTo>
                  <a:lnTo>
                    <a:pt x="5296011" y="1803399"/>
                  </a:lnTo>
                  <a:lnTo>
                    <a:pt x="5283500" y="1752599"/>
                  </a:lnTo>
                  <a:lnTo>
                    <a:pt x="5279159" y="1714499"/>
                  </a:lnTo>
                  <a:lnTo>
                    <a:pt x="5281530" y="1686750"/>
                  </a:lnTo>
                  <a:lnTo>
                    <a:pt x="5295724" y="1689099"/>
                  </a:lnTo>
                  <a:lnTo>
                    <a:pt x="5816362" y="1689099"/>
                  </a:lnTo>
                  <a:lnTo>
                    <a:pt x="5814173" y="1752599"/>
                  </a:lnTo>
                  <a:lnTo>
                    <a:pt x="5801562" y="1803399"/>
                  </a:lnTo>
                  <a:lnTo>
                    <a:pt x="5781497" y="1841499"/>
                  </a:lnTo>
                  <a:lnTo>
                    <a:pt x="5772584" y="1854199"/>
                  </a:lnTo>
                  <a:lnTo>
                    <a:pt x="5336205" y="1854199"/>
                  </a:lnTo>
                  <a:lnTo>
                    <a:pt x="5328915" y="1860120"/>
                  </a:lnTo>
                  <a:close/>
                </a:path>
                <a:path w="6852284" h="5232400">
                  <a:moveTo>
                    <a:pt x="3135210" y="1734325"/>
                  </a:moveTo>
                  <a:lnTo>
                    <a:pt x="3127317" y="1727199"/>
                  </a:lnTo>
                  <a:lnTo>
                    <a:pt x="3137484" y="1714499"/>
                  </a:lnTo>
                  <a:lnTo>
                    <a:pt x="3147111" y="1714499"/>
                  </a:lnTo>
                  <a:lnTo>
                    <a:pt x="3156175" y="1701799"/>
                  </a:lnTo>
                  <a:lnTo>
                    <a:pt x="3164652" y="1689099"/>
                  </a:lnTo>
                  <a:lnTo>
                    <a:pt x="3172491" y="1696137"/>
                  </a:lnTo>
                  <a:lnTo>
                    <a:pt x="3159973" y="1714499"/>
                  </a:lnTo>
                  <a:lnTo>
                    <a:pt x="3135210" y="1734325"/>
                  </a:lnTo>
                  <a:close/>
                </a:path>
                <a:path w="6852284" h="5232400">
                  <a:moveTo>
                    <a:pt x="3172491" y="1696137"/>
                  </a:moveTo>
                  <a:lnTo>
                    <a:pt x="3164652" y="1689099"/>
                  </a:lnTo>
                  <a:lnTo>
                    <a:pt x="3177288" y="1689099"/>
                  </a:lnTo>
                  <a:lnTo>
                    <a:pt x="3172491" y="1696137"/>
                  </a:lnTo>
                  <a:close/>
                </a:path>
                <a:path w="6852284" h="5232400">
                  <a:moveTo>
                    <a:pt x="4089720" y="2596043"/>
                  </a:moveTo>
                  <a:lnTo>
                    <a:pt x="3135210" y="1734325"/>
                  </a:lnTo>
                  <a:lnTo>
                    <a:pt x="3159973" y="1714499"/>
                  </a:lnTo>
                  <a:lnTo>
                    <a:pt x="3172491" y="1696137"/>
                  </a:lnTo>
                  <a:lnTo>
                    <a:pt x="4129364" y="2555100"/>
                  </a:lnTo>
                  <a:lnTo>
                    <a:pt x="4101565" y="2578099"/>
                  </a:lnTo>
                  <a:lnTo>
                    <a:pt x="4089720" y="2596043"/>
                  </a:lnTo>
                  <a:close/>
                </a:path>
                <a:path w="6852284" h="5232400">
                  <a:moveTo>
                    <a:pt x="1861356" y="1739899"/>
                  </a:moveTo>
                  <a:lnTo>
                    <a:pt x="1699593" y="1739899"/>
                  </a:lnTo>
                  <a:lnTo>
                    <a:pt x="1854437" y="1712521"/>
                  </a:lnTo>
                  <a:lnTo>
                    <a:pt x="1860071" y="1727199"/>
                  </a:lnTo>
                  <a:lnTo>
                    <a:pt x="1861356" y="1739899"/>
                  </a:lnTo>
                  <a:close/>
                </a:path>
                <a:path w="6852284" h="5232400">
                  <a:moveTo>
                    <a:pt x="1909954" y="1867058"/>
                  </a:moveTo>
                  <a:lnTo>
                    <a:pt x="1853571" y="1838679"/>
                  </a:lnTo>
                  <a:lnTo>
                    <a:pt x="1860071" y="1816099"/>
                  </a:lnTo>
                  <a:lnTo>
                    <a:pt x="1865210" y="1777999"/>
                  </a:lnTo>
                  <a:lnTo>
                    <a:pt x="1864497" y="1770957"/>
                  </a:lnTo>
                  <a:lnTo>
                    <a:pt x="1924530" y="1759803"/>
                  </a:lnTo>
                  <a:lnTo>
                    <a:pt x="1926004" y="1777999"/>
                  </a:lnTo>
                  <a:lnTo>
                    <a:pt x="1921889" y="1828799"/>
                  </a:lnTo>
                  <a:lnTo>
                    <a:pt x="1910033" y="1866899"/>
                  </a:lnTo>
                  <a:lnTo>
                    <a:pt x="1909954" y="1867058"/>
                  </a:lnTo>
                  <a:close/>
                </a:path>
                <a:path w="6852284" h="5232400">
                  <a:moveTo>
                    <a:pt x="1853571" y="1838679"/>
                  </a:moveTo>
                  <a:lnTo>
                    <a:pt x="1758241" y="1790699"/>
                  </a:lnTo>
                  <a:lnTo>
                    <a:pt x="1864497" y="1770957"/>
                  </a:lnTo>
                  <a:lnTo>
                    <a:pt x="1865210" y="1777999"/>
                  </a:lnTo>
                  <a:lnTo>
                    <a:pt x="1860071" y="1816099"/>
                  </a:lnTo>
                  <a:lnTo>
                    <a:pt x="1853571" y="1838679"/>
                  </a:lnTo>
                  <a:close/>
                </a:path>
                <a:path w="6852284" h="5232400">
                  <a:moveTo>
                    <a:pt x="2948829" y="1803399"/>
                  </a:moveTo>
                  <a:lnTo>
                    <a:pt x="2911437" y="1803399"/>
                  </a:lnTo>
                  <a:lnTo>
                    <a:pt x="2894091" y="1798461"/>
                  </a:lnTo>
                  <a:lnTo>
                    <a:pt x="2895214" y="1790699"/>
                  </a:lnTo>
                  <a:lnTo>
                    <a:pt x="2950629" y="1790699"/>
                  </a:lnTo>
                  <a:lnTo>
                    <a:pt x="2948829" y="1803399"/>
                  </a:lnTo>
                  <a:close/>
                </a:path>
                <a:path w="6852284" h="5232400">
                  <a:moveTo>
                    <a:pt x="4668790" y="1828799"/>
                  </a:moveTo>
                  <a:lnTo>
                    <a:pt x="4620541" y="1816099"/>
                  </a:lnTo>
                  <a:lnTo>
                    <a:pt x="4615977" y="1814822"/>
                  </a:lnTo>
                  <a:lnTo>
                    <a:pt x="4619583" y="1803399"/>
                  </a:lnTo>
                  <a:lnTo>
                    <a:pt x="4592243" y="1803399"/>
                  </a:lnTo>
                  <a:lnTo>
                    <a:pt x="4579042" y="1790699"/>
                  </a:lnTo>
                  <a:lnTo>
                    <a:pt x="4803419" y="1790699"/>
                  </a:lnTo>
                  <a:lnTo>
                    <a:pt x="4761857" y="1803399"/>
                  </a:lnTo>
                  <a:lnTo>
                    <a:pt x="4716729" y="1816099"/>
                  </a:lnTo>
                  <a:lnTo>
                    <a:pt x="4668790" y="1828799"/>
                  </a:lnTo>
                  <a:close/>
                </a:path>
                <a:path w="6852284" h="5232400">
                  <a:moveTo>
                    <a:pt x="2903091" y="2126025"/>
                  </a:moveTo>
                  <a:lnTo>
                    <a:pt x="2885782" y="2120899"/>
                  </a:lnTo>
                  <a:lnTo>
                    <a:pt x="2847432" y="2120899"/>
                  </a:lnTo>
                  <a:lnTo>
                    <a:pt x="2894091" y="1798461"/>
                  </a:lnTo>
                  <a:lnTo>
                    <a:pt x="2911437" y="1803399"/>
                  </a:lnTo>
                  <a:lnTo>
                    <a:pt x="2948829" y="1803399"/>
                  </a:lnTo>
                  <a:lnTo>
                    <a:pt x="2903091" y="2126025"/>
                  </a:lnTo>
                  <a:close/>
                </a:path>
                <a:path w="6852284" h="5232400">
                  <a:moveTo>
                    <a:pt x="4396604" y="2509679"/>
                  </a:moveTo>
                  <a:lnTo>
                    <a:pt x="4384474" y="2501899"/>
                  </a:lnTo>
                  <a:lnTo>
                    <a:pt x="4345875" y="2490489"/>
                  </a:lnTo>
                  <a:lnTo>
                    <a:pt x="4563308" y="1799792"/>
                  </a:lnTo>
                  <a:lnTo>
                    <a:pt x="4575167" y="1803399"/>
                  </a:lnTo>
                  <a:lnTo>
                    <a:pt x="4615977" y="1814822"/>
                  </a:lnTo>
                  <a:lnTo>
                    <a:pt x="4396604" y="2509679"/>
                  </a:lnTo>
                  <a:close/>
                </a:path>
                <a:path w="6852284" h="5232400">
                  <a:moveTo>
                    <a:pt x="679997" y="2031999"/>
                  </a:moveTo>
                  <a:lnTo>
                    <a:pt x="402097" y="2031999"/>
                  </a:lnTo>
                  <a:lnTo>
                    <a:pt x="1420114" y="1802896"/>
                  </a:lnTo>
                  <a:lnTo>
                    <a:pt x="1422198" y="1828799"/>
                  </a:lnTo>
                  <a:lnTo>
                    <a:pt x="1432586" y="1862391"/>
                  </a:lnTo>
                  <a:lnTo>
                    <a:pt x="679997" y="2031999"/>
                  </a:lnTo>
                  <a:close/>
                </a:path>
                <a:path w="6852284" h="5232400">
                  <a:moveTo>
                    <a:pt x="1715866" y="1968499"/>
                  </a:moveTo>
                  <a:lnTo>
                    <a:pt x="1627430" y="1968499"/>
                  </a:lnTo>
                  <a:lnTo>
                    <a:pt x="1586757" y="1955799"/>
                  </a:lnTo>
                  <a:lnTo>
                    <a:pt x="1555684" y="1933842"/>
                  </a:lnTo>
                  <a:lnTo>
                    <a:pt x="1676906" y="1816099"/>
                  </a:lnTo>
                  <a:lnTo>
                    <a:pt x="1824018" y="1890645"/>
                  </a:lnTo>
                  <a:lnTo>
                    <a:pt x="1822525" y="1892299"/>
                  </a:lnTo>
                  <a:lnTo>
                    <a:pt x="1792496" y="1930399"/>
                  </a:lnTo>
                  <a:lnTo>
                    <a:pt x="1756546" y="1955799"/>
                  </a:lnTo>
                  <a:lnTo>
                    <a:pt x="1715866" y="1968499"/>
                  </a:lnTo>
                  <a:close/>
                </a:path>
                <a:path w="6852284" h="5232400">
                  <a:moveTo>
                    <a:pt x="1824018" y="1890645"/>
                  </a:moveTo>
                  <a:lnTo>
                    <a:pt x="1676906" y="1816099"/>
                  </a:lnTo>
                  <a:lnTo>
                    <a:pt x="1808707" y="1816099"/>
                  </a:lnTo>
                  <a:lnTo>
                    <a:pt x="1853571" y="1838679"/>
                  </a:lnTo>
                  <a:lnTo>
                    <a:pt x="1845447" y="1866899"/>
                  </a:lnTo>
                  <a:lnTo>
                    <a:pt x="1824018" y="1890645"/>
                  </a:lnTo>
                  <a:close/>
                </a:path>
                <a:path w="6852284" h="5232400">
                  <a:moveTo>
                    <a:pt x="1518807" y="1890107"/>
                  </a:moveTo>
                  <a:lnTo>
                    <a:pt x="1497866" y="1866899"/>
                  </a:lnTo>
                  <a:lnTo>
                    <a:pt x="1492670" y="1848850"/>
                  </a:lnTo>
                  <a:lnTo>
                    <a:pt x="1581639" y="1828799"/>
                  </a:lnTo>
                  <a:lnTo>
                    <a:pt x="1518807" y="1890107"/>
                  </a:lnTo>
                  <a:close/>
                </a:path>
                <a:path w="6852284" h="5232400">
                  <a:moveTo>
                    <a:pt x="1555684" y="1933842"/>
                  </a:moveTo>
                  <a:lnTo>
                    <a:pt x="1550812" y="1930399"/>
                  </a:lnTo>
                  <a:lnTo>
                    <a:pt x="1520786" y="1892299"/>
                  </a:lnTo>
                  <a:lnTo>
                    <a:pt x="1518807" y="1890107"/>
                  </a:lnTo>
                  <a:lnTo>
                    <a:pt x="1581639" y="1828799"/>
                  </a:lnTo>
                  <a:lnTo>
                    <a:pt x="1663831" y="1828799"/>
                  </a:lnTo>
                  <a:lnTo>
                    <a:pt x="1555684" y="1933842"/>
                  </a:lnTo>
                  <a:close/>
                </a:path>
                <a:path w="6852284" h="5232400">
                  <a:moveTo>
                    <a:pt x="1472581" y="1935212"/>
                  </a:moveTo>
                  <a:lnTo>
                    <a:pt x="1452740" y="1904999"/>
                  </a:lnTo>
                  <a:lnTo>
                    <a:pt x="1433980" y="1866899"/>
                  </a:lnTo>
                  <a:lnTo>
                    <a:pt x="1432586" y="1862391"/>
                  </a:lnTo>
                  <a:lnTo>
                    <a:pt x="1492670" y="1848850"/>
                  </a:lnTo>
                  <a:lnTo>
                    <a:pt x="1497866" y="1866899"/>
                  </a:lnTo>
                  <a:lnTo>
                    <a:pt x="1518807" y="1890107"/>
                  </a:lnTo>
                  <a:lnTo>
                    <a:pt x="1472581" y="1935212"/>
                  </a:lnTo>
                  <a:close/>
                </a:path>
                <a:path w="6852284" h="5232400">
                  <a:moveTo>
                    <a:pt x="5596700" y="1981199"/>
                  </a:moveTo>
                  <a:lnTo>
                    <a:pt x="5499960" y="1981199"/>
                  </a:lnTo>
                  <a:lnTo>
                    <a:pt x="5454440" y="1968499"/>
                  </a:lnTo>
                  <a:lnTo>
                    <a:pt x="5412515" y="1943099"/>
                  </a:lnTo>
                  <a:lnTo>
                    <a:pt x="5374946" y="1917699"/>
                  </a:lnTo>
                  <a:lnTo>
                    <a:pt x="5360924" y="1901236"/>
                  </a:lnTo>
                  <a:lnTo>
                    <a:pt x="5371738" y="1892299"/>
                  </a:lnTo>
                  <a:lnTo>
                    <a:pt x="5362006" y="1879599"/>
                  </a:lnTo>
                  <a:lnTo>
                    <a:pt x="5352824" y="1866899"/>
                  </a:lnTo>
                  <a:lnTo>
                    <a:pt x="5344215" y="1854199"/>
                  </a:lnTo>
                  <a:lnTo>
                    <a:pt x="5772584" y="1854199"/>
                  </a:lnTo>
                  <a:lnTo>
                    <a:pt x="5754759" y="1879599"/>
                  </a:lnTo>
                  <a:lnTo>
                    <a:pt x="5722130" y="1917699"/>
                  </a:lnTo>
                  <a:lnTo>
                    <a:pt x="5684390" y="1943099"/>
                  </a:lnTo>
                  <a:lnTo>
                    <a:pt x="5642319" y="1968499"/>
                  </a:lnTo>
                  <a:lnTo>
                    <a:pt x="5596700" y="1981199"/>
                  </a:lnTo>
                  <a:close/>
                </a:path>
                <a:path w="6852284" h="5232400">
                  <a:moveTo>
                    <a:pt x="4508496" y="2605669"/>
                  </a:moveTo>
                  <a:lnTo>
                    <a:pt x="4490297" y="2578099"/>
                  </a:lnTo>
                  <a:lnTo>
                    <a:pt x="4467751" y="2559446"/>
                  </a:lnTo>
                  <a:lnTo>
                    <a:pt x="5328915" y="1860120"/>
                  </a:lnTo>
                  <a:lnTo>
                    <a:pt x="5342497" y="1879599"/>
                  </a:lnTo>
                  <a:lnTo>
                    <a:pt x="5360924" y="1901236"/>
                  </a:lnTo>
                  <a:lnTo>
                    <a:pt x="4508496" y="2605669"/>
                  </a:lnTo>
                  <a:close/>
                </a:path>
                <a:path w="6852284" h="5232400">
                  <a:moveTo>
                    <a:pt x="2602215" y="2284981"/>
                  </a:moveTo>
                  <a:lnTo>
                    <a:pt x="1881436" y="1919741"/>
                  </a:lnTo>
                  <a:lnTo>
                    <a:pt x="1891165" y="1904999"/>
                  </a:lnTo>
                  <a:lnTo>
                    <a:pt x="1909954" y="1867058"/>
                  </a:lnTo>
                  <a:lnTo>
                    <a:pt x="2627586" y="2228249"/>
                  </a:lnTo>
                  <a:lnTo>
                    <a:pt x="2620705" y="2235199"/>
                  </a:lnTo>
                  <a:lnTo>
                    <a:pt x="2602215" y="2284981"/>
                  </a:lnTo>
                  <a:close/>
                </a:path>
                <a:path w="6852284" h="5232400">
                  <a:moveTo>
                    <a:pt x="1835320" y="1968499"/>
                  </a:moveTo>
                  <a:lnTo>
                    <a:pt x="1715866" y="1968499"/>
                  </a:lnTo>
                  <a:lnTo>
                    <a:pt x="1756546" y="1955799"/>
                  </a:lnTo>
                  <a:lnTo>
                    <a:pt x="1792496" y="1930399"/>
                  </a:lnTo>
                  <a:lnTo>
                    <a:pt x="1822525" y="1892299"/>
                  </a:lnTo>
                  <a:lnTo>
                    <a:pt x="1824018" y="1890645"/>
                  </a:lnTo>
                  <a:lnTo>
                    <a:pt x="1881436" y="1919741"/>
                  </a:lnTo>
                  <a:lnTo>
                    <a:pt x="1866018" y="1943099"/>
                  </a:lnTo>
                  <a:lnTo>
                    <a:pt x="1835320" y="1968499"/>
                  </a:lnTo>
                  <a:close/>
                </a:path>
                <a:path w="6852284" h="5232400">
                  <a:moveTo>
                    <a:pt x="1717233" y="2031999"/>
                  </a:moveTo>
                  <a:lnTo>
                    <a:pt x="1626088" y="2031999"/>
                  </a:lnTo>
                  <a:lnTo>
                    <a:pt x="1583204" y="2019299"/>
                  </a:lnTo>
                  <a:lnTo>
                    <a:pt x="1543710" y="1993899"/>
                  </a:lnTo>
                  <a:lnTo>
                    <a:pt x="1515039" y="1973320"/>
                  </a:lnTo>
                  <a:lnTo>
                    <a:pt x="1555684" y="1933842"/>
                  </a:lnTo>
                  <a:lnTo>
                    <a:pt x="1586757" y="1955799"/>
                  </a:lnTo>
                  <a:lnTo>
                    <a:pt x="1627430" y="1968499"/>
                  </a:lnTo>
                  <a:lnTo>
                    <a:pt x="1835320" y="1968499"/>
                  </a:lnTo>
                  <a:lnTo>
                    <a:pt x="1799803" y="1993899"/>
                  </a:lnTo>
                  <a:lnTo>
                    <a:pt x="1760197" y="2019299"/>
                  </a:lnTo>
                  <a:lnTo>
                    <a:pt x="1717233" y="2031999"/>
                  </a:lnTo>
                  <a:close/>
                </a:path>
                <a:path w="6852284" h="5232400">
                  <a:moveTo>
                    <a:pt x="434742" y="3022599"/>
                  </a:moveTo>
                  <a:lnTo>
                    <a:pt x="358154" y="3022599"/>
                  </a:lnTo>
                  <a:lnTo>
                    <a:pt x="1472581" y="1935212"/>
                  </a:lnTo>
                  <a:lnTo>
                    <a:pt x="1477760" y="1943099"/>
                  </a:lnTo>
                  <a:lnTo>
                    <a:pt x="1508323" y="1968499"/>
                  </a:lnTo>
                  <a:lnTo>
                    <a:pt x="1515039" y="1973320"/>
                  </a:lnTo>
                  <a:lnTo>
                    <a:pt x="434742" y="3022599"/>
                  </a:lnTo>
                  <a:close/>
                </a:path>
                <a:path w="6852284" h="5232400">
                  <a:moveTo>
                    <a:pt x="2683891" y="2256588"/>
                  </a:moveTo>
                  <a:lnTo>
                    <a:pt x="2627586" y="2228249"/>
                  </a:lnTo>
                  <a:lnTo>
                    <a:pt x="2645852" y="2209799"/>
                  </a:lnTo>
                  <a:lnTo>
                    <a:pt x="2676550" y="2171699"/>
                  </a:lnTo>
                  <a:lnTo>
                    <a:pt x="2712067" y="2146299"/>
                  </a:lnTo>
                  <a:lnTo>
                    <a:pt x="2751673" y="2133599"/>
                  </a:lnTo>
                  <a:lnTo>
                    <a:pt x="2794637" y="2120899"/>
                  </a:lnTo>
                  <a:lnTo>
                    <a:pt x="2847432" y="2120899"/>
                  </a:lnTo>
                  <a:lnTo>
                    <a:pt x="2840074" y="2171743"/>
                  </a:lnTo>
                  <a:lnTo>
                    <a:pt x="2795752" y="2184399"/>
                  </a:lnTo>
                  <a:lnTo>
                    <a:pt x="2754973" y="2197099"/>
                  </a:lnTo>
                  <a:lnTo>
                    <a:pt x="2719038" y="2222499"/>
                  </a:lnTo>
                  <a:lnTo>
                    <a:pt x="2689092" y="2247899"/>
                  </a:lnTo>
                  <a:lnTo>
                    <a:pt x="2683891" y="2256588"/>
                  </a:lnTo>
                  <a:close/>
                </a:path>
                <a:path w="6852284" h="5232400">
                  <a:moveTo>
                    <a:pt x="3016949" y="2548692"/>
                  </a:moveTo>
                  <a:lnTo>
                    <a:pt x="2978248" y="2499706"/>
                  </a:lnTo>
                  <a:lnTo>
                    <a:pt x="2990598" y="2489199"/>
                  </a:lnTo>
                  <a:lnTo>
                    <a:pt x="3013361" y="2451099"/>
                  </a:lnTo>
                  <a:lnTo>
                    <a:pt x="3027871" y="2412999"/>
                  </a:lnTo>
                  <a:lnTo>
                    <a:pt x="3032965" y="2374899"/>
                  </a:lnTo>
                  <a:lnTo>
                    <a:pt x="3027871" y="2324099"/>
                  </a:lnTo>
                  <a:lnTo>
                    <a:pt x="3013361" y="2285999"/>
                  </a:lnTo>
                  <a:lnTo>
                    <a:pt x="2990598" y="2247899"/>
                  </a:lnTo>
                  <a:lnTo>
                    <a:pt x="2960742" y="2222499"/>
                  </a:lnTo>
                  <a:lnTo>
                    <a:pt x="2924954" y="2197099"/>
                  </a:lnTo>
                  <a:lnTo>
                    <a:pt x="2894372" y="2187523"/>
                  </a:lnTo>
                  <a:lnTo>
                    <a:pt x="2903091" y="2126025"/>
                  </a:lnTo>
                  <a:lnTo>
                    <a:pt x="2928666" y="2133599"/>
                  </a:lnTo>
                  <a:lnTo>
                    <a:pt x="2968160" y="2146299"/>
                  </a:lnTo>
                  <a:lnTo>
                    <a:pt x="3003547" y="2171699"/>
                  </a:lnTo>
                  <a:lnTo>
                    <a:pt x="3034110" y="2209799"/>
                  </a:lnTo>
                  <a:lnTo>
                    <a:pt x="3059130" y="2235199"/>
                  </a:lnTo>
                  <a:lnTo>
                    <a:pt x="3077890" y="2285999"/>
                  </a:lnTo>
                  <a:lnTo>
                    <a:pt x="3089672" y="2324099"/>
                  </a:lnTo>
                  <a:lnTo>
                    <a:pt x="3093759" y="2374899"/>
                  </a:lnTo>
                  <a:lnTo>
                    <a:pt x="3089672" y="2412999"/>
                  </a:lnTo>
                  <a:lnTo>
                    <a:pt x="3077890" y="2463799"/>
                  </a:lnTo>
                  <a:lnTo>
                    <a:pt x="3059130" y="2501899"/>
                  </a:lnTo>
                  <a:lnTo>
                    <a:pt x="3034110" y="2527299"/>
                  </a:lnTo>
                  <a:lnTo>
                    <a:pt x="3016949" y="2548692"/>
                  </a:lnTo>
                  <a:close/>
                </a:path>
                <a:path w="6852284" h="5232400">
                  <a:moveTo>
                    <a:pt x="2875010" y="2324099"/>
                  </a:moveTo>
                  <a:lnTo>
                    <a:pt x="2818027" y="2324099"/>
                  </a:lnTo>
                  <a:lnTo>
                    <a:pt x="2840074" y="2171743"/>
                  </a:lnTo>
                  <a:lnTo>
                    <a:pt x="2840228" y="2171699"/>
                  </a:lnTo>
                  <a:lnTo>
                    <a:pt x="2884396" y="2184399"/>
                  </a:lnTo>
                  <a:lnTo>
                    <a:pt x="2894372" y="2187523"/>
                  </a:lnTo>
                  <a:lnTo>
                    <a:pt x="2875010" y="2324099"/>
                  </a:lnTo>
                  <a:close/>
                </a:path>
                <a:path w="6852284" h="5232400">
                  <a:moveTo>
                    <a:pt x="2818027" y="2324099"/>
                  </a:moveTo>
                  <a:lnTo>
                    <a:pt x="2683891" y="2256588"/>
                  </a:lnTo>
                  <a:lnTo>
                    <a:pt x="2689092" y="2247899"/>
                  </a:lnTo>
                  <a:lnTo>
                    <a:pt x="2719038" y="2222499"/>
                  </a:lnTo>
                  <a:lnTo>
                    <a:pt x="2754973" y="2197099"/>
                  </a:lnTo>
                  <a:lnTo>
                    <a:pt x="2795752" y="2184399"/>
                  </a:lnTo>
                  <a:lnTo>
                    <a:pt x="2840074" y="2171743"/>
                  </a:lnTo>
                  <a:lnTo>
                    <a:pt x="2818027" y="2324099"/>
                  </a:lnTo>
                  <a:close/>
                </a:path>
                <a:path w="6852284" h="5232400">
                  <a:moveTo>
                    <a:pt x="2978248" y="2499706"/>
                  </a:moveTo>
                  <a:lnTo>
                    <a:pt x="2869609" y="2362199"/>
                  </a:lnTo>
                  <a:lnTo>
                    <a:pt x="2894372" y="2187523"/>
                  </a:lnTo>
                  <a:lnTo>
                    <a:pt x="2924954" y="2197099"/>
                  </a:lnTo>
                  <a:lnTo>
                    <a:pt x="2960742" y="2222499"/>
                  </a:lnTo>
                  <a:lnTo>
                    <a:pt x="2990598" y="2247899"/>
                  </a:lnTo>
                  <a:lnTo>
                    <a:pt x="3013361" y="2285999"/>
                  </a:lnTo>
                  <a:lnTo>
                    <a:pt x="3027871" y="2324099"/>
                  </a:lnTo>
                  <a:lnTo>
                    <a:pt x="3032965" y="2374899"/>
                  </a:lnTo>
                  <a:lnTo>
                    <a:pt x="3027871" y="2412999"/>
                  </a:lnTo>
                  <a:lnTo>
                    <a:pt x="3013361" y="2451099"/>
                  </a:lnTo>
                  <a:lnTo>
                    <a:pt x="2990598" y="2489199"/>
                  </a:lnTo>
                  <a:lnTo>
                    <a:pt x="2978248" y="2499706"/>
                  </a:lnTo>
                  <a:close/>
                </a:path>
                <a:path w="6852284" h="5232400">
                  <a:moveTo>
                    <a:pt x="2685649" y="2483447"/>
                  </a:moveTo>
                  <a:lnTo>
                    <a:pt x="2666283" y="2451099"/>
                  </a:lnTo>
                  <a:lnTo>
                    <a:pt x="2661213" y="2437802"/>
                  </a:lnTo>
                  <a:lnTo>
                    <a:pt x="2779663" y="2374899"/>
                  </a:lnTo>
                  <a:lnTo>
                    <a:pt x="2656235" y="2312355"/>
                  </a:lnTo>
                  <a:lnTo>
                    <a:pt x="2666283" y="2285999"/>
                  </a:lnTo>
                  <a:lnTo>
                    <a:pt x="2683891" y="2256588"/>
                  </a:lnTo>
                  <a:lnTo>
                    <a:pt x="2818027" y="2324099"/>
                  </a:lnTo>
                  <a:lnTo>
                    <a:pt x="2875010" y="2324099"/>
                  </a:lnTo>
                  <a:lnTo>
                    <a:pt x="2869609" y="2362199"/>
                  </a:lnTo>
                  <a:lnTo>
                    <a:pt x="2909744" y="2412999"/>
                  </a:lnTo>
                  <a:lnTo>
                    <a:pt x="2841086" y="2412999"/>
                  </a:lnTo>
                  <a:lnTo>
                    <a:pt x="2813434" y="2451099"/>
                  </a:lnTo>
                  <a:lnTo>
                    <a:pt x="2746276" y="2451099"/>
                  </a:lnTo>
                  <a:lnTo>
                    <a:pt x="2685649" y="2483447"/>
                  </a:lnTo>
                  <a:close/>
                </a:path>
                <a:path w="6852284" h="5232400">
                  <a:moveTo>
                    <a:pt x="2604007" y="2468181"/>
                  </a:moveTo>
                  <a:lnTo>
                    <a:pt x="2601837" y="2463799"/>
                  </a:lnTo>
                  <a:lnTo>
                    <a:pt x="2589981" y="2412999"/>
                  </a:lnTo>
                  <a:lnTo>
                    <a:pt x="2585866" y="2374899"/>
                  </a:lnTo>
                  <a:lnTo>
                    <a:pt x="2589981" y="2324099"/>
                  </a:lnTo>
                  <a:lnTo>
                    <a:pt x="2601837" y="2285999"/>
                  </a:lnTo>
                  <a:lnTo>
                    <a:pt x="2602215" y="2284981"/>
                  </a:lnTo>
                  <a:lnTo>
                    <a:pt x="2656235" y="2312355"/>
                  </a:lnTo>
                  <a:lnTo>
                    <a:pt x="2651757" y="2324099"/>
                  </a:lnTo>
                  <a:lnTo>
                    <a:pt x="2646660" y="2374899"/>
                  </a:lnTo>
                  <a:lnTo>
                    <a:pt x="2651757" y="2412999"/>
                  </a:lnTo>
                  <a:lnTo>
                    <a:pt x="2661213" y="2437802"/>
                  </a:lnTo>
                  <a:lnTo>
                    <a:pt x="2604007" y="2468181"/>
                  </a:lnTo>
                  <a:close/>
                </a:path>
                <a:path w="6852284" h="5232400">
                  <a:moveTo>
                    <a:pt x="2661213" y="2437802"/>
                  </a:moveTo>
                  <a:lnTo>
                    <a:pt x="2651757" y="2412999"/>
                  </a:lnTo>
                  <a:lnTo>
                    <a:pt x="2646660" y="2374899"/>
                  </a:lnTo>
                  <a:lnTo>
                    <a:pt x="2651757" y="2324099"/>
                  </a:lnTo>
                  <a:lnTo>
                    <a:pt x="2656235" y="2312355"/>
                  </a:lnTo>
                  <a:lnTo>
                    <a:pt x="2779663" y="2374899"/>
                  </a:lnTo>
                  <a:lnTo>
                    <a:pt x="2661213" y="2437802"/>
                  </a:lnTo>
                  <a:close/>
                </a:path>
                <a:path w="6852284" h="5232400">
                  <a:moveTo>
                    <a:pt x="2840228" y="2565399"/>
                  </a:moveTo>
                  <a:lnTo>
                    <a:pt x="2795752" y="2552699"/>
                  </a:lnTo>
                  <a:lnTo>
                    <a:pt x="2754973" y="2539999"/>
                  </a:lnTo>
                  <a:lnTo>
                    <a:pt x="2750969" y="2537169"/>
                  </a:lnTo>
                  <a:lnTo>
                    <a:pt x="2841086" y="2412999"/>
                  </a:lnTo>
                  <a:lnTo>
                    <a:pt x="2934926" y="2532922"/>
                  </a:lnTo>
                  <a:lnTo>
                    <a:pt x="2924954" y="2539999"/>
                  </a:lnTo>
                  <a:lnTo>
                    <a:pt x="2884396" y="2552699"/>
                  </a:lnTo>
                  <a:lnTo>
                    <a:pt x="2840228" y="2565399"/>
                  </a:lnTo>
                  <a:close/>
                </a:path>
                <a:path w="6852284" h="5232400">
                  <a:moveTo>
                    <a:pt x="2934926" y="2532922"/>
                  </a:moveTo>
                  <a:lnTo>
                    <a:pt x="2841086" y="2412999"/>
                  </a:lnTo>
                  <a:lnTo>
                    <a:pt x="2909744" y="2412999"/>
                  </a:lnTo>
                  <a:lnTo>
                    <a:pt x="2978248" y="2499706"/>
                  </a:lnTo>
                  <a:lnTo>
                    <a:pt x="2960742" y="2514599"/>
                  </a:lnTo>
                  <a:lnTo>
                    <a:pt x="2934926" y="2532922"/>
                  </a:lnTo>
                  <a:close/>
                </a:path>
                <a:path w="6852284" h="5232400">
                  <a:moveTo>
                    <a:pt x="2707382" y="2504712"/>
                  </a:moveTo>
                  <a:lnTo>
                    <a:pt x="2689092" y="2489199"/>
                  </a:lnTo>
                  <a:lnTo>
                    <a:pt x="2685649" y="2483447"/>
                  </a:lnTo>
                  <a:lnTo>
                    <a:pt x="2746276" y="2451099"/>
                  </a:lnTo>
                  <a:lnTo>
                    <a:pt x="2707382" y="2504712"/>
                  </a:lnTo>
                  <a:close/>
                </a:path>
                <a:path w="6852284" h="5232400">
                  <a:moveTo>
                    <a:pt x="2750969" y="2537169"/>
                  </a:moveTo>
                  <a:lnTo>
                    <a:pt x="2719038" y="2514599"/>
                  </a:lnTo>
                  <a:lnTo>
                    <a:pt x="2707382" y="2504712"/>
                  </a:lnTo>
                  <a:lnTo>
                    <a:pt x="2746276" y="2451099"/>
                  </a:lnTo>
                  <a:lnTo>
                    <a:pt x="2813434" y="2451099"/>
                  </a:lnTo>
                  <a:lnTo>
                    <a:pt x="2750969" y="2537169"/>
                  </a:lnTo>
                  <a:close/>
                </a:path>
                <a:path w="6852284" h="5232400">
                  <a:moveTo>
                    <a:pt x="1643445" y="2973772"/>
                  </a:moveTo>
                  <a:lnTo>
                    <a:pt x="1638879" y="2959099"/>
                  </a:lnTo>
                  <a:lnTo>
                    <a:pt x="1623579" y="2928202"/>
                  </a:lnTo>
                  <a:lnTo>
                    <a:pt x="2133961" y="2717799"/>
                  </a:lnTo>
                  <a:lnTo>
                    <a:pt x="2604007" y="2468181"/>
                  </a:lnTo>
                  <a:lnTo>
                    <a:pt x="2620705" y="2501899"/>
                  </a:lnTo>
                  <a:lnTo>
                    <a:pt x="2631199" y="2512499"/>
                  </a:lnTo>
                  <a:lnTo>
                    <a:pt x="2175015" y="2755899"/>
                  </a:lnTo>
                  <a:lnTo>
                    <a:pt x="2176596" y="2781299"/>
                  </a:lnTo>
                  <a:lnTo>
                    <a:pt x="2120458" y="2781299"/>
                  </a:lnTo>
                  <a:lnTo>
                    <a:pt x="1643445" y="2973772"/>
                  </a:lnTo>
                  <a:close/>
                </a:path>
                <a:path w="6852284" h="5232400">
                  <a:moveTo>
                    <a:pt x="2669607" y="2556782"/>
                  </a:moveTo>
                  <a:lnTo>
                    <a:pt x="2645852" y="2527299"/>
                  </a:lnTo>
                  <a:lnTo>
                    <a:pt x="2631199" y="2512499"/>
                  </a:lnTo>
                  <a:lnTo>
                    <a:pt x="2685649" y="2483447"/>
                  </a:lnTo>
                  <a:lnTo>
                    <a:pt x="2689092" y="2489199"/>
                  </a:lnTo>
                  <a:lnTo>
                    <a:pt x="2707382" y="2504712"/>
                  </a:lnTo>
                  <a:lnTo>
                    <a:pt x="2669607" y="2556782"/>
                  </a:lnTo>
                  <a:close/>
                </a:path>
                <a:path w="6852284" h="5232400">
                  <a:moveTo>
                    <a:pt x="4172011" y="2593384"/>
                  </a:moveTo>
                  <a:lnTo>
                    <a:pt x="4129364" y="2555100"/>
                  </a:lnTo>
                  <a:lnTo>
                    <a:pt x="4132266" y="2552699"/>
                  </a:lnTo>
                  <a:lnTo>
                    <a:pt x="4167784" y="2527299"/>
                  </a:lnTo>
                  <a:lnTo>
                    <a:pt x="4207388" y="2501899"/>
                  </a:lnTo>
                  <a:lnTo>
                    <a:pt x="4250348" y="2489199"/>
                  </a:lnTo>
                  <a:lnTo>
                    <a:pt x="4341514" y="2489199"/>
                  </a:lnTo>
                  <a:lnTo>
                    <a:pt x="4345875" y="2490489"/>
                  </a:lnTo>
                  <a:lnTo>
                    <a:pt x="4326291" y="2552699"/>
                  </a:lnTo>
                  <a:lnTo>
                    <a:pt x="4251699" y="2552699"/>
                  </a:lnTo>
                  <a:lnTo>
                    <a:pt x="4211015" y="2565399"/>
                  </a:lnTo>
                  <a:lnTo>
                    <a:pt x="4175066" y="2590799"/>
                  </a:lnTo>
                  <a:lnTo>
                    <a:pt x="4172011" y="2593384"/>
                  </a:lnTo>
                  <a:close/>
                </a:path>
                <a:path w="6852284" h="5232400">
                  <a:moveTo>
                    <a:pt x="4422825" y="2595928"/>
                  </a:moveTo>
                  <a:lnTo>
                    <a:pt x="4416746" y="2590789"/>
                  </a:lnTo>
                  <a:lnTo>
                    <a:pt x="4380810" y="2565399"/>
                  </a:lnTo>
                  <a:lnTo>
                    <a:pt x="4379174" y="2564889"/>
                  </a:lnTo>
                  <a:lnTo>
                    <a:pt x="4396604" y="2509679"/>
                  </a:lnTo>
                  <a:lnTo>
                    <a:pt x="4424078" y="2527299"/>
                  </a:lnTo>
                  <a:lnTo>
                    <a:pt x="4459596" y="2552699"/>
                  </a:lnTo>
                  <a:lnTo>
                    <a:pt x="4467751" y="2559446"/>
                  </a:lnTo>
                  <a:lnTo>
                    <a:pt x="4422825" y="2595928"/>
                  </a:lnTo>
                  <a:close/>
                </a:path>
                <a:path w="6852284" h="5232400">
                  <a:moveTo>
                    <a:pt x="2960340" y="2565399"/>
                  </a:moveTo>
                  <a:lnTo>
                    <a:pt x="2840228" y="2565399"/>
                  </a:lnTo>
                  <a:lnTo>
                    <a:pt x="2884396" y="2552699"/>
                  </a:lnTo>
                  <a:lnTo>
                    <a:pt x="2924954" y="2539999"/>
                  </a:lnTo>
                  <a:lnTo>
                    <a:pt x="2934926" y="2532922"/>
                  </a:lnTo>
                  <a:lnTo>
                    <a:pt x="2960340" y="2565399"/>
                  </a:lnTo>
                  <a:close/>
                </a:path>
                <a:path w="6852284" h="5232400">
                  <a:moveTo>
                    <a:pt x="2840228" y="2628899"/>
                  </a:moveTo>
                  <a:lnTo>
                    <a:pt x="2794637" y="2616199"/>
                  </a:lnTo>
                  <a:lnTo>
                    <a:pt x="2751673" y="2603499"/>
                  </a:lnTo>
                  <a:lnTo>
                    <a:pt x="2712053" y="2590789"/>
                  </a:lnTo>
                  <a:lnTo>
                    <a:pt x="2750969" y="2537169"/>
                  </a:lnTo>
                  <a:lnTo>
                    <a:pt x="2754973" y="2539999"/>
                  </a:lnTo>
                  <a:lnTo>
                    <a:pt x="2795752" y="2552699"/>
                  </a:lnTo>
                  <a:lnTo>
                    <a:pt x="2840228" y="2565399"/>
                  </a:lnTo>
                  <a:lnTo>
                    <a:pt x="2960340" y="2565399"/>
                  </a:lnTo>
                  <a:lnTo>
                    <a:pt x="2975880" y="2585258"/>
                  </a:lnTo>
                  <a:lnTo>
                    <a:pt x="2968160" y="2590799"/>
                  </a:lnTo>
                  <a:lnTo>
                    <a:pt x="2928666" y="2603499"/>
                  </a:lnTo>
                  <a:lnTo>
                    <a:pt x="2885782" y="2616199"/>
                  </a:lnTo>
                  <a:lnTo>
                    <a:pt x="2840228" y="2628899"/>
                  </a:lnTo>
                  <a:close/>
                </a:path>
                <a:path w="6852284" h="5232400">
                  <a:moveTo>
                    <a:pt x="3187449" y="3403165"/>
                  </a:moveTo>
                  <a:lnTo>
                    <a:pt x="3148626" y="3378199"/>
                  </a:lnTo>
                  <a:lnTo>
                    <a:pt x="3133160" y="3378199"/>
                  </a:lnTo>
                  <a:lnTo>
                    <a:pt x="3298226" y="2997199"/>
                  </a:lnTo>
                  <a:lnTo>
                    <a:pt x="2975880" y="2585258"/>
                  </a:lnTo>
                  <a:lnTo>
                    <a:pt x="3003547" y="2565399"/>
                  </a:lnTo>
                  <a:lnTo>
                    <a:pt x="3016949" y="2548692"/>
                  </a:lnTo>
                  <a:lnTo>
                    <a:pt x="3341197" y="2959099"/>
                  </a:lnTo>
                  <a:lnTo>
                    <a:pt x="3579394" y="2959099"/>
                  </a:lnTo>
                  <a:lnTo>
                    <a:pt x="3437580" y="2997199"/>
                  </a:lnTo>
                  <a:lnTo>
                    <a:pt x="3574712" y="3035299"/>
                  </a:lnTo>
                  <a:lnTo>
                    <a:pt x="3346518" y="3035299"/>
                  </a:lnTo>
                  <a:lnTo>
                    <a:pt x="3187449" y="3403165"/>
                  </a:lnTo>
                  <a:close/>
                </a:path>
                <a:path w="6852284" h="5232400">
                  <a:moveTo>
                    <a:pt x="4282313" y="2692399"/>
                  </a:moveTo>
                  <a:lnTo>
                    <a:pt x="4172011" y="2593384"/>
                  </a:lnTo>
                  <a:lnTo>
                    <a:pt x="4175080" y="2590789"/>
                  </a:lnTo>
                  <a:lnTo>
                    <a:pt x="4211015" y="2565399"/>
                  </a:lnTo>
                  <a:lnTo>
                    <a:pt x="4251699" y="2552699"/>
                  </a:lnTo>
                  <a:lnTo>
                    <a:pt x="4326291" y="2552699"/>
                  </a:lnTo>
                  <a:lnTo>
                    <a:pt x="4282313" y="2692399"/>
                  </a:lnTo>
                  <a:close/>
                </a:path>
                <a:path w="6852284" h="5232400">
                  <a:moveTo>
                    <a:pt x="4403544" y="2692399"/>
                  </a:moveTo>
                  <a:lnTo>
                    <a:pt x="4282313" y="2692399"/>
                  </a:lnTo>
                  <a:lnTo>
                    <a:pt x="4326291" y="2552699"/>
                  </a:lnTo>
                  <a:lnTo>
                    <a:pt x="4340136" y="2552699"/>
                  </a:lnTo>
                  <a:lnTo>
                    <a:pt x="4379174" y="2564889"/>
                  </a:lnTo>
                  <a:lnTo>
                    <a:pt x="4350946" y="2654299"/>
                  </a:lnTo>
                  <a:lnTo>
                    <a:pt x="4449649" y="2654299"/>
                  </a:lnTo>
                  <a:lnTo>
                    <a:pt x="4403544" y="2692399"/>
                  </a:lnTo>
                  <a:close/>
                </a:path>
                <a:path w="6852284" h="5232400">
                  <a:moveTo>
                    <a:pt x="2348139" y="3092213"/>
                  </a:moveTo>
                  <a:lnTo>
                    <a:pt x="2343212" y="3086099"/>
                  </a:lnTo>
                  <a:lnTo>
                    <a:pt x="2307695" y="3060699"/>
                  </a:lnTo>
                  <a:lnTo>
                    <a:pt x="2304720" y="3059745"/>
                  </a:lnTo>
                  <a:lnTo>
                    <a:pt x="2669607" y="2556782"/>
                  </a:lnTo>
                  <a:lnTo>
                    <a:pt x="2676550" y="2565399"/>
                  </a:lnTo>
                  <a:lnTo>
                    <a:pt x="2712053" y="2590789"/>
                  </a:lnTo>
                  <a:lnTo>
                    <a:pt x="2348139" y="3092213"/>
                  </a:lnTo>
                  <a:close/>
                </a:path>
                <a:path w="6852284" h="5232400">
                  <a:moveTo>
                    <a:pt x="4350946" y="2654299"/>
                  </a:moveTo>
                  <a:lnTo>
                    <a:pt x="4379174" y="2564889"/>
                  </a:lnTo>
                  <a:lnTo>
                    <a:pt x="4380810" y="2565399"/>
                  </a:lnTo>
                  <a:lnTo>
                    <a:pt x="4416760" y="2590799"/>
                  </a:lnTo>
                  <a:lnTo>
                    <a:pt x="4422825" y="2595928"/>
                  </a:lnTo>
                  <a:lnTo>
                    <a:pt x="4350946" y="2654299"/>
                  </a:lnTo>
                  <a:close/>
                </a:path>
                <a:path w="6852284" h="5232400">
                  <a:moveTo>
                    <a:pt x="4117097" y="2814639"/>
                  </a:moveTo>
                  <a:lnTo>
                    <a:pt x="4107501" y="2781299"/>
                  </a:lnTo>
                  <a:lnTo>
                    <a:pt x="4105234" y="2764485"/>
                  </a:lnTo>
                  <a:lnTo>
                    <a:pt x="4238656" y="2730499"/>
                  </a:lnTo>
                  <a:lnTo>
                    <a:pt x="4133429" y="2635502"/>
                  </a:lnTo>
                  <a:lnTo>
                    <a:pt x="4145039" y="2616199"/>
                  </a:lnTo>
                  <a:lnTo>
                    <a:pt x="4172011" y="2593384"/>
                  </a:lnTo>
                  <a:lnTo>
                    <a:pt x="4282313" y="2692399"/>
                  </a:lnTo>
                  <a:lnTo>
                    <a:pt x="4403544" y="2692399"/>
                  </a:lnTo>
                  <a:lnTo>
                    <a:pt x="4357440" y="2730499"/>
                  </a:lnTo>
                  <a:lnTo>
                    <a:pt x="4487171" y="2760441"/>
                  </a:lnTo>
                  <a:lnTo>
                    <a:pt x="4486070" y="2768599"/>
                  </a:lnTo>
                  <a:lnTo>
                    <a:pt x="4288464" y="2768599"/>
                  </a:lnTo>
                  <a:lnTo>
                    <a:pt x="4117097" y="2814639"/>
                  </a:lnTo>
                  <a:close/>
                </a:path>
                <a:path w="6852284" h="5232400">
                  <a:moveTo>
                    <a:pt x="4449649" y="2654299"/>
                  </a:moveTo>
                  <a:lnTo>
                    <a:pt x="4350946" y="2654299"/>
                  </a:lnTo>
                  <a:lnTo>
                    <a:pt x="4422825" y="2595928"/>
                  </a:lnTo>
                  <a:lnTo>
                    <a:pt x="4446796" y="2616199"/>
                  </a:lnTo>
                  <a:lnTo>
                    <a:pt x="4463057" y="2643219"/>
                  </a:lnTo>
                  <a:lnTo>
                    <a:pt x="4449649" y="2654299"/>
                  </a:lnTo>
                  <a:close/>
                </a:path>
                <a:path w="6852284" h="5232400">
                  <a:moveTo>
                    <a:pt x="4045512" y="2779697"/>
                  </a:moveTo>
                  <a:lnTo>
                    <a:pt x="4045685" y="2692399"/>
                  </a:lnTo>
                  <a:lnTo>
                    <a:pt x="4057544" y="2654299"/>
                  </a:lnTo>
                  <a:lnTo>
                    <a:pt x="4076414" y="2616199"/>
                  </a:lnTo>
                  <a:lnTo>
                    <a:pt x="4089720" y="2596043"/>
                  </a:lnTo>
                  <a:lnTo>
                    <a:pt x="4133429" y="2635502"/>
                  </a:lnTo>
                  <a:lnTo>
                    <a:pt x="4122122" y="2654299"/>
                  </a:lnTo>
                  <a:lnTo>
                    <a:pt x="4107501" y="2692399"/>
                  </a:lnTo>
                  <a:lnTo>
                    <a:pt x="4102364" y="2743199"/>
                  </a:lnTo>
                  <a:lnTo>
                    <a:pt x="4105234" y="2764485"/>
                  </a:lnTo>
                  <a:lnTo>
                    <a:pt x="4045512" y="2779697"/>
                  </a:lnTo>
                  <a:close/>
                </a:path>
                <a:path w="6852284" h="5232400">
                  <a:moveTo>
                    <a:pt x="4546940" y="2774235"/>
                  </a:moveTo>
                  <a:lnTo>
                    <a:pt x="4487171" y="2760441"/>
                  </a:lnTo>
                  <a:lnTo>
                    <a:pt x="4489498" y="2743199"/>
                  </a:lnTo>
                  <a:lnTo>
                    <a:pt x="4484356" y="2692399"/>
                  </a:lnTo>
                  <a:lnTo>
                    <a:pt x="4469725" y="2654299"/>
                  </a:lnTo>
                  <a:lnTo>
                    <a:pt x="4463057" y="2643219"/>
                  </a:lnTo>
                  <a:lnTo>
                    <a:pt x="4508496" y="2605669"/>
                  </a:lnTo>
                  <a:lnTo>
                    <a:pt x="4515448" y="2616199"/>
                  </a:lnTo>
                  <a:lnTo>
                    <a:pt x="4534318" y="2654299"/>
                  </a:lnTo>
                  <a:lnTo>
                    <a:pt x="4546177" y="2692399"/>
                  </a:lnTo>
                  <a:lnTo>
                    <a:pt x="4550292" y="2743199"/>
                  </a:lnTo>
                  <a:lnTo>
                    <a:pt x="4546940" y="2774235"/>
                  </a:lnTo>
                  <a:close/>
                </a:path>
                <a:path w="6852284" h="5232400">
                  <a:moveTo>
                    <a:pt x="4105234" y="2764485"/>
                  </a:moveTo>
                  <a:lnTo>
                    <a:pt x="4102364" y="2743199"/>
                  </a:lnTo>
                  <a:lnTo>
                    <a:pt x="4107501" y="2692399"/>
                  </a:lnTo>
                  <a:lnTo>
                    <a:pt x="4122122" y="2654299"/>
                  </a:lnTo>
                  <a:lnTo>
                    <a:pt x="4133429" y="2635502"/>
                  </a:lnTo>
                  <a:lnTo>
                    <a:pt x="4238656" y="2730499"/>
                  </a:lnTo>
                  <a:lnTo>
                    <a:pt x="4105234" y="2764485"/>
                  </a:lnTo>
                  <a:close/>
                </a:path>
                <a:path w="6852284" h="5232400">
                  <a:moveTo>
                    <a:pt x="4487171" y="2760441"/>
                  </a:moveTo>
                  <a:lnTo>
                    <a:pt x="4357440" y="2730499"/>
                  </a:lnTo>
                  <a:lnTo>
                    <a:pt x="4463057" y="2643219"/>
                  </a:lnTo>
                  <a:lnTo>
                    <a:pt x="4469725" y="2654299"/>
                  </a:lnTo>
                  <a:lnTo>
                    <a:pt x="4484356" y="2692399"/>
                  </a:lnTo>
                  <a:lnTo>
                    <a:pt x="4489498" y="2743199"/>
                  </a:lnTo>
                  <a:lnTo>
                    <a:pt x="4487171" y="2760441"/>
                  </a:lnTo>
                  <a:close/>
                </a:path>
                <a:path w="6852284" h="5232400">
                  <a:moveTo>
                    <a:pt x="4340136" y="2933699"/>
                  </a:moveTo>
                  <a:lnTo>
                    <a:pt x="4251699" y="2933699"/>
                  </a:lnTo>
                  <a:lnTo>
                    <a:pt x="4211015" y="2920999"/>
                  </a:lnTo>
                  <a:lnTo>
                    <a:pt x="4175066" y="2895599"/>
                  </a:lnTo>
                  <a:lnTo>
                    <a:pt x="4145039" y="2857499"/>
                  </a:lnTo>
                  <a:lnTo>
                    <a:pt x="4122122" y="2832099"/>
                  </a:lnTo>
                  <a:lnTo>
                    <a:pt x="4117097" y="2814639"/>
                  </a:lnTo>
                  <a:lnTo>
                    <a:pt x="4288464" y="2768599"/>
                  </a:lnTo>
                  <a:lnTo>
                    <a:pt x="4309549" y="2793999"/>
                  </a:lnTo>
                  <a:lnTo>
                    <a:pt x="4420574" y="2793999"/>
                  </a:lnTo>
                  <a:lnTo>
                    <a:pt x="4476806" y="2807515"/>
                  </a:lnTo>
                  <a:lnTo>
                    <a:pt x="4469725" y="2832099"/>
                  </a:lnTo>
                  <a:lnTo>
                    <a:pt x="4446796" y="2857499"/>
                  </a:lnTo>
                  <a:lnTo>
                    <a:pt x="4416760" y="2895599"/>
                  </a:lnTo>
                  <a:lnTo>
                    <a:pt x="4380810" y="2920999"/>
                  </a:lnTo>
                  <a:lnTo>
                    <a:pt x="4340136" y="2933699"/>
                  </a:lnTo>
                  <a:close/>
                </a:path>
                <a:path w="6852284" h="5232400">
                  <a:moveTo>
                    <a:pt x="4309549" y="2793999"/>
                  </a:moveTo>
                  <a:lnTo>
                    <a:pt x="4288464" y="2768599"/>
                  </a:lnTo>
                  <a:lnTo>
                    <a:pt x="4314899" y="2768599"/>
                  </a:lnTo>
                  <a:lnTo>
                    <a:pt x="4309549" y="2793999"/>
                  </a:lnTo>
                  <a:close/>
                </a:path>
                <a:path w="6852284" h="5232400">
                  <a:moveTo>
                    <a:pt x="4420574" y="2793999"/>
                  </a:moveTo>
                  <a:lnTo>
                    <a:pt x="4309549" y="2793999"/>
                  </a:lnTo>
                  <a:lnTo>
                    <a:pt x="4314899" y="2768599"/>
                  </a:lnTo>
                  <a:lnTo>
                    <a:pt x="4420574" y="2793999"/>
                  </a:lnTo>
                  <a:close/>
                </a:path>
                <a:path w="6852284" h="5232400">
                  <a:moveTo>
                    <a:pt x="4476806" y="2807515"/>
                  </a:moveTo>
                  <a:lnTo>
                    <a:pt x="4314899" y="2768599"/>
                  </a:lnTo>
                  <a:lnTo>
                    <a:pt x="4486070" y="2768599"/>
                  </a:lnTo>
                  <a:lnTo>
                    <a:pt x="4484356" y="2781299"/>
                  </a:lnTo>
                  <a:lnTo>
                    <a:pt x="4476806" y="2807515"/>
                  </a:lnTo>
                  <a:close/>
                </a:path>
                <a:path w="6852284" h="5232400">
                  <a:moveTo>
                    <a:pt x="5280907" y="3000787"/>
                  </a:moveTo>
                  <a:lnTo>
                    <a:pt x="4536697" y="2821910"/>
                  </a:lnTo>
                  <a:lnTo>
                    <a:pt x="4546177" y="2781299"/>
                  </a:lnTo>
                  <a:lnTo>
                    <a:pt x="4546940" y="2774235"/>
                  </a:lnTo>
                  <a:lnTo>
                    <a:pt x="5293929" y="2946637"/>
                  </a:lnTo>
                  <a:lnTo>
                    <a:pt x="5282217" y="2984499"/>
                  </a:lnTo>
                  <a:lnTo>
                    <a:pt x="5280907" y="3000787"/>
                  </a:lnTo>
                  <a:close/>
                </a:path>
                <a:path w="6852284" h="5232400">
                  <a:moveTo>
                    <a:pt x="3579394" y="2959099"/>
                  </a:moveTo>
                  <a:lnTo>
                    <a:pt x="3341197" y="2959099"/>
                  </a:lnTo>
                  <a:lnTo>
                    <a:pt x="4045512" y="2779697"/>
                  </a:lnTo>
                  <a:lnTo>
                    <a:pt x="4045685" y="2781299"/>
                  </a:lnTo>
                  <a:lnTo>
                    <a:pt x="4057223" y="2830725"/>
                  </a:lnTo>
                  <a:lnTo>
                    <a:pt x="3579394" y="2959099"/>
                  </a:lnTo>
                  <a:close/>
                </a:path>
                <a:path w="6852284" h="5232400">
                  <a:moveTo>
                    <a:pt x="2192404" y="3035299"/>
                  </a:moveTo>
                  <a:lnTo>
                    <a:pt x="2136200" y="3035299"/>
                  </a:lnTo>
                  <a:lnTo>
                    <a:pt x="2120458" y="2781299"/>
                  </a:lnTo>
                  <a:lnTo>
                    <a:pt x="2176596" y="2781299"/>
                  </a:lnTo>
                  <a:lnTo>
                    <a:pt x="2192404" y="3035299"/>
                  </a:lnTo>
                  <a:close/>
                </a:path>
                <a:path w="6852284" h="5232400">
                  <a:moveTo>
                    <a:pt x="5352594" y="2960176"/>
                  </a:moveTo>
                  <a:lnTo>
                    <a:pt x="5293929" y="2946637"/>
                  </a:lnTo>
                  <a:lnTo>
                    <a:pt x="5294002" y="2946399"/>
                  </a:lnTo>
                  <a:lnTo>
                    <a:pt x="5312766" y="2895599"/>
                  </a:lnTo>
                  <a:lnTo>
                    <a:pt x="5337791" y="2870199"/>
                  </a:lnTo>
                  <a:lnTo>
                    <a:pt x="5368358" y="2832099"/>
                  </a:lnTo>
                  <a:lnTo>
                    <a:pt x="5403750" y="2806699"/>
                  </a:lnTo>
                  <a:lnTo>
                    <a:pt x="5443248" y="2793999"/>
                  </a:lnTo>
                  <a:lnTo>
                    <a:pt x="5486134" y="2781299"/>
                  </a:lnTo>
                  <a:lnTo>
                    <a:pt x="5577273" y="2781299"/>
                  </a:lnTo>
                  <a:lnTo>
                    <a:pt x="5582538" y="2782856"/>
                  </a:lnTo>
                  <a:lnTo>
                    <a:pt x="5566564" y="2832099"/>
                  </a:lnTo>
                  <a:lnTo>
                    <a:pt x="5531690" y="2832099"/>
                  </a:lnTo>
                  <a:lnTo>
                    <a:pt x="5487457" y="2844799"/>
                  </a:lnTo>
                  <a:lnTo>
                    <a:pt x="5446773" y="2857499"/>
                  </a:lnTo>
                  <a:lnTo>
                    <a:pt x="5410824" y="2882899"/>
                  </a:lnTo>
                  <a:lnTo>
                    <a:pt x="5380798" y="2908299"/>
                  </a:lnTo>
                  <a:lnTo>
                    <a:pt x="5357881" y="2946399"/>
                  </a:lnTo>
                  <a:lnTo>
                    <a:pt x="5352594" y="2960176"/>
                  </a:lnTo>
                  <a:close/>
                </a:path>
                <a:path w="6852284" h="5232400">
                  <a:moveTo>
                    <a:pt x="6749788" y="2819399"/>
                  </a:moveTo>
                  <a:lnTo>
                    <a:pt x="6669413" y="2819399"/>
                  </a:lnTo>
                  <a:lnTo>
                    <a:pt x="6670115" y="2806699"/>
                  </a:lnTo>
                  <a:lnTo>
                    <a:pt x="6670693" y="2806699"/>
                  </a:lnTo>
                  <a:lnTo>
                    <a:pt x="6671122" y="2793999"/>
                  </a:lnTo>
                  <a:lnTo>
                    <a:pt x="6671351" y="2781299"/>
                  </a:lnTo>
                  <a:lnTo>
                    <a:pt x="6751605" y="2781299"/>
                  </a:lnTo>
                  <a:lnTo>
                    <a:pt x="6751410" y="2793999"/>
                  </a:lnTo>
                  <a:lnTo>
                    <a:pt x="6750465" y="2807515"/>
                  </a:lnTo>
                  <a:lnTo>
                    <a:pt x="6749788" y="2819399"/>
                  </a:lnTo>
                  <a:close/>
                </a:path>
                <a:path w="6852284" h="5232400">
                  <a:moveTo>
                    <a:pt x="1148500" y="3028939"/>
                  </a:moveTo>
                  <a:lnTo>
                    <a:pt x="1162918" y="2959099"/>
                  </a:lnTo>
                  <a:lnTo>
                    <a:pt x="1181765" y="2920999"/>
                  </a:lnTo>
                  <a:lnTo>
                    <a:pt x="1206872" y="2882899"/>
                  </a:lnTo>
                  <a:lnTo>
                    <a:pt x="1237503" y="2857499"/>
                  </a:lnTo>
                  <a:lnTo>
                    <a:pt x="1272920" y="2832099"/>
                  </a:lnTo>
                  <a:lnTo>
                    <a:pt x="1312386" y="2806699"/>
                  </a:lnTo>
                  <a:lnTo>
                    <a:pt x="1355164" y="2793999"/>
                  </a:lnTo>
                  <a:lnTo>
                    <a:pt x="1446099" y="2793999"/>
                  </a:lnTo>
                  <a:lnTo>
                    <a:pt x="1489056" y="2806699"/>
                  </a:lnTo>
                  <a:lnTo>
                    <a:pt x="1528657" y="2832099"/>
                  </a:lnTo>
                  <a:lnTo>
                    <a:pt x="1564170" y="2857499"/>
                  </a:lnTo>
                  <a:lnTo>
                    <a:pt x="1356338" y="2857499"/>
                  </a:lnTo>
                  <a:lnTo>
                    <a:pt x="1315771" y="2870199"/>
                  </a:lnTo>
                  <a:lnTo>
                    <a:pt x="1279979" y="2895599"/>
                  </a:lnTo>
                  <a:lnTo>
                    <a:pt x="1250119" y="2920999"/>
                  </a:lnTo>
                  <a:lnTo>
                    <a:pt x="1227355" y="2959099"/>
                  </a:lnTo>
                  <a:lnTo>
                    <a:pt x="1212845" y="2997199"/>
                  </a:lnTo>
                  <a:lnTo>
                    <a:pt x="1209820" y="3027359"/>
                  </a:lnTo>
                  <a:lnTo>
                    <a:pt x="1148500" y="3028939"/>
                  </a:lnTo>
                  <a:close/>
                </a:path>
                <a:path w="6852284" h="5232400">
                  <a:moveTo>
                    <a:pt x="5707680" y="2952117"/>
                  </a:moveTo>
                  <a:lnTo>
                    <a:pt x="5682554" y="2908299"/>
                  </a:lnTo>
                  <a:lnTo>
                    <a:pt x="5652519" y="2882899"/>
                  </a:lnTo>
                  <a:lnTo>
                    <a:pt x="5616568" y="2857499"/>
                  </a:lnTo>
                  <a:lnTo>
                    <a:pt x="5615390" y="2857131"/>
                  </a:lnTo>
                  <a:lnTo>
                    <a:pt x="5634449" y="2798558"/>
                  </a:lnTo>
                  <a:lnTo>
                    <a:pt x="5659837" y="2806699"/>
                  </a:lnTo>
                  <a:lnTo>
                    <a:pt x="5695355" y="2832099"/>
                  </a:lnTo>
                  <a:lnTo>
                    <a:pt x="5726055" y="2870199"/>
                  </a:lnTo>
                  <a:lnTo>
                    <a:pt x="5751206" y="2895599"/>
                  </a:lnTo>
                  <a:lnTo>
                    <a:pt x="5766876" y="2937783"/>
                  </a:lnTo>
                  <a:lnTo>
                    <a:pt x="5707680" y="2952117"/>
                  </a:lnTo>
                  <a:close/>
                </a:path>
                <a:path w="6852284" h="5232400">
                  <a:moveTo>
                    <a:pt x="4459596" y="2933699"/>
                  </a:moveTo>
                  <a:lnTo>
                    <a:pt x="4340136" y="2933699"/>
                  </a:lnTo>
                  <a:lnTo>
                    <a:pt x="4380810" y="2920999"/>
                  </a:lnTo>
                  <a:lnTo>
                    <a:pt x="4416760" y="2895599"/>
                  </a:lnTo>
                  <a:lnTo>
                    <a:pt x="4446796" y="2857499"/>
                  </a:lnTo>
                  <a:lnTo>
                    <a:pt x="4469725" y="2832099"/>
                  </a:lnTo>
                  <a:lnTo>
                    <a:pt x="4476806" y="2807515"/>
                  </a:lnTo>
                  <a:lnTo>
                    <a:pt x="4536697" y="2821910"/>
                  </a:lnTo>
                  <a:lnTo>
                    <a:pt x="4534318" y="2832099"/>
                  </a:lnTo>
                  <a:lnTo>
                    <a:pt x="4515448" y="2870199"/>
                  </a:lnTo>
                  <a:lnTo>
                    <a:pt x="4490297" y="2908299"/>
                  </a:lnTo>
                  <a:lnTo>
                    <a:pt x="4459596" y="2933699"/>
                  </a:lnTo>
                  <a:close/>
                </a:path>
                <a:path w="6852284" h="5232400">
                  <a:moveTo>
                    <a:pt x="4341514" y="2997199"/>
                  </a:moveTo>
                  <a:lnTo>
                    <a:pt x="4250348" y="2997199"/>
                  </a:lnTo>
                  <a:lnTo>
                    <a:pt x="4207388" y="2984499"/>
                  </a:lnTo>
                  <a:lnTo>
                    <a:pt x="4167784" y="2959099"/>
                  </a:lnTo>
                  <a:lnTo>
                    <a:pt x="4132266" y="2933699"/>
                  </a:lnTo>
                  <a:lnTo>
                    <a:pt x="4101565" y="2908299"/>
                  </a:lnTo>
                  <a:lnTo>
                    <a:pt x="4076414" y="2870199"/>
                  </a:lnTo>
                  <a:lnTo>
                    <a:pt x="4057544" y="2832099"/>
                  </a:lnTo>
                  <a:lnTo>
                    <a:pt x="4057223" y="2830725"/>
                  </a:lnTo>
                  <a:lnTo>
                    <a:pt x="4117097" y="2814639"/>
                  </a:lnTo>
                  <a:lnTo>
                    <a:pt x="4122122" y="2832099"/>
                  </a:lnTo>
                  <a:lnTo>
                    <a:pt x="4145039" y="2857499"/>
                  </a:lnTo>
                  <a:lnTo>
                    <a:pt x="4175066" y="2895599"/>
                  </a:lnTo>
                  <a:lnTo>
                    <a:pt x="4211015" y="2920999"/>
                  </a:lnTo>
                  <a:lnTo>
                    <a:pt x="4251699" y="2933699"/>
                  </a:lnTo>
                  <a:lnTo>
                    <a:pt x="4459596" y="2933699"/>
                  </a:lnTo>
                  <a:lnTo>
                    <a:pt x="4424078" y="2959099"/>
                  </a:lnTo>
                  <a:lnTo>
                    <a:pt x="4384474" y="2984499"/>
                  </a:lnTo>
                  <a:lnTo>
                    <a:pt x="4341514" y="2997199"/>
                  </a:lnTo>
                  <a:close/>
                </a:path>
                <a:path w="6852284" h="5232400">
                  <a:moveTo>
                    <a:pt x="6204083" y="4317999"/>
                  </a:moveTo>
                  <a:lnTo>
                    <a:pt x="5950752" y="4317999"/>
                  </a:lnTo>
                  <a:lnTo>
                    <a:pt x="5985040" y="4305299"/>
                  </a:lnTo>
                  <a:lnTo>
                    <a:pt x="6017060" y="4305299"/>
                  </a:lnTo>
                  <a:lnTo>
                    <a:pt x="6080235" y="4279899"/>
                  </a:lnTo>
                  <a:lnTo>
                    <a:pt x="6095173" y="4279899"/>
                  </a:lnTo>
                  <a:lnTo>
                    <a:pt x="6118480" y="4267199"/>
                  </a:lnTo>
                  <a:lnTo>
                    <a:pt x="6133953" y="4267199"/>
                  </a:lnTo>
                  <a:lnTo>
                    <a:pt x="6141544" y="4254499"/>
                  </a:lnTo>
                  <a:lnTo>
                    <a:pt x="6165234" y="4254499"/>
                  </a:lnTo>
                  <a:lnTo>
                    <a:pt x="6171412" y="4241799"/>
                  </a:lnTo>
                  <a:lnTo>
                    <a:pt x="6215872" y="4229099"/>
                  </a:lnTo>
                  <a:lnTo>
                    <a:pt x="6259724" y="4203699"/>
                  </a:lnTo>
                  <a:lnTo>
                    <a:pt x="6302047" y="4178299"/>
                  </a:lnTo>
                  <a:lnTo>
                    <a:pt x="6341921" y="4152899"/>
                  </a:lnTo>
                  <a:lnTo>
                    <a:pt x="6353421" y="4140199"/>
                  </a:lnTo>
                  <a:lnTo>
                    <a:pt x="6387067" y="4114799"/>
                  </a:lnTo>
                  <a:lnTo>
                    <a:pt x="6421833" y="4089399"/>
                  </a:lnTo>
                  <a:lnTo>
                    <a:pt x="6457081" y="4051299"/>
                  </a:lnTo>
                  <a:lnTo>
                    <a:pt x="6492169" y="4025899"/>
                  </a:lnTo>
                  <a:lnTo>
                    <a:pt x="6526458" y="3987799"/>
                  </a:lnTo>
                  <a:lnTo>
                    <a:pt x="6559308" y="3949699"/>
                  </a:lnTo>
                  <a:lnTo>
                    <a:pt x="6590079" y="3911599"/>
                  </a:lnTo>
                  <a:lnTo>
                    <a:pt x="6618129" y="3860799"/>
                  </a:lnTo>
                  <a:lnTo>
                    <a:pt x="6642821" y="3822699"/>
                  </a:lnTo>
                  <a:lnTo>
                    <a:pt x="6663512" y="3784599"/>
                  </a:lnTo>
                  <a:lnTo>
                    <a:pt x="6668304" y="3771899"/>
                  </a:lnTo>
                  <a:lnTo>
                    <a:pt x="6673461" y="3759199"/>
                  </a:lnTo>
                  <a:lnTo>
                    <a:pt x="6678865" y="3746499"/>
                  </a:lnTo>
                  <a:lnTo>
                    <a:pt x="6684397" y="3733799"/>
                  </a:lnTo>
                  <a:lnTo>
                    <a:pt x="6691723" y="3721099"/>
                  </a:lnTo>
                  <a:lnTo>
                    <a:pt x="6698633" y="3708399"/>
                  </a:lnTo>
                  <a:lnTo>
                    <a:pt x="6704927" y="3695699"/>
                  </a:lnTo>
                  <a:lnTo>
                    <a:pt x="6710402" y="3682999"/>
                  </a:lnTo>
                  <a:lnTo>
                    <a:pt x="6726975" y="3619499"/>
                  </a:lnTo>
                  <a:lnTo>
                    <a:pt x="6740828" y="3568699"/>
                  </a:lnTo>
                  <a:lnTo>
                    <a:pt x="6752042" y="3517899"/>
                  </a:lnTo>
                  <a:lnTo>
                    <a:pt x="6760697" y="3479799"/>
                  </a:lnTo>
                  <a:lnTo>
                    <a:pt x="6766572" y="3428999"/>
                  </a:lnTo>
                  <a:lnTo>
                    <a:pt x="6770425" y="3378199"/>
                  </a:lnTo>
                  <a:lnTo>
                    <a:pt x="6772190" y="3341863"/>
                  </a:lnTo>
                  <a:lnTo>
                    <a:pt x="6772257" y="3332419"/>
                  </a:lnTo>
                  <a:lnTo>
                    <a:pt x="6772149" y="3289299"/>
                  </a:lnTo>
                  <a:lnTo>
                    <a:pt x="6770065" y="3238499"/>
                  </a:lnTo>
                  <a:lnTo>
                    <a:pt x="6766046" y="3187699"/>
                  </a:lnTo>
                  <a:lnTo>
                    <a:pt x="6758498" y="3136899"/>
                  </a:lnTo>
                  <a:lnTo>
                    <a:pt x="6745618" y="3086099"/>
                  </a:lnTo>
                  <a:lnTo>
                    <a:pt x="6729220" y="3035299"/>
                  </a:lnTo>
                  <a:lnTo>
                    <a:pt x="6711120" y="2984499"/>
                  </a:lnTo>
                  <a:lnTo>
                    <a:pt x="6693132" y="2933699"/>
                  </a:lnTo>
                  <a:lnTo>
                    <a:pt x="6677073" y="2895599"/>
                  </a:lnTo>
                  <a:lnTo>
                    <a:pt x="6669704" y="2870199"/>
                  </a:lnTo>
                  <a:lnTo>
                    <a:pt x="6666338" y="2857499"/>
                  </a:lnTo>
                  <a:lnTo>
                    <a:pt x="6666050" y="2844799"/>
                  </a:lnTo>
                  <a:lnTo>
                    <a:pt x="6667918" y="2832099"/>
                  </a:lnTo>
                  <a:lnTo>
                    <a:pt x="6668658" y="2819399"/>
                  </a:lnTo>
                  <a:lnTo>
                    <a:pt x="6748885" y="2819399"/>
                  </a:lnTo>
                  <a:lnTo>
                    <a:pt x="6746936" y="2844799"/>
                  </a:lnTo>
                  <a:lnTo>
                    <a:pt x="6746120" y="2844799"/>
                  </a:lnTo>
                  <a:lnTo>
                    <a:pt x="6747620" y="2857499"/>
                  </a:lnTo>
                  <a:lnTo>
                    <a:pt x="6750884" y="2870199"/>
                  </a:lnTo>
                  <a:lnTo>
                    <a:pt x="6767637" y="2908299"/>
                  </a:lnTo>
                  <a:lnTo>
                    <a:pt x="6784740" y="2946399"/>
                  </a:lnTo>
                  <a:lnTo>
                    <a:pt x="6801340" y="2997199"/>
                  </a:lnTo>
                  <a:lnTo>
                    <a:pt x="6816585" y="3047999"/>
                  </a:lnTo>
                  <a:lnTo>
                    <a:pt x="6829622" y="3098799"/>
                  </a:lnTo>
                  <a:lnTo>
                    <a:pt x="6839599" y="3136899"/>
                  </a:lnTo>
                  <a:lnTo>
                    <a:pt x="6845665" y="3187699"/>
                  </a:lnTo>
                  <a:lnTo>
                    <a:pt x="6849943" y="3238499"/>
                  </a:lnTo>
                  <a:lnTo>
                    <a:pt x="6852148" y="3289299"/>
                  </a:lnTo>
                  <a:lnTo>
                    <a:pt x="6852190" y="3341863"/>
                  </a:lnTo>
                  <a:lnTo>
                    <a:pt x="6850253" y="3390899"/>
                  </a:lnTo>
                  <a:lnTo>
                    <a:pt x="6846107" y="3441699"/>
                  </a:lnTo>
                  <a:lnTo>
                    <a:pt x="6839800" y="3479799"/>
                  </a:lnTo>
                  <a:lnTo>
                    <a:pt x="6830567" y="3543299"/>
                  </a:lnTo>
                  <a:lnTo>
                    <a:pt x="6818637" y="3594099"/>
                  </a:lnTo>
                  <a:lnTo>
                    <a:pt x="6803906" y="3644899"/>
                  </a:lnTo>
                  <a:lnTo>
                    <a:pt x="6786273" y="3708399"/>
                  </a:lnTo>
                  <a:lnTo>
                    <a:pt x="6779380" y="3721099"/>
                  </a:lnTo>
                  <a:lnTo>
                    <a:pt x="6771833" y="3746499"/>
                  </a:lnTo>
                  <a:lnTo>
                    <a:pt x="6763888" y="3759199"/>
                  </a:lnTo>
                  <a:lnTo>
                    <a:pt x="6755804" y="3771899"/>
                  </a:lnTo>
                  <a:lnTo>
                    <a:pt x="6750870" y="3784599"/>
                  </a:lnTo>
                  <a:lnTo>
                    <a:pt x="6746045" y="3797299"/>
                  </a:lnTo>
                  <a:lnTo>
                    <a:pt x="6741430" y="3797299"/>
                  </a:lnTo>
                  <a:lnTo>
                    <a:pt x="6737123" y="3809999"/>
                  </a:lnTo>
                  <a:lnTo>
                    <a:pt x="6717811" y="3848099"/>
                  </a:lnTo>
                  <a:lnTo>
                    <a:pt x="6694661" y="3898899"/>
                  </a:lnTo>
                  <a:lnTo>
                    <a:pt x="6667918" y="3936999"/>
                  </a:lnTo>
                  <a:lnTo>
                    <a:pt x="6637827" y="3975099"/>
                  </a:lnTo>
                  <a:lnTo>
                    <a:pt x="6604635" y="4013199"/>
                  </a:lnTo>
                  <a:lnTo>
                    <a:pt x="6568587" y="4063999"/>
                  </a:lnTo>
                  <a:lnTo>
                    <a:pt x="6529928" y="4102099"/>
                  </a:lnTo>
                  <a:lnTo>
                    <a:pt x="6488904" y="4140199"/>
                  </a:lnTo>
                  <a:lnTo>
                    <a:pt x="6445759" y="4178299"/>
                  </a:lnTo>
                  <a:lnTo>
                    <a:pt x="6400740" y="4203699"/>
                  </a:lnTo>
                  <a:lnTo>
                    <a:pt x="6388725" y="4216399"/>
                  </a:lnTo>
                  <a:lnTo>
                    <a:pt x="6345134" y="4241799"/>
                  </a:lnTo>
                  <a:lnTo>
                    <a:pt x="6299107" y="4267199"/>
                  </a:lnTo>
                  <a:lnTo>
                    <a:pt x="6204083" y="4317999"/>
                  </a:lnTo>
                  <a:close/>
                </a:path>
                <a:path w="6852284" h="5232400">
                  <a:moveTo>
                    <a:pt x="5513008" y="2997199"/>
                  </a:moveTo>
                  <a:lnTo>
                    <a:pt x="5352594" y="2960176"/>
                  </a:lnTo>
                  <a:lnTo>
                    <a:pt x="5357881" y="2946399"/>
                  </a:lnTo>
                  <a:lnTo>
                    <a:pt x="5380798" y="2908299"/>
                  </a:lnTo>
                  <a:lnTo>
                    <a:pt x="5410824" y="2882899"/>
                  </a:lnTo>
                  <a:lnTo>
                    <a:pt x="5446773" y="2857499"/>
                  </a:lnTo>
                  <a:lnTo>
                    <a:pt x="5487457" y="2844799"/>
                  </a:lnTo>
                  <a:lnTo>
                    <a:pt x="5531690" y="2832099"/>
                  </a:lnTo>
                  <a:lnTo>
                    <a:pt x="5563591" y="2841265"/>
                  </a:lnTo>
                  <a:lnTo>
                    <a:pt x="5513008" y="2997199"/>
                  </a:lnTo>
                  <a:close/>
                </a:path>
                <a:path w="6852284" h="5232400">
                  <a:moveTo>
                    <a:pt x="5563591" y="2841265"/>
                  </a:moveTo>
                  <a:lnTo>
                    <a:pt x="5531690" y="2832099"/>
                  </a:lnTo>
                  <a:lnTo>
                    <a:pt x="5566564" y="2832099"/>
                  </a:lnTo>
                  <a:lnTo>
                    <a:pt x="5563591" y="2841265"/>
                  </a:lnTo>
                  <a:close/>
                </a:path>
                <a:path w="6852284" h="5232400">
                  <a:moveTo>
                    <a:pt x="5580019" y="3289299"/>
                  </a:moveTo>
                  <a:lnTo>
                    <a:pt x="5531690" y="3289299"/>
                  </a:lnTo>
                  <a:lnTo>
                    <a:pt x="5577296" y="3276593"/>
                  </a:lnTo>
                  <a:lnTo>
                    <a:pt x="5620233" y="3263899"/>
                  </a:lnTo>
                  <a:lnTo>
                    <a:pt x="5659837" y="3251199"/>
                  </a:lnTo>
                  <a:lnTo>
                    <a:pt x="5695355" y="3225799"/>
                  </a:lnTo>
                  <a:lnTo>
                    <a:pt x="5726055" y="3187699"/>
                  </a:lnTo>
                  <a:lnTo>
                    <a:pt x="5751206" y="3162299"/>
                  </a:lnTo>
                  <a:lnTo>
                    <a:pt x="5757924" y="3148736"/>
                  </a:lnTo>
                  <a:lnTo>
                    <a:pt x="6431066" y="2832099"/>
                  </a:lnTo>
                  <a:lnTo>
                    <a:pt x="6562218" y="2832099"/>
                  </a:lnTo>
                  <a:lnTo>
                    <a:pt x="5580019" y="3289299"/>
                  </a:lnTo>
                  <a:close/>
                </a:path>
                <a:path w="6852284" h="5232400">
                  <a:moveTo>
                    <a:pt x="5721401" y="2997199"/>
                  </a:moveTo>
                  <a:lnTo>
                    <a:pt x="5513008" y="2997199"/>
                  </a:lnTo>
                  <a:lnTo>
                    <a:pt x="5563591" y="2841265"/>
                  </a:lnTo>
                  <a:lnTo>
                    <a:pt x="5575895" y="2844799"/>
                  </a:lnTo>
                  <a:lnTo>
                    <a:pt x="5615390" y="2857131"/>
                  </a:lnTo>
                  <a:lnTo>
                    <a:pt x="5573945" y="2984499"/>
                  </a:lnTo>
                  <a:lnTo>
                    <a:pt x="5720115" y="2984499"/>
                  </a:lnTo>
                  <a:lnTo>
                    <a:pt x="5721401" y="2997199"/>
                  </a:lnTo>
                  <a:close/>
                </a:path>
                <a:path w="6852284" h="5232400">
                  <a:moveTo>
                    <a:pt x="5573945" y="2984499"/>
                  </a:moveTo>
                  <a:lnTo>
                    <a:pt x="5615390" y="2857131"/>
                  </a:lnTo>
                  <a:lnTo>
                    <a:pt x="5616568" y="2857499"/>
                  </a:lnTo>
                  <a:lnTo>
                    <a:pt x="5652519" y="2882899"/>
                  </a:lnTo>
                  <a:lnTo>
                    <a:pt x="5682554" y="2908299"/>
                  </a:lnTo>
                  <a:lnTo>
                    <a:pt x="5705484" y="2946399"/>
                  </a:lnTo>
                  <a:lnTo>
                    <a:pt x="5707680" y="2952117"/>
                  </a:lnTo>
                  <a:lnTo>
                    <a:pt x="5573945" y="2984499"/>
                  </a:lnTo>
                  <a:close/>
                </a:path>
                <a:path w="6852284" h="5232400">
                  <a:moveTo>
                    <a:pt x="1209820" y="3027359"/>
                  </a:moveTo>
                  <a:lnTo>
                    <a:pt x="1227355" y="2959099"/>
                  </a:lnTo>
                  <a:lnTo>
                    <a:pt x="1250119" y="2920999"/>
                  </a:lnTo>
                  <a:lnTo>
                    <a:pt x="1279979" y="2895599"/>
                  </a:lnTo>
                  <a:lnTo>
                    <a:pt x="1315771" y="2870199"/>
                  </a:lnTo>
                  <a:lnTo>
                    <a:pt x="1356338" y="2857499"/>
                  </a:lnTo>
                  <a:lnTo>
                    <a:pt x="1444981" y="2857499"/>
                  </a:lnTo>
                  <a:lnTo>
                    <a:pt x="1485752" y="2870199"/>
                  </a:lnTo>
                  <a:lnTo>
                    <a:pt x="1521683" y="2895599"/>
                  </a:lnTo>
                  <a:lnTo>
                    <a:pt x="1551625" y="2920999"/>
                  </a:lnTo>
                  <a:lnTo>
                    <a:pt x="1569325" y="2950568"/>
                  </a:lnTo>
                  <a:lnTo>
                    <a:pt x="1394594" y="3022599"/>
                  </a:lnTo>
                  <a:lnTo>
                    <a:pt x="1209820" y="3027359"/>
                  </a:lnTo>
                  <a:close/>
                </a:path>
                <a:path w="6852284" h="5232400">
                  <a:moveTo>
                    <a:pt x="1569325" y="2950568"/>
                  </a:moveTo>
                  <a:lnTo>
                    <a:pt x="1551625" y="2920999"/>
                  </a:lnTo>
                  <a:lnTo>
                    <a:pt x="1521683" y="2895599"/>
                  </a:lnTo>
                  <a:lnTo>
                    <a:pt x="1485752" y="2870199"/>
                  </a:lnTo>
                  <a:lnTo>
                    <a:pt x="1444981" y="2857499"/>
                  </a:lnTo>
                  <a:lnTo>
                    <a:pt x="1564170" y="2857499"/>
                  </a:lnTo>
                  <a:lnTo>
                    <a:pt x="1594865" y="2882899"/>
                  </a:lnTo>
                  <a:lnTo>
                    <a:pt x="1620012" y="2920999"/>
                  </a:lnTo>
                  <a:lnTo>
                    <a:pt x="1623579" y="2928202"/>
                  </a:lnTo>
                  <a:lnTo>
                    <a:pt x="1569325" y="2950568"/>
                  </a:lnTo>
                  <a:close/>
                </a:path>
                <a:path w="6852284" h="5232400">
                  <a:moveTo>
                    <a:pt x="1211957" y="3079461"/>
                  </a:moveTo>
                  <a:lnTo>
                    <a:pt x="1207750" y="3047999"/>
                  </a:lnTo>
                  <a:lnTo>
                    <a:pt x="1209820" y="3027359"/>
                  </a:lnTo>
                  <a:lnTo>
                    <a:pt x="1394594" y="3022599"/>
                  </a:lnTo>
                  <a:lnTo>
                    <a:pt x="1569325" y="2950568"/>
                  </a:lnTo>
                  <a:lnTo>
                    <a:pt x="1574433" y="2959099"/>
                  </a:lnTo>
                  <a:lnTo>
                    <a:pt x="1588482" y="2995949"/>
                  </a:lnTo>
                  <a:lnTo>
                    <a:pt x="1428010" y="3060699"/>
                  </a:lnTo>
                  <a:lnTo>
                    <a:pt x="1427658" y="3073399"/>
                  </a:lnTo>
                  <a:lnTo>
                    <a:pt x="1371707" y="3073399"/>
                  </a:lnTo>
                  <a:lnTo>
                    <a:pt x="1211957" y="3079461"/>
                  </a:lnTo>
                  <a:close/>
                </a:path>
                <a:path w="6852284" h="5232400">
                  <a:moveTo>
                    <a:pt x="5720115" y="2984499"/>
                  </a:moveTo>
                  <a:lnTo>
                    <a:pt x="5573945" y="2984499"/>
                  </a:lnTo>
                  <a:lnTo>
                    <a:pt x="5707680" y="2952117"/>
                  </a:lnTo>
                  <a:lnTo>
                    <a:pt x="5720115" y="2984499"/>
                  </a:lnTo>
                  <a:close/>
                </a:path>
                <a:path w="6852284" h="5232400">
                  <a:moveTo>
                    <a:pt x="5425928" y="3185671"/>
                  </a:moveTo>
                  <a:lnTo>
                    <a:pt x="5410824" y="3174999"/>
                  </a:lnTo>
                  <a:lnTo>
                    <a:pt x="5380798" y="3149599"/>
                  </a:lnTo>
                  <a:lnTo>
                    <a:pt x="5380029" y="3148322"/>
                  </a:lnTo>
                  <a:lnTo>
                    <a:pt x="5477333" y="3047999"/>
                  </a:lnTo>
                  <a:lnTo>
                    <a:pt x="5340172" y="3015032"/>
                  </a:lnTo>
                  <a:lnTo>
                    <a:pt x="5343260" y="2984499"/>
                  </a:lnTo>
                  <a:lnTo>
                    <a:pt x="5352594" y="2960176"/>
                  </a:lnTo>
                  <a:lnTo>
                    <a:pt x="5513008" y="2997199"/>
                  </a:lnTo>
                  <a:lnTo>
                    <a:pt x="5721401" y="2997199"/>
                  </a:lnTo>
                  <a:lnTo>
                    <a:pt x="5723201" y="3014983"/>
                  </a:lnTo>
                  <a:lnTo>
                    <a:pt x="5546252" y="3060699"/>
                  </a:lnTo>
                  <a:lnTo>
                    <a:pt x="5425928" y="3185671"/>
                  </a:lnTo>
                  <a:close/>
                </a:path>
                <a:path w="6852284" h="5232400">
                  <a:moveTo>
                    <a:pt x="1564170" y="3238499"/>
                  </a:moveTo>
                  <a:lnTo>
                    <a:pt x="1444981" y="3238499"/>
                  </a:lnTo>
                  <a:lnTo>
                    <a:pt x="1485752" y="3225799"/>
                  </a:lnTo>
                  <a:lnTo>
                    <a:pt x="1521683" y="3200399"/>
                  </a:lnTo>
                  <a:lnTo>
                    <a:pt x="1551625" y="3162299"/>
                  </a:lnTo>
                  <a:lnTo>
                    <a:pt x="1574433" y="3136899"/>
                  </a:lnTo>
                  <a:lnTo>
                    <a:pt x="1588958" y="3086099"/>
                  </a:lnTo>
                  <a:lnTo>
                    <a:pt x="1594055" y="3047999"/>
                  </a:lnTo>
                  <a:lnTo>
                    <a:pt x="1588958" y="2997199"/>
                  </a:lnTo>
                  <a:lnTo>
                    <a:pt x="1588482" y="2995949"/>
                  </a:lnTo>
                  <a:lnTo>
                    <a:pt x="1643445" y="2973772"/>
                  </a:lnTo>
                  <a:lnTo>
                    <a:pt x="1650735" y="2997199"/>
                  </a:lnTo>
                  <a:lnTo>
                    <a:pt x="1654849" y="3047999"/>
                  </a:lnTo>
                  <a:lnTo>
                    <a:pt x="1650735" y="3086099"/>
                  </a:lnTo>
                  <a:lnTo>
                    <a:pt x="1638879" y="3136899"/>
                  </a:lnTo>
                  <a:lnTo>
                    <a:pt x="1620012" y="3174999"/>
                  </a:lnTo>
                  <a:lnTo>
                    <a:pt x="1594865" y="3213099"/>
                  </a:lnTo>
                  <a:lnTo>
                    <a:pt x="1564170" y="3238499"/>
                  </a:lnTo>
                  <a:close/>
                </a:path>
                <a:path w="6852284" h="5232400">
                  <a:moveTo>
                    <a:pt x="1446099" y="3301999"/>
                  </a:moveTo>
                  <a:lnTo>
                    <a:pt x="1421338" y="3301999"/>
                  </a:lnTo>
                  <a:lnTo>
                    <a:pt x="1428010" y="3060699"/>
                  </a:lnTo>
                  <a:lnTo>
                    <a:pt x="1588482" y="2995949"/>
                  </a:lnTo>
                  <a:lnTo>
                    <a:pt x="1588958" y="2997199"/>
                  </a:lnTo>
                  <a:lnTo>
                    <a:pt x="1594055" y="3047999"/>
                  </a:lnTo>
                  <a:lnTo>
                    <a:pt x="1588958" y="3086099"/>
                  </a:lnTo>
                  <a:lnTo>
                    <a:pt x="1574433" y="3136899"/>
                  </a:lnTo>
                  <a:lnTo>
                    <a:pt x="1551625" y="3162299"/>
                  </a:lnTo>
                  <a:lnTo>
                    <a:pt x="1521683" y="3200399"/>
                  </a:lnTo>
                  <a:lnTo>
                    <a:pt x="1485752" y="3225799"/>
                  </a:lnTo>
                  <a:lnTo>
                    <a:pt x="1444981" y="3238499"/>
                  </a:lnTo>
                  <a:lnTo>
                    <a:pt x="1564170" y="3238499"/>
                  </a:lnTo>
                  <a:lnTo>
                    <a:pt x="1528657" y="3263899"/>
                  </a:lnTo>
                  <a:lnTo>
                    <a:pt x="1489056" y="3289299"/>
                  </a:lnTo>
                  <a:lnTo>
                    <a:pt x="1446099" y="3301999"/>
                  </a:lnTo>
                  <a:close/>
                </a:path>
                <a:path w="6852284" h="5232400">
                  <a:moveTo>
                    <a:pt x="5594093" y="3225799"/>
                  </a:moveTo>
                  <a:lnTo>
                    <a:pt x="5531690" y="3225799"/>
                  </a:lnTo>
                  <a:lnTo>
                    <a:pt x="5575895" y="3213099"/>
                  </a:lnTo>
                  <a:lnTo>
                    <a:pt x="5616568" y="3200399"/>
                  </a:lnTo>
                  <a:lnTo>
                    <a:pt x="5652519" y="3174999"/>
                  </a:lnTo>
                  <a:lnTo>
                    <a:pt x="5682554" y="3149599"/>
                  </a:lnTo>
                  <a:lnTo>
                    <a:pt x="5705484" y="3111499"/>
                  </a:lnTo>
                  <a:lnTo>
                    <a:pt x="5720115" y="3073399"/>
                  </a:lnTo>
                  <a:lnTo>
                    <a:pt x="5725257" y="3035299"/>
                  </a:lnTo>
                  <a:lnTo>
                    <a:pt x="5723201" y="3014983"/>
                  </a:lnTo>
                  <a:lnTo>
                    <a:pt x="5783150" y="2999494"/>
                  </a:lnTo>
                  <a:lnTo>
                    <a:pt x="5786051" y="3035299"/>
                  </a:lnTo>
                  <a:lnTo>
                    <a:pt x="5781935" y="3073399"/>
                  </a:lnTo>
                  <a:lnTo>
                    <a:pt x="5770077" y="3124199"/>
                  </a:lnTo>
                  <a:lnTo>
                    <a:pt x="5757924" y="3148736"/>
                  </a:lnTo>
                  <a:lnTo>
                    <a:pt x="5594093" y="3225799"/>
                  </a:lnTo>
                  <a:close/>
                </a:path>
                <a:path w="6852284" h="5232400">
                  <a:moveTo>
                    <a:pt x="5339622" y="3189982"/>
                  </a:moveTo>
                  <a:lnTo>
                    <a:pt x="5337791" y="3187699"/>
                  </a:lnTo>
                  <a:lnTo>
                    <a:pt x="5312766" y="3162299"/>
                  </a:lnTo>
                  <a:lnTo>
                    <a:pt x="5294002" y="3124199"/>
                  </a:lnTo>
                  <a:lnTo>
                    <a:pt x="5282217" y="3073399"/>
                  </a:lnTo>
                  <a:lnTo>
                    <a:pt x="5278130" y="3035299"/>
                  </a:lnTo>
                  <a:lnTo>
                    <a:pt x="5280907" y="3000787"/>
                  </a:lnTo>
                  <a:lnTo>
                    <a:pt x="5340172" y="3015032"/>
                  </a:lnTo>
                  <a:lnTo>
                    <a:pt x="5338122" y="3035299"/>
                  </a:lnTo>
                  <a:lnTo>
                    <a:pt x="5343260" y="3073399"/>
                  </a:lnTo>
                  <a:lnTo>
                    <a:pt x="5357881" y="3111499"/>
                  </a:lnTo>
                  <a:lnTo>
                    <a:pt x="5380029" y="3148322"/>
                  </a:lnTo>
                  <a:lnTo>
                    <a:pt x="5339622" y="3189982"/>
                  </a:lnTo>
                  <a:close/>
                </a:path>
                <a:path w="6852284" h="5232400">
                  <a:moveTo>
                    <a:pt x="5531690" y="3225799"/>
                  </a:moveTo>
                  <a:lnTo>
                    <a:pt x="5487457" y="3213099"/>
                  </a:lnTo>
                  <a:lnTo>
                    <a:pt x="5446773" y="3200399"/>
                  </a:lnTo>
                  <a:lnTo>
                    <a:pt x="5425928" y="3185671"/>
                  </a:lnTo>
                  <a:lnTo>
                    <a:pt x="5546252" y="3060699"/>
                  </a:lnTo>
                  <a:lnTo>
                    <a:pt x="5723201" y="3014983"/>
                  </a:lnTo>
                  <a:lnTo>
                    <a:pt x="5725257" y="3035299"/>
                  </a:lnTo>
                  <a:lnTo>
                    <a:pt x="5720115" y="3073399"/>
                  </a:lnTo>
                  <a:lnTo>
                    <a:pt x="5705484" y="3111499"/>
                  </a:lnTo>
                  <a:lnTo>
                    <a:pt x="5682554" y="3149599"/>
                  </a:lnTo>
                  <a:lnTo>
                    <a:pt x="5652519" y="3174999"/>
                  </a:lnTo>
                  <a:lnTo>
                    <a:pt x="5616568" y="3200399"/>
                  </a:lnTo>
                  <a:lnTo>
                    <a:pt x="5575895" y="3213099"/>
                  </a:lnTo>
                  <a:lnTo>
                    <a:pt x="5531690" y="3225799"/>
                  </a:lnTo>
                  <a:close/>
                </a:path>
                <a:path w="6852284" h="5232400">
                  <a:moveTo>
                    <a:pt x="5380029" y="3148322"/>
                  </a:moveTo>
                  <a:lnTo>
                    <a:pt x="5357881" y="3111499"/>
                  </a:lnTo>
                  <a:lnTo>
                    <a:pt x="5343260" y="3073399"/>
                  </a:lnTo>
                  <a:lnTo>
                    <a:pt x="5338122" y="3035299"/>
                  </a:lnTo>
                  <a:lnTo>
                    <a:pt x="5340172" y="3015032"/>
                  </a:lnTo>
                  <a:lnTo>
                    <a:pt x="5477333" y="3047999"/>
                  </a:lnTo>
                  <a:lnTo>
                    <a:pt x="5380029" y="3148322"/>
                  </a:lnTo>
                  <a:close/>
                </a:path>
                <a:path w="6852284" h="5232400">
                  <a:moveTo>
                    <a:pt x="1146956" y="3047999"/>
                  </a:moveTo>
                  <a:lnTo>
                    <a:pt x="408591" y="3047999"/>
                  </a:lnTo>
                  <a:lnTo>
                    <a:pt x="1148500" y="3028939"/>
                  </a:lnTo>
                  <a:lnTo>
                    <a:pt x="1146956" y="3047999"/>
                  </a:lnTo>
                  <a:close/>
                </a:path>
                <a:path w="6852284" h="5232400">
                  <a:moveTo>
                    <a:pt x="2179535" y="3543299"/>
                  </a:moveTo>
                  <a:lnTo>
                    <a:pt x="2133980" y="3530599"/>
                  </a:lnTo>
                  <a:lnTo>
                    <a:pt x="2091097" y="3517899"/>
                  </a:lnTo>
                  <a:lnTo>
                    <a:pt x="2051603" y="3505199"/>
                  </a:lnTo>
                  <a:lnTo>
                    <a:pt x="2016216" y="3479799"/>
                  </a:lnTo>
                  <a:lnTo>
                    <a:pt x="1985653" y="3441699"/>
                  </a:lnTo>
                  <a:lnTo>
                    <a:pt x="1960633" y="3416299"/>
                  </a:lnTo>
                  <a:lnTo>
                    <a:pt x="1941873" y="3365499"/>
                  </a:lnTo>
                  <a:lnTo>
                    <a:pt x="1930091" y="3327399"/>
                  </a:lnTo>
                  <a:lnTo>
                    <a:pt x="1926004" y="3289299"/>
                  </a:lnTo>
                  <a:lnTo>
                    <a:pt x="1930091" y="3238499"/>
                  </a:lnTo>
                  <a:lnTo>
                    <a:pt x="1941873" y="3200399"/>
                  </a:lnTo>
                  <a:lnTo>
                    <a:pt x="1960633" y="3149599"/>
                  </a:lnTo>
                  <a:lnTo>
                    <a:pt x="1985653" y="3124199"/>
                  </a:lnTo>
                  <a:lnTo>
                    <a:pt x="2016216" y="3086099"/>
                  </a:lnTo>
                  <a:lnTo>
                    <a:pt x="2051603" y="3060699"/>
                  </a:lnTo>
                  <a:lnTo>
                    <a:pt x="2091097" y="3047999"/>
                  </a:lnTo>
                  <a:lnTo>
                    <a:pt x="2133980" y="3035299"/>
                  </a:lnTo>
                  <a:lnTo>
                    <a:pt x="2136200" y="3035299"/>
                  </a:lnTo>
                  <a:lnTo>
                    <a:pt x="2140051" y="3097441"/>
                  </a:lnTo>
                  <a:lnTo>
                    <a:pt x="2135322" y="3098799"/>
                  </a:lnTo>
                  <a:lnTo>
                    <a:pt x="2094649" y="3111499"/>
                  </a:lnTo>
                  <a:lnTo>
                    <a:pt x="2058705" y="3136899"/>
                  </a:lnTo>
                  <a:lnTo>
                    <a:pt x="2028679" y="3162299"/>
                  </a:lnTo>
                  <a:lnTo>
                    <a:pt x="2005759" y="3200399"/>
                  </a:lnTo>
                  <a:lnTo>
                    <a:pt x="1991135" y="3238499"/>
                  </a:lnTo>
                  <a:lnTo>
                    <a:pt x="1985996" y="3289299"/>
                  </a:lnTo>
                  <a:lnTo>
                    <a:pt x="1991135" y="3327399"/>
                  </a:lnTo>
                  <a:lnTo>
                    <a:pt x="2005759" y="3365499"/>
                  </a:lnTo>
                  <a:lnTo>
                    <a:pt x="2028679" y="3403599"/>
                  </a:lnTo>
                  <a:lnTo>
                    <a:pt x="2058705" y="3428999"/>
                  </a:lnTo>
                  <a:lnTo>
                    <a:pt x="2094649" y="3454399"/>
                  </a:lnTo>
                  <a:lnTo>
                    <a:pt x="2135322" y="3467099"/>
                  </a:lnTo>
                  <a:lnTo>
                    <a:pt x="2179535" y="3479799"/>
                  </a:lnTo>
                  <a:lnTo>
                    <a:pt x="2343212" y="3479799"/>
                  </a:lnTo>
                  <a:lnTo>
                    <a:pt x="2307695" y="3505199"/>
                  </a:lnTo>
                  <a:lnTo>
                    <a:pt x="2268090" y="3517899"/>
                  </a:lnTo>
                  <a:lnTo>
                    <a:pt x="2225126" y="3530599"/>
                  </a:lnTo>
                  <a:lnTo>
                    <a:pt x="2179535" y="3543299"/>
                  </a:lnTo>
                  <a:close/>
                </a:path>
                <a:path w="6852284" h="5232400">
                  <a:moveTo>
                    <a:pt x="2266247" y="3112777"/>
                  </a:moveTo>
                  <a:lnTo>
                    <a:pt x="2264439" y="3111499"/>
                  </a:lnTo>
                  <a:lnTo>
                    <a:pt x="2223758" y="3098799"/>
                  </a:lnTo>
                  <a:lnTo>
                    <a:pt x="2195858" y="3090787"/>
                  </a:lnTo>
                  <a:lnTo>
                    <a:pt x="2192404" y="3035299"/>
                  </a:lnTo>
                  <a:lnTo>
                    <a:pt x="2225126" y="3035299"/>
                  </a:lnTo>
                  <a:lnTo>
                    <a:pt x="2268090" y="3047999"/>
                  </a:lnTo>
                  <a:lnTo>
                    <a:pt x="2304720" y="3059745"/>
                  </a:lnTo>
                  <a:lnTo>
                    <a:pt x="2266247" y="3112777"/>
                  </a:lnTo>
                  <a:close/>
                </a:path>
                <a:path w="6852284" h="5232400">
                  <a:moveTo>
                    <a:pt x="4841192" y="3445464"/>
                  </a:moveTo>
                  <a:lnTo>
                    <a:pt x="3346518" y="3035299"/>
                  </a:lnTo>
                  <a:lnTo>
                    <a:pt x="3574712" y="3035299"/>
                  </a:lnTo>
                  <a:lnTo>
                    <a:pt x="4857749" y="3391772"/>
                  </a:lnTo>
                  <a:lnTo>
                    <a:pt x="4853356" y="3403599"/>
                  </a:lnTo>
                  <a:lnTo>
                    <a:pt x="4841497" y="3441699"/>
                  </a:lnTo>
                  <a:lnTo>
                    <a:pt x="4841192" y="3445464"/>
                  </a:lnTo>
                  <a:close/>
                </a:path>
                <a:path w="6852284" h="5232400">
                  <a:moveTo>
                    <a:pt x="1367124" y="3238499"/>
                  </a:moveTo>
                  <a:lnTo>
                    <a:pt x="1356338" y="3238499"/>
                  </a:lnTo>
                  <a:lnTo>
                    <a:pt x="1315771" y="3225799"/>
                  </a:lnTo>
                  <a:lnTo>
                    <a:pt x="1279979" y="3200399"/>
                  </a:lnTo>
                  <a:lnTo>
                    <a:pt x="1250119" y="3162299"/>
                  </a:lnTo>
                  <a:lnTo>
                    <a:pt x="1227355" y="3136899"/>
                  </a:lnTo>
                  <a:lnTo>
                    <a:pt x="1212845" y="3086099"/>
                  </a:lnTo>
                  <a:lnTo>
                    <a:pt x="1211957" y="3079461"/>
                  </a:lnTo>
                  <a:lnTo>
                    <a:pt x="1371707" y="3073399"/>
                  </a:lnTo>
                  <a:lnTo>
                    <a:pt x="1367124" y="3238499"/>
                  </a:lnTo>
                  <a:close/>
                </a:path>
                <a:path w="6852284" h="5232400">
                  <a:moveTo>
                    <a:pt x="1423094" y="3238499"/>
                  </a:moveTo>
                  <a:lnTo>
                    <a:pt x="1367124" y="3238499"/>
                  </a:lnTo>
                  <a:lnTo>
                    <a:pt x="1371707" y="3073399"/>
                  </a:lnTo>
                  <a:lnTo>
                    <a:pt x="1427658" y="3073399"/>
                  </a:lnTo>
                  <a:lnTo>
                    <a:pt x="1423094" y="3238499"/>
                  </a:lnTo>
                  <a:close/>
                </a:path>
                <a:path w="6852284" h="5232400">
                  <a:moveTo>
                    <a:pt x="1365361" y="3301999"/>
                  </a:moveTo>
                  <a:lnTo>
                    <a:pt x="1355164" y="3301999"/>
                  </a:lnTo>
                  <a:lnTo>
                    <a:pt x="1312386" y="3289299"/>
                  </a:lnTo>
                  <a:lnTo>
                    <a:pt x="1272920" y="3263899"/>
                  </a:lnTo>
                  <a:lnTo>
                    <a:pt x="1237503" y="3238499"/>
                  </a:lnTo>
                  <a:lnTo>
                    <a:pt x="1206872" y="3213099"/>
                  </a:lnTo>
                  <a:lnTo>
                    <a:pt x="1181765" y="3174999"/>
                  </a:lnTo>
                  <a:lnTo>
                    <a:pt x="1162918" y="3136899"/>
                  </a:lnTo>
                  <a:lnTo>
                    <a:pt x="1151070" y="3086099"/>
                  </a:lnTo>
                  <a:lnTo>
                    <a:pt x="1150604" y="3081789"/>
                  </a:lnTo>
                  <a:lnTo>
                    <a:pt x="1211957" y="3079461"/>
                  </a:lnTo>
                  <a:lnTo>
                    <a:pt x="1212845" y="3086099"/>
                  </a:lnTo>
                  <a:lnTo>
                    <a:pt x="1227355" y="3136899"/>
                  </a:lnTo>
                  <a:lnTo>
                    <a:pt x="1250119" y="3162299"/>
                  </a:lnTo>
                  <a:lnTo>
                    <a:pt x="1279979" y="3200399"/>
                  </a:lnTo>
                  <a:lnTo>
                    <a:pt x="1315771" y="3225799"/>
                  </a:lnTo>
                  <a:lnTo>
                    <a:pt x="1356338" y="3238499"/>
                  </a:lnTo>
                  <a:lnTo>
                    <a:pt x="1367124" y="3238499"/>
                  </a:lnTo>
                  <a:lnTo>
                    <a:pt x="1365361" y="3301999"/>
                  </a:lnTo>
                  <a:close/>
                </a:path>
                <a:path w="6852284" h="5232400">
                  <a:moveTo>
                    <a:pt x="2346043" y="3377628"/>
                  </a:moveTo>
                  <a:lnTo>
                    <a:pt x="2152729" y="3301999"/>
                  </a:lnTo>
                  <a:lnTo>
                    <a:pt x="2140051" y="3097441"/>
                  </a:lnTo>
                  <a:lnTo>
                    <a:pt x="2179535" y="3086099"/>
                  </a:lnTo>
                  <a:lnTo>
                    <a:pt x="2195858" y="3090787"/>
                  </a:lnTo>
                  <a:lnTo>
                    <a:pt x="2202680" y="3200399"/>
                  </a:lnTo>
                  <a:lnTo>
                    <a:pt x="2269621" y="3200399"/>
                  </a:lnTo>
                  <a:lnTo>
                    <a:pt x="2223536" y="3263899"/>
                  </a:lnTo>
                  <a:lnTo>
                    <a:pt x="2368949" y="3320094"/>
                  </a:lnTo>
                  <a:lnTo>
                    <a:pt x="2367964" y="3327399"/>
                  </a:lnTo>
                  <a:lnTo>
                    <a:pt x="2353339" y="3365499"/>
                  </a:lnTo>
                  <a:lnTo>
                    <a:pt x="2346043" y="3377628"/>
                  </a:lnTo>
                  <a:close/>
                </a:path>
                <a:path w="6852284" h="5232400">
                  <a:moveTo>
                    <a:pt x="2202680" y="3200399"/>
                  </a:moveTo>
                  <a:lnTo>
                    <a:pt x="2195858" y="3090787"/>
                  </a:lnTo>
                  <a:lnTo>
                    <a:pt x="2223758" y="3098799"/>
                  </a:lnTo>
                  <a:lnTo>
                    <a:pt x="2264439" y="3111499"/>
                  </a:lnTo>
                  <a:lnTo>
                    <a:pt x="2266247" y="3112777"/>
                  </a:lnTo>
                  <a:lnTo>
                    <a:pt x="2202680" y="3200399"/>
                  </a:lnTo>
                  <a:close/>
                </a:path>
                <a:path w="6852284" h="5232400">
                  <a:moveTo>
                    <a:pt x="2425281" y="3341863"/>
                  </a:moveTo>
                  <a:lnTo>
                    <a:pt x="2368949" y="3320094"/>
                  </a:lnTo>
                  <a:lnTo>
                    <a:pt x="2373102" y="3289299"/>
                  </a:lnTo>
                  <a:lnTo>
                    <a:pt x="2367964" y="3238499"/>
                  </a:lnTo>
                  <a:lnTo>
                    <a:pt x="2353339" y="3200399"/>
                  </a:lnTo>
                  <a:lnTo>
                    <a:pt x="2330418" y="3162299"/>
                  </a:lnTo>
                  <a:lnTo>
                    <a:pt x="2309880" y="3144928"/>
                  </a:lnTo>
                  <a:lnTo>
                    <a:pt x="2348139" y="3092213"/>
                  </a:lnTo>
                  <a:lnTo>
                    <a:pt x="2373910" y="3124199"/>
                  </a:lnTo>
                  <a:lnTo>
                    <a:pt x="2399058" y="3149599"/>
                  </a:lnTo>
                  <a:lnTo>
                    <a:pt x="2417926" y="3200399"/>
                  </a:lnTo>
                  <a:lnTo>
                    <a:pt x="2429782" y="3238499"/>
                  </a:lnTo>
                  <a:lnTo>
                    <a:pt x="2433896" y="3289299"/>
                  </a:lnTo>
                  <a:lnTo>
                    <a:pt x="2429782" y="3327399"/>
                  </a:lnTo>
                  <a:lnTo>
                    <a:pt x="2425281" y="3341863"/>
                  </a:lnTo>
                  <a:close/>
                </a:path>
                <a:path w="6852284" h="5232400">
                  <a:moveTo>
                    <a:pt x="2179535" y="3479799"/>
                  </a:moveTo>
                  <a:lnTo>
                    <a:pt x="2135322" y="3467099"/>
                  </a:lnTo>
                  <a:lnTo>
                    <a:pt x="2094649" y="3454399"/>
                  </a:lnTo>
                  <a:lnTo>
                    <a:pt x="2058705" y="3428999"/>
                  </a:lnTo>
                  <a:lnTo>
                    <a:pt x="2028679" y="3403599"/>
                  </a:lnTo>
                  <a:lnTo>
                    <a:pt x="2005759" y="3365499"/>
                  </a:lnTo>
                  <a:lnTo>
                    <a:pt x="1991135" y="3327399"/>
                  </a:lnTo>
                  <a:lnTo>
                    <a:pt x="1985996" y="3289299"/>
                  </a:lnTo>
                  <a:lnTo>
                    <a:pt x="1991135" y="3238499"/>
                  </a:lnTo>
                  <a:lnTo>
                    <a:pt x="2005759" y="3200399"/>
                  </a:lnTo>
                  <a:lnTo>
                    <a:pt x="2028679" y="3162299"/>
                  </a:lnTo>
                  <a:lnTo>
                    <a:pt x="2058705" y="3136899"/>
                  </a:lnTo>
                  <a:lnTo>
                    <a:pt x="2094649" y="3111499"/>
                  </a:lnTo>
                  <a:lnTo>
                    <a:pt x="2135322" y="3098799"/>
                  </a:lnTo>
                  <a:lnTo>
                    <a:pt x="2140051" y="3097441"/>
                  </a:lnTo>
                  <a:lnTo>
                    <a:pt x="2152729" y="3301999"/>
                  </a:lnTo>
                  <a:lnTo>
                    <a:pt x="2346043" y="3377628"/>
                  </a:lnTo>
                  <a:lnTo>
                    <a:pt x="2330418" y="3403599"/>
                  </a:lnTo>
                  <a:lnTo>
                    <a:pt x="2300388" y="3428999"/>
                  </a:lnTo>
                  <a:lnTo>
                    <a:pt x="2264439" y="3454399"/>
                  </a:lnTo>
                  <a:lnTo>
                    <a:pt x="2223758" y="3467099"/>
                  </a:lnTo>
                  <a:lnTo>
                    <a:pt x="2179535" y="3479799"/>
                  </a:lnTo>
                  <a:close/>
                </a:path>
                <a:path w="6852284" h="5232400">
                  <a:moveTo>
                    <a:pt x="2269621" y="3200399"/>
                  </a:moveTo>
                  <a:lnTo>
                    <a:pt x="2202680" y="3200399"/>
                  </a:lnTo>
                  <a:lnTo>
                    <a:pt x="2266247" y="3112777"/>
                  </a:lnTo>
                  <a:lnTo>
                    <a:pt x="2300388" y="3136899"/>
                  </a:lnTo>
                  <a:lnTo>
                    <a:pt x="2309880" y="3144928"/>
                  </a:lnTo>
                  <a:lnTo>
                    <a:pt x="2269621" y="3200399"/>
                  </a:lnTo>
                  <a:close/>
                </a:path>
                <a:path w="6852284" h="5232400">
                  <a:moveTo>
                    <a:pt x="2368949" y="3320094"/>
                  </a:moveTo>
                  <a:lnTo>
                    <a:pt x="2223536" y="3263899"/>
                  </a:lnTo>
                  <a:lnTo>
                    <a:pt x="2309880" y="3144928"/>
                  </a:lnTo>
                  <a:lnTo>
                    <a:pt x="2330418" y="3162299"/>
                  </a:lnTo>
                  <a:lnTo>
                    <a:pt x="2353339" y="3200399"/>
                  </a:lnTo>
                  <a:lnTo>
                    <a:pt x="2367964" y="3238499"/>
                  </a:lnTo>
                  <a:lnTo>
                    <a:pt x="2373102" y="3289299"/>
                  </a:lnTo>
                  <a:lnTo>
                    <a:pt x="2368949" y="3320094"/>
                  </a:lnTo>
                  <a:close/>
                </a:path>
                <a:path w="6852284" h="5232400">
                  <a:moveTo>
                    <a:pt x="5486111" y="3276593"/>
                  </a:moveTo>
                  <a:lnTo>
                    <a:pt x="5443248" y="3263899"/>
                  </a:lnTo>
                  <a:lnTo>
                    <a:pt x="5403750" y="3251199"/>
                  </a:lnTo>
                  <a:lnTo>
                    <a:pt x="5379555" y="3233835"/>
                  </a:lnTo>
                  <a:lnTo>
                    <a:pt x="5425928" y="3185671"/>
                  </a:lnTo>
                  <a:lnTo>
                    <a:pt x="5446773" y="3200399"/>
                  </a:lnTo>
                  <a:lnTo>
                    <a:pt x="5487457" y="3213099"/>
                  </a:lnTo>
                  <a:lnTo>
                    <a:pt x="5531690" y="3225799"/>
                  </a:lnTo>
                  <a:lnTo>
                    <a:pt x="5594093" y="3225799"/>
                  </a:lnTo>
                  <a:lnTo>
                    <a:pt x="5486111" y="3276593"/>
                  </a:lnTo>
                  <a:close/>
                </a:path>
                <a:path w="6852284" h="5232400">
                  <a:moveTo>
                    <a:pt x="5287592" y="3329351"/>
                  </a:moveTo>
                  <a:lnTo>
                    <a:pt x="5285670" y="3327399"/>
                  </a:lnTo>
                  <a:lnTo>
                    <a:pt x="5255110" y="3289299"/>
                  </a:lnTo>
                  <a:lnTo>
                    <a:pt x="5248143" y="3284299"/>
                  </a:lnTo>
                  <a:lnTo>
                    <a:pt x="5339622" y="3189982"/>
                  </a:lnTo>
                  <a:lnTo>
                    <a:pt x="5368358" y="3225799"/>
                  </a:lnTo>
                  <a:lnTo>
                    <a:pt x="5379555" y="3233835"/>
                  </a:lnTo>
                  <a:lnTo>
                    <a:pt x="5287592" y="3329351"/>
                  </a:lnTo>
                  <a:close/>
                </a:path>
                <a:path w="6852284" h="5232400">
                  <a:moveTo>
                    <a:pt x="4916249" y="3408026"/>
                  </a:moveTo>
                  <a:lnTo>
                    <a:pt x="4857749" y="3391772"/>
                  </a:lnTo>
                  <a:lnTo>
                    <a:pt x="4872226" y="3352799"/>
                  </a:lnTo>
                  <a:lnTo>
                    <a:pt x="4897377" y="3327399"/>
                  </a:lnTo>
                  <a:lnTo>
                    <a:pt x="4928078" y="3289299"/>
                  </a:lnTo>
                  <a:lnTo>
                    <a:pt x="4963596" y="3263899"/>
                  </a:lnTo>
                  <a:lnTo>
                    <a:pt x="5003200" y="3251199"/>
                  </a:lnTo>
                  <a:lnTo>
                    <a:pt x="5046160" y="3238499"/>
                  </a:lnTo>
                  <a:lnTo>
                    <a:pt x="5137321" y="3238499"/>
                  </a:lnTo>
                  <a:lnTo>
                    <a:pt x="5180219" y="3251199"/>
                  </a:lnTo>
                  <a:lnTo>
                    <a:pt x="5219721" y="3263899"/>
                  </a:lnTo>
                  <a:lnTo>
                    <a:pt x="5248143" y="3284299"/>
                  </a:lnTo>
                  <a:lnTo>
                    <a:pt x="5243293" y="3289299"/>
                  </a:lnTo>
                  <a:lnTo>
                    <a:pt x="5091743" y="3289299"/>
                  </a:lnTo>
                  <a:lnTo>
                    <a:pt x="5047538" y="3301999"/>
                  </a:lnTo>
                  <a:lnTo>
                    <a:pt x="5006864" y="3314699"/>
                  </a:lnTo>
                  <a:lnTo>
                    <a:pt x="4970914" y="3340099"/>
                  </a:lnTo>
                  <a:lnTo>
                    <a:pt x="4940878" y="3365499"/>
                  </a:lnTo>
                  <a:lnTo>
                    <a:pt x="4917949" y="3403599"/>
                  </a:lnTo>
                  <a:lnTo>
                    <a:pt x="4916249" y="3408026"/>
                  </a:lnTo>
                  <a:close/>
                </a:path>
                <a:path w="6852284" h="5232400">
                  <a:moveTo>
                    <a:pt x="5330073" y="3405646"/>
                  </a:moveTo>
                  <a:lnTo>
                    <a:pt x="5329440" y="3403599"/>
                  </a:lnTo>
                  <a:lnTo>
                    <a:pt x="5312671" y="3358177"/>
                  </a:lnTo>
                  <a:lnTo>
                    <a:pt x="5486111" y="3276593"/>
                  </a:lnTo>
                  <a:lnTo>
                    <a:pt x="5531690" y="3289299"/>
                  </a:lnTo>
                  <a:lnTo>
                    <a:pt x="5580019" y="3289299"/>
                  </a:lnTo>
                  <a:lnTo>
                    <a:pt x="5330073" y="3405646"/>
                  </a:lnTo>
                  <a:close/>
                </a:path>
                <a:path w="6852284" h="5232400">
                  <a:moveTo>
                    <a:pt x="5083160" y="3454399"/>
                  </a:moveTo>
                  <a:lnTo>
                    <a:pt x="4916249" y="3408026"/>
                  </a:lnTo>
                  <a:lnTo>
                    <a:pt x="4917949" y="3403599"/>
                  </a:lnTo>
                  <a:lnTo>
                    <a:pt x="4940878" y="3365499"/>
                  </a:lnTo>
                  <a:lnTo>
                    <a:pt x="4970914" y="3340099"/>
                  </a:lnTo>
                  <a:lnTo>
                    <a:pt x="5006864" y="3314699"/>
                  </a:lnTo>
                  <a:lnTo>
                    <a:pt x="5047538" y="3301999"/>
                  </a:lnTo>
                  <a:lnTo>
                    <a:pt x="5091743" y="3289299"/>
                  </a:lnTo>
                  <a:lnTo>
                    <a:pt x="5135931" y="3301999"/>
                  </a:lnTo>
                  <a:lnTo>
                    <a:pt x="5176501" y="3314699"/>
                  </a:lnTo>
                  <a:lnTo>
                    <a:pt x="5201470" y="3332419"/>
                  </a:lnTo>
                  <a:lnTo>
                    <a:pt x="5083160" y="3454399"/>
                  </a:lnTo>
                  <a:close/>
                </a:path>
                <a:path w="6852284" h="5232400">
                  <a:moveTo>
                    <a:pt x="5201470" y="3332419"/>
                  </a:moveTo>
                  <a:lnTo>
                    <a:pt x="5176501" y="3314699"/>
                  </a:lnTo>
                  <a:lnTo>
                    <a:pt x="5135931" y="3301999"/>
                  </a:lnTo>
                  <a:lnTo>
                    <a:pt x="5091743" y="3289299"/>
                  </a:lnTo>
                  <a:lnTo>
                    <a:pt x="5243293" y="3289299"/>
                  </a:lnTo>
                  <a:lnTo>
                    <a:pt x="5201470" y="3332419"/>
                  </a:lnTo>
                  <a:close/>
                </a:path>
                <a:path w="6852284" h="5232400">
                  <a:moveTo>
                    <a:pt x="1391390" y="4902199"/>
                  </a:moveTo>
                  <a:lnTo>
                    <a:pt x="1205782" y="4902199"/>
                  </a:lnTo>
                  <a:lnTo>
                    <a:pt x="1248031" y="4889499"/>
                  </a:lnTo>
                  <a:lnTo>
                    <a:pt x="1275235" y="4889499"/>
                  </a:lnTo>
                  <a:lnTo>
                    <a:pt x="1289933" y="4876799"/>
                  </a:lnTo>
                  <a:lnTo>
                    <a:pt x="1321642" y="4876799"/>
                  </a:lnTo>
                  <a:lnTo>
                    <a:pt x="1365361" y="3301999"/>
                  </a:lnTo>
                  <a:lnTo>
                    <a:pt x="1421338" y="3301999"/>
                  </a:lnTo>
                  <a:lnTo>
                    <a:pt x="1379203" y="4825999"/>
                  </a:lnTo>
                  <a:lnTo>
                    <a:pt x="1442151" y="4825999"/>
                  </a:lnTo>
                  <a:lnTo>
                    <a:pt x="1391390" y="4902199"/>
                  </a:lnTo>
                  <a:close/>
                </a:path>
                <a:path w="6852284" h="5232400">
                  <a:moveTo>
                    <a:pt x="5254204" y="3385678"/>
                  </a:moveTo>
                  <a:lnTo>
                    <a:pt x="5246223" y="3372319"/>
                  </a:lnTo>
                  <a:lnTo>
                    <a:pt x="5287592" y="3329351"/>
                  </a:lnTo>
                  <a:lnTo>
                    <a:pt x="5310685" y="3352799"/>
                  </a:lnTo>
                  <a:lnTo>
                    <a:pt x="5312671" y="3358177"/>
                  </a:lnTo>
                  <a:lnTo>
                    <a:pt x="5254204" y="3385678"/>
                  </a:lnTo>
                  <a:close/>
                </a:path>
                <a:path w="6852284" h="5232400">
                  <a:moveTo>
                    <a:pt x="5225337" y="3454399"/>
                  </a:moveTo>
                  <a:lnTo>
                    <a:pt x="5083160" y="3454399"/>
                  </a:lnTo>
                  <a:lnTo>
                    <a:pt x="5201470" y="3332419"/>
                  </a:lnTo>
                  <a:lnTo>
                    <a:pt x="5212293" y="3340099"/>
                  </a:lnTo>
                  <a:lnTo>
                    <a:pt x="5242149" y="3365499"/>
                  </a:lnTo>
                  <a:lnTo>
                    <a:pt x="5246223" y="3372319"/>
                  </a:lnTo>
                  <a:lnTo>
                    <a:pt x="5216106" y="3403599"/>
                  </a:lnTo>
                  <a:lnTo>
                    <a:pt x="5264910" y="3403599"/>
                  </a:lnTo>
                  <a:lnTo>
                    <a:pt x="5275382" y="3431104"/>
                  </a:lnTo>
                  <a:lnTo>
                    <a:pt x="5225337" y="3454399"/>
                  </a:lnTo>
                  <a:close/>
                </a:path>
                <a:path w="6852284" h="5232400">
                  <a:moveTo>
                    <a:pt x="2814693" y="3560973"/>
                  </a:moveTo>
                  <a:lnTo>
                    <a:pt x="2404873" y="3400643"/>
                  </a:lnTo>
                  <a:lnTo>
                    <a:pt x="2417926" y="3365499"/>
                  </a:lnTo>
                  <a:lnTo>
                    <a:pt x="2425281" y="3341863"/>
                  </a:lnTo>
                  <a:lnTo>
                    <a:pt x="2836542" y="3500794"/>
                  </a:lnTo>
                  <a:lnTo>
                    <a:pt x="2821782" y="3530599"/>
                  </a:lnTo>
                  <a:lnTo>
                    <a:pt x="2814693" y="3560973"/>
                  </a:lnTo>
                  <a:close/>
                </a:path>
                <a:path w="6852284" h="5232400">
                  <a:moveTo>
                    <a:pt x="3105736" y="3378199"/>
                  </a:moveTo>
                  <a:lnTo>
                    <a:pt x="3014581" y="3378199"/>
                  </a:lnTo>
                  <a:lnTo>
                    <a:pt x="3060172" y="3365499"/>
                  </a:lnTo>
                  <a:lnTo>
                    <a:pt x="3105736" y="3378199"/>
                  </a:lnTo>
                  <a:close/>
                </a:path>
                <a:path w="6852284" h="5232400">
                  <a:moveTo>
                    <a:pt x="5216106" y="3403599"/>
                  </a:moveTo>
                  <a:lnTo>
                    <a:pt x="5246223" y="3372319"/>
                  </a:lnTo>
                  <a:lnTo>
                    <a:pt x="5254204" y="3385678"/>
                  </a:lnTo>
                  <a:lnTo>
                    <a:pt x="5216106" y="3403599"/>
                  </a:lnTo>
                  <a:close/>
                </a:path>
                <a:path w="6852284" h="5232400">
                  <a:moveTo>
                    <a:pt x="2343212" y="3479799"/>
                  </a:moveTo>
                  <a:lnTo>
                    <a:pt x="2179535" y="3479799"/>
                  </a:lnTo>
                  <a:lnTo>
                    <a:pt x="2223758" y="3467099"/>
                  </a:lnTo>
                  <a:lnTo>
                    <a:pt x="2264439" y="3454399"/>
                  </a:lnTo>
                  <a:lnTo>
                    <a:pt x="2300388" y="3428999"/>
                  </a:lnTo>
                  <a:lnTo>
                    <a:pt x="2330418" y="3403599"/>
                  </a:lnTo>
                  <a:lnTo>
                    <a:pt x="2346043" y="3377628"/>
                  </a:lnTo>
                  <a:lnTo>
                    <a:pt x="2404873" y="3400643"/>
                  </a:lnTo>
                  <a:lnTo>
                    <a:pt x="2399058" y="3416299"/>
                  </a:lnTo>
                  <a:lnTo>
                    <a:pt x="2373910" y="3441699"/>
                  </a:lnTo>
                  <a:lnTo>
                    <a:pt x="2343212" y="3479799"/>
                  </a:lnTo>
                  <a:close/>
                </a:path>
                <a:path w="6852284" h="5232400">
                  <a:moveTo>
                    <a:pt x="2897723" y="3524437"/>
                  </a:moveTo>
                  <a:lnTo>
                    <a:pt x="2836542" y="3500794"/>
                  </a:lnTo>
                  <a:lnTo>
                    <a:pt x="2840649" y="3492499"/>
                  </a:lnTo>
                  <a:lnTo>
                    <a:pt x="2865797" y="3454399"/>
                  </a:lnTo>
                  <a:lnTo>
                    <a:pt x="2896495" y="3428999"/>
                  </a:lnTo>
                  <a:lnTo>
                    <a:pt x="2932012" y="3403599"/>
                  </a:lnTo>
                  <a:lnTo>
                    <a:pt x="2971618" y="3378199"/>
                  </a:lnTo>
                  <a:lnTo>
                    <a:pt x="3133160" y="3378199"/>
                  </a:lnTo>
                  <a:lnTo>
                    <a:pt x="3111151" y="3428999"/>
                  </a:lnTo>
                  <a:lnTo>
                    <a:pt x="3015958" y="3428999"/>
                  </a:lnTo>
                  <a:lnTo>
                    <a:pt x="2975281" y="3454399"/>
                  </a:lnTo>
                  <a:lnTo>
                    <a:pt x="2939331" y="3467099"/>
                  </a:lnTo>
                  <a:lnTo>
                    <a:pt x="2909298" y="3505199"/>
                  </a:lnTo>
                  <a:lnTo>
                    <a:pt x="2897723" y="3524437"/>
                  </a:lnTo>
                  <a:close/>
                </a:path>
                <a:path w="6852284" h="5232400">
                  <a:moveTo>
                    <a:pt x="5264910" y="3403599"/>
                  </a:moveTo>
                  <a:lnTo>
                    <a:pt x="5216106" y="3403599"/>
                  </a:lnTo>
                  <a:lnTo>
                    <a:pt x="5254204" y="3385678"/>
                  </a:lnTo>
                  <a:lnTo>
                    <a:pt x="5264910" y="3403599"/>
                  </a:lnTo>
                  <a:close/>
                </a:path>
                <a:path w="6852284" h="5232400">
                  <a:moveTo>
                    <a:pt x="3311136" y="3651777"/>
                  </a:moveTo>
                  <a:lnTo>
                    <a:pt x="3250983" y="3638999"/>
                  </a:lnTo>
                  <a:lnTo>
                    <a:pt x="3252939" y="3619499"/>
                  </a:lnTo>
                  <a:lnTo>
                    <a:pt x="3247844" y="3581399"/>
                  </a:lnTo>
                  <a:lnTo>
                    <a:pt x="3233334" y="3543299"/>
                  </a:lnTo>
                  <a:lnTo>
                    <a:pt x="3210569" y="3505199"/>
                  </a:lnTo>
                  <a:lnTo>
                    <a:pt x="3180710" y="3467099"/>
                  </a:lnTo>
                  <a:lnTo>
                    <a:pt x="3162584" y="3460668"/>
                  </a:lnTo>
                  <a:lnTo>
                    <a:pt x="3187449" y="3403165"/>
                  </a:lnTo>
                  <a:lnTo>
                    <a:pt x="3223515" y="3428999"/>
                  </a:lnTo>
                  <a:lnTo>
                    <a:pt x="3254080" y="3454399"/>
                  </a:lnTo>
                  <a:lnTo>
                    <a:pt x="3279102" y="3492499"/>
                  </a:lnTo>
                  <a:lnTo>
                    <a:pt x="3297863" y="3530599"/>
                  </a:lnTo>
                  <a:lnTo>
                    <a:pt x="3309645" y="3581399"/>
                  </a:lnTo>
                  <a:lnTo>
                    <a:pt x="3313732" y="3619499"/>
                  </a:lnTo>
                  <a:lnTo>
                    <a:pt x="3311136" y="3651777"/>
                  </a:lnTo>
                  <a:close/>
                </a:path>
                <a:path w="6852284" h="5232400">
                  <a:moveTo>
                    <a:pt x="5255110" y="3682999"/>
                  </a:moveTo>
                  <a:lnTo>
                    <a:pt x="5091743" y="3682999"/>
                  </a:lnTo>
                  <a:lnTo>
                    <a:pt x="5135931" y="3670299"/>
                  </a:lnTo>
                  <a:lnTo>
                    <a:pt x="5176501" y="3657599"/>
                  </a:lnTo>
                  <a:lnTo>
                    <a:pt x="5212293" y="3632199"/>
                  </a:lnTo>
                  <a:lnTo>
                    <a:pt x="5242149" y="3606799"/>
                  </a:lnTo>
                  <a:lnTo>
                    <a:pt x="5264910" y="3568699"/>
                  </a:lnTo>
                  <a:lnTo>
                    <a:pt x="5279416" y="3530599"/>
                  </a:lnTo>
                  <a:lnTo>
                    <a:pt x="5284509" y="3492499"/>
                  </a:lnTo>
                  <a:lnTo>
                    <a:pt x="5279416" y="3441699"/>
                  </a:lnTo>
                  <a:lnTo>
                    <a:pt x="5275382" y="3431104"/>
                  </a:lnTo>
                  <a:lnTo>
                    <a:pt x="5330073" y="3405646"/>
                  </a:lnTo>
                  <a:lnTo>
                    <a:pt x="5341218" y="3441699"/>
                  </a:lnTo>
                  <a:lnTo>
                    <a:pt x="5345303" y="3492499"/>
                  </a:lnTo>
                  <a:lnTo>
                    <a:pt x="5341218" y="3530599"/>
                  </a:lnTo>
                  <a:lnTo>
                    <a:pt x="5329440" y="3568699"/>
                  </a:lnTo>
                  <a:lnTo>
                    <a:pt x="5310685" y="3619499"/>
                  </a:lnTo>
                  <a:lnTo>
                    <a:pt x="5285670" y="3644899"/>
                  </a:lnTo>
                  <a:lnTo>
                    <a:pt x="5255110" y="3682999"/>
                  </a:lnTo>
                  <a:close/>
                </a:path>
                <a:path w="6852284" h="5232400">
                  <a:moveTo>
                    <a:pt x="5078950" y="3679324"/>
                  </a:moveTo>
                  <a:lnTo>
                    <a:pt x="5047538" y="3670299"/>
                  </a:lnTo>
                  <a:lnTo>
                    <a:pt x="5025265" y="3663345"/>
                  </a:lnTo>
                  <a:lnTo>
                    <a:pt x="5058871" y="3505199"/>
                  </a:lnTo>
                  <a:lnTo>
                    <a:pt x="4901268" y="3461950"/>
                  </a:lnTo>
                  <a:lnTo>
                    <a:pt x="4903318" y="3441699"/>
                  </a:lnTo>
                  <a:lnTo>
                    <a:pt x="4916249" y="3408026"/>
                  </a:lnTo>
                  <a:lnTo>
                    <a:pt x="5083160" y="3454399"/>
                  </a:lnTo>
                  <a:lnTo>
                    <a:pt x="5225337" y="3454399"/>
                  </a:lnTo>
                  <a:lnTo>
                    <a:pt x="5116204" y="3505199"/>
                  </a:lnTo>
                  <a:lnTo>
                    <a:pt x="5078950" y="3679324"/>
                  </a:lnTo>
                  <a:close/>
                </a:path>
                <a:path w="6852284" h="5232400">
                  <a:moveTo>
                    <a:pt x="3045124" y="3581399"/>
                  </a:moveTo>
                  <a:lnTo>
                    <a:pt x="2897723" y="3524437"/>
                  </a:lnTo>
                  <a:lnTo>
                    <a:pt x="2909298" y="3505199"/>
                  </a:lnTo>
                  <a:lnTo>
                    <a:pt x="2939331" y="3467099"/>
                  </a:lnTo>
                  <a:lnTo>
                    <a:pt x="2975281" y="3454399"/>
                  </a:lnTo>
                  <a:lnTo>
                    <a:pt x="3015958" y="3428999"/>
                  </a:lnTo>
                  <a:lnTo>
                    <a:pt x="3104351" y="3428999"/>
                  </a:lnTo>
                  <a:lnTo>
                    <a:pt x="3109700" y="3432348"/>
                  </a:lnTo>
                  <a:lnTo>
                    <a:pt x="3045124" y="3581399"/>
                  </a:lnTo>
                  <a:close/>
                </a:path>
                <a:path w="6852284" h="5232400">
                  <a:moveTo>
                    <a:pt x="3109700" y="3432348"/>
                  </a:moveTo>
                  <a:lnTo>
                    <a:pt x="3104351" y="3428999"/>
                  </a:lnTo>
                  <a:lnTo>
                    <a:pt x="3111151" y="3428999"/>
                  </a:lnTo>
                  <a:lnTo>
                    <a:pt x="3109700" y="3432348"/>
                  </a:lnTo>
                  <a:close/>
                </a:path>
                <a:path w="6852284" h="5232400">
                  <a:moveTo>
                    <a:pt x="5091743" y="3682999"/>
                  </a:moveTo>
                  <a:lnTo>
                    <a:pt x="5078950" y="3679324"/>
                  </a:lnTo>
                  <a:lnTo>
                    <a:pt x="5116204" y="3505199"/>
                  </a:lnTo>
                  <a:lnTo>
                    <a:pt x="5275382" y="3431104"/>
                  </a:lnTo>
                  <a:lnTo>
                    <a:pt x="5279416" y="3441699"/>
                  </a:lnTo>
                  <a:lnTo>
                    <a:pt x="5284509" y="3492499"/>
                  </a:lnTo>
                  <a:lnTo>
                    <a:pt x="5279416" y="3530599"/>
                  </a:lnTo>
                  <a:lnTo>
                    <a:pt x="5264910" y="3568699"/>
                  </a:lnTo>
                  <a:lnTo>
                    <a:pt x="5242149" y="3606799"/>
                  </a:lnTo>
                  <a:lnTo>
                    <a:pt x="5212293" y="3632199"/>
                  </a:lnTo>
                  <a:lnTo>
                    <a:pt x="5176501" y="3657599"/>
                  </a:lnTo>
                  <a:lnTo>
                    <a:pt x="5135931" y="3670299"/>
                  </a:lnTo>
                  <a:lnTo>
                    <a:pt x="5091743" y="3682999"/>
                  </a:lnTo>
                  <a:close/>
                </a:path>
                <a:path w="6852284" h="5232400">
                  <a:moveTo>
                    <a:pt x="3110378" y="3581399"/>
                  </a:moveTo>
                  <a:lnTo>
                    <a:pt x="3045124" y="3581399"/>
                  </a:lnTo>
                  <a:lnTo>
                    <a:pt x="3109700" y="3432348"/>
                  </a:lnTo>
                  <a:lnTo>
                    <a:pt x="3144917" y="3454399"/>
                  </a:lnTo>
                  <a:lnTo>
                    <a:pt x="3162584" y="3460668"/>
                  </a:lnTo>
                  <a:lnTo>
                    <a:pt x="3110378" y="3581399"/>
                  </a:lnTo>
                  <a:close/>
                </a:path>
                <a:path w="6852284" h="5232400">
                  <a:moveTo>
                    <a:pt x="5012414" y="3723823"/>
                  </a:moveTo>
                  <a:lnTo>
                    <a:pt x="5003200" y="3721099"/>
                  </a:lnTo>
                  <a:lnTo>
                    <a:pt x="4963596" y="3708399"/>
                  </a:lnTo>
                  <a:lnTo>
                    <a:pt x="4928078" y="3682999"/>
                  </a:lnTo>
                  <a:lnTo>
                    <a:pt x="4897377" y="3644899"/>
                  </a:lnTo>
                  <a:lnTo>
                    <a:pt x="4872226" y="3619499"/>
                  </a:lnTo>
                  <a:lnTo>
                    <a:pt x="4853356" y="3568699"/>
                  </a:lnTo>
                  <a:lnTo>
                    <a:pt x="4841497" y="3530599"/>
                  </a:lnTo>
                  <a:lnTo>
                    <a:pt x="4837382" y="3492499"/>
                  </a:lnTo>
                  <a:lnTo>
                    <a:pt x="4841192" y="3445464"/>
                  </a:lnTo>
                  <a:lnTo>
                    <a:pt x="4901268" y="3461950"/>
                  </a:lnTo>
                  <a:lnTo>
                    <a:pt x="4898176" y="3492499"/>
                  </a:lnTo>
                  <a:lnTo>
                    <a:pt x="4903318" y="3530599"/>
                  </a:lnTo>
                  <a:lnTo>
                    <a:pt x="4917949" y="3568699"/>
                  </a:lnTo>
                  <a:lnTo>
                    <a:pt x="4940878" y="3606799"/>
                  </a:lnTo>
                  <a:lnTo>
                    <a:pt x="4970914" y="3632199"/>
                  </a:lnTo>
                  <a:lnTo>
                    <a:pt x="5006864" y="3657599"/>
                  </a:lnTo>
                  <a:lnTo>
                    <a:pt x="5025265" y="3663345"/>
                  </a:lnTo>
                  <a:lnTo>
                    <a:pt x="5012414" y="3723823"/>
                  </a:lnTo>
                  <a:close/>
                </a:path>
                <a:path w="6852284" h="5232400">
                  <a:moveTo>
                    <a:pt x="3250983" y="3638999"/>
                  </a:moveTo>
                  <a:lnTo>
                    <a:pt x="3099395" y="3606799"/>
                  </a:lnTo>
                  <a:lnTo>
                    <a:pt x="3162584" y="3460668"/>
                  </a:lnTo>
                  <a:lnTo>
                    <a:pt x="3180710" y="3467099"/>
                  </a:lnTo>
                  <a:lnTo>
                    <a:pt x="3210569" y="3505199"/>
                  </a:lnTo>
                  <a:lnTo>
                    <a:pt x="3233334" y="3543299"/>
                  </a:lnTo>
                  <a:lnTo>
                    <a:pt x="3247844" y="3581399"/>
                  </a:lnTo>
                  <a:lnTo>
                    <a:pt x="3252939" y="3619499"/>
                  </a:lnTo>
                  <a:lnTo>
                    <a:pt x="3250983" y="3638999"/>
                  </a:lnTo>
                  <a:close/>
                </a:path>
                <a:path w="6852284" h="5232400">
                  <a:moveTo>
                    <a:pt x="5025265" y="3663345"/>
                  </a:moveTo>
                  <a:lnTo>
                    <a:pt x="4970914" y="3632199"/>
                  </a:lnTo>
                  <a:lnTo>
                    <a:pt x="4940878" y="3606799"/>
                  </a:lnTo>
                  <a:lnTo>
                    <a:pt x="4917949" y="3568699"/>
                  </a:lnTo>
                  <a:lnTo>
                    <a:pt x="4903318" y="3530599"/>
                  </a:lnTo>
                  <a:lnTo>
                    <a:pt x="4898176" y="3492499"/>
                  </a:lnTo>
                  <a:lnTo>
                    <a:pt x="4901268" y="3461950"/>
                  </a:lnTo>
                  <a:lnTo>
                    <a:pt x="5058871" y="3505199"/>
                  </a:lnTo>
                  <a:lnTo>
                    <a:pt x="5025265" y="3663345"/>
                  </a:lnTo>
                  <a:close/>
                </a:path>
                <a:path w="6852284" h="5232400">
                  <a:moveTo>
                    <a:pt x="3060899" y="3809999"/>
                  </a:moveTo>
                  <a:lnTo>
                    <a:pt x="3015958" y="3809999"/>
                  </a:lnTo>
                  <a:lnTo>
                    <a:pt x="3005302" y="3806672"/>
                  </a:lnTo>
                  <a:lnTo>
                    <a:pt x="3029218" y="3644899"/>
                  </a:lnTo>
                  <a:lnTo>
                    <a:pt x="2871503" y="3583198"/>
                  </a:lnTo>
                  <a:lnTo>
                    <a:pt x="2871745" y="3581399"/>
                  </a:lnTo>
                  <a:lnTo>
                    <a:pt x="2886373" y="3543299"/>
                  </a:lnTo>
                  <a:lnTo>
                    <a:pt x="2897723" y="3524437"/>
                  </a:lnTo>
                  <a:lnTo>
                    <a:pt x="3045124" y="3581399"/>
                  </a:lnTo>
                  <a:lnTo>
                    <a:pt x="3110378" y="3581399"/>
                  </a:lnTo>
                  <a:lnTo>
                    <a:pt x="3099395" y="3606799"/>
                  </a:lnTo>
                  <a:lnTo>
                    <a:pt x="3250983" y="3638999"/>
                  </a:lnTo>
                  <a:lnTo>
                    <a:pt x="3249118" y="3657599"/>
                  </a:lnTo>
                  <a:lnTo>
                    <a:pt x="3083489" y="3657599"/>
                  </a:lnTo>
                  <a:lnTo>
                    <a:pt x="3060899" y="3809999"/>
                  </a:lnTo>
                  <a:close/>
                </a:path>
                <a:path w="6852284" h="5232400">
                  <a:moveTo>
                    <a:pt x="2996224" y="3868073"/>
                  </a:moveTo>
                  <a:lnTo>
                    <a:pt x="2932012" y="3835399"/>
                  </a:lnTo>
                  <a:lnTo>
                    <a:pt x="2896495" y="3809999"/>
                  </a:lnTo>
                  <a:lnTo>
                    <a:pt x="2865797" y="3784599"/>
                  </a:lnTo>
                  <a:lnTo>
                    <a:pt x="2840649" y="3746499"/>
                  </a:lnTo>
                  <a:lnTo>
                    <a:pt x="2821782" y="3708399"/>
                  </a:lnTo>
                  <a:lnTo>
                    <a:pt x="2809926" y="3670299"/>
                  </a:lnTo>
                  <a:lnTo>
                    <a:pt x="2805811" y="3619499"/>
                  </a:lnTo>
                  <a:lnTo>
                    <a:pt x="2809926" y="3581399"/>
                  </a:lnTo>
                  <a:lnTo>
                    <a:pt x="2814693" y="3560973"/>
                  </a:lnTo>
                  <a:lnTo>
                    <a:pt x="2871503" y="3583198"/>
                  </a:lnTo>
                  <a:lnTo>
                    <a:pt x="2866605" y="3619499"/>
                  </a:lnTo>
                  <a:lnTo>
                    <a:pt x="2871745" y="3670299"/>
                  </a:lnTo>
                  <a:lnTo>
                    <a:pt x="2886373" y="3708399"/>
                  </a:lnTo>
                  <a:lnTo>
                    <a:pt x="2909298" y="3746499"/>
                  </a:lnTo>
                  <a:lnTo>
                    <a:pt x="2939331" y="3771899"/>
                  </a:lnTo>
                  <a:lnTo>
                    <a:pt x="2975281" y="3797299"/>
                  </a:lnTo>
                  <a:lnTo>
                    <a:pt x="3005302" y="3806672"/>
                  </a:lnTo>
                  <a:lnTo>
                    <a:pt x="2996224" y="3868073"/>
                  </a:lnTo>
                  <a:close/>
                </a:path>
                <a:path w="6852284" h="5232400">
                  <a:moveTo>
                    <a:pt x="3005302" y="3806672"/>
                  </a:moveTo>
                  <a:lnTo>
                    <a:pt x="2939331" y="3771899"/>
                  </a:lnTo>
                  <a:lnTo>
                    <a:pt x="2909298" y="3746499"/>
                  </a:lnTo>
                  <a:lnTo>
                    <a:pt x="2886373" y="3708399"/>
                  </a:lnTo>
                  <a:lnTo>
                    <a:pt x="2871745" y="3670299"/>
                  </a:lnTo>
                  <a:lnTo>
                    <a:pt x="2866605" y="3619499"/>
                  </a:lnTo>
                  <a:lnTo>
                    <a:pt x="2871503" y="3583198"/>
                  </a:lnTo>
                  <a:lnTo>
                    <a:pt x="3029218" y="3644899"/>
                  </a:lnTo>
                  <a:lnTo>
                    <a:pt x="3005302" y="3806672"/>
                  </a:lnTo>
                  <a:close/>
                </a:path>
                <a:path w="6852284" h="5232400">
                  <a:moveTo>
                    <a:pt x="4313438" y="4787899"/>
                  </a:moveTo>
                  <a:lnTo>
                    <a:pt x="3892628" y="4787899"/>
                  </a:lnTo>
                  <a:lnTo>
                    <a:pt x="3940318" y="4775199"/>
                  </a:lnTo>
                  <a:lnTo>
                    <a:pt x="4036791" y="4775199"/>
                  </a:lnTo>
                  <a:lnTo>
                    <a:pt x="4326978" y="4698999"/>
                  </a:lnTo>
                  <a:lnTo>
                    <a:pt x="4374291" y="4673599"/>
                  </a:lnTo>
                  <a:lnTo>
                    <a:pt x="4549129" y="4571999"/>
                  </a:lnTo>
                  <a:lnTo>
                    <a:pt x="4591342" y="4533899"/>
                  </a:lnTo>
                  <a:lnTo>
                    <a:pt x="4632028" y="4495799"/>
                  </a:lnTo>
                  <a:lnTo>
                    <a:pt x="4668347" y="4457699"/>
                  </a:lnTo>
                  <a:lnTo>
                    <a:pt x="4701708" y="4432299"/>
                  </a:lnTo>
                  <a:lnTo>
                    <a:pt x="4733036" y="4394199"/>
                  </a:lnTo>
                  <a:lnTo>
                    <a:pt x="4763256" y="4356099"/>
                  </a:lnTo>
                  <a:lnTo>
                    <a:pt x="4795361" y="4305299"/>
                  </a:lnTo>
                  <a:lnTo>
                    <a:pt x="4823764" y="4267199"/>
                  </a:lnTo>
                  <a:lnTo>
                    <a:pt x="4849142" y="4216399"/>
                  </a:lnTo>
                  <a:lnTo>
                    <a:pt x="4872170" y="4178299"/>
                  </a:lnTo>
                  <a:lnTo>
                    <a:pt x="4876118" y="4165599"/>
                  </a:lnTo>
                  <a:lnTo>
                    <a:pt x="4879265" y="4152899"/>
                  </a:lnTo>
                  <a:lnTo>
                    <a:pt x="4884186" y="4152899"/>
                  </a:lnTo>
                  <a:lnTo>
                    <a:pt x="4886017" y="4140199"/>
                  </a:lnTo>
                  <a:lnTo>
                    <a:pt x="4889250" y="4140199"/>
                  </a:lnTo>
                  <a:lnTo>
                    <a:pt x="4891424" y="4127499"/>
                  </a:lnTo>
                  <a:lnTo>
                    <a:pt x="4902741" y="4102099"/>
                  </a:lnTo>
                  <a:lnTo>
                    <a:pt x="4909955" y="4076699"/>
                  </a:lnTo>
                  <a:lnTo>
                    <a:pt x="4916279" y="4063999"/>
                  </a:lnTo>
                  <a:lnTo>
                    <a:pt x="4921835" y="4051299"/>
                  </a:lnTo>
                  <a:lnTo>
                    <a:pt x="3299281" y="3703813"/>
                  </a:lnTo>
                  <a:lnTo>
                    <a:pt x="3309645" y="3670299"/>
                  </a:lnTo>
                  <a:lnTo>
                    <a:pt x="3311136" y="3651777"/>
                  </a:lnTo>
                  <a:lnTo>
                    <a:pt x="4952818" y="4000499"/>
                  </a:lnTo>
                  <a:lnTo>
                    <a:pt x="5010236" y="4000499"/>
                  </a:lnTo>
                  <a:lnTo>
                    <a:pt x="5025221" y="4013199"/>
                  </a:lnTo>
                  <a:lnTo>
                    <a:pt x="5040808" y="4025899"/>
                  </a:lnTo>
                  <a:lnTo>
                    <a:pt x="5057238" y="4038599"/>
                  </a:lnTo>
                  <a:lnTo>
                    <a:pt x="5074749" y="4051299"/>
                  </a:lnTo>
                  <a:lnTo>
                    <a:pt x="5088309" y="4063999"/>
                  </a:lnTo>
                  <a:lnTo>
                    <a:pt x="5101627" y="4076699"/>
                  </a:lnTo>
                  <a:lnTo>
                    <a:pt x="5114216" y="4089399"/>
                  </a:lnTo>
                  <a:lnTo>
                    <a:pt x="4992585" y="4089399"/>
                  </a:lnTo>
                  <a:lnTo>
                    <a:pt x="4985998" y="4102099"/>
                  </a:lnTo>
                  <a:lnTo>
                    <a:pt x="4979607" y="4127499"/>
                  </a:lnTo>
                  <a:lnTo>
                    <a:pt x="4974026" y="4140199"/>
                  </a:lnTo>
                  <a:lnTo>
                    <a:pt x="4969869" y="4152899"/>
                  </a:lnTo>
                  <a:lnTo>
                    <a:pt x="4966293" y="4165599"/>
                  </a:lnTo>
                  <a:lnTo>
                    <a:pt x="4962545" y="4165599"/>
                  </a:lnTo>
                  <a:lnTo>
                    <a:pt x="4958740" y="4178299"/>
                  </a:lnTo>
                  <a:lnTo>
                    <a:pt x="4949872" y="4190999"/>
                  </a:lnTo>
                  <a:lnTo>
                    <a:pt x="4947755" y="4203699"/>
                  </a:lnTo>
                  <a:lnTo>
                    <a:pt x="4945123" y="4203699"/>
                  </a:lnTo>
                  <a:lnTo>
                    <a:pt x="4919936" y="4254499"/>
                  </a:lnTo>
                  <a:lnTo>
                    <a:pt x="4892536" y="4305299"/>
                  </a:lnTo>
                  <a:lnTo>
                    <a:pt x="4862170" y="4343399"/>
                  </a:lnTo>
                  <a:lnTo>
                    <a:pt x="4828084" y="4394199"/>
                  </a:lnTo>
                  <a:lnTo>
                    <a:pt x="4795532" y="4444999"/>
                  </a:lnTo>
                  <a:lnTo>
                    <a:pt x="4761404" y="4483099"/>
                  </a:lnTo>
                  <a:lnTo>
                    <a:pt x="4725076" y="4521199"/>
                  </a:lnTo>
                  <a:lnTo>
                    <a:pt x="4685927" y="4559299"/>
                  </a:lnTo>
                  <a:lnTo>
                    <a:pt x="4648588" y="4584699"/>
                  </a:lnTo>
                  <a:lnTo>
                    <a:pt x="4609912" y="4622799"/>
                  </a:lnTo>
                  <a:lnTo>
                    <a:pt x="4570221" y="4648199"/>
                  </a:lnTo>
                  <a:lnTo>
                    <a:pt x="4407763" y="4749799"/>
                  </a:lnTo>
                  <a:lnTo>
                    <a:pt x="4360845" y="4762499"/>
                  </a:lnTo>
                  <a:lnTo>
                    <a:pt x="4313438" y="4787899"/>
                  </a:lnTo>
                  <a:close/>
                </a:path>
                <a:path w="6852284" h="5232400">
                  <a:moveTo>
                    <a:pt x="3105736" y="3873499"/>
                  </a:moveTo>
                  <a:lnTo>
                    <a:pt x="3051487" y="3873499"/>
                  </a:lnTo>
                  <a:lnTo>
                    <a:pt x="3083489" y="3657599"/>
                  </a:lnTo>
                  <a:lnTo>
                    <a:pt x="3239922" y="3691101"/>
                  </a:lnTo>
                  <a:lnTo>
                    <a:pt x="3233334" y="3708399"/>
                  </a:lnTo>
                  <a:lnTo>
                    <a:pt x="3210569" y="3746499"/>
                  </a:lnTo>
                  <a:lnTo>
                    <a:pt x="3180710" y="3771899"/>
                  </a:lnTo>
                  <a:lnTo>
                    <a:pt x="3144917" y="3797299"/>
                  </a:lnTo>
                  <a:lnTo>
                    <a:pt x="3104351" y="3809999"/>
                  </a:lnTo>
                  <a:lnTo>
                    <a:pt x="3223515" y="3809999"/>
                  </a:lnTo>
                  <a:lnTo>
                    <a:pt x="3188125" y="3835399"/>
                  </a:lnTo>
                  <a:lnTo>
                    <a:pt x="3148626" y="3860799"/>
                  </a:lnTo>
                  <a:lnTo>
                    <a:pt x="3105736" y="3873499"/>
                  </a:lnTo>
                  <a:close/>
                </a:path>
                <a:path w="6852284" h="5232400">
                  <a:moveTo>
                    <a:pt x="3239922" y="3691101"/>
                  </a:moveTo>
                  <a:lnTo>
                    <a:pt x="3083489" y="3657599"/>
                  </a:lnTo>
                  <a:lnTo>
                    <a:pt x="3249118" y="3657599"/>
                  </a:lnTo>
                  <a:lnTo>
                    <a:pt x="3247844" y="3670299"/>
                  </a:lnTo>
                  <a:lnTo>
                    <a:pt x="3239922" y="3691101"/>
                  </a:lnTo>
                  <a:close/>
                </a:path>
                <a:path w="6852284" h="5232400">
                  <a:moveTo>
                    <a:pt x="5091743" y="3746499"/>
                  </a:moveTo>
                  <a:lnTo>
                    <a:pt x="5066107" y="3739357"/>
                  </a:lnTo>
                  <a:lnTo>
                    <a:pt x="5078950" y="3679324"/>
                  </a:lnTo>
                  <a:lnTo>
                    <a:pt x="5091743" y="3682999"/>
                  </a:lnTo>
                  <a:lnTo>
                    <a:pt x="5255110" y="3682999"/>
                  </a:lnTo>
                  <a:lnTo>
                    <a:pt x="5219721" y="3708399"/>
                  </a:lnTo>
                  <a:lnTo>
                    <a:pt x="5180219" y="3721099"/>
                  </a:lnTo>
                  <a:lnTo>
                    <a:pt x="5137321" y="3733799"/>
                  </a:lnTo>
                  <a:lnTo>
                    <a:pt x="5091743" y="3746499"/>
                  </a:lnTo>
                  <a:close/>
                </a:path>
                <a:path w="6852284" h="5232400">
                  <a:moveTo>
                    <a:pt x="3223515" y="3809999"/>
                  </a:moveTo>
                  <a:lnTo>
                    <a:pt x="3104351" y="3809999"/>
                  </a:lnTo>
                  <a:lnTo>
                    <a:pt x="3144917" y="3797299"/>
                  </a:lnTo>
                  <a:lnTo>
                    <a:pt x="3180710" y="3771899"/>
                  </a:lnTo>
                  <a:lnTo>
                    <a:pt x="3210569" y="3746499"/>
                  </a:lnTo>
                  <a:lnTo>
                    <a:pt x="3233334" y="3708399"/>
                  </a:lnTo>
                  <a:lnTo>
                    <a:pt x="3239922" y="3691101"/>
                  </a:lnTo>
                  <a:lnTo>
                    <a:pt x="3299281" y="3703813"/>
                  </a:lnTo>
                  <a:lnTo>
                    <a:pt x="3297863" y="3708399"/>
                  </a:lnTo>
                  <a:lnTo>
                    <a:pt x="3279102" y="3746499"/>
                  </a:lnTo>
                  <a:lnTo>
                    <a:pt x="3254080" y="3784599"/>
                  </a:lnTo>
                  <a:lnTo>
                    <a:pt x="3223515" y="3809999"/>
                  </a:lnTo>
                  <a:close/>
                </a:path>
                <a:path w="6852284" h="5232400">
                  <a:moveTo>
                    <a:pt x="5010236" y="4000499"/>
                  </a:moveTo>
                  <a:lnTo>
                    <a:pt x="4953619" y="4000499"/>
                  </a:lnTo>
                  <a:lnTo>
                    <a:pt x="5012414" y="3723823"/>
                  </a:lnTo>
                  <a:lnTo>
                    <a:pt x="5046160" y="3733799"/>
                  </a:lnTo>
                  <a:lnTo>
                    <a:pt x="5066107" y="3739357"/>
                  </a:lnTo>
                  <a:lnTo>
                    <a:pt x="5010236" y="4000499"/>
                  </a:lnTo>
                  <a:close/>
                </a:path>
                <a:path w="6852284" h="5232400">
                  <a:moveTo>
                    <a:pt x="1442151" y="4825999"/>
                  </a:moveTo>
                  <a:lnTo>
                    <a:pt x="1379203" y="4825999"/>
                  </a:lnTo>
                  <a:lnTo>
                    <a:pt x="1655822" y="4406899"/>
                  </a:lnTo>
                  <a:lnTo>
                    <a:pt x="2924137" y="4292599"/>
                  </a:lnTo>
                  <a:lnTo>
                    <a:pt x="2933464" y="4292599"/>
                  </a:lnTo>
                  <a:lnTo>
                    <a:pt x="2996224" y="3868073"/>
                  </a:lnTo>
                  <a:lnTo>
                    <a:pt x="3014581" y="3873499"/>
                  </a:lnTo>
                  <a:lnTo>
                    <a:pt x="3051487" y="3873499"/>
                  </a:lnTo>
                  <a:lnTo>
                    <a:pt x="2989365" y="4292599"/>
                  </a:lnTo>
                  <a:lnTo>
                    <a:pt x="3007264" y="4305299"/>
                  </a:lnTo>
                  <a:lnTo>
                    <a:pt x="3025355" y="4330699"/>
                  </a:lnTo>
                  <a:lnTo>
                    <a:pt x="3044176" y="4356099"/>
                  </a:lnTo>
                  <a:lnTo>
                    <a:pt x="2880595" y="4356099"/>
                  </a:lnTo>
                  <a:lnTo>
                    <a:pt x="1687492" y="4457699"/>
                  </a:lnTo>
                  <a:lnTo>
                    <a:pt x="1442151" y="4825999"/>
                  </a:lnTo>
                  <a:close/>
                </a:path>
                <a:path w="6852284" h="5232400">
                  <a:moveTo>
                    <a:pt x="6153975" y="4343399"/>
                  </a:moveTo>
                  <a:lnTo>
                    <a:pt x="5375772" y="4343399"/>
                  </a:lnTo>
                  <a:lnTo>
                    <a:pt x="5372911" y="4330699"/>
                  </a:lnTo>
                  <a:lnTo>
                    <a:pt x="5319711" y="4317999"/>
                  </a:lnTo>
                  <a:lnTo>
                    <a:pt x="5274756" y="4292599"/>
                  </a:lnTo>
                  <a:lnTo>
                    <a:pt x="5235329" y="4267199"/>
                  </a:lnTo>
                  <a:lnTo>
                    <a:pt x="5198712" y="4254499"/>
                  </a:lnTo>
                  <a:lnTo>
                    <a:pt x="5162188" y="4229099"/>
                  </a:lnTo>
                  <a:lnTo>
                    <a:pt x="5123041" y="4203699"/>
                  </a:lnTo>
                  <a:lnTo>
                    <a:pt x="5078554" y="4165599"/>
                  </a:lnTo>
                  <a:lnTo>
                    <a:pt x="5064156" y="4152899"/>
                  </a:lnTo>
                  <a:lnTo>
                    <a:pt x="5049241" y="4140199"/>
                  </a:lnTo>
                  <a:lnTo>
                    <a:pt x="5034063" y="4127499"/>
                  </a:lnTo>
                  <a:lnTo>
                    <a:pt x="5012729" y="4102099"/>
                  </a:lnTo>
                  <a:lnTo>
                    <a:pt x="5006127" y="4102099"/>
                  </a:lnTo>
                  <a:lnTo>
                    <a:pt x="4999328" y="4089399"/>
                  </a:lnTo>
                  <a:lnTo>
                    <a:pt x="5114216" y="4089399"/>
                  </a:lnTo>
                  <a:lnTo>
                    <a:pt x="5125587" y="4102099"/>
                  </a:lnTo>
                  <a:lnTo>
                    <a:pt x="5176425" y="4140199"/>
                  </a:lnTo>
                  <a:lnTo>
                    <a:pt x="5219315" y="4165599"/>
                  </a:lnTo>
                  <a:lnTo>
                    <a:pt x="5258776" y="4190999"/>
                  </a:lnTo>
                  <a:lnTo>
                    <a:pt x="5299323" y="4216399"/>
                  </a:lnTo>
                  <a:lnTo>
                    <a:pt x="5345475" y="4241799"/>
                  </a:lnTo>
                  <a:lnTo>
                    <a:pt x="5401748" y="4267199"/>
                  </a:lnTo>
                  <a:lnTo>
                    <a:pt x="5420516" y="4267199"/>
                  </a:lnTo>
                  <a:lnTo>
                    <a:pt x="5424750" y="4279899"/>
                  </a:lnTo>
                  <a:lnTo>
                    <a:pt x="5432674" y="4279899"/>
                  </a:lnTo>
                  <a:lnTo>
                    <a:pt x="5547568" y="4305299"/>
                  </a:lnTo>
                  <a:lnTo>
                    <a:pt x="5646893" y="4330699"/>
                  </a:lnTo>
                  <a:lnTo>
                    <a:pt x="6162290" y="4330699"/>
                  </a:lnTo>
                  <a:lnTo>
                    <a:pt x="6153975" y="4343399"/>
                  </a:lnTo>
                  <a:close/>
                </a:path>
                <a:path w="6852284" h="5232400">
                  <a:moveTo>
                    <a:pt x="6190508" y="4330699"/>
                  </a:moveTo>
                  <a:lnTo>
                    <a:pt x="5848537" y="4330699"/>
                  </a:lnTo>
                  <a:lnTo>
                    <a:pt x="5897635" y="4317999"/>
                  </a:lnTo>
                  <a:lnTo>
                    <a:pt x="6196928" y="4317999"/>
                  </a:lnTo>
                  <a:lnTo>
                    <a:pt x="6190508" y="4330699"/>
                  </a:lnTo>
                  <a:close/>
                </a:path>
                <a:path w="6852284" h="5232400">
                  <a:moveTo>
                    <a:pt x="5915767" y="4406899"/>
                  </a:moveTo>
                  <a:lnTo>
                    <a:pt x="5624313" y="4406899"/>
                  </a:lnTo>
                  <a:lnTo>
                    <a:pt x="5527427" y="4381499"/>
                  </a:lnTo>
                  <a:lnTo>
                    <a:pt x="5409387" y="4356099"/>
                  </a:lnTo>
                  <a:lnTo>
                    <a:pt x="5399102" y="4343399"/>
                  </a:lnTo>
                  <a:lnTo>
                    <a:pt x="6129507" y="4343399"/>
                  </a:lnTo>
                  <a:lnTo>
                    <a:pt x="6122430" y="4356099"/>
                  </a:lnTo>
                  <a:lnTo>
                    <a:pt x="6108358" y="4356099"/>
                  </a:lnTo>
                  <a:lnTo>
                    <a:pt x="6072040" y="4368799"/>
                  </a:lnTo>
                  <a:lnTo>
                    <a:pt x="6037208" y="4381499"/>
                  </a:lnTo>
                  <a:lnTo>
                    <a:pt x="6002526" y="4381499"/>
                  </a:lnTo>
                  <a:lnTo>
                    <a:pt x="5966658" y="4394199"/>
                  </a:lnTo>
                  <a:lnTo>
                    <a:pt x="5915767" y="4406899"/>
                  </a:lnTo>
                  <a:close/>
                </a:path>
                <a:path w="6852284" h="5232400">
                  <a:moveTo>
                    <a:pt x="2149505" y="5143499"/>
                  </a:moveTo>
                  <a:lnTo>
                    <a:pt x="1941771" y="5143499"/>
                  </a:lnTo>
                  <a:lnTo>
                    <a:pt x="2021014" y="5118099"/>
                  </a:lnTo>
                  <a:lnTo>
                    <a:pt x="2073662" y="5092699"/>
                  </a:lnTo>
                  <a:lnTo>
                    <a:pt x="2122315" y="5054599"/>
                  </a:lnTo>
                  <a:lnTo>
                    <a:pt x="2166611" y="5029199"/>
                  </a:lnTo>
                  <a:lnTo>
                    <a:pt x="2206189" y="4991099"/>
                  </a:lnTo>
                  <a:lnTo>
                    <a:pt x="2240686" y="4940299"/>
                  </a:lnTo>
                  <a:lnTo>
                    <a:pt x="2269743" y="4902199"/>
                  </a:lnTo>
                  <a:lnTo>
                    <a:pt x="2292996" y="4864099"/>
                  </a:lnTo>
                  <a:lnTo>
                    <a:pt x="2310085" y="4813299"/>
                  </a:lnTo>
                  <a:lnTo>
                    <a:pt x="2320649" y="4787899"/>
                  </a:lnTo>
                  <a:lnTo>
                    <a:pt x="2324324" y="4749799"/>
                  </a:lnTo>
                  <a:lnTo>
                    <a:pt x="2324382" y="4737099"/>
                  </a:lnTo>
                  <a:lnTo>
                    <a:pt x="2332163" y="4724399"/>
                  </a:lnTo>
                  <a:lnTo>
                    <a:pt x="2348519" y="4698999"/>
                  </a:lnTo>
                  <a:lnTo>
                    <a:pt x="2360701" y="4686299"/>
                  </a:lnTo>
                  <a:lnTo>
                    <a:pt x="2369514" y="4673599"/>
                  </a:lnTo>
                  <a:lnTo>
                    <a:pt x="2375763" y="4660899"/>
                  </a:lnTo>
                  <a:lnTo>
                    <a:pt x="2388341" y="4648199"/>
                  </a:lnTo>
                  <a:lnTo>
                    <a:pt x="2401243" y="4635499"/>
                  </a:lnTo>
                  <a:lnTo>
                    <a:pt x="2417455" y="4622799"/>
                  </a:lnTo>
                  <a:lnTo>
                    <a:pt x="2450758" y="4622799"/>
                  </a:lnTo>
                  <a:lnTo>
                    <a:pt x="2464604" y="4610099"/>
                  </a:lnTo>
                  <a:lnTo>
                    <a:pt x="2503988" y="4610099"/>
                  </a:lnTo>
                  <a:lnTo>
                    <a:pt x="2556342" y="4597399"/>
                  </a:lnTo>
                  <a:lnTo>
                    <a:pt x="2606623" y="4571999"/>
                  </a:lnTo>
                  <a:lnTo>
                    <a:pt x="2654397" y="4546599"/>
                  </a:lnTo>
                  <a:lnTo>
                    <a:pt x="2699233" y="4521199"/>
                  </a:lnTo>
                  <a:lnTo>
                    <a:pt x="2740697" y="4495799"/>
                  </a:lnTo>
                  <a:lnTo>
                    <a:pt x="2746219" y="4495799"/>
                  </a:lnTo>
                  <a:lnTo>
                    <a:pt x="2755946" y="4483099"/>
                  </a:lnTo>
                  <a:lnTo>
                    <a:pt x="2767275" y="4483099"/>
                  </a:lnTo>
                  <a:lnTo>
                    <a:pt x="2773054" y="4470399"/>
                  </a:lnTo>
                  <a:lnTo>
                    <a:pt x="2805109" y="4444999"/>
                  </a:lnTo>
                  <a:lnTo>
                    <a:pt x="2833315" y="4406899"/>
                  </a:lnTo>
                  <a:lnTo>
                    <a:pt x="2858276" y="4381499"/>
                  </a:lnTo>
                  <a:lnTo>
                    <a:pt x="2880595" y="4356099"/>
                  </a:lnTo>
                  <a:lnTo>
                    <a:pt x="3044176" y="4356099"/>
                  </a:lnTo>
                  <a:lnTo>
                    <a:pt x="3064263" y="4381499"/>
                  </a:lnTo>
                  <a:lnTo>
                    <a:pt x="2959956" y="4381499"/>
                  </a:lnTo>
                  <a:lnTo>
                    <a:pt x="2932826" y="4419599"/>
                  </a:lnTo>
                  <a:lnTo>
                    <a:pt x="2902277" y="4457699"/>
                  </a:lnTo>
                  <a:lnTo>
                    <a:pt x="2867388" y="4495799"/>
                  </a:lnTo>
                  <a:lnTo>
                    <a:pt x="2827239" y="4533899"/>
                  </a:lnTo>
                  <a:lnTo>
                    <a:pt x="2820867" y="4533899"/>
                  </a:lnTo>
                  <a:lnTo>
                    <a:pt x="2814694" y="4546599"/>
                  </a:lnTo>
                  <a:lnTo>
                    <a:pt x="2802836" y="4546599"/>
                  </a:lnTo>
                  <a:lnTo>
                    <a:pt x="2798831" y="4559299"/>
                  </a:lnTo>
                  <a:lnTo>
                    <a:pt x="2789561" y="4559299"/>
                  </a:lnTo>
                  <a:lnTo>
                    <a:pt x="2750608" y="4584699"/>
                  </a:lnTo>
                  <a:lnTo>
                    <a:pt x="2709056" y="4610099"/>
                  </a:lnTo>
                  <a:lnTo>
                    <a:pt x="2665177" y="4635499"/>
                  </a:lnTo>
                  <a:lnTo>
                    <a:pt x="2619243" y="4648199"/>
                  </a:lnTo>
                  <a:lnTo>
                    <a:pt x="2571526" y="4673599"/>
                  </a:lnTo>
                  <a:lnTo>
                    <a:pt x="2522298" y="4686299"/>
                  </a:lnTo>
                  <a:lnTo>
                    <a:pt x="2497778" y="4686299"/>
                  </a:lnTo>
                  <a:lnTo>
                    <a:pt x="2477986" y="4698999"/>
                  </a:lnTo>
                  <a:lnTo>
                    <a:pt x="2444968" y="4698999"/>
                  </a:lnTo>
                  <a:lnTo>
                    <a:pt x="2438728" y="4711699"/>
                  </a:lnTo>
                  <a:lnTo>
                    <a:pt x="2430213" y="4724399"/>
                  </a:lnTo>
                  <a:lnTo>
                    <a:pt x="2418769" y="4737099"/>
                  </a:lnTo>
                  <a:lnTo>
                    <a:pt x="2403743" y="4762499"/>
                  </a:lnTo>
                  <a:lnTo>
                    <a:pt x="2398807" y="4800599"/>
                  </a:lnTo>
                  <a:lnTo>
                    <a:pt x="2388898" y="4838699"/>
                  </a:lnTo>
                  <a:lnTo>
                    <a:pt x="2374172" y="4876799"/>
                  </a:lnTo>
                  <a:lnTo>
                    <a:pt x="2354789" y="4914899"/>
                  </a:lnTo>
                  <a:lnTo>
                    <a:pt x="2330905" y="4952999"/>
                  </a:lnTo>
                  <a:lnTo>
                    <a:pt x="2302678" y="4991099"/>
                  </a:lnTo>
                  <a:lnTo>
                    <a:pt x="2270267" y="5029199"/>
                  </a:lnTo>
                  <a:lnTo>
                    <a:pt x="2233829" y="5067299"/>
                  </a:lnTo>
                  <a:lnTo>
                    <a:pt x="2193523" y="5105399"/>
                  </a:lnTo>
                  <a:lnTo>
                    <a:pt x="2149505" y="5143499"/>
                  </a:lnTo>
                  <a:close/>
                </a:path>
                <a:path w="6852284" h="5232400">
                  <a:moveTo>
                    <a:pt x="4072407" y="4851399"/>
                  </a:moveTo>
                  <a:lnTo>
                    <a:pt x="3741234" y="4851399"/>
                  </a:lnTo>
                  <a:lnTo>
                    <a:pt x="3679642" y="4838699"/>
                  </a:lnTo>
                  <a:lnTo>
                    <a:pt x="3621539" y="4825999"/>
                  </a:lnTo>
                  <a:lnTo>
                    <a:pt x="3566987" y="4813299"/>
                  </a:lnTo>
                  <a:lnTo>
                    <a:pt x="3516048" y="4800599"/>
                  </a:lnTo>
                  <a:lnTo>
                    <a:pt x="3468786" y="4775199"/>
                  </a:lnTo>
                  <a:lnTo>
                    <a:pt x="3425263" y="4762499"/>
                  </a:lnTo>
                  <a:lnTo>
                    <a:pt x="3385541" y="4737099"/>
                  </a:lnTo>
                  <a:lnTo>
                    <a:pt x="3248876" y="4660899"/>
                  </a:lnTo>
                  <a:lnTo>
                    <a:pt x="3205929" y="4635499"/>
                  </a:lnTo>
                  <a:lnTo>
                    <a:pt x="3163519" y="4597399"/>
                  </a:lnTo>
                  <a:lnTo>
                    <a:pt x="3122557" y="4559299"/>
                  </a:lnTo>
                  <a:lnTo>
                    <a:pt x="3083954" y="4533899"/>
                  </a:lnTo>
                  <a:lnTo>
                    <a:pt x="3048618" y="4495799"/>
                  </a:lnTo>
                  <a:lnTo>
                    <a:pt x="3017459" y="4457699"/>
                  </a:lnTo>
                  <a:lnTo>
                    <a:pt x="3013479" y="4444999"/>
                  </a:lnTo>
                  <a:lnTo>
                    <a:pt x="3009005" y="4444999"/>
                  </a:lnTo>
                  <a:lnTo>
                    <a:pt x="3004103" y="4432299"/>
                  </a:lnTo>
                  <a:lnTo>
                    <a:pt x="2991785" y="4419599"/>
                  </a:lnTo>
                  <a:lnTo>
                    <a:pt x="2983029" y="4406899"/>
                  </a:lnTo>
                  <a:lnTo>
                    <a:pt x="2973328" y="4394199"/>
                  </a:lnTo>
                  <a:lnTo>
                    <a:pt x="2963446" y="4381499"/>
                  </a:lnTo>
                  <a:lnTo>
                    <a:pt x="3064263" y="4381499"/>
                  </a:lnTo>
                  <a:lnTo>
                    <a:pt x="3073103" y="4394199"/>
                  </a:lnTo>
                  <a:lnTo>
                    <a:pt x="3076992" y="4394199"/>
                  </a:lnTo>
                  <a:lnTo>
                    <a:pt x="3080485" y="4406899"/>
                  </a:lnTo>
                  <a:lnTo>
                    <a:pt x="3108884" y="4432299"/>
                  </a:lnTo>
                  <a:lnTo>
                    <a:pt x="3141090" y="4470399"/>
                  </a:lnTo>
                  <a:lnTo>
                    <a:pt x="3176231" y="4508499"/>
                  </a:lnTo>
                  <a:lnTo>
                    <a:pt x="3213437" y="4533899"/>
                  </a:lnTo>
                  <a:lnTo>
                    <a:pt x="3251837" y="4571999"/>
                  </a:lnTo>
                  <a:lnTo>
                    <a:pt x="3290559" y="4597399"/>
                  </a:lnTo>
                  <a:lnTo>
                    <a:pt x="3425736" y="4673599"/>
                  </a:lnTo>
                  <a:lnTo>
                    <a:pt x="3461673" y="4686299"/>
                  </a:lnTo>
                  <a:lnTo>
                    <a:pt x="3501304" y="4711699"/>
                  </a:lnTo>
                  <a:lnTo>
                    <a:pt x="3544577" y="4724399"/>
                  </a:lnTo>
                  <a:lnTo>
                    <a:pt x="3591443" y="4737099"/>
                  </a:lnTo>
                  <a:lnTo>
                    <a:pt x="3641849" y="4749799"/>
                  </a:lnTo>
                  <a:lnTo>
                    <a:pt x="3695744" y="4762499"/>
                  </a:lnTo>
                  <a:lnTo>
                    <a:pt x="3753078" y="4775199"/>
                  </a:lnTo>
                  <a:lnTo>
                    <a:pt x="3845451" y="4775199"/>
                  </a:lnTo>
                  <a:lnTo>
                    <a:pt x="3892628" y="4787899"/>
                  </a:lnTo>
                  <a:lnTo>
                    <a:pt x="4313438" y="4787899"/>
                  </a:lnTo>
                  <a:lnTo>
                    <a:pt x="4072407" y="4851399"/>
                  </a:lnTo>
                  <a:close/>
                </a:path>
                <a:path w="6852284" h="5232400">
                  <a:moveTo>
                    <a:pt x="5771670" y="4419599"/>
                  </a:moveTo>
                  <a:lnTo>
                    <a:pt x="5722597" y="4406899"/>
                  </a:lnTo>
                  <a:lnTo>
                    <a:pt x="5820381" y="4406899"/>
                  </a:lnTo>
                  <a:lnTo>
                    <a:pt x="5771670" y="4419599"/>
                  </a:lnTo>
                  <a:close/>
                </a:path>
                <a:path w="6852284" h="5232400">
                  <a:moveTo>
                    <a:pt x="3975920" y="4864099"/>
                  </a:moveTo>
                  <a:lnTo>
                    <a:pt x="3833510" y="4864099"/>
                  </a:lnTo>
                  <a:lnTo>
                    <a:pt x="3787042" y="4851399"/>
                  </a:lnTo>
                  <a:lnTo>
                    <a:pt x="4024073" y="4851399"/>
                  </a:lnTo>
                  <a:lnTo>
                    <a:pt x="3975920" y="4864099"/>
                  </a:lnTo>
                  <a:close/>
                </a:path>
                <a:path w="6852284" h="5232400">
                  <a:moveTo>
                    <a:pt x="1225170" y="4978399"/>
                  </a:moveTo>
                  <a:lnTo>
                    <a:pt x="1077874" y="4978399"/>
                  </a:lnTo>
                  <a:lnTo>
                    <a:pt x="1026256" y="4965699"/>
                  </a:lnTo>
                  <a:lnTo>
                    <a:pt x="1268544" y="4965699"/>
                  </a:lnTo>
                  <a:lnTo>
                    <a:pt x="1225170" y="4978399"/>
                  </a:lnTo>
                  <a:close/>
                </a:path>
                <a:path w="6852284" h="5232400">
                  <a:moveTo>
                    <a:pt x="1963828" y="5219699"/>
                  </a:moveTo>
                  <a:lnTo>
                    <a:pt x="1749727" y="5219699"/>
                  </a:lnTo>
                  <a:lnTo>
                    <a:pt x="1668075" y="5194299"/>
                  </a:lnTo>
                  <a:lnTo>
                    <a:pt x="1625407" y="5168899"/>
                  </a:lnTo>
                  <a:lnTo>
                    <a:pt x="1581565" y="5156199"/>
                  </a:lnTo>
                  <a:lnTo>
                    <a:pt x="1536591" y="5130799"/>
                  </a:lnTo>
                  <a:lnTo>
                    <a:pt x="1490525" y="5092699"/>
                  </a:lnTo>
                  <a:lnTo>
                    <a:pt x="1443408" y="5054599"/>
                  </a:lnTo>
                  <a:lnTo>
                    <a:pt x="1395283" y="5016499"/>
                  </a:lnTo>
                  <a:lnTo>
                    <a:pt x="1346188" y="4978399"/>
                  </a:lnTo>
                  <a:lnTo>
                    <a:pt x="1463669" y="4978399"/>
                  </a:lnTo>
                  <a:lnTo>
                    <a:pt x="1478120" y="4991099"/>
                  </a:lnTo>
                  <a:lnTo>
                    <a:pt x="1521407" y="5016499"/>
                  </a:lnTo>
                  <a:lnTo>
                    <a:pt x="1564588" y="5054599"/>
                  </a:lnTo>
                  <a:lnTo>
                    <a:pt x="1607622" y="5079999"/>
                  </a:lnTo>
                  <a:lnTo>
                    <a:pt x="1650470" y="5092699"/>
                  </a:lnTo>
                  <a:lnTo>
                    <a:pt x="1693090" y="5118099"/>
                  </a:lnTo>
                  <a:lnTo>
                    <a:pt x="1777486" y="5143499"/>
                  </a:lnTo>
                  <a:lnTo>
                    <a:pt x="2149505" y="5143499"/>
                  </a:lnTo>
                  <a:lnTo>
                    <a:pt x="2101934" y="5168899"/>
                  </a:lnTo>
                  <a:lnTo>
                    <a:pt x="2050967" y="5194299"/>
                  </a:lnTo>
                  <a:lnTo>
                    <a:pt x="2009258" y="5206999"/>
                  </a:lnTo>
                  <a:lnTo>
                    <a:pt x="1963828" y="5219699"/>
                  </a:lnTo>
                  <a:close/>
                </a:path>
                <a:path w="6852284" h="5232400">
                  <a:moveTo>
                    <a:pt x="1862378" y="5232399"/>
                  </a:moveTo>
                  <a:lnTo>
                    <a:pt x="1826192" y="5232399"/>
                  </a:lnTo>
                  <a:lnTo>
                    <a:pt x="1788629" y="5219699"/>
                  </a:lnTo>
                  <a:lnTo>
                    <a:pt x="1914821" y="5219699"/>
                  </a:lnTo>
                  <a:lnTo>
                    <a:pt x="1862378" y="5232399"/>
                  </a:lnTo>
                  <a:close/>
                </a:path>
              </a:pathLst>
            </a:custGeom>
            <a:solidFill>
              <a:srgbClr val="5CB5F9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27701" y="697216"/>
            <a:ext cx="1558167" cy="85491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13941"/>
            <a:ext cx="2446386" cy="101727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670958" y="1029053"/>
            <a:ext cx="1590939" cy="1665946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1055481" y="2695856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5"/>
                </a:moveTo>
                <a:lnTo>
                  <a:pt x="415626" y="782153"/>
                </a:lnTo>
                <a:lnTo>
                  <a:pt x="407026" y="724390"/>
                </a:lnTo>
                <a:lnTo>
                  <a:pt x="397490" y="673865"/>
                </a:lnTo>
                <a:lnTo>
                  <a:pt x="386449" y="630006"/>
                </a:lnTo>
                <a:lnTo>
                  <a:pt x="373329" y="592241"/>
                </a:lnTo>
                <a:lnTo>
                  <a:pt x="338572" y="532712"/>
                </a:lnTo>
                <a:lnTo>
                  <a:pt x="288648" y="490705"/>
                </a:lnTo>
                <a:lnTo>
                  <a:pt x="218987" y="461652"/>
                </a:lnTo>
                <a:lnTo>
                  <a:pt x="175328" y="450554"/>
                </a:lnTo>
                <a:lnTo>
                  <a:pt x="125020" y="440981"/>
                </a:lnTo>
                <a:lnTo>
                  <a:pt x="67494" y="432360"/>
                </a:lnTo>
                <a:lnTo>
                  <a:pt x="0" y="423862"/>
                </a:lnTo>
                <a:lnTo>
                  <a:pt x="65700" y="415608"/>
                </a:lnTo>
                <a:lnTo>
                  <a:pt x="123561" y="406988"/>
                </a:lnTo>
                <a:lnTo>
                  <a:pt x="174156" y="397427"/>
                </a:lnTo>
                <a:lnTo>
                  <a:pt x="218060" y="386349"/>
                </a:lnTo>
                <a:lnTo>
                  <a:pt x="255849" y="373181"/>
                </a:lnTo>
                <a:lnTo>
                  <a:pt x="315379" y="338270"/>
                </a:lnTo>
                <a:lnTo>
                  <a:pt x="357347" y="288097"/>
                </a:lnTo>
                <a:lnTo>
                  <a:pt x="386350" y="218060"/>
                </a:lnTo>
                <a:lnTo>
                  <a:pt x="397427" y="174155"/>
                </a:lnTo>
                <a:lnTo>
                  <a:pt x="406989" y="123561"/>
                </a:lnTo>
                <a:lnTo>
                  <a:pt x="415609" y="65700"/>
                </a:lnTo>
                <a:lnTo>
                  <a:pt x="423862" y="0"/>
                </a:lnTo>
                <a:lnTo>
                  <a:pt x="432116" y="65700"/>
                </a:lnTo>
                <a:lnTo>
                  <a:pt x="440735" y="123561"/>
                </a:lnTo>
                <a:lnTo>
                  <a:pt x="450297" y="174155"/>
                </a:lnTo>
                <a:lnTo>
                  <a:pt x="461374" y="218060"/>
                </a:lnTo>
                <a:lnTo>
                  <a:pt x="474543" y="255848"/>
                </a:lnTo>
                <a:lnTo>
                  <a:pt x="509453" y="315379"/>
                </a:lnTo>
                <a:lnTo>
                  <a:pt x="559627" y="357346"/>
                </a:lnTo>
                <a:lnTo>
                  <a:pt x="629664" y="386349"/>
                </a:lnTo>
                <a:lnTo>
                  <a:pt x="673569" y="397427"/>
                </a:lnTo>
                <a:lnTo>
                  <a:pt x="724163" y="406988"/>
                </a:lnTo>
                <a:lnTo>
                  <a:pt x="782024" y="415608"/>
                </a:lnTo>
                <a:lnTo>
                  <a:pt x="847725" y="423862"/>
                </a:lnTo>
                <a:lnTo>
                  <a:pt x="782024" y="432116"/>
                </a:lnTo>
                <a:lnTo>
                  <a:pt x="724163" y="440735"/>
                </a:lnTo>
                <a:lnTo>
                  <a:pt x="673569" y="450297"/>
                </a:lnTo>
                <a:lnTo>
                  <a:pt x="629664" y="461374"/>
                </a:lnTo>
                <a:lnTo>
                  <a:pt x="591875" y="474543"/>
                </a:lnTo>
                <a:lnTo>
                  <a:pt x="532345" y="509453"/>
                </a:lnTo>
                <a:lnTo>
                  <a:pt x="490377" y="559627"/>
                </a:lnTo>
                <a:lnTo>
                  <a:pt x="461374" y="629664"/>
                </a:lnTo>
                <a:lnTo>
                  <a:pt x="450297" y="673569"/>
                </a:lnTo>
                <a:lnTo>
                  <a:pt x="440735" y="724163"/>
                </a:lnTo>
                <a:lnTo>
                  <a:pt x="432116" y="782024"/>
                </a:lnTo>
                <a:lnTo>
                  <a:pt x="423862" y="847725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258821" y="2807611"/>
            <a:ext cx="5638799" cy="233362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807142" y="5353051"/>
            <a:ext cx="4276724" cy="4276724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16275411" y="9595686"/>
            <a:ext cx="1559560" cy="244475"/>
          </a:xfrm>
          <a:custGeom>
            <a:avLst/>
            <a:gdLst/>
            <a:ahLst/>
            <a:cxnLst/>
            <a:rect l="l" t="t" r="r" b="b"/>
            <a:pathLst>
              <a:path w="1559559" h="244475">
                <a:moveTo>
                  <a:pt x="779716" y="244129"/>
                </a:moveTo>
                <a:lnTo>
                  <a:pt x="704622" y="243570"/>
                </a:lnTo>
                <a:lnTo>
                  <a:pt x="631548" y="241928"/>
                </a:lnTo>
                <a:lnTo>
                  <a:pt x="560821" y="239254"/>
                </a:lnTo>
                <a:lnTo>
                  <a:pt x="492767" y="235598"/>
                </a:lnTo>
                <a:lnTo>
                  <a:pt x="427713" y="231013"/>
                </a:lnTo>
                <a:lnTo>
                  <a:pt x="365986" y="225549"/>
                </a:lnTo>
                <a:lnTo>
                  <a:pt x="307913" y="219257"/>
                </a:lnTo>
                <a:lnTo>
                  <a:pt x="253820" y="212188"/>
                </a:lnTo>
                <a:lnTo>
                  <a:pt x="204034" y="204394"/>
                </a:lnTo>
                <a:lnTo>
                  <a:pt x="158881" y="195926"/>
                </a:lnTo>
                <a:lnTo>
                  <a:pt x="118689" y="186834"/>
                </a:lnTo>
                <a:lnTo>
                  <a:pt x="54493" y="166987"/>
                </a:lnTo>
                <a:lnTo>
                  <a:pt x="14058" y="145260"/>
                </a:lnTo>
                <a:lnTo>
                  <a:pt x="0" y="122064"/>
                </a:lnTo>
                <a:lnTo>
                  <a:pt x="3569" y="110308"/>
                </a:lnTo>
                <a:lnTo>
                  <a:pt x="54493" y="77142"/>
                </a:lnTo>
                <a:lnTo>
                  <a:pt x="118689" y="57294"/>
                </a:lnTo>
                <a:lnTo>
                  <a:pt x="158881" y="48203"/>
                </a:lnTo>
                <a:lnTo>
                  <a:pt x="204034" y="39735"/>
                </a:lnTo>
                <a:lnTo>
                  <a:pt x="253820" y="31941"/>
                </a:lnTo>
                <a:lnTo>
                  <a:pt x="307913" y="24872"/>
                </a:lnTo>
                <a:lnTo>
                  <a:pt x="365986" y="18580"/>
                </a:lnTo>
                <a:lnTo>
                  <a:pt x="427713" y="13116"/>
                </a:lnTo>
                <a:lnTo>
                  <a:pt x="492767" y="8530"/>
                </a:lnTo>
                <a:lnTo>
                  <a:pt x="560821" y="4875"/>
                </a:lnTo>
                <a:lnTo>
                  <a:pt x="631548" y="2200"/>
                </a:lnTo>
                <a:lnTo>
                  <a:pt x="704622" y="558"/>
                </a:lnTo>
                <a:lnTo>
                  <a:pt x="779716" y="0"/>
                </a:lnTo>
                <a:lnTo>
                  <a:pt x="854811" y="558"/>
                </a:lnTo>
                <a:lnTo>
                  <a:pt x="927887" y="2200"/>
                </a:lnTo>
                <a:lnTo>
                  <a:pt x="998616" y="4875"/>
                </a:lnTo>
                <a:lnTo>
                  <a:pt x="1066672" y="8530"/>
                </a:lnTo>
                <a:lnTo>
                  <a:pt x="1131729" y="13116"/>
                </a:lnTo>
                <a:lnTo>
                  <a:pt x="1193460" y="18580"/>
                </a:lnTo>
                <a:lnTo>
                  <a:pt x="1251537" y="24872"/>
                </a:lnTo>
                <a:lnTo>
                  <a:pt x="1305634" y="31941"/>
                </a:lnTo>
                <a:lnTo>
                  <a:pt x="1355424" y="39734"/>
                </a:lnTo>
                <a:lnTo>
                  <a:pt x="1400580" y="48203"/>
                </a:lnTo>
                <a:lnTo>
                  <a:pt x="1440776" y="57294"/>
                </a:lnTo>
                <a:lnTo>
                  <a:pt x="1504978" y="77142"/>
                </a:lnTo>
                <a:lnTo>
                  <a:pt x="1545417" y="98868"/>
                </a:lnTo>
                <a:lnTo>
                  <a:pt x="1559478" y="122064"/>
                </a:lnTo>
                <a:lnTo>
                  <a:pt x="1555908" y="133821"/>
                </a:lnTo>
                <a:lnTo>
                  <a:pt x="1504978" y="166987"/>
                </a:lnTo>
                <a:lnTo>
                  <a:pt x="1440776" y="186835"/>
                </a:lnTo>
                <a:lnTo>
                  <a:pt x="1400580" y="195926"/>
                </a:lnTo>
                <a:lnTo>
                  <a:pt x="1355424" y="204394"/>
                </a:lnTo>
                <a:lnTo>
                  <a:pt x="1305634" y="212188"/>
                </a:lnTo>
                <a:lnTo>
                  <a:pt x="1251537" y="219257"/>
                </a:lnTo>
                <a:lnTo>
                  <a:pt x="1193460" y="225549"/>
                </a:lnTo>
                <a:lnTo>
                  <a:pt x="1131729" y="231013"/>
                </a:lnTo>
                <a:lnTo>
                  <a:pt x="1066672" y="235598"/>
                </a:lnTo>
                <a:lnTo>
                  <a:pt x="998616" y="239254"/>
                </a:lnTo>
                <a:lnTo>
                  <a:pt x="927887" y="241928"/>
                </a:lnTo>
                <a:lnTo>
                  <a:pt x="854811" y="243570"/>
                </a:lnTo>
                <a:lnTo>
                  <a:pt x="779716" y="244129"/>
                </a:lnTo>
                <a:close/>
              </a:path>
            </a:pathLst>
          </a:custGeom>
          <a:solidFill>
            <a:srgbClr val="208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16084399" y="6454618"/>
            <a:ext cx="1759585" cy="1617980"/>
            <a:chOff x="16084399" y="6454618"/>
            <a:chExt cx="1759585" cy="1617980"/>
          </a:xfrm>
        </p:grpSpPr>
        <p:sp>
          <p:nvSpPr>
            <p:cNvPr id="30" name="object 30"/>
            <p:cNvSpPr/>
            <p:nvPr/>
          </p:nvSpPr>
          <p:spPr>
            <a:xfrm>
              <a:off x="16084399" y="6904474"/>
              <a:ext cx="1759585" cy="1167765"/>
            </a:xfrm>
            <a:custGeom>
              <a:avLst/>
              <a:gdLst/>
              <a:ahLst/>
              <a:cxnLst/>
              <a:rect l="l" t="t" r="r" b="b"/>
              <a:pathLst>
                <a:path w="1759584" h="1167765">
                  <a:moveTo>
                    <a:pt x="1579591" y="1167737"/>
                  </a:moveTo>
                  <a:lnTo>
                    <a:pt x="179600" y="1167737"/>
                  </a:lnTo>
                  <a:lnTo>
                    <a:pt x="0" y="936957"/>
                  </a:lnTo>
                  <a:lnTo>
                    <a:pt x="2628" y="874836"/>
                  </a:lnTo>
                  <a:lnTo>
                    <a:pt x="22361" y="717837"/>
                  </a:lnTo>
                  <a:lnTo>
                    <a:pt x="76967" y="510007"/>
                  </a:lnTo>
                  <a:lnTo>
                    <a:pt x="184217" y="295394"/>
                  </a:lnTo>
                  <a:lnTo>
                    <a:pt x="378326" y="124619"/>
                  </a:lnTo>
                  <a:lnTo>
                    <a:pt x="607876" y="36924"/>
                  </a:lnTo>
                  <a:lnTo>
                    <a:pt x="799446" y="4615"/>
                  </a:lnTo>
                  <a:lnTo>
                    <a:pt x="879618" y="0"/>
                  </a:lnTo>
                  <a:lnTo>
                    <a:pt x="959776" y="4615"/>
                  </a:lnTo>
                  <a:lnTo>
                    <a:pt x="1151321" y="36924"/>
                  </a:lnTo>
                  <a:lnTo>
                    <a:pt x="1380853" y="124619"/>
                  </a:lnTo>
                  <a:lnTo>
                    <a:pt x="1574974" y="295394"/>
                  </a:lnTo>
                  <a:lnTo>
                    <a:pt x="1682252" y="510007"/>
                  </a:lnTo>
                  <a:lnTo>
                    <a:pt x="1736919" y="717837"/>
                  </a:lnTo>
                  <a:lnTo>
                    <a:pt x="1756713" y="874836"/>
                  </a:lnTo>
                  <a:lnTo>
                    <a:pt x="1759369" y="936957"/>
                  </a:lnTo>
                  <a:lnTo>
                    <a:pt x="1579591" y="1167737"/>
                  </a:lnTo>
                  <a:close/>
                </a:path>
              </a:pathLst>
            </a:custGeom>
            <a:solidFill>
              <a:srgbClr val="D5E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205035" y="6970824"/>
              <a:ext cx="1638935" cy="1101725"/>
            </a:xfrm>
            <a:custGeom>
              <a:avLst/>
              <a:gdLst/>
              <a:ahLst/>
              <a:cxnLst/>
              <a:rect l="l" t="t" r="r" b="b"/>
              <a:pathLst>
                <a:path w="1638934" h="1101725">
                  <a:moveTo>
                    <a:pt x="1459222" y="1101387"/>
                  </a:moveTo>
                  <a:lnTo>
                    <a:pt x="59230" y="1101387"/>
                  </a:lnTo>
                  <a:lnTo>
                    <a:pt x="0" y="1025202"/>
                  </a:lnTo>
                  <a:lnTo>
                    <a:pt x="1298048" y="1025202"/>
                  </a:lnTo>
                  <a:lnTo>
                    <a:pt x="1477648" y="794422"/>
                  </a:lnTo>
                  <a:lnTo>
                    <a:pt x="1475019" y="732307"/>
                  </a:lnTo>
                  <a:lnTo>
                    <a:pt x="1455287" y="575319"/>
                  </a:lnTo>
                  <a:lnTo>
                    <a:pt x="1400681" y="367491"/>
                  </a:lnTo>
                  <a:lnTo>
                    <a:pt x="1293430" y="152859"/>
                  </a:lnTo>
                  <a:lnTo>
                    <a:pt x="1258179" y="107547"/>
                  </a:lnTo>
                  <a:lnTo>
                    <a:pt x="1218682" y="67184"/>
                  </a:lnTo>
                  <a:lnTo>
                    <a:pt x="1175622" y="31443"/>
                  </a:lnTo>
                  <a:lnTo>
                    <a:pt x="1129681" y="0"/>
                  </a:lnTo>
                  <a:lnTo>
                    <a:pt x="1175263" y="17387"/>
                  </a:lnTo>
                  <a:lnTo>
                    <a:pt x="1220530" y="37577"/>
                  </a:lnTo>
                  <a:lnTo>
                    <a:pt x="1264929" y="60776"/>
                  </a:lnTo>
                  <a:lnTo>
                    <a:pt x="1307910" y="87187"/>
                  </a:lnTo>
                  <a:lnTo>
                    <a:pt x="1348920" y="117015"/>
                  </a:lnTo>
                  <a:lnTo>
                    <a:pt x="1387407" y="150464"/>
                  </a:lnTo>
                  <a:lnTo>
                    <a:pt x="1422819" y="187739"/>
                  </a:lnTo>
                  <a:lnTo>
                    <a:pt x="1454604" y="229044"/>
                  </a:lnTo>
                  <a:lnTo>
                    <a:pt x="1561840" y="443657"/>
                  </a:lnTo>
                  <a:lnTo>
                    <a:pt x="1616416" y="651487"/>
                  </a:lnTo>
                  <a:lnTo>
                    <a:pt x="1636118" y="808486"/>
                  </a:lnTo>
                  <a:lnTo>
                    <a:pt x="1638733" y="870607"/>
                  </a:lnTo>
                  <a:lnTo>
                    <a:pt x="1459222" y="1101387"/>
                  </a:lnTo>
                  <a:close/>
                </a:path>
              </a:pathLst>
            </a:custGeom>
            <a:solidFill>
              <a:srgbClr val="A7D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319278" y="7152850"/>
              <a:ext cx="1289685" cy="633730"/>
            </a:xfrm>
            <a:custGeom>
              <a:avLst/>
              <a:gdLst/>
              <a:ahLst/>
              <a:cxnLst/>
              <a:rect l="l" t="t" r="r" b="b"/>
              <a:pathLst>
                <a:path w="1289684" h="633729">
                  <a:moveTo>
                    <a:pt x="1289434" y="633311"/>
                  </a:moveTo>
                  <a:lnTo>
                    <a:pt x="0" y="633311"/>
                  </a:lnTo>
                  <a:lnTo>
                    <a:pt x="2113" y="572922"/>
                  </a:lnTo>
                  <a:lnTo>
                    <a:pt x="22139" y="428414"/>
                  </a:lnTo>
                  <a:lnTo>
                    <a:pt x="80601" y="254778"/>
                  </a:lnTo>
                  <a:lnTo>
                    <a:pt x="198026" y="107004"/>
                  </a:lnTo>
                  <a:lnTo>
                    <a:pt x="230457" y="85603"/>
                  </a:lnTo>
                  <a:lnTo>
                    <a:pt x="267751" y="66580"/>
                  </a:lnTo>
                  <a:lnTo>
                    <a:pt x="309336" y="49935"/>
                  </a:lnTo>
                  <a:lnTo>
                    <a:pt x="354640" y="35668"/>
                  </a:lnTo>
                  <a:lnTo>
                    <a:pt x="403091" y="23778"/>
                  </a:lnTo>
                  <a:lnTo>
                    <a:pt x="454115" y="14267"/>
                  </a:lnTo>
                  <a:lnTo>
                    <a:pt x="507143" y="7133"/>
                  </a:lnTo>
                  <a:lnTo>
                    <a:pt x="561600" y="2377"/>
                  </a:lnTo>
                  <a:lnTo>
                    <a:pt x="616916" y="0"/>
                  </a:lnTo>
                  <a:lnTo>
                    <a:pt x="672518" y="0"/>
                  </a:lnTo>
                  <a:lnTo>
                    <a:pt x="727834" y="2377"/>
                  </a:lnTo>
                  <a:lnTo>
                    <a:pt x="782291" y="7133"/>
                  </a:lnTo>
                  <a:lnTo>
                    <a:pt x="835318" y="14267"/>
                  </a:lnTo>
                  <a:lnTo>
                    <a:pt x="886343" y="23778"/>
                  </a:lnTo>
                  <a:lnTo>
                    <a:pt x="934794" y="35668"/>
                  </a:lnTo>
                  <a:lnTo>
                    <a:pt x="980098" y="49935"/>
                  </a:lnTo>
                  <a:lnTo>
                    <a:pt x="1021683" y="66580"/>
                  </a:lnTo>
                  <a:lnTo>
                    <a:pt x="1058977" y="85603"/>
                  </a:lnTo>
                  <a:lnTo>
                    <a:pt x="1091408" y="107004"/>
                  </a:lnTo>
                  <a:lnTo>
                    <a:pt x="1208833" y="254778"/>
                  </a:lnTo>
                  <a:lnTo>
                    <a:pt x="1267295" y="428414"/>
                  </a:lnTo>
                  <a:lnTo>
                    <a:pt x="1287320" y="572922"/>
                  </a:lnTo>
                  <a:lnTo>
                    <a:pt x="1289434" y="633311"/>
                  </a:lnTo>
                  <a:close/>
                </a:path>
              </a:pathLst>
            </a:custGeom>
            <a:solidFill>
              <a:srgbClr val="002A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319278" y="7152984"/>
              <a:ext cx="1289685" cy="633730"/>
            </a:xfrm>
            <a:custGeom>
              <a:avLst/>
              <a:gdLst/>
              <a:ahLst/>
              <a:cxnLst/>
              <a:rect l="l" t="t" r="r" b="b"/>
              <a:pathLst>
                <a:path w="1289684" h="633729">
                  <a:moveTo>
                    <a:pt x="1289435" y="633178"/>
                  </a:moveTo>
                  <a:lnTo>
                    <a:pt x="1284062" y="633178"/>
                  </a:lnTo>
                  <a:lnTo>
                    <a:pt x="1279333" y="594604"/>
                  </a:lnTo>
                  <a:lnTo>
                    <a:pt x="1272444" y="552224"/>
                  </a:lnTo>
                  <a:lnTo>
                    <a:pt x="1262994" y="507112"/>
                  </a:lnTo>
                  <a:lnTo>
                    <a:pt x="1250582" y="460342"/>
                  </a:lnTo>
                  <a:lnTo>
                    <a:pt x="1234805" y="412989"/>
                  </a:lnTo>
                  <a:lnTo>
                    <a:pt x="1215263" y="366128"/>
                  </a:lnTo>
                  <a:lnTo>
                    <a:pt x="1191553" y="320832"/>
                  </a:lnTo>
                  <a:lnTo>
                    <a:pt x="1163275" y="278176"/>
                  </a:lnTo>
                  <a:lnTo>
                    <a:pt x="1130028" y="239235"/>
                  </a:lnTo>
                  <a:lnTo>
                    <a:pt x="1091408" y="205083"/>
                  </a:lnTo>
                  <a:lnTo>
                    <a:pt x="1058977" y="183682"/>
                  </a:lnTo>
                  <a:lnTo>
                    <a:pt x="1021683" y="164659"/>
                  </a:lnTo>
                  <a:lnTo>
                    <a:pt x="980098" y="148014"/>
                  </a:lnTo>
                  <a:lnTo>
                    <a:pt x="934794" y="133747"/>
                  </a:lnTo>
                  <a:lnTo>
                    <a:pt x="886343" y="121857"/>
                  </a:lnTo>
                  <a:lnTo>
                    <a:pt x="835318" y="112346"/>
                  </a:lnTo>
                  <a:lnTo>
                    <a:pt x="782291" y="105212"/>
                  </a:lnTo>
                  <a:lnTo>
                    <a:pt x="727834" y="100456"/>
                  </a:lnTo>
                  <a:lnTo>
                    <a:pt x="672518" y="98078"/>
                  </a:lnTo>
                  <a:lnTo>
                    <a:pt x="616916" y="98078"/>
                  </a:lnTo>
                  <a:lnTo>
                    <a:pt x="561600" y="100456"/>
                  </a:lnTo>
                  <a:lnTo>
                    <a:pt x="507143" y="105212"/>
                  </a:lnTo>
                  <a:lnTo>
                    <a:pt x="454115" y="112346"/>
                  </a:lnTo>
                  <a:lnTo>
                    <a:pt x="403091" y="121857"/>
                  </a:lnTo>
                  <a:lnTo>
                    <a:pt x="354640" y="133747"/>
                  </a:lnTo>
                  <a:lnTo>
                    <a:pt x="309336" y="148014"/>
                  </a:lnTo>
                  <a:lnTo>
                    <a:pt x="267751" y="164659"/>
                  </a:lnTo>
                  <a:lnTo>
                    <a:pt x="230457" y="183682"/>
                  </a:lnTo>
                  <a:lnTo>
                    <a:pt x="198026" y="205083"/>
                  </a:lnTo>
                  <a:lnTo>
                    <a:pt x="159408" y="239236"/>
                  </a:lnTo>
                  <a:lnTo>
                    <a:pt x="126163" y="278181"/>
                  </a:lnTo>
                  <a:lnTo>
                    <a:pt x="97889" y="320841"/>
                  </a:lnTo>
                  <a:lnTo>
                    <a:pt x="74184" y="366141"/>
                  </a:lnTo>
                  <a:lnTo>
                    <a:pt x="54645" y="413006"/>
                  </a:lnTo>
                  <a:lnTo>
                    <a:pt x="38871" y="460361"/>
                  </a:lnTo>
                  <a:lnTo>
                    <a:pt x="26459" y="507131"/>
                  </a:lnTo>
                  <a:lnTo>
                    <a:pt x="17007" y="552241"/>
                  </a:lnTo>
                  <a:lnTo>
                    <a:pt x="10112" y="594615"/>
                  </a:lnTo>
                  <a:lnTo>
                    <a:pt x="5372" y="633178"/>
                  </a:lnTo>
                  <a:lnTo>
                    <a:pt x="0" y="633178"/>
                  </a:lnTo>
                  <a:lnTo>
                    <a:pt x="2113" y="572791"/>
                  </a:lnTo>
                  <a:lnTo>
                    <a:pt x="22139" y="428298"/>
                  </a:lnTo>
                  <a:lnTo>
                    <a:pt x="80601" y="254701"/>
                  </a:lnTo>
                  <a:lnTo>
                    <a:pt x="198026" y="107004"/>
                  </a:lnTo>
                  <a:lnTo>
                    <a:pt x="230457" y="85603"/>
                  </a:lnTo>
                  <a:lnTo>
                    <a:pt x="267752" y="66580"/>
                  </a:lnTo>
                  <a:lnTo>
                    <a:pt x="309337" y="49935"/>
                  </a:lnTo>
                  <a:lnTo>
                    <a:pt x="354640" y="35668"/>
                  </a:lnTo>
                  <a:lnTo>
                    <a:pt x="403091" y="23778"/>
                  </a:lnTo>
                  <a:lnTo>
                    <a:pt x="454116" y="14267"/>
                  </a:lnTo>
                  <a:lnTo>
                    <a:pt x="507143" y="7133"/>
                  </a:lnTo>
                  <a:lnTo>
                    <a:pt x="561601" y="2377"/>
                  </a:lnTo>
                  <a:lnTo>
                    <a:pt x="616916" y="0"/>
                  </a:lnTo>
                  <a:lnTo>
                    <a:pt x="672518" y="0"/>
                  </a:lnTo>
                  <a:lnTo>
                    <a:pt x="727834" y="2377"/>
                  </a:lnTo>
                  <a:lnTo>
                    <a:pt x="782291" y="7133"/>
                  </a:lnTo>
                  <a:lnTo>
                    <a:pt x="835319" y="14267"/>
                  </a:lnTo>
                  <a:lnTo>
                    <a:pt x="886344" y="23778"/>
                  </a:lnTo>
                  <a:lnTo>
                    <a:pt x="934794" y="35668"/>
                  </a:lnTo>
                  <a:lnTo>
                    <a:pt x="980098" y="49935"/>
                  </a:lnTo>
                  <a:lnTo>
                    <a:pt x="1021683" y="66580"/>
                  </a:lnTo>
                  <a:lnTo>
                    <a:pt x="1058977" y="85603"/>
                  </a:lnTo>
                  <a:lnTo>
                    <a:pt x="1091408" y="107004"/>
                  </a:lnTo>
                  <a:lnTo>
                    <a:pt x="1208833" y="254757"/>
                  </a:lnTo>
                  <a:lnTo>
                    <a:pt x="1267295" y="428348"/>
                  </a:lnTo>
                  <a:lnTo>
                    <a:pt x="1287321" y="572809"/>
                  </a:lnTo>
                  <a:lnTo>
                    <a:pt x="1289435" y="633178"/>
                  </a:lnTo>
                  <a:close/>
                </a:path>
              </a:pathLst>
            </a:custGeom>
            <a:solidFill>
              <a:srgbClr val="000E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782097" y="6521373"/>
              <a:ext cx="363855" cy="466725"/>
            </a:xfrm>
            <a:custGeom>
              <a:avLst/>
              <a:gdLst/>
              <a:ahLst/>
              <a:cxnLst/>
              <a:rect l="l" t="t" r="r" b="b"/>
              <a:pathLst>
                <a:path w="363855" h="466725">
                  <a:moveTo>
                    <a:pt x="363816" y="337870"/>
                  </a:moveTo>
                  <a:lnTo>
                    <a:pt x="339864" y="313867"/>
                  </a:lnTo>
                  <a:lnTo>
                    <a:pt x="250863" y="313867"/>
                  </a:lnTo>
                  <a:lnTo>
                    <a:pt x="196481" y="0"/>
                  </a:lnTo>
                  <a:lnTo>
                    <a:pt x="141198" y="0"/>
                  </a:lnTo>
                  <a:lnTo>
                    <a:pt x="107657" y="313867"/>
                  </a:lnTo>
                  <a:lnTo>
                    <a:pt x="27622" y="313867"/>
                  </a:lnTo>
                  <a:lnTo>
                    <a:pt x="23964" y="313867"/>
                  </a:lnTo>
                  <a:lnTo>
                    <a:pt x="20434" y="314566"/>
                  </a:lnTo>
                  <a:lnTo>
                    <a:pt x="0" y="337870"/>
                  </a:lnTo>
                  <a:lnTo>
                    <a:pt x="0" y="442175"/>
                  </a:lnTo>
                  <a:lnTo>
                    <a:pt x="23964" y="466191"/>
                  </a:lnTo>
                  <a:lnTo>
                    <a:pt x="339864" y="466191"/>
                  </a:lnTo>
                  <a:lnTo>
                    <a:pt x="363816" y="442175"/>
                  </a:lnTo>
                  <a:lnTo>
                    <a:pt x="363816" y="337870"/>
                  </a:lnTo>
                  <a:close/>
                </a:path>
              </a:pathLst>
            </a:custGeom>
            <a:solidFill>
              <a:srgbClr val="D5E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886050" y="6454618"/>
              <a:ext cx="133201" cy="13350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6084399" y="7841432"/>
              <a:ext cx="1759585" cy="231140"/>
            </a:xfrm>
            <a:custGeom>
              <a:avLst/>
              <a:gdLst/>
              <a:ahLst/>
              <a:cxnLst/>
              <a:rect l="l" t="t" r="r" b="b"/>
              <a:pathLst>
                <a:path w="1759584" h="231140">
                  <a:moveTo>
                    <a:pt x="1579591" y="230779"/>
                  </a:moveTo>
                  <a:lnTo>
                    <a:pt x="179600" y="230779"/>
                  </a:lnTo>
                  <a:lnTo>
                    <a:pt x="0" y="0"/>
                  </a:lnTo>
                  <a:lnTo>
                    <a:pt x="1759192" y="0"/>
                  </a:lnTo>
                  <a:lnTo>
                    <a:pt x="1579591" y="230779"/>
                  </a:lnTo>
                  <a:close/>
                </a:path>
              </a:pathLst>
            </a:custGeom>
            <a:solidFill>
              <a:srgbClr val="A7D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964151" y="6835053"/>
              <a:ext cx="181908" cy="9727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6324668" y="6481431"/>
              <a:ext cx="633095" cy="795655"/>
            </a:xfrm>
            <a:custGeom>
              <a:avLst/>
              <a:gdLst/>
              <a:ahLst/>
              <a:cxnLst/>
              <a:rect l="l" t="t" r="r" b="b"/>
              <a:pathLst>
                <a:path w="633094" h="795654">
                  <a:moveTo>
                    <a:pt x="363753" y="550367"/>
                  </a:moveTo>
                  <a:lnTo>
                    <a:pt x="334492" y="529577"/>
                  </a:lnTo>
                  <a:lnTo>
                    <a:pt x="289293" y="526973"/>
                  </a:lnTo>
                  <a:lnTo>
                    <a:pt x="242036" y="535393"/>
                  </a:lnTo>
                  <a:lnTo>
                    <a:pt x="182803" y="559968"/>
                  </a:lnTo>
                  <a:lnTo>
                    <a:pt x="125374" y="596887"/>
                  </a:lnTo>
                  <a:lnTo>
                    <a:pt x="80962" y="634428"/>
                  </a:lnTo>
                  <a:lnTo>
                    <a:pt x="47840" y="668858"/>
                  </a:lnTo>
                  <a:lnTo>
                    <a:pt x="19316" y="707555"/>
                  </a:lnTo>
                  <a:lnTo>
                    <a:pt x="0" y="758405"/>
                  </a:lnTo>
                  <a:lnTo>
                    <a:pt x="6324" y="782078"/>
                  </a:lnTo>
                  <a:lnTo>
                    <a:pt x="24536" y="795591"/>
                  </a:lnTo>
                  <a:lnTo>
                    <a:pt x="45173" y="793584"/>
                  </a:lnTo>
                  <a:lnTo>
                    <a:pt x="65163" y="782370"/>
                  </a:lnTo>
                  <a:lnTo>
                    <a:pt x="81445" y="768235"/>
                  </a:lnTo>
                  <a:lnTo>
                    <a:pt x="114884" y="732853"/>
                  </a:lnTo>
                  <a:lnTo>
                    <a:pt x="147853" y="698576"/>
                  </a:lnTo>
                  <a:lnTo>
                    <a:pt x="183934" y="667727"/>
                  </a:lnTo>
                  <a:lnTo>
                    <a:pt x="226682" y="642658"/>
                  </a:lnTo>
                  <a:lnTo>
                    <a:pt x="264820" y="629539"/>
                  </a:lnTo>
                  <a:lnTo>
                    <a:pt x="316699" y="610349"/>
                  </a:lnTo>
                  <a:lnTo>
                    <a:pt x="357835" y="584238"/>
                  </a:lnTo>
                  <a:lnTo>
                    <a:pt x="363753" y="550367"/>
                  </a:lnTo>
                  <a:close/>
                </a:path>
                <a:path w="633094" h="795654">
                  <a:moveTo>
                    <a:pt x="632942" y="20434"/>
                  </a:moveTo>
                  <a:lnTo>
                    <a:pt x="629056" y="6832"/>
                  </a:lnTo>
                  <a:lnTo>
                    <a:pt x="616051" y="0"/>
                  </a:lnTo>
                  <a:lnTo>
                    <a:pt x="601205" y="1358"/>
                  </a:lnTo>
                  <a:lnTo>
                    <a:pt x="585508" y="15494"/>
                  </a:lnTo>
                  <a:lnTo>
                    <a:pt x="584542" y="36512"/>
                  </a:lnTo>
                  <a:lnTo>
                    <a:pt x="596722" y="49453"/>
                  </a:lnTo>
                  <a:lnTo>
                    <a:pt x="620471" y="39370"/>
                  </a:lnTo>
                  <a:lnTo>
                    <a:pt x="632942" y="204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5362057" y="8032918"/>
            <a:ext cx="2926080" cy="1696085"/>
            <a:chOff x="15362057" y="8032918"/>
            <a:chExt cx="2926080" cy="1696085"/>
          </a:xfrm>
        </p:grpSpPr>
        <p:sp>
          <p:nvSpPr>
            <p:cNvPr id="40" name="object 40"/>
            <p:cNvSpPr/>
            <p:nvPr/>
          </p:nvSpPr>
          <p:spPr>
            <a:xfrm>
              <a:off x="16009718" y="8122052"/>
              <a:ext cx="1908810" cy="1400175"/>
            </a:xfrm>
            <a:custGeom>
              <a:avLst/>
              <a:gdLst/>
              <a:ahLst/>
              <a:cxnLst/>
              <a:rect l="l" t="t" r="r" b="b"/>
              <a:pathLst>
                <a:path w="1908809" h="1400175">
                  <a:moveTo>
                    <a:pt x="951236" y="1399629"/>
                  </a:moveTo>
                  <a:lnTo>
                    <a:pt x="951236" y="1398873"/>
                  </a:lnTo>
                  <a:lnTo>
                    <a:pt x="610773" y="1367500"/>
                  </a:lnTo>
                  <a:lnTo>
                    <a:pt x="275904" y="1237870"/>
                  </a:lnTo>
                  <a:lnTo>
                    <a:pt x="214870" y="1147873"/>
                  </a:lnTo>
                  <a:lnTo>
                    <a:pt x="151509" y="1027586"/>
                  </a:lnTo>
                  <a:lnTo>
                    <a:pt x="77745" y="850182"/>
                  </a:lnTo>
                  <a:lnTo>
                    <a:pt x="37743" y="715243"/>
                  </a:lnTo>
                  <a:lnTo>
                    <a:pt x="14113" y="594014"/>
                  </a:lnTo>
                  <a:lnTo>
                    <a:pt x="2839" y="506289"/>
                  </a:lnTo>
                  <a:lnTo>
                    <a:pt x="0" y="472951"/>
                  </a:lnTo>
                  <a:lnTo>
                    <a:pt x="273640" y="0"/>
                  </a:lnTo>
                  <a:lnTo>
                    <a:pt x="1634915" y="0"/>
                  </a:lnTo>
                  <a:lnTo>
                    <a:pt x="1908555" y="472951"/>
                  </a:lnTo>
                  <a:lnTo>
                    <a:pt x="1892376" y="593302"/>
                  </a:lnTo>
                  <a:lnTo>
                    <a:pt x="1868488" y="714492"/>
                  </a:lnTo>
                  <a:lnTo>
                    <a:pt x="1830809" y="850359"/>
                  </a:lnTo>
                  <a:lnTo>
                    <a:pt x="1767516" y="1008296"/>
                  </a:lnTo>
                  <a:lnTo>
                    <a:pt x="1702991" y="1130746"/>
                  </a:lnTo>
                  <a:lnTo>
                    <a:pt x="1652835" y="1209925"/>
                  </a:lnTo>
                  <a:lnTo>
                    <a:pt x="1297781" y="1367678"/>
                  </a:lnTo>
                  <a:lnTo>
                    <a:pt x="957319" y="1399050"/>
                  </a:lnTo>
                  <a:lnTo>
                    <a:pt x="957319" y="1399317"/>
                  </a:lnTo>
                  <a:lnTo>
                    <a:pt x="953500" y="1399317"/>
                  </a:lnTo>
                  <a:lnTo>
                    <a:pt x="951236" y="1399629"/>
                  </a:lnTo>
                  <a:close/>
                </a:path>
                <a:path w="1908809" h="1400175">
                  <a:moveTo>
                    <a:pt x="957319" y="1399629"/>
                  </a:moveTo>
                  <a:lnTo>
                    <a:pt x="955098" y="1399317"/>
                  </a:lnTo>
                  <a:lnTo>
                    <a:pt x="957319" y="1399317"/>
                  </a:lnTo>
                  <a:lnTo>
                    <a:pt x="957319" y="1399629"/>
                  </a:lnTo>
                  <a:close/>
                </a:path>
              </a:pathLst>
            </a:custGeom>
            <a:solidFill>
              <a:srgbClr val="D5E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009759" y="8122056"/>
              <a:ext cx="1908810" cy="1400175"/>
            </a:xfrm>
            <a:custGeom>
              <a:avLst/>
              <a:gdLst/>
              <a:ahLst/>
              <a:cxnLst/>
              <a:rect l="l" t="t" r="r" b="b"/>
              <a:pathLst>
                <a:path w="1908809" h="1400175">
                  <a:moveTo>
                    <a:pt x="1908505" y="472948"/>
                  </a:moveTo>
                  <a:lnTo>
                    <a:pt x="1634871" y="0"/>
                  </a:lnTo>
                  <a:lnTo>
                    <a:pt x="1312519" y="0"/>
                  </a:lnTo>
                  <a:lnTo>
                    <a:pt x="1586115" y="472948"/>
                  </a:lnTo>
                  <a:lnTo>
                    <a:pt x="0" y="472948"/>
                  </a:lnTo>
                  <a:lnTo>
                    <a:pt x="1569745" y="594347"/>
                  </a:lnTo>
                  <a:lnTo>
                    <a:pt x="1546085" y="714425"/>
                  </a:lnTo>
                  <a:lnTo>
                    <a:pt x="1508417" y="850188"/>
                  </a:lnTo>
                  <a:lnTo>
                    <a:pt x="1484299" y="922121"/>
                  </a:lnTo>
                  <a:lnTo>
                    <a:pt x="1462532" y="984694"/>
                  </a:lnTo>
                  <a:lnTo>
                    <a:pt x="1442326" y="1038821"/>
                  </a:lnTo>
                  <a:lnTo>
                    <a:pt x="1422920" y="1085418"/>
                  </a:lnTo>
                  <a:lnTo>
                    <a:pt x="1403515" y="1125423"/>
                  </a:lnTo>
                  <a:lnTo>
                    <a:pt x="1383322" y="1159751"/>
                  </a:lnTo>
                  <a:lnTo>
                    <a:pt x="1337487" y="1215047"/>
                  </a:lnTo>
                  <a:lnTo>
                    <a:pt x="1227543" y="1280782"/>
                  </a:lnTo>
                  <a:lnTo>
                    <a:pt x="1115809" y="1322832"/>
                  </a:lnTo>
                  <a:lnTo>
                    <a:pt x="1017587" y="1354797"/>
                  </a:lnTo>
                  <a:lnTo>
                    <a:pt x="975385" y="1367497"/>
                  </a:lnTo>
                  <a:lnTo>
                    <a:pt x="793038" y="1384325"/>
                  </a:lnTo>
                  <a:lnTo>
                    <a:pt x="951191" y="1398879"/>
                  </a:lnTo>
                  <a:lnTo>
                    <a:pt x="951191" y="1399628"/>
                  </a:lnTo>
                  <a:lnTo>
                    <a:pt x="953452" y="1399324"/>
                  </a:lnTo>
                  <a:lnTo>
                    <a:pt x="955052" y="1399324"/>
                  </a:lnTo>
                  <a:lnTo>
                    <a:pt x="957275" y="1399628"/>
                  </a:lnTo>
                  <a:lnTo>
                    <a:pt x="957275" y="1399324"/>
                  </a:lnTo>
                  <a:lnTo>
                    <a:pt x="957275" y="1399057"/>
                  </a:lnTo>
                  <a:lnTo>
                    <a:pt x="1297736" y="1367675"/>
                  </a:lnTo>
                  <a:lnTo>
                    <a:pt x="1632597" y="1238046"/>
                  </a:lnTo>
                  <a:lnTo>
                    <a:pt x="1702943" y="1130744"/>
                  </a:lnTo>
                  <a:lnTo>
                    <a:pt x="1767471" y="1008303"/>
                  </a:lnTo>
                  <a:lnTo>
                    <a:pt x="1830768" y="850366"/>
                  </a:lnTo>
                  <a:lnTo>
                    <a:pt x="1868436" y="714603"/>
                  </a:lnTo>
                  <a:lnTo>
                    <a:pt x="1892325" y="593458"/>
                  </a:lnTo>
                  <a:lnTo>
                    <a:pt x="1904873" y="506463"/>
                  </a:lnTo>
                  <a:lnTo>
                    <a:pt x="1908505" y="473125"/>
                  </a:lnTo>
                  <a:lnTo>
                    <a:pt x="1908505" y="472948"/>
                  </a:lnTo>
                  <a:close/>
                </a:path>
              </a:pathLst>
            </a:custGeom>
            <a:solidFill>
              <a:srgbClr val="A7D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196513" y="8184146"/>
              <a:ext cx="308610" cy="948055"/>
            </a:xfrm>
            <a:custGeom>
              <a:avLst/>
              <a:gdLst/>
              <a:ahLst/>
              <a:cxnLst/>
              <a:rect l="l" t="t" r="r" b="b"/>
              <a:pathLst>
                <a:path w="308609" h="948054">
                  <a:moveTo>
                    <a:pt x="218274" y="863981"/>
                  </a:moveTo>
                  <a:lnTo>
                    <a:pt x="212725" y="812469"/>
                  </a:lnTo>
                  <a:lnTo>
                    <a:pt x="202895" y="763155"/>
                  </a:lnTo>
                  <a:lnTo>
                    <a:pt x="196329" y="724496"/>
                  </a:lnTo>
                  <a:lnTo>
                    <a:pt x="197929" y="680885"/>
                  </a:lnTo>
                  <a:lnTo>
                    <a:pt x="203542" y="635076"/>
                  </a:lnTo>
                  <a:lnTo>
                    <a:pt x="204673" y="591134"/>
                  </a:lnTo>
                  <a:lnTo>
                    <a:pt x="192811" y="553097"/>
                  </a:lnTo>
                  <a:lnTo>
                    <a:pt x="159473" y="525005"/>
                  </a:lnTo>
                  <a:lnTo>
                    <a:pt x="125260" y="513676"/>
                  </a:lnTo>
                  <a:lnTo>
                    <a:pt x="86614" y="509905"/>
                  </a:lnTo>
                  <a:lnTo>
                    <a:pt x="49631" y="517118"/>
                  </a:lnTo>
                  <a:lnTo>
                    <a:pt x="12801" y="550811"/>
                  </a:lnTo>
                  <a:lnTo>
                    <a:pt x="2171" y="591223"/>
                  </a:lnTo>
                  <a:lnTo>
                    <a:pt x="0" y="631405"/>
                  </a:lnTo>
                  <a:lnTo>
                    <a:pt x="7048" y="675373"/>
                  </a:lnTo>
                  <a:lnTo>
                    <a:pt x="18503" y="718426"/>
                  </a:lnTo>
                  <a:lnTo>
                    <a:pt x="29514" y="755878"/>
                  </a:lnTo>
                  <a:lnTo>
                    <a:pt x="37922" y="784923"/>
                  </a:lnTo>
                  <a:lnTo>
                    <a:pt x="50812" y="823569"/>
                  </a:lnTo>
                  <a:lnTo>
                    <a:pt x="68287" y="865505"/>
                  </a:lnTo>
                  <a:lnTo>
                    <a:pt x="90474" y="904392"/>
                  </a:lnTo>
                  <a:lnTo>
                    <a:pt x="117487" y="933945"/>
                  </a:lnTo>
                  <a:lnTo>
                    <a:pt x="149428" y="947813"/>
                  </a:lnTo>
                  <a:lnTo>
                    <a:pt x="186436" y="939711"/>
                  </a:lnTo>
                  <a:lnTo>
                    <a:pt x="212026" y="909218"/>
                  </a:lnTo>
                  <a:lnTo>
                    <a:pt x="218274" y="863981"/>
                  </a:lnTo>
                  <a:close/>
                </a:path>
                <a:path w="308609" h="948054">
                  <a:moveTo>
                    <a:pt x="308076" y="81635"/>
                  </a:moveTo>
                  <a:lnTo>
                    <a:pt x="296722" y="36664"/>
                  </a:lnTo>
                  <a:lnTo>
                    <a:pt x="262953" y="6108"/>
                  </a:lnTo>
                  <a:lnTo>
                    <a:pt x="226009" y="0"/>
                  </a:lnTo>
                  <a:lnTo>
                    <a:pt x="189052" y="13106"/>
                  </a:lnTo>
                  <a:lnTo>
                    <a:pt x="155257" y="40170"/>
                  </a:lnTo>
                  <a:lnTo>
                    <a:pt x="127571" y="61950"/>
                  </a:lnTo>
                  <a:lnTo>
                    <a:pt x="101003" y="91884"/>
                  </a:lnTo>
                  <a:lnTo>
                    <a:pt x="77025" y="127698"/>
                  </a:lnTo>
                  <a:lnTo>
                    <a:pt x="57086" y="167068"/>
                  </a:lnTo>
                  <a:lnTo>
                    <a:pt x="42659" y="207721"/>
                  </a:lnTo>
                  <a:lnTo>
                    <a:pt x="35204" y="247345"/>
                  </a:lnTo>
                  <a:lnTo>
                    <a:pt x="36182" y="283641"/>
                  </a:lnTo>
                  <a:lnTo>
                    <a:pt x="47066" y="314325"/>
                  </a:lnTo>
                  <a:lnTo>
                    <a:pt x="69303" y="337083"/>
                  </a:lnTo>
                  <a:lnTo>
                    <a:pt x="104381" y="349631"/>
                  </a:lnTo>
                  <a:lnTo>
                    <a:pt x="146494" y="345313"/>
                  </a:lnTo>
                  <a:lnTo>
                    <a:pt x="178015" y="321767"/>
                  </a:lnTo>
                  <a:lnTo>
                    <a:pt x="201726" y="286512"/>
                  </a:lnTo>
                  <a:lnTo>
                    <a:pt x="220459" y="247078"/>
                  </a:lnTo>
                  <a:lnTo>
                    <a:pt x="237007" y="210972"/>
                  </a:lnTo>
                  <a:lnTo>
                    <a:pt x="262585" y="171373"/>
                  </a:lnTo>
                  <a:lnTo>
                    <a:pt x="291490" y="127406"/>
                  </a:lnTo>
                  <a:lnTo>
                    <a:pt x="308076" y="81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718826" y="8126591"/>
              <a:ext cx="569595" cy="742315"/>
            </a:xfrm>
            <a:custGeom>
              <a:avLst/>
              <a:gdLst/>
              <a:ahLst/>
              <a:cxnLst/>
              <a:rect l="l" t="t" r="r" b="b"/>
              <a:pathLst>
                <a:path w="569594" h="742315">
                  <a:moveTo>
                    <a:pt x="560126" y="741725"/>
                  </a:moveTo>
                  <a:lnTo>
                    <a:pt x="460469" y="660609"/>
                  </a:lnTo>
                  <a:lnTo>
                    <a:pt x="365527" y="561629"/>
                  </a:lnTo>
                  <a:lnTo>
                    <a:pt x="288134" y="475281"/>
                  </a:lnTo>
                  <a:lnTo>
                    <a:pt x="256146" y="438329"/>
                  </a:lnTo>
                  <a:lnTo>
                    <a:pt x="0" y="0"/>
                  </a:lnTo>
                  <a:lnTo>
                    <a:pt x="34884" y="10550"/>
                  </a:lnTo>
                  <a:lnTo>
                    <a:pt x="129494" y="51559"/>
                  </a:lnTo>
                  <a:lnTo>
                    <a:pt x="268758" y="137066"/>
                  </a:lnTo>
                  <a:lnTo>
                    <a:pt x="437611" y="281109"/>
                  </a:lnTo>
                  <a:lnTo>
                    <a:pt x="485201" y="333302"/>
                  </a:lnTo>
                  <a:lnTo>
                    <a:pt x="524003" y="385379"/>
                  </a:lnTo>
                  <a:lnTo>
                    <a:pt x="554679" y="436608"/>
                  </a:lnTo>
                  <a:lnTo>
                    <a:pt x="569172" y="467611"/>
                  </a:lnTo>
                  <a:lnTo>
                    <a:pt x="569172" y="740059"/>
                  </a:lnTo>
                  <a:lnTo>
                    <a:pt x="560126" y="741725"/>
                  </a:lnTo>
                  <a:close/>
                </a:path>
              </a:pathLst>
            </a:custGeom>
            <a:solidFill>
              <a:srgbClr val="D5E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718826" y="8126502"/>
              <a:ext cx="569595" cy="742315"/>
            </a:xfrm>
            <a:custGeom>
              <a:avLst/>
              <a:gdLst/>
              <a:ahLst/>
              <a:cxnLst/>
              <a:rect l="l" t="t" r="r" b="b"/>
              <a:pathLst>
                <a:path w="569594" h="742315">
                  <a:moveTo>
                    <a:pt x="560101" y="741725"/>
                  </a:moveTo>
                  <a:lnTo>
                    <a:pt x="524487" y="719158"/>
                  </a:lnTo>
                  <a:lnTo>
                    <a:pt x="485037" y="684515"/>
                  </a:lnTo>
                  <a:lnTo>
                    <a:pt x="466204" y="666172"/>
                  </a:lnTo>
                  <a:lnTo>
                    <a:pt x="471642" y="639543"/>
                  </a:lnTo>
                  <a:lnTo>
                    <a:pt x="473680" y="607990"/>
                  </a:lnTo>
                  <a:lnTo>
                    <a:pt x="465355" y="532539"/>
                  </a:lnTo>
                  <a:lnTo>
                    <a:pt x="453889" y="489855"/>
                  </a:lnTo>
                  <a:lnTo>
                    <a:pt x="436819" y="444677"/>
                  </a:lnTo>
                  <a:lnTo>
                    <a:pt x="413594" y="397611"/>
                  </a:lnTo>
                  <a:lnTo>
                    <a:pt x="383664" y="349264"/>
                  </a:lnTo>
                  <a:lnTo>
                    <a:pt x="346475" y="300245"/>
                  </a:lnTo>
                  <a:lnTo>
                    <a:pt x="301479" y="251160"/>
                  </a:lnTo>
                  <a:lnTo>
                    <a:pt x="256682" y="208315"/>
                  </a:lnTo>
                  <a:lnTo>
                    <a:pt x="213070" y="169910"/>
                  </a:lnTo>
                  <a:lnTo>
                    <a:pt x="170886" y="135717"/>
                  </a:lnTo>
                  <a:lnTo>
                    <a:pt x="130375" y="105507"/>
                  </a:lnTo>
                  <a:lnTo>
                    <a:pt x="91779" y="79052"/>
                  </a:lnTo>
                  <a:lnTo>
                    <a:pt x="55343" y="56123"/>
                  </a:lnTo>
                  <a:lnTo>
                    <a:pt x="21312" y="36490"/>
                  </a:lnTo>
                  <a:lnTo>
                    <a:pt x="0" y="0"/>
                  </a:lnTo>
                  <a:lnTo>
                    <a:pt x="129494" y="51559"/>
                  </a:lnTo>
                  <a:lnTo>
                    <a:pt x="268758" y="137066"/>
                  </a:lnTo>
                  <a:lnTo>
                    <a:pt x="437611" y="281109"/>
                  </a:lnTo>
                  <a:lnTo>
                    <a:pt x="485199" y="333302"/>
                  </a:lnTo>
                  <a:lnTo>
                    <a:pt x="523996" y="385379"/>
                  </a:lnTo>
                  <a:lnTo>
                    <a:pt x="554665" y="436608"/>
                  </a:lnTo>
                  <a:lnTo>
                    <a:pt x="569172" y="467654"/>
                  </a:lnTo>
                  <a:lnTo>
                    <a:pt x="569172" y="740052"/>
                  </a:lnTo>
                  <a:lnTo>
                    <a:pt x="560101" y="741725"/>
                  </a:lnTo>
                  <a:close/>
                </a:path>
              </a:pathLst>
            </a:custGeom>
            <a:solidFill>
              <a:srgbClr val="A7D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362113" y="8036501"/>
              <a:ext cx="869315" cy="506095"/>
            </a:xfrm>
            <a:custGeom>
              <a:avLst/>
              <a:gdLst/>
              <a:ahLst/>
              <a:cxnLst/>
              <a:rect l="l" t="t" r="r" b="b"/>
              <a:pathLst>
                <a:path w="869315" h="506095">
                  <a:moveTo>
                    <a:pt x="611640" y="506081"/>
                  </a:moveTo>
                  <a:lnTo>
                    <a:pt x="521734" y="471982"/>
                  </a:lnTo>
                  <a:lnTo>
                    <a:pt x="414341" y="420998"/>
                  </a:lnTo>
                  <a:lnTo>
                    <a:pt x="269756" y="339960"/>
                  </a:lnTo>
                  <a:lnTo>
                    <a:pt x="211967" y="302652"/>
                  </a:lnTo>
                  <a:lnTo>
                    <a:pt x="160323" y="264593"/>
                  </a:lnTo>
                  <a:lnTo>
                    <a:pt x="115190" y="226481"/>
                  </a:lnTo>
                  <a:lnTo>
                    <a:pt x="76934" y="189012"/>
                  </a:lnTo>
                  <a:lnTo>
                    <a:pt x="45922" y="152885"/>
                  </a:lnTo>
                  <a:lnTo>
                    <a:pt x="22518" y="118795"/>
                  </a:lnTo>
                  <a:lnTo>
                    <a:pt x="0" y="59518"/>
                  </a:lnTo>
                  <a:lnTo>
                    <a:pt x="1617" y="35725"/>
                  </a:lnTo>
                  <a:lnTo>
                    <a:pt x="12307" y="16758"/>
                  </a:lnTo>
                  <a:lnTo>
                    <a:pt x="32435" y="3314"/>
                  </a:lnTo>
                  <a:lnTo>
                    <a:pt x="201763" y="0"/>
                  </a:lnTo>
                  <a:lnTo>
                    <a:pt x="485021" y="30064"/>
                  </a:lnTo>
                  <a:lnTo>
                    <a:pt x="751111" y="67313"/>
                  </a:lnTo>
                  <a:lnTo>
                    <a:pt x="868941" y="85551"/>
                  </a:lnTo>
                  <a:lnTo>
                    <a:pt x="611640" y="506081"/>
                  </a:lnTo>
                  <a:close/>
                </a:path>
              </a:pathLst>
            </a:custGeom>
            <a:solidFill>
              <a:srgbClr val="D5E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362057" y="8032918"/>
              <a:ext cx="698500" cy="509905"/>
            </a:xfrm>
            <a:custGeom>
              <a:avLst/>
              <a:gdLst/>
              <a:ahLst/>
              <a:cxnLst/>
              <a:rect l="l" t="t" r="r" b="b"/>
              <a:pathLst>
                <a:path w="698500" h="509904">
                  <a:moveTo>
                    <a:pt x="611784" y="509753"/>
                  </a:moveTo>
                  <a:lnTo>
                    <a:pt x="521846" y="475637"/>
                  </a:lnTo>
                  <a:lnTo>
                    <a:pt x="414448" y="424652"/>
                  </a:lnTo>
                  <a:lnTo>
                    <a:pt x="269901" y="343632"/>
                  </a:lnTo>
                  <a:lnTo>
                    <a:pt x="212086" y="306278"/>
                  </a:lnTo>
                  <a:lnTo>
                    <a:pt x="160417" y="268178"/>
                  </a:lnTo>
                  <a:lnTo>
                    <a:pt x="115259" y="230031"/>
                  </a:lnTo>
                  <a:lnTo>
                    <a:pt x="76980" y="192534"/>
                  </a:lnTo>
                  <a:lnTo>
                    <a:pt x="45947" y="156386"/>
                  </a:lnTo>
                  <a:lnTo>
                    <a:pt x="22528" y="122284"/>
                  </a:lnTo>
                  <a:lnTo>
                    <a:pt x="0" y="63011"/>
                  </a:lnTo>
                  <a:lnTo>
                    <a:pt x="1625" y="39236"/>
                  </a:lnTo>
                  <a:lnTo>
                    <a:pt x="32491" y="6897"/>
                  </a:lnTo>
                  <a:lnTo>
                    <a:pt x="74139" y="0"/>
                  </a:lnTo>
                  <a:lnTo>
                    <a:pt x="90736" y="30951"/>
                  </a:lnTo>
                  <a:lnTo>
                    <a:pt x="114733" y="64338"/>
                  </a:lnTo>
                  <a:lnTo>
                    <a:pt x="145795" y="99529"/>
                  </a:lnTo>
                  <a:lnTo>
                    <a:pt x="183591" y="135891"/>
                  </a:lnTo>
                  <a:lnTo>
                    <a:pt x="227789" y="172793"/>
                  </a:lnTo>
                  <a:lnTo>
                    <a:pt x="278056" y="209602"/>
                  </a:lnTo>
                  <a:lnTo>
                    <a:pt x="334059" y="245687"/>
                  </a:lnTo>
                  <a:lnTo>
                    <a:pt x="388065" y="277451"/>
                  </a:lnTo>
                  <a:lnTo>
                    <a:pt x="439031" y="305276"/>
                  </a:lnTo>
                  <a:lnTo>
                    <a:pt x="487263" y="328784"/>
                  </a:lnTo>
                  <a:lnTo>
                    <a:pt x="533068" y="347598"/>
                  </a:lnTo>
                  <a:lnTo>
                    <a:pt x="576752" y="361341"/>
                  </a:lnTo>
                  <a:lnTo>
                    <a:pt x="618621" y="369637"/>
                  </a:lnTo>
                  <a:lnTo>
                    <a:pt x="658983" y="372107"/>
                  </a:lnTo>
                  <a:lnTo>
                    <a:pt x="698143" y="368375"/>
                  </a:lnTo>
                  <a:lnTo>
                    <a:pt x="611784" y="509753"/>
                  </a:lnTo>
                  <a:close/>
                </a:path>
              </a:pathLst>
            </a:custGeom>
            <a:solidFill>
              <a:srgbClr val="A7D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554951" y="8070876"/>
              <a:ext cx="193429" cy="11135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6281759" y="9400774"/>
              <a:ext cx="328295" cy="328295"/>
            </a:xfrm>
            <a:custGeom>
              <a:avLst/>
              <a:gdLst/>
              <a:ahLst/>
              <a:cxnLst/>
              <a:rect l="l" t="t" r="r" b="b"/>
              <a:pathLst>
                <a:path w="328294" h="328295">
                  <a:moveTo>
                    <a:pt x="223334" y="328146"/>
                  </a:moveTo>
                  <a:lnTo>
                    <a:pt x="145487" y="272480"/>
                  </a:lnTo>
                  <a:lnTo>
                    <a:pt x="73488" y="160168"/>
                  </a:lnTo>
                  <a:lnTo>
                    <a:pt x="20578" y="49808"/>
                  </a:lnTo>
                  <a:lnTo>
                    <a:pt x="0" y="0"/>
                  </a:lnTo>
                  <a:lnTo>
                    <a:pt x="328119" y="120907"/>
                  </a:lnTo>
                  <a:lnTo>
                    <a:pt x="326063" y="154753"/>
                  </a:lnTo>
                  <a:lnTo>
                    <a:pt x="313905" y="228432"/>
                  </a:lnTo>
                  <a:lnTo>
                    <a:pt x="282658" y="300158"/>
                  </a:lnTo>
                  <a:lnTo>
                    <a:pt x="223334" y="328146"/>
                  </a:lnTo>
                  <a:close/>
                </a:path>
              </a:pathLst>
            </a:custGeom>
            <a:solidFill>
              <a:srgbClr val="D5E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45819" y="9490086"/>
              <a:ext cx="167522" cy="23883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7342043" y="9400952"/>
              <a:ext cx="383540" cy="310515"/>
            </a:xfrm>
            <a:custGeom>
              <a:avLst/>
              <a:gdLst/>
              <a:ahLst/>
              <a:cxnLst/>
              <a:rect l="l" t="t" r="r" b="b"/>
              <a:pathLst>
                <a:path w="383540" h="310515">
                  <a:moveTo>
                    <a:pt x="355692" y="310123"/>
                  </a:moveTo>
                  <a:lnTo>
                    <a:pt x="215617" y="301632"/>
                  </a:lnTo>
                  <a:lnTo>
                    <a:pt x="102737" y="234183"/>
                  </a:lnTo>
                  <a:lnTo>
                    <a:pt x="27411" y="157356"/>
                  </a:lnTo>
                  <a:lnTo>
                    <a:pt x="0" y="120729"/>
                  </a:lnTo>
                  <a:lnTo>
                    <a:pt x="307340" y="0"/>
                  </a:lnTo>
                  <a:lnTo>
                    <a:pt x="326677" y="45509"/>
                  </a:lnTo>
                  <a:lnTo>
                    <a:pt x="362935" y="147202"/>
                  </a:lnTo>
                  <a:lnTo>
                    <a:pt x="383483" y="252824"/>
                  </a:lnTo>
                  <a:lnTo>
                    <a:pt x="355692" y="310123"/>
                  </a:lnTo>
                  <a:close/>
                </a:path>
              </a:pathLst>
            </a:custGeom>
            <a:solidFill>
              <a:srgbClr val="D5E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7543577" y="9400774"/>
              <a:ext cx="182245" cy="316865"/>
            </a:xfrm>
            <a:custGeom>
              <a:avLst/>
              <a:gdLst/>
              <a:ahLst/>
              <a:cxnLst/>
              <a:rect l="l" t="t" r="r" b="b"/>
              <a:pathLst>
                <a:path w="182244" h="316865">
                  <a:moveTo>
                    <a:pt x="113156" y="316524"/>
                  </a:moveTo>
                  <a:lnTo>
                    <a:pt x="73621" y="315608"/>
                  </a:lnTo>
                  <a:lnTo>
                    <a:pt x="35826" y="308434"/>
                  </a:lnTo>
                  <a:lnTo>
                    <a:pt x="0" y="296061"/>
                  </a:lnTo>
                  <a:lnTo>
                    <a:pt x="12211" y="295353"/>
                  </a:lnTo>
                  <a:lnTo>
                    <a:pt x="24333" y="293997"/>
                  </a:lnTo>
                  <a:lnTo>
                    <a:pt x="36365" y="291993"/>
                  </a:lnTo>
                  <a:lnTo>
                    <a:pt x="48307" y="289342"/>
                  </a:lnTo>
                  <a:lnTo>
                    <a:pt x="69848" y="270922"/>
                  </a:lnTo>
                  <a:lnTo>
                    <a:pt x="76112" y="234843"/>
                  </a:lnTo>
                  <a:lnTo>
                    <a:pt x="70802" y="187046"/>
                  </a:lnTo>
                  <a:lnTo>
                    <a:pt x="57622" y="133471"/>
                  </a:lnTo>
                  <a:lnTo>
                    <a:pt x="40275" y="80060"/>
                  </a:lnTo>
                  <a:lnTo>
                    <a:pt x="22466" y="32752"/>
                  </a:lnTo>
                  <a:lnTo>
                    <a:pt x="105850" y="0"/>
                  </a:lnTo>
                  <a:lnTo>
                    <a:pt x="125194" y="45509"/>
                  </a:lnTo>
                  <a:lnTo>
                    <a:pt x="161462" y="147202"/>
                  </a:lnTo>
                  <a:lnTo>
                    <a:pt x="182012" y="252824"/>
                  </a:lnTo>
                  <a:lnTo>
                    <a:pt x="154202" y="310123"/>
                  </a:lnTo>
                  <a:lnTo>
                    <a:pt x="113156" y="316524"/>
                  </a:lnTo>
                  <a:close/>
                </a:path>
              </a:pathLst>
            </a:custGeom>
            <a:solidFill>
              <a:srgbClr val="A7D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2" name="object 5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157575" y="7370884"/>
            <a:ext cx="242034" cy="118816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528598" y="7370884"/>
            <a:ext cx="241812" cy="118816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907496" y="7538784"/>
            <a:ext cx="124321" cy="175064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4176381" y="6286782"/>
            <a:ext cx="1789593" cy="1411320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2142872" y="1873074"/>
            <a:ext cx="7732160" cy="925830"/>
          </a:xfrm>
          <a:prstGeom prst="rect">
            <a:avLst/>
          </a:prstGeom>
        </p:spPr>
        <p:txBody>
          <a:bodyPr vert="horz" wrap="square" lIns="0" tIns="29209" rIns="0" bIns="0" rtlCol="0" anchor="t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229"/>
              </a:spcBef>
            </a:pPr>
            <a:r>
              <a:rPr sz="2950" spc="-22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950" spc="-14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295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950" spc="-7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950" spc="140" dirty="0">
                <a:solidFill>
                  <a:srgbClr val="04092F"/>
                </a:solidFill>
                <a:latin typeface="Trebuchet MS"/>
                <a:cs typeface="Trebuchet MS"/>
              </a:rPr>
              <a:t>g</a:t>
            </a:r>
            <a:r>
              <a:rPr sz="2950" spc="55" dirty="0">
                <a:solidFill>
                  <a:srgbClr val="04092F"/>
                </a:solidFill>
                <a:latin typeface="Trebuchet MS"/>
                <a:cs typeface="Trebuchet MS"/>
              </a:rPr>
              <a:t>ra</a:t>
            </a:r>
            <a:r>
              <a:rPr sz="295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950" spc="-7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spc="5" dirty="0">
                <a:solidFill>
                  <a:srgbClr val="04092F"/>
                </a:solidFill>
                <a:latin typeface="Trebuchet MS"/>
                <a:cs typeface="Trebuchet MS"/>
              </a:rPr>
              <a:t>w</a:t>
            </a:r>
            <a:r>
              <a:rPr sz="2950" spc="-275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95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950" spc="-145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spc="13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950" spc="1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950" spc="60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2950" spc="-220" dirty="0">
                <a:solidFill>
                  <a:srgbClr val="04092F"/>
                </a:solidFill>
                <a:latin typeface="Trebuchet MS"/>
                <a:cs typeface="Trebuchet MS"/>
              </a:rPr>
              <a:t>k</a:t>
            </a:r>
            <a:r>
              <a:rPr sz="2950" spc="-7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95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lang="en-US" sz="2950" spc="-229" dirty="0">
                <a:solidFill>
                  <a:srgbClr val="04092F"/>
                </a:solidFill>
                <a:latin typeface="Trebuchet MS"/>
                <a:cs typeface="Trebuchet MS"/>
              </a:rPr>
              <a:t> C</a:t>
            </a:r>
            <a:r>
              <a:rPr lang="en-US" sz="2950" spc="-145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lang="en-US" sz="2950" spc="5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lang="en-US" sz="2950" dirty="0">
                <a:solidFill>
                  <a:srgbClr val="04092F"/>
                </a:solidFill>
                <a:latin typeface="Trebuchet MS"/>
                <a:cs typeface="Trebuchet MS"/>
              </a:rPr>
              <a:t>t,</a:t>
            </a:r>
            <a:r>
              <a:rPr lang="en-US" sz="2950" spc="-440" dirty="0">
                <a:solidFill>
                  <a:srgbClr val="04092F"/>
                </a:solidFill>
                <a:latin typeface="Trebuchet MS"/>
                <a:cs typeface="Trebuchet MS"/>
              </a:rPr>
              <a:t> </a:t>
            </a:r>
            <a:r>
              <a:rPr sz="2950" spc="330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2950" spc="240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lang="en-US" sz="2950" spc="-18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lang="en-US" sz="2950" spc="-7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lang="en-US" sz="2950" spc="5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lang="en-US" sz="2950" spc="-75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lang="en-US" sz="2950" spc="120" dirty="0">
                <a:solidFill>
                  <a:srgbClr val="04092F"/>
                </a:solidFill>
                <a:latin typeface="Trebuchet MS"/>
                <a:cs typeface="Trebuchet MS"/>
              </a:rPr>
              <a:t>s </a:t>
            </a:r>
            <a:r>
              <a:rPr lang="en-US" sz="2950" spc="60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lang="en-US" sz="2950" spc="-145" dirty="0">
                <a:solidFill>
                  <a:srgbClr val="04092F"/>
                </a:solidFill>
                <a:latin typeface="Trebuchet MS"/>
                <a:cs typeface="Trebuchet MS"/>
              </a:rPr>
              <a:t>h</a:t>
            </a:r>
            <a:r>
              <a:rPr lang="en-US" sz="2950" spc="5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lang="en-US" sz="2950" spc="-145" dirty="0">
                <a:solidFill>
                  <a:srgbClr val="04092F"/>
                </a:solidFill>
                <a:latin typeface="Trebuchet MS"/>
                <a:cs typeface="Trebuchet MS"/>
              </a:rPr>
              <a:t>nn</a:t>
            </a:r>
            <a:r>
              <a:rPr lang="en-US" sz="2950" spc="-7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lang="en-US" sz="2950" spc="-350" dirty="0">
                <a:solidFill>
                  <a:srgbClr val="04092F"/>
                </a:solidFill>
                <a:latin typeface="Trebuchet MS"/>
                <a:cs typeface="Trebuchet MS"/>
              </a:rPr>
              <a:t>l</a:t>
            </a:r>
            <a:r>
              <a:rPr sz="2950" spc="-440" dirty="0">
                <a:solidFill>
                  <a:srgbClr val="04092F"/>
                </a:solidFill>
                <a:latin typeface="Trebuchet MS"/>
                <a:cs typeface="Trebuchet MS"/>
              </a:rPr>
              <a:t>,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spc="240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950" spc="-220" dirty="0">
                <a:solidFill>
                  <a:srgbClr val="04092F"/>
                </a:solidFill>
                <a:latin typeface="Trebuchet MS"/>
                <a:cs typeface="Trebuchet MS"/>
              </a:rPr>
              <a:t>k</a:t>
            </a:r>
            <a:r>
              <a:rPr sz="2950" spc="5" dirty="0">
                <a:solidFill>
                  <a:srgbClr val="04092F"/>
                </a:solidFill>
                <a:latin typeface="Trebuchet MS"/>
                <a:cs typeface="Trebuchet MS"/>
              </a:rPr>
              <a:t>y</a:t>
            </a:r>
            <a:r>
              <a:rPr sz="2950" spc="-20" dirty="0">
                <a:solidFill>
                  <a:srgbClr val="04092F"/>
                </a:solidFill>
                <a:latin typeface="Trebuchet MS"/>
                <a:cs typeface="Trebuchet MS"/>
              </a:rPr>
              <a:t>p</a:t>
            </a:r>
            <a:r>
              <a:rPr sz="2950" spc="-7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029300" y="757475"/>
            <a:ext cx="5062855" cy="727710"/>
          </a:xfrm>
          <a:custGeom>
            <a:avLst/>
            <a:gdLst/>
            <a:ahLst/>
            <a:cxnLst/>
            <a:rect l="l" t="t" r="r" b="b"/>
            <a:pathLst>
              <a:path w="5062855" h="727710">
                <a:moveTo>
                  <a:pt x="4880312" y="727496"/>
                </a:moveTo>
                <a:lnTo>
                  <a:pt x="181926" y="727496"/>
                </a:lnTo>
                <a:lnTo>
                  <a:pt x="146268" y="723969"/>
                </a:lnTo>
                <a:lnTo>
                  <a:pt x="80993" y="696939"/>
                </a:lnTo>
                <a:lnTo>
                  <a:pt x="30565" y="646526"/>
                </a:lnTo>
                <a:lnTo>
                  <a:pt x="3527" y="581269"/>
                </a:lnTo>
                <a:lnTo>
                  <a:pt x="0" y="545622"/>
                </a:lnTo>
                <a:lnTo>
                  <a:pt x="0" y="181874"/>
                </a:lnTo>
                <a:lnTo>
                  <a:pt x="13848" y="112273"/>
                </a:lnTo>
                <a:lnTo>
                  <a:pt x="53285" y="53269"/>
                </a:lnTo>
                <a:lnTo>
                  <a:pt x="112306" y="13844"/>
                </a:lnTo>
                <a:lnTo>
                  <a:pt x="181926" y="0"/>
                </a:lnTo>
                <a:lnTo>
                  <a:pt x="4880312" y="0"/>
                </a:lnTo>
                <a:lnTo>
                  <a:pt x="4949933" y="13844"/>
                </a:lnTo>
                <a:lnTo>
                  <a:pt x="5008954" y="53269"/>
                </a:lnTo>
                <a:lnTo>
                  <a:pt x="5048391" y="112273"/>
                </a:lnTo>
                <a:lnTo>
                  <a:pt x="5062239" y="181874"/>
                </a:lnTo>
                <a:lnTo>
                  <a:pt x="5062239" y="545622"/>
                </a:lnTo>
                <a:lnTo>
                  <a:pt x="5048391" y="615222"/>
                </a:lnTo>
                <a:lnTo>
                  <a:pt x="5008954" y="674226"/>
                </a:lnTo>
                <a:lnTo>
                  <a:pt x="4949933" y="713652"/>
                </a:lnTo>
                <a:lnTo>
                  <a:pt x="4880312" y="727496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5371992" y="835444"/>
            <a:ext cx="4558030" cy="645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50" b="0" spc="-220" dirty="0">
                <a:solidFill>
                  <a:srgbClr val="04092F"/>
                </a:solidFill>
                <a:latin typeface="Trebuchet MS"/>
                <a:cs typeface="Trebuchet MS"/>
              </a:rPr>
              <a:t>F</a:t>
            </a:r>
            <a:r>
              <a:rPr sz="4050" b="0" spc="-210" dirty="0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sz="4050" b="0" spc="-5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4050" b="0" spc="-210" dirty="0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sz="4050" b="0" spc="6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4050" b="0" spc="-10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4050" b="0" spc="-320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4050" b="0" spc="-7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4050" b="0" spc="-210" dirty="0">
                <a:solidFill>
                  <a:srgbClr val="04092F"/>
                </a:solidFill>
                <a:latin typeface="Trebuchet MS"/>
                <a:cs typeface="Trebuchet MS"/>
              </a:rPr>
              <a:t>nh</a:t>
            </a:r>
            <a:r>
              <a:rPr sz="4050" b="0" spc="6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4050" b="0" spc="-210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4050" b="0" spc="70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4050" b="0" spc="-11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4050" b="0" spc="-114" dirty="0">
                <a:solidFill>
                  <a:srgbClr val="04092F"/>
                </a:solidFill>
                <a:latin typeface="Trebuchet MS"/>
                <a:cs typeface="Trebuchet MS"/>
              </a:rPr>
              <a:t>m</a:t>
            </a:r>
            <a:r>
              <a:rPr sz="4050" b="0" spc="-110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4050" b="0" spc="-210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4050" b="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077242" y="6983390"/>
            <a:ext cx="7318098" cy="469359"/>
          </a:xfrm>
          <a:prstGeom prst="rect">
            <a:avLst/>
          </a:prstGeom>
        </p:spPr>
        <p:txBody>
          <a:bodyPr vert="horz" wrap="square" lIns="0" tIns="15240" rIns="0" bIns="0" rtlCol="0" anchor="t">
            <a:spAutoFit/>
          </a:bodyPr>
          <a:lstStyle/>
          <a:p>
            <a:pPr marL="12700">
              <a:spcBef>
                <a:spcPts val="120"/>
              </a:spcBef>
            </a:pPr>
            <a:r>
              <a:rPr sz="2950" spc="280" dirty="0">
                <a:solidFill>
                  <a:srgbClr val="04092F"/>
                </a:solidFill>
                <a:latin typeface="Trebuchet MS"/>
                <a:cs typeface="Trebuchet MS"/>
              </a:rPr>
              <a:t>C</a:t>
            </a:r>
            <a:r>
              <a:rPr sz="2950" spc="55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950" spc="-7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950" spc="5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95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950" spc="-7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spc="-75" dirty="0">
                <a:solidFill>
                  <a:srgbClr val="04092F"/>
                </a:solidFill>
                <a:latin typeface="Trebuchet MS"/>
                <a:cs typeface="Trebuchet MS"/>
              </a:rPr>
              <a:t>J</a:t>
            </a:r>
            <a:r>
              <a:rPr sz="2950" spc="-22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950" spc="130" dirty="0">
                <a:solidFill>
                  <a:srgbClr val="04092F"/>
                </a:solidFill>
                <a:latin typeface="Trebuchet MS"/>
                <a:cs typeface="Trebuchet MS"/>
              </a:rPr>
              <a:t>R</a:t>
            </a:r>
            <a:r>
              <a:rPr sz="2950" spc="60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lang="en-US" sz="2950" spc="-7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lang="en-US" sz="2950" spc="-14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lang="en-US" sz="295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lang="en-US" sz="2950" spc="55" dirty="0">
                <a:solidFill>
                  <a:srgbClr val="04092F"/>
                </a:solidFill>
                <a:latin typeface="Trebuchet MS"/>
                <a:cs typeface="Trebuchet MS"/>
              </a:rPr>
              <a:t>ri</a:t>
            </a:r>
            <a:r>
              <a:rPr lang="en-US" sz="2950" spc="-7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lang="en-US" sz="2950" spc="14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spc="-20" dirty="0">
                <a:solidFill>
                  <a:srgbClr val="04092F"/>
                </a:solidFill>
                <a:latin typeface="Trebuchet MS"/>
                <a:cs typeface="Trebuchet MS"/>
              </a:rPr>
              <a:t>b</a:t>
            </a:r>
            <a:r>
              <a:rPr sz="2950" spc="55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2950" spc="14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2950" spc="-7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2950" spc="-20" dirty="0">
                <a:solidFill>
                  <a:srgbClr val="04092F"/>
                </a:solidFill>
                <a:latin typeface="Trebuchet MS"/>
                <a:cs typeface="Trebuchet MS"/>
              </a:rPr>
              <a:t>d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spc="15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2950" spc="-14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lang="en-US" sz="2950" spc="60" dirty="0">
                <a:solidFill>
                  <a:srgbClr val="04092F"/>
                </a:solidFill>
                <a:latin typeface="Trebuchet MS"/>
                <a:cs typeface="Trebuchet MS"/>
              </a:rPr>
              <a:t>Ac</a:t>
            </a:r>
            <a:r>
              <a:rPr lang="en-US" sz="2950" dirty="0">
                <a:solidFill>
                  <a:srgbClr val="04092F"/>
                </a:solidFill>
                <a:latin typeface="Trebuchet MS"/>
                <a:cs typeface="Trebuchet MS"/>
              </a:rPr>
              <a:t>tion </a:t>
            </a:r>
            <a:r>
              <a:rPr sz="2950" spc="-229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2950" spc="-275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295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2950" spc="-75" dirty="0">
                <a:solidFill>
                  <a:srgbClr val="04092F"/>
                </a:solidFill>
                <a:latin typeface="Trebuchet MS"/>
                <a:cs typeface="Trebuchet MS"/>
              </a:rPr>
              <a:t>em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890183" y="1606825"/>
            <a:ext cx="3664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" dirty="0">
                <a:solidFill>
                  <a:srgbClr val="04092F"/>
                </a:solidFill>
                <a:latin typeface="Verdana"/>
                <a:cs typeface="Verdana"/>
              </a:rPr>
              <a:t>C</a:t>
            </a:r>
            <a:r>
              <a:rPr sz="3000" spc="-120" dirty="0">
                <a:solidFill>
                  <a:srgbClr val="04092F"/>
                </a:solidFill>
                <a:latin typeface="Verdana"/>
                <a:cs typeface="Verdana"/>
              </a:rPr>
              <a:t>r</a:t>
            </a:r>
            <a:r>
              <a:rPr sz="3000" spc="-20" dirty="0">
                <a:solidFill>
                  <a:srgbClr val="04092F"/>
                </a:solidFill>
                <a:latin typeface="Verdana"/>
                <a:cs typeface="Verdana"/>
              </a:rPr>
              <a:t>e</a:t>
            </a:r>
            <a:r>
              <a:rPr sz="3000" spc="-75" dirty="0">
                <a:solidFill>
                  <a:srgbClr val="04092F"/>
                </a:solidFill>
                <a:latin typeface="Verdana"/>
                <a:cs typeface="Verdana"/>
              </a:rPr>
              <a:t>a</a:t>
            </a:r>
            <a:r>
              <a:rPr sz="3000" spc="-10" dirty="0">
                <a:solidFill>
                  <a:srgbClr val="04092F"/>
                </a:solidFill>
                <a:latin typeface="Verdana"/>
                <a:cs typeface="Verdana"/>
              </a:rPr>
              <a:t>t</a:t>
            </a:r>
            <a:r>
              <a:rPr sz="3000" spc="-55" dirty="0">
                <a:solidFill>
                  <a:srgbClr val="04092F"/>
                </a:solidFill>
                <a:latin typeface="Verdana"/>
                <a:cs typeface="Verdana"/>
              </a:rPr>
              <a:t>i</a:t>
            </a:r>
            <a:r>
              <a:rPr sz="3000" spc="75" dirty="0">
                <a:solidFill>
                  <a:srgbClr val="04092F"/>
                </a:solidFill>
                <a:latin typeface="Verdana"/>
                <a:cs typeface="Verdana"/>
              </a:rPr>
              <a:t>n</a:t>
            </a:r>
            <a:r>
              <a:rPr sz="3000" spc="200" dirty="0">
                <a:solidFill>
                  <a:srgbClr val="04092F"/>
                </a:solidFill>
                <a:latin typeface="Verdana"/>
                <a:cs typeface="Verdana"/>
              </a:rPr>
              <a:t>g</a:t>
            </a:r>
            <a:r>
              <a:rPr sz="3000" spc="-370" dirty="0">
                <a:solidFill>
                  <a:srgbClr val="04092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04092F"/>
                </a:solidFill>
                <a:latin typeface="Verdana"/>
                <a:cs typeface="Verdana"/>
              </a:rPr>
              <a:t>a</a:t>
            </a:r>
            <a:r>
              <a:rPr sz="3000" spc="-370" dirty="0">
                <a:solidFill>
                  <a:srgbClr val="04092F"/>
                </a:solidFill>
                <a:latin typeface="Verdana"/>
                <a:cs typeface="Verdana"/>
              </a:rPr>
              <a:t> </a:t>
            </a:r>
            <a:r>
              <a:rPr sz="3000" spc="-125" dirty="0">
                <a:solidFill>
                  <a:srgbClr val="04092F"/>
                </a:solidFill>
                <a:latin typeface="Verdana"/>
                <a:cs typeface="Verdana"/>
              </a:rPr>
              <a:t>s</a:t>
            </a:r>
            <a:r>
              <a:rPr sz="3000" spc="65" dirty="0">
                <a:solidFill>
                  <a:srgbClr val="04092F"/>
                </a:solidFill>
                <a:latin typeface="Verdana"/>
                <a:cs typeface="Verdana"/>
              </a:rPr>
              <a:t>u</a:t>
            </a:r>
            <a:r>
              <a:rPr sz="3000" spc="110" dirty="0">
                <a:solidFill>
                  <a:srgbClr val="04092F"/>
                </a:solidFill>
                <a:latin typeface="Verdana"/>
                <a:cs typeface="Verdana"/>
              </a:rPr>
              <a:t>b</a:t>
            </a:r>
            <a:r>
              <a:rPr sz="3000" spc="-280" dirty="0">
                <a:solidFill>
                  <a:srgbClr val="04092F"/>
                </a:solidFill>
                <a:latin typeface="Verdana"/>
                <a:cs typeface="Verdana"/>
              </a:rPr>
              <a:t>-</a:t>
            </a:r>
            <a:r>
              <a:rPr sz="3000" spc="-10" dirty="0">
                <a:solidFill>
                  <a:srgbClr val="04092F"/>
                </a:solidFill>
                <a:latin typeface="Verdana"/>
                <a:cs typeface="Verdana"/>
              </a:rPr>
              <a:t>t</a:t>
            </a:r>
            <a:r>
              <a:rPr sz="3000" spc="-75" dirty="0">
                <a:solidFill>
                  <a:srgbClr val="04092F"/>
                </a:solidFill>
                <a:latin typeface="Verdana"/>
                <a:cs typeface="Verdana"/>
              </a:rPr>
              <a:t>a</a:t>
            </a:r>
            <a:r>
              <a:rPr sz="3000" spc="-125" dirty="0">
                <a:solidFill>
                  <a:srgbClr val="04092F"/>
                </a:solidFill>
                <a:latin typeface="Verdana"/>
                <a:cs typeface="Verdana"/>
              </a:rPr>
              <a:t>s</a:t>
            </a:r>
            <a:r>
              <a:rPr sz="3000" spc="70" dirty="0">
                <a:solidFill>
                  <a:srgbClr val="04092F"/>
                </a:solidFill>
                <a:latin typeface="Verdana"/>
                <a:cs typeface="Verdana"/>
              </a:rPr>
              <a:t>k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4697C0-3AB0-E3A0-B956-B0999F404F77}"/>
              </a:ext>
            </a:extLst>
          </p:cNvPr>
          <p:cNvSpPr txBox="1"/>
          <p:nvPr/>
        </p:nvSpPr>
        <p:spPr>
          <a:xfrm>
            <a:off x="2207795" y="7622005"/>
            <a:ext cx="68485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APIs are available to create JIRA tickets in ATLASSIAN product | </a:t>
            </a:r>
            <a:r>
              <a:rPr lang="en-US" sz="2400" dirty="0">
                <a:hlinkClick r:id="rId20"/>
              </a:rPr>
              <a:t>Reference</a:t>
            </a:r>
            <a:r>
              <a:rPr lang="en-US" sz="2400" dirty="0">
                <a:cs typeface="Calibri"/>
                <a:hlinkClick r:id="rId20"/>
              </a:rPr>
              <a:t> Link</a:t>
            </a:r>
            <a:endParaRPr lang="en-US" sz="2400">
              <a:cs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F7AD5D-CB5C-6B0F-83AD-A0874234DBF3}"/>
              </a:ext>
            </a:extLst>
          </p:cNvPr>
          <p:cNvSpPr txBox="1"/>
          <p:nvPr/>
        </p:nvSpPr>
        <p:spPr>
          <a:xfrm>
            <a:off x="1958009" y="2794552"/>
            <a:ext cx="819315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1. Integration with support Teams</a:t>
            </a:r>
            <a:endParaRPr lang="en-US" sz="2400" b="1" dirty="0">
              <a:cs typeface="Calibri"/>
            </a:endParaRPr>
          </a:p>
          <a:p>
            <a:r>
              <a:rPr lang="en-US" sz="2400" dirty="0"/>
              <a:t>Start transcription in Settings after enabled by admin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  <a:hlinkClick r:id="rId21"/>
              </a:rPr>
              <a:t>Reference Link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b="1" dirty="0"/>
              <a:t>2 Integration with Rocket Chat</a:t>
            </a:r>
            <a:endParaRPr lang="en-US" sz="2400" b="1" dirty="0">
              <a:cs typeface="Calibri"/>
            </a:endParaRPr>
          </a:p>
          <a:p>
            <a:r>
              <a:rPr lang="en-US" sz="2400" dirty="0"/>
              <a:t>Transcript APIs are also available.</a:t>
            </a:r>
            <a:r>
              <a:rPr lang="en-US" sz="2400" dirty="0">
                <a:hlinkClick r:id="rId22"/>
              </a:rPr>
              <a:t>Reference Link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b="1" dirty="0"/>
              <a:t>3. Integration with Skype Lync</a:t>
            </a:r>
            <a:endParaRPr lang="en-US" sz="2400" b="1" dirty="0">
              <a:cs typeface="Calibri"/>
            </a:endParaRPr>
          </a:p>
          <a:p>
            <a:r>
              <a:rPr lang="en-US" sz="2400" dirty="0"/>
              <a:t>Recording and Upload media file for transcript options are also available. </a:t>
            </a:r>
            <a:r>
              <a:rPr lang="en-US" sz="2400" dirty="0">
                <a:hlinkClick r:id="rId23"/>
              </a:rPr>
              <a:t>Reference Link</a:t>
            </a:r>
            <a:endParaRPr lang="en-US" sz="2400" dirty="0">
              <a:cs typeface="Calibri"/>
              <a:hlinkClick r:id="" action="ppaction://noacti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5653" y="3578819"/>
            <a:ext cx="7350759" cy="1886585"/>
          </a:xfrm>
          <a:custGeom>
            <a:avLst/>
            <a:gdLst/>
            <a:ahLst/>
            <a:cxnLst/>
            <a:rect l="l" t="t" r="r" b="b"/>
            <a:pathLst>
              <a:path w="7350759" h="1886585">
                <a:moveTo>
                  <a:pt x="6746811" y="1886550"/>
                </a:moveTo>
                <a:lnTo>
                  <a:pt x="603847" y="1886550"/>
                </a:lnTo>
                <a:lnTo>
                  <a:pt x="556657" y="1884734"/>
                </a:lnTo>
                <a:lnTo>
                  <a:pt x="510460" y="1879374"/>
                </a:lnTo>
                <a:lnTo>
                  <a:pt x="465390" y="1870606"/>
                </a:lnTo>
                <a:lnTo>
                  <a:pt x="421583" y="1858563"/>
                </a:lnTo>
                <a:lnTo>
                  <a:pt x="379171" y="1843380"/>
                </a:lnTo>
                <a:lnTo>
                  <a:pt x="338290" y="1825190"/>
                </a:lnTo>
                <a:lnTo>
                  <a:pt x="299074" y="1804128"/>
                </a:lnTo>
                <a:lnTo>
                  <a:pt x="261656" y="1780328"/>
                </a:lnTo>
                <a:lnTo>
                  <a:pt x="226171" y="1753925"/>
                </a:lnTo>
                <a:lnTo>
                  <a:pt x="192754" y="1725052"/>
                </a:lnTo>
                <a:lnTo>
                  <a:pt x="161538" y="1693844"/>
                </a:lnTo>
                <a:lnTo>
                  <a:pt x="132658" y="1660435"/>
                </a:lnTo>
                <a:lnTo>
                  <a:pt x="106248" y="1624959"/>
                </a:lnTo>
                <a:lnTo>
                  <a:pt x="82442" y="1587551"/>
                </a:lnTo>
                <a:lnTo>
                  <a:pt x="61375" y="1548344"/>
                </a:lnTo>
                <a:lnTo>
                  <a:pt x="43181" y="1507473"/>
                </a:lnTo>
                <a:lnTo>
                  <a:pt x="27994" y="1465073"/>
                </a:lnTo>
                <a:lnTo>
                  <a:pt x="15948" y="1421276"/>
                </a:lnTo>
                <a:lnTo>
                  <a:pt x="7177" y="1376218"/>
                </a:lnTo>
                <a:lnTo>
                  <a:pt x="1816" y="1330033"/>
                </a:lnTo>
                <a:lnTo>
                  <a:pt x="0" y="1282854"/>
                </a:lnTo>
                <a:lnTo>
                  <a:pt x="0" y="603696"/>
                </a:lnTo>
                <a:lnTo>
                  <a:pt x="1816" y="556517"/>
                </a:lnTo>
                <a:lnTo>
                  <a:pt x="7177" y="510332"/>
                </a:lnTo>
                <a:lnTo>
                  <a:pt x="15948" y="465274"/>
                </a:lnTo>
                <a:lnTo>
                  <a:pt x="27994" y="421477"/>
                </a:lnTo>
                <a:lnTo>
                  <a:pt x="43181" y="379076"/>
                </a:lnTo>
                <a:lnTo>
                  <a:pt x="61375" y="338205"/>
                </a:lnTo>
                <a:lnTo>
                  <a:pt x="82442" y="298999"/>
                </a:lnTo>
                <a:lnTo>
                  <a:pt x="106248" y="261590"/>
                </a:lnTo>
                <a:lnTo>
                  <a:pt x="132658" y="226115"/>
                </a:lnTo>
                <a:lnTo>
                  <a:pt x="161538" y="192706"/>
                </a:lnTo>
                <a:lnTo>
                  <a:pt x="192754" y="161498"/>
                </a:lnTo>
                <a:lnTo>
                  <a:pt x="226171" y="132625"/>
                </a:lnTo>
                <a:lnTo>
                  <a:pt x="261656" y="106221"/>
                </a:lnTo>
                <a:lnTo>
                  <a:pt x="299074" y="82422"/>
                </a:lnTo>
                <a:lnTo>
                  <a:pt x="338290" y="61360"/>
                </a:lnTo>
                <a:lnTo>
                  <a:pt x="379171" y="43170"/>
                </a:lnTo>
                <a:lnTo>
                  <a:pt x="421583" y="27987"/>
                </a:lnTo>
                <a:lnTo>
                  <a:pt x="465390" y="15944"/>
                </a:lnTo>
                <a:lnTo>
                  <a:pt x="510460" y="7175"/>
                </a:lnTo>
                <a:lnTo>
                  <a:pt x="556657" y="1816"/>
                </a:lnTo>
                <a:lnTo>
                  <a:pt x="603847" y="0"/>
                </a:lnTo>
                <a:lnTo>
                  <a:pt x="6746811" y="0"/>
                </a:lnTo>
                <a:lnTo>
                  <a:pt x="6794625" y="1894"/>
                </a:lnTo>
                <a:lnTo>
                  <a:pt x="6841843" y="7520"/>
                </a:lnTo>
                <a:lnTo>
                  <a:pt x="6888262" y="16795"/>
                </a:lnTo>
                <a:lnTo>
                  <a:pt x="6933680" y="29634"/>
                </a:lnTo>
                <a:lnTo>
                  <a:pt x="6977893" y="45953"/>
                </a:lnTo>
                <a:lnTo>
                  <a:pt x="7020699" y="65669"/>
                </a:lnTo>
                <a:lnTo>
                  <a:pt x="7061894" y="88697"/>
                </a:lnTo>
                <a:lnTo>
                  <a:pt x="7101278" y="114954"/>
                </a:lnTo>
                <a:lnTo>
                  <a:pt x="7138645" y="144356"/>
                </a:lnTo>
                <a:lnTo>
                  <a:pt x="7173795" y="176818"/>
                </a:lnTo>
                <a:lnTo>
                  <a:pt x="7206265" y="211959"/>
                </a:lnTo>
                <a:lnTo>
                  <a:pt x="7235674" y="249317"/>
                </a:lnTo>
                <a:lnTo>
                  <a:pt x="7261938" y="288691"/>
                </a:lnTo>
                <a:lnTo>
                  <a:pt x="7284972" y="329876"/>
                </a:lnTo>
                <a:lnTo>
                  <a:pt x="7304693" y="372671"/>
                </a:lnTo>
                <a:lnTo>
                  <a:pt x="7321016" y="416873"/>
                </a:lnTo>
                <a:lnTo>
                  <a:pt x="7333859" y="462279"/>
                </a:lnTo>
                <a:lnTo>
                  <a:pt x="7343136" y="508687"/>
                </a:lnTo>
                <a:lnTo>
                  <a:pt x="7348763" y="555893"/>
                </a:lnTo>
                <a:lnTo>
                  <a:pt x="7350658" y="603696"/>
                </a:lnTo>
                <a:lnTo>
                  <a:pt x="7350658" y="1282854"/>
                </a:lnTo>
                <a:lnTo>
                  <a:pt x="7348763" y="1330657"/>
                </a:lnTo>
                <a:lnTo>
                  <a:pt x="7343136" y="1377863"/>
                </a:lnTo>
                <a:lnTo>
                  <a:pt x="7333859" y="1424271"/>
                </a:lnTo>
                <a:lnTo>
                  <a:pt x="7321016" y="1469677"/>
                </a:lnTo>
                <a:lnTo>
                  <a:pt x="7304693" y="1513879"/>
                </a:lnTo>
                <a:lnTo>
                  <a:pt x="7284972" y="1556674"/>
                </a:lnTo>
                <a:lnTo>
                  <a:pt x="7261938" y="1597859"/>
                </a:lnTo>
                <a:lnTo>
                  <a:pt x="7235674" y="1637232"/>
                </a:lnTo>
                <a:lnTo>
                  <a:pt x="7206265" y="1674591"/>
                </a:lnTo>
                <a:lnTo>
                  <a:pt x="7173795" y="1709732"/>
                </a:lnTo>
                <a:lnTo>
                  <a:pt x="7138645" y="1742194"/>
                </a:lnTo>
                <a:lnTo>
                  <a:pt x="7101278" y="1771595"/>
                </a:lnTo>
                <a:lnTo>
                  <a:pt x="7061894" y="1797852"/>
                </a:lnTo>
                <a:lnTo>
                  <a:pt x="7020699" y="1820881"/>
                </a:lnTo>
                <a:lnTo>
                  <a:pt x="6977893" y="1840597"/>
                </a:lnTo>
                <a:lnTo>
                  <a:pt x="6933680" y="1856916"/>
                </a:lnTo>
                <a:lnTo>
                  <a:pt x="6888262" y="1869755"/>
                </a:lnTo>
                <a:lnTo>
                  <a:pt x="6841843" y="1879030"/>
                </a:lnTo>
                <a:lnTo>
                  <a:pt x="6794625" y="1884656"/>
                </a:lnTo>
                <a:lnTo>
                  <a:pt x="6746811" y="1886550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60350" y="8918715"/>
            <a:ext cx="1047750" cy="919480"/>
            <a:chOff x="460350" y="8918715"/>
            <a:chExt cx="1047750" cy="919480"/>
          </a:xfrm>
        </p:grpSpPr>
        <p:sp>
          <p:nvSpPr>
            <p:cNvPr id="5" name="object 5"/>
            <p:cNvSpPr/>
            <p:nvPr/>
          </p:nvSpPr>
          <p:spPr>
            <a:xfrm>
              <a:off x="737414" y="9026345"/>
              <a:ext cx="493395" cy="637540"/>
            </a:xfrm>
            <a:custGeom>
              <a:avLst/>
              <a:gdLst/>
              <a:ahLst/>
              <a:cxnLst/>
              <a:rect l="l" t="t" r="r" b="b"/>
              <a:pathLst>
                <a:path w="493394" h="637540">
                  <a:moveTo>
                    <a:pt x="342664" y="637382"/>
                  </a:moveTo>
                  <a:lnTo>
                    <a:pt x="151145" y="637382"/>
                  </a:lnTo>
                  <a:lnTo>
                    <a:pt x="134770" y="634057"/>
                  </a:lnTo>
                  <a:lnTo>
                    <a:pt x="121382" y="624996"/>
                  </a:lnTo>
                  <a:lnTo>
                    <a:pt x="112348" y="611569"/>
                  </a:lnTo>
                  <a:lnTo>
                    <a:pt x="109034" y="595146"/>
                  </a:lnTo>
                  <a:lnTo>
                    <a:pt x="109034" y="556985"/>
                  </a:lnTo>
                  <a:lnTo>
                    <a:pt x="105402" y="515572"/>
                  </a:lnTo>
                  <a:lnTo>
                    <a:pt x="94638" y="475186"/>
                  </a:lnTo>
                  <a:lnTo>
                    <a:pt x="76942" y="436378"/>
                  </a:lnTo>
                  <a:lnTo>
                    <a:pt x="52511" y="399700"/>
                  </a:lnTo>
                  <a:lnTo>
                    <a:pt x="29814" y="365204"/>
                  </a:lnTo>
                  <a:lnTo>
                    <a:pt x="13373" y="327905"/>
                  </a:lnTo>
                  <a:lnTo>
                    <a:pt x="3374" y="288336"/>
                  </a:lnTo>
                  <a:lnTo>
                    <a:pt x="0" y="247029"/>
                  </a:lnTo>
                  <a:lnTo>
                    <a:pt x="5200" y="196712"/>
                  </a:lnTo>
                  <a:lnTo>
                    <a:pt x="20349" y="148825"/>
                  </a:lnTo>
                  <a:lnTo>
                    <a:pt x="44763" y="104951"/>
                  </a:lnTo>
                  <a:lnTo>
                    <a:pt x="77760" y="66670"/>
                  </a:lnTo>
                  <a:lnTo>
                    <a:pt x="118052" y="35718"/>
                  </a:lnTo>
                  <a:lnTo>
                    <a:pt x="163004" y="14018"/>
                  </a:lnTo>
                  <a:lnTo>
                    <a:pt x="211485" y="1977"/>
                  </a:lnTo>
                  <a:lnTo>
                    <a:pt x="262364" y="0"/>
                  </a:lnTo>
                  <a:lnTo>
                    <a:pt x="307642" y="7069"/>
                  </a:lnTo>
                  <a:lnTo>
                    <a:pt x="349791" y="21986"/>
                  </a:lnTo>
                  <a:lnTo>
                    <a:pt x="363948" y="30123"/>
                  </a:lnTo>
                  <a:lnTo>
                    <a:pt x="246613" y="30123"/>
                  </a:lnTo>
                  <a:lnTo>
                    <a:pt x="205858" y="33942"/>
                  </a:lnTo>
                  <a:lnTo>
                    <a:pt x="167094" y="45211"/>
                  </a:lnTo>
                  <a:lnTo>
                    <a:pt x="131102" y="63648"/>
                  </a:lnTo>
                  <a:lnTo>
                    <a:pt x="98663" y="88973"/>
                  </a:lnTo>
                  <a:lnTo>
                    <a:pt x="69475" y="122650"/>
                  </a:lnTo>
                  <a:lnTo>
                    <a:pt x="48109" y="160864"/>
                  </a:lnTo>
                  <a:lnTo>
                    <a:pt x="34983" y="202647"/>
                  </a:lnTo>
                  <a:lnTo>
                    <a:pt x="30515" y="247029"/>
                  </a:lnTo>
                  <a:lnTo>
                    <a:pt x="33469" y="283225"/>
                  </a:lnTo>
                  <a:lnTo>
                    <a:pt x="42227" y="317896"/>
                  </a:lnTo>
                  <a:lnTo>
                    <a:pt x="56627" y="350575"/>
                  </a:lnTo>
                  <a:lnTo>
                    <a:pt x="76509" y="380791"/>
                  </a:lnTo>
                  <a:lnTo>
                    <a:pt x="103756" y="421753"/>
                  </a:lnTo>
                  <a:lnTo>
                    <a:pt x="123493" y="465182"/>
                  </a:lnTo>
                  <a:lnTo>
                    <a:pt x="135497" y="510464"/>
                  </a:lnTo>
                  <a:lnTo>
                    <a:pt x="139548" y="556985"/>
                  </a:lnTo>
                  <a:lnTo>
                    <a:pt x="139548" y="601552"/>
                  </a:lnTo>
                  <a:lnTo>
                    <a:pt x="144746" y="606772"/>
                  </a:lnTo>
                  <a:lnTo>
                    <a:pt x="381536" y="606772"/>
                  </a:lnTo>
                  <a:lnTo>
                    <a:pt x="380431" y="612253"/>
                  </a:lnTo>
                  <a:lnTo>
                    <a:pt x="371637" y="625325"/>
                  </a:lnTo>
                  <a:lnTo>
                    <a:pt x="358605" y="634145"/>
                  </a:lnTo>
                  <a:lnTo>
                    <a:pt x="342664" y="637382"/>
                  </a:lnTo>
                  <a:close/>
                </a:path>
                <a:path w="493394" h="637540">
                  <a:moveTo>
                    <a:pt x="381536" y="606772"/>
                  </a:moveTo>
                  <a:lnTo>
                    <a:pt x="348445" y="606772"/>
                  </a:lnTo>
                  <a:lnTo>
                    <a:pt x="353143" y="602061"/>
                  </a:lnTo>
                  <a:lnTo>
                    <a:pt x="353219" y="556985"/>
                  </a:lnTo>
                  <a:lnTo>
                    <a:pt x="357203" y="510919"/>
                  </a:lnTo>
                  <a:lnTo>
                    <a:pt x="369131" y="465436"/>
                  </a:lnTo>
                  <a:lnTo>
                    <a:pt x="388548" y="422487"/>
                  </a:lnTo>
                  <a:lnTo>
                    <a:pt x="415074" y="383142"/>
                  </a:lnTo>
                  <a:lnTo>
                    <a:pt x="437215" y="349733"/>
                  </a:lnTo>
                  <a:lnTo>
                    <a:pt x="452713" y="313115"/>
                  </a:lnTo>
                  <a:lnTo>
                    <a:pt x="461276" y="274206"/>
                  </a:lnTo>
                  <a:lnTo>
                    <a:pt x="462611" y="233926"/>
                  </a:lnTo>
                  <a:lnTo>
                    <a:pt x="455049" y="189184"/>
                  </a:lnTo>
                  <a:lnTo>
                    <a:pt x="438510" y="147788"/>
                  </a:lnTo>
                  <a:lnTo>
                    <a:pt x="414118" y="110867"/>
                  </a:lnTo>
                  <a:lnTo>
                    <a:pt x="382996" y="79552"/>
                  </a:lnTo>
                  <a:lnTo>
                    <a:pt x="346266" y="54974"/>
                  </a:lnTo>
                  <a:lnTo>
                    <a:pt x="305053" y="38262"/>
                  </a:lnTo>
                  <a:lnTo>
                    <a:pt x="260479" y="30548"/>
                  </a:lnTo>
                  <a:lnTo>
                    <a:pt x="251217" y="30123"/>
                  </a:lnTo>
                  <a:lnTo>
                    <a:pt x="363948" y="30123"/>
                  </a:lnTo>
                  <a:lnTo>
                    <a:pt x="421561" y="72207"/>
                  </a:lnTo>
                  <a:lnTo>
                    <a:pt x="449617" y="105934"/>
                  </a:lnTo>
                  <a:lnTo>
                    <a:pt x="471409" y="144356"/>
                  </a:lnTo>
                  <a:lnTo>
                    <a:pt x="486153" y="186684"/>
                  </a:lnTo>
                  <a:lnTo>
                    <a:pt x="493066" y="232130"/>
                  </a:lnTo>
                  <a:lnTo>
                    <a:pt x="491547" y="278081"/>
                  </a:lnTo>
                  <a:lnTo>
                    <a:pt x="481776" y="322468"/>
                  </a:lnTo>
                  <a:lnTo>
                    <a:pt x="464086" y="364246"/>
                  </a:lnTo>
                  <a:lnTo>
                    <a:pt x="438810" y="402371"/>
                  </a:lnTo>
                  <a:lnTo>
                    <a:pt x="415188" y="437406"/>
                  </a:lnTo>
                  <a:lnTo>
                    <a:pt x="397896" y="475637"/>
                  </a:lnTo>
                  <a:lnTo>
                    <a:pt x="387273" y="516107"/>
                  </a:lnTo>
                  <a:lnTo>
                    <a:pt x="383733" y="556985"/>
                  </a:lnTo>
                  <a:lnTo>
                    <a:pt x="383657" y="596261"/>
                  </a:lnTo>
                  <a:lnTo>
                    <a:pt x="381536" y="606772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722" y="9673532"/>
              <a:ext cx="242892" cy="1640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5401" y="8918715"/>
              <a:ext cx="145121" cy="1440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9622" y="9280927"/>
              <a:ext cx="188595" cy="31115"/>
            </a:xfrm>
            <a:custGeom>
              <a:avLst/>
              <a:gdLst/>
              <a:ahLst/>
              <a:cxnLst/>
              <a:rect l="l" t="t" r="r" b="b"/>
              <a:pathLst>
                <a:path w="188594" h="31115">
                  <a:moveTo>
                    <a:pt x="181529" y="30605"/>
                  </a:moveTo>
                  <a:lnTo>
                    <a:pt x="173110" y="30605"/>
                  </a:lnTo>
                  <a:lnTo>
                    <a:pt x="6831" y="30605"/>
                  </a:lnTo>
                  <a:lnTo>
                    <a:pt x="0" y="23756"/>
                  </a:lnTo>
                  <a:lnTo>
                    <a:pt x="0" y="6849"/>
                  </a:lnTo>
                  <a:lnTo>
                    <a:pt x="6831" y="0"/>
                  </a:lnTo>
                  <a:lnTo>
                    <a:pt x="181529" y="0"/>
                  </a:lnTo>
                  <a:lnTo>
                    <a:pt x="188362" y="6849"/>
                  </a:lnTo>
                  <a:lnTo>
                    <a:pt x="188362" y="23756"/>
                  </a:lnTo>
                  <a:lnTo>
                    <a:pt x="181529" y="30605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5402" y="9528181"/>
              <a:ext cx="145121" cy="14407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812" y="9528181"/>
              <a:ext cx="145119" cy="14407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60350" y="9280926"/>
              <a:ext cx="188595" cy="31115"/>
            </a:xfrm>
            <a:custGeom>
              <a:avLst/>
              <a:gdLst/>
              <a:ahLst/>
              <a:cxnLst/>
              <a:rect l="l" t="t" r="r" b="b"/>
              <a:pathLst>
                <a:path w="188595" h="31115">
                  <a:moveTo>
                    <a:pt x="181542" y="30606"/>
                  </a:moveTo>
                  <a:lnTo>
                    <a:pt x="173114" y="30606"/>
                  </a:lnTo>
                  <a:lnTo>
                    <a:pt x="6829" y="30606"/>
                  </a:lnTo>
                  <a:lnTo>
                    <a:pt x="0" y="23755"/>
                  </a:lnTo>
                  <a:lnTo>
                    <a:pt x="0" y="6851"/>
                  </a:lnTo>
                  <a:lnTo>
                    <a:pt x="6829" y="0"/>
                  </a:lnTo>
                  <a:lnTo>
                    <a:pt x="181542" y="0"/>
                  </a:lnTo>
                  <a:lnTo>
                    <a:pt x="188371" y="6851"/>
                  </a:lnTo>
                  <a:lnTo>
                    <a:pt x="188371" y="23755"/>
                  </a:lnTo>
                  <a:lnTo>
                    <a:pt x="181542" y="30606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7812" y="8918715"/>
              <a:ext cx="145118" cy="144070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968911" y="8770794"/>
            <a:ext cx="31115" cy="189230"/>
          </a:xfrm>
          <a:custGeom>
            <a:avLst/>
            <a:gdLst/>
            <a:ahLst/>
            <a:cxnLst/>
            <a:rect l="l" t="t" r="r" b="b"/>
            <a:pathLst>
              <a:path w="31115" h="189229">
                <a:moveTo>
                  <a:pt x="23683" y="188953"/>
                </a:moveTo>
                <a:lnTo>
                  <a:pt x="15256" y="188953"/>
                </a:lnTo>
                <a:lnTo>
                  <a:pt x="6829" y="188953"/>
                </a:lnTo>
                <a:lnTo>
                  <a:pt x="0" y="182100"/>
                </a:lnTo>
                <a:lnTo>
                  <a:pt x="0" y="6853"/>
                </a:lnTo>
                <a:lnTo>
                  <a:pt x="6829" y="0"/>
                </a:lnTo>
                <a:lnTo>
                  <a:pt x="23683" y="0"/>
                </a:lnTo>
                <a:lnTo>
                  <a:pt x="30512" y="6853"/>
                </a:lnTo>
                <a:lnTo>
                  <a:pt x="30512" y="182100"/>
                </a:lnTo>
                <a:lnTo>
                  <a:pt x="23683" y="188953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671215" y="8958413"/>
            <a:ext cx="2616784" cy="13208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13940"/>
            <a:ext cx="2446386" cy="101727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296679" y="1028942"/>
            <a:ext cx="962067" cy="100902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2757872" y="0"/>
            <a:ext cx="4827270" cy="1036319"/>
          </a:xfrm>
          <a:custGeom>
            <a:avLst/>
            <a:gdLst/>
            <a:ahLst/>
            <a:cxnLst/>
            <a:rect l="l" t="t" r="r" b="b"/>
            <a:pathLst>
              <a:path w="4827270" h="1036319">
                <a:moveTo>
                  <a:pt x="1949521" y="1036256"/>
                </a:moveTo>
                <a:lnTo>
                  <a:pt x="1899319" y="1035839"/>
                </a:lnTo>
                <a:lnTo>
                  <a:pt x="1849122" y="1034634"/>
                </a:lnTo>
                <a:lnTo>
                  <a:pt x="1798937" y="1032632"/>
                </a:lnTo>
                <a:lnTo>
                  <a:pt x="1748771" y="1029819"/>
                </a:lnTo>
                <a:lnTo>
                  <a:pt x="1698631" y="1026187"/>
                </a:lnTo>
                <a:lnTo>
                  <a:pt x="1648526" y="1021722"/>
                </a:lnTo>
                <a:lnTo>
                  <a:pt x="1598461" y="1016415"/>
                </a:lnTo>
                <a:lnTo>
                  <a:pt x="1548446" y="1010254"/>
                </a:lnTo>
                <a:lnTo>
                  <a:pt x="1498486" y="1003229"/>
                </a:lnTo>
                <a:lnTo>
                  <a:pt x="1448590" y="995327"/>
                </a:lnTo>
                <a:lnTo>
                  <a:pt x="1398765" y="986538"/>
                </a:lnTo>
                <a:lnTo>
                  <a:pt x="1349631" y="976769"/>
                </a:lnTo>
                <a:lnTo>
                  <a:pt x="1300759" y="966042"/>
                </a:lnTo>
                <a:lnTo>
                  <a:pt x="1252179" y="954353"/>
                </a:lnTo>
                <a:lnTo>
                  <a:pt x="1203921" y="941699"/>
                </a:lnTo>
                <a:lnTo>
                  <a:pt x="1156014" y="928079"/>
                </a:lnTo>
                <a:lnTo>
                  <a:pt x="1108487" y="913488"/>
                </a:lnTo>
                <a:lnTo>
                  <a:pt x="1061369" y="897923"/>
                </a:lnTo>
                <a:lnTo>
                  <a:pt x="1014690" y="881383"/>
                </a:lnTo>
                <a:lnTo>
                  <a:pt x="968478" y="863863"/>
                </a:lnTo>
                <a:lnTo>
                  <a:pt x="922764" y="845362"/>
                </a:lnTo>
                <a:lnTo>
                  <a:pt x="877576" y="825875"/>
                </a:lnTo>
                <a:lnTo>
                  <a:pt x="832944" y="805401"/>
                </a:lnTo>
                <a:lnTo>
                  <a:pt x="788897" y="783935"/>
                </a:lnTo>
                <a:lnTo>
                  <a:pt x="745465" y="761476"/>
                </a:lnTo>
                <a:lnTo>
                  <a:pt x="702676" y="738021"/>
                </a:lnTo>
                <a:lnTo>
                  <a:pt x="660559" y="713566"/>
                </a:lnTo>
                <a:lnTo>
                  <a:pt x="619145" y="688108"/>
                </a:lnTo>
                <a:lnTo>
                  <a:pt x="578462" y="661645"/>
                </a:lnTo>
                <a:lnTo>
                  <a:pt x="538540" y="634174"/>
                </a:lnTo>
                <a:lnTo>
                  <a:pt x="499408" y="605691"/>
                </a:lnTo>
                <a:lnTo>
                  <a:pt x="461096" y="576194"/>
                </a:lnTo>
                <a:lnTo>
                  <a:pt x="423631" y="545680"/>
                </a:lnTo>
                <a:lnTo>
                  <a:pt x="387045" y="514146"/>
                </a:lnTo>
                <a:lnTo>
                  <a:pt x="351365" y="481589"/>
                </a:lnTo>
                <a:lnTo>
                  <a:pt x="316622" y="448006"/>
                </a:lnTo>
                <a:lnTo>
                  <a:pt x="282831" y="413379"/>
                </a:lnTo>
                <a:lnTo>
                  <a:pt x="250063" y="377751"/>
                </a:lnTo>
                <a:lnTo>
                  <a:pt x="218304" y="341073"/>
                </a:lnTo>
                <a:lnTo>
                  <a:pt x="187600" y="303357"/>
                </a:lnTo>
                <a:lnTo>
                  <a:pt x="157978" y="264601"/>
                </a:lnTo>
                <a:lnTo>
                  <a:pt x="129468" y="224801"/>
                </a:lnTo>
                <a:lnTo>
                  <a:pt x="102099" y="183955"/>
                </a:lnTo>
                <a:lnTo>
                  <a:pt x="75901" y="142060"/>
                </a:lnTo>
                <a:lnTo>
                  <a:pt x="50903" y="99112"/>
                </a:lnTo>
                <a:lnTo>
                  <a:pt x="27134" y="55110"/>
                </a:lnTo>
                <a:lnTo>
                  <a:pt x="4624" y="10049"/>
                </a:lnTo>
                <a:lnTo>
                  <a:pt x="0" y="0"/>
                </a:lnTo>
                <a:lnTo>
                  <a:pt x="4826815" y="0"/>
                </a:lnTo>
                <a:lnTo>
                  <a:pt x="4564447" y="158846"/>
                </a:lnTo>
                <a:lnTo>
                  <a:pt x="4432400" y="237014"/>
                </a:lnTo>
                <a:lnTo>
                  <a:pt x="4298413" y="314029"/>
                </a:lnTo>
                <a:lnTo>
                  <a:pt x="4208462" y="364224"/>
                </a:lnTo>
                <a:lnTo>
                  <a:pt x="4117941" y="413394"/>
                </a:lnTo>
                <a:lnTo>
                  <a:pt x="4026902" y="461391"/>
                </a:lnTo>
                <a:lnTo>
                  <a:pt x="3935223" y="508155"/>
                </a:lnTo>
                <a:lnTo>
                  <a:pt x="3842899" y="553568"/>
                </a:lnTo>
                <a:lnTo>
                  <a:pt x="3749895" y="597525"/>
                </a:lnTo>
                <a:lnTo>
                  <a:pt x="3703127" y="618925"/>
                </a:lnTo>
                <a:lnTo>
                  <a:pt x="3656176" y="639922"/>
                </a:lnTo>
                <a:lnTo>
                  <a:pt x="3609038" y="660504"/>
                </a:lnTo>
                <a:lnTo>
                  <a:pt x="3561708" y="680657"/>
                </a:lnTo>
                <a:lnTo>
                  <a:pt x="3467732" y="719281"/>
                </a:lnTo>
                <a:lnTo>
                  <a:pt x="3421051" y="737762"/>
                </a:lnTo>
                <a:lnTo>
                  <a:pt x="3374146" y="755800"/>
                </a:lnTo>
                <a:lnTo>
                  <a:pt x="3327024" y="773384"/>
                </a:lnTo>
                <a:lnTo>
                  <a:pt x="3279693" y="790503"/>
                </a:lnTo>
                <a:lnTo>
                  <a:pt x="3232159" y="807146"/>
                </a:lnTo>
                <a:lnTo>
                  <a:pt x="3184431" y="823300"/>
                </a:lnTo>
                <a:lnTo>
                  <a:pt x="3136515" y="838956"/>
                </a:lnTo>
                <a:lnTo>
                  <a:pt x="3088420" y="854103"/>
                </a:lnTo>
                <a:lnTo>
                  <a:pt x="3040152" y="868729"/>
                </a:lnTo>
                <a:lnTo>
                  <a:pt x="2991718" y="882822"/>
                </a:lnTo>
                <a:lnTo>
                  <a:pt x="2943127" y="896373"/>
                </a:lnTo>
                <a:lnTo>
                  <a:pt x="2894386" y="909369"/>
                </a:lnTo>
                <a:lnTo>
                  <a:pt x="2845501" y="921801"/>
                </a:lnTo>
                <a:lnTo>
                  <a:pt x="2796481" y="933656"/>
                </a:lnTo>
                <a:lnTo>
                  <a:pt x="2747332" y="944923"/>
                </a:lnTo>
                <a:lnTo>
                  <a:pt x="2698062" y="955592"/>
                </a:lnTo>
                <a:lnTo>
                  <a:pt x="2648679" y="965652"/>
                </a:lnTo>
                <a:lnTo>
                  <a:pt x="2599190" y="975090"/>
                </a:lnTo>
                <a:lnTo>
                  <a:pt x="2549602" y="983897"/>
                </a:lnTo>
                <a:lnTo>
                  <a:pt x="2499922" y="992061"/>
                </a:lnTo>
                <a:lnTo>
                  <a:pt x="2450158" y="999571"/>
                </a:lnTo>
                <a:lnTo>
                  <a:pt x="2400318" y="1006416"/>
                </a:lnTo>
                <a:lnTo>
                  <a:pt x="2350408" y="1012584"/>
                </a:lnTo>
                <a:lnTo>
                  <a:pt x="2300437" y="1018065"/>
                </a:lnTo>
                <a:lnTo>
                  <a:pt x="2250411" y="1022848"/>
                </a:lnTo>
                <a:lnTo>
                  <a:pt x="2200337" y="1026921"/>
                </a:lnTo>
                <a:lnTo>
                  <a:pt x="2150224" y="1030274"/>
                </a:lnTo>
                <a:lnTo>
                  <a:pt x="2100078" y="1032895"/>
                </a:lnTo>
                <a:lnTo>
                  <a:pt x="2049908" y="1034773"/>
                </a:lnTo>
                <a:lnTo>
                  <a:pt x="1999720" y="1035897"/>
                </a:lnTo>
                <a:lnTo>
                  <a:pt x="1949521" y="1036256"/>
                </a:lnTo>
                <a:close/>
              </a:path>
            </a:pathLst>
          </a:custGeom>
          <a:solidFill>
            <a:srgbClr val="5BB6F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95115" y="2453946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5"/>
                </a:moveTo>
                <a:lnTo>
                  <a:pt x="415626" y="782153"/>
                </a:lnTo>
                <a:lnTo>
                  <a:pt x="407026" y="724390"/>
                </a:lnTo>
                <a:lnTo>
                  <a:pt x="397490" y="673865"/>
                </a:lnTo>
                <a:lnTo>
                  <a:pt x="386449" y="630006"/>
                </a:lnTo>
                <a:lnTo>
                  <a:pt x="373329" y="592241"/>
                </a:lnTo>
                <a:lnTo>
                  <a:pt x="338572" y="532712"/>
                </a:lnTo>
                <a:lnTo>
                  <a:pt x="288648" y="490705"/>
                </a:lnTo>
                <a:lnTo>
                  <a:pt x="218987" y="461652"/>
                </a:lnTo>
                <a:lnTo>
                  <a:pt x="175328" y="450554"/>
                </a:lnTo>
                <a:lnTo>
                  <a:pt x="125020" y="440981"/>
                </a:lnTo>
                <a:lnTo>
                  <a:pt x="67494" y="432360"/>
                </a:lnTo>
                <a:lnTo>
                  <a:pt x="0" y="423862"/>
                </a:lnTo>
                <a:lnTo>
                  <a:pt x="65700" y="415608"/>
                </a:lnTo>
                <a:lnTo>
                  <a:pt x="123561" y="406988"/>
                </a:lnTo>
                <a:lnTo>
                  <a:pt x="174156" y="397427"/>
                </a:lnTo>
                <a:lnTo>
                  <a:pt x="218060" y="386349"/>
                </a:lnTo>
                <a:lnTo>
                  <a:pt x="255849" y="373181"/>
                </a:lnTo>
                <a:lnTo>
                  <a:pt x="315379" y="338270"/>
                </a:lnTo>
                <a:lnTo>
                  <a:pt x="357347" y="288097"/>
                </a:lnTo>
                <a:lnTo>
                  <a:pt x="386350" y="218060"/>
                </a:lnTo>
                <a:lnTo>
                  <a:pt x="397427" y="174155"/>
                </a:lnTo>
                <a:lnTo>
                  <a:pt x="406989" y="123561"/>
                </a:lnTo>
                <a:lnTo>
                  <a:pt x="415609" y="65700"/>
                </a:lnTo>
                <a:lnTo>
                  <a:pt x="423862" y="0"/>
                </a:lnTo>
                <a:lnTo>
                  <a:pt x="432116" y="65700"/>
                </a:lnTo>
                <a:lnTo>
                  <a:pt x="440735" y="123561"/>
                </a:lnTo>
                <a:lnTo>
                  <a:pt x="450297" y="174155"/>
                </a:lnTo>
                <a:lnTo>
                  <a:pt x="461374" y="218060"/>
                </a:lnTo>
                <a:lnTo>
                  <a:pt x="474543" y="255848"/>
                </a:lnTo>
                <a:lnTo>
                  <a:pt x="509453" y="315379"/>
                </a:lnTo>
                <a:lnTo>
                  <a:pt x="559627" y="357346"/>
                </a:lnTo>
                <a:lnTo>
                  <a:pt x="629664" y="386349"/>
                </a:lnTo>
                <a:lnTo>
                  <a:pt x="673569" y="397427"/>
                </a:lnTo>
                <a:lnTo>
                  <a:pt x="724163" y="406988"/>
                </a:lnTo>
                <a:lnTo>
                  <a:pt x="782024" y="415608"/>
                </a:lnTo>
                <a:lnTo>
                  <a:pt x="847725" y="423862"/>
                </a:lnTo>
                <a:lnTo>
                  <a:pt x="782024" y="432116"/>
                </a:lnTo>
                <a:lnTo>
                  <a:pt x="724163" y="440735"/>
                </a:lnTo>
                <a:lnTo>
                  <a:pt x="673569" y="450297"/>
                </a:lnTo>
                <a:lnTo>
                  <a:pt x="629664" y="461374"/>
                </a:lnTo>
                <a:lnTo>
                  <a:pt x="591875" y="474543"/>
                </a:lnTo>
                <a:lnTo>
                  <a:pt x="532345" y="509453"/>
                </a:lnTo>
                <a:lnTo>
                  <a:pt x="490377" y="559627"/>
                </a:lnTo>
                <a:lnTo>
                  <a:pt x="461374" y="629664"/>
                </a:lnTo>
                <a:lnTo>
                  <a:pt x="450297" y="673569"/>
                </a:lnTo>
                <a:lnTo>
                  <a:pt x="440735" y="724163"/>
                </a:lnTo>
                <a:lnTo>
                  <a:pt x="432116" y="782024"/>
                </a:lnTo>
                <a:lnTo>
                  <a:pt x="423862" y="847725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66338" y="1878364"/>
            <a:ext cx="1558167" cy="85491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218388" y="7822251"/>
            <a:ext cx="1558167" cy="854911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9108036" y="9190910"/>
            <a:ext cx="5109845" cy="1096645"/>
          </a:xfrm>
          <a:custGeom>
            <a:avLst/>
            <a:gdLst/>
            <a:ahLst/>
            <a:cxnLst/>
            <a:rect l="l" t="t" r="r" b="b"/>
            <a:pathLst>
              <a:path w="5109844" h="1096645">
                <a:moveTo>
                  <a:pt x="5109336" y="1096088"/>
                </a:moveTo>
                <a:lnTo>
                  <a:pt x="0" y="1096088"/>
                </a:lnTo>
                <a:lnTo>
                  <a:pt x="364" y="1095446"/>
                </a:lnTo>
                <a:lnTo>
                  <a:pt x="26072" y="1051879"/>
                </a:lnTo>
                <a:lnTo>
                  <a:pt x="52602" y="1008707"/>
                </a:lnTo>
                <a:lnTo>
                  <a:pt x="79967" y="965942"/>
                </a:lnTo>
                <a:lnTo>
                  <a:pt x="108181" y="923596"/>
                </a:lnTo>
                <a:lnTo>
                  <a:pt x="137213" y="883078"/>
                </a:lnTo>
                <a:lnTo>
                  <a:pt x="166985" y="842896"/>
                </a:lnTo>
                <a:lnTo>
                  <a:pt x="197536" y="803104"/>
                </a:lnTo>
                <a:lnTo>
                  <a:pt x="228905" y="763756"/>
                </a:lnTo>
                <a:lnTo>
                  <a:pt x="261131" y="724907"/>
                </a:lnTo>
                <a:lnTo>
                  <a:pt x="294253" y="686611"/>
                </a:lnTo>
                <a:lnTo>
                  <a:pt x="328310" y="648924"/>
                </a:lnTo>
                <a:lnTo>
                  <a:pt x="363340" y="611898"/>
                </a:lnTo>
                <a:lnTo>
                  <a:pt x="399383" y="575590"/>
                </a:lnTo>
                <a:lnTo>
                  <a:pt x="436521" y="539910"/>
                </a:lnTo>
                <a:lnTo>
                  <a:pt x="474481" y="505067"/>
                </a:lnTo>
                <a:lnTo>
                  <a:pt x="513243" y="471092"/>
                </a:lnTo>
                <a:lnTo>
                  <a:pt x="552789" y="438018"/>
                </a:lnTo>
                <a:lnTo>
                  <a:pt x="593098" y="405875"/>
                </a:lnTo>
                <a:lnTo>
                  <a:pt x="634152" y="374693"/>
                </a:lnTo>
                <a:lnTo>
                  <a:pt x="675930" y="344506"/>
                </a:lnTo>
                <a:lnTo>
                  <a:pt x="718414" y="315342"/>
                </a:lnTo>
                <a:lnTo>
                  <a:pt x="761583" y="287235"/>
                </a:lnTo>
                <a:lnTo>
                  <a:pt x="805419" y="260214"/>
                </a:lnTo>
                <a:lnTo>
                  <a:pt x="849903" y="234310"/>
                </a:lnTo>
                <a:lnTo>
                  <a:pt x="895013" y="209556"/>
                </a:lnTo>
                <a:lnTo>
                  <a:pt x="940732" y="185982"/>
                </a:lnTo>
                <a:lnTo>
                  <a:pt x="987040" y="163619"/>
                </a:lnTo>
                <a:lnTo>
                  <a:pt x="1033916" y="142499"/>
                </a:lnTo>
                <a:lnTo>
                  <a:pt x="1081343" y="122652"/>
                </a:lnTo>
                <a:lnTo>
                  <a:pt x="1129300" y="104110"/>
                </a:lnTo>
                <a:lnTo>
                  <a:pt x="1177767" y="86904"/>
                </a:lnTo>
                <a:lnTo>
                  <a:pt x="1226418" y="71223"/>
                </a:lnTo>
                <a:lnTo>
                  <a:pt x="1275277" y="57252"/>
                </a:lnTo>
                <a:lnTo>
                  <a:pt x="1324330" y="44940"/>
                </a:lnTo>
                <a:lnTo>
                  <a:pt x="1373565" y="34235"/>
                </a:lnTo>
                <a:lnTo>
                  <a:pt x="1422968" y="25087"/>
                </a:lnTo>
                <a:lnTo>
                  <a:pt x="1472526" y="17443"/>
                </a:lnTo>
                <a:lnTo>
                  <a:pt x="1522225" y="11253"/>
                </a:lnTo>
                <a:lnTo>
                  <a:pt x="1572053" y="6465"/>
                </a:lnTo>
                <a:lnTo>
                  <a:pt x="1621996" y="3027"/>
                </a:lnTo>
                <a:lnTo>
                  <a:pt x="1672040" y="889"/>
                </a:lnTo>
                <a:lnTo>
                  <a:pt x="1722173" y="0"/>
                </a:lnTo>
                <a:lnTo>
                  <a:pt x="1772381" y="307"/>
                </a:lnTo>
                <a:lnTo>
                  <a:pt x="1822652" y="1759"/>
                </a:lnTo>
                <a:lnTo>
                  <a:pt x="1872970" y="4306"/>
                </a:lnTo>
                <a:lnTo>
                  <a:pt x="1923324" y="7896"/>
                </a:lnTo>
                <a:lnTo>
                  <a:pt x="1973701" y="12477"/>
                </a:lnTo>
                <a:lnTo>
                  <a:pt x="2024086" y="17998"/>
                </a:lnTo>
                <a:lnTo>
                  <a:pt x="2074467" y="24409"/>
                </a:lnTo>
                <a:lnTo>
                  <a:pt x="2124830" y="31656"/>
                </a:lnTo>
                <a:lnTo>
                  <a:pt x="2175096" y="39478"/>
                </a:lnTo>
                <a:lnTo>
                  <a:pt x="2225324" y="47730"/>
                </a:lnTo>
                <a:lnTo>
                  <a:pt x="2275511" y="56392"/>
                </a:lnTo>
                <a:lnTo>
                  <a:pt x="2325659" y="65444"/>
                </a:lnTo>
                <a:lnTo>
                  <a:pt x="2375766" y="74865"/>
                </a:lnTo>
                <a:lnTo>
                  <a:pt x="2475854" y="94736"/>
                </a:lnTo>
                <a:lnTo>
                  <a:pt x="2575772" y="115843"/>
                </a:lnTo>
                <a:lnTo>
                  <a:pt x="2725317" y="149465"/>
                </a:lnTo>
                <a:lnTo>
                  <a:pt x="2924066" y="197110"/>
                </a:lnTo>
                <a:lnTo>
                  <a:pt x="3171409" y="259368"/>
                </a:lnTo>
                <a:lnTo>
                  <a:pt x="3320801" y="298963"/>
                </a:lnTo>
                <a:lnTo>
                  <a:pt x="3420057" y="326552"/>
                </a:lnTo>
                <a:lnTo>
                  <a:pt x="3518985" y="355211"/>
                </a:lnTo>
                <a:lnTo>
                  <a:pt x="3617536" y="385036"/>
                </a:lnTo>
                <a:lnTo>
                  <a:pt x="3715661" y="416126"/>
                </a:lnTo>
                <a:lnTo>
                  <a:pt x="3813311" y="448579"/>
                </a:lnTo>
                <a:lnTo>
                  <a:pt x="3910438" y="482493"/>
                </a:lnTo>
                <a:lnTo>
                  <a:pt x="3958790" y="500029"/>
                </a:lnTo>
                <a:lnTo>
                  <a:pt x="4006992" y="517967"/>
                </a:lnTo>
                <a:lnTo>
                  <a:pt x="4055039" y="536319"/>
                </a:lnTo>
                <a:lnTo>
                  <a:pt x="4102924" y="555097"/>
                </a:lnTo>
                <a:lnTo>
                  <a:pt x="4150641" y="574315"/>
                </a:lnTo>
                <a:lnTo>
                  <a:pt x="4244403" y="613454"/>
                </a:lnTo>
                <a:lnTo>
                  <a:pt x="4290480" y="633394"/>
                </a:lnTo>
                <a:lnTo>
                  <a:pt x="4336402" y="653806"/>
                </a:lnTo>
                <a:lnTo>
                  <a:pt x="4382156" y="674692"/>
                </a:lnTo>
                <a:lnTo>
                  <a:pt x="4427729" y="696056"/>
                </a:lnTo>
                <a:lnTo>
                  <a:pt x="4473109" y="717899"/>
                </a:lnTo>
                <a:lnTo>
                  <a:pt x="4518281" y="740225"/>
                </a:lnTo>
                <a:lnTo>
                  <a:pt x="4563233" y="763036"/>
                </a:lnTo>
                <a:lnTo>
                  <a:pt x="4607952" y="786335"/>
                </a:lnTo>
                <a:lnTo>
                  <a:pt x="4652424" y="810123"/>
                </a:lnTo>
                <a:lnTo>
                  <a:pt x="4696637" y="834405"/>
                </a:lnTo>
                <a:lnTo>
                  <a:pt x="4740578" y="859183"/>
                </a:lnTo>
                <a:lnTo>
                  <a:pt x="4784234" y="884458"/>
                </a:lnTo>
                <a:lnTo>
                  <a:pt x="4827591" y="910235"/>
                </a:lnTo>
                <a:lnTo>
                  <a:pt x="4870636" y="936514"/>
                </a:lnTo>
                <a:lnTo>
                  <a:pt x="4913357" y="963300"/>
                </a:lnTo>
                <a:lnTo>
                  <a:pt x="4955740" y="990595"/>
                </a:lnTo>
                <a:lnTo>
                  <a:pt x="4997772" y="1018401"/>
                </a:lnTo>
                <a:lnTo>
                  <a:pt x="5039440" y="1046721"/>
                </a:lnTo>
                <a:lnTo>
                  <a:pt x="5080732" y="1075558"/>
                </a:lnTo>
                <a:lnTo>
                  <a:pt x="5109336" y="1096088"/>
                </a:lnTo>
                <a:close/>
              </a:path>
            </a:pathLst>
          </a:custGeom>
          <a:solidFill>
            <a:srgbClr val="5BB6F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25472" y="5625834"/>
            <a:ext cx="10869295" cy="1886585"/>
          </a:xfrm>
          <a:custGeom>
            <a:avLst/>
            <a:gdLst/>
            <a:ahLst/>
            <a:cxnLst/>
            <a:rect l="l" t="t" r="r" b="b"/>
            <a:pathLst>
              <a:path w="10869294" h="1886584">
                <a:moveTo>
                  <a:pt x="10265012" y="1886550"/>
                </a:moveTo>
                <a:lnTo>
                  <a:pt x="603743" y="1886550"/>
                </a:lnTo>
                <a:lnTo>
                  <a:pt x="556561" y="1884734"/>
                </a:lnTo>
                <a:lnTo>
                  <a:pt x="510372" y="1879374"/>
                </a:lnTo>
                <a:lnTo>
                  <a:pt x="465310" y="1870606"/>
                </a:lnTo>
                <a:lnTo>
                  <a:pt x="421510" y="1858563"/>
                </a:lnTo>
                <a:lnTo>
                  <a:pt x="379106" y="1843380"/>
                </a:lnTo>
                <a:lnTo>
                  <a:pt x="338232" y="1825190"/>
                </a:lnTo>
                <a:lnTo>
                  <a:pt x="299022" y="1804128"/>
                </a:lnTo>
                <a:lnTo>
                  <a:pt x="261611" y="1780328"/>
                </a:lnTo>
                <a:lnTo>
                  <a:pt x="226132" y="1753925"/>
                </a:lnTo>
                <a:lnTo>
                  <a:pt x="192721" y="1725052"/>
                </a:lnTo>
                <a:lnTo>
                  <a:pt x="161510" y="1693844"/>
                </a:lnTo>
                <a:lnTo>
                  <a:pt x="132635" y="1660435"/>
                </a:lnTo>
                <a:lnTo>
                  <a:pt x="106230" y="1624959"/>
                </a:lnTo>
                <a:lnTo>
                  <a:pt x="82428" y="1587551"/>
                </a:lnTo>
                <a:lnTo>
                  <a:pt x="61365" y="1548344"/>
                </a:lnTo>
                <a:lnTo>
                  <a:pt x="43173" y="1507473"/>
                </a:lnTo>
                <a:lnTo>
                  <a:pt x="27989" y="1465073"/>
                </a:lnTo>
                <a:lnTo>
                  <a:pt x="15945" y="1421276"/>
                </a:lnTo>
                <a:lnTo>
                  <a:pt x="7176" y="1376218"/>
                </a:lnTo>
                <a:lnTo>
                  <a:pt x="1816" y="1330033"/>
                </a:lnTo>
                <a:lnTo>
                  <a:pt x="0" y="1282854"/>
                </a:lnTo>
                <a:lnTo>
                  <a:pt x="0" y="603696"/>
                </a:lnTo>
                <a:lnTo>
                  <a:pt x="1816" y="556517"/>
                </a:lnTo>
                <a:lnTo>
                  <a:pt x="7176" y="510332"/>
                </a:lnTo>
                <a:lnTo>
                  <a:pt x="15945" y="465274"/>
                </a:lnTo>
                <a:lnTo>
                  <a:pt x="27989" y="421477"/>
                </a:lnTo>
                <a:lnTo>
                  <a:pt x="43173" y="379076"/>
                </a:lnTo>
                <a:lnTo>
                  <a:pt x="61365" y="338205"/>
                </a:lnTo>
                <a:lnTo>
                  <a:pt x="82428" y="298999"/>
                </a:lnTo>
                <a:lnTo>
                  <a:pt x="106230" y="261590"/>
                </a:lnTo>
                <a:lnTo>
                  <a:pt x="132635" y="226115"/>
                </a:lnTo>
                <a:lnTo>
                  <a:pt x="161510" y="192706"/>
                </a:lnTo>
                <a:lnTo>
                  <a:pt x="192721" y="161498"/>
                </a:lnTo>
                <a:lnTo>
                  <a:pt x="226132" y="132625"/>
                </a:lnTo>
                <a:lnTo>
                  <a:pt x="261611" y="106221"/>
                </a:lnTo>
                <a:lnTo>
                  <a:pt x="299022" y="82422"/>
                </a:lnTo>
                <a:lnTo>
                  <a:pt x="338232" y="61360"/>
                </a:lnTo>
                <a:lnTo>
                  <a:pt x="379106" y="43170"/>
                </a:lnTo>
                <a:lnTo>
                  <a:pt x="421510" y="27987"/>
                </a:lnTo>
                <a:lnTo>
                  <a:pt x="465310" y="15944"/>
                </a:lnTo>
                <a:lnTo>
                  <a:pt x="510372" y="7175"/>
                </a:lnTo>
                <a:lnTo>
                  <a:pt x="556561" y="1816"/>
                </a:lnTo>
                <a:lnTo>
                  <a:pt x="603743" y="0"/>
                </a:lnTo>
                <a:lnTo>
                  <a:pt x="10265012" y="0"/>
                </a:lnTo>
                <a:lnTo>
                  <a:pt x="10312194" y="1816"/>
                </a:lnTo>
                <a:lnTo>
                  <a:pt x="10358383" y="7175"/>
                </a:lnTo>
                <a:lnTo>
                  <a:pt x="10403445" y="15944"/>
                </a:lnTo>
                <a:lnTo>
                  <a:pt x="10447245" y="27987"/>
                </a:lnTo>
                <a:lnTo>
                  <a:pt x="10489649" y="43170"/>
                </a:lnTo>
                <a:lnTo>
                  <a:pt x="10530523" y="61360"/>
                </a:lnTo>
                <a:lnTo>
                  <a:pt x="10569733" y="82422"/>
                </a:lnTo>
                <a:lnTo>
                  <a:pt x="10607144" y="106221"/>
                </a:lnTo>
                <a:lnTo>
                  <a:pt x="10642623" y="132625"/>
                </a:lnTo>
                <a:lnTo>
                  <a:pt x="10676034" y="161498"/>
                </a:lnTo>
                <a:lnTo>
                  <a:pt x="10707245" y="192706"/>
                </a:lnTo>
                <a:lnTo>
                  <a:pt x="10736120" y="226115"/>
                </a:lnTo>
                <a:lnTo>
                  <a:pt x="10762525" y="261590"/>
                </a:lnTo>
                <a:lnTo>
                  <a:pt x="10786327" y="298999"/>
                </a:lnTo>
                <a:lnTo>
                  <a:pt x="10807391" y="338205"/>
                </a:lnTo>
                <a:lnTo>
                  <a:pt x="10825582" y="379076"/>
                </a:lnTo>
                <a:lnTo>
                  <a:pt x="10840766" y="421477"/>
                </a:lnTo>
                <a:lnTo>
                  <a:pt x="10852810" y="465274"/>
                </a:lnTo>
                <a:lnTo>
                  <a:pt x="10861580" y="510332"/>
                </a:lnTo>
                <a:lnTo>
                  <a:pt x="10866939" y="556517"/>
                </a:lnTo>
                <a:lnTo>
                  <a:pt x="10868756" y="603696"/>
                </a:lnTo>
                <a:lnTo>
                  <a:pt x="10868756" y="1282854"/>
                </a:lnTo>
                <a:lnTo>
                  <a:pt x="10866939" y="1330033"/>
                </a:lnTo>
                <a:lnTo>
                  <a:pt x="10861580" y="1376218"/>
                </a:lnTo>
                <a:lnTo>
                  <a:pt x="10852810" y="1421276"/>
                </a:lnTo>
                <a:lnTo>
                  <a:pt x="10840766" y="1465073"/>
                </a:lnTo>
                <a:lnTo>
                  <a:pt x="10825582" y="1507473"/>
                </a:lnTo>
                <a:lnTo>
                  <a:pt x="10807391" y="1548344"/>
                </a:lnTo>
                <a:lnTo>
                  <a:pt x="10786327" y="1587551"/>
                </a:lnTo>
                <a:lnTo>
                  <a:pt x="10762525" y="1624959"/>
                </a:lnTo>
                <a:lnTo>
                  <a:pt x="10736120" y="1660435"/>
                </a:lnTo>
                <a:lnTo>
                  <a:pt x="10707245" y="1693844"/>
                </a:lnTo>
                <a:lnTo>
                  <a:pt x="10676034" y="1725052"/>
                </a:lnTo>
                <a:lnTo>
                  <a:pt x="10642623" y="1753925"/>
                </a:lnTo>
                <a:lnTo>
                  <a:pt x="10607144" y="1780328"/>
                </a:lnTo>
                <a:lnTo>
                  <a:pt x="10569733" y="1804128"/>
                </a:lnTo>
                <a:lnTo>
                  <a:pt x="10530523" y="1825190"/>
                </a:lnTo>
                <a:lnTo>
                  <a:pt x="10489649" y="1843380"/>
                </a:lnTo>
                <a:lnTo>
                  <a:pt x="10447245" y="1858563"/>
                </a:lnTo>
                <a:lnTo>
                  <a:pt x="10403445" y="1870606"/>
                </a:lnTo>
                <a:lnTo>
                  <a:pt x="10358383" y="1879374"/>
                </a:lnTo>
                <a:lnTo>
                  <a:pt x="10312194" y="1884734"/>
                </a:lnTo>
                <a:lnTo>
                  <a:pt x="10265012" y="1886550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856317" y="5229031"/>
            <a:ext cx="12328525" cy="2078774"/>
          </a:xfrm>
          <a:prstGeom prst="rect">
            <a:avLst/>
          </a:prstGeom>
        </p:spPr>
        <p:txBody>
          <a:bodyPr vert="horz" wrap="square" lIns="0" tIns="450850" rIns="0" bIns="0" rtlCol="0" anchor="t">
            <a:spAutoFit/>
          </a:bodyPr>
          <a:lstStyle/>
          <a:p>
            <a:pPr marL="2509520" algn="ctr">
              <a:lnSpc>
                <a:spcPct val="100000"/>
              </a:lnSpc>
              <a:spcBef>
                <a:spcPts val="3460"/>
              </a:spcBef>
            </a:pPr>
            <a:r>
              <a:rPr sz="10550" spc="484" dirty="0">
                <a:solidFill>
                  <a:srgbClr val="04092F"/>
                </a:solidFill>
                <a:latin typeface="Trebuchet MS"/>
                <a:cs typeface="Trebuchet MS"/>
              </a:rPr>
              <a:t>A</a:t>
            </a:r>
            <a:r>
              <a:rPr sz="10550" spc="-55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10550" spc="40" dirty="0">
                <a:solidFill>
                  <a:srgbClr val="04092F"/>
                </a:solidFill>
                <a:latin typeface="Trebuchet MS"/>
                <a:cs typeface="Trebuchet MS"/>
              </a:rPr>
              <a:t>y</a:t>
            </a:r>
            <a:r>
              <a:rPr sz="10550" spc="-121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10550" spc="775" dirty="0">
                <a:solidFill>
                  <a:srgbClr val="04092F"/>
                </a:solidFill>
                <a:latin typeface="Trebuchet MS"/>
                <a:cs typeface="Trebuchet MS"/>
              </a:rPr>
              <a:t>Q</a:t>
            </a:r>
            <a:r>
              <a:rPr sz="10550" spc="-560" dirty="0">
                <a:solidFill>
                  <a:srgbClr val="04092F"/>
                </a:solidFill>
                <a:latin typeface="Trebuchet MS"/>
                <a:cs typeface="Trebuchet MS"/>
              </a:rPr>
              <a:t>u</a:t>
            </a:r>
            <a:r>
              <a:rPr sz="10550" spc="-295" dirty="0">
                <a:solidFill>
                  <a:srgbClr val="04092F"/>
                </a:solidFill>
                <a:latin typeface="Trebuchet MS"/>
                <a:cs typeface="Trebuchet MS"/>
              </a:rPr>
              <a:t>e</a:t>
            </a:r>
            <a:r>
              <a:rPr sz="10550" spc="665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10550" spc="570" dirty="0">
                <a:solidFill>
                  <a:srgbClr val="04092F"/>
                </a:solidFill>
                <a:latin typeface="Trebuchet MS"/>
                <a:cs typeface="Trebuchet MS"/>
              </a:rPr>
              <a:t>t</a:t>
            </a:r>
            <a:r>
              <a:rPr sz="10550" spc="-660" dirty="0">
                <a:solidFill>
                  <a:srgbClr val="04092F"/>
                </a:solidFill>
                <a:latin typeface="Trebuchet MS"/>
                <a:cs typeface="Trebuchet MS"/>
              </a:rPr>
              <a:t>i</a:t>
            </a:r>
            <a:r>
              <a:rPr sz="10550" spc="-30" dirty="0">
                <a:solidFill>
                  <a:srgbClr val="04092F"/>
                </a:solidFill>
                <a:latin typeface="Trebuchet MS"/>
                <a:cs typeface="Trebuchet MS"/>
              </a:rPr>
              <a:t>o</a:t>
            </a:r>
            <a:r>
              <a:rPr sz="10550" spc="-555" dirty="0">
                <a:solidFill>
                  <a:srgbClr val="04092F"/>
                </a:solidFill>
                <a:latin typeface="Trebuchet MS"/>
                <a:cs typeface="Trebuchet MS"/>
              </a:rPr>
              <a:t>n</a:t>
            </a:r>
            <a:r>
              <a:rPr sz="10550" spc="670" dirty="0">
                <a:solidFill>
                  <a:srgbClr val="04092F"/>
                </a:solidFill>
                <a:latin typeface="Trebuchet MS"/>
                <a:cs typeface="Trebuchet MS"/>
              </a:rPr>
              <a:t>s</a:t>
            </a:r>
            <a:r>
              <a:rPr sz="10550" spc="-1215" dirty="0">
                <a:solidFill>
                  <a:srgbClr val="04092F"/>
                </a:solidFill>
                <a:latin typeface="Trebuchet MS"/>
                <a:cs typeface="Trebuchet MS"/>
              </a:rPr>
              <a:t> </a:t>
            </a:r>
            <a:r>
              <a:rPr sz="10550" spc="985" dirty="0">
                <a:solidFill>
                  <a:srgbClr val="04092F"/>
                </a:solidFill>
                <a:latin typeface="Trebuchet MS"/>
                <a:cs typeface="Trebuchet MS"/>
              </a:rPr>
              <a:t>?</a:t>
            </a:r>
            <a:endParaRPr lang="en-US" sz="10550">
              <a:latin typeface="Trebuchet MS"/>
              <a:cs typeface="Trebuchet M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DABA48-27FF-EAC5-9272-8DDA0241AEB2}"/>
              </a:ext>
            </a:extLst>
          </p:cNvPr>
          <p:cNvSpPr txBox="1"/>
          <p:nvPr/>
        </p:nvSpPr>
        <p:spPr>
          <a:xfrm>
            <a:off x="3521415" y="3943328"/>
            <a:ext cx="904685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 b="1" spc="484" dirty="0">
                <a:solidFill>
                  <a:srgbClr val="04092F"/>
                </a:solidFill>
                <a:latin typeface="Trebuchet MS"/>
                <a:ea typeface="+mj-ea"/>
              </a:rPr>
              <a:t>Thank You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MoM</vt:lpstr>
      <vt:lpstr>Problem Statement &amp; Solutions</vt:lpstr>
      <vt:lpstr>Problem Statement &amp; Solutions</vt:lpstr>
      <vt:lpstr>Automation  Overview</vt:lpstr>
      <vt:lpstr>Features and Benefits</vt:lpstr>
      <vt:lpstr>Demonstration</vt:lpstr>
      <vt:lpstr>PowerPoint Presentation</vt:lpstr>
      <vt:lpstr>Future Enhancement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Red Blue Basic Remote Meetings Brainstorm Presentation</dc:title>
  <dc:creator>ShiVam MishRa</dc:creator>
  <cp:keywords>DAFM9yVjVnM,BACpjlIGfAw</cp:keywords>
  <cp:revision>172</cp:revision>
  <dcterms:created xsi:type="dcterms:W3CDTF">2022-09-22T22:02:21Z</dcterms:created>
  <dcterms:modified xsi:type="dcterms:W3CDTF">2022-09-22T22:41:03Z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2022-09-22T00:00:00Z</vt:filetime>
  </property>
  <property fmtid="{D5CDD505-2E9C-101B-9397-08002B2CF9AE}" pid="3" name="Creator">
    <vt:lpwstr>Canva</vt:lpwstr>
  </property>
  <property fmtid="{D5CDD505-2E9C-101B-9397-08002B2CF9AE}" pid="4" name="LastSaved">
    <vt:filetime>2022-09-22T00:00:00Z</vt:filetime>
  </property>
</Properties>
</file>