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Black"/>
      <p:bold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Fira Sans Extra Condensed"/>
      <p:regular r:id="rId24"/>
      <p:bold r:id="rId25"/>
      <p:italic r:id="rId26"/>
      <p:boldItalic r:id="rId27"/>
    </p:embeddedFont>
    <p:embeddedFont>
      <p:font typeface="Fira Sans Extra Condensed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FiraSansExtraCondense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-italic.fntdata"/><Relationship Id="rId25" Type="http://schemas.openxmlformats.org/officeDocument/2006/relationships/font" Target="fonts/FiraSansExtraCondensed-bold.fntdata"/><Relationship Id="rId28" Type="http://schemas.openxmlformats.org/officeDocument/2006/relationships/font" Target="fonts/FiraSansExtraCondensedSemiBold-regular.fntdata"/><Relationship Id="rId27" Type="http://schemas.openxmlformats.org/officeDocument/2006/relationships/font" Target="fonts/FiraSansExtra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SemiBold-boldItalic.fntdata"/><Relationship Id="rId30" Type="http://schemas.openxmlformats.org/officeDocument/2006/relationships/font" Target="fonts/FiraSansExtraCondensedSemiBold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Black-boldItalic.fntdata"/><Relationship Id="rId18" Type="http://schemas.openxmlformats.org/officeDocument/2006/relationships/font" Target="fonts/Robo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721c5d0a6_0_23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f721c5d0a6_0_23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182806a892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182806a892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8f80b607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8f80b607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82806a892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82806a892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eb05c0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ceb05c0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82806a892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82806a892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8c76d6c5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8c76d6c5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8c76d6c5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8c76d6c5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182806a89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182806a89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82806a892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82806a892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721c5d0a6_0_23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721c5d0a6_0_23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369abef1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f369abef1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694231" y="1218575"/>
            <a:ext cx="3319800" cy="22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94231" y="3570328"/>
            <a:ext cx="33198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13225" y="418500"/>
            <a:ext cx="7717500" cy="5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b="1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4694231" y="1218575"/>
            <a:ext cx="3319800" cy="22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Meal Demand Forecasting</a:t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94231" y="3570328"/>
            <a:ext cx="33198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Group Members: Meeth Yogesh Handa, Saurabh Arora, Parthiv Borgohain, Rianna Patel, Rishabh Tiwari</a:t>
            </a:r>
            <a:endParaRPr sz="130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29969" y="962766"/>
            <a:ext cx="3080297" cy="3217968"/>
            <a:chOff x="524004" y="706917"/>
            <a:chExt cx="3570117" cy="3729680"/>
          </a:xfrm>
        </p:grpSpPr>
        <p:sp>
          <p:nvSpPr>
            <p:cNvPr id="56" name="Google Shape;56;p13"/>
            <p:cNvSpPr/>
            <p:nvPr/>
          </p:nvSpPr>
          <p:spPr>
            <a:xfrm>
              <a:off x="524004" y="1435847"/>
              <a:ext cx="3570117" cy="2151867"/>
            </a:xfrm>
            <a:custGeom>
              <a:rect b="b" l="l" r="r" t="t"/>
              <a:pathLst>
                <a:path extrusionOk="0" h="91813" w="152325">
                  <a:moveTo>
                    <a:pt x="171" y="0"/>
                  </a:moveTo>
                  <a:cubicBezTo>
                    <a:pt x="73" y="0"/>
                    <a:pt x="0" y="75"/>
                    <a:pt x="0" y="147"/>
                  </a:cubicBezTo>
                  <a:lnTo>
                    <a:pt x="0" y="91640"/>
                  </a:lnTo>
                  <a:cubicBezTo>
                    <a:pt x="0" y="91738"/>
                    <a:pt x="73" y="91812"/>
                    <a:pt x="171" y="91812"/>
                  </a:cubicBezTo>
                  <a:lnTo>
                    <a:pt x="152152" y="91812"/>
                  </a:lnTo>
                  <a:cubicBezTo>
                    <a:pt x="152250" y="91812"/>
                    <a:pt x="152325" y="91738"/>
                    <a:pt x="152325" y="91640"/>
                  </a:cubicBezTo>
                  <a:lnTo>
                    <a:pt x="152325" y="147"/>
                  </a:lnTo>
                  <a:cubicBezTo>
                    <a:pt x="152325" y="75"/>
                    <a:pt x="152250" y="0"/>
                    <a:pt x="15215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926731" y="706917"/>
              <a:ext cx="1291453" cy="1292063"/>
            </a:xfrm>
            <a:custGeom>
              <a:rect b="b" l="l" r="r" t="t"/>
              <a:pathLst>
                <a:path extrusionOk="0" h="55128" w="55102">
                  <a:moveTo>
                    <a:pt x="27552" y="1"/>
                  </a:moveTo>
                  <a:cubicBezTo>
                    <a:pt x="12343" y="1"/>
                    <a:pt x="0" y="12344"/>
                    <a:pt x="0" y="27576"/>
                  </a:cubicBezTo>
                  <a:cubicBezTo>
                    <a:pt x="0" y="42785"/>
                    <a:pt x="12343" y="55128"/>
                    <a:pt x="27552" y="55128"/>
                  </a:cubicBezTo>
                  <a:cubicBezTo>
                    <a:pt x="42784" y="55128"/>
                    <a:pt x="55101" y="42785"/>
                    <a:pt x="55101" y="27576"/>
                  </a:cubicBezTo>
                  <a:cubicBezTo>
                    <a:pt x="55101" y="12344"/>
                    <a:pt x="42784" y="1"/>
                    <a:pt x="27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059328" y="840089"/>
              <a:ext cx="1026281" cy="1025742"/>
            </a:xfrm>
            <a:custGeom>
              <a:rect b="b" l="l" r="r" t="t"/>
              <a:pathLst>
                <a:path extrusionOk="0" h="43765" w="43788">
                  <a:moveTo>
                    <a:pt x="21894" y="0"/>
                  </a:moveTo>
                  <a:cubicBezTo>
                    <a:pt x="9820" y="0"/>
                    <a:pt x="0" y="9796"/>
                    <a:pt x="0" y="21894"/>
                  </a:cubicBezTo>
                  <a:cubicBezTo>
                    <a:pt x="0" y="33968"/>
                    <a:pt x="9820" y="43764"/>
                    <a:pt x="21894" y="43764"/>
                  </a:cubicBezTo>
                  <a:cubicBezTo>
                    <a:pt x="33992" y="43764"/>
                    <a:pt x="43787" y="33968"/>
                    <a:pt x="43787" y="21894"/>
                  </a:cubicBezTo>
                  <a:cubicBezTo>
                    <a:pt x="43787" y="9796"/>
                    <a:pt x="33992" y="0"/>
                    <a:pt x="21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233223" y="1014019"/>
              <a:ext cx="678469" cy="677859"/>
            </a:xfrm>
            <a:custGeom>
              <a:rect b="b" l="l" r="r" t="t"/>
              <a:pathLst>
                <a:path extrusionOk="0" h="28922" w="28948">
                  <a:moveTo>
                    <a:pt x="14475" y="1"/>
                  </a:moveTo>
                  <a:cubicBezTo>
                    <a:pt x="6491" y="1"/>
                    <a:pt x="1" y="6466"/>
                    <a:pt x="1" y="14473"/>
                  </a:cubicBezTo>
                  <a:cubicBezTo>
                    <a:pt x="1" y="22457"/>
                    <a:pt x="6491" y="28922"/>
                    <a:pt x="14475" y="28922"/>
                  </a:cubicBezTo>
                  <a:cubicBezTo>
                    <a:pt x="22482" y="28922"/>
                    <a:pt x="28947" y="22457"/>
                    <a:pt x="28947" y="14473"/>
                  </a:cubicBezTo>
                  <a:cubicBezTo>
                    <a:pt x="28947" y="6466"/>
                    <a:pt x="22482" y="1"/>
                    <a:pt x="14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427812" y="1208574"/>
              <a:ext cx="289313" cy="288750"/>
            </a:xfrm>
            <a:custGeom>
              <a:rect b="b" l="l" r="r" t="t"/>
              <a:pathLst>
                <a:path extrusionOk="0" h="12320" w="12344">
                  <a:moveTo>
                    <a:pt x="6172" y="1"/>
                  </a:moveTo>
                  <a:cubicBezTo>
                    <a:pt x="2767" y="1"/>
                    <a:pt x="0" y="2744"/>
                    <a:pt x="0" y="6172"/>
                  </a:cubicBezTo>
                  <a:cubicBezTo>
                    <a:pt x="0" y="9577"/>
                    <a:pt x="2767" y="12320"/>
                    <a:pt x="6172" y="12320"/>
                  </a:cubicBezTo>
                  <a:cubicBezTo>
                    <a:pt x="9575" y="12320"/>
                    <a:pt x="12343" y="9577"/>
                    <a:pt x="12343" y="6172"/>
                  </a:cubicBezTo>
                  <a:cubicBezTo>
                    <a:pt x="12343" y="2744"/>
                    <a:pt x="9575" y="1"/>
                    <a:pt x="6172" y="1"/>
                  </a:cubicBezTo>
                  <a:close/>
                </a:path>
              </a:pathLst>
            </a:custGeom>
            <a:solidFill>
              <a:srgbClr val="BAA8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566703" y="1023746"/>
              <a:ext cx="451172" cy="336984"/>
            </a:xfrm>
            <a:custGeom>
              <a:rect b="b" l="l" r="r" t="t"/>
              <a:pathLst>
                <a:path extrusionOk="0" h="14378" w="19250">
                  <a:moveTo>
                    <a:pt x="18818" y="0"/>
                  </a:moveTo>
                  <a:cubicBezTo>
                    <a:pt x="18738" y="0"/>
                    <a:pt x="18657" y="26"/>
                    <a:pt x="18587" y="76"/>
                  </a:cubicBezTo>
                  <a:lnTo>
                    <a:pt x="197" y="13666"/>
                  </a:lnTo>
                  <a:cubicBezTo>
                    <a:pt x="24" y="13790"/>
                    <a:pt x="1" y="14035"/>
                    <a:pt x="122" y="14205"/>
                  </a:cubicBezTo>
                  <a:cubicBezTo>
                    <a:pt x="197" y="14328"/>
                    <a:pt x="318" y="14377"/>
                    <a:pt x="442" y="14377"/>
                  </a:cubicBezTo>
                  <a:cubicBezTo>
                    <a:pt x="514" y="14377"/>
                    <a:pt x="612" y="14352"/>
                    <a:pt x="661" y="14303"/>
                  </a:cubicBezTo>
                  <a:lnTo>
                    <a:pt x="19054" y="712"/>
                  </a:lnTo>
                  <a:cubicBezTo>
                    <a:pt x="19224" y="589"/>
                    <a:pt x="19250" y="344"/>
                    <a:pt x="19126" y="174"/>
                  </a:cubicBezTo>
                  <a:cubicBezTo>
                    <a:pt x="19054" y="57"/>
                    <a:pt x="18937" y="0"/>
                    <a:pt x="18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917974" y="891737"/>
              <a:ext cx="157876" cy="199963"/>
            </a:xfrm>
            <a:custGeom>
              <a:rect b="b" l="l" r="r" t="t"/>
              <a:pathLst>
                <a:path extrusionOk="0" h="8500" w="6711">
                  <a:moveTo>
                    <a:pt x="6711" y="1"/>
                  </a:moveTo>
                  <a:lnTo>
                    <a:pt x="0" y="4728"/>
                  </a:lnTo>
                  <a:lnTo>
                    <a:pt x="0" y="8499"/>
                  </a:lnTo>
                  <a:lnTo>
                    <a:pt x="4164" y="5757"/>
                  </a:lnTo>
                  <a:lnTo>
                    <a:pt x="6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919132" y="1025503"/>
              <a:ext cx="245672" cy="99891"/>
            </a:xfrm>
            <a:custGeom>
              <a:rect b="b" l="l" r="r" t="t"/>
              <a:pathLst>
                <a:path extrusionOk="0" h="4262" w="10482">
                  <a:moveTo>
                    <a:pt x="10482" y="1"/>
                  </a:moveTo>
                  <a:lnTo>
                    <a:pt x="4164" y="24"/>
                  </a:lnTo>
                  <a:lnTo>
                    <a:pt x="0" y="2743"/>
                  </a:lnTo>
                  <a:lnTo>
                    <a:pt x="3452" y="4262"/>
                  </a:lnTo>
                  <a:lnTo>
                    <a:pt x="10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926718" y="1655691"/>
              <a:ext cx="470109" cy="470086"/>
            </a:xfrm>
            <a:custGeom>
              <a:rect b="b" l="l" r="r" t="t"/>
              <a:pathLst>
                <a:path extrusionOk="0" h="20057" w="20058">
                  <a:moveTo>
                    <a:pt x="10041" y="1"/>
                  </a:moveTo>
                  <a:cubicBezTo>
                    <a:pt x="4506" y="1"/>
                    <a:pt x="0" y="4482"/>
                    <a:pt x="0" y="10016"/>
                  </a:cubicBezTo>
                  <a:cubicBezTo>
                    <a:pt x="0" y="15551"/>
                    <a:pt x="4506" y="20057"/>
                    <a:pt x="10041" y="20057"/>
                  </a:cubicBezTo>
                  <a:cubicBezTo>
                    <a:pt x="15575" y="20057"/>
                    <a:pt x="20058" y="15551"/>
                    <a:pt x="20058" y="10016"/>
                  </a:cubicBezTo>
                  <a:cubicBezTo>
                    <a:pt x="20058" y="4482"/>
                    <a:pt x="15575" y="1"/>
                    <a:pt x="10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083984" y="1767042"/>
              <a:ext cx="157875" cy="254273"/>
            </a:xfrm>
            <a:custGeom>
              <a:rect b="b" l="l" r="r" t="t"/>
              <a:pathLst>
                <a:path extrusionOk="0" h="10849" w="6736">
                  <a:moveTo>
                    <a:pt x="2890" y="2816"/>
                  </a:moveTo>
                  <a:lnTo>
                    <a:pt x="2890" y="4458"/>
                  </a:lnTo>
                  <a:cubicBezTo>
                    <a:pt x="2377" y="4286"/>
                    <a:pt x="2034" y="4066"/>
                    <a:pt x="2034" y="3674"/>
                  </a:cubicBezTo>
                  <a:cubicBezTo>
                    <a:pt x="2034" y="3282"/>
                    <a:pt x="2279" y="2963"/>
                    <a:pt x="2890" y="2816"/>
                  </a:cubicBezTo>
                  <a:close/>
                  <a:moveTo>
                    <a:pt x="4042" y="6441"/>
                  </a:moveTo>
                  <a:cubicBezTo>
                    <a:pt x="4532" y="6613"/>
                    <a:pt x="4874" y="6832"/>
                    <a:pt x="4874" y="7224"/>
                  </a:cubicBezTo>
                  <a:cubicBezTo>
                    <a:pt x="4874" y="7593"/>
                    <a:pt x="4604" y="7910"/>
                    <a:pt x="4042" y="8033"/>
                  </a:cubicBezTo>
                  <a:lnTo>
                    <a:pt x="4042" y="6441"/>
                  </a:lnTo>
                  <a:close/>
                  <a:moveTo>
                    <a:pt x="2890" y="1"/>
                  </a:moveTo>
                  <a:lnTo>
                    <a:pt x="2890" y="1274"/>
                  </a:lnTo>
                  <a:cubicBezTo>
                    <a:pt x="1054" y="1494"/>
                    <a:pt x="173" y="2548"/>
                    <a:pt x="173" y="3747"/>
                  </a:cubicBezTo>
                  <a:cubicBezTo>
                    <a:pt x="173" y="5412"/>
                    <a:pt x="1593" y="5829"/>
                    <a:pt x="2890" y="6147"/>
                  </a:cubicBezTo>
                  <a:lnTo>
                    <a:pt x="2890" y="8082"/>
                  </a:lnTo>
                  <a:cubicBezTo>
                    <a:pt x="2057" y="7984"/>
                    <a:pt x="1225" y="7691"/>
                    <a:pt x="637" y="7250"/>
                  </a:cubicBezTo>
                  <a:lnTo>
                    <a:pt x="0" y="8670"/>
                  </a:lnTo>
                  <a:cubicBezTo>
                    <a:pt x="637" y="9160"/>
                    <a:pt x="1740" y="9526"/>
                    <a:pt x="2890" y="9575"/>
                  </a:cubicBezTo>
                  <a:lnTo>
                    <a:pt x="2890" y="10849"/>
                  </a:lnTo>
                  <a:lnTo>
                    <a:pt x="4042" y="10849"/>
                  </a:lnTo>
                  <a:lnTo>
                    <a:pt x="4042" y="9552"/>
                  </a:lnTo>
                  <a:cubicBezTo>
                    <a:pt x="5854" y="9330"/>
                    <a:pt x="6736" y="8302"/>
                    <a:pt x="6736" y="7103"/>
                  </a:cubicBezTo>
                  <a:cubicBezTo>
                    <a:pt x="6736" y="5461"/>
                    <a:pt x="5315" y="5046"/>
                    <a:pt x="4042" y="4752"/>
                  </a:cubicBezTo>
                  <a:lnTo>
                    <a:pt x="4042" y="2767"/>
                  </a:lnTo>
                  <a:cubicBezTo>
                    <a:pt x="4604" y="2842"/>
                    <a:pt x="5217" y="3038"/>
                    <a:pt x="5805" y="3380"/>
                  </a:cubicBezTo>
                  <a:lnTo>
                    <a:pt x="6367" y="1960"/>
                  </a:lnTo>
                  <a:cubicBezTo>
                    <a:pt x="5756" y="1568"/>
                    <a:pt x="4898" y="1323"/>
                    <a:pt x="4042" y="1249"/>
                  </a:cubicBezTo>
                  <a:lnTo>
                    <a:pt x="40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707718" y="2430863"/>
              <a:ext cx="3100617" cy="879305"/>
            </a:xfrm>
            <a:custGeom>
              <a:rect b="b" l="l" r="r" t="t"/>
              <a:pathLst>
                <a:path extrusionOk="0" h="37517" w="132293">
                  <a:moveTo>
                    <a:pt x="130925" y="1"/>
                  </a:moveTo>
                  <a:cubicBezTo>
                    <a:pt x="130752" y="1"/>
                    <a:pt x="130576" y="39"/>
                    <a:pt x="130408" y="120"/>
                  </a:cubicBezTo>
                  <a:lnTo>
                    <a:pt x="106676" y="11411"/>
                  </a:lnTo>
                  <a:cubicBezTo>
                    <a:pt x="106579" y="11460"/>
                    <a:pt x="106457" y="11532"/>
                    <a:pt x="106383" y="11606"/>
                  </a:cubicBezTo>
                  <a:lnTo>
                    <a:pt x="89436" y="27548"/>
                  </a:lnTo>
                  <a:lnTo>
                    <a:pt x="57845" y="6170"/>
                  </a:lnTo>
                  <a:cubicBezTo>
                    <a:pt x="57633" y="6039"/>
                    <a:pt x="57399" y="5963"/>
                    <a:pt x="57165" y="5963"/>
                  </a:cubicBezTo>
                  <a:cubicBezTo>
                    <a:pt x="57047" y="5963"/>
                    <a:pt x="56930" y="5982"/>
                    <a:pt x="56816" y="6023"/>
                  </a:cubicBezTo>
                  <a:lnTo>
                    <a:pt x="30785" y="14104"/>
                  </a:lnTo>
                  <a:cubicBezTo>
                    <a:pt x="30710" y="14128"/>
                    <a:pt x="30638" y="14153"/>
                    <a:pt x="30589" y="14177"/>
                  </a:cubicBezTo>
                  <a:lnTo>
                    <a:pt x="12369" y="23336"/>
                  </a:lnTo>
                  <a:cubicBezTo>
                    <a:pt x="12245" y="23385"/>
                    <a:pt x="12124" y="23459"/>
                    <a:pt x="12049" y="23557"/>
                  </a:cubicBezTo>
                  <a:lnTo>
                    <a:pt x="467" y="35483"/>
                  </a:lnTo>
                  <a:cubicBezTo>
                    <a:pt x="1" y="35949"/>
                    <a:pt x="26" y="36707"/>
                    <a:pt x="490" y="37174"/>
                  </a:cubicBezTo>
                  <a:cubicBezTo>
                    <a:pt x="735" y="37418"/>
                    <a:pt x="1029" y="37516"/>
                    <a:pt x="1348" y="37516"/>
                  </a:cubicBezTo>
                  <a:cubicBezTo>
                    <a:pt x="1642" y="37516"/>
                    <a:pt x="1960" y="37393"/>
                    <a:pt x="2205" y="37148"/>
                  </a:cubicBezTo>
                  <a:lnTo>
                    <a:pt x="13642" y="25393"/>
                  </a:lnTo>
                  <a:lnTo>
                    <a:pt x="31592" y="16381"/>
                  </a:lnTo>
                  <a:lnTo>
                    <a:pt x="56963" y="8495"/>
                  </a:lnTo>
                  <a:lnTo>
                    <a:pt x="88874" y="30095"/>
                  </a:lnTo>
                  <a:cubicBezTo>
                    <a:pt x="89084" y="30232"/>
                    <a:pt x="89317" y="30297"/>
                    <a:pt x="89547" y="30297"/>
                  </a:cubicBezTo>
                  <a:cubicBezTo>
                    <a:pt x="89853" y="30297"/>
                    <a:pt x="90154" y="30183"/>
                    <a:pt x="90392" y="29974"/>
                  </a:cubicBezTo>
                  <a:lnTo>
                    <a:pt x="107901" y="13491"/>
                  </a:lnTo>
                  <a:lnTo>
                    <a:pt x="131436" y="2300"/>
                  </a:lnTo>
                  <a:cubicBezTo>
                    <a:pt x="132048" y="2030"/>
                    <a:pt x="132292" y="1295"/>
                    <a:pt x="132024" y="708"/>
                  </a:cubicBezTo>
                  <a:cubicBezTo>
                    <a:pt x="131811" y="265"/>
                    <a:pt x="131379" y="1"/>
                    <a:pt x="130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834586" y="2511160"/>
              <a:ext cx="20695" cy="822516"/>
            </a:xfrm>
            <a:custGeom>
              <a:rect b="b" l="l" r="r" t="t"/>
              <a:pathLst>
                <a:path extrusionOk="0" h="35094" w="883">
                  <a:moveTo>
                    <a:pt x="442" y="1"/>
                  </a:moveTo>
                  <a:cubicBezTo>
                    <a:pt x="197" y="1"/>
                    <a:pt x="1" y="197"/>
                    <a:pt x="1" y="442"/>
                  </a:cubicBezTo>
                  <a:lnTo>
                    <a:pt x="1" y="34653"/>
                  </a:lnTo>
                  <a:cubicBezTo>
                    <a:pt x="1" y="34898"/>
                    <a:pt x="197" y="35093"/>
                    <a:pt x="442" y="35093"/>
                  </a:cubicBezTo>
                  <a:cubicBezTo>
                    <a:pt x="686" y="35093"/>
                    <a:pt x="882" y="34898"/>
                    <a:pt x="882" y="34653"/>
                  </a:cubicBezTo>
                  <a:lnTo>
                    <a:pt x="882" y="442"/>
                  </a:lnTo>
                  <a:cubicBezTo>
                    <a:pt x="882" y="197"/>
                    <a:pt x="686" y="1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1389047" y="2511160"/>
              <a:ext cx="20695" cy="822516"/>
            </a:xfrm>
            <a:custGeom>
              <a:rect b="b" l="l" r="r" t="t"/>
              <a:pathLst>
                <a:path extrusionOk="0" h="35094" w="883">
                  <a:moveTo>
                    <a:pt x="441" y="1"/>
                  </a:moveTo>
                  <a:cubicBezTo>
                    <a:pt x="196" y="1"/>
                    <a:pt x="1" y="197"/>
                    <a:pt x="1" y="442"/>
                  </a:cubicBezTo>
                  <a:lnTo>
                    <a:pt x="1" y="34653"/>
                  </a:lnTo>
                  <a:cubicBezTo>
                    <a:pt x="1" y="34898"/>
                    <a:pt x="196" y="35093"/>
                    <a:pt x="441" y="35093"/>
                  </a:cubicBezTo>
                  <a:cubicBezTo>
                    <a:pt x="686" y="35093"/>
                    <a:pt x="882" y="34898"/>
                    <a:pt x="882" y="34653"/>
                  </a:cubicBezTo>
                  <a:lnTo>
                    <a:pt x="882" y="442"/>
                  </a:lnTo>
                  <a:cubicBezTo>
                    <a:pt x="882" y="197"/>
                    <a:pt x="686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943507" y="2511160"/>
              <a:ext cx="20672" cy="822516"/>
            </a:xfrm>
            <a:custGeom>
              <a:rect b="b" l="l" r="r" t="t"/>
              <a:pathLst>
                <a:path extrusionOk="0" h="35094" w="882">
                  <a:moveTo>
                    <a:pt x="441" y="1"/>
                  </a:moveTo>
                  <a:cubicBezTo>
                    <a:pt x="196" y="1"/>
                    <a:pt x="0" y="197"/>
                    <a:pt x="0" y="442"/>
                  </a:cubicBezTo>
                  <a:lnTo>
                    <a:pt x="0" y="34653"/>
                  </a:lnTo>
                  <a:cubicBezTo>
                    <a:pt x="0" y="34898"/>
                    <a:pt x="196" y="35093"/>
                    <a:pt x="441" y="35093"/>
                  </a:cubicBezTo>
                  <a:cubicBezTo>
                    <a:pt x="686" y="35093"/>
                    <a:pt x="882" y="34898"/>
                    <a:pt x="882" y="34653"/>
                  </a:cubicBezTo>
                  <a:lnTo>
                    <a:pt x="882" y="442"/>
                  </a:lnTo>
                  <a:cubicBezTo>
                    <a:pt x="882" y="197"/>
                    <a:pt x="686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2497968" y="2511160"/>
              <a:ext cx="20672" cy="822516"/>
            </a:xfrm>
            <a:custGeom>
              <a:rect b="b" l="l" r="r" t="t"/>
              <a:pathLst>
                <a:path extrusionOk="0" h="35094" w="882">
                  <a:moveTo>
                    <a:pt x="441" y="1"/>
                  </a:moveTo>
                  <a:cubicBezTo>
                    <a:pt x="196" y="1"/>
                    <a:pt x="0" y="197"/>
                    <a:pt x="0" y="442"/>
                  </a:cubicBezTo>
                  <a:lnTo>
                    <a:pt x="0" y="34653"/>
                  </a:lnTo>
                  <a:cubicBezTo>
                    <a:pt x="0" y="34898"/>
                    <a:pt x="196" y="35093"/>
                    <a:pt x="441" y="35093"/>
                  </a:cubicBezTo>
                  <a:cubicBezTo>
                    <a:pt x="686" y="35093"/>
                    <a:pt x="882" y="34898"/>
                    <a:pt x="882" y="34653"/>
                  </a:cubicBezTo>
                  <a:lnTo>
                    <a:pt x="882" y="442"/>
                  </a:lnTo>
                  <a:cubicBezTo>
                    <a:pt x="882" y="197"/>
                    <a:pt x="686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052406" y="2511160"/>
              <a:ext cx="20695" cy="822516"/>
            </a:xfrm>
            <a:custGeom>
              <a:rect b="b" l="l" r="r" t="t"/>
              <a:pathLst>
                <a:path extrusionOk="0" h="35094" w="883">
                  <a:moveTo>
                    <a:pt x="442" y="1"/>
                  </a:moveTo>
                  <a:cubicBezTo>
                    <a:pt x="197" y="1"/>
                    <a:pt x="1" y="197"/>
                    <a:pt x="1" y="442"/>
                  </a:cubicBezTo>
                  <a:lnTo>
                    <a:pt x="1" y="34653"/>
                  </a:lnTo>
                  <a:cubicBezTo>
                    <a:pt x="1" y="34898"/>
                    <a:pt x="197" y="35093"/>
                    <a:pt x="442" y="35093"/>
                  </a:cubicBezTo>
                  <a:cubicBezTo>
                    <a:pt x="687" y="35093"/>
                    <a:pt x="882" y="34898"/>
                    <a:pt x="882" y="34653"/>
                  </a:cubicBezTo>
                  <a:lnTo>
                    <a:pt x="882" y="442"/>
                  </a:lnTo>
                  <a:cubicBezTo>
                    <a:pt x="882" y="197"/>
                    <a:pt x="687" y="1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06867" y="2511160"/>
              <a:ext cx="20695" cy="822516"/>
            </a:xfrm>
            <a:custGeom>
              <a:rect b="b" l="l" r="r" t="t"/>
              <a:pathLst>
                <a:path extrusionOk="0" h="35094" w="883">
                  <a:moveTo>
                    <a:pt x="441" y="1"/>
                  </a:moveTo>
                  <a:cubicBezTo>
                    <a:pt x="197" y="1"/>
                    <a:pt x="1" y="197"/>
                    <a:pt x="1" y="442"/>
                  </a:cubicBezTo>
                  <a:lnTo>
                    <a:pt x="1" y="34653"/>
                  </a:lnTo>
                  <a:cubicBezTo>
                    <a:pt x="1" y="34898"/>
                    <a:pt x="197" y="35093"/>
                    <a:pt x="441" y="35093"/>
                  </a:cubicBezTo>
                  <a:cubicBezTo>
                    <a:pt x="686" y="35093"/>
                    <a:pt x="882" y="34898"/>
                    <a:pt x="882" y="34653"/>
                  </a:cubicBezTo>
                  <a:lnTo>
                    <a:pt x="882" y="442"/>
                  </a:lnTo>
                  <a:cubicBezTo>
                    <a:pt x="882" y="197"/>
                    <a:pt x="686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022570" y="1957261"/>
              <a:ext cx="93563" cy="256008"/>
            </a:xfrm>
            <a:custGeom>
              <a:rect b="b" l="l" r="r" t="t"/>
              <a:pathLst>
                <a:path extrusionOk="0" h="10923" w="3992">
                  <a:moveTo>
                    <a:pt x="2009" y="1"/>
                  </a:moveTo>
                  <a:cubicBezTo>
                    <a:pt x="906" y="1"/>
                    <a:pt x="0" y="882"/>
                    <a:pt x="0" y="1985"/>
                  </a:cubicBezTo>
                  <a:lnTo>
                    <a:pt x="0" y="8915"/>
                  </a:lnTo>
                  <a:cubicBezTo>
                    <a:pt x="0" y="10018"/>
                    <a:pt x="906" y="10923"/>
                    <a:pt x="2009" y="10923"/>
                  </a:cubicBezTo>
                  <a:cubicBezTo>
                    <a:pt x="3110" y="10923"/>
                    <a:pt x="3991" y="10018"/>
                    <a:pt x="3991" y="8915"/>
                  </a:cubicBezTo>
                  <a:lnTo>
                    <a:pt x="3991" y="1985"/>
                  </a:lnTo>
                  <a:cubicBezTo>
                    <a:pt x="3991" y="882"/>
                    <a:pt x="3110" y="1"/>
                    <a:pt x="2009" y="1"/>
                  </a:cubicBezTo>
                  <a:close/>
                </a:path>
              </a:pathLst>
            </a:custGeom>
            <a:solidFill>
              <a:srgbClr val="839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209672" y="1880339"/>
              <a:ext cx="93562" cy="332930"/>
            </a:xfrm>
            <a:custGeom>
              <a:rect b="b" l="l" r="r" t="t"/>
              <a:pathLst>
                <a:path extrusionOk="0" h="14205" w="3992">
                  <a:moveTo>
                    <a:pt x="2009" y="1"/>
                  </a:moveTo>
                  <a:cubicBezTo>
                    <a:pt x="906" y="1"/>
                    <a:pt x="1" y="908"/>
                    <a:pt x="1" y="2009"/>
                  </a:cubicBezTo>
                  <a:lnTo>
                    <a:pt x="1" y="12197"/>
                  </a:lnTo>
                  <a:cubicBezTo>
                    <a:pt x="1" y="13300"/>
                    <a:pt x="906" y="14205"/>
                    <a:pt x="2009" y="14205"/>
                  </a:cubicBezTo>
                  <a:cubicBezTo>
                    <a:pt x="3110" y="14205"/>
                    <a:pt x="3992" y="13300"/>
                    <a:pt x="3992" y="12197"/>
                  </a:cubicBezTo>
                  <a:lnTo>
                    <a:pt x="3992" y="2009"/>
                  </a:lnTo>
                  <a:cubicBezTo>
                    <a:pt x="3992" y="908"/>
                    <a:pt x="3110" y="1"/>
                    <a:pt x="2009" y="1"/>
                  </a:cubicBezTo>
                  <a:close/>
                </a:path>
              </a:pathLst>
            </a:custGeom>
            <a:solidFill>
              <a:srgbClr val="A6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3396796" y="2020988"/>
              <a:ext cx="93563" cy="192281"/>
            </a:xfrm>
            <a:custGeom>
              <a:rect b="b" l="l" r="r" t="t"/>
              <a:pathLst>
                <a:path extrusionOk="0" h="8204" w="3992">
                  <a:moveTo>
                    <a:pt x="2009" y="1"/>
                  </a:moveTo>
                  <a:cubicBezTo>
                    <a:pt x="906" y="1"/>
                    <a:pt x="0" y="883"/>
                    <a:pt x="0" y="1984"/>
                  </a:cubicBezTo>
                  <a:lnTo>
                    <a:pt x="0" y="6196"/>
                  </a:lnTo>
                  <a:cubicBezTo>
                    <a:pt x="0" y="7299"/>
                    <a:pt x="906" y="8204"/>
                    <a:pt x="2009" y="8204"/>
                  </a:cubicBezTo>
                  <a:cubicBezTo>
                    <a:pt x="3110" y="8204"/>
                    <a:pt x="3991" y="7299"/>
                    <a:pt x="3991" y="6196"/>
                  </a:cubicBezTo>
                  <a:lnTo>
                    <a:pt x="3991" y="1984"/>
                  </a:lnTo>
                  <a:cubicBezTo>
                    <a:pt x="3991" y="883"/>
                    <a:pt x="3110" y="1"/>
                    <a:pt x="2009" y="1"/>
                  </a:cubicBezTo>
                  <a:close/>
                </a:path>
              </a:pathLst>
            </a:custGeom>
            <a:solidFill>
              <a:srgbClr val="839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3583921" y="1841925"/>
              <a:ext cx="93539" cy="371344"/>
            </a:xfrm>
            <a:custGeom>
              <a:rect b="b" l="l" r="r" t="t"/>
              <a:pathLst>
                <a:path extrusionOk="0" h="15844" w="3991">
                  <a:moveTo>
                    <a:pt x="2008" y="0"/>
                  </a:moveTo>
                  <a:cubicBezTo>
                    <a:pt x="905" y="0"/>
                    <a:pt x="0" y="882"/>
                    <a:pt x="0" y="1983"/>
                  </a:cubicBezTo>
                  <a:lnTo>
                    <a:pt x="0" y="13836"/>
                  </a:lnTo>
                  <a:cubicBezTo>
                    <a:pt x="0" y="14939"/>
                    <a:pt x="905" y="15844"/>
                    <a:pt x="2008" y="15844"/>
                  </a:cubicBezTo>
                  <a:cubicBezTo>
                    <a:pt x="3109" y="15844"/>
                    <a:pt x="3991" y="14939"/>
                    <a:pt x="3991" y="13836"/>
                  </a:cubicBezTo>
                  <a:lnTo>
                    <a:pt x="3991" y="1983"/>
                  </a:lnTo>
                  <a:cubicBezTo>
                    <a:pt x="3991" y="882"/>
                    <a:pt x="3109" y="0"/>
                    <a:pt x="2008" y="0"/>
                  </a:cubicBezTo>
                  <a:close/>
                </a:path>
              </a:pathLst>
            </a:custGeom>
            <a:solidFill>
              <a:srgbClr val="A6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771023" y="1676621"/>
              <a:ext cx="93563" cy="536648"/>
            </a:xfrm>
            <a:custGeom>
              <a:rect b="b" l="l" r="r" t="t"/>
              <a:pathLst>
                <a:path extrusionOk="0" h="22897" w="3992">
                  <a:moveTo>
                    <a:pt x="2009" y="0"/>
                  </a:moveTo>
                  <a:cubicBezTo>
                    <a:pt x="906" y="0"/>
                    <a:pt x="1" y="905"/>
                    <a:pt x="1" y="2008"/>
                  </a:cubicBezTo>
                  <a:lnTo>
                    <a:pt x="1" y="20889"/>
                  </a:lnTo>
                  <a:cubicBezTo>
                    <a:pt x="1" y="21992"/>
                    <a:pt x="906" y="22897"/>
                    <a:pt x="2009" y="22897"/>
                  </a:cubicBezTo>
                  <a:cubicBezTo>
                    <a:pt x="3110" y="22897"/>
                    <a:pt x="3991" y="21992"/>
                    <a:pt x="3991" y="20889"/>
                  </a:cubicBezTo>
                  <a:lnTo>
                    <a:pt x="3991" y="2008"/>
                  </a:lnTo>
                  <a:cubicBezTo>
                    <a:pt x="3991" y="905"/>
                    <a:pt x="3110" y="0"/>
                    <a:pt x="2009" y="0"/>
                  </a:cubicBezTo>
                  <a:close/>
                </a:path>
              </a:pathLst>
            </a:custGeom>
            <a:solidFill>
              <a:srgbClr val="8397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1731925" y="3282300"/>
              <a:ext cx="1154273" cy="1154297"/>
            </a:xfrm>
            <a:custGeom>
              <a:rect b="b" l="l" r="r" t="t"/>
              <a:pathLst>
                <a:path extrusionOk="0" h="49250" w="49249">
                  <a:moveTo>
                    <a:pt x="24931" y="7274"/>
                  </a:moveTo>
                  <a:cubicBezTo>
                    <a:pt x="25199" y="7274"/>
                    <a:pt x="25493" y="7298"/>
                    <a:pt x="25764" y="7298"/>
                  </a:cubicBezTo>
                  <a:cubicBezTo>
                    <a:pt x="25787" y="7323"/>
                    <a:pt x="25813" y="7323"/>
                    <a:pt x="25836" y="7323"/>
                  </a:cubicBezTo>
                  <a:cubicBezTo>
                    <a:pt x="34874" y="7935"/>
                    <a:pt x="41976" y="15454"/>
                    <a:pt x="41976" y="24613"/>
                  </a:cubicBezTo>
                  <a:cubicBezTo>
                    <a:pt x="41976" y="33796"/>
                    <a:pt x="34874" y="41315"/>
                    <a:pt x="25836" y="41926"/>
                  </a:cubicBezTo>
                  <a:lnTo>
                    <a:pt x="25787" y="41926"/>
                  </a:lnTo>
                  <a:cubicBezTo>
                    <a:pt x="25493" y="41952"/>
                    <a:pt x="25199" y="41975"/>
                    <a:pt x="24931" y="41975"/>
                  </a:cubicBezTo>
                  <a:lnTo>
                    <a:pt x="24637" y="41975"/>
                  </a:lnTo>
                  <a:cubicBezTo>
                    <a:pt x="15037" y="41975"/>
                    <a:pt x="7273" y="34213"/>
                    <a:pt x="7273" y="24613"/>
                  </a:cubicBezTo>
                  <a:cubicBezTo>
                    <a:pt x="7273" y="15037"/>
                    <a:pt x="15037" y="7274"/>
                    <a:pt x="24637" y="7274"/>
                  </a:cubicBezTo>
                  <a:close/>
                  <a:moveTo>
                    <a:pt x="24637" y="0"/>
                  </a:moveTo>
                  <a:cubicBezTo>
                    <a:pt x="11021" y="0"/>
                    <a:pt x="1" y="11020"/>
                    <a:pt x="1" y="24613"/>
                  </a:cubicBezTo>
                  <a:cubicBezTo>
                    <a:pt x="1" y="38229"/>
                    <a:pt x="11021" y="49249"/>
                    <a:pt x="24637" y="49249"/>
                  </a:cubicBezTo>
                  <a:cubicBezTo>
                    <a:pt x="25102" y="49249"/>
                    <a:pt x="25568" y="49224"/>
                    <a:pt x="26009" y="49200"/>
                  </a:cubicBezTo>
                  <a:cubicBezTo>
                    <a:pt x="26107" y="49200"/>
                    <a:pt x="26179" y="49200"/>
                    <a:pt x="26277" y="49175"/>
                  </a:cubicBezTo>
                  <a:lnTo>
                    <a:pt x="26351" y="49175"/>
                  </a:lnTo>
                  <a:cubicBezTo>
                    <a:pt x="39135" y="48293"/>
                    <a:pt x="49248" y="37641"/>
                    <a:pt x="49248" y="24613"/>
                  </a:cubicBezTo>
                  <a:cubicBezTo>
                    <a:pt x="49248" y="11608"/>
                    <a:pt x="39135" y="956"/>
                    <a:pt x="26351" y="74"/>
                  </a:cubicBezTo>
                  <a:lnTo>
                    <a:pt x="26277" y="74"/>
                  </a:lnTo>
                  <a:cubicBezTo>
                    <a:pt x="26179" y="49"/>
                    <a:pt x="26107" y="49"/>
                    <a:pt x="26009" y="49"/>
                  </a:cubicBezTo>
                  <a:cubicBezTo>
                    <a:pt x="25542" y="25"/>
                    <a:pt x="25102" y="0"/>
                    <a:pt x="24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316246" y="3290996"/>
              <a:ext cx="569953" cy="1136742"/>
            </a:xfrm>
            <a:custGeom>
              <a:rect b="b" l="l" r="r" t="t"/>
              <a:pathLst>
                <a:path extrusionOk="0" h="48501" w="24318">
                  <a:moveTo>
                    <a:pt x="3623" y="0"/>
                  </a:moveTo>
                  <a:cubicBezTo>
                    <a:pt x="1662" y="0"/>
                    <a:pt x="0" y="1588"/>
                    <a:pt x="0" y="3645"/>
                  </a:cubicBezTo>
                  <a:cubicBezTo>
                    <a:pt x="0" y="5409"/>
                    <a:pt x="1274" y="6878"/>
                    <a:pt x="3011" y="7221"/>
                  </a:cubicBezTo>
                  <a:cubicBezTo>
                    <a:pt x="10995" y="8765"/>
                    <a:pt x="17045" y="15792"/>
                    <a:pt x="17045" y="24242"/>
                  </a:cubicBezTo>
                  <a:cubicBezTo>
                    <a:pt x="17045" y="32715"/>
                    <a:pt x="10995" y="39743"/>
                    <a:pt x="3011" y="41287"/>
                  </a:cubicBezTo>
                  <a:cubicBezTo>
                    <a:pt x="1274" y="41630"/>
                    <a:pt x="0" y="43099"/>
                    <a:pt x="0" y="44862"/>
                  </a:cubicBezTo>
                  <a:cubicBezTo>
                    <a:pt x="0" y="46928"/>
                    <a:pt x="1676" y="48501"/>
                    <a:pt x="3649" y="48501"/>
                  </a:cubicBezTo>
                  <a:cubicBezTo>
                    <a:pt x="3874" y="48501"/>
                    <a:pt x="4103" y="48480"/>
                    <a:pt x="4334" y="48438"/>
                  </a:cubicBezTo>
                  <a:cubicBezTo>
                    <a:pt x="15722" y="46257"/>
                    <a:pt x="24317" y="36265"/>
                    <a:pt x="24317" y="24242"/>
                  </a:cubicBezTo>
                  <a:cubicBezTo>
                    <a:pt x="24317" y="12242"/>
                    <a:pt x="15722" y="2225"/>
                    <a:pt x="4334" y="70"/>
                  </a:cubicBezTo>
                  <a:cubicBezTo>
                    <a:pt x="4094" y="23"/>
                    <a:pt x="3856" y="0"/>
                    <a:pt x="3623" y="0"/>
                  </a:cubicBezTo>
                  <a:close/>
                </a:path>
              </a:pathLst>
            </a:custGeom>
            <a:solidFill>
              <a:srgbClr val="A6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713225" y="418500"/>
            <a:ext cx="7717500" cy="5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Baseline Models</a:t>
            </a:r>
            <a:endParaRPr/>
          </a:p>
        </p:txBody>
      </p:sp>
      <p:sp>
        <p:nvSpPr>
          <p:cNvPr id="335" name="Google Shape;335;p22"/>
          <p:cNvSpPr txBox="1"/>
          <p:nvPr>
            <p:ph type="title"/>
          </p:nvPr>
        </p:nvSpPr>
        <p:spPr>
          <a:xfrm>
            <a:off x="713250" y="927600"/>
            <a:ext cx="7717500" cy="5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Linear Regression</a:t>
            </a:r>
            <a:endParaRPr sz="2400"/>
          </a:p>
        </p:txBody>
      </p:sp>
      <p:grpSp>
        <p:nvGrpSpPr>
          <p:cNvPr id="336" name="Google Shape;336;p22"/>
          <p:cNvGrpSpPr/>
          <p:nvPr/>
        </p:nvGrpSpPr>
        <p:grpSpPr>
          <a:xfrm>
            <a:off x="5455000" y="1823050"/>
            <a:ext cx="2810100" cy="821948"/>
            <a:chOff x="5455000" y="1823050"/>
            <a:chExt cx="2810100" cy="821948"/>
          </a:xfrm>
        </p:grpSpPr>
        <p:sp>
          <p:nvSpPr>
            <p:cNvPr id="337" name="Google Shape;337;p22"/>
            <p:cNvSpPr txBox="1"/>
            <p:nvPr/>
          </p:nvSpPr>
          <p:spPr>
            <a:xfrm>
              <a:off x="5455000" y="2114298"/>
              <a:ext cx="28101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To establish baseline performance, we ran a simple linear regression without any feature engineering or tuning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" name="Google Shape;338;p22"/>
            <p:cNvSpPr txBox="1"/>
            <p:nvPr/>
          </p:nvSpPr>
          <p:spPr>
            <a:xfrm>
              <a:off x="5455000" y="1823050"/>
              <a:ext cx="2176800" cy="3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Ran a Basic Model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39" name="Google Shape;339;p22"/>
          <p:cNvSpPr/>
          <p:nvPr/>
        </p:nvSpPr>
        <p:spPr>
          <a:xfrm>
            <a:off x="4640350" y="1823050"/>
            <a:ext cx="708900" cy="70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sz="3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40" name="Google Shape;340;p22"/>
          <p:cNvGrpSpPr/>
          <p:nvPr/>
        </p:nvGrpSpPr>
        <p:grpSpPr>
          <a:xfrm>
            <a:off x="5455000" y="2863051"/>
            <a:ext cx="2810100" cy="821948"/>
            <a:chOff x="5455000" y="2863051"/>
            <a:chExt cx="2810100" cy="821948"/>
          </a:xfrm>
        </p:grpSpPr>
        <p:sp>
          <p:nvSpPr>
            <p:cNvPr id="341" name="Google Shape;341;p22"/>
            <p:cNvSpPr txBox="1"/>
            <p:nvPr/>
          </p:nvSpPr>
          <p:spPr>
            <a:xfrm>
              <a:off x="5455000" y="3154299"/>
              <a:ext cx="28101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 shown on the right, we saw a modest performance of 0.42 R-Square score using this baseline model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2" name="Google Shape;342;p22"/>
            <p:cNvSpPr txBox="1"/>
            <p:nvPr/>
          </p:nvSpPr>
          <p:spPr>
            <a:xfrm>
              <a:off x="5455000" y="2863051"/>
              <a:ext cx="2176800" cy="3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Metrics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43" name="Google Shape;343;p22"/>
          <p:cNvSpPr/>
          <p:nvPr/>
        </p:nvSpPr>
        <p:spPr>
          <a:xfrm>
            <a:off x="4640350" y="2863050"/>
            <a:ext cx="708900" cy="70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sz="3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44" name="Google Shape;344;p22"/>
          <p:cNvGrpSpPr/>
          <p:nvPr/>
        </p:nvGrpSpPr>
        <p:grpSpPr>
          <a:xfrm>
            <a:off x="5455000" y="3903052"/>
            <a:ext cx="2810100" cy="821948"/>
            <a:chOff x="5455000" y="3903052"/>
            <a:chExt cx="2810100" cy="821948"/>
          </a:xfrm>
        </p:grpSpPr>
        <p:sp>
          <p:nvSpPr>
            <p:cNvPr id="345" name="Google Shape;345;p22"/>
            <p:cNvSpPr txBox="1"/>
            <p:nvPr/>
          </p:nvSpPr>
          <p:spPr>
            <a:xfrm>
              <a:off x="5455000" y="4194300"/>
              <a:ext cx="28101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 shown by the plot of Residuals vs Predicted values, this model does not seem to be a good fit for our data (systematic error)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" name="Google Shape;346;p22"/>
            <p:cNvSpPr txBox="1"/>
            <p:nvPr/>
          </p:nvSpPr>
          <p:spPr>
            <a:xfrm>
              <a:off x="5455000" y="3903052"/>
              <a:ext cx="2176800" cy="3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Linear Regression Fit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47" name="Google Shape;347;p22"/>
          <p:cNvSpPr/>
          <p:nvPr/>
        </p:nvSpPr>
        <p:spPr>
          <a:xfrm>
            <a:off x="4640350" y="3903050"/>
            <a:ext cx="708900" cy="708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sz="3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48" name="Google Shape;3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3776220"/>
            <a:ext cx="3345550" cy="107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425" y="1589100"/>
            <a:ext cx="3143148" cy="203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713225" y="418500"/>
            <a:ext cx="7717500" cy="5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Baseline Models</a:t>
            </a:r>
            <a:endParaRPr/>
          </a:p>
        </p:txBody>
      </p:sp>
      <p:sp>
        <p:nvSpPr>
          <p:cNvPr id="355" name="Google Shape;355;p23"/>
          <p:cNvSpPr txBox="1"/>
          <p:nvPr>
            <p:ph type="title"/>
          </p:nvPr>
        </p:nvSpPr>
        <p:spPr>
          <a:xfrm>
            <a:off x="713250" y="927600"/>
            <a:ext cx="7717500" cy="5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 Decision Trees</a:t>
            </a:r>
            <a:endParaRPr sz="2400"/>
          </a:p>
        </p:txBody>
      </p:sp>
      <p:grpSp>
        <p:nvGrpSpPr>
          <p:cNvPr id="356" name="Google Shape;356;p23"/>
          <p:cNvGrpSpPr/>
          <p:nvPr/>
        </p:nvGrpSpPr>
        <p:grpSpPr>
          <a:xfrm>
            <a:off x="5455000" y="1823050"/>
            <a:ext cx="2810100" cy="821948"/>
            <a:chOff x="5455000" y="1823050"/>
            <a:chExt cx="2810100" cy="821948"/>
          </a:xfrm>
        </p:grpSpPr>
        <p:sp>
          <p:nvSpPr>
            <p:cNvPr id="357" name="Google Shape;357;p23"/>
            <p:cNvSpPr txBox="1"/>
            <p:nvPr/>
          </p:nvSpPr>
          <p:spPr>
            <a:xfrm>
              <a:off x="5455000" y="2114298"/>
              <a:ext cx="28101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Ran a Decision Tree Model using GridSearchCV with 5-fold CV to find best fit decision tree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23"/>
            <p:cNvSpPr txBox="1"/>
            <p:nvPr/>
          </p:nvSpPr>
          <p:spPr>
            <a:xfrm>
              <a:off x="5455000" y="1823050"/>
              <a:ext cx="2176800" cy="3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Ran a Basic Model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59" name="Google Shape;359;p23"/>
          <p:cNvSpPr/>
          <p:nvPr/>
        </p:nvSpPr>
        <p:spPr>
          <a:xfrm>
            <a:off x="4640350" y="1823050"/>
            <a:ext cx="708900" cy="70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sz="3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0" name="Google Shape;360;p23"/>
          <p:cNvGrpSpPr/>
          <p:nvPr/>
        </p:nvGrpSpPr>
        <p:grpSpPr>
          <a:xfrm>
            <a:off x="5455000" y="2863051"/>
            <a:ext cx="2810100" cy="821948"/>
            <a:chOff x="5455000" y="2863051"/>
            <a:chExt cx="2810100" cy="821948"/>
          </a:xfrm>
        </p:grpSpPr>
        <p:sp>
          <p:nvSpPr>
            <p:cNvPr id="361" name="Google Shape;361;p23"/>
            <p:cNvSpPr txBox="1"/>
            <p:nvPr/>
          </p:nvSpPr>
          <p:spPr>
            <a:xfrm>
              <a:off x="5455000" y="3154299"/>
              <a:ext cx="28101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 shown on the right, we saw a performance improvement to 0.69 R-Square score using the best tree model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2" name="Google Shape;362;p23"/>
            <p:cNvSpPr txBox="1"/>
            <p:nvPr/>
          </p:nvSpPr>
          <p:spPr>
            <a:xfrm>
              <a:off x="5455000" y="2863051"/>
              <a:ext cx="2176800" cy="3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Metrics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63" name="Google Shape;363;p23"/>
          <p:cNvSpPr/>
          <p:nvPr/>
        </p:nvSpPr>
        <p:spPr>
          <a:xfrm>
            <a:off x="4640350" y="2863050"/>
            <a:ext cx="708900" cy="70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sz="3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4" name="Google Shape;364;p23"/>
          <p:cNvGrpSpPr/>
          <p:nvPr/>
        </p:nvGrpSpPr>
        <p:grpSpPr>
          <a:xfrm>
            <a:off x="5455000" y="3903050"/>
            <a:ext cx="2855700" cy="821950"/>
            <a:chOff x="5455000" y="3903050"/>
            <a:chExt cx="2855700" cy="821950"/>
          </a:xfrm>
        </p:grpSpPr>
        <p:sp>
          <p:nvSpPr>
            <p:cNvPr id="365" name="Google Shape;365;p23"/>
            <p:cNvSpPr txBox="1"/>
            <p:nvPr/>
          </p:nvSpPr>
          <p:spPr>
            <a:xfrm>
              <a:off x="5455000" y="4194300"/>
              <a:ext cx="28101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Optimal fit was found for max_depth=10, min_samples_leaf=8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" name="Google Shape;366;p23"/>
            <p:cNvSpPr txBox="1"/>
            <p:nvPr/>
          </p:nvSpPr>
          <p:spPr>
            <a:xfrm>
              <a:off x="5455000" y="3903050"/>
              <a:ext cx="2855700" cy="3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Optimal Hyperarameters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67" name="Google Shape;367;p23"/>
          <p:cNvSpPr/>
          <p:nvPr/>
        </p:nvSpPr>
        <p:spPr>
          <a:xfrm>
            <a:off x="4640350" y="3903050"/>
            <a:ext cx="708900" cy="708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sz="3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68" name="Google Shape;3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38" y="3347450"/>
            <a:ext cx="3817125" cy="11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900" y="1838325"/>
            <a:ext cx="4184400" cy="10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4"/>
          <p:cNvGrpSpPr/>
          <p:nvPr/>
        </p:nvGrpSpPr>
        <p:grpSpPr>
          <a:xfrm>
            <a:off x="4873797" y="1575875"/>
            <a:ext cx="3361366" cy="1414200"/>
            <a:chOff x="4873797" y="1575875"/>
            <a:chExt cx="3361366" cy="1414200"/>
          </a:xfrm>
        </p:grpSpPr>
        <p:sp>
          <p:nvSpPr>
            <p:cNvPr id="375" name="Google Shape;375;p24"/>
            <p:cNvSpPr/>
            <p:nvPr/>
          </p:nvSpPr>
          <p:spPr>
            <a:xfrm>
              <a:off x="5333863" y="1575875"/>
              <a:ext cx="2901300" cy="1414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4873797" y="1819475"/>
              <a:ext cx="927000" cy="9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2</a:t>
              </a:r>
              <a:endParaRPr sz="25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</p:grpSp>
      <p:grpSp>
        <p:nvGrpSpPr>
          <p:cNvPr id="377" name="Google Shape;377;p24"/>
          <p:cNvGrpSpPr/>
          <p:nvPr/>
        </p:nvGrpSpPr>
        <p:grpSpPr>
          <a:xfrm>
            <a:off x="4873797" y="3310800"/>
            <a:ext cx="3361366" cy="1414200"/>
            <a:chOff x="4873797" y="3310800"/>
            <a:chExt cx="3361366" cy="1414200"/>
          </a:xfrm>
        </p:grpSpPr>
        <p:sp>
          <p:nvSpPr>
            <p:cNvPr id="378" name="Google Shape;378;p24"/>
            <p:cNvSpPr/>
            <p:nvPr/>
          </p:nvSpPr>
          <p:spPr>
            <a:xfrm>
              <a:off x="5333863" y="3310800"/>
              <a:ext cx="2901300" cy="1414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4873797" y="3554425"/>
              <a:ext cx="927000" cy="92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4</a:t>
              </a:r>
              <a:endParaRPr/>
            </a:p>
          </p:txBody>
        </p:sp>
      </p:grpSp>
      <p:grpSp>
        <p:nvGrpSpPr>
          <p:cNvPr id="380" name="Google Shape;380;p24"/>
          <p:cNvGrpSpPr/>
          <p:nvPr/>
        </p:nvGrpSpPr>
        <p:grpSpPr>
          <a:xfrm>
            <a:off x="908838" y="3310800"/>
            <a:ext cx="3367782" cy="1414200"/>
            <a:chOff x="908838" y="3310800"/>
            <a:chExt cx="3367782" cy="1414200"/>
          </a:xfrm>
        </p:grpSpPr>
        <p:sp>
          <p:nvSpPr>
            <p:cNvPr id="381" name="Google Shape;381;p24"/>
            <p:cNvSpPr/>
            <p:nvPr/>
          </p:nvSpPr>
          <p:spPr>
            <a:xfrm>
              <a:off x="908838" y="3310800"/>
              <a:ext cx="2901300" cy="1414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3349620" y="3554425"/>
              <a:ext cx="927000" cy="927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3</a:t>
              </a:r>
              <a:endParaRPr/>
            </a:p>
          </p:txBody>
        </p:sp>
      </p:grpSp>
      <p:grpSp>
        <p:nvGrpSpPr>
          <p:cNvPr id="383" name="Google Shape;383;p24"/>
          <p:cNvGrpSpPr/>
          <p:nvPr/>
        </p:nvGrpSpPr>
        <p:grpSpPr>
          <a:xfrm>
            <a:off x="908838" y="1575875"/>
            <a:ext cx="3367782" cy="1414200"/>
            <a:chOff x="908838" y="1575875"/>
            <a:chExt cx="3367782" cy="1414200"/>
          </a:xfrm>
        </p:grpSpPr>
        <p:sp>
          <p:nvSpPr>
            <p:cNvPr id="384" name="Google Shape;384;p24"/>
            <p:cNvSpPr/>
            <p:nvPr/>
          </p:nvSpPr>
          <p:spPr>
            <a:xfrm>
              <a:off x="908838" y="1575875"/>
              <a:ext cx="2901300" cy="1414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3349620" y="1819475"/>
              <a:ext cx="927000" cy="92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1</a:t>
              </a:r>
              <a:endParaRPr sz="25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endParaRPr>
            </a:p>
          </p:txBody>
        </p:sp>
      </p:grpSp>
      <p:sp>
        <p:nvSpPr>
          <p:cNvPr id="386" name="Google Shape;386;p24"/>
          <p:cNvSpPr txBox="1"/>
          <p:nvPr>
            <p:ph type="title"/>
          </p:nvPr>
        </p:nvSpPr>
        <p:spPr>
          <a:xfrm>
            <a:off x="713225" y="418500"/>
            <a:ext cx="7717500" cy="5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Anticipated Outcomes</a:t>
            </a:r>
            <a:endParaRPr/>
          </a:p>
        </p:txBody>
      </p:sp>
      <p:grpSp>
        <p:nvGrpSpPr>
          <p:cNvPr id="387" name="Google Shape;387;p24"/>
          <p:cNvGrpSpPr/>
          <p:nvPr/>
        </p:nvGrpSpPr>
        <p:grpSpPr>
          <a:xfrm>
            <a:off x="862665" y="1705900"/>
            <a:ext cx="2626750" cy="1066363"/>
            <a:chOff x="852660" y="1498213"/>
            <a:chExt cx="1512495" cy="1066363"/>
          </a:xfrm>
        </p:grpSpPr>
        <p:sp>
          <p:nvSpPr>
            <p:cNvPr id="388" name="Google Shape;388;p24"/>
            <p:cNvSpPr txBox="1"/>
            <p:nvPr/>
          </p:nvSpPr>
          <p:spPr>
            <a:xfrm>
              <a:off x="852660" y="149821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Improved Inventory Management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9" name="Google Shape;389;p24"/>
            <p:cNvSpPr txBox="1"/>
            <p:nvPr/>
          </p:nvSpPr>
          <p:spPr>
            <a:xfrm>
              <a:off x="879255" y="1937275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meal delivery company will be able to stock the right amount of raw materials and reduce the risk of wastage.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0" name="Google Shape;390;p24"/>
          <p:cNvSpPr txBox="1"/>
          <p:nvPr>
            <p:ph type="title"/>
          </p:nvPr>
        </p:nvSpPr>
        <p:spPr>
          <a:xfrm>
            <a:off x="713225" y="927600"/>
            <a:ext cx="7717500" cy="5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Expected value addition after project completion</a:t>
            </a:r>
            <a:endParaRPr sz="2400"/>
          </a:p>
        </p:txBody>
      </p:sp>
      <p:grpSp>
        <p:nvGrpSpPr>
          <p:cNvPr id="391" name="Google Shape;391;p24"/>
          <p:cNvGrpSpPr/>
          <p:nvPr/>
        </p:nvGrpSpPr>
        <p:grpSpPr>
          <a:xfrm>
            <a:off x="5654603" y="1758363"/>
            <a:ext cx="2580563" cy="1049225"/>
            <a:chOff x="797923" y="1498213"/>
            <a:chExt cx="1485900" cy="1049225"/>
          </a:xfrm>
        </p:grpSpPr>
        <p:sp>
          <p:nvSpPr>
            <p:cNvPr id="392" name="Google Shape;392;p24"/>
            <p:cNvSpPr txBox="1"/>
            <p:nvPr/>
          </p:nvSpPr>
          <p:spPr>
            <a:xfrm>
              <a:off x="797923" y="149821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Better Procurement Planning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3" name="Google Shape;393;p24"/>
            <p:cNvSpPr txBox="1"/>
            <p:nvPr/>
          </p:nvSpPr>
          <p:spPr>
            <a:xfrm>
              <a:off x="797923" y="1920138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company can plan procurement more effectively based on accurate demand forecasts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4" name="Google Shape;394;p24"/>
          <p:cNvGrpSpPr/>
          <p:nvPr/>
        </p:nvGrpSpPr>
        <p:grpSpPr>
          <a:xfrm>
            <a:off x="908878" y="3480525"/>
            <a:ext cx="2580563" cy="1049225"/>
            <a:chOff x="821444" y="1498213"/>
            <a:chExt cx="1485900" cy="1049225"/>
          </a:xfrm>
        </p:grpSpPr>
        <p:sp>
          <p:nvSpPr>
            <p:cNvPr id="395" name="Google Shape;395;p24"/>
            <p:cNvSpPr txBox="1"/>
            <p:nvPr/>
          </p:nvSpPr>
          <p:spPr>
            <a:xfrm>
              <a:off x="821444" y="149821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Enhanced Staffing Decisions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6" name="Google Shape;396;p24"/>
            <p:cNvSpPr txBox="1"/>
            <p:nvPr/>
          </p:nvSpPr>
          <p:spPr>
            <a:xfrm>
              <a:off x="821444" y="1920138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company can ensure that they have the right number of staff to meet demand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7" name="Google Shape;397;p24"/>
          <p:cNvGrpSpPr/>
          <p:nvPr/>
        </p:nvGrpSpPr>
        <p:grpSpPr>
          <a:xfrm>
            <a:off x="5654603" y="3493275"/>
            <a:ext cx="2580563" cy="1124363"/>
            <a:chOff x="797923" y="1498213"/>
            <a:chExt cx="1485900" cy="1124363"/>
          </a:xfrm>
        </p:grpSpPr>
        <p:sp>
          <p:nvSpPr>
            <p:cNvPr id="398" name="Google Shape;398;p24"/>
            <p:cNvSpPr txBox="1"/>
            <p:nvPr/>
          </p:nvSpPr>
          <p:spPr>
            <a:xfrm>
              <a:off x="797923" y="149821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Improved Customer Satisfaction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9" name="Google Shape;399;p24"/>
            <p:cNvSpPr txBox="1"/>
            <p:nvPr/>
          </p:nvSpPr>
          <p:spPr>
            <a:xfrm>
              <a:off x="797923" y="1995275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company can reduce out-of-stocks and ensure timely delivery, leading to better customer satisfaction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0" name="Google Shape;400;p24"/>
          <p:cNvSpPr/>
          <p:nvPr/>
        </p:nvSpPr>
        <p:spPr>
          <a:xfrm>
            <a:off x="908875" y="4782900"/>
            <a:ext cx="7326300" cy="28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We expect the dynamic demand model and LightGBM to perform well in predicting demand, given their ability to capture time-varying demand and handle complex data.</a:t>
            </a:r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"/>
          <p:cNvSpPr txBox="1"/>
          <p:nvPr>
            <p:ph type="title"/>
          </p:nvPr>
        </p:nvSpPr>
        <p:spPr>
          <a:xfrm>
            <a:off x="311700" y="10176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>
                <a:solidFill>
                  <a:schemeClr val="accent5"/>
                </a:solidFill>
              </a:rPr>
              <a:t>THANK YOU!</a:t>
            </a:r>
            <a:endParaRPr sz="8500">
              <a:solidFill>
                <a:schemeClr val="accent5"/>
              </a:solidFill>
            </a:endParaRPr>
          </a:p>
        </p:txBody>
      </p:sp>
      <p:sp>
        <p:nvSpPr>
          <p:cNvPr id="406" name="Google Shape;406;p25"/>
          <p:cNvSpPr txBox="1"/>
          <p:nvPr>
            <p:ph idx="1" type="body"/>
          </p:nvPr>
        </p:nvSpPr>
        <p:spPr>
          <a:xfrm>
            <a:off x="311700" y="29199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Any Questions?</a:t>
            </a:r>
            <a:endParaRPr sz="500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2247625" y="505750"/>
            <a:ext cx="4148100" cy="8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Problem Statement</a:t>
            </a:r>
            <a:endParaRPr sz="3000"/>
          </a:p>
        </p:txBody>
      </p:sp>
      <p:sp>
        <p:nvSpPr>
          <p:cNvPr id="85" name="Google Shape;85;p14"/>
          <p:cNvSpPr txBox="1"/>
          <p:nvPr/>
        </p:nvSpPr>
        <p:spPr>
          <a:xfrm>
            <a:off x="2134350" y="1459125"/>
            <a:ext cx="4469100" cy="16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goal of this project is to accurately forecast the demand for a meal delivery company in multiple cities, enabling their fulfillment centers to plan their raw material stock and staffing needs accordingly. </a:t>
            </a:r>
            <a:endParaRPr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6" name="Google Shape;86;p14"/>
          <p:cNvGrpSpPr/>
          <p:nvPr/>
        </p:nvGrpSpPr>
        <p:grpSpPr>
          <a:xfrm>
            <a:off x="6929236" y="1383553"/>
            <a:ext cx="1634630" cy="1634630"/>
            <a:chOff x="1000713" y="1831625"/>
            <a:chExt cx="1927175" cy="1927175"/>
          </a:xfrm>
        </p:grpSpPr>
        <p:sp>
          <p:nvSpPr>
            <p:cNvPr id="87" name="Google Shape;87;p14"/>
            <p:cNvSpPr/>
            <p:nvPr/>
          </p:nvSpPr>
          <p:spPr>
            <a:xfrm>
              <a:off x="1000713" y="1831625"/>
              <a:ext cx="1927175" cy="1927175"/>
            </a:xfrm>
            <a:custGeom>
              <a:rect b="b" l="l" r="r" t="t"/>
              <a:pathLst>
                <a:path extrusionOk="0" h="77087" w="77087">
                  <a:moveTo>
                    <a:pt x="38544" y="0"/>
                  </a:moveTo>
                  <a:cubicBezTo>
                    <a:pt x="17245" y="0"/>
                    <a:pt x="0" y="17245"/>
                    <a:pt x="0" y="38544"/>
                  </a:cubicBezTo>
                  <a:cubicBezTo>
                    <a:pt x="0" y="59842"/>
                    <a:pt x="17245" y="77086"/>
                    <a:pt x="38544" y="77086"/>
                  </a:cubicBezTo>
                  <a:cubicBezTo>
                    <a:pt x="59842" y="77086"/>
                    <a:pt x="77086" y="59842"/>
                    <a:pt x="77086" y="38544"/>
                  </a:cubicBezTo>
                  <a:cubicBezTo>
                    <a:pt x="77086" y="17245"/>
                    <a:pt x="59842" y="0"/>
                    <a:pt x="38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164838" y="1995750"/>
              <a:ext cx="1598900" cy="1598900"/>
            </a:xfrm>
            <a:custGeom>
              <a:rect b="b" l="l" r="r" t="t"/>
              <a:pathLst>
                <a:path extrusionOk="0" h="63956" w="63956">
                  <a:moveTo>
                    <a:pt x="31979" y="1"/>
                  </a:moveTo>
                  <a:cubicBezTo>
                    <a:pt x="14318" y="1"/>
                    <a:pt x="1" y="14318"/>
                    <a:pt x="1" y="31979"/>
                  </a:cubicBezTo>
                  <a:cubicBezTo>
                    <a:pt x="1" y="49638"/>
                    <a:pt x="14318" y="63956"/>
                    <a:pt x="31979" y="63956"/>
                  </a:cubicBezTo>
                  <a:cubicBezTo>
                    <a:pt x="49638" y="63956"/>
                    <a:pt x="63956" y="49638"/>
                    <a:pt x="63956" y="31979"/>
                  </a:cubicBezTo>
                  <a:cubicBezTo>
                    <a:pt x="63956" y="14318"/>
                    <a:pt x="49638" y="1"/>
                    <a:pt x="319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214788" y="2045700"/>
              <a:ext cx="1499050" cy="1499050"/>
            </a:xfrm>
            <a:custGeom>
              <a:rect b="b" l="l" r="r" t="t"/>
              <a:pathLst>
                <a:path extrusionOk="0" h="59962" w="59962">
                  <a:moveTo>
                    <a:pt x="29981" y="1"/>
                  </a:moveTo>
                  <a:cubicBezTo>
                    <a:pt x="13428" y="1"/>
                    <a:pt x="1" y="13428"/>
                    <a:pt x="1" y="29981"/>
                  </a:cubicBezTo>
                  <a:cubicBezTo>
                    <a:pt x="1" y="46532"/>
                    <a:pt x="13428" y="59961"/>
                    <a:pt x="29981" y="59961"/>
                  </a:cubicBezTo>
                  <a:cubicBezTo>
                    <a:pt x="46533" y="59961"/>
                    <a:pt x="59961" y="46532"/>
                    <a:pt x="59961" y="29981"/>
                  </a:cubicBezTo>
                  <a:cubicBezTo>
                    <a:pt x="59961" y="13428"/>
                    <a:pt x="46533" y="1"/>
                    <a:pt x="299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932663" y="2763575"/>
              <a:ext cx="63300" cy="63300"/>
            </a:xfrm>
            <a:custGeom>
              <a:rect b="b" l="l" r="r" t="t"/>
              <a:pathLst>
                <a:path extrusionOk="0" h="2532" w="2532">
                  <a:moveTo>
                    <a:pt x="1266" y="0"/>
                  </a:moveTo>
                  <a:cubicBezTo>
                    <a:pt x="573" y="0"/>
                    <a:pt x="0" y="573"/>
                    <a:pt x="0" y="1266"/>
                  </a:cubicBezTo>
                  <a:cubicBezTo>
                    <a:pt x="0" y="1957"/>
                    <a:pt x="573" y="2532"/>
                    <a:pt x="1266" y="2532"/>
                  </a:cubicBezTo>
                  <a:cubicBezTo>
                    <a:pt x="1957" y="2532"/>
                    <a:pt x="2532" y="1957"/>
                    <a:pt x="2532" y="1266"/>
                  </a:cubicBezTo>
                  <a:cubicBezTo>
                    <a:pt x="2532" y="573"/>
                    <a:pt x="1957" y="0"/>
                    <a:pt x="1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957388" y="2076825"/>
              <a:ext cx="13850" cy="109325"/>
            </a:xfrm>
            <a:custGeom>
              <a:rect b="b" l="l" r="r" t="t"/>
              <a:pathLst>
                <a:path extrusionOk="0" h="4373" w="554">
                  <a:moveTo>
                    <a:pt x="277" y="1"/>
                  </a:moveTo>
                  <a:cubicBezTo>
                    <a:pt x="119" y="1"/>
                    <a:pt x="0" y="120"/>
                    <a:pt x="0" y="278"/>
                  </a:cubicBezTo>
                  <a:lnTo>
                    <a:pt x="0" y="4114"/>
                  </a:lnTo>
                  <a:cubicBezTo>
                    <a:pt x="0" y="4253"/>
                    <a:pt x="119" y="4372"/>
                    <a:pt x="277" y="4372"/>
                  </a:cubicBezTo>
                  <a:cubicBezTo>
                    <a:pt x="435" y="4372"/>
                    <a:pt x="554" y="4253"/>
                    <a:pt x="554" y="4114"/>
                  </a:cubicBezTo>
                  <a:lnTo>
                    <a:pt x="554" y="278"/>
                  </a:lnTo>
                  <a:cubicBezTo>
                    <a:pt x="554" y="120"/>
                    <a:pt x="435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1957388" y="3404300"/>
              <a:ext cx="13850" cy="109275"/>
            </a:xfrm>
            <a:custGeom>
              <a:rect b="b" l="l" r="r" t="t"/>
              <a:pathLst>
                <a:path extrusionOk="0" h="4371" w="554">
                  <a:moveTo>
                    <a:pt x="277" y="1"/>
                  </a:moveTo>
                  <a:cubicBezTo>
                    <a:pt x="119" y="1"/>
                    <a:pt x="0" y="119"/>
                    <a:pt x="0" y="257"/>
                  </a:cubicBezTo>
                  <a:lnTo>
                    <a:pt x="0" y="4094"/>
                  </a:lnTo>
                  <a:cubicBezTo>
                    <a:pt x="0" y="4233"/>
                    <a:pt x="119" y="4370"/>
                    <a:pt x="277" y="4370"/>
                  </a:cubicBezTo>
                  <a:cubicBezTo>
                    <a:pt x="435" y="4370"/>
                    <a:pt x="554" y="4233"/>
                    <a:pt x="554" y="4094"/>
                  </a:cubicBezTo>
                  <a:lnTo>
                    <a:pt x="554" y="257"/>
                  </a:lnTo>
                  <a:cubicBezTo>
                    <a:pt x="554" y="119"/>
                    <a:pt x="435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2303938" y="2186075"/>
              <a:ext cx="37125" cy="54450"/>
            </a:xfrm>
            <a:custGeom>
              <a:rect b="b" l="l" r="r" t="t"/>
              <a:pathLst>
                <a:path extrusionOk="0" h="2178" w="1485">
                  <a:moveTo>
                    <a:pt x="1332" y="1"/>
                  </a:moveTo>
                  <a:cubicBezTo>
                    <a:pt x="1283" y="1"/>
                    <a:pt x="1233" y="23"/>
                    <a:pt x="1207" y="61"/>
                  </a:cubicBezTo>
                  <a:lnTo>
                    <a:pt x="40" y="1980"/>
                  </a:lnTo>
                  <a:cubicBezTo>
                    <a:pt x="0" y="2038"/>
                    <a:pt x="21" y="2117"/>
                    <a:pt x="79" y="2157"/>
                  </a:cubicBezTo>
                  <a:cubicBezTo>
                    <a:pt x="100" y="2177"/>
                    <a:pt x="139" y="2177"/>
                    <a:pt x="158" y="2177"/>
                  </a:cubicBezTo>
                  <a:cubicBezTo>
                    <a:pt x="198" y="2177"/>
                    <a:pt x="237" y="2157"/>
                    <a:pt x="277" y="2117"/>
                  </a:cubicBezTo>
                  <a:lnTo>
                    <a:pt x="1445" y="200"/>
                  </a:lnTo>
                  <a:cubicBezTo>
                    <a:pt x="1484" y="140"/>
                    <a:pt x="1464" y="61"/>
                    <a:pt x="1405" y="21"/>
                  </a:cubicBezTo>
                  <a:cubicBezTo>
                    <a:pt x="1384" y="7"/>
                    <a:pt x="1358" y="1"/>
                    <a:pt x="1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1587563" y="3349875"/>
              <a:ext cx="37100" cy="54450"/>
            </a:xfrm>
            <a:custGeom>
              <a:rect b="b" l="l" r="r" t="t"/>
              <a:pathLst>
                <a:path extrusionOk="0" h="2178" w="1484">
                  <a:moveTo>
                    <a:pt x="1331" y="1"/>
                  </a:moveTo>
                  <a:cubicBezTo>
                    <a:pt x="1283" y="1"/>
                    <a:pt x="1232" y="23"/>
                    <a:pt x="1206" y="61"/>
                  </a:cubicBezTo>
                  <a:lnTo>
                    <a:pt x="40" y="1980"/>
                  </a:lnTo>
                  <a:cubicBezTo>
                    <a:pt x="1" y="2039"/>
                    <a:pt x="20" y="2118"/>
                    <a:pt x="80" y="2157"/>
                  </a:cubicBezTo>
                  <a:cubicBezTo>
                    <a:pt x="99" y="2178"/>
                    <a:pt x="138" y="2178"/>
                    <a:pt x="159" y="2178"/>
                  </a:cubicBezTo>
                  <a:cubicBezTo>
                    <a:pt x="198" y="2178"/>
                    <a:pt x="238" y="2157"/>
                    <a:pt x="278" y="2118"/>
                  </a:cubicBezTo>
                  <a:lnTo>
                    <a:pt x="1444" y="200"/>
                  </a:lnTo>
                  <a:cubicBezTo>
                    <a:pt x="1483" y="140"/>
                    <a:pt x="1464" y="61"/>
                    <a:pt x="1404" y="21"/>
                  </a:cubicBezTo>
                  <a:cubicBezTo>
                    <a:pt x="1383" y="7"/>
                    <a:pt x="1358" y="1"/>
                    <a:pt x="1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2532338" y="2444275"/>
              <a:ext cx="56400" cy="34550"/>
            </a:xfrm>
            <a:custGeom>
              <a:rect b="b" l="l" r="r" t="t"/>
              <a:pathLst>
                <a:path extrusionOk="0" h="1382" w="2256">
                  <a:moveTo>
                    <a:pt x="2095" y="0"/>
                  </a:moveTo>
                  <a:cubicBezTo>
                    <a:pt x="2074" y="0"/>
                    <a:pt x="2055" y="5"/>
                    <a:pt x="2038" y="16"/>
                  </a:cubicBezTo>
                  <a:lnTo>
                    <a:pt x="80" y="1124"/>
                  </a:lnTo>
                  <a:cubicBezTo>
                    <a:pt x="21" y="1163"/>
                    <a:pt x="1" y="1242"/>
                    <a:pt x="21" y="1302"/>
                  </a:cubicBezTo>
                  <a:cubicBezTo>
                    <a:pt x="61" y="1361"/>
                    <a:pt x="100" y="1381"/>
                    <a:pt x="159" y="1381"/>
                  </a:cubicBezTo>
                  <a:cubicBezTo>
                    <a:pt x="179" y="1381"/>
                    <a:pt x="198" y="1381"/>
                    <a:pt x="219" y="1361"/>
                  </a:cubicBezTo>
                  <a:lnTo>
                    <a:pt x="2176" y="253"/>
                  </a:lnTo>
                  <a:cubicBezTo>
                    <a:pt x="2236" y="234"/>
                    <a:pt x="2255" y="135"/>
                    <a:pt x="2236" y="76"/>
                  </a:cubicBezTo>
                  <a:cubicBezTo>
                    <a:pt x="2208" y="33"/>
                    <a:pt x="2148" y="0"/>
                    <a:pt x="2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339863" y="3111600"/>
              <a:ext cx="56375" cy="34650"/>
            </a:xfrm>
            <a:custGeom>
              <a:rect b="b" l="l" r="r" t="t"/>
              <a:pathLst>
                <a:path extrusionOk="0" h="1386" w="2255">
                  <a:moveTo>
                    <a:pt x="2115" y="1"/>
                  </a:moveTo>
                  <a:cubicBezTo>
                    <a:pt x="2090" y="1"/>
                    <a:pt x="2064" y="7"/>
                    <a:pt x="2038" y="20"/>
                  </a:cubicBezTo>
                  <a:lnTo>
                    <a:pt x="79" y="1128"/>
                  </a:lnTo>
                  <a:cubicBezTo>
                    <a:pt x="21" y="1148"/>
                    <a:pt x="0" y="1247"/>
                    <a:pt x="21" y="1307"/>
                  </a:cubicBezTo>
                  <a:cubicBezTo>
                    <a:pt x="60" y="1346"/>
                    <a:pt x="100" y="1386"/>
                    <a:pt x="139" y="1386"/>
                  </a:cubicBezTo>
                  <a:cubicBezTo>
                    <a:pt x="179" y="1386"/>
                    <a:pt x="198" y="1365"/>
                    <a:pt x="219" y="1365"/>
                  </a:cubicBezTo>
                  <a:lnTo>
                    <a:pt x="2176" y="258"/>
                  </a:lnTo>
                  <a:cubicBezTo>
                    <a:pt x="2236" y="218"/>
                    <a:pt x="2255" y="139"/>
                    <a:pt x="2236" y="81"/>
                  </a:cubicBezTo>
                  <a:cubicBezTo>
                    <a:pt x="2209" y="28"/>
                    <a:pt x="2165" y="1"/>
                    <a:pt x="2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518013" y="3135325"/>
              <a:ext cx="55875" cy="36125"/>
            </a:xfrm>
            <a:custGeom>
              <a:rect b="b" l="l" r="r" t="t"/>
              <a:pathLst>
                <a:path extrusionOk="0" h="1445" w="2235">
                  <a:moveTo>
                    <a:pt x="166" y="0"/>
                  </a:moveTo>
                  <a:cubicBezTo>
                    <a:pt x="119" y="0"/>
                    <a:pt x="73" y="22"/>
                    <a:pt x="59" y="60"/>
                  </a:cubicBezTo>
                  <a:cubicBezTo>
                    <a:pt x="1" y="120"/>
                    <a:pt x="40" y="218"/>
                    <a:pt x="99" y="258"/>
                  </a:cubicBezTo>
                  <a:lnTo>
                    <a:pt x="2018" y="1426"/>
                  </a:lnTo>
                  <a:cubicBezTo>
                    <a:pt x="2037" y="1445"/>
                    <a:pt x="2058" y="1445"/>
                    <a:pt x="2077" y="1445"/>
                  </a:cubicBezTo>
                  <a:cubicBezTo>
                    <a:pt x="2137" y="1445"/>
                    <a:pt x="2176" y="1426"/>
                    <a:pt x="2195" y="1386"/>
                  </a:cubicBezTo>
                  <a:cubicBezTo>
                    <a:pt x="2235" y="1326"/>
                    <a:pt x="2216" y="1228"/>
                    <a:pt x="2156" y="1188"/>
                  </a:cubicBezTo>
                  <a:lnTo>
                    <a:pt x="238" y="21"/>
                  </a:lnTo>
                  <a:cubicBezTo>
                    <a:pt x="217" y="7"/>
                    <a:pt x="191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354688" y="2418950"/>
              <a:ext cx="55400" cy="36150"/>
            </a:xfrm>
            <a:custGeom>
              <a:rect b="b" l="l" r="r" t="t"/>
              <a:pathLst>
                <a:path extrusionOk="0" h="1446" w="2216">
                  <a:moveTo>
                    <a:pt x="150" y="1"/>
                  </a:moveTo>
                  <a:cubicBezTo>
                    <a:pt x="107" y="1"/>
                    <a:pt x="66" y="22"/>
                    <a:pt x="40" y="61"/>
                  </a:cubicBezTo>
                  <a:cubicBezTo>
                    <a:pt x="1" y="119"/>
                    <a:pt x="21" y="219"/>
                    <a:pt x="80" y="259"/>
                  </a:cubicBezTo>
                  <a:lnTo>
                    <a:pt x="1999" y="1425"/>
                  </a:lnTo>
                  <a:cubicBezTo>
                    <a:pt x="2018" y="1445"/>
                    <a:pt x="2038" y="1445"/>
                    <a:pt x="2057" y="1445"/>
                  </a:cubicBezTo>
                  <a:cubicBezTo>
                    <a:pt x="2117" y="1445"/>
                    <a:pt x="2157" y="1425"/>
                    <a:pt x="2176" y="1385"/>
                  </a:cubicBezTo>
                  <a:cubicBezTo>
                    <a:pt x="2215" y="1327"/>
                    <a:pt x="2196" y="1227"/>
                    <a:pt x="2136" y="1187"/>
                  </a:cubicBezTo>
                  <a:lnTo>
                    <a:pt x="219" y="21"/>
                  </a:lnTo>
                  <a:cubicBezTo>
                    <a:pt x="197" y="7"/>
                    <a:pt x="174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280188" y="3363725"/>
              <a:ext cx="35150" cy="55900"/>
            </a:xfrm>
            <a:custGeom>
              <a:rect b="b" l="l" r="r" t="t"/>
              <a:pathLst>
                <a:path extrusionOk="0" h="2236" w="1406">
                  <a:moveTo>
                    <a:pt x="167" y="1"/>
                  </a:moveTo>
                  <a:cubicBezTo>
                    <a:pt x="144" y="1"/>
                    <a:pt x="121" y="7"/>
                    <a:pt x="101" y="21"/>
                  </a:cubicBezTo>
                  <a:cubicBezTo>
                    <a:pt x="21" y="42"/>
                    <a:pt x="1" y="140"/>
                    <a:pt x="40" y="200"/>
                  </a:cubicBezTo>
                  <a:lnTo>
                    <a:pt x="1129" y="2157"/>
                  </a:lnTo>
                  <a:cubicBezTo>
                    <a:pt x="1168" y="2196"/>
                    <a:pt x="1208" y="2236"/>
                    <a:pt x="1267" y="2236"/>
                  </a:cubicBezTo>
                  <a:cubicBezTo>
                    <a:pt x="1287" y="2236"/>
                    <a:pt x="1306" y="2217"/>
                    <a:pt x="1327" y="2217"/>
                  </a:cubicBezTo>
                  <a:cubicBezTo>
                    <a:pt x="1385" y="2177"/>
                    <a:pt x="1406" y="2098"/>
                    <a:pt x="1385" y="2019"/>
                  </a:cubicBezTo>
                  <a:lnTo>
                    <a:pt x="278" y="61"/>
                  </a:lnTo>
                  <a:cubicBezTo>
                    <a:pt x="252" y="23"/>
                    <a:pt x="210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612763" y="2170875"/>
              <a:ext cx="35625" cy="56275"/>
            </a:xfrm>
            <a:custGeom>
              <a:rect b="b" l="l" r="r" t="t"/>
              <a:pathLst>
                <a:path extrusionOk="0" h="2251" w="1425">
                  <a:moveTo>
                    <a:pt x="153" y="1"/>
                  </a:moveTo>
                  <a:cubicBezTo>
                    <a:pt x="135" y="1"/>
                    <a:pt x="117" y="6"/>
                    <a:pt x="100" y="17"/>
                  </a:cubicBezTo>
                  <a:cubicBezTo>
                    <a:pt x="40" y="56"/>
                    <a:pt x="1" y="136"/>
                    <a:pt x="40" y="215"/>
                  </a:cubicBezTo>
                  <a:lnTo>
                    <a:pt x="1148" y="2172"/>
                  </a:lnTo>
                  <a:cubicBezTo>
                    <a:pt x="1168" y="2211"/>
                    <a:pt x="1208" y="2251"/>
                    <a:pt x="1266" y="2251"/>
                  </a:cubicBezTo>
                  <a:cubicBezTo>
                    <a:pt x="1287" y="2251"/>
                    <a:pt x="1306" y="2232"/>
                    <a:pt x="1326" y="2232"/>
                  </a:cubicBezTo>
                  <a:cubicBezTo>
                    <a:pt x="1405" y="2192"/>
                    <a:pt x="1424" y="2113"/>
                    <a:pt x="1385" y="2034"/>
                  </a:cubicBezTo>
                  <a:lnTo>
                    <a:pt x="277" y="75"/>
                  </a:lnTo>
                  <a:cubicBezTo>
                    <a:pt x="249" y="33"/>
                    <a:pt x="200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2573388" y="2788300"/>
              <a:ext cx="109275" cy="13850"/>
            </a:xfrm>
            <a:custGeom>
              <a:rect b="b" l="l" r="r" t="t"/>
              <a:pathLst>
                <a:path extrusionOk="0" h="554" w="4371">
                  <a:moveTo>
                    <a:pt x="257" y="0"/>
                  </a:moveTo>
                  <a:cubicBezTo>
                    <a:pt x="119" y="0"/>
                    <a:pt x="1" y="119"/>
                    <a:pt x="1" y="277"/>
                  </a:cubicBezTo>
                  <a:cubicBezTo>
                    <a:pt x="1" y="435"/>
                    <a:pt x="119" y="554"/>
                    <a:pt x="257" y="554"/>
                  </a:cubicBezTo>
                  <a:lnTo>
                    <a:pt x="4094" y="554"/>
                  </a:lnTo>
                  <a:cubicBezTo>
                    <a:pt x="4252" y="554"/>
                    <a:pt x="4370" y="435"/>
                    <a:pt x="4370" y="277"/>
                  </a:cubicBezTo>
                  <a:cubicBezTo>
                    <a:pt x="4370" y="119"/>
                    <a:pt x="4252" y="0"/>
                    <a:pt x="4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245913" y="2788300"/>
              <a:ext cx="109325" cy="13850"/>
            </a:xfrm>
            <a:custGeom>
              <a:rect b="b" l="l" r="r" t="t"/>
              <a:pathLst>
                <a:path extrusionOk="0" h="554" w="4373">
                  <a:moveTo>
                    <a:pt x="278" y="0"/>
                  </a:moveTo>
                  <a:cubicBezTo>
                    <a:pt x="140" y="0"/>
                    <a:pt x="1" y="119"/>
                    <a:pt x="1" y="277"/>
                  </a:cubicBezTo>
                  <a:cubicBezTo>
                    <a:pt x="1" y="435"/>
                    <a:pt x="140" y="554"/>
                    <a:pt x="278" y="554"/>
                  </a:cubicBezTo>
                  <a:lnTo>
                    <a:pt x="4114" y="554"/>
                  </a:lnTo>
                  <a:cubicBezTo>
                    <a:pt x="4253" y="554"/>
                    <a:pt x="4372" y="435"/>
                    <a:pt x="4372" y="277"/>
                  </a:cubicBezTo>
                  <a:cubicBezTo>
                    <a:pt x="4372" y="119"/>
                    <a:pt x="4253" y="0"/>
                    <a:pt x="4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1546038" y="2775425"/>
              <a:ext cx="544850" cy="34125"/>
            </a:xfrm>
            <a:custGeom>
              <a:rect b="b" l="l" r="r" t="t"/>
              <a:pathLst>
                <a:path extrusionOk="0" h="1365" w="21794">
                  <a:moveTo>
                    <a:pt x="296" y="1"/>
                  </a:moveTo>
                  <a:cubicBezTo>
                    <a:pt x="138" y="1"/>
                    <a:pt x="20" y="120"/>
                    <a:pt x="20" y="278"/>
                  </a:cubicBezTo>
                  <a:cubicBezTo>
                    <a:pt x="1" y="436"/>
                    <a:pt x="119" y="555"/>
                    <a:pt x="277" y="555"/>
                  </a:cubicBezTo>
                  <a:lnTo>
                    <a:pt x="21496" y="1365"/>
                  </a:lnTo>
                  <a:cubicBezTo>
                    <a:pt x="21556" y="1365"/>
                    <a:pt x="21596" y="1346"/>
                    <a:pt x="21635" y="1325"/>
                  </a:cubicBezTo>
                  <a:cubicBezTo>
                    <a:pt x="21714" y="1267"/>
                    <a:pt x="21773" y="1187"/>
                    <a:pt x="21773" y="1088"/>
                  </a:cubicBezTo>
                  <a:cubicBezTo>
                    <a:pt x="21794" y="950"/>
                    <a:pt x="21675" y="811"/>
                    <a:pt x="21517" y="811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961338" y="2224175"/>
              <a:ext cx="14325" cy="691175"/>
            </a:xfrm>
            <a:custGeom>
              <a:rect b="b" l="l" r="r" t="t"/>
              <a:pathLst>
                <a:path extrusionOk="0" h="27647" w="573">
                  <a:moveTo>
                    <a:pt x="296" y="0"/>
                  </a:moveTo>
                  <a:cubicBezTo>
                    <a:pt x="138" y="0"/>
                    <a:pt x="19" y="119"/>
                    <a:pt x="19" y="277"/>
                  </a:cubicBezTo>
                  <a:lnTo>
                    <a:pt x="0" y="27370"/>
                  </a:lnTo>
                  <a:cubicBezTo>
                    <a:pt x="0" y="27528"/>
                    <a:pt x="119" y="27647"/>
                    <a:pt x="277" y="27647"/>
                  </a:cubicBezTo>
                  <a:cubicBezTo>
                    <a:pt x="375" y="27647"/>
                    <a:pt x="454" y="27588"/>
                    <a:pt x="514" y="27509"/>
                  </a:cubicBezTo>
                  <a:cubicBezTo>
                    <a:pt x="533" y="27469"/>
                    <a:pt x="554" y="27430"/>
                    <a:pt x="554" y="27370"/>
                  </a:cubicBezTo>
                  <a:lnTo>
                    <a:pt x="573" y="277"/>
                  </a:lnTo>
                  <a:cubicBezTo>
                    <a:pt x="573" y="119"/>
                    <a:pt x="454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/>
        </p:nvSpPr>
        <p:spPr>
          <a:xfrm>
            <a:off x="2081725" y="3455525"/>
            <a:ext cx="447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project aims to develop a reliable demand forecasting model to help the company optimize their inventory management and staffing strategies, and ultimately improve customer satisfaction and profitability.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7202488" y="3411275"/>
            <a:ext cx="1088100" cy="1108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7" name="Google Shape;107;p14"/>
          <p:cNvGrpSpPr/>
          <p:nvPr/>
        </p:nvGrpSpPr>
        <p:grpSpPr>
          <a:xfrm>
            <a:off x="7505580" y="3721721"/>
            <a:ext cx="481920" cy="487298"/>
            <a:chOff x="2496894" y="3680964"/>
            <a:chExt cx="357720" cy="355148"/>
          </a:xfrm>
        </p:grpSpPr>
        <p:sp>
          <p:nvSpPr>
            <p:cNvPr id="108" name="Google Shape;108;p14"/>
            <p:cNvSpPr/>
            <p:nvPr/>
          </p:nvSpPr>
          <p:spPr>
            <a:xfrm>
              <a:off x="2598224" y="3786549"/>
              <a:ext cx="37852" cy="59763"/>
            </a:xfrm>
            <a:custGeom>
              <a:rect b="b" l="l" r="r" t="t"/>
              <a:pathLst>
                <a:path extrusionOk="0" h="1882" w="1192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29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37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2715051" y="3786549"/>
              <a:ext cx="37852" cy="59763"/>
            </a:xfrm>
            <a:custGeom>
              <a:rect b="b" l="l" r="r" t="t"/>
              <a:pathLst>
                <a:path extrusionOk="0" h="1882" w="1192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30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25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496894" y="3680964"/>
              <a:ext cx="297989" cy="296528"/>
            </a:xfrm>
            <a:custGeom>
              <a:rect b="b" l="l" r="r" t="t"/>
              <a:pathLst>
                <a:path extrusionOk="0" h="9338" w="9384">
                  <a:moveTo>
                    <a:pt x="5643" y="0"/>
                  </a:moveTo>
                  <a:cubicBezTo>
                    <a:pt x="5580" y="0"/>
                    <a:pt x="5517" y="1"/>
                    <a:pt x="5454" y="3"/>
                  </a:cubicBezTo>
                  <a:cubicBezTo>
                    <a:pt x="4025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37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84" y="9338"/>
                    <a:pt x="1620" y="9314"/>
                    <a:pt x="1644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394" y="4075"/>
                    <a:pt x="930" y="2813"/>
                    <a:pt x="1882" y="1861"/>
                  </a:cubicBezTo>
                  <a:cubicBezTo>
                    <a:pt x="2835" y="908"/>
                    <a:pt x="4109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7" y="323"/>
                    <a:pt x="8108" y="796"/>
                    <a:pt x="9073" y="1634"/>
                  </a:cubicBezTo>
                  <a:cubicBezTo>
                    <a:pt x="9108" y="1663"/>
                    <a:pt x="9150" y="1678"/>
                    <a:pt x="9191" y="1678"/>
                  </a:cubicBezTo>
                  <a:cubicBezTo>
                    <a:pt x="9236" y="1678"/>
                    <a:pt x="9280" y="1660"/>
                    <a:pt x="9312" y="1623"/>
                  </a:cubicBezTo>
                  <a:cubicBezTo>
                    <a:pt x="9383" y="1551"/>
                    <a:pt x="9383" y="1444"/>
                    <a:pt x="9312" y="1384"/>
                  </a:cubicBezTo>
                  <a:cubicBezTo>
                    <a:pt x="8288" y="486"/>
                    <a:pt x="6992" y="0"/>
                    <a:pt x="5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2555895" y="3739075"/>
              <a:ext cx="298719" cy="297036"/>
            </a:xfrm>
            <a:custGeom>
              <a:rect b="b" l="l" r="r" t="t"/>
              <a:pathLst>
                <a:path extrusionOk="0" h="9354" w="9407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44" y="102"/>
                    <a:pt x="7644" y="209"/>
                    <a:pt x="7704" y="281"/>
                  </a:cubicBezTo>
                  <a:cubicBezTo>
                    <a:pt x="8585" y="1281"/>
                    <a:pt x="9061" y="2579"/>
                    <a:pt x="9013" y="3912"/>
                  </a:cubicBezTo>
                  <a:cubicBezTo>
                    <a:pt x="8978" y="5257"/>
                    <a:pt x="8430" y="6520"/>
                    <a:pt x="7489" y="7472"/>
                  </a:cubicBezTo>
                  <a:cubicBezTo>
                    <a:pt x="6537" y="8425"/>
                    <a:pt x="5263" y="8972"/>
                    <a:pt x="3929" y="9008"/>
                  </a:cubicBezTo>
                  <a:cubicBezTo>
                    <a:pt x="3881" y="9009"/>
                    <a:pt x="3833" y="9010"/>
                    <a:pt x="3785" y="9010"/>
                  </a:cubicBezTo>
                  <a:cubicBezTo>
                    <a:pt x="2491" y="9010"/>
                    <a:pt x="1251" y="8548"/>
                    <a:pt x="298" y="7698"/>
                  </a:cubicBezTo>
                  <a:cubicBezTo>
                    <a:pt x="264" y="7670"/>
                    <a:pt x="222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72" y="7948"/>
                  </a:cubicBezTo>
                  <a:cubicBezTo>
                    <a:pt x="1096" y="8853"/>
                    <a:pt x="2393" y="9353"/>
                    <a:pt x="3763" y="9353"/>
                  </a:cubicBezTo>
                  <a:lnTo>
                    <a:pt x="3929" y="9353"/>
                  </a:lnTo>
                  <a:cubicBezTo>
                    <a:pt x="5358" y="9306"/>
                    <a:pt x="6692" y="8722"/>
                    <a:pt x="7704" y="7710"/>
                  </a:cubicBezTo>
                  <a:cubicBezTo>
                    <a:pt x="8716" y="6698"/>
                    <a:pt x="9299" y="5365"/>
                    <a:pt x="9347" y="3936"/>
                  </a:cubicBezTo>
                  <a:cubicBezTo>
                    <a:pt x="9406" y="2507"/>
                    <a:pt x="8894" y="1126"/>
                    <a:pt x="7966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569867" y="3875336"/>
              <a:ext cx="211393" cy="99139"/>
            </a:xfrm>
            <a:custGeom>
              <a:rect b="b" l="l" r="r" t="t"/>
              <a:pathLst>
                <a:path extrusionOk="0" h="3122" w="6657">
                  <a:moveTo>
                    <a:pt x="5692" y="478"/>
                  </a:moveTo>
                  <a:lnTo>
                    <a:pt x="5692" y="478"/>
                  </a:lnTo>
                  <a:cubicBezTo>
                    <a:pt x="5644" y="562"/>
                    <a:pt x="5597" y="657"/>
                    <a:pt x="5537" y="728"/>
                  </a:cubicBezTo>
                  <a:cubicBezTo>
                    <a:pt x="5466" y="859"/>
                    <a:pt x="5311" y="931"/>
                    <a:pt x="5156" y="966"/>
                  </a:cubicBezTo>
                  <a:cubicBezTo>
                    <a:pt x="4537" y="1038"/>
                    <a:pt x="3918" y="1074"/>
                    <a:pt x="3323" y="1074"/>
                  </a:cubicBezTo>
                  <a:cubicBezTo>
                    <a:pt x="2715" y="1074"/>
                    <a:pt x="2096" y="1038"/>
                    <a:pt x="1489" y="966"/>
                  </a:cubicBezTo>
                  <a:cubicBezTo>
                    <a:pt x="1334" y="955"/>
                    <a:pt x="1191" y="859"/>
                    <a:pt x="1108" y="740"/>
                  </a:cubicBezTo>
                  <a:cubicBezTo>
                    <a:pt x="1049" y="657"/>
                    <a:pt x="1001" y="574"/>
                    <a:pt x="953" y="490"/>
                  </a:cubicBezTo>
                  <a:lnTo>
                    <a:pt x="953" y="490"/>
                  </a:lnTo>
                  <a:cubicBezTo>
                    <a:pt x="1727" y="609"/>
                    <a:pt x="2525" y="681"/>
                    <a:pt x="3323" y="681"/>
                  </a:cubicBezTo>
                  <a:cubicBezTo>
                    <a:pt x="4120" y="681"/>
                    <a:pt x="4918" y="609"/>
                    <a:pt x="5692" y="478"/>
                  </a:cubicBezTo>
                  <a:close/>
                  <a:moveTo>
                    <a:pt x="6347" y="324"/>
                  </a:moveTo>
                  <a:cubicBezTo>
                    <a:pt x="6311" y="335"/>
                    <a:pt x="6311" y="335"/>
                    <a:pt x="6311" y="359"/>
                  </a:cubicBezTo>
                  <a:cubicBezTo>
                    <a:pt x="6121" y="1050"/>
                    <a:pt x="5716" y="1681"/>
                    <a:pt x="5180" y="2121"/>
                  </a:cubicBezTo>
                  <a:cubicBezTo>
                    <a:pt x="4644" y="2574"/>
                    <a:pt x="3989" y="2812"/>
                    <a:pt x="3323" y="2812"/>
                  </a:cubicBezTo>
                  <a:cubicBezTo>
                    <a:pt x="2656" y="2812"/>
                    <a:pt x="2001" y="2574"/>
                    <a:pt x="1465" y="2121"/>
                  </a:cubicBezTo>
                  <a:cubicBezTo>
                    <a:pt x="941" y="1693"/>
                    <a:pt x="537" y="1050"/>
                    <a:pt x="334" y="359"/>
                  </a:cubicBezTo>
                  <a:lnTo>
                    <a:pt x="334" y="335"/>
                  </a:lnTo>
                  <a:cubicBezTo>
                    <a:pt x="406" y="359"/>
                    <a:pt x="477" y="371"/>
                    <a:pt x="572" y="395"/>
                  </a:cubicBezTo>
                  <a:cubicBezTo>
                    <a:pt x="644" y="574"/>
                    <a:pt x="739" y="752"/>
                    <a:pt x="834" y="907"/>
                  </a:cubicBezTo>
                  <a:cubicBezTo>
                    <a:pt x="965" y="1109"/>
                    <a:pt x="1203" y="1264"/>
                    <a:pt x="1465" y="1276"/>
                  </a:cubicBezTo>
                  <a:cubicBezTo>
                    <a:pt x="2084" y="1347"/>
                    <a:pt x="2715" y="1383"/>
                    <a:pt x="3335" y="1383"/>
                  </a:cubicBezTo>
                  <a:cubicBezTo>
                    <a:pt x="3954" y="1383"/>
                    <a:pt x="4585" y="1347"/>
                    <a:pt x="5216" y="1276"/>
                  </a:cubicBezTo>
                  <a:cubicBezTo>
                    <a:pt x="5466" y="1240"/>
                    <a:pt x="5704" y="1109"/>
                    <a:pt x="5835" y="883"/>
                  </a:cubicBezTo>
                  <a:cubicBezTo>
                    <a:pt x="5942" y="728"/>
                    <a:pt x="6037" y="562"/>
                    <a:pt x="6109" y="383"/>
                  </a:cubicBezTo>
                  <a:cubicBezTo>
                    <a:pt x="6180" y="371"/>
                    <a:pt x="6252" y="347"/>
                    <a:pt x="6347" y="324"/>
                  </a:cubicBezTo>
                  <a:close/>
                  <a:moveTo>
                    <a:pt x="334" y="0"/>
                  </a:moveTo>
                  <a:cubicBezTo>
                    <a:pt x="256" y="0"/>
                    <a:pt x="181" y="36"/>
                    <a:pt x="120" y="97"/>
                  </a:cubicBezTo>
                  <a:cubicBezTo>
                    <a:pt x="37" y="193"/>
                    <a:pt x="1" y="324"/>
                    <a:pt x="37" y="443"/>
                  </a:cubicBezTo>
                  <a:cubicBezTo>
                    <a:pt x="251" y="1217"/>
                    <a:pt x="668" y="1883"/>
                    <a:pt x="1263" y="2360"/>
                  </a:cubicBezTo>
                  <a:cubicBezTo>
                    <a:pt x="1858" y="2871"/>
                    <a:pt x="2596" y="3122"/>
                    <a:pt x="3335" y="3122"/>
                  </a:cubicBezTo>
                  <a:cubicBezTo>
                    <a:pt x="4097" y="3122"/>
                    <a:pt x="4811" y="2860"/>
                    <a:pt x="5406" y="2360"/>
                  </a:cubicBezTo>
                  <a:cubicBezTo>
                    <a:pt x="5990" y="1871"/>
                    <a:pt x="6418" y="1205"/>
                    <a:pt x="6645" y="443"/>
                  </a:cubicBezTo>
                  <a:cubicBezTo>
                    <a:pt x="6656" y="324"/>
                    <a:pt x="6633" y="193"/>
                    <a:pt x="6549" y="97"/>
                  </a:cubicBezTo>
                  <a:cubicBezTo>
                    <a:pt x="6495" y="43"/>
                    <a:pt x="6412" y="2"/>
                    <a:pt x="6328" y="2"/>
                  </a:cubicBezTo>
                  <a:cubicBezTo>
                    <a:pt x="6302" y="2"/>
                    <a:pt x="6277" y="6"/>
                    <a:pt x="6252" y="14"/>
                  </a:cubicBezTo>
                  <a:cubicBezTo>
                    <a:pt x="5323" y="240"/>
                    <a:pt x="4335" y="359"/>
                    <a:pt x="3335" y="359"/>
                  </a:cubicBezTo>
                  <a:cubicBezTo>
                    <a:pt x="2334" y="359"/>
                    <a:pt x="1346" y="240"/>
                    <a:pt x="418" y="14"/>
                  </a:cubicBezTo>
                  <a:cubicBezTo>
                    <a:pt x="390" y="5"/>
                    <a:pt x="362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4"/>
          <p:cNvSpPr/>
          <p:nvPr/>
        </p:nvSpPr>
        <p:spPr>
          <a:xfrm>
            <a:off x="473626" y="1708725"/>
            <a:ext cx="1088100" cy="102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4" name="Google Shape;114;p14"/>
          <p:cNvGrpSpPr/>
          <p:nvPr/>
        </p:nvGrpSpPr>
        <p:grpSpPr>
          <a:xfrm>
            <a:off x="726452" y="1956793"/>
            <a:ext cx="582435" cy="531638"/>
            <a:chOff x="889343" y="3801227"/>
            <a:chExt cx="351585" cy="339705"/>
          </a:xfrm>
        </p:grpSpPr>
        <p:sp>
          <p:nvSpPr>
            <p:cNvPr id="115" name="Google Shape;115;p14"/>
            <p:cNvSpPr/>
            <p:nvPr/>
          </p:nvSpPr>
          <p:spPr>
            <a:xfrm>
              <a:off x="1014954" y="4068479"/>
              <a:ext cx="35862" cy="10233"/>
            </a:xfrm>
            <a:custGeom>
              <a:rect b="b" l="l" r="r" t="t"/>
              <a:pathLst>
                <a:path extrusionOk="0" h="323" w="1132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22"/>
                    <a:pt x="167" y="322"/>
                  </a:cubicBezTo>
                  <a:lnTo>
                    <a:pt x="977" y="322"/>
                  </a:lnTo>
                  <a:cubicBezTo>
                    <a:pt x="1060" y="322"/>
                    <a:pt x="1131" y="251"/>
                    <a:pt x="1131" y="168"/>
                  </a:cubicBezTo>
                  <a:cubicBezTo>
                    <a:pt x="1131" y="72"/>
                    <a:pt x="1060" y="1"/>
                    <a:pt x="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89343" y="3801227"/>
              <a:ext cx="351585" cy="339705"/>
            </a:xfrm>
            <a:custGeom>
              <a:rect b="b" l="l" r="r" t="t"/>
              <a:pathLst>
                <a:path extrusionOk="0" h="10723" w="11098">
                  <a:moveTo>
                    <a:pt x="3894" y="746"/>
                  </a:moveTo>
                  <a:lnTo>
                    <a:pt x="3894" y="746"/>
                  </a:lnTo>
                  <a:cubicBezTo>
                    <a:pt x="3763" y="1079"/>
                    <a:pt x="3572" y="1281"/>
                    <a:pt x="3418" y="1400"/>
                  </a:cubicBezTo>
                  <a:cubicBezTo>
                    <a:pt x="3465" y="1115"/>
                    <a:pt x="3644" y="865"/>
                    <a:pt x="3894" y="746"/>
                  </a:cubicBezTo>
                  <a:close/>
                  <a:moveTo>
                    <a:pt x="4823" y="662"/>
                  </a:moveTo>
                  <a:cubicBezTo>
                    <a:pt x="5275" y="662"/>
                    <a:pt x="5656" y="1043"/>
                    <a:pt x="5656" y="1496"/>
                  </a:cubicBezTo>
                  <a:lnTo>
                    <a:pt x="5656" y="2008"/>
                  </a:lnTo>
                  <a:cubicBezTo>
                    <a:pt x="4715" y="1912"/>
                    <a:pt x="4418" y="1067"/>
                    <a:pt x="4323" y="662"/>
                  </a:cubicBezTo>
                  <a:close/>
                  <a:moveTo>
                    <a:pt x="3108" y="2377"/>
                  </a:moveTo>
                  <a:lnTo>
                    <a:pt x="3108" y="2508"/>
                  </a:lnTo>
                  <a:cubicBezTo>
                    <a:pt x="3108" y="2591"/>
                    <a:pt x="3108" y="2674"/>
                    <a:pt x="3120" y="2746"/>
                  </a:cubicBezTo>
                  <a:cubicBezTo>
                    <a:pt x="3060" y="2710"/>
                    <a:pt x="3037" y="2651"/>
                    <a:pt x="3037" y="2555"/>
                  </a:cubicBezTo>
                  <a:cubicBezTo>
                    <a:pt x="3037" y="2484"/>
                    <a:pt x="3060" y="2424"/>
                    <a:pt x="3108" y="2377"/>
                  </a:cubicBezTo>
                  <a:close/>
                  <a:moveTo>
                    <a:pt x="5966" y="2377"/>
                  </a:moveTo>
                  <a:cubicBezTo>
                    <a:pt x="6013" y="2424"/>
                    <a:pt x="6037" y="2484"/>
                    <a:pt x="6037" y="2555"/>
                  </a:cubicBezTo>
                  <a:cubicBezTo>
                    <a:pt x="6037" y="2627"/>
                    <a:pt x="5989" y="2710"/>
                    <a:pt x="5954" y="2746"/>
                  </a:cubicBezTo>
                  <a:cubicBezTo>
                    <a:pt x="5966" y="2674"/>
                    <a:pt x="5966" y="2603"/>
                    <a:pt x="5966" y="2508"/>
                  </a:cubicBezTo>
                  <a:lnTo>
                    <a:pt x="5966" y="2377"/>
                  </a:lnTo>
                  <a:close/>
                  <a:moveTo>
                    <a:pt x="6870" y="3460"/>
                  </a:moveTo>
                  <a:lnTo>
                    <a:pt x="6870" y="3746"/>
                  </a:lnTo>
                  <a:lnTo>
                    <a:pt x="5430" y="3746"/>
                  </a:lnTo>
                  <a:cubicBezTo>
                    <a:pt x="5513" y="3651"/>
                    <a:pt x="5608" y="3567"/>
                    <a:pt x="5680" y="3460"/>
                  </a:cubicBezTo>
                  <a:close/>
                  <a:moveTo>
                    <a:pt x="4108" y="1055"/>
                  </a:moveTo>
                  <a:cubicBezTo>
                    <a:pt x="4323" y="1698"/>
                    <a:pt x="4823" y="2258"/>
                    <a:pt x="5656" y="2317"/>
                  </a:cubicBezTo>
                  <a:lnTo>
                    <a:pt x="5656" y="2508"/>
                  </a:lnTo>
                  <a:cubicBezTo>
                    <a:pt x="5656" y="2984"/>
                    <a:pt x="5394" y="3424"/>
                    <a:pt x="5001" y="3663"/>
                  </a:cubicBezTo>
                  <a:lnTo>
                    <a:pt x="4799" y="3758"/>
                  </a:lnTo>
                  <a:cubicBezTo>
                    <a:pt x="4721" y="3811"/>
                    <a:pt x="4629" y="3838"/>
                    <a:pt x="4535" y="3838"/>
                  </a:cubicBezTo>
                  <a:cubicBezTo>
                    <a:pt x="4442" y="3838"/>
                    <a:pt x="4346" y="3811"/>
                    <a:pt x="4263" y="3758"/>
                  </a:cubicBezTo>
                  <a:lnTo>
                    <a:pt x="4073" y="3663"/>
                  </a:lnTo>
                  <a:cubicBezTo>
                    <a:pt x="3668" y="3424"/>
                    <a:pt x="3418" y="2984"/>
                    <a:pt x="3418" y="2508"/>
                  </a:cubicBezTo>
                  <a:lnTo>
                    <a:pt x="3418" y="2174"/>
                  </a:lnTo>
                  <a:lnTo>
                    <a:pt x="3418" y="1769"/>
                  </a:lnTo>
                  <a:cubicBezTo>
                    <a:pt x="3584" y="1698"/>
                    <a:pt x="3882" y="1484"/>
                    <a:pt x="4108" y="1055"/>
                  </a:cubicBezTo>
                  <a:close/>
                  <a:moveTo>
                    <a:pt x="4977" y="4055"/>
                  </a:moveTo>
                  <a:lnTo>
                    <a:pt x="4977" y="4591"/>
                  </a:lnTo>
                  <a:lnTo>
                    <a:pt x="4537" y="4913"/>
                  </a:lnTo>
                  <a:lnTo>
                    <a:pt x="4084" y="4591"/>
                  </a:lnTo>
                  <a:lnTo>
                    <a:pt x="4084" y="4055"/>
                  </a:lnTo>
                  <a:lnTo>
                    <a:pt x="4120" y="4055"/>
                  </a:lnTo>
                  <a:cubicBezTo>
                    <a:pt x="4251" y="4139"/>
                    <a:pt x="4382" y="4163"/>
                    <a:pt x="4537" y="4163"/>
                  </a:cubicBezTo>
                  <a:cubicBezTo>
                    <a:pt x="4680" y="4163"/>
                    <a:pt x="4823" y="4139"/>
                    <a:pt x="4954" y="4055"/>
                  </a:cubicBezTo>
                  <a:close/>
                  <a:moveTo>
                    <a:pt x="4084" y="4972"/>
                  </a:moveTo>
                  <a:lnTo>
                    <a:pt x="4299" y="5115"/>
                  </a:lnTo>
                  <a:lnTo>
                    <a:pt x="4084" y="5365"/>
                  </a:lnTo>
                  <a:lnTo>
                    <a:pt x="4084" y="4972"/>
                  </a:lnTo>
                  <a:close/>
                  <a:moveTo>
                    <a:pt x="4977" y="4984"/>
                  </a:moveTo>
                  <a:lnTo>
                    <a:pt x="4977" y="5389"/>
                  </a:lnTo>
                  <a:lnTo>
                    <a:pt x="4775" y="5127"/>
                  </a:lnTo>
                  <a:lnTo>
                    <a:pt x="4977" y="4984"/>
                  </a:lnTo>
                  <a:close/>
                  <a:moveTo>
                    <a:pt x="4977" y="5925"/>
                  </a:moveTo>
                  <a:lnTo>
                    <a:pt x="4977" y="6330"/>
                  </a:lnTo>
                  <a:lnTo>
                    <a:pt x="4942" y="6008"/>
                  </a:lnTo>
                  <a:lnTo>
                    <a:pt x="4977" y="5925"/>
                  </a:lnTo>
                  <a:close/>
                  <a:moveTo>
                    <a:pt x="4084" y="5925"/>
                  </a:moveTo>
                  <a:lnTo>
                    <a:pt x="4144" y="6008"/>
                  </a:lnTo>
                  <a:lnTo>
                    <a:pt x="4084" y="6353"/>
                  </a:lnTo>
                  <a:lnTo>
                    <a:pt x="4084" y="5925"/>
                  </a:lnTo>
                  <a:close/>
                  <a:moveTo>
                    <a:pt x="3775" y="4889"/>
                  </a:moveTo>
                  <a:lnTo>
                    <a:pt x="3775" y="7139"/>
                  </a:lnTo>
                  <a:lnTo>
                    <a:pt x="1632" y="7139"/>
                  </a:lnTo>
                  <a:lnTo>
                    <a:pt x="1632" y="6615"/>
                  </a:lnTo>
                  <a:cubicBezTo>
                    <a:pt x="1632" y="6044"/>
                    <a:pt x="1977" y="5520"/>
                    <a:pt x="2513" y="5306"/>
                  </a:cubicBezTo>
                  <a:cubicBezTo>
                    <a:pt x="2537" y="5294"/>
                    <a:pt x="2584" y="5282"/>
                    <a:pt x="2620" y="5270"/>
                  </a:cubicBezTo>
                  <a:lnTo>
                    <a:pt x="3775" y="4889"/>
                  </a:lnTo>
                  <a:close/>
                  <a:moveTo>
                    <a:pt x="4537" y="5341"/>
                  </a:moveTo>
                  <a:lnTo>
                    <a:pt x="4775" y="5627"/>
                  </a:lnTo>
                  <a:lnTo>
                    <a:pt x="4620" y="5901"/>
                  </a:lnTo>
                  <a:cubicBezTo>
                    <a:pt x="4608" y="5937"/>
                    <a:pt x="4596" y="5960"/>
                    <a:pt x="4608" y="6008"/>
                  </a:cubicBezTo>
                  <a:lnTo>
                    <a:pt x="4787" y="7139"/>
                  </a:lnTo>
                  <a:lnTo>
                    <a:pt x="4299" y="7139"/>
                  </a:lnTo>
                  <a:lnTo>
                    <a:pt x="4477" y="6008"/>
                  </a:lnTo>
                  <a:cubicBezTo>
                    <a:pt x="4477" y="5984"/>
                    <a:pt x="4465" y="5937"/>
                    <a:pt x="4442" y="5901"/>
                  </a:cubicBezTo>
                  <a:lnTo>
                    <a:pt x="4299" y="5627"/>
                  </a:lnTo>
                  <a:lnTo>
                    <a:pt x="4537" y="5341"/>
                  </a:lnTo>
                  <a:close/>
                  <a:moveTo>
                    <a:pt x="6882" y="4044"/>
                  </a:moveTo>
                  <a:lnTo>
                    <a:pt x="6859" y="4591"/>
                  </a:lnTo>
                  <a:cubicBezTo>
                    <a:pt x="6859" y="4651"/>
                    <a:pt x="6882" y="4698"/>
                    <a:pt x="6930" y="4734"/>
                  </a:cubicBezTo>
                  <a:cubicBezTo>
                    <a:pt x="6966" y="4746"/>
                    <a:pt x="6990" y="4758"/>
                    <a:pt x="7025" y="4758"/>
                  </a:cubicBezTo>
                  <a:cubicBezTo>
                    <a:pt x="7049" y="4758"/>
                    <a:pt x="7061" y="4758"/>
                    <a:pt x="7085" y="4746"/>
                  </a:cubicBezTo>
                  <a:lnTo>
                    <a:pt x="8109" y="4270"/>
                  </a:lnTo>
                  <a:cubicBezTo>
                    <a:pt x="8156" y="4282"/>
                    <a:pt x="8180" y="4282"/>
                    <a:pt x="8228" y="4294"/>
                  </a:cubicBezTo>
                  <a:lnTo>
                    <a:pt x="8192" y="7985"/>
                  </a:lnTo>
                  <a:lnTo>
                    <a:pt x="870" y="7985"/>
                  </a:lnTo>
                  <a:lnTo>
                    <a:pt x="870" y="4055"/>
                  </a:lnTo>
                  <a:lnTo>
                    <a:pt x="3775" y="4055"/>
                  </a:lnTo>
                  <a:lnTo>
                    <a:pt x="3775" y="4567"/>
                  </a:lnTo>
                  <a:lnTo>
                    <a:pt x="2525" y="4972"/>
                  </a:lnTo>
                  <a:cubicBezTo>
                    <a:pt x="2275" y="5044"/>
                    <a:pt x="2060" y="5175"/>
                    <a:pt x="1870" y="5341"/>
                  </a:cubicBezTo>
                  <a:cubicBezTo>
                    <a:pt x="1525" y="5663"/>
                    <a:pt x="1322" y="6115"/>
                    <a:pt x="1322" y="6615"/>
                  </a:cubicBezTo>
                  <a:lnTo>
                    <a:pt x="1322" y="7294"/>
                  </a:lnTo>
                  <a:cubicBezTo>
                    <a:pt x="1322" y="7377"/>
                    <a:pt x="1394" y="7449"/>
                    <a:pt x="1477" y="7449"/>
                  </a:cubicBezTo>
                  <a:lnTo>
                    <a:pt x="7621" y="7449"/>
                  </a:lnTo>
                  <a:cubicBezTo>
                    <a:pt x="7704" y="7449"/>
                    <a:pt x="7775" y="7377"/>
                    <a:pt x="7775" y="7294"/>
                  </a:cubicBezTo>
                  <a:lnTo>
                    <a:pt x="7775" y="6711"/>
                  </a:lnTo>
                  <a:cubicBezTo>
                    <a:pt x="7775" y="6615"/>
                    <a:pt x="7704" y="6544"/>
                    <a:pt x="7621" y="6544"/>
                  </a:cubicBezTo>
                  <a:cubicBezTo>
                    <a:pt x="7525" y="6544"/>
                    <a:pt x="7454" y="6615"/>
                    <a:pt x="7454" y="6711"/>
                  </a:cubicBezTo>
                  <a:lnTo>
                    <a:pt x="7454" y="7139"/>
                  </a:lnTo>
                  <a:lnTo>
                    <a:pt x="5311" y="7139"/>
                  </a:lnTo>
                  <a:lnTo>
                    <a:pt x="5311" y="4889"/>
                  </a:lnTo>
                  <a:lnTo>
                    <a:pt x="6466" y="5270"/>
                  </a:lnTo>
                  <a:cubicBezTo>
                    <a:pt x="6882" y="5401"/>
                    <a:pt x="7228" y="5722"/>
                    <a:pt x="7382" y="6139"/>
                  </a:cubicBezTo>
                  <a:cubicBezTo>
                    <a:pt x="7401" y="6212"/>
                    <a:pt x="7461" y="6243"/>
                    <a:pt x="7525" y="6243"/>
                  </a:cubicBezTo>
                  <a:cubicBezTo>
                    <a:pt x="7545" y="6243"/>
                    <a:pt x="7565" y="6240"/>
                    <a:pt x="7585" y="6234"/>
                  </a:cubicBezTo>
                  <a:cubicBezTo>
                    <a:pt x="7680" y="6199"/>
                    <a:pt x="7704" y="6115"/>
                    <a:pt x="7680" y="6020"/>
                  </a:cubicBezTo>
                  <a:cubicBezTo>
                    <a:pt x="7502" y="5520"/>
                    <a:pt x="7085" y="5115"/>
                    <a:pt x="6573" y="4948"/>
                  </a:cubicBezTo>
                  <a:lnTo>
                    <a:pt x="5323" y="4556"/>
                  </a:lnTo>
                  <a:lnTo>
                    <a:pt x="5323" y="4044"/>
                  </a:lnTo>
                  <a:close/>
                  <a:moveTo>
                    <a:pt x="4787" y="9199"/>
                  </a:moveTo>
                  <a:lnTo>
                    <a:pt x="4918" y="9818"/>
                  </a:lnTo>
                  <a:lnTo>
                    <a:pt x="4120" y="9818"/>
                  </a:lnTo>
                  <a:lnTo>
                    <a:pt x="4263" y="9199"/>
                  </a:lnTo>
                  <a:close/>
                  <a:moveTo>
                    <a:pt x="5858" y="10128"/>
                  </a:moveTo>
                  <a:lnTo>
                    <a:pt x="5858" y="10425"/>
                  </a:lnTo>
                  <a:lnTo>
                    <a:pt x="3227" y="10425"/>
                  </a:lnTo>
                  <a:lnTo>
                    <a:pt x="3227" y="10128"/>
                  </a:lnTo>
                  <a:close/>
                  <a:moveTo>
                    <a:pt x="8622" y="1"/>
                  </a:moveTo>
                  <a:cubicBezTo>
                    <a:pt x="8115" y="1"/>
                    <a:pt x="7612" y="175"/>
                    <a:pt x="7216" y="519"/>
                  </a:cubicBezTo>
                  <a:cubicBezTo>
                    <a:pt x="7156" y="579"/>
                    <a:pt x="7144" y="686"/>
                    <a:pt x="7204" y="746"/>
                  </a:cubicBezTo>
                  <a:cubicBezTo>
                    <a:pt x="7237" y="778"/>
                    <a:pt x="7280" y="797"/>
                    <a:pt x="7322" y="797"/>
                  </a:cubicBezTo>
                  <a:cubicBezTo>
                    <a:pt x="7357" y="797"/>
                    <a:pt x="7391" y="784"/>
                    <a:pt x="7418" y="757"/>
                  </a:cubicBezTo>
                  <a:cubicBezTo>
                    <a:pt x="7764" y="464"/>
                    <a:pt x="8195" y="314"/>
                    <a:pt x="8630" y="314"/>
                  </a:cubicBezTo>
                  <a:cubicBezTo>
                    <a:pt x="8989" y="314"/>
                    <a:pt x="9351" y="416"/>
                    <a:pt x="9668" y="626"/>
                  </a:cubicBezTo>
                  <a:cubicBezTo>
                    <a:pt x="10514" y="1186"/>
                    <a:pt x="10752" y="2353"/>
                    <a:pt x="10180" y="3198"/>
                  </a:cubicBezTo>
                  <a:cubicBezTo>
                    <a:pt x="9883" y="3639"/>
                    <a:pt x="9430" y="3925"/>
                    <a:pt x="8930" y="3996"/>
                  </a:cubicBezTo>
                  <a:lnTo>
                    <a:pt x="8883" y="3996"/>
                  </a:lnTo>
                  <a:cubicBezTo>
                    <a:pt x="8799" y="4014"/>
                    <a:pt x="8716" y="4023"/>
                    <a:pt x="8631" y="4023"/>
                  </a:cubicBezTo>
                  <a:cubicBezTo>
                    <a:pt x="8546" y="4023"/>
                    <a:pt x="8460" y="4014"/>
                    <a:pt x="8371" y="3996"/>
                  </a:cubicBezTo>
                  <a:cubicBezTo>
                    <a:pt x="8287" y="3984"/>
                    <a:pt x="8192" y="3972"/>
                    <a:pt x="8109" y="3936"/>
                  </a:cubicBezTo>
                  <a:cubicBezTo>
                    <a:pt x="8099" y="3933"/>
                    <a:pt x="8089" y="3932"/>
                    <a:pt x="8078" y="3932"/>
                  </a:cubicBezTo>
                  <a:cubicBezTo>
                    <a:pt x="8049" y="3932"/>
                    <a:pt x="8019" y="3943"/>
                    <a:pt x="8002" y="3960"/>
                  </a:cubicBezTo>
                  <a:lnTo>
                    <a:pt x="7156" y="4341"/>
                  </a:lnTo>
                  <a:lnTo>
                    <a:pt x="7204" y="3401"/>
                  </a:lnTo>
                  <a:cubicBezTo>
                    <a:pt x="7204" y="3365"/>
                    <a:pt x="7180" y="3329"/>
                    <a:pt x="7168" y="3305"/>
                  </a:cubicBezTo>
                  <a:cubicBezTo>
                    <a:pt x="6680" y="2686"/>
                    <a:pt x="6632" y="1829"/>
                    <a:pt x="7049" y="1174"/>
                  </a:cubicBezTo>
                  <a:cubicBezTo>
                    <a:pt x="7097" y="1103"/>
                    <a:pt x="7085" y="996"/>
                    <a:pt x="7001" y="948"/>
                  </a:cubicBezTo>
                  <a:cubicBezTo>
                    <a:pt x="6976" y="931"/>
                    <a:pt x="6946" y="923"/>
                    <a:pt x="6917" y="923"/>
                  </a:cubicBezTo>
                  <a:cubicBezTo>
                    <a:pt x="6863" y="923"/>
                    <a:pt x="6810" y="949"/>
                    <a:pt x="6787" y="996"/>
                  </a:cubicBezTo>
                  <a:cubicBezTo>
                    <a:pt x="6382" y="1650"/>
                    <a:pt x="6347" y="2448"/>
                    <a:pt x="6692" y="3103"/>
                  </a:cubicBezTo>
                  <a:lnTo>
                    <a:pt x="5858" y="3103"/>
                  </a:lnTo>
                  <a:cubicBezTo>
                    <a:pt x="5858" y="3091"/>
                    <a:pt x="5870" y="3091"/>
                    <a:pt x="5870" y="3079"/>
                  </a:cubicBezTo>
                  <a:cubicBezTo>
                    <a:pt x="6156" y="3043"/>
                    <a:pt x="6382" y="2805"/>
                    <a:pt x="6382" y="2531"/>
                  </a:cubicBezTo>
                  <a:cubicBezTo>
                    <a:pt x="6382" y="2270"/>
                    <a:pt x="6216" y="2067"/>
                    <a:pt x="5978" y="1996"/>
                  </a:cubicBezTo>
                  <a:lnTo>
                    <a:pt x="5978" y="1460"/>
                  </a:lnTo>
                  <a:cubicBezTo>
                    <a:pt x="5978" y="817"/>
                    <a:pt x="5454" y="305"/>
                    <a:pt x="4835" y="305"/>
                  </a:cubicBezTo>
                  <a:lnTo>
                    <a:pt x="4263" y="305"/>
                  </a:lnTo>
                  <a:cubicBezTo>
                    <a:pt x="4227" y="305"/>
                    <a:pt x="4180" y="305"/>
                    <a:pt x="4132" y="329"/>
                  </a:cubicBezTo>
                  <a:cubicBezTo>
                    <a:pt x="3549" y="400"/>
                    <a:pt x="3120" y="888"/>
                    <a:pt x="3120" y="1472"/>
                  </a:cubicBezTo>
                  <a:lnTo>
                    <a:pt x="3120" y="2008"/>
                  </a:lnTo>
                  <a:cubicBezTo>
                    <a:pt x="2894" y="2079"/>
                    <a:pt x="2715" y="2293"/>
                    <a:pt x="2715" y="2543"/>
                  </a:cubicBezTo>
                  <a:cubicBezTo>
                    <a:pt x="2715" y="2829"/>
                    <a:pt x="2941" y="3079"/>
                    <a:pt x="3227" y="3091"/>
                  </a:cubicBezTo>
                  <a:cubicBezTo>
                    <a:pt x="3227" y="3103"/>
                    <a:pt x="3239" y="3103"/>
                    <a:pt x="3239" y="3127"/>
                  </a:cubicBezTo>
                  <a:lnTo>
                    <a:pt x="155" y="3127"/>
                  </a:lnTo>
                  <a:cubicBezTo>
                    <a:pt x="72" y="3127"/>
                    <a:pt x="1" y="3198"/>
                    <a:pt x="1" y="3282"/>
                  </a:cubicBezTo>
                  <a:lnTo>
                    <a:pt x="1" y="9020"/>
                  </a:lnTo>
                  <a:cubicBezTo>
                    <a:pt x="1" y="9104"/>
                    <a:pt x="72" y="9175"/>
                    <a:pt x="155" y="9175"/>
                  </a:cubicBezTo>
                  <a:lnTo>
                    <a:pt x="1441" y="9175"/>
                  </a:lnTo>
                  <a:cubicBezTo>
                    <a:pt x="1525" y="9175"/>
                    <a:pt x="1608" y="9104"/>
                    <a:pt x="1608" y="9020"/>
                  </a:cubicBezTo>
                  <a:cubicBezTo>
                    <a:pt x="1608" y="8925"/>
                    <a:pt x="1525" y="8854"/>
                    <a:pt x="1441" y="8854"/>
                  </a:cubicBezTo>
                  <a:lnTo>
                    <a:pt x="322" y="8854"/>
                  </a:lnTo>
                  <a:lnTo>
                    <a:pt x="322" y="3436"/>
                  </a:lnTo>
                  <a:lnTo>
                    <a:pt x="3418" y="3436"/>
                  </a:lnTo>
                  <a:cubicBezTo>
                    <a:pt x="3489" y="3544"/>
                    <a:pt x="3572" y="3627"/>
                    <a:pt x="3668" y="3722"/>
                  </a:cubicBezTo>
                  <a:lnTo>
                    <a:pt x="739" y="3722"/>
                  </a:lnTo>
                  <a:cubicBezTo>
                    <a:pt x="655" y="3722"/>
                    <a:pt x="572" y="3794"/>
                    <a:pt x="572" y="3877"/>
                  </a:cubicBezTo>
                  <a:lnTo>
                    <a:pt x="572" y="8127"/>
                  </a:lnTo>
                  <a:cubicBezTo>
                    <a:pt x="572" y="8211"/>
                    <a:pt x="655" y="8282"/>
                    <a:pt x="739" y="8282"/>
                  </a:cubicBezTo>
                  <a:lnTo>
                    <a:pt x="8394" y="8282"/>
                  </a:lnTo>
                  <a:cubicBezTo>
                    <a:pt x="8478" y="8282"/>
                    <a:pt x="8549" y="8211"/>
                    <a:pt x="8549" y="8127"/>
                  </a:cubicBezTo>
                  <a:lnTo>
                    <a:pt x="8549" y="4317"/>
                  </a:lnTo>
                  <a:lnTo>
                    <a:pt x="8787" y="4317"/>
                  </a:lnTo>
                  <a:lnTo>
                    <a:pt x="8787" y="8842"/>
                  </a:lnTo>
                  <a:lnTo>
                    <a:pt x="2096" y="8842"/>
                  </a:lnTo>
                  <a:cubicBezTo>
                    <a:pt x="2001" y="8842"/>
                    <a:pt x="1929" y="8913"/>
                    <a:pt x="1929" y="8997"/>
                  </a:cubicBezTo>
                  <a:cubicBezTo>
                    <a:pt x="1929" y="9092"/>
                    <a:pt x="2001" y="9163"/>
                    <a:pt x="2096" y="9163"/>
                  </a:cubicBezTo>
                  <a:lnTo>
                    <a:pt x="3989" y="9163"/>
                  </a:lnTo>
                  <a:lnTo>
                    <a:pt x="3846" y="9794"/>
                  </a:lnTo>
                  <a:lnTo>
                    <a:pt x="3108" y="9794"/>
                  </a:lnTo>
                  <a:cubicBezTo>
                    <a:pt x="3013" y="9794"/>
                    <a:pt x="2941" y="9866"/>
                    <a:pt x="2941" y="9949"/>
                  </a:cubicBezTo>
                  <a:lnTo>
                    <a:pt x="2941" y="10568"/>
                  </a:lnTo>
                  <a:cubicBezTo>
                    <a:pt x="2941" y="10652"/>
                    <a:pt x="3013" y="10723"/>
                    <a:pt x="3108" y="10723"/>
                  </a:cubicBezTo>
                  <a:lnTo>
                    <a:pt x="6049" y="10723"/>
                  </a:lnTo>
                  <a:cubicBezTo>
                    <a:pt x="6144" y="10723"/>
                    <a:pt x="6216" y="10652"/>
                    <a:pt x="6216" y="10568"/>
                  </a:cubicBezTo>
                  <a:lnTo>
                    <a:pt x="6216" y="9973"/>
                  </a:lnTo>
                  <a:cubicBezTo>
                    <a:pt x="6216" y="9878"/>
                    <a:pt x="6144" y="9806"/>
                    <a:pt x="6049" y="9806"/>
                  </a:cubicBezTo>
                  <a:lnTo>
                    <a:pt x="5311" y="9806"/>
                  </a:lnTo>
                  <a:lnTo>
                    <a:pt x="5180" y="9175"/>
                  </a:lnTo>
                  <a:lnTo>
                    <a:pt x="8930" y="9175"/>
                  </a:lnTo>
                  <a:cubicBezTo>
                    <a:pt x="9014" y="9175"/>
                    <a:pt x="9085" y="9104"/>
                    <a:pt x="9085" y="9008"/>
                  </a:cubicBezTo>
                  <a:lnTo>
                    <a:pt x="9085" y="4282"/>
                  </a:lnTo>
                  <a:cubicBezTo>
                    <a:pt x="9621" y="4163"/>
                    <a:pt x="10121" y="3853"/>
                    <a:pt x="10442" y="3353"/>
                  </a:cubicBezTo>
                  <a:cubicBezTo>
                    <a:pt x="11097" y="2377"/>
                    <a:pt x="10835" y="1019"/>
                    <a:pt x="9835" y="365"/>
                  </a:cubicBezTo>
                  <a:cubicBezTo>
                    <a:pt x="9467" y="121"/>
                    <a:pt x="9043" y="1"/>
                    <a:pt x="8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148865" y="3851598"/>
              <a:ext cx="27181" cy="51733"/>
            </a:xfrm>
            <a:custGeom>
              <a:rect b="b" l="l" r="r" t="t"/>
              <a:pathLst>
                <a:path extrusionOk="0" h="1633" w="858">
                  <a:moveTo>
                    <a:pt x="179" y="1"/>
                  </a:moveTo>
                  <a:cubicBezTo>
                    <a:pt x="95" y="1"/>
                    <a:pt x="24" y="72"/>
                    <a:pt x="24" y="168"/>
                  </a:cubicBezTo>
                  <a:cubicBezTo>
                    <a:pt x="24" y="251"/>
                    <a:pt x="95" y="322"/>
                    <a:pt x="179" y="322"/>
                  </a:cubicBezTo>
                  <a:lnTo>
                    <a:pt x="274" y="322"/>
                  </a:lnTo>
                  <a:lnTo>
                    <a:pt x="274" y="1311"/>
                  </a:lnTo>
                  <a:lnTo>
                    <a:pt x="167" y="1311"/>
                  </a:lnTo>
                  <a:cubicBezTo>
                    <a:pt x="83" y="1311"/>
                    <a:pt x="0" y="1382"/>
                    <a:pt x="0" y="1477"/>
                  </a:cubicBezTo>
                  <a:cubicBezTo>
                    <a:pt x="0" y="1561"/>
                    <a:pt x="83" y="1632"/>
                    <a:pt x="167" y="1632"/>
                  </a:cubicBezTo>
                  <a:lnTo>
                    <a:pt x="691" y="1632"/>
                  </a:lnTo>
                  <a:cubicBezTo>
                    <a:pt x="774" y="1632"/>
                    <a:pt x="857" y="1561"/>
                    <a:pt x="857" y="1477"/>
                  </a:cubicBezTo>
                  <a:cubicBezTo>
                    <a:pt x="857" y="1358"/>
                    <a:pt x="774" y="1299"/>
                    <a:pt x="691" y="1299"/>
                  </a:cubicBezTo>
                  <a:lnTo>
                    <a:pt x="583" y="1299"/>
                  </a:lnTo>
                  <a:lnTo>
                    <a:pt x="583" y="168"/>
                  </a:lnTo>
                  <a:cubicBezTo>
                    <a:pt x="583" y="72"/>
                    <a:pt x="512" y="1"/>
                    <a:pt x="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1152255" y="3836138"/>
              <a:ext cx="15111" cy="15111"/>
            </a:xfrm>
            <a:custGeom>
              <a:rect b="b" l="l" r="r" t="t"/>
              <a:pathLst>
                <a:path extrusionOk="0" h="477" w="477">
                  <a:moveTo>
                    <a:pt x="238" y="1"/>
                  </a:moveTo>
                  <a:cubicBezTo>
                    <a:pt x="107" y="1"/>
                    <a:pt x="0" y="96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cubicBezTo>
                    <a:pt x="369" y="477"/>
                    <a:pt x="476" y="370"/>
                    <a:pt x="476" y="239"/>
                  </a:cubicBezTo>
                  <a:cubicBezTo>
                    <a:pt x="476" y="96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022494" y="3867438"/>
              <a:ext cx="19642" cy="29843"/>
            </a:xfrm>
            <a:custGeom>
              <a:rect b="b" l="l" r="r" t="t"/>
              <a:pathLst>
                <a:path extrusionOk="0" h="942" w="620">
                  <a:moveTo>
                    <a:pt x="167" y="1"/>
                  </a:moveTo>
                  <a:cubicBezTo>
                    <a:pt x="84" y="1"/>
                    <a:pt x="0" y="84"/>
                    <a:pt x="0" y="168"/>
                  </a:cubicBezTo>
                  <a:lnTo>
                    <a:pt x="0" y="775"/>
                  </a:lnTo>
                  <a:cubicBezTo>
                    <a:pt x="0" y="870"/>
                    <a:pt x="84" y="942"/>
                    <a:pt x="167" y="942"/>
                  </a:cubicBezTo>
                  <a:lnTo>
                    <a:pt x="441" y="942"/>
                  </a:lnTo>
                  <a:cubicBezTo>
                    <a:pt x="524" y="942"/>
                    <a:pt x="596" y="870"/>
                    <a:pt x="596" y="775"/>
                  </a:cubicBezTo>
                  <a:cubicBezTo>
                    <a:pt x="620" y="692"/>
                    <a:pt x="536" y="620"/>
                    <a:pt x="453" y="620"/>
                  </a:cubicBezTo>
                  <a:lnTo>
                    <a:pt x="334" y="620"/>
                  </a:lnTo>
                  <a:lnTo>
                    <a:pt x="334" y="168"/>
                  </a:ln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14"/>
          <p:cNvGrpSpPr/>
          <p:nvPr/>
        </p:nvGrpSpPr>
        <p:grpSpPr>
          <a:xfrm>
            <a:off x="222729" y="3093834"/>
            <a:ext cx="1643711" cy="1544268"/>
            <a:chOff x="1022189" y="1840667"/>
            <a:chExt cx="3867556" cy="3633573"/>
          </a:xfrm>
        </p:grpSpPr>
        <p:sp>
          <p:nvSpPr>
            <p:cNvPr id="121" name="Google Shape;121;p14"/>
            <p:cNvSpPr/>
            <p:nvPr/>
          </p:nvSpPr>
          <p:spPr>
            <a:xfrm>
              <a:off x="2176492" y="1840667"/>
              <a:ext cx="1600949" cy="1176247"/>
            </a:xfrm>
            <a:custGeom>
              <a:rect b="b" l="l" r="r" t="t"/>
              <a:pathLst>
                <a:path extrusionOk="0" h="67805" w="92287">
                  <a:moveTo>
                    <a:pt x="34174" y="1"/>
                  </a:moveTo>
                  <a:cubicBezTo>
                    <a:pt x="31370" y="1"/>
                    <a:pt x="28543" y="939"/>
                    <a:pt x="26276" y="2564"/>
                  </a:cubicBezTo>
                  <a:cubicBezTo>
                    <a:pt x="25108" y="3398"/>
                    <a:pt x="24051" y="4399"/>
                    <a:pt x="23217" y="5567"/>
                  </a:cubicBezTo>
                  <a:cubicBezTo>
                    <a:pt x="22245" y="6902"/>
                    <a:pt x="21578" y="8403"/>
                    <a:pt x="20910" y="9878"/>
                  </a:cubicBezTo>
                  <a:cubicBezTo>
                    <a:pt x="20243" y="11324"/>
                    <a:pt x="19602" y="12770"/>
                    <a:pt x="18657" y="14049"/>
                  </a:cubicBezTo>
                  <a:cubicBezTo>
                    <a:pt x="17852" y="15161"/>
                    <a:pt x="16795" y="16107"/>
                    <a:pt x="15683" y="16912"/>
                  </a:cubicBezTo>
                  <a:cubicBezTo>
                    <a:pt x="11261" y="20111"/>
                    <a:pt x="5450" y="21639"/>
                    <a:pt x="2307" y="26395"/>
                  </a:cubicBezTo>
                  <a:cubicBezTo>
                    <a:pt x="723" y="28786"/>
                    <a:pt x="1" y="31789"/>
                    <a:pt x="279" y="34625"/>
                  </a:cubicBezTo>
                  <a:cubicBezTo>
                    <a:pt x="557" y="37766"/>
                    <a:pt x="2196" y="40186"/>
                    <a:pt x="3615" y="42911"/>
                  </a:cubicBezTo>
                  <a:cubicBezTo>
                    <a:pt x="4309" y="44273"/>
                    <a:pt x="4894" y="45747"/>
                    <a:pt x="4865" y="47305"/>
                  </a:cubicBezTo>
                  <a:cubicBezTo>
                    <a:pt x="4839" y="48944"/>
                    <a:pt x="4142" y="50501"/>
                    <a:pt x="3586" y="52003"/>
                  </a:cubicBezTo>
                  <a:cubicBezTo>
                    <a:pt x="3030" y="53533"/>
                    <a:pt x="2641" y="55061"/>
                    <a:pt x="2808" y="56674"/>
                  </a:cubicBezTo>
                  <a:cubicBezTo>
                    <a:pt x="2948" y="58204"/>
                    <a:pt x="3504" y="59650"/>
                    <a:pt x="4198" y="61012"/>
                  </a:cubicBezTo>
                  <a:cubicBezTo>
                    <a:pt x="4921" y="62375"/>
                    <a:pt x="5840" y="63625"/>
                    <a:pt x="6756" y="64878"/>
                  </a:cubicBezTo>
                  <a:cubicBezTo>
                    <a:pt x="6729" y="64878"/>
                    <a:pt x="6701" y="64904"/>
                    <a:pt x="6701" y="64933"/>
                  </a:cubicBezTo>
                  <a:cubicBezTo>
                    <a:pt x="6618" y="65211"/>
                    <a:pt x="6785" y="65545"/>
                    <a:pt x="7090" y="65601"/>
                  </a:cubicBezTo>
                  <a:cubicBezTo>
                    <a:pt x="8425" y="65850"/>
                    <a:pt x="9732" y="66350"/>
                    <a:pt x="10927" y="67047"/>
                  </a:cubicBezTo>
                  <a:cubicBezTo>
                    <a:pt x="11015" y="67100"/>
                    <a:pt x="11103" y="67124"/>
                    <a:pt x="11185" y="67124"/>
                  </a:cubicBezTo>
                  <a:cubicBezTo>
                    <a:pt x="11571" y="67124"/>
                    <a:pt x="11852" y="66611"/>
                    <a:pt x="11623" y="66268"/>
                  </a:cubicBezTo>
                  <a:cubicBezTo>
                    <a:pt x="11650" y="66212"/>
                    <a:pt x="11650" y="66128"/>
                    <a:pt x="11623" y="66046"/>
                  </a:cubicBezTo>
                  <a:cubicBezTo>
                    <a:pt x="11205" y="63765"/>
                    <a:pt x="11094" y="61430"/>
                    <a:pt x="11316" y="59121"/>
                  </a:cubicBezTo>
                  <a:cubicBezTo>
                    <a:pt x="11512" y="57008"/>
                    <a:pt x="11901" y="54616"/>
                    <a:pt x="13180" y="52892"/>
                  </a:cubicBezTo>
                  <a:cubicBezTo>
                    <a:pt x="15127" y="50252"/>
                    <a:pt x="18657" y="49611"/>
                    <a:pt x="21522" y="48472"/>
                  </a:cubicBezTo>
                  <a:cubicBezTo>
                    <a:pt x="22968" y="47861"/>
                    <a:pt x="24385" y="47138"/>
                    <a:pt x="25553" y="46052"/>
                  </a:cubicBezTo>
                  <a:cubicBezTo>
                    <a:pt x="26861" y="44802"/>
                    <a:pt x="27722" y="43160"/>
                    <a:pt x="28418" y="41492"/>
                  </a:cubicBezTo>
                  <a:cubicBezTo>
                    <a:pt x="29724" y="38295"/>
                    <a:pt x="30613" y="34207"/>
                    <a:pt x="33839" y="32345"/>
                  </a:cubicBezTo>
                  <a:cubicBezTo>
                    <a:pt x="34733" y="31838"/>
                    <a:pt x="35635" y="31624"/>
                    <a:pt x="36529" y="31624"/>
                  </a:cubicBezTo>
                  <a:cubicBezTo>
                    <a:pt x="39560" y="31624"/>
                    <a:pt x="42500" y="34079"/>
                    <a:pt x="44712" y="35904"/>
                  </a:cubicBezTo>
                  <a:cubicBezTo>
                    <a:pt x="47124" y="37899"/>
                    <a:pt x="49826" y="39816"/>
                    <a:pt x="52932" y="39816"/>
                  </a:cubicBezTo>
                  <a:cubicBezTo>
                    <a:pt x="53549" y="39816"/>
                    <a:pt x="54183" y="39741"/>
                    <a:pt x="54833" y="39575"/>
                  </a:cubicBezTo>
                  <a:cubicBezTo>
                    <a:pt x="57766" y="38840"/>
                    <a:pt x="60659" y="36377"/>
                    <a:pt x="63768" y="36377"/>
                  </a:cubicBezTo>
                  <a:cubicBezTo>
                    <a:pt x="64314" y="36377"/>
                    <a:pt x="64866" y="36453"/>
                    <a:pt x="65426" y="36627"/>
                  </a:cubicBezTo>
                  <a:cubicBezTo>
                    <a:pt x="68818" y="37684"/>
                    <a:pt x="67984" y="42188"/>
                    <a:pt x="69819" y="44524"/>
                  </a:cubicBezTo>
                  <a:cubicBezTo>
                    <a:pt x="70987" y="46025"/>
                    <a:pt x="72851" y="46219"/>
                    <a:pt x="74435" y="46998"/>
                  </a:cubicBezTo>
                  <a:cubicBezTo>
                    <a:pt x="76077" y="47832"/>
                    <a:pt x="77578" y="49140"/>
                    <a:pt x="78105" y="50946"/>
                  </a:cubicBezTo>
                  <a:cubicBezTo>
                    <a:pt x="78717" y="53088"/>
                    <a:pt x="77994" y="55368"/>
                    <a:pt x="77660" y="57481"/>
                  </a:cubicBezTo>
                  <a:cubicBezTo>
                    <a:pt x="77327" y="59706"/>
                    <a:pt x="77244" y="61930"/>
                    <a:pt x="77467" y="64126"/>
                  </a:cubicBezTo>
                  <a:cubicBezTo>
                    <a:pt x="77578" y="65211"/>
                    <a:pt x="77772" y="66295"/>
                    <a:pt x="77994" y="67380"/>
                  </a:cubicBezTo>
                  <a:cubicBezTo>
                    <a:pt x="78050" y="67629"/>
                    <a:pt x="78245" y="67741"/>
                    <a:pt x="78439" y="67741"/>
                  </a:cubicBezTo>
                  <a:cubicBezTo>
                    <a:pt x="78527" y="67778"/>
                    <a:pt x="78620" y="67805"/>
                    <a:pt x="78713" y="67805"/>
                  </a:cubicBezTo>
                  <a:cubicBezTo>
                    <a:pt x="78828" y="67805"/>
                    <a:pt x="78944" y="67765"/>
                    <a:pt x="79051" y="67658"/>
                  </a:cubicBezTo>
                  <a:cubicBezTo>
                    <a:pt x="80719" y="66212"/>
                    <a:pt x="82805" y="65294"/>
                    <a:pt x="85030" y="65127"/>
                  </a:cubicBezTo>
                  <a:cubicBezTo>
                    <a:pt x="85419" y="65100"/>
                    <a:pt x="85697" y="64711"/>
                    <a:pt x="85475" y="64322"/>
                  </a:cubicBezTo>
                  <a:cubicBezTo>
                    <a:pt x="81887" y="57897"/>
                    <a:pt x="86947" y="50779"/>
                    <a:pt x="89201" y="44829"/>
                  </a:cubicBezTo>
                  <a:cubicBezTo>
                    <a:pt x="91452" y="38934"/>
                    <a:pt x="92286" y="31900"/>
                    <a:pt x="88560" y="26366"/>
                  </a:cubicBezTo>
                  <a:cubicBezTo>
                    <a:pt x="87782" y="25171"/>
                    <a:pt x="86781" y="24115"/>
                    <a:pt x="85613" y="23280"/>
                  </a:cubicBezTo>
                  <a:cubicBezTo>
                    <a:pt x="84389" y="22391"/>
                    <a:pt x="83055" y="21723"/>
                    <a:pt x="81776" y="20916"/>
                  </a:cubicBezTo>
                  <a:cubicBezTo>
                    <a:pt x="80414" y="20082"/>
                    <a:pt x="79273" y="19054"/>
                    <a:pt x="78550" y="17579"/>
                  </a:cubicBezTo>
                  <a:cubicBezTo>
                    <a:pt x="77800" y="16051"/>
                    <a:pt x="77411" y="14354"/>
                    <a:pt x="76771" y="12770"/>
                  </a:cubicBezTo>
                  <a:cubicBezTo>
                    <a:pt x="74490" y="7069"/>
                    <a:pt x="69959" y="1508"/>
                    <a:pt x="63342" y="1285"/>
                  </a:cubicBezTo>
                  <a:cubicBezTo>
                    <a:pt x="63236" y="1282"/>
                    <a:pt x="63131" y="1281"/>
                    <a:pt x="63026" y="1281"/>
                  </a:cubicBezTo>
                  <a:cubicBezTo>
                    <a:pt x="59805" y="1281"/>
                    <a:pt x="56734" y="2476"/>
                    <a:pt x="53636" y="3176"/>
                  </a:cubicBezTo>
                  <a:cubicBezTo>
                    <a:pt x="52312" y="3464"/>
                    <a:pt x="50988" y="3663"/>
                    <a:pt x="49651" y="3663"/>
                  </a:cubicBezTo>
                  <a:cubicBezTo>
                    <a:pt x="49303" y="3663"/>
                    <a:pt x="48954" y="3650"/>
                    <a:pt x="48605" y="3621"/>
                  </a:cubicBezTo>
                  <a:cubicBezTo>
                    <a:pt x="46992" y="3454"/>
                    <a:pt x="45379" y="2982"/>
                    <a:pt x="43849" y="2482"/>
                  </a:cubicBezTo>
                  <a:cubicBezTo>
                    <a:pt x="40819" y="1425"/>
                    <a:pt x="37787" y="117"/>
                    <a:pt x="34535" y="6"/>
                  </a:cubicBezTo>
                  <a:cubicBezTo>
                    <a:pt x="34415" y="3"/>
                    <a:pt x="34294" y="1"/>
                    <a:pt x="34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3200047" y="2907746"/>
              <a:ext cx="118692" cy="132674"/>
            </a:xfrm>
            <a:custGeom>
              <a:rect b="b" l="l" r="r" t="t"/>
              <a:pathLst>
                <a:path extrusionOk="0" h="7648" w="6842">
                  <a:moveTo>
                    <a:pt x="3420" y="0"/>
                  </a:moveTo>
                  <a:cubicBezTo>
                    <a:pt x="1529" y="0"/>
                    <a:pt x="1" y="1724"/>
                    <a:pt x="1" y="3837"/>
                  </a:cubicBezTo>
                  <a:cubicBezTo>
                    <a:pt x="1" y="5950"/>
                    <a:pt x="1529" y="7648"/>
                    <a:pt x="3420" y="7648"/>
                  </a:cubicBezTo>
                  <a:cubicBezTo>
                    <a:pt x="5311" y="7648"/>
                    <a:pt x="6841" y="5950"/>
                    <a:pt x="6841" y="3837"/>
                  </a:cubicBezTo>
                  <a:cubicBezTo>
                    <a:pt x="6841" y="1724"/>
                    <a:pt x="5311" y="0"/>
                    <a:pt x="3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3148420" y="2760622"/>
              <a:ext cx="270135" cy="140237"/>
            </a:xfrm>
            <a:custGeom>
              <a:rect b="b" l="l" r="r" t="t"/>
              <a:pathLst>
                <a:path extrusionOk="0" h="8084" w="15572">
                  <a:moveTo>
                    <a:pt x="4455" y="1"/>
                  </a:moveTo>
                  <a:cubicBezTo>
                    <a:pt x="3639" y="1"/>
                    <a:pt x="2829" y="131"/>
                    <a:pt x="2087" y="502"/>
                  </a:cubicBezTo>
                  <a:cubicBezTo>
                    <a:pt x="975" y="1058"/>
                    <a:pt x="1" y="2419"/>
                    <a:pt x="919" y="3587"/>
                  </a:cubicBezTo>
                  <a:cubicBezTo>
                    <a:pt x="1335" y="4143"/>
                    <a:pt x="2058" y="4421"/>
                    <a:pt x="2699" y="4617"/>
                  </a:cubicBezTo>
                  <a:cubicBezTo>
                    <a:pt x="3533" y="4895"/>
                    <a:pt x="4423" y="5089"/>
                    <a:pt x="5284" y="5256"/>
                  </a:cubicBezTo>
                  <a:cubicBezTo>
                    <a:pt x="6952" y="5563"/>
                    <a:pt x="8620" y="5841"/>
                    <a:pt x="10206" y="6508"/>
                  </a:cubicBezTo>
                  <a:cubicBezTo>
                    <a:pt x="11041" y="6842"/>
                    <a:pt x="11790" y="7287"/>
                    <a:pt x="12598" y="7676"/>
                  </a:cubicBezTo>
                  <a:cubicBezTo>
                    <a:pt x="12979" y="7867"/>
                    <a:pt x="13426" y="8084"/>
                    <a:pt x="13858" y="8084"/>
                  </a:cubicBezTo>
                  <a:cubicBezTo>
                    <a:pt x="14055" y="8084"/>
                    <a:pt x="14249" y="8039"/>
                    <a:pt x="14433" y="7925"/>
                  </a:cubicBezTo>
                  <a:cubicBezTo>
                    <a:pt x="15572" y="7175"/>
                    <a:pt x="14600" y="5367"/>
                    <a:pt x="14015" y="4617"/>
                  </a:cubicBezTo>
                  <a:cubicBezTo>
                    <a:pt x="13458" y="3921"/>
                    <a:pt x="12791" y="3309"/>
                    <a:pt x="12068" y="2782"/>
                  </a:cubicBezTo>
                  <a:cubicBezTo>
                    <a:pt x="10455" y="1447"/>
                    <a:pt x="8482" y="558"/>
                    <a:pt x="6396" y="195"/>
                  </a:cubicBezTo>
                  <a:cubicBezTo>
                    <a:pt x="5766" y="84"/>
                    <a:pt x="5109" y="1"/>
                    <a:pt x="4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2467340" y="3163032"/>
              <a:ext cx="249405" cy="263630"/>
            </a:xfrm>
            <a:custGeom>
              <a:rect b="b" l="l" r="r" t="t"/>
              <a:pathLst>
                <a:path extrusionOk="0" h="15197" w="14377">
                  <a:moveTo>
                    <a:pt x="7098" y="1"/>
                  </a:moveTo>
                  <a:cubicBezTo>
                    <a:pt x="6930" y="1"/>
                    <a:pt x="6761" y="7"/>
                    <a:pt x="6591" y="21"/>
                  </a:cubicBezTo>
                  <a:cubicBezTo>
                    <a:pt x="2810" y="328"/>
                    <a:pt x="0" y="3969"/>
                    <a:pt x="363" y="8169"/>
                  </a:cubicBezTo>
                  <a:cubicBezTo>
                    <a:pt x="681" y="12153"/>
                    <a:pt x="3739" y="15197"/>
                    <a:pt x="7308" y="15197"/>
                  </a:cubicBezTo>
                  <a:cubicBezTo>
                    <a:pt x="7476" y="15197"/>
                    <a:pt x="7645" y="15190"/>
                    <a:pt x="7815" y="15176"/>
                  </a:cubicBezTo>
                  <a:cubicBezTo>
                    <a:pt x="11596" y="14869"/>
                    <a:pt x="14377" y="11228"/>
                    <a:pt x="14043" y="7057"/>
                  </a:cubicBezTo>
                  <a:cubicBezTo>
                    <a:pt x="13724" y="3046"/>
                    <a:pt x="10666" y="1"/>
                    <a:pt x="7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3182179" y="3163032"/>
              <a:ext cx="249422" cy="263630"/>
            </a:xfrm>
            <a:custGeom>
              <a:rect b="b" l="l" r="r" t="t"/>
              <a:pathLst>
                <a:path extrusionOk="0" h="15197" w="14378">
                  <a:moveTo>
                    <a:pt x="7280" y="1"/>
                  </a:moveTo>
                  <a:cubicBezTo>
                    <a:pt x="3711" y="1"/>
                    <a:pt x="653" y="3046"/>
                    <a:pt x="335" y="7057"/>
                  </a:cubicBezTo>
                  <a:cubicBezTo>
                    <a:pt x="1" y="11228"/>
                    <a:pt x="2782" y="14869"/>
                    <a:pt x="6563" y="15176"/>
                  </a:cubicBezTo>
                  <a:cubicBezTo>
                    <a:pt x="6733" y="15190"/>
                    <a:pt x="6902" y="15197"/>
                    <a:pt x="7070" y="15197"/>
                  </a:cubicBezTo>
                  <a:cubicBezTo>
                    <a:pt x="10638" y="15197"/>
                    <a:pt x="13696" y="12153"/>
                    <a:pt x="14015" y="8169"/>
                  </a:cubicBezTo>
                  <a:cubicBezTo>
                    <a:pt x="14378" y="3969"/>
                    <a:pt x="11568" y="328"/>
                    <a:pt x="7787" y="21"/>
                  </a:cubicBezTo>
                  <a:cubicBezTo>
                    <a:pt x="7617" y="7"/>
                    <a:pt x="7448" y="1"/>
                    <a:pt x="7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488646" y="4455646"/>
              <a:ext cx="2931276" cy="111423"/>
            </a:xfrm>
            <a:custGeom>
              <a:rect b="b" l="l" r="r" t="t"/>
              <a:pathLst>
                <a:path extrusionOk="0" h="6423" w="168974">
                  <a:moveTo>
                    <a:pt x="23636" y="1"/>
                  </a:moveTo>
                  <a:cubicBezTo>
                    <a:pt x="17240" y="1558"/>
                    <a:pt x="10816" y="2863"/>
                    <a:pt x="4561" y="4839"/>
                  </a:cubicBezTo>
                  <a:cubicBezTo>
                    <a:pt x="3031" y="5310"/>
                    <a:pt x="1502" y="5840"/>
                    <a:pt x="1" y="6423"/>
                  </a:cubicBezTo>
                  <a:lnTo>
                    <a:pt x="168974" y="6423"/>
                  </a:lnTo>
                  <a:cubicBezTo>
                    <a:pt x="167528" y="5866"/>
                    <a:pt x="166056" y="5366"/>
                    <a:pt x="164610" y="4894"/>
                  </a:cubicBezTo>
                  <a:cubicBezTo>
                    <a:pt x="158270" y="2919"/>
                    <a:pt x="151735" y="1584"/>
                    <a:pt x="145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121105" y="4735410"/>
              <a:ext cx="3668805" cy="111423"/>
            </a:xfrm>
            <a:custGeom>
              <a:rect b="b" l="l" r="r" t="t"/>
              <a:pathLst>
                <a:path extrusionOk="0" h="6423" w="211489">
                  <a:moveTo>
                    <a:pt x="5143" y="1"/>
                  </a:moveTo>
                  <a:cubicBezTo>
                    <a:pt x="3170" y="1918"/>
                    <a:pt x="1417" y="4060"/>
                    <a:pt x="0" y="6423"/>
                  </a:cubicBezTo>
                  <a:lnTo>
                    <a:pt x="211489" y="6423"/>
                  </a:lnTo>
                  <a:cubicBezTo>
                    <a:pt x="210070" y="4060"/>
                    <a:pt x="208319" y="1918"/>
                    <a:pt x="2063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043423" y="5015190"/>
              <a:ext cx="3825106" cy="110955"/>
            </a:xfrm>
            <a:custGeom>
              <a:rect b="b" l="l" r="r" t="t"/>
              <a:pathLst>
                <a:path extrusionOk="0" h="6396" w="220499">
                  <a:moveTo>
                    <a:pt x="779" y="0"/>
                  </a:moveTo>
                  <a:cubicBezTo>
                    <a:pt x="612" y="779"/>
                    <a:pt x="474" y="1584"/>
                    <a:pt x="363" y="2391"/>
                  </a:cubicBezTo>
                  <a:cubicBezTo>
                    <a:pt x="167" y="3726"/>
                    <a:pt x="56" y="5061"/>
                    <a:pt x="0" y="6395"/>
                  </a:cubicBezTo>
                  <a:lnTo>
                    <a:pt x="220498" y="6395"/>
                  </a:lnTo>
                  <a:cubicBezTo>
                    <a:pt x="220416" y="5087"/>
                    <a:pt x="220305" y="3753"/>
                    <a:pt x="220138" y="2447"/>
                  </a:cubicBezTo>
                  <a:cubicBezTo>
                    <a:pt x="220027" y="1639"/>
                    <a:pt x="219886" y="805"/>
                    <a:pt x="219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050674" y="5294450"/>
              <a:ext cx="3810136" cy="111458"/>
            </a:xfrm>
            <a:custGeom>
              <a:rect b="b" l="l" r="r" t="t"/>
              <a:pathLst>
                <a:path extrusionOk="0" h="6425" w="219636">
                  <a:moveTo>
                    <a:pt x="0" y="0"/>
                  </a:moveTo>
                  <a:cubicBezTo>
                    <a:pt x="278" y="2143"/>
                    <a:pt x="639" y="4311"/>
                    <a:pt x="1084" y="6425"/>
                  </a:cubicBezTo>
                  <a:lnTo>
                    <a:pt x="218579" y="6425"/>
                  </a:lnTo>
                  <a:cubicBezTo>
                    <a:pt x="218997" y="4311"/>
                    <a:pt x="219386" y="2143"/>
                    <a:pt x="219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2211690" y="3059693"/>
              <a:ext cx="152710" cy="258079"/>
            </a:xfrm>
            <a:custGeom>
              <a:rect b="b" l="l" r="r" t="t"/>
              <a:pathLst>
                <a:path extrusionOk="0" h="14877" w="8803">
                  <a:moveTo>
                    <a:pt x="3337" y="1"/>
                  </a:moveTo>
                  <a:cubicBezTo>
                    <a:pt x="1446" y="1"/>
                    <a:pt x="0" y="1892"/>
                    <a:pt x="890" y="3671"/>
                  </a:cubicBezTo>
                  <a:cubicBezTo>
                    <a:pt x="986" y="3863"/>
                    <a:pt x="1143" y="3943"/>
                    <a:pt x="1302" y="3943"/>
                  </a:cubicBezTo>
                  <a:cubicBezTo>
                    <a:pt x="1652" y="3943"/>
                    <a:pt x="2018" y="3562"/>
                    <a:pt x="1809" y="3142"/>
                  </a:cubicBezTo>
                  <a:cubicBezTo>
                    <a:pt x="1364" y="2252"/>
                    <a:pt x="2058" y="1251"/>
                    <a:pt x="2977" y="1084"/>
                  </a:cubicBezTo>
                  <a:cubicBezTo>
                    <a:pt x="3096" y="1064"/>
                    <a:pt x="3214" y="1054"/>
                    <a:pt x="3330" y="1054"/>
                  </a:cubicBezTo>
                  <a:cubicBezTo>
                    <a:pt x="4298" y="1054"/>
                    <a:pt x="5146" y="1739"/>
                    <a:pt x="5617" y="2559"/>
                  </a:cubicBezTo>
                  <a:cubicBezTo>
                    <a:pt x="6202" y="3560"/>
                    <a:pt x="6313" y="4728"/>
                    <a:pt x="6340" y="5840"/>
                  </a:cubicBezTo>
                  <a:cubicBezTo>
                    <a:pt x="6369" y="6201"/>
                    <a:pt x="6396" y="6312"/>
                    <a:pt x="6091" y="6619"/>
                  </a:cubicBezTo>
                  <a:cubicBezTo>
                    <a:pt x="5951" y="6730"/>
                    <a:pt x="5784" y="6841"/>
                    <a:pt x="5646" y="6979"/>
                  </a:cubicBezTo>
                  <a:cubicBezTo>
                    <a:pt x="5368" y="7230"/>
                    <a:pt x="5116" y="7564"/>
                    <a:pt x="4894" y="7898"/>
                  </a:cubicBezTo>
                  <a:cubicBezTo>
                    <a:pt x="4060" y="9204"/>
                    <a:pt x="3837" y="10983"/>
                    <a:pt x="4394" y="12458"/>
                  </a:cubicBezTo>
                  <a:cubicBezTo>
                    <a:pt x="4854" y="13676"/>
                    <a:pt x="6037" y="14876"/>
                    <a:pt x="7377" y="14876"/>
                  </a:cubicBezTo>
                  <a:cubicBezTo>
                    <a:pt x="7656" y="14876"/>
                    <a:pt x="7943" y="14824"/>
                    <a:pt x="8231" y="14709"/>
                  </a:cubicBezTo>
                  <a:cubicBezTo>
                    <a:pt x="8803" y="14487"/>
                    <a:pt x="8642" y="13642"/>
                    <a:pt x="8146" y="13642"/>
                  </a:cubicBezTo>
                  <a:cubicBezTo>
                    <a:pt x="8086" y="13642"/>
                    <a:pt x="8021" y="13654"/>
                    <a:pt x="7953" y="13681"/>
                  </a:cubicBezTo>
                  <a:cubicBezTo>
                    <a:pt x="7762" y="13757"/>
                    <a:pt x="7574" y="13792"/>
                    <a:pt x="7392" y="13792"/>
                  </a:cubicBezTo>
                  <a:cubicBezTo>
                    <a:pt x="6507" y="13792"/>
                    <a:pt x="5746" y="12981"/>
                    <a:pt x="5423" y="12151"/>
                  </a:cubicBezTo>
                  <a:cubicBezTo>
                    <a:pt x="5090" y="11317"/>
                    <a:pt x="5090" y="10371"/>
                    <a:pt x="5339" y="9511"/>
                  </a:cubicBezTo>
                  <a:cubicBezTo>
                    <a:pt x="5450" y="9037"/>
                    <a:pt x="5673" y="8592"/>
                    <a:pt x="5951" y="8203"/>
                  </a:cubicBezTo>
                  <a:cubicBezTo>
                    <a:pt x="6284" y="7787"/>
                    <a:pt x="6729" y="7564"/>
                    <a:pt x="7063" y="7175"/>
                  </a:cubicBezTo>
                  <a:cubicBezTo>
                    <a:pt x="7730" y="6479"/>
                    <a:pt x="7397" y="5006"/>
                    <a:pt x="7259" y="4143"/>
                  </a:cubicBezTo>
                  <a:cubicBezTo>
                    <a:pt x="6952" y="2141"/>
                    <a:pt x="5617" y="1"/>
                    <a:pt x="3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2622184" y="2895707"/>
              <a:ext cx="118189" cy="132639"/>
            </a:xfrm>
            <a:custGeom>
              <a:rect b="b" l="l" r="r" t="t"/>
              <a:pathLst>
                <a:path extrusionOk="0" h="7646" w="6813">
                  <a:moveTo>
                    <a:pt x="3393" y="0"/>
                  </a:moveTo>
                  <a:cubicBezTo>
                    <a:pt x="1529" y="0"/>
                    <a:pt x="1" y="1724"/>
                    <a:pt x="1" y="3837"/>
                  </a:cubicBezTo>
                  <a:cubicBezTo>
                    <a:pt x="1" y="5950"/>
                    <a:pt x="1529" y="7645"/>
                    <a:pt x="3393" y="7645"/>
                  </a:cubicBezTo>
                  <a:cubicBezTo>
                    <a:pt x="5284" y="7645"/>
                    <a:pt x="6812" y="5950"/>
                    <a:pt x="6812" y="3837"/>
                  </a:cubicBezTo>
                  <a:cubicBezTo>
                    <a:pt x="6812" y="1724"/>
                    <a:pt x="5284" y="0"/>
                    <a:pt x="3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2522332" y="2751168"/>
              <a:ext cx="269667" cy="140064"/>
            </a:xfrm>
            <a:custGeom>
              <a:rect b="b" l="l" r="r" t="t"/>
              <a:pathLst>
                <a:path extrusionOk="0" h="8074" w="15545">
                  <a:moveTo>
                    <a:pt x="11032" y="0"/>
                  </a:moveTo>
                  <a:cubicBezTo>
                    <a:pt x="10395" y="0"/>
                    <a:pt x="9757" y="77"/>
                    <a:pt x="9149" y="184"/>
                  </a:cubicBezTo>
                  <a:cubicBezTo>
                    <a:pt x="7092" y="573"/>
                    <a:pt x="5090" y="1436"/>
                    <a:pt x="3504" y="2798"/>
                  </a:cubicBezTo>
                  <a:cubicBezTo>
                    <a:pt x="2754" y="3327"/>
                    <a:pt x="2087" y="3939"/>
                    <a:pt x="1530" y="4633"/>
                  </a:cubicBezTo>
                  <a:cubicBezTo>
                    <a:pt x="974" y="5385"/>
                    <a:pt x="0" y="7191"/>
                    <a:pt x="1112" y="7914"/>
                  </a:cubicBezTo>
                  <a:cubicBezTo>
                    <a:pt x="1297" y="8029"/>
                    <a:pt x="1493" y="8074"/>
                    <a:pt x="1692" y="8074"/>
                  </a:cubicBezTo>
                  <a:cubicBezTo>
                    <a:pt x="2123" y="8074"/>
                    <a:pt x="2567" y="7863"/>
                    <a:pt x="2947" y="7691"/>
                  </a:cubicBezTo>
                  <a:cubicBezTo>
                    <a:pt x="3755" y="7302"/>
                    <a:pt x="4533" y="6831"/>
                    <a:pt x="5368" y="6497"/>
                  </a:cubicBezTo>
                  <a:cubicBezTo>
                    <a:pt x="6925" y="5856"/>
                    <a:pt x="8593" y="5551"/>
                    <a:pt x="10261" y="5245"/>
                  </a:cubicBezTo>
                  <a:cubicBezTo>
                    <a:pt x="11122" y="5107"/>
                    <a:pt x="12012" y="4911"/>
                    <a:pt x="12846" y="4633"/>
                  </a:cubicBezTo>
                  <a:cubicBezTo>
                    <a:pt x="13514" y="4410"/>
                    <a:pt x="14210" y="4161"/>
                    <a:pt x="14626" y="3605"/>
                  </a:cubicBezTo>
                  <a:cubicBezTo>
                    <a:pt x="15544" y="2437"/>
                    <a:pt x="14599" y="1074"/>
                    <a:pt x="13487" y="518"/>
                  </a:cubicBezTo>
                  <a:cubicBezTo>
                    <a:pt x="12724" y="136"/>
                    <a:pt x="11880" y="0"/>
                    <a:pt x="11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2951162" y="3778886"/>
              <a:ext cx="21233" cy="120981"/>
            </a:xfrm>
            <a:custGeom>
              <a:rect b="b" l="l" r="r" t="t"/>
              <a:pathLst>
                <a:path extrusionOk="0" h="6974" w="1224">
                  <a:moveTo>
                    <a:pt x="692" y="0"/>
                  </a:moveTo>
                  <a:cubicBezTo>
                    <a:pt x="424" y="0"/>
                    <a:pt x="153" y="167"/>
                    <a:pt x="138" y="501"/>
                  </a:cubicBezTo>
                  <a:cubicBezTo>
                    <a:pt x="111" y="2503"/>
                    <a:pt x="56" y="4478"/>
                    <a:pt x="0" y="6451"/>
                  </a:cubicBezTo>
                  <a:cubicBezTo>
                    <a:pt x="0" y="6799"/>
                    <a:pt x="264" y="6973"/>
                    <a:pt x="532" y="6973"/>
                  </a:cubicBezTo>
                  <a:cubicBezTo>
                    <a:pt x="799" y="6973"/>
                    <a:pt x="1070" y="6799"/>
                    <a:pt x="1084" y="6451"/>
                  </a:cubicBezTo>
                  <a:cubicBezTo>
                    <a:pt x="1112" y="4478"/>
                    <a:pt x="1168" y="2503"/>
                    <a:pt x="1224" y="501"/>
                  </a:cubicBezTo>
                  <a:cubicBezTo>
                    <a:pt x="1224" y="167"/>
                    <a:pt x="960" y="0"/>
                    <a:pt x="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3547153" y="3060665"/>
              <a:ext cx="152641" cy="258356"/>
            </a:xfrm>
            <a:custGeom>
              <a:rect b="b" l="l" r="r" t="t"/>
              <a:pathLst>
                <a:path extrusionOk="0" h="14893" w="8799">
                  <a:moveTo>
                    <a:pt x="5462" y="1"/>
                  </a:moveTo>
                  <a:cubicBezTo>
                    <a:pt x="3208" y="1"/>
                    <a:pt x="1874" y="2141"/>
                    <a:pt x="1540" y="4143"/>
                  </a:cubicBezTo>
                  <a:cubicBezTo>
                    <a:pt x="1402" y="5006"/>
                    <a:pt x="1069" y="6478"/>
                    <a:pt x="1736" y="7174"/>
                  </a:cubicBezTo>
                  <a:cubicBezTo>
                    <a:pt x="2096" y="7564"/>
                    <a:pt x="2541" y="7813"/>
                    <a:pt x="2848" y="8231"/>
                  </a:cubicBezTo>
                  <a:cubicBezTo>
                    <a:pt x="3126" y="8591"/>
                    <a:pt x="3349" y="9036"/>
                    <a:pt x="3486" y="9510"/>
                  </a:cubicBezTo>
                  <a:cubicBezTo>
                    <a:pt x="3738" y="10371"/>
                    <a:pt x="3738" y="11316"/>
                    <a:pt x="3375" y="12179"/>
                  </a:cubicBezTo>
                  <a:cubicBezTo>
                    <a:pt x="3050" y="12993"/>
                    <a:pt x="2296" y="13807"/>
                    <a:pt x="1392" y="13807"/>
                  </a:cubicBezTo>
                  <a:cubicBezTo>
                    <a:pt x="1215" y="13807"/>
                    <a:pt x="1032" y="13776"/>
                    <a:pt x="846" y="13708"/>
                  </a:cubicBezTo>
                  <a:cubicBezTo>
                    <a:pt x="773" y="13676"/>
                    <a:pt x="704" y="13661"/>
                    <a:pt x="641" y="13661"/>
                  </a:cubicBezTo>
                  <a:cubicBezTo>
                    <a:pt x="154" y="13661"/>
                    <a:pt x="1" y="14515"/>
                    <a:pt x="568" y="14738"/>
                  </a:cubicBezTo>
                  <a:cubicBezTo>
                    <a:pt x="851" y="14844"/>
                    <a:pt x="1131" y="14893"/>
                    <a:pt x="1403" y="14893"/>
                  </a:cubicBezTo>
                  <a:cubicBezTo>
                    <a:pt x="2764" y="14893"/>
                    <a:pt x="3942" y="13684"/>
                    <a:pt x="4405" y="12458"/>
                  </a:cubicBezTo>
                  <a:cubicBezTo>
                    <a:pt x="4988" y="10983"/>
                    <a:pt x="4766" y="9232"/>
                    <a:pt x="3905" y="7897"/>
                  </a:cubicBezTo>
                  <a:cubicBezTo>
                    <a:pt x="3709" y="7564"/>
                    <a:pt x="3460" y="7257"/>
                    <a:pt x="3153" y="6979"/>
                  </a:cubicBezTo>
                  <a:cubicBezTo>
                    <a:pt x="3015" y="6841"/>
                    <a:pt x="2848" y="6756"/>
                    <a:pt x="2708" y="6618"/>
                  </a:cubicBezTo>
                  <a:cubicBezTo>
                    <a:pt x="2430" y="6311"/>
                    <a:pt x="2459" y="6200"/>
                    <a:pt x="2459" y="5866"/>
                  </a:cubicBezTo>
                  <a:cubicBezTo>
                    <a:pt x="2485" y="4728"/>
                    <a:pt x="2597" y="3560"/>
                    <a:pt x="3182" y="2559"/>
                  </a:cubicBezTo>
                  <a:cubicBezTo>
                    <a:pt x="3652" y="1739"/>
                    <a:pt x="4501" y="1053"/>
                    <a:pt x="5468" y="1053"/>
                  </a:cubicBezTo>
                  <a:cubicBezTo>
                    <a:pt x="5585" y="1053"/>
                    <a:pt x="5703" y="1063"/>
                    <a:pt x="5822" y="1084"/>
                  </a:cubicBezTo>
                  <a:cubicBezTo>
                    <a:pt x="6741" y="1251"/>
                    <a:pt x="7435" y="2252"/>
                    <a:pt x="6990" y="3142"/>
                  </a:cubicBezTo>
                  <a:cubicBezTo>
                    <a:pt x="6781" y="3561"/>
                    <a:pt x="7161" y="3942"/>
                    <a:pt x="7518" y="3942"/>
                  </a:cubicBezTo>
                  <a:cubicBezTo>
                    <a:pt x="7681" y="3942"/>
                    <a:pt x="7840" y="3863"/>
                    <a:pt x="7935" y="3671"/>
                  </a:cubicBezTo>
                  <a:cubicBezTo>
                    <a:pt x="8798" y="1891"/>
                    <a:pt x="7353" y="1"/>
                    <a:pt x="5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1022189" y="2936994"/>
              <a:ext cx="3867556" cy="2537245"/>
            </a:xfrm>
            <a:custGeom>
              <a:rect b="b" l="l" r="r" t="t"/>
              <a:pathLst>
                <a:path extrusionOk="0" h="146260" w="222946">
                  <a:moveTo>
                    <a:pt x="72504" y="2442"/>
                  </a:moveTo>
                  <a:cubicBezTo>
                    <a:pt x="74826" y="2442"/>
                    <a:pt x="76959" y="3981"/>
                    <a:pt x="77634" y="6322"/>
                  </a:cubicBezTo>
                  <a:cubicBezTo>
                    <a:pt x="77634" y="6407"/>
                    <a:pt x="77689" y="6462"/>
                    <a:pt x="77718" y="6518"/>
                  </a:cubicBezTo>
                  <a:cubicBezTo>
                    <a:pt x="78412" y="12662"/>
                    <a:pt x="79164" y="18808"/>
                    <a:pt x="80025" y="24952"/>
                  </a:cubicBezTo>
                  <a:cubicBezTo>
                    <a:pt x="79548" y="25034"/>
                    <a:pt x="79075" y="25073"/>
                    <a:pt x="78609" y="25073"/>
                  </a:cubicBezTo>
                  <a:cubicBezTo>
                    <a:pt x="73701" y="25073"/>
                    <a:pt x="69503" y="20736"/>
                    <a:pt x="67624" y="16443"/>
                  </a:cubicBezTo>
                  <a:cubicBezTo>
                    <a:pt x="66596" y="13996"/>
                    <a:pt x="66122" y="11272"/>
                    <a:pt x="66567" y="8658"/>
                  </a:cubicBezTo>
                  <a:cubicBezTo>
                    <a:pt x="67012" y="6155"/>
                    <a:pt x="68291" y="3515"/>
                    <a:pt x="70849" y="2707"/>
                  </a:cubicBezTo>
                  <a:cubicBezTo>
                    <a:pt x="71400" y="2527"/>
                    <a:pt x="71957" y="2442"/>
                    <a:pt x="72504" y="2442"/>
                  </a:cubicBezTo>
                  <a:close/>
                  <a:moveTo>
                    <a:pt x="150429" y="2498"/>
                  </a:moveTo>
                  <a:cubicBezTo>
                    <a:pt x="150972" y="2498"/>
                    <a:pt x="151525" y="2583"/>
                    <a:pt x="152070" y="2763"/>
                  </a:cubicBezTo>
                  <a:cubicBezTo>
                    <a:pt x="154629" y="3597"/>
                    <a:pt x="155934" y="6240"/>
                    <a:pt x="156352" y="8713"/>
                  </a:cubicBezTo>
                  <a:cubicBezTo>
                    <a:pt x="156797" y="11327"/>
                    <a:pt x="156352" y="14081"/>
                    <a:pt x="155296" y="16499"/>
                  </a:cubicBezTo>
                  <a:cubicBezTo>
                    <a:pt x="153441" y="20792"/>
                    <a:pt x="149223" y="25129"/>
                    <a:pt x="144311" y="25129"/>
                  </a:cubicBezTo>
                  <a:cubicBezTo>
                    <a:pt x="143845" y="25129"/>
                    <a:pt x="143372" y="25090"/>
                    <a:pt x="142895" y="25008"/>
                  </a:cubicBezTo>
                  <a:cubicBezTo>
                    <a:pt x="143755" y="18864"/>
                    <a:pt x="144534" y="12717"/>
                    <a:pt x="145230" y="6573"/>
                  </a:cubicBezTo>
                  <a:cubicBezTo>
                    <a:pt x="145257" y="6518"/>
                    <a:pt x="145286" y="6462"/>
                    <a:pt x="145313" y="6378"/>
                  </a:cubicBezTo>
                  <a:cubicBezTo>
                    <a:pt x="145988" y="4037"/>
                    <a:pt x="148121" y="2498"/>
                    <a:pt x="150429" y="2498"/>
                  </a:cubicBezTo>
                  <a:close/>
                  <a:moveTo>
                    <a:pt x="86643" y="47641"/>
                  </a:moveTo>
                  <a:cubicBezTo>
                    <a:pt x="86783" y="47837"/>
                    <a:pt x="86950" y="48031"/>
                    <a:pt x="87117" y="48226"/>
                  </a:cubicBezTo>
                  <a:cubicBezTo>
                    <a:pt x="90342" y="52230"/>
                    <a:pt x="93872" y="56179"/>
                    <a:pt x="97794" y="59571"/>
                  </a:cubicBezTo>
                  <a:cubicBezTo>
                    <a:pt x="98739" y="60376"/>
                    <a:pt x="99796" y="61128"/>
                    <a:pt x="100964" y="61600"/>
                  </a:cubicBezTo>
                  <a:cubicBezTo>
                    <a:pt x="102298" y="62156"/>
                    <a:pt x="103771" y="62267"/>
                    <a:pt x="105190" y="62378"/>
                  </a:cubicBezTo>
                  <a:cubicBezTo>
                    <a:pt x="106107" y="62434"/>
                    <a:pt x="107025" y="62463"/>
                    <a:pt x="107942" y="62463"/>
                  </a:cubicBezTo>
                  <a:cubicBezTo>
                    <a:pt x="108026" y="62518"/>
                    <a:pt x="108138" y="62545"/>
                    <a:pt x="108276" y="62545"/>
                  </a:cubicBezTo>
                  <a:cubicBezTo>
                    <a:pt x="109130" y="62495"/>
                    <a:pt x="109989" y="62479"/>
                    <a:pt x="110852" y="62479"/>
                  </a:cubicBezTo>
                  <a:cubicBezTo>
                    <a:pt x="111900" y="62479"/>
                    <a:pt x="112952" y="62503"/>
                    <a:pt x="114003" y="62518"/>
                  </a:cubicBezTo>
                  <a:cubicBezTo>
                    <a:pt x="114255" y="62518"/>
                    <a:pt x="114504" y="62518"/>
                    <a:pt x="114755" y="62545"/>
                  </a:cubicBezTo>
                  <a:cubicBezTo>
                    <a:pt x="114838" y="62545"/>
                    <a:pt x="114922" y="62545"/>
                    <a:pt x="114978" y="62518"/>
                  </a:cubicBezTo>
                  <a:cubicBezTo>
                    <a:pt x="115894" y="62518"/>
                    <a:pt x="116813" y="62490"/>
                    <a:pt x="117729" y="62434"/>
                  </a:cubicBezTo>
                  <a:cubicBezTo>
                    <a:pt x="119175" y="62352"/>
                    <a:pt x="120621" y="62211"/>
                    <a:pt x="121956" y="61684"/>
                  </a:cubicBezTo>
                  <a:cubicBezTo>
                    <a:pt x="123153" y="61210"/>
                    <a:pt x="124180" y="60461"/>
                    <a:pt x="125155" y="59627"/>
                  </a:cubicBezTo>
                  <a:cubicBezTo>
                    <a:pt x="129074" y="56261"/>
                    <a:pt x="132607" y="52313"/>
                    <a:pt x="135832" y="48282"/>
                  </a:cubicBezTo>
                  <a:cubicBezTo>
                    <a:pt x="135970" y="48086"/>
                    <a:pt x="136137" y="47893"/>
                    <a:pt x="136304" y="47697"/>
                  </a:cubicBezTo>
                  <a:cubicBezTo>
                    <a:pt x="137167" y="56817"/>
                    <a:pt x="138194" y="65937"/>
                    <a:pt x="139335" y="75031"/>
                  </a:cubicBezTo>
                  <a:cubicBezTo>
                    <a:pt x="139140" y="75253"/>
                    <a:pt x="139113" y="75643"/>
                    <a:pt x="139473" y="75810"/>
                  </a:cubicBezTo>
                  <a:cubicBezTo>
                    <a:pt x="139502" y="75836"/>
                    <a:pt x="139558" y="75836"/>
                    <a:pt x="139614" y="75865"/>
                  </a:cubicBezTo>
                  <a:cubicBezTo>
                    <a:pt x="137360" y="78813"/>
                    <a:pt x="133997" y="80674"/>
                    <a:pt x="130576" y="81927"/>
                  </a:cubicBezTo>
                  <a:cubicBezTo>
                    <a:pt x="126850" y="83317"/>
                    <a:pt x="122875" y="84178"/>
                    <a:pt x="118926" y="84596"/>
                  </a:cubicBezTo>
                  <a:cubicBezTo>
                    <a:pt x="117015" y="84802"/>
                    <a:pt x="115093" y="84904"/>
                    <a:pt x="113173" y="84904"/>
                  </a:cubicBezTo>
                  <a:cubicBezTo>
                    <a:pt x="107050" y="84904"/>
                    <a:pt x="100938" y="83861"/>
                    <a:pt x="95180" y="81787"/>
                  </a:cubicBezTo>
                  <a:cubicBezTo>
                    <a:pt x="93038" y="81037"/>
                    <a:pt x="90981" y="80147"/>
                    <a:pt x="88979" y="79117"/>
                  </a:cubicBezTo>
                  <a:cubicBezTo>
                    <a:pt x="87951" y="78590"/>
                    <a:pt x="86950" y="78034"/>
                    <a:pt x="85976" y="77449"/>
                  </a:cubicBezTo>
                  <a:cubicBezTo>
                    <a:pt x="85086" y="76893"/>
                    <a:pt x="84252" y="76281"/>
                    <a:pt x="83751" y="75365"/>
                  </a:cubicBezTo>
                  <a:cubicBezTo>
                    <a:pt x="83751" y="75224"/>
                    <a:pt x="83695" y="75087"/>
                    <a:pt x="83584" y="74946"/>
                  </a:cubicBezTo>
                  <a:cubicBezTo>
                    <a:pt x="84752" y="65855"/>
                    <a:pt x="85782" y="56762"/>
                    <a:pt x="86643" y="47641"/>
                  </a:cubicBezTo>
                  <a:close/>
                  <a:moveTo>
                    <a:pt x="82890" y="76032"/>
                  </a:moveTo>
                  <a:cubicBezTo>
                    <a:pt x="83807" y="77616"/>
                    <a:pt x="85615" y="78506"/>
                    <a:pt x="87172" y="79369"/>
                  </a:cubicBezTo>
                  <a:cubicBezTo>
                    <a:pt x="88979" y="80370"/>
                    <a:pt x="90869" y="81259"/>
                    <a:pt x="92816" y="82038"/>
                  </a:cubicBezTo>
                  <a:cubicBezTo>
                    <a:pt x="96764" y="83651"/>
                    <a:pt x="100908" y="84763"/>
                    <a:pt x="105135" y="85375"/>
                  </a:cubicBezTo>
                  <a:cubicBezTo>
                    <a:pt x="107810" y="85770"/>
                    <a:pt x="110519" y="85970"/>
                    <a:pt x="113229" y="85970"/>
                  </a:cubicBezTo>
                  <a:cubicBezTo>
                    <a:pt x="118913" y="85970"/>
                    <a:pt x="124598" y="85087"/>
                    <a:pt x="129964" y="83261"/>
                  </a:cubicBezTo>
                  <a:cubicBezTo>
                    <a:pt x="134023" y="81898"/>
                    <a:pt x="137972" y="79840"/>
                    <a:pt x="140586" y="76366"/>
                  </a:cubicBezTo>
                  <a:cubicBezTo>
                    <a:pt x="141171" y="76644"/>
                    <a:pt x="141782" y="76948"/>
                    <a:pt x="142365" y="77227"/>
                  </a:cubicBezTo>
                  <a:cubicBezTo>
                    <a:pt x="150095" y="80870"/>
                    <a:pt x="158132" y="83873"/>
                    <a:pt x="166362" y="86209"/>
                  </a:cubicBezTo>
                  <a:cubicBezTo>
                    <a:pt x="168280" y="86736"/>
                    <a:pt x="170226" y="87237"/>
                    <a:pt x="172173" y="87710"/>
                  </a:cubicBezTo>
                  <a:cubicBezTo>
                    <a:pt x="178624" y="89267"/>
                    <a:pt x="185159" y="90602"/>
                    <a:pt x="191499" y="92604"/>
                  </a:cubicBezTo>
                  <a:cubicBezTo>
                    <a:pt x="192945" y="93049"/>
                    <a:pt x="194417" y="93550"/>
                    <a:pt x="195863" y="94106"/>
                  </a:cubicBezTo>
                  <a:cubicBezTo>
                    <a:pt x="201453" y="96246"/>
                    <a:pt x="206763" y="99082"/>
                    <a:pt x="211212" y="103086"/>
                  </a:cubicBezTo>
                  <a:cubicBezTo>
                    <a:pt x="211490" y="103308"/>
                    <a:pt x="211768" y="103560"/>
                    <a:pt x="212019" y="103838"/>
                  </a:cubicBezTo>
                  <a:cubicBezTo>
                    <a:pt x="214021" y="105728"/>
                    <a:pt x="215772" y="107868"/>
                    <a:pt x="217191" y="110233"/>
                  </a:cubicBezTo>
                  <a:cubicBezTo>
                    <a:pt x="217440" y="110622"/>
                    <a:pt x="217663" y="111038"/>
                    <a:pt x="217885" y="111427"/>
                  </a:cubicBezTo>
                  <a:cubicBezTo>
                    <a:pt x="219331" y="114097"/>
                    <a:pt x="220305" y="116989"/>
                    <a:pt x="220917" y="119936"/>
                  </a:cubicBezTo>
                  <a:cubicBezTo>
                    <a:pt x="221110" y="120743"/>
                    <a:pt x="221251" y="121578"/>
                    <a:pt x="221362" y="122412"/>
                  </a:cubicBezTo>
                  <a:cubicBezTo>
                    <a:pt x="221529" y="123718"/>
                    <a:pt x="221640" y="125026"/>
                    <a:pt x="221722" y="126331"/>
                  </a:cubicBezTo>
                  <a:cubicBezTo>
                    <a:pt x="221889" y="129586"/>
                    <a:pt x="221695" y="132838"/>
                    <a:pt x="221277" y="136063"/>
                  </a:cubicBezTo>
                  <a:cubicBezTo>
                    <a:pt x="221028" y="138205"/>
                    <a:pt x="220639" y="140345"/>
                    <a:pt x="220221" y="142459"/>
                  </a:cubicBezTo>
                  <a:cubicBezTo>
                    <a:pt x="220054" y="143322"/>
                    <a:pt x="219860" y="144156"/>
                    <a:pt x="219693" y="145017"/>
                  </a:cubicBezTo>
                  <a:lnTo>
                    <a:pt x="3255" y="145017"/>
                  </a:lnTo>
                  <a:cubicBezTo>
                    <a:pt x="3088" y="144156"/>
                    <a:pt x="2893" y="143322"/>
                    <a:pt x="2726" y="142459"/>
                  </a:cubicBezTo>
                  <a:cubicBezTo>
                    <a:pt x="2281" y="140345"/>
                    <a:pt x="1920" y="138205"/>
                    <a:pt x="1642" y="136063"/>
                  </a:cubicBezTo>
                  <a:cubicBezTo>
                    <a:pt x="1253" y="132838"/>
                    <a:pt x="1057" y="129586"/>
                    <a:pt x="1224" y="126331"/>
                  </a:cubicBezTo>
                  <a:cubicBezTo>
                    <a:pt x="1280" y="124997"/>
                    <a:pt x="1391" y="123662"/>
                    <a:pt x="1587" y="122327"/>
                  </a:cubicBezTo>
                  <a:cubicBezTo>
                    <a:pt x="1698" y="121522"/>
                    <a:pt x="1836" y="120743"/>
                    <a:pt x="2003" y="119936"/>
                  </a:cubicBezTo>
                  <a:cubicBezTo>
                    <a:pt x="2615" y="116962"/>
                    <a:pt x="3589" y="114070"/>
                    <a:pt x="5061" y="111372"/>
                  </a:cubicBezTo>
                  <a:cubicBezTo>
                    <a:pt x="5257" y="110983"/>
                    <a:pt x="5480" y="110593"/>
                    <a:pt x="5702" y="110233"/>
                  </a:cubicBezTo>
                  <a:cubicBezTo>
                    <a:pt x="7119" y="107868"/>
                    <a:pt x="8872" y="105728"/>
                    <a:pt x="10845" y="103838"/>
                  </a:cubicBezTo>
                  <a:cubicBezTo>
                    <a:pt x="11123" y="103560"/>
                    <a:pt x="11430" y="103282"/>
                    <a:pt x="11708" y="103003"/>
                  </a:cubicBezTo>
                  <a:cubicBezTo>
                    <a:pt x="16128" y="99055"/>
                    <a:pt x="21384" y="96219"/>
                    <a:pt x="26890" y="94106"/>
                  </a:cubicBezTo>
                  <a:cubicBezTo>
                    <a:pt x="28391" y="93521"/>
                    <a:pt x="29920" y="93020"/>
                    <a:pt x="31450" y="92520"/>
                  </a:cubicBezTo>
                  <a:cubicBezTo>
                    <a:pt x="37705" y="90573"/>
                    <a:pt x="44129" y="89239"/>
                    <a:pt x="50525" y="87710"/>
                  </a:cubicBezTo>
                  <a:cubicBezTo>
                    <a:pt x="52553" y="87210"/>
                    <a:pt x="54584" y="86709"/>
                    <a:pt x="56586" y="86124"/>
                  </a:cubicBezTo>
                  <a:cubicBezTo>
                    <a:pt x="64817" y="83818"/>
                    <a:pt x="72825" y="80815"/>
                    <a:pt x="80555" y="77144"/>
                  </a:cubicBezTo>
                  <a:cubicBezTo>
                    <a:pt x="81333" y="76782"/>
                    <a:pt x="82112" y="76421"/>
                    <a:pt x="82890" y="76032"/>
                  </a:cubicBezTo>
                  <a:close/>
                  <a:moveTo>
                    <a:pt x="77546" y="0"/>
                  </a:moveTo>
                  <a:cubicBezTo>
                    <a:pt x="77282" y="0"/>
                    <a:pt x="77037" y="167"/>
                    <a:pt x="77078" y="512"/>
                  </a:cubicBezTo>
                  <a:cubicBezTo>
                    <a:pt x="77189" y="1595"/>
                    <a:pt x="77300" y="2652"/>
                    <a:pt x="77411" y="3737"/>
                  </a:cubicBezTo>
                  <a:cubicBezTo>
                    <a:pt x="76237" y="2296"/>
                    <a:pt x="74527" y="1368"/>
                    <a:pt x="72596" y="1368"/>
                  </a:cubicBezTo>
                  <a:cubicBezTo>
                    <a:pt x="72515" y="1368"/>
                    <a:pt x="72433" y="1369"/>
                    <a:pt x="72351" y="1373"/>
                  </a:cubicBezTo>
                  <a:cubicBezTo>
                    <a:pt x="69348" y="1457"/>
                    <a:pt x="67152" y="3570"/>
                    <a:pt x="66122" y="6295"/>
                  </a:cubicBezTo>
                  <a:cubicBezTo>
                    <a:pt x="63927" y="12050"/>
                    <a:pt x="66541" y="18835"/>
                    <a:pt x="70905" y="22839"/>
                  </a:cubicBezTo>
                  <a:cubicBezTo>
                    <a:pt x="73065" y="24784"/>
                    <a:pt x="75810" y="26103"/>
                    <a:pt x="78693" y="26103"/>
                  </a:cubicBezTo>
                  <a:cubicBezTo>
                    <a:pt x="79190" y="26103"/>
                    <a:pt x="79690" y="26063"/>
                    <a:pt x="80192" y="25982"/>
                  </a:cubicBezTo>
                  <a:cubicBezTo>
                    <a:pt x="80581" y="28707"/>
                    <a:pt x="80971" y="31432"/>
                    <a:pt x="81389" y="34128"/>
                  </a:cubicBezTo>
                  <a:cubicBezTo>
                    <a:pt x="81805" y="36770"/>
                    <a:pt x="82027" y="39551"/>
                    <a:pt x="83028" y="42053"/>
                  </a:cubicBezTo>
                  <a:cubicBezTo>
                    <a:pt x="83640" y="43637"/>
                    <a:pt x="84641" y="45056"/>
                    <a:pt x="85697" y="46418"/>
                  </a:cubicBezTo>
                  <a:cubicBezTo>
                    <a:pt x="84808" y="55983"/>
                    <a:pt x="83724" y="65521"/>
                    <a:pt x="82501" y="75031"/>
                  </a:cubicBezTo>
                  <a:cubicBezTo>
                    <a:pt x="74771" y="78868"/>
                    <a:pt x="66734" y="82038"/>
                    <a:pt x="58448" y="84485"/>
                  </a:cubicBezTo>
                  <a:cubicBezTo>
                    <a:pt x="54277" y="85708"/>
                    <a:pt x="50024" y="86709"/>
                    <a:pt x="45798" y="87710"/>
                  </a:cubicBezTo>
                  <a:cubicBezTo>
                    <a:pt x="41431" y="88711"/>
                    <a:pt x="37093" y="89739"/>
                    <a:pt x="32840" y="90991"/>
                  </a:cubicBezTo>
                  <a:cubicBezTo>
                    <a:pt x="29864" y="91881"/>
                    <a:pt x="26945" y="92882"/>
                    <a:pt x="24080" y="94106"/>
                  </a:cubicBezTo>
                  <a:cubicBezTo>
                    <a:pt x="19910" y="95912"/>
                    <a:pt x="15934" y="98165"/>
                    <a:pt x="12375" y="101057"/>
                  </a:cubicBezTo>
                  <a:cubicBezTo>
                    <a:pt x="11319" y="101918"/>
                    <a:pt x="10289" y="102837"/>
                    <a:pt x="9343" y="103838"/>
                  </a:cubicBezTo>
                  <a:cubicBezTo>
                    <a:pt x="7786" y="105421"/>
                    <a:pt x="6396" y="107145"/>
                    <a:pt x="5202" y="109036"/>
                  </a:cubicBezTo>
                  <a:cubicBezTo>
                    <a:pt x="4950" y="109425"/>
                    <a:pt x="4701" y="109815"/>
                    <a:pt x="4479" y="110233"/>
                  </a:cubicBezTo>
                  <a:cubicBezTo>
                    <a:pt x="2810" y="113125"/>
                    <a:pt x="1669" y="116295"/>
                    <a:pt x="975" y="119547"/>
                  </a:cubicBezTo>
                  <a:cubicBezTo>
                    <a:pt x="946" y="119687"/>
                    <a:pt x="919" y="119798"/>
                    <a:pt x="919" y="119936"/>
                  </a:cubicBezTo>
                  <a:cubicBezTo>
                    <a:pt x="475" y="122049"/>
                    <a:pt x="252" y="124191"/>
                    <a:pt x="168" y="126331"/>
                  </a:cubicBezTo>
                  <a:cubicBezTo>
                    <a:pt x="1" y="129586"/>
                    <a:pt x="197" y="132838"/>
                    <a:pt x="586" y="136063"/>
                  </a:cubicBezTo>
                  <a:cubicBezTo>
                    <a:pt x="864" y="138205"/>
                    <a:pt x="1224" y="140345"/>
                    <a:pt x="1642" y="142459"/>
                  </a:cubicBezTo>
                  <a:cubicBezTo>
                    <a:pt x="1669" y="142625"/>
                    <a:pt x="1698" y="142792"/>
                    <a:pt x="1754" y="142959"/>
                  </a:cubicBezTo>
                  <a:cubicBezTo>
                    <a:pt x="1920" y="143904"/>
                    <a:pt x="2143" y="144850"/>
                    <a:pt x="2365" y="145824"/>
                  </a:cubicBezTo>
                  <a:cubicBezTo>
                    <a:pt x="2426" y="146087"/>
                    <a:pt x="2620" y="146204"/>
                    <a:pt x="2818" y="146204"/>
                  </a:cubicBezTo>
                  <a:cubicBezTo>
                    <a:pt x="2891" y="146204"/>
                    <a:pt x="2965" y="146188"/>
                    <a:pt x="3033" y="146158"/>
                  </a:cubicBezTo>
                  <a:lnTo>
                    <a:pt x="3059" y="146158"/>
                  </a:lnTo>
                  <a:cubicBezTo>
                    <a:pt x="3115" y="146129"/>
                    <a:pt x="3171" y="146102"/>
                    <a:pt x="3200" y="146073"/>
                  </a:cubicBezTo>
                  <a:lnTo>
                    <a:pt x="219665" y="146073"/>
                  </a:lnTo>
                  <a:cubicBezTo>
                    <a:pt x="219720" y="146129"/>
                    <a:pt x="219805" y="146185"/>
                    <a:pt x="219887" y="146213"/>
                  </a:cubicBezTo>
                  <a:cubicBezTo>
                    <a:pt x="219955" y="146243"/>
                    <a:pt x="220030" y="146259"/>
                    <a:pt x="220106" y="146259"/>
                  </a:cubicBezTo>
                  <a:cubicBezTo>
                    <a:pt x="220312" y="146259"/>
                    <a:pt x="220521" y="146143"/>
                    <a:pt x="220583" y="145880"/>
                  </a:cubicBezTo>
                  <a:cubicBezTo>
                    <a:pt x="220806" y="144934"/>
                    <a:pt x="220999" y="143960"/>
                    <a:pt x="221195" y="143015"/>
                  </a:cubicBezTo>
                  <a:cubicBezTo>
                    <a:pt x="221251" y="142821"/>
                    <a:pt x="221277" y="142654"/>
                    <a:pt x="221306" y="142459"/>
                  </a:cubicBezTo>
                  <a:cubicBezTo>
                    <a:pt x="221722" y="140345"/>
                    <a:pt x="222085" y="138205"/>
                    <a:pt x="222334" y="136063"/>
                  </a:cubicBezTo>
                  <a:cubicBezTo>
                    <a:pt x="222752" y="132838"/>
                    <a:pt x="222946" y="129586"/>
                    <a:pt x="222779" y="126331"/>
                  </a:cubicBezTo>
                  <a:cubicBezTo>
                    <a:pt x="222696" y="124191"/>
                    <a:pt x="222445" y="122049"/>
                    <a:pt x="222029" y="119936"/>
                  </a:cubicBezTo>
                  <a:lnTo>
                    <a:pt x="221945" y="119602"/>
                  </a:lnTo>
                  <a:cubicBezTo>
                    <a:pt x="221277" y="116350"/>
                    <a:pt x="220109" y="113151"/>
                    <a:pt x="218441" y="110233"/>
                  </a:cubicBezTo>
                  <a:cubicBezTo>
                    <a:pt x="218192" y="109844"/>
                    <a:pt x="217970" y="109454"/>
                    <a:pt x="217747" y="109065"/>
                  </a:cubicBezTo>
                  <a:cubicBezTo>
                    <a:pt x="216524" y="107174"/>
                    <a:pt x="215104" y="105421"/>
                    <a:pt x="213547" y="103838"/>
                  </a:cubicBezTo>
                  <a:cubicBezTo>
                    <a:pt x="212602" y="102863"/>
                    <a:pt x="211601" y="101974"/>
                    <a:pt x="210544" y="101113"/>
                  </a:cubicBezTo>
                  <a:cubicBezTo>
                    <a:pt x="206959" y="98192"/>
                    <a:pt x="202926" y="95912"/>
                    <a:pt x="198699" y="94106"/>
                  </a:cubicBezTo>
                  <a:cubicBezTo>
                    <a:pt x="195919" y="92909"/>
                    <a:pt x="193027" y="91908"/>
                    <a:pt x="190108" y="91047"/>
                  </a:cubicBezTo>
                  <a:cubicBezTo>
                    <a:pt x="185742" y="89768"/>
                    <a:pt x="181322" y="88738"/>
                    <a:pt x="176873" y="87710"/>
                  </a:cubicBezTo>
                  <a:cubicBezTo>
                    <a:pt x="172729" y="86736"/>
                    <a:pt x="168558" y="85764"/>
                    <a:pt x="164472" y="84541"/>
                  </a:cubicBezTo>
                  <a:cubicBezTo>
                    <a:pt x="156212" y="82065"/>
                    <a:pt x="148149" y="78924"/>
                    <a:pt x="140419" y="75087"/>
                  </a:cubicBezTo>
                  <a:cubicBezTo>
                    <a:pt x="139195" y="65577"/>
                    <a:pt x="138139" y="56039"/>
                    <a:pt x="137249" y="46502"/>
                  </a:cubicBezTo>
                  <a:cubicBezTo>
                    <a:pt x="138306" y="45139"/>
                    <a:pt x="139280" y="43693"/>
                    <a:pt x="139918" y="42109"/>
                  </a:cubicBezTo>
                  <a:cubicBezTo>
                    <a:pt x="140893" y="39633"/>
                    <a:pt x="141115" y="36826"/>
                    <a:pt x="141531" y="34183"/>
                  </a:cubicBezTo>
                  <a:cubicBezTo>
                    <a:pt x="141949" y="31487"/>
                    <a:pt x="142365" y="28762"/>
                    <a:pt x="142754" y="26064"/>
                  </a:cubicBezTo>
                  <a:cubicBezTo>
                    <a:pt x="143244" y="26140"/>
                    <a:pt x="143733" y="26176"/>
                    <a:pt x="144217" y="26176"/>
                  </a:cubicBezTo>
                  <a:cubicBezTo>
                    <a:pt x="147114" y="26176"/>
                    <a:pt x="149871" y="24873"/>
                    <a:pt x="152015" y="22894"/>
                  </a:cubicBezTo>
                  <a:cubicBezTo>
                    <a:pt x="156408" y="18919"/>
                    <a:pt x="159022" y="12106"/>
                    <a:pt x="156824" y="6351"/>
                  </a:cubicBezTo>
                  <a:cubicBezTo>
                    <a:pt x="155796" y="3653"/>
                    <a:pt x="153599" y="1513"/>
                    <a:pt x="150569" y="1428"/>
                  </a:cubicBezTo>
                  <a:cubicBezTo>
                    <a:pt x="150488" y="1425"/>
                    <a:pt x="150407" y="1423"/>
                    <a:pt x="150327" y="1423"/>
                  </a:cubicBezTo>
                  <a:cubicBezTo>
                    <a:pt x="148420" y="1423"/>
                    <a:pt x="146682" y="2352"/>
                    <a:pt x="145508" y="3793"/>
                  </a:cubicBezTo>
                  <a:cubicBezTo>
                    <a:pt x="145620" y="2707"/>
                    <a:pt x="145757" y="1651"/>
                    <a:pt x="145869" y="567"/>
                  </a:cubicBezTo>
                  <a:cubicBezTo>
                    <a:pt x="145896" y="234"/>
                    <a:pt x="145646" y="67"/>
                    <a:pt x="145382" y="67"/>
                  </a:cubicBezTo>
                  <a:cubicBezTo>
                    <a:pt x="145118" y="67"/>
                    <a:pt x="144840" y="234"/>
                    <a:pt x="144812" y="567"/>
                  </a:cubicBezTo>
                  <a:cubicBezTo>
                    <a:pt x="144174" y="6711"/>
                    <a:pt x="143477" y="12802"/>
                    <a:pt x="142672" y="18919"/>
                  </a:cubicBezTo>
                  <a:cubicBezTo>
                    <a:pt x="141949" y="24369"/>
                    <a:pt x="141171" y="29790"/>
                    <a:pt x="140308" y="35213"/>
                  </a:cubicBezTo>
                  <a:cubicBezTo>
                    <a:pt x="139892" y="37742"/>
                    <a:pt x="139669" y="40467"/>
                    <a:pt x="138446" y="42776"/>
                  </a:cubicBezTo>
                  <a:cubicBezTo>
                    <a:pt x="137278" y="44972"/>
                    <a:pt x="135581" y="46947"/>
                    <a:pt x="133997" y="48838"/>
                  </a:cubicBezTo>
                  <a:cubicBezTo>
                    <a:pt x="132384" y="50784"/>
                    <a:pt x="130687" y="52675"/>
                    <a:pt x="128936" y="54481"/>
                  </a:cubicBezTo>
                  <a:cubicBezTo>
                    <a:pt x="127239" y="56234"/>
                    <a:pt x="125515" y="58096"/>
                    <a:pt x="123542" y="59542"/>
                  </a:cubicBezTo>
                  <a:cubicBezTo>
                    <a:pt x="122568" y="60265"/>
                    <a:pt x="121484" y="60794"/>
                    <a:pt x="120288" y="61073"/>
                  </a:cubicBezTo>
                  <a:cubicBezTo>
                    <a:pt x="118982" y="61351"/>
                    <a:pt x="117647" y="61377"/>
                    <a:pt x="116339" y="61462"/>
                  </a:cubicBezTo>
                  <a:cubicBezTo>
                    <a:pt x="115839" y="61489"/>
                    <a:pt x="115367" y="61489"/>
                    <a:pt x="114893" y="61517"/>
                  </a:cubicBezTo>
                  <a:cubicBezTo>
                    <a:pt x="114867" y="61489"/>
                    <a:pt x="114811" y="61489"/>
                    <a:pt x="114755" y="61489"/>
                  </a:cubicBezTo>
                  <a:cubicBezTo>
                    <a:pt x="113922" y="61436"/>
                    <a:pt x="113090" y="61417"/>
                    <a:pt x="112250" y="61417"/>
                  </a:cubicBezTo>
                  <a:cubicBezTo>
                    <a:pt x="111772" y="61417"/>
                    <a:pt x="111291" y="61423"/>
                    <a:pt x="110807" y="61433"/>
                  </a:cubicBezTo>
                  <a:cubicBezTo>
                    <a:pt x="110140" y="61433"/>
                    <a:pt x="109443" y="61433"/>
                    <a:pt x="108776" y="61462"/>
                  </a:cubicBezTo>
                  <a:cubicBezTo>
                    <a:pt x="108053" y="61462"/>
                    <a:pt x="107330" y="61433"/>
                    <a:pt x="106607" y="61406"/>
                  </a:cubicBezTo>
                  <a:cubicBezTo>
                    <a:pt x="105301" y="61322"/>
                    <a:pt x="103938" y="61295"/>
                    <a:pt x="102659" y="61017"/>
                  </a:cubicBezTo>
                  <a:cubicBezTo>
                    <a:pt x="101435" y="60739"/>
                    <a:pt x="100379" y="60209"/>
                    <a:pt x="99378" y="59487"/>
                  </a:cubicBezTo>
                  <a:cubicBezTo>
                    <a:pt x="97431" y="58041"/>
                    <a:pt x="95681" y="56179"/>
                    <a:pt x="93984" y="54426"/>
                  </a:cubicBezTo>
                  <a:cubicBezTo>
                    <a:pt x="92233" y="52591"/>
                    <a:pt x="90565" y="50729"/>
                    <a:pt x="88952" y="48782"/>
                  </a:cubicBezTo>
                  <a:cubicBezTo>
                    <a:pt x="87366" y="46863"/>
                    <a:pt x="85642" y="44916"/>
                    <a:pt x="84503" y="42721"/>
                  </a:cubicBezTo>
                  <a:cubicBezTo>
                    <a:pt x="83279" y="40412"/>
                    <a:pt x="83028" y="37687"/>
                    <a:pt x="82639" y="35158"/>
                  </a:cubicBezTo>
                  <a:cubicBezTo>
                    <a:pt x="81778" y="29734"/>
                    <a:pt x="80999" y="24285"/>
                    <a:pt x="80276" y="18864"/>
                  </a:cubicBezTo>
                  <a:cubicBezTo>
                    <a:pt x="79469" y="12746"/>
                    <a:pt x="78746" y="6629"/>
                    <a:pt x="78134" y="512"/>
                  </a:cubicBezTo>
                  <a:cubicBezTo>
                    <a:pt x="78106" y="175"/>
                    <a:pt x="77816" y="0"/>
                    <a:pt x="77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2391618" y="2631886"/>
              <a:ext cx="1206362" cy="762162"/>
            </a:xfrm>
            <a:custGeom>
              <a:rect b="b" l="l" r="r" t="t"/>
              <a:pathLst>
                <a:path extrusionOk="0" h="43935" w="69541">
                  <a:moveTo>
                    <a:pt x="52127" y="2076"/>
                  </a:moveTo>
                  <a:cubicBezTo>
                    <a:pt x="53327" y="2076"/>
                    <a:pt x="54516" y="2268"/>
                    <a:pt x="55668" y="2778"/>
                  </a:cubicBezTo>
                  <a:cubicBezTo>
                    <a:pt x="58059" y="3808"/>
                    <a:pt x="60283" y="5699"/>
                    <a:pt x="61785" y="7812"/>
                  </a:cubicBezTo>
                  <a:cubicBezTo>
                    <a:pt x="65092" y="12539"/>
                    <a:pt x="64036" y="18905"/>
                    <a:pt x="60477" y="23187"/>
                  </a:cubicBezTo>
                  <a:cubicBezTo>
                    <a:pt x="57803" y="26430"/>
                    <a:pt x="53742" y="28588"/>
                    <a:pt x="49586" y="28588"/>
                  </a:cubicBezTo>
                  <a:cubicBezTo>
                    <a:pt x="48254" y="28588"/>
                    <a:pt x="46911" y="28366"/>
                    <a:pt x="45602" y="27887"/>
                  </a:cubicBezTo>
                  <a:cubicBezTo>
                    <a:pt x="40179" y="25912"/>
                    <a:pt x="37954" y="20046"/>
                    <a:pt x="38455" y="14652"/>
                  </a:cubicBezTo>
                  <a:cubicBezTo>
                    <a:pt x="38900" y="9647"/>
                    <a:pt x="41903" y="4891"/>
                    <a:pt x="46492" y="3000"/>
                  </a:cubicBezTo>
                  <a:lnTo>
                    <a:pt x="46547" y="3000"/>
                  </a:lnTo>
                  <a:cubicBezTo>
                    <a:pt x="48360" y="2543"/>
                    <a:pt x="50256" y="2076"/>
                    <a:pt x="52127" y="2076"/>
                  </a:cubicBezTo>
                  <a:close/>
                  <a:moveTo>
                    <a:pt x="16860" y="2613"/>
                  </a:moveTo>
                  <a:cubicBezTo>
                    <a:pt x="18045" y="2613"/>
                    <a:pt x="19218" y="2803"/>
                    <a:pt x="20354" y="3307"/>
                  </a:cubicBezTo>
                  <a:cubicBezTo>
                    <a:pt x="22746" y="4364"/>
                    <a:pt x="24970" y="6226"/>
                    <a:pt x="26472" y="8368"/>
                  </a:cubicBezTo>
                  <a:cubicBezTo>
                    <a:pt x="29779" y="13095"/>
                    <a:pt x="28723" y="19435"/>
                    <a:pt x="25164" y="23743"/>
                  </a:cubicBezTo>
                  <a:cubicBezTo>
                    <a:pt x="22484" y="26974"/>
                    <a:pt x="18393" y="29130"/>
                    <a:pt x="14231" y="29130"/>
                  </a:cubicBezTo>
                  <a:cubicBezTo>
                    <a:pt x="12910" y="29130"/>
                    <a:pt x="11581" y="28912"/>
                    <a:pt x="10289" y="28444"/>
                  </a:cubicBezTo>
                  <a:cubicBezTo>
                    <a:pt x="4839" y="26468"/>
                    <a:pt x="2641" y="20602"/>
                    <a:pt x="3115" y="15179"/>
                  </a:cubicBezTo>
                  <a:cubicBezTo>
                    <a:pt x="3560" y="10174"/>
                    <a:pt x="6563" y="5447"/>
                    <a:pt x="11150" y="3556"/>
                  </a:cubicBezTo>
                  <a:lnTo>
                    <a:pt x="11205" y="3556"/>
                  </a:lnTo>
                  <a:cubicBezTo>
                    <a:pt x="13051" y="3096"/>
                    <a:pt x="14970" y="2613"/>
                    <a:pt x="16860" y="2613"/>
                  </a:cubicBezTo>
                  <a:close/>
                  <a:moveTo>
                    <a:pt x="52174" y="0"/>
                  </a:moveTo>
                  <a:cubicBezTo>
                    <a:pt x="51478" y="0"/>
                    <a:pt x="50779" y="51"/>
                    <a:pt x="50077" y="137"/>
                  </a:cubicBezTo>
                  <a:cubicBezTo>
                    <a:pt x="50069" y="134"/>
                    <a:pt x="50051" y="132"/>
                    <a:pt x="50024" y="132"/>
                  </a:cubicBezTo>
                  <a:cubicBezTo>
                    <a:pt x="49611" y="132"/>
                    <a:pt x="47116" y="523"/>
                    <a:pt x="46047" y="916"/>
                  </a:cubicBezTo>
                  <a:cubicBezTo>
                    <a:pt x="46018" y="943"/>
                    <a:pt x="45991" y="943"/>
                    <a:pt x="45962" y="943"/>
                  </a:cubicBezTo>
                  <a:cubicBezTo>
                    <a:pt x="45880" y="972"/>
                    <a:pt x="45795" y="1027"/>
                    <a:pt x="45713" y="1054"/>
                  </a:cubicBezTo>
                  <a:cubicBezTo>
                    <a:pt x="41209" y="2918"/>
                    <a:pt x="37872" y="7033"/>
                    <a:pt x="36731" y="11954"/>
                  </a:cubicBezTo>
                  <a:cubicBezTo>
                    <a:pt x="36564" y="12677"/>
                    <a:pt x="36426" y="13428"/>
                    <a:pt x="36370" y="14178"/>
                  </a:cubicBezTo>
                  <a:cubicBezTo>
                    <a:pt x="35343" y="13982"/>
                    <a:pt x="34294" y="13895"/>
                    <a:pt x="33243" y="13895"/>
                  </a:cubicBezTo>
                  <a:cubicBezTo>
                    <a:pt x="33099" y="13895"/>
                    <a:pt x="32955" y="13897"/>
                    <a:pt x="32811" y="13900"/>
                  </a:cubicBezTo>
                  <a:cubicBezTo>
                    <a:pt x="32144" y="13929"/>
                    <a:pt x="31477" y="14011"/>
                    <a:pt x="30809" y="14123"/>
                  </a:cubicBezTo>
                  <a:cubicBezTo>
                    <a:pt x="30754" y="14123"/>
                    <a:pt x="30698" y="14123"/>
                    <a:pt x="30669" y="14151"/>
                  </a:cubicBezTo>
                  <a:cubicBezTo>
                    <a:pt x="30558" y="12510"/>
                    <a:pt x="30169" y="10841"/>
                    <a:pt x="29419" y="9229"/>
                  </a:cubicBezTo>
                  <a:cubicBezTo>
                    <a:pt x="27973" y="6088"/>
                    <a:pt x="25164" y="3418"/>
                    <a:pt x="22134" y="1806"/>
                  </a:cubicBezTo>
                  <a:cubicBezTo>
                    <a:pt x="20374" y="875"/>
                    <a:pt x="18585" y="533"/>
                    <a:pt x="16778" y="533"/>
                  </a:cubicBezTo>
                  <a:cubicBezTo>
                    <a:pt x="16100" y="533"/>
                    <a:pt x="15420" y="582"/>
                    <a:pt x="14738" y="665"/>
                  </a:cubicBezTo>
                  <a:cubicBezTo>
                    <a:pt x="14731" y="661"/>
                    <a:pt x="14715" y="660"/>
                    <a:pt x="14689" y="660"/>
                  </a:cubicBezTo>
                  <a:cubicBezTo>
                    <a:pt x="14297" y="660"/>
                    <a:pt x="11779" y="1054"/>
                    <a:pt x="10734" y="1472"/>
                  </a:cubicBezTo>
                  <a:cubicBezTo>
                    <a:pt x="10705" y="1472"/>
                    <a:pt x="10678" y="1472"/>
                    <a:pt x="10649" y="1499"/>
                  </a:cubicBezTo>
                  <a:cubicBezTo>
                    <a:pt x="10538" y="1528"/>
                    <a:pt x="10482" y="1554"/>
                    <a:pt x="10400" y="1610"/>
                  </a:cubicBezTo>
                  <a:cubicBezTo>
                    <a:pt x="5867" y="3474"/>
                    <a:pt x="2530" y="7589"/>
                    <a:pt x="1418" y="12510"/>
                  </a:cubicBezTo>
                  <a:cubicBezTo>
                    <a:pt x="1" y="18600"/>
                    <a:pt x="1669" y="25912"/>
                    <a:pt x="7286" y="29333"/>
                  </a:cubicBezTo>
                  <a:cubicBezTo>
                    <a:pt x="9510" y="30692"/>
                    <a:pt x="11866" y="31295"/>
                    <a:pt x="14194" y="31295"/>
                  </a:cubicBezTo>
                  <a:cubicBezTo>
                    <a:pt x="20916" y="31295"/>
                    <a:pt x="27398" y="26268"/>
                    <a:pt x="29753" y="19906"/>
                  </a:cubicBezTo>
                  <a:lnTo>
                    <a:pt x="29753" y="19906"/>
                  </a:lnTo>
                  <a:cubicBezTo>
                    <a:pt x="28863" y="24884"/>
                    <a:pt x="27973" y="29889"/>
                    <a:pt x="27666" y="34921"/>
                  </a:cubicBezTo>
                  <a:cubicBezTo>
                    <a:pt x="27611" y="36229"/>
                    <a:pt x="27584" y="37535"/>
                    <a:pt x="27584" y="38843"/>
                  </a:cubicBezTo>
                  <a:cubicBezTo>
                    <a:pt x="27584" y="39759"/>
                    <a:pt x="27361" y="41234"/>
                    <a:pt x="28056" y="41984"/>
                  </a:cubicBezTo>
                  <a:cubicBezTo>
                    <a:pt x="28362" y="42346"/>
                    <a:pt x="28863" y="42513"/>
                    <a:pt x="29308" y="42680"/>
                  </a:cubicBezTo>
                  <a:cubicBezTo>
                    <a:pt x="29864" y="42902"/>
                    <a:pt x="30447" y="43125"/>
                    <a:pt x="31032" y="43292"/>
                  </a:cubicBezTo>
                  <a:cubicBezTo>
                    <a:pt x="32226" y="43625"/>
                    <a:pt x="33450" y="43819"/>
                    <a:pt x="34673" y="43930"/>
                  </a:cubicBezTo>
                  <a:cubicBezTo>
                    <a:pt x="34698" y="43933"/>
                    <a:pt x="34722" y="43935"/>
                    <a:pt x="34745" y="43935"/>
                  </a:cubicBezTo>
                  <a:cubicBezTo>
                    <a:pt x="35340" y="43935"/>
                    <a:pt x="35316" y="42927"/>
                    <a:pt x="34673" y="42874"/>
                  </a:cubicBezTo>
                  <a:cubicBezTo>
                    <a:pt x="33505" y="42762"/>
                    <a:pt x="32338" y="42540"/>
                    <a:pt x="31199" y="42206"/>
                  </a:cubicBezTo>
                  <a:cubicBezTo>
                    <a:pt x="30725" y="42068"/>
                    <a:pt x="30280" y="41928"/>
                    <a:pt x="29808" y="41735"/>
                  </a:cubicBezTo>
                  <a:cubicBezTo>
                    <a:pt x="29085" y="41457"/>
                    <a:pt x="28752" y="41372"/>
                    <a:pt x="28696" y="40511"/>
                  </a:cubicBezTo>
                  <a:cubicBezTo>
                    <a:pt x="28585" y="38231"/>
                    <a:pt x="28667" y="35922"/>
                    <a:pt x="28834" y="33642"/>
                  </a:cubicBezTo>
                  <a:cubicBezTo>
                    <a:pt x="29197" y="28971"/>
                    <a:pt x="30031" y="24328"/>
                    <a:pt x="30865" y="19713"/>
                  </a:cubicBezTo>
                  <a:cubicBezTo>
                    <a:pt x="30950" y="19308"/>
                    <a:pt x="30596" y="19050"/>
                    <a:pt x="30289" y="19050"/>
                  </a:cubicBezTo>
                  <a:cubicBezTo>
                    <a:pt x="30193" y="19050"/>
                    <a:pt x="30103" y="19075"/>
                    <a:pt x="30031" y="19128"/>
                  </a:cubicBezTo>
                  <a:cubicBezTo>
                    <a:pt x="30309" y="18211"/>
                    <a:pt x="30502" y="17266"/>
                    <a:pt x="30614" y="16320"/>
                  </a:cubicBezTo>
                  <a:lnTo>
                    <a:pt x="30643" y="16320"/>
                  </a:lnTo>
                  <a:lnTo>
                    <a:pt x="31058" y="16236"/>
                  </a:lnTo>
                  <a:cubicBezTo>
                    <a:pt x="31170" y="16209"/>
                    <a:pt x="31310" y="16180"/>
                    <a:pt x="31421" y="16180"/>
                  </a:cubicBezTo>
                  <a:cubicBezTo>
                    <a:pt x="31477" y="16153"/>
                    <a:pt x="31532" y="16153"/>
                    <a:pt x="31588" y="16153"/>
                  </a:cubicBezTo>
                  <a:lnTo>
                    <a:pt x="31644" y="16153"/>
                  </a:lnTo>
                  <a:cubicBezTo>
                    <a:pt x="32144" y="16069"/>
                    <a:pt x="32671" y="16042"/>
                    <a:pt x="33201" y="16042"/>
                  </a:cubicBezTo>
                  <a:cubicBezTo>
                    <a:pt x="33332" y="16039"/>
                    <a:pt x="33462" y="16037"/>
                    <a:pt x="33591" y="16037"/>
                  </a:cubicBezTo>
                  <a:cubicBezTo>
                    <a:pt x="34470" y="16037"/>
                    <a:pt x="35295" y="16123"/>
                    <a:pt x="36119" y="16291"/>
                  </a:cubicBezTo>
                  <a:cubicBezTo>
                    <a:pt x="36148" y="16291"/>
                    <a:pt x="36204" y="16320"/>
                    <a:pt x="36259" y="16320"/>
                  </a:cubicBezTo>
                  <a:cubicBezTo>
                    <a:pt x="36286" y="21214"/>
                    <a:pt x="38261" y="26163"/>
                    <a:pt x="42599" y="28804"/>
                  </a:cubicBezTo>
                  <a:cubicBezTo>
                    <a:pt x="44823" y="30157"/>
                    <a:pt x="47178" y="30757"/>
                    <a:pt x="49505" y="30757"/>
                  </a:cubicBezTo>
                  <a:cubicBezTo>
                    <a:pt x="59806" y="30757"/>
                    <a:pt x="69541" y="18994"/>
                    <a:pt x="64732" y="8673"/>
                  </a:cubicBezTo>
                  <a:cubicBezTo>
                    <a:pt x="63286" y="5532"/>
                    <a:pt x="60477" y="2889"/>
                    <a:pt x="57447" y="1276"/>
                  </a:cubicBezTo>
                  <a:cubicBezTo>
                    <a:pt x="55726" y="336"/>
                    <a:pt x="53961" y="0"/>
                    <a:pt x="52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2755899" y="3549170"/>
              <a:ext cx="461478" cy="72547"/>
            </a:xfrm>
            <a:custGeom>
              <a:rect b="b" l="l" r="r" t="t"/>
              <a:pathLst>
                <a:path extrusionOk="0" h="4182" w="26602">
                  <a:moveTo>
                    <a:pt x="25778" y="1"/>
                  </a:moveTo>
                  <a:cubicBezTo>
                    <a:pt x="25696" y="1"/>
                    <a:pt x="25609" y="20"/>
                    <a:pt x="25519" y="62"/>
                  </a:cubicBezTo>
                  <a:cubicBezTo>
                    <a:pt x="21124" y="2085"/>
                    <a:pt x="16309" y="3104"/>
                    <a:pt x="11492" y="3104"/>
                  </a:cubicBezTo>
                  <a:cubicBezTo>
                    <a:pt x="7899" y="3104"/>
                    <a:pt x="4305" y="2537"/>
                    <a:pt x="884" y="1397"/>
                  </a:cubicBezTo>
                  <a:cubicBezTo>
                    <a:pt x="819" y="1375"/>
                    <a:pt x="759" y="1366"/>
                    <a:pt x="702" y="1366"/>
                  </a:cubicBezTo>
                  <a:cubicBezTo>
                    <a:pt x="171" y="1366"/>
                    <a:pt x="0" y="2226"/>
                    <a:pt x="579" y="2427"/>
                  </a:cubicBezTo>
                  <a:cubicBezTo>
                    <a:pt x="4092" y="3602"/>
                    <a:pt x="7769" y="4181"/>
                    <a:pt x="11445" y="4181"/>
                  </a:cubicBezTo>
                  <a:cubicBezTo>
                    <a:pt x="16466" y="4181"/>
                    <a:pt x="21484" y="3100"/>
                    <a:pt x="26075" y="981"/>
                  </a:cubicBezTo>
                  <a:cubicBezTo>
                    <a:pt x="26602" y="717"/>
                    <a:pt x="26285" y="1"/>
                    <a:pt x="25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 rot="8444245">
            <a:off x="465760" y="1339039"/>
            <a:ext cx="3335728" cy="3335728"/>
          </a:xfrm>
          <a:prstGeom prst="arc">
            <a:avLst>
              <a:gd fmla="val 5498684" name="adj1"/>
              <a:gd fmla="val 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type="title"/>
          </p:nvPr>
        </p:nvSpPr>
        <p:spPr>
          <a:xfrm>
            <a:off x="713225" y="418500"/>
            <a:ext cx="7717500" cy="5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Relevance</a:t>
            </a:r>
            <a:endParaRPr/>
          </a:p>
        </p:txBody>
      </p:sp>
      <p:grpSp>
        <p:nvGrpSpPr>
          <p:cNvPr id="144" name="Google Shape;144;p15"/>
          <p:cNvGrpSpPr/>
          <p:nvPr/>
        </p:nvGrpSpPr>
        <p:grpSpPr>
          <a:xfrm>
            <a:off x="682682" y="2074510"/>
            <a:ext cx="2279296" cy="1831697"/>
            <a:chOff x="-1702164" y="1805199"/>
            <a:chExt cx="2679318" cy="2153165"/>
          </a:xfrm>
        </p:grpSpPr>
        <p:sp>
          <p:nvSpPr>
            <p:cNvPr id="145" name="Google Shape;145;p15"/>
            <p:cNvSpPr/>
            <p:nvPr/>
          </p:nvSpPr>
          <p:spPr>
            <a:xfrm>
              <a:off x="-766505" y="3323348"/>
              <a:ext cx="807544" cy="635016"/>
            </a:xfrm>
            <a:custGeom>
              <a:rect b="b" l="l" r="r" t="t"/>
              <a:pathLst>
                <a:path extrusionOk="0" h="61787" w="78574">
                  <a:moveTo>
                    <a:pt x="16016" y="1"/>
                  </a:moveTo>
                  <a:lnTo>
                    <a:pt x="14206" y="26076"/>
                  </a:lnTo>
                  <a:lnTo>
                    <a:pt x="13739" y="32885"/>
                  </a:lnTo>
                  <a:lnTo>
                    <a:pt x="13211" y="40405"/>
                  </a:lnTo>
                  <a:cubicBezTo>
                    <a:pt x="13211" y="42986"/>
                    <a:pt x="12195" y="45425"/>
                    <a:pt x="10385" y="47234"/>
                  </a:cubicBezTo>
                  <a:lnTo>
                    <a:pt x="2418" y="55201"/>
                  </a:lnTo>
                  <a:cubicBezTo>
                    <a:pt x="0" y="57640"/>
                    <a:pt x="1727" y="61786"/>
                    <a:pt x="5162" y="61786"/>
                  </a:cubicBezTo>
                  <a:lnTo>
                    <a:pt x="73411" y="61786"/>
                  </a:lnTo>
                  <a:cubicBezTo>
                    <a:pt x="76845" y="61786"/>
                    <a:pt x="78573" y="57640"/>
                    <a:pt x="76134" y="55201"/>
                  </a:cubicBezTo>
                  <a:lnTo>
                    <a:pt x="68187" y="47234"/>
                  </a:lnTo>
                  <a:cubicBezTo>
                    <a:pt x="66379" y="45425"/>
                    <a:pt x="65362" y="42986"/>
                    <a:pt x="65362" y="40405"/>
                  </a:cubicBezTo>
                  <a:lnTo>
                    <a:pt x="64834" y="32885"/>
                  </a:lnTo>
                  <a:lnTo>
                    <a:pt x="64366" y="26076"/>
                  </a:lnTo>
                  <a:lnTo>
                    <a:pt x="62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-1702164" y="3298980"/>
              <a:ext cx="2679313" cy="292323"/>
            </a:xfrm>
            <a:custGeom>
              <a:rect b="b" l="l" r="r" t="t"/>
              <a:pathLst>
                <a:path extrusionOk="0" h="26077" w="260697">
                  <a:moveTo>
                    <a:pt x="0" y="1"/>
                  </a:moveTo>
                  <a:lnTo>
                    <a:pt x="0" y="17377"/>
                  </a:lnTo>
                  <a:lnTo>
                    <a:pt x="0" y="17824"/>
                  </a:lnTo>
                  <a:cubicBezTo>
                    <a:pt x="20" y="18008"/>
                    <a:pt x="41" y="18190"/>
                    <a:pt x="41" y="18374"/>
                  </a:cubicBezTo>
                  <a:cubicBezTo>
                    <a:pt x="81" y="18740"/>
                    <a:pt x="163" y="19106"/>
                    <a:pt x="244" y="19450"/>
                  </a:cubicBezTo>
                  <a:cubicBezTo>
                    <a:pt x="285" y="19613"/>
                    <a:pt x="325" y="19797"/>
                    <a:pt x="385" y="19959"/>
                  </a:cubicBezTo>
                  <a:cubicBezTo>
                    <a:pt x="426" y="20141"/>
                    <a:pt x="488" y="20304"/>
                    <a:pt x="548" y="20467"/>
                  </a:cubicBezTo>
                  <a:cubicBezTo>
                    <a:pt x="610" y="20629"/>
                    <a:pt x="670" y="20772"/>
                    <a:pt x="751" y="20935"/>
                  </a:cubicBezTo>
                  <a:cubicBezTo>
                    <a:pt x="751" y="20935"/>
                    <a:pt x="772" y="20954"/>
                    <a:pt x="772" y="20975"/>
                  </a:cubicBezTo>
                  <a:cubicBezTo>
                    <a:pt x="833" y="21138"/>
                    <a:pt x="914" y="21280"/>
                    <a:pt x="995" y="21423"/>
                  </a:cubicBezTo>
                  <a:cubicBezTo>
                    <a:pt x="1077" y="21585"/>
                    <a:pt x="1158" y="21748"/>
                    <a:pt x="1239" y="21889"/>
                  </a:cubicBezTo>
                  <a:cubicBezTo>
                    <a:pt x="1402" y="22133"/>
                    <a:pt x="1545" y="22358"/>
                    <a:pt x="1707" y="22580"/>
                  </a:cubicBezTo>
                  <a:cubicBezTo>
                    <a:pt x="1911" y="22845"/>
                    <a:pt x="2133" y="23089"/>
                    <a:pt x="2358" y="23333"/>
                  </a:cubicBezTo>
                  <a:cubicBezTo>
                    <a:pt x="2480" y="23455"/>
                    <a:pt x="2580" y="23577"/>
                    <a:pt x="2702" y="23678"/>
                  </a:cubicBezTo>
                  <a:cubicBezTo>
                    <a:pt x="3049" y="24003"/>
                    <a:pt x="3415" y="24309"/>
                    <a:pt x="3821" y="24593"/>
                  </a:cubicBezTo>
                  <a:cubicBezTo>
                    <a:pt x="3841" y="24593"/>
                    <a:pt x="3862" y="24593"/>
                    <a:pt x="3862" y="24613"/>
                  </a:cubicBezTo>
                  <a:cubicBezTo>
                    <a:pt x="4003" y="24715"/>
                    <a:pt x="4146" y="24796"/>
                    <a:pt x="4288" y="24878"/>
                  </a:cubicBezTo>
                  <a:cubicBezTo>
                    <a:pt x="4431" y="24959"/>
                    <a:pt x="4572" y="25040"/>
                    <a:pt x="4735" y="25122"/>
                  </a:cubicBezTo>
                  <a:cubicBezTo>
                    <a:pt x="4878" y="25203"/>
                    <a:pt x="5019" y="25263"/>
                    <a:pt x="5182" y="25325"/>
                  </a:cubicBezTo>
                  <a:cubicBezTo>
                    <a:pt x="5325" y="25406"/>
                    <a:pt x="5467" y="25466"/>
                    <a:pt x="5610" y="25507"/>
                  </a:cubicBezTo>
                  <a:cubicBezTo>
                    <a:pt x="5954" y="25650"/>
                    <a:pt x="6320" y="25751"/>
                    <a:pt x="6686" y="25832"/>
                  </a:cubicBezTo>
                  <a:cubicBezTo>
                    <a:pt x="6829" y="25873"/>
                    <a:pt x="6970" y="25894"/>
                    <a:pt x="7114" y="25935"/>
                  </a:cubicBezTo>
                  <a:cubicBezTo>
                    <a:pt x="7276" y="25954"/>
                    <a:pt x="7458" y="25995"/>
                    <a:pt x="7621" y="25995"/>
                  </a:cubicBezTo>
                  <a:cubicBezTo>
                    <a:pt x="7805" y="26016"/>
                    <a:pt x="7967" y="26035"/>
                    <a:pt x="8149" y="26057"/>
                  </a:cubicBezTo>
                  <a:cubicBezTo>
                    <a:pt x="8333" y="26057"/>
                    <a:pt x="8496" y="26076"/>
                    <a:pt x="8678" y="26076"/>
                  </a:cubicBezTo>
                  <a:lnTo>
                    <a:pt x="251998" y="26076"/>
                  </a:lnTo>
                  <a:cubicBezTo>
                    <a:pt x="254315" y="26076"/>
                    <a:pt x="256450" y="25162"/>
                    <a:pt x="257994" y="23678"/>
                  </a:cubicBezTo>
                  <a:cubicBezTo>
                    <a:pt x="259376" y="22358"/>
                    <a:pt x="260331" y="20569"/>
                    <a:pt x="260615" y="18577"/>
                  </a:cubicBezTo>
                  <a:cubicBezTo>
                    <a:pt x="260677" y="18190"/>
                    <a:pt x="260697" y="17784"/>
                    <a:pt x="260697" y="17377"/>
                  </a:cubicBezTo>
                  <a:lnTo>
                    <a:pt x="2606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-1702160" y="1805199"/>
              <a:ext cx="2679313" cy="1786363"/>
            </a:xfrm>
            <a:custGeom>
              <a:rect b="b" l="l" r="r" t="t"/>
              <a:pathLst>
                <a:path extrusionOk="0" h="173813" w="260697">
                  <a:moveTo>
                    <a:pt x="8678" y="0"/>
                  </a:moveTo>
                  <a:cubicBezTo>
                    <a:pt x="8496" y="0"/>
                    <a:pt x="8333" y="0"/>
                    <a:pt x="8170" y="21"/>
                  </a:cubicBezTo>
                  <a:lnTo>
                    <a:pt x="8109" y="21"/>
                  </a:lnTo>
                  <a:cubicBezTo>
                    <a:pt x="7946" y="21"/>
                    <a:pt x="7783" y="41"/>
                    <a:pt x="7621" y="62"/>
                  </a:cubicBezTo>
                  <a:cubicBezTo>
                    <a:pt x="7458" y="81"/>
                    <a:pt x="7276" y="102"/>
                    <a:pt x="7114" y="143"/>
                  </a:cubicBezTo>
                  <a:cubicBezTo>
                    <a:pt x="6970" y="163"/>
                    <a:pt x="6849" y="184"/>
                    <a:pt x="6727" y="224"/>
                  </a:cubicBezTo>
                  <a:cubicBezTo>
                    <a:pt x="6301" y="325"/>
                    <a:pt x="5914" y="447"/>
                    <a:pt x="5528" y="590"/>
                  </a:cubicBezTo>
                  <a:cubicBezTo>
                    <a:pt x="5406" y="631"/>
                    <a:pt x="5284" y="691"/>
                    <a:pt x="5182" y="732"/>
                  </a:cubicBezTo>
                  <a:cubicBezTo>
                    <a:pt x="5019" y="813"/>
                    <a:pt x="4878" y="875"/>
                    <a:pt x="4715" y="956"/>
                  </a:cubicBezTo>
                  <a:cubicBezTo>
                    <a:pt x="4572" y="1037"/>
                    <a:pt x="4410" y="1119"/>
                    <a:pt x="4268" y="1200"/>
                  </a:cubicBezTo>
                  <a:cubicBezTo>
                    <a:pt x="4187" y="1260"/>
                    <a:pt x="4084" y="1322"/>
                    <a:pt x="3984" y="1382"/>
                  </a:cubicBezTo>
                  <a:cubicBezTo>
                    <a:pt x="3678" y="1566"/>
                    <a:pt x="3393" y="1789"/>
                    <a:pt x="3130" y="2013"/>
                  </a:cubicBezTo>
                  <a:cubicBezTo>
                    <a:pt x="3068" y="2054"/>
                    <a:pt x="3028" y="2094"/>
                    <a:pt x="2967" y="2154"/>
                  </a:cubicBezTo>
                  <a:cubicBezTo>
                    <a:pt x="2886" y="2216"/>
                    <a:pt x="2805" y="2297"/>
                    <a:pt x="2724" y="2379"/>
                  </a:cubicBezTo>
                  <a:cubicBezTo>
                    <a:pt x="2702" y="2379"/>
                    <a:pt x="2702" y="2398"/>
                    <a:pt x="2683" y="2398"/>
                  </a:cubicBezTo>
                  <a:cubicBezTo>
                    <a:pt x="2580" y="2501"/>
                    <a:pt x="2480" y="2601"/>
                    <a:pt x="2398" y="2704"/>
                  </a:cubicBezTo>
                  <a:cubicBezTo>
                    <a:pt x="2358" y="2723"/>
                    <a:pt x="2358" y="2745"/>
                    <a:pt x="2337" y="2764"/>
                  </a:cubicBezTo>
                  <a:cubicBezTo>
                    <a:pt x="2255" y="2845"/>
                    <a:pt x="2174" y="2927"/>
                    <a:pt x="2093" y="3029"/>
                  </a:cubicBezTo>
                  <a:cubicBezTo>
                    <a:pt x="1951" y="3192"/>
                    <a:pt x="1829" y="3333"/>
                    <a:pt x="1707" y="3496"/>
                  </a:cubicBezTo>
                  <a:cubicBezTo>
                    <a:pt x="1545" y="3720"/>
                    <a:pt x="1402" y="3943"/>
                    <a:pt x="1239" y="4187"/>
                  </a:cubicBezTo>
                  <a:cubicBezTo>
                    <a:pt x="1158" y="4330"/>
                    <a:pt x="1057" y="4492"/>
                    <a:pt x="976" y="4655"/>
                  </a:cubicBezTo>
                  <a:cubicBezTo>
                    <a:pt x="955" y="4696"/>
                    <a:pt x="955" y="4715"/>
                    <a:pt x="935" y="4756"/>
                  </a:cubicBezTo>
                  <a:cubicBezTo>
                    <a:pt x="873" y="4878"/>
                    <a:pt x="792" y="5021"/>
                    <a:pt x="732" y="5162"/>
                  </a:cubicBezTo>
                  <a:cubicBezTo>
                    <a:pt x="732" y="5183"/>
                    <a:pt x="711" y="5203"/>
                    <a:pt x="711" y="5224"/>
                  </a:cubicBezTo>
                  <a:cubicBezTo>
                    <a:pt x="651" y="5387"/>
                    <a:pt x="569" y="5549"/>
                    <a:pt x="507" y="5712"/>
                  </a:cubicBezTo>
                  <a:lnTo>
                    <a:pt x="507" y="5753"/>
                  </a:lnTo>
                  <a:cubicBezTo>
                    <a:pt x="447" y="5915"/>
                    <a:pt x="385" y="6097"/>
                    <a:pt x="345" y="6260"/>
                  </a:cubicBezTo>
                  <a:cubicBezTo>
                    <a:pt x="325" y="6300"/>
                    <a:pt x="304" y="6322"/>
                    <a:pt x="304" y="6341"/>
                  </a:cubicBezTo>
                  <a:cubicBezTo>
                    <a:pt x="203" y="6707"/>
                    <a:pt x="122" y="7094"/>
                    <a:pt x="81" y="7479"/>
                  </a:cubicBezTo>
                  <a:cubicBezTo>
                    <a:pt x="20" y="7886"/>
                    <a:pt x="0" y="8273"/>
                    <a:pt x="0" y="8699"/>
                  </a:cubicBezTo>
                  <a:lnTo>
                    <a:pt x="0" y="165113"/>
                  </a:lnTo>
                  <a:lnTo>
                    <a:pt x="0" y="165560"/>
                  </a:lnTo>
                  <a:cubicBezTo>
                    <a:pt x="20" y="165744"/>
                    <a:pt x="41" y="165926"/>
                    <a:pt x="41" y="166110"/>
                  </a:cubicBezTo>
                  <a:cubicBezTo>
                    <a:pt x="81" y="166476"/>
                    <a:pt x="163" y="166842"/>
                    <a:pt x="244" y="167186"/>
                  </a:cubicBezTo>
                  <a:cubicBezTo>
                    <a:pt x="285" y="167349"/>
                    <a:pt x="325" y="167533"/>
                    <a:pt x="385" y="167695"/>
                  </a:cubicBezTo>
                  <a:cubicBezTo>
                    <a:pt x="426" y="167877"/>
                    <a:pt x="488" y="168040"/>
                    <a:pt x="548" y="168203"/>
                  </a:cubicBezTo>
                  <a:cubicBezTo>
                    <a:pt x="610" y="168365"/>
                    <a:pt x="670" y="168508"/>
                    <a:pt x="751" y="168671"/>
                  </a:cubicBezTo>
                  <a:cubicBezTo>
                    <a:pt x="751" y="168671"/>
                    <a:pt x="772" y="168690"/>
                    <a:pt x="772" y="168711"/>
                  </a:cubicBezTo>
                  <a:cubicBezTo>
                    <a:pt x="833" y="168874"/>
                    <a:pt x="914" y="169016"/>
                    <a:pt x="995" y="169159"/>
                  </a:cubicBezTo>
                  <a:cubicBezTo>
                    <a:pt x="1077" y="169321"/>
                    <a:pt x="1158" y="169484"/>
                    <a:pt x="1239" y="169625"/>
                  </a:cubicBezTo>
                  <a:cubicBezTo>
                    <a:pt x="1402" y="169869"/>
                    <a:pt x="1545" y="170094"/>
                    <a:pt x="1707" y="170316"/>
                  </a:cubicBezTo>
                  <a:cubicBezTo>
                    <a:pt x="1911" y="170581"/>
                    <a:pt x="2133" y="170825"/>
                    <a:pt x="2358" y="171069"/>
                  </a:cubicBezTo>
                  <a:cubicBezTo>
                    <a:pt x="2480" y="171191"/>
                    <a:pt x="2580" y="171313"/>
                    <a:pt x="2702" y="171414"/>
                  </a:cubicBezTo>
                  <a:cubicBezTo>
                    <a:pt x="3049" y="171739"/>
                    <a:pt x="3415" y="172045"/>
                    <a:pt x="3821" y="172329"/>
                  </a:cubicBezTo>
                  <a:cubicBezTo>
                    <a:pt x="3841" y="172329"/>
                    <a:pt x="3862" y="172329"/>
                    <a:pt x="3862" y="172349"/>
                  </a:cubicBezTo>
                  <a:cubicBezTo>
                    <a:pt x="4003" y="172451"/>
                    <a:pt x="4146" y="172532"/>
                    <a:pt x="4288" y="172614"/>
                  </a:cubicBezTo>
                  <a:cubicBezTo>
                    <a:pt x="4431" y="172695"/>
                    <a:pt x="4572" y="172776"/>
                    <a:pt x="4735" y="172858"/>
                  </a:cubicBezTo>
                  <a:cubicBezTo>
                    <a:pt x="4878" y="172939"/>
                    <a:pt x="5019" y="172999"/>
                    <a:pt x="5182" y="173061"/>
                  </a:cubicBezTo>
                  <a:cubicBezTo>
                    <a:pt x="5325" y="173142"/>
                    <a:pt x="5467" y="173202"/>
                    <a:pt x="5610" y="173243"/>
                  </a:cubicBezTo>
                  <a:cubicBezTo>
                    <a:pt x="5954" y="173386"/>
                    <a:pt x="6320" y="173487"/>
                    <a:pt x="6686" y="173568"/>
                  </a:cubicBezTo>
                  <a:cubicBezTo>
                    <a:pt x="6829" y="173609"/>
                    <a:pt x="6970" y="173630"/>
                    <a:pt x="7114" y="173671"/>
                  </a:cubicBezTo>
                  <a:cubicBezTo>
                    <a:pt x="7276" y="173690"/>
                    <a:pt x="7458" y="173731"/>
                    <a:pt x="7621" y="173731"/>
                  </a:cubicBezTo>
                  <a:cubicBezTo>
                    <a:pt x="7805" y="173752"/>
                    <a:pt x="7967" y="173771"/>
                    <a:pt x="8149" y="173793"/>
                  </a:cubicBezTo>
                  <a:cubicBezTo>
                    <a:pt x="8333" y="173793"/>
                    <a:pt x="8496" y="173812"/>
                    <a:pt x="8678" y="173812"/>
                  </a:cubicBezTo>
                  <a:lnTo>
                    <a:pt x="251998" y="173812"/>
                  </a:lnTo>
                  <a:cubicBezTo>
                    <a:pt x="254315" y="173812"/>
                    <a:pt x="256450" y="172898"/>
                    <a:pt x="257994" y="171414"/>
                  </a:cubicBezTo>
                  <a:cubicBezTo>
                    <a:pt x="259376" y="170094"/>
                    <a:pt x="260331" y="168305"/>
                    <a:pt x="260615" y="166313"/>
                  </a:cubicBezTo>
                  <a:cubicBezTo>
                    <a:pt x="260677" y="165926"/>
                    <a:pt x="260697" y="165520"/>
                    <a:pt x="260697" y="165113"/>
                  </a:cubicBezTo>
                  <a:lnTo>
                    <a:pt x="260697" y="8699"/>
                  </a:lnTo>
                  <a:cubicBezTo>
                    <a:pt x="260697" y="3902"/>
                    <a:pt x="256794" y="0"/>
                    <a:pt x="25199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-407501" y="3412524"/>
              <a:ext cx="89414" cy="89414"/>
            </a:xfrm>
            <a:custGeom>
              <a:rect b="b" l="l" r="r" t="t"/>
              <a:pathLst>
                <a:path extrusionOk="0" h="8700" w="8700">
                  <a:moveTo>
                    <a:pt x="4350" y="1"/>
                  </a:moveTo>
                  <a:cubicBezTo>
                    <a:pt x="1952" y="1"/>
                    <a:pt x="0" y="1952"/>
                    <a:pt x="0" y="4350"/>
                  </a:cubicBezTo>
                  <a:cubicBezTo>
                    <a:pt x="0" y="6748"/>
                    <a:pt x="1952" y="8699"/>
                    <a:pt x="4350" y="8699"/>
                  </a:cubicBezTo>
                  <a:cubicBezTo>
                    <a:pt x="6748" y="8699"/>
                    <a:pt x="8699" y="6748"/>
                    <a:pt x="8699" y="4350"/>
                  </a:cubicBezTo>
                  <a:cubicBezTo>
                    <a:pt x="8699" y="1952"/>
                    <a:pt x="6748" y="1"/>
                    <a:pt x="43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-1578745" y="1912759"/>
              <a:ext cx="2432438" cy="1289014"/>
            </a:xfrm>
            <a:custGeom>
              <a:rect b="b" l="l" r="r" t="t"/>
              <a:pathLst>
                <a:path extrusionOk="0" h="125421" w="236676">
                  <a:moveTo>
                    <a:pt x="1" y="1"/>
                  </a:moveTo>
                  <a:lnTo>
                    <a:pt x="1" y="125420"/>
                  </a:lnTo>
                  <a:lnTo>
                    <a:pt x="236676" y="125420"/>
                  </a:lnTo>
                  <a:lnTo>
                    <a:pt x="23667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50" name="Google Shape;150;p15"/>
          <p:cNvSpPr/>
          <p:nvPr/>
        </p:nvSpPr>
        <p:spPr>
          <a:xfrm>
            <a:off x="2398971" y="1183328"/>
            <a:ext cx="539700" cy="539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3196693" y="1807790"/>
            <a:ext cx="539700" cy="539700"/>
          </a:xfrm>
          <a:prstGeom prst="ellipse">
            <a:avLst/>
          </a:prstGeom>
          <a:solidFill>
            <a:schemeClr val="dk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3494718" y="2735902"/>
            <a:ext cx="539700" cy="5397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3306354" y="1919152"/>
            <a:ext cx="320391" cy="316976"/>
          </a:xfrm>
          <a:custGeom>
            <a:rect b="b" l="l" r="r" t="t"/>
            <a:pathLst>
              <a:path extrusionOk="0" h="11689" w="11816">
                <a:moveTo>
                  <a:pt x="7026" y="757"/>
                </a:moveTo>
                <a:lnTo>
                  <a:pt x="7026" y="2710"/>
                </a:lnTo>
                <a:lnTo>
                  <a:pt x="5829" y="2710"/>
                </a:lnTo>
                <a:cubicBezTo>
                  <a:pt x="5924" y="2332"/>
                  <a:pt x="6081" y="1954"/>
                  <a:pt x="6176" y="1702"/>
                </a:cubicBezTo>
                <a:cubicBezTo>
                  <a:pt x="6428" y="1229"/>
                  <a:pt x="6711" y="914"/>
                  <a:pt x="7026" y="757"/>
                </a:cubicBezTo>
                <a:close/>
                <a:moveTo>
                  <a:pt x="7688" y="757"/>
                </a:moveTo>
                <a:cubicBezTo>
                  <a:pt x="8003" y="914"/>
                  <a:pt x="8287" y="1229"/>
                  <a:pt x="8507" y="1702"/>
                </a:cubicBezTo>
                <a:cubicBezTo>
                  <a:pt x="8665" y="2017"/>
                  <a:pt x="8791" y="2364"/>
                  <a:pt x="8854" y="2710"/>
                </a:cubicBezTo>
                <a:lnTo>
                  <a:pt x="7688" y="2710"/>
                </a:lnTo>
                <a:lnTo>
                  <a:pt x="7688" y="757"/>
                </a:lnTo>
                <a:close/>
                <a:moveTo>
                  <a:pt x="8917" y="977"/>
                </a:moveTo>
                <a:cubicBezTo>
                  <a:pt x="9704" y="1387"/>
                  <a:pt x="10334" y="1954"/>
                  <a:pt x="10712" y="2710"/>
                </a:cubicBezTo>
                <a:lnTo>
                  <a:pt x="9578" y="2710"/>
                </a:lnTo>
                <a:cubicBezTo>
                  <a:pt x="9452" y="2206"/>
                  <a:pt x="9295" y="1765"/>
                  <a:pt x="9106" y="1387"/>
                </a:cubicBezTo>
                <a:cubicBezTo>
                  <a:pt x="9011" y="1261"/>
                  <a:pt x="8948" y="1103"/>
                  <a:pt x="8917" y="977"/>
                </a:cubicBezTo>
                <a:close/>
                <a:moveTo>
                  <a:pt x="5798" y="1009"/>
                </a:moveTo>
                <a:lnTo>
                  <a:pt x="5798" y="1009"/>
                </a:lnTo>
                <a:cubicBezTo>
                  <a:pt x="5703" y="1135"/>
                  <a:pt x="5640" y="1261"/>
                  <a:pt x="5609" y="1418"/>
                </a:cubicBezTo>
                <a:cubicBezTo>
                  <a:pt x="5388" y="1796"/>
                  <a:pt x="5231" y="2269"/>
                  <a:pt x="5136" y="2742"/>
                </a:cubicBezTo>
                <a:lnTo>
                  <a:pt x="3970" y="2742"/>
                </a:lnTo>
                <a:cubicBezTo>
                  <a:pt x="4380" y="1954"/>
                  <a:pt x="5042" y="1387"/>
                  <a:pt x="5798" y="1009"/>
                </a:cubicBezTo>
                <a:close/>
                <a:moveTo>
                  <a:pt x="5010" y="3435"/>
                </a:moveTo>
                <a:cubicBezTo>
                  <a:pt x="4978" y="3750"/>
                  <a:pt x="4915" y="4096"/>
                  <a:pt x="4915" y="4443"/>
                </a:cubicBezTo>
                <a:cubicBezTo>
                  <a:pt x="4978" y="4789"/>
                  <a:pt x="4978" y="5167"/>
                  <a:pt x="5010" y="5482"/>
                </a:cubicBezTo>
                <a:lnTo>
                  <a:pt x="3718" y="5482"/>
                </a:lnTo>
                <a:cubicBezTo>
                  <a:pt x="3624" y="5167"/>
                  <a:pt x="3561" y="4789"/>
                  <a:pt x="3561" y="4443"/>
                </a:cubicBezTo>
                <a:cubicBezTo>
                  <a:pt x="3561" y="4096"/>
                  <a:pt x="3592" y="3750"/>
                  <a:pt x="3718" y="3435"/>
                </a:cubicBezTo>
                <a:close/>
                <a:moveTo>
                  <a:pt x="7026" y="3435"/>
                </a:moveTo>
                <a:lnTo>
                  <a:pt x="7026" y="5482"/>
                </a:lnTo>
                <a:lnTo>
                  <a:pt x="5703" y="5482"/>
                </a:lnTo>
                <a:cubicBezTo>
                  <a:pt x="5672" y="5136"/>
                  <a:pt x="5640" y="4789"/>
                  <a:pt x="5640" y="4443"/>
                </a:cubicBezTo>
                <a:cubicBezTo>
                  <a:pt x="5640" y="4096"/>
                  <a:pt x="5672" y="3718"/>
                  <a:pt x="5703" y="3435"/>
                </a:cubicBezTo>
                <a:close/>
                <a:moveTo>
                  <a:pt x="8980" y="3435"/>
                </a:moveTo>
                <a:cubicBezTo>
                  <a:pt x="9011" y="3750"/>
                  <a:pt x="9074" y="4096"/>
                  <a:pt x="9074" y="4443"/>
                </a:cubicBezTo>
                <a:cubicBezTo>
                  <a:pt x="9074" y="4789"/>
                  <a:pt x="9011" y="5167"/>
                  <a:pt x="8980" y="5482"/>
                </a:cubicBezTo>
                <a:lnTo>
                  <a:pt x="7688" y="5482"/>
                </a:lnTo>
                <a:lnTo>
                  <a:pt x="7688" y="3435"/>
                </a:lnTo>
                <a:close/>
                <a:moveTo>
                  <a:pt x="10996" y="3435"/>
                </a:moveTo>
                <a:cubicBezTo>
                  <a:pt x="11059" y="3750"/>
                  <a:pt x="11153" y="4096"/>
                  <a:pt x="11153" y="4443"/>
                </a:cubicBezTo>
                <a:cubicBezTo>
                  <a:pt x="11153" y="4789"/>
                  <a:pt x="11122" y="5167"/>
                  <a:pt x="10996" y="5482"/>
                </a:cubicBezTo>
                <a:lnTo>
                  <a:pt x="9704" y="5482"/>
                </a:lnTo>
                <a:cubicBezTo>
                  <a:pt x="9736" y="5136"/>
                  <a:pt x="9767" y="4789"/>
                  <a:pt x="9767" y="4443"/>
                </a:cubicBezTo>
                <a:cubicBezTo>
                  <a:pt x="9736" y="4096"/>
                  <a:pt x="9736" y="3750"/>
                  <a:pt x="9704" y="3435"/>
                </a:cubicBezTo>
                <a:close/>
                <a:moveTo>
                  <a:pt x="5136" y="6144"/>
                </a:moveTo>
                <a:cubicBezTo>
                  <a:pt x="5231" y="6648"/>
                  <a:pt x="5388" y="7089"/>
                  <a:pt x="5609" y="7467"/>
                </a:cubicBezTo>
                <a:cubicBezTo>
                  <a:pt x="5672" y="7593"/>
                  <a:pt x="5766" y="7751"/>
                  <a:pt x="5798" y="7877"/>
                </a:cubicBezTo>
                <a:cubicBezTo>
                  <a:pt x="5042" y="7530"/>
                  <a:pt x="4380" y="6932"/>
                  <a:pt x="3970" y="6144"/>
                </a:cubicBezTo>
                <a:close/>
                <a:moveTo>
                  <a:pt x="10712" y="6144"/>
                </a:moveTo>
                <a:cubicBezTo>
                  <a:pt x="10334" y="6932"/>
                  <a:pt x="9704" y="7530"/>
                  <a:pt x="8917" y="7877"/>
                </a:cubicBezTo>
                <a:cubicBezTo>
                  <a:pt x="8980" y="7751"/>
                  <a:pt x="9074" y="7625"/>
                  <a:pt x="9106" y="7467"/>
                </a:cubicBezTo>
                <a:cubicBezTo>
                  <a:pt x="9295" y="7089"/>
                  <a:pt x="9452" y="6617"/>
                  <a:pt x="9578" y="6144"/>
                </a:cubicBezTo>
                <a:close/>
                <a:moveTo>
                  <a:pt x="7026" y="6144"/>
                </a:moveTo>
                <a:lnTo>
                  <a:pt x="7026" y="8097"/>
                </a:lnTo>
                <a:cubicBezTo>
                  <a:pt x="6743" y="7940"/>
                  <a:pt x="6428" y="7625"/>
                  <a:pt x="6239" y="7152"/>
                </a:cubicBezTo>
                <a:cubicBezTo>
                  <a:pt x="6081" y="6837"/>
                  <a:pt x="5955" y="6491"/>
                  <a:pt x="5861" y="6144"/>
                </a:cubicBezTo>
                <a:close/>
                <a:moveTo>
                  <a:pt x="8854" y="6144"/>
                </a:moveTo>
                <a:cubicBezTo>
                  <a:pt x="8791" y="6522"/>
                  <a:pt x="8633" y="6900"/>
                  <a:pt x="8507" y="7152"/>
                </a:cubicBezTo>
                <a:cubicBezTo>
                  <a:pt x="8287" y="7688"/>
                  <a:pt x="8003" y="8003"/>
                  <a:pt x="7688" y="8097"/>
                </a:cubicBezTo>
                <a:lnTo>
                  <a:pt x="7688" y="6144"/>
                </a:lnTo>
                <a:close/>
                <a:moveTo>
                  <a:pt x="2726" y="8759"/>
                </a:moveTo>
                <a:cubicBezTo>
                  <a:pt x="2813" y="8759"/>
                  <a:pt x="2899" y="8790"/>
                  <a:pt x="2962" y="8853"/>
                </a:cubicBezTo>
                <a:cubicBezTo>
                  <a:pt x="3088" y="8980"/>
                  <a:pt x="3088" y="9169"/>
                  <a:pt x="2962" y="9326"/>
                </a:cubicBezTo>
                <a:lnTo>
                  <a:pt x="1387" y="10901"/>
                </a:lnTo>
                <a:cubicBezTo>
                  <a:pt x="1324" y="10964"/>
                  <a:pt x="1237" y="10996"/>
                  <a:pt x="1151" y="10996"/>
                </a:cubicBezTo>
                <a:cubicBezTo>
                  <a:pt x="1064" y="10996"/>
                  <a:pt x="977" y="10964"/>
                  <a:pt x="914" y="10901"/>
                </a:cubicBezTo>
                <a:cubicBezTo>
                  <a:pt x="788" y="10775"/>
                  <a:pt x="788" y="10555"/>
                  <a:pt x="914" y="10429"/>
                </a:cubicBezTo>
                <a:lnTo>
                  <a:pt x="2490" y="8853"/>
                </a:lnTo>
                <a:cubicBezTo>
                  <a:pt x="2553" y="8790"/>
                  <a:pt x="2639" y="8759"/>
                  <a:pt x="2726" y="8759"/>
                </a:cubicBezTo>
                <a:close/>
                <a:moveTo>
                  <a:pt x="7373" y="1"/>
                </a:moveTo>
                <a:cubicBezTo>
                  <a:pt x="4915" y="1"/>
                  <a:pt x="2931" y="1985"/>
                  <a:pt x="2931" y="4443"/>
                </a:cubicBezTo>
                <a:cubicBezTo>
                  <a:pt x="2931" y="5514"/>
                  <a:pt x="3309" y="6522"/>
                  <a:pt x="4002" y="7310"/>
                </a:cubicBezTo>
                <a:lnTo>
                  <a:pt x="3151" y="8160"/>
                </a:lnTo>
                <a:cubicBezTo>
                  <a:pt x="3011" y="8079"/>
                  <a:pt x="2858" y="8040"/>
                  <a:pt x="2705" y="8040"/>
                </a:cubicBezTo>
                <a:cubicBezTo>
                  <a:pt x="2445" y="8040"/>
                  <a:pt x="2184" y="8151"/>
                  <a:pt x="1986" y="8349"/>
                </a:cubicBezTo>
                <a:lnTo>
                  <a:pt x="410" y="9925"/>
                </a:lnTo>
                <a:cubicBezTo>
                  <a:pt x="1" y="10303"/>
                  <a:pt x="1" y="10996"/>
                  <a:pt x="410" y="11374"/>
                </a:cubicBezTo>
                <a:cubicBezTo>
                  <a:pt x="599" y="11563"/>
                  <a:pt x="883" y="11689"/>
                  <a:pt x="1103" y="11689"/>
                </a:cubicBezTo>
                <a:cubicBezTo>
                  <a:pt x="1387" y="11689"/>
                  <a:pt x="1607" y="11563"/>
                  <a:pt x="1828" y="11374"/>
                </a:cubicBezTo>
                <a:lnTo>
                  <a:pt x="3403" y="9799"/>
                </a:lnTo>
                <a:cubicBezTo>
                  <a:pt x="3718" y="9484"/>
                  <a:pt x="3781" y="9011"/>
                  <a:pt x="3592" y="8633"/>
                </a:cubicBezTo>
                <a:lnTo>
                  <a:pt x="4411" y="7782"/>
                </a:lnTo>
                <a:cubicBezTo>
                  <a:pt x="5199" y="8444"/>
                  <a:pt x="6207" y="8853"/>
                  <a:pt x="7278" y="8853"/>
                </a:cubicBezTo>
                <a:cubicBezTo>
                  <a:pt x="7298" y="8854"/>
                  <a:pt x="7318" y="8854"/>
                  <a:pt x="7338" y="8854"/>
                </a:cubicBezTo>
                <a:cubicBezTo>
                  <a:pt x="9830" y="8854"/>
                  <a:pt x="11815" y="6881"/>
                  <a:pt x="11815" y="4443"/>
                </a:cubicBezTo>
                <a:cubicBezTo>
                  <a:pt x="11815" y="2017"/>
                  <a:pt x="9799" y="1"/>
                  <a:pt x="73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15"/>
          <p:cNvGrpSpPr/>
          <p:nvPr/>
        </p:nvGrpSpPr>
        <p:grpSpPr>
          <a:xfrm>
            <a:off x="3196693" y="3666313"/>
            <a:ext cx="539700" cy="539700"/>
            <a:chOff x="3369493" y="3591538"/>
            <a:chExt cx="539700" cy="539700"/>
          </a:xfrm>
        </p:grpSpPr>
        <p:sp>
          <p:nvSpPr>
            <p:cNvPr id="155" name="Google Shape;155;p15"/>
            <p:cNvSpPr/>
            <p:nvPr/>
          </p:nvSpPr>
          <p:spPr>
            <a:xfrm>
              <a:off x="3369493" y="3591538"/>
              <a:ext cx="539700" cy="5397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479254" y="3701569"/>
              <a:ext cx="320398" cy="319546"/>
            </a:xfrm>
            <a:custGeom>
              <a:rect b="b" l="l" r="r" t="t"/>
              <a:pathLst>
                <a:path extrusionOk="0" h="12004" w="12036">
                  <a:moveTo>
                    <a:pt x="1450" y="693"/>
                  </a:moveTo>
                  <a:lnTo>
                    <a:pt x="1450" y="1418"/>
                  </a:lnTo>
                  <a:lnTo>
                    <a:pt x="756" y="1418"/>
                  </a:lnTo>
                  <a:lnTo>
                    <a:pt x="756" y="693"/>
                  </a:lnTo>
                  <a:close/>
                  <a:moveTo>
                    <a:pt x="11342" y="693"/>
                  </a:moveTo>
                  <a:lnTo>
                    <a:pt x="11342" y="1418"/>
                  </a:lnTo>
                  <a:lnTo>
                    <a:pt x="10618" y="1418"/>
                  </a:lnTo>
                  <a:lnTo>
                    <a:pt x="10618" y="693"/>
                  </a:lnTo>
                  <a:close/>
                  <a:moveTo>
                    <a:pt x="6049" y="4191"/>
                  </a:moveTo>
                  <a:cubicBezTo>
                    <a:pt x="6270" y="4191"/>
                    <a:pt x="6427" y="4380"/>
                    <a:pt x="6427" y="4569"/>
                  </a:cubicBezTo>
                  <a:cubicBezTo>
                    <a:pt x="6427" y="4758"/>
                    <a:pt x="6270" y="4915"/>
                    <a:pt x="6049" y="4915"/>
                  </a:cubicBezTo>
                  <a:cubicBezTo>
                    <a:pt x="5860" y="4915"/>
                    <a:pt x="5703" y="4758"/>
                    <a:pt x="5703" y="4569"/>
                  </a:cubicBezTo>
                  <a:cubicBezTo>
                    <a:pt x="5703" y="4380"/>
                    <a:pt x="5860" y="4191"/>
                    <a:pt x="6049" y="4191"/>
                  </a:cubicBezTo>
                  <a:close/>
                  <a:moveTo>
                    <a:pt x="6081" y="1040"/>
                  </a:moveTo>
                  <a:cubicBezTo>
                    <a:pt x="6144" y="1166"/>
                    <a:pt x="8381" y="5167"/>
                    <a:pt x="8475" y="5262"/>
                  </a:cubicBezTo>
                  <a:lnTo>
                    <a:pt x="7278" y="7026"/>
                  </a:lnTo>
                  <a:lnTo>
                    <a:pt x="6427" y="7026"/>
                  </a:lnTo>
                  <a:lnTo>
                    <a:pt x="6427" y="5577"/>
                  </a:lnTo>
                  <a:cubicBezTo>
                    <a:pt x="6805" y="5419"/>
                    <a:pt x="7120" y="5041"/>
                    <a:pt x="7120" y="4600"/>
                  </a:cubicBezTo>
                  <a:cubicBezTo>
                    <a:pt x="7120" y="4001"/>
                    <a:pt x="6648" y="3529"/>
                    <a:pt x="6081" y="3529"/>
                  </a:cubicBezTo>
                  <a:cubicBezTo>
                    <a:pt x="5482" y="3529"/>
                    <a:pt x="5010" y="4001"/>
                    <a:pt x="5010" y="4600"/>
                  </a:cubicBezTo>
                  <a:cubicBezTo>
                    <a:pt x="5010" y="5073"/>
                    <a:pt x="5293" y="5451"/>
                    <a:pt x="5703" y="5577"/>
                  </a:cubicBezTo>
                  <a:lnTo>
                    <a:pt x="5703" y="7026"/>
                  </a:lnTo>
                  <a:lnTo>
                    <a:pt x="4852" y="7026"/>
                  </a:lnTo>
                  <a:lnTo>
                    <a:pt x="3655" y="5262"/>
                  </a:lnTo>
                  <a:cubicBezTo>
                    <a:pt x="3749" y="5167"/>
                    <a:pt x="5986" y="1166"/>
                    <a:pt x="6081" y="1040"/>
                  </a:cubicBezTo>
                  <a:close/>
                  <a:moveTo>
                    <a:pt x="3812" y="3529"/>
                  </a:moveTo>
                  <a:lnTo>
                    <a:pt x="2899" y="5104"/>
                  </a:lnTo>
                  <a:cubicBezTo>
                    <a:pt x="2836" y="5230"/>
                    <a:pt x="2836" y="5388"/>
                    <a:pt x="2899" y="5451"/>
                  </a:cubicBezTo>
                  <a:lnTo>
                    <a:pt x="4064" y="7215"/>
                  </a:lnTo>
                  <a:cubicBezTo>
                    <a:pt x="3749" y="7404"/>
                    <a:pt x="3529" y="7719"/>
                    <a:pt x="3529" y="8097"/>
                  </a:cubicBezTo>
                  <a:lnTo>
                    <a:pt x="3529" y="8475"/>
                  </a:lnTo>
                  <a:lnTo>
                    <a:pt x="693" y="8475"/>
                  </a:lnTo>
                  <a:lnTo>
                    <a:pt x="693" y="3907"/>
                  </a:lnTo>
                  <a:cubicBezTo>
                    <a:pt x="788" y="3686"/>
                    <a:pt x="945" y="3529"/>
                    <a:pt x="1103" y="3529"/>
                  </a:cubicBezTo>
                  <a:close/>
                  <a:moveTo>
                    <a:pt x="7436" y="7751"/>
                  </a:moveTo>
                  <a:cubicBezTo>
                    <a:pt x="7625" y="7751"/>
                    <a:pt x="7782" y="7908"/>
                    <a:pt x="7782" y="8097"/>
                  </a:cubicBezTo>
                  <a:lnTo>
                    <a:pt x="7782" y="8475"/>
                  </a:lnTo>
                  <a:lnTo>
                    <a:pt x="4285" y="8475"/>
                  </a:lnTo>
                  <a:lnTo>
                    <a:pt x="4285" y="8097"/>
                  </a:lnTo>
                  <a:cubicBezTo>
                    <a:pt x="4285" y="7908"/>
                    <a:pt x="4443" y="7751"/>
                    <a:pt x="4632" y="7751"/>
                  </a:cubicBezTo>
                  <a:close/>
                  <a:moveTo>
                    <a:pt x="10996" y="3529"/>
                  </a:moveTo>
                  <a:cubicBezTo>
                    <a:pt x="11185" y="3529"/>
                    <a:pt x="11342" y="3686"/>
                    <a:pt x="11342" y="3907"/>
                  </a:cubicBezTo>
                  <a:lnTo>
                    <a:pt x="11342" y="8475"/>
                  </a:lnTo>
                  <a:lnTo>
                    <a:pt x="8507" y="8475"/>
                  </a:lnTo>
                  <a:lnTo>
                    <a:pt x="8507" y="8097"/>
                  </a:lnTo>
                  <a:cubicBezTo>
                    <a:pt x="8507" y="7719"/>
                    <a:pt x="8318" y="7404"/>
                    <a:pt x="8003" y="7215"/>
                  </a:cubicBezTo>
                  <a:lnTo>
                    <a:pt x="9137" y="5451"/>
                  </a:lnTo>
                  <a:cubicBezTo>
                    <a:pt x="9200" y="5356"/>
                    <a:pt x="9200" y="5230"/>
                    <a:pt x="9137" y="5104"/>
                  </a:cubicBezTo>
                  <a:lnTo>
                    <a:pt x="8223" y="3529"/>
                  </a:lnTo>
                  <a:close/>
                  <a:moveTo>
                    <a:pt x="11342" y="9137"/>
                  </a:moveTo>
                  <a:lnTo>
                    <a:pt x="11342" y="9483"/>
                  </a:lnTo>
                  <a:cubicBezTo>
                    <a:pt x="11342" y="9672"/>
                    <a:pt x="11185" y="9830"/>
                    <a:pt x="10996" y="9830"/>
                  </a:cubicBezTo>
                  <a:lnTo>
                    <a:pt x="1103" y="9830"/>
                  </a:lnTo>
                  <a:cubicBezTo>
                    <a:pt x="914" y="9830"/>
                    <a:pt x="756" y="9672"/>
                    <a:pt x="756" y="9483"/>
                  </a:cubicBezTo>
                  <a:lnTo>
                    <a:pt x="756" y="9137"/>
                  </a:lnTo>
                  <a:close/>
                  <a:moveTo>
                    <a:pt x="6427" y="10554"/>
                  </a:moveTo>
                  <a:lnTo>
                    <a:pt x="6427" y="11248"/>
                  </a:lnTo>
                  <a:lnTo>
                    <a:pt x="5703" y="11248"/>
                  </a:lnTo>
                  <a:lnTo>
                    <a:pt x="5703" y="10554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954"/>
                    <a:pt x="158" y="2111"/>
                    <a:pt x="347" y="2111"/>
                  </a:cubicBezTo>
                  <a:lnTo>
                    <a:pt x="1765" y="2111"/>
                  </a:lnTo>
                  <a:cubicBezTo>
                    <a:pt x="1954" y="2111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5010" y="1418"/>
                  </a:lnTo>
                  <a:lnTo>
                    <a:pt x="4159" y="2836"/>
                  </a:lnTo>
                  <a:lnTo>
                    <a:pt x="1072" y="2836"/>
                  </a:lnTo>
                  <a:cubicBezTo>
                    <a:pt x="473" y="2836"/>
                    <a:pt x="0" y="3308"/>
                    <a:pt x="0" y="3907"/>
                  </a:cubicBezTo>
                  <a:lnTo>
                    <a:pt x="0" y="9515"/>
                  </a:lnTo>
                  <a:cubicBezTo>
                    <a:pt x="0" y="10113"/>
                    <a:pt x="473" y="10586"/>
                    <a:pt x="1072" y="10586"/>
                  </a:cubicBezTo>
                  <a:lnTo>
                    <a:pt x="4947" y="10586"/>
                  </a:lnTo>
                  <a:lnTo>
                    <a:pt x="4947" y="11311"/>
                  </a:lnTo>
                  <a:lnTo>
                    <a:pt x="3907" y="11311"/>
                  </a:lnTo>
                  <a:cubicBezTo>
                    <a:pt x="3686" y="11311"/>
                    <a:pt x="3529" y="11468"/>
                    <a:pt x="3529" y="11657"/>
                  </a:cubicBezTo>
                  <a:cubicBezTo>
                    <a:pt x="3529" y="11846"/>
                    <a:pt x="3686" y="12004"/>
                    <a:pt x="3907" y="12004"/>
                  </a:cubicBezTo>
                  <a:lnTo>
                    <a:pt x="8097" y="12004"/>
                  </a:lnTo>
                  <a:cubicBezTo>
                    <a:pt x="8318" y="12004"/>
                    <a:pt x="8475" y="11846"/>
                    <a:pt x="8475" y="11657"/>
                  </a:cubicBezTo>
                  <a:cubicBezTo>
                    <a:pt x="8475" y="11468"/>
                    <a:pt x="8318" y="11311"/>
                    <a:pt x="8097" y="11311"/>
                  </a:cubicBezTo>
                  <a:lnTo>
                    <a:pt x="7057" y="11311"/>
                  </a:lnTo>
                  <a:lnTo>
                    <a:pt x="7057" y="10586"/>
                  </a:lnTo>
                  <a:lnTo>
                    <a:pt x="10933" y="10586"/>
                  </a:lnTo>
                  <a:cubicBezTo>
                    <a:pt x="11531" y="10586"/>
                    <a:pt x="12004" y="10113"/>
                    <a:pt x="12004" y="9515"/>
                  </a:cubicBezTo>
                  <a:lnTo>
                    <a:pt x="12004" y="3907"/>
                  </a:lnTo>
                  <a:cubicBezTo>
                    <a:pt x="12035" y="3308"/>
                    <a:pt x="11563" y="2836"/>
                    <a:pt x="10996" y="2836"/>
                  </a:cubicBezTo>
                  <a:lnTo>
                    <a:pt x="7877" y="2836"/>
                  </a:lnTo>
                  <a:lnTo>
                    <a:pt x="7057" y="1418"/>
                  </a:lnTo>
                  <a:lnTo>
                    <a:pt x="9924" y="1418"/>
                  </a:lnTo>
                  <a:lnTo>
                    <a:pt x="9924" y="1765"/>
                  </a:lnTo>
                  <a:cubicBezTo>
                    <a:pt x="9924" y="1954"/>
                    <a:pt x="10082" y="2111"/>
                    <a:pt x="10271" y="2111"/>
                  </a:cubicBezTo>
                  <a:lnTo>
                    <a:pt x="11689" y="2111"/>
                  </a:lnTo>
                  <a:cubicBezTo>
                    <a:pt x="11878" y="2111"/>
                    <a:pt x="12035" y="1954"/>
                    <a:pt x="12035" y="1765"/>
                  </a:cubicBezTo>
                  <a:lnTo>
                    <a:pt x="12035" y="347"/>
                  </a:lnTo>
                  <a:cubicBezTo>
                    <a:pt x="12035" y="158"/>
                    <a:pt x="11878" y="0"/>
                    <a:pt x="11689" y="0"/>
                  </a:cubicBezTo>
                  <a:lnTo>
                    <a:pt x="10271" y="0"/>
                  </a:lnTo>
                  <a:cubicBezTo>
                    <a:pt x="10082" y="0"/>
                    <a:pt x="9924" y="158"/>
                    <a:pt x="9924" y="347"/>
                  </a:cubicBezTo>
                  <a:lnTo>
                    <a:pt x="9924" y="693"/>
                  </a:lnTo>
                  <a:lnTo>
                    <a:pt x="6648" y="693"/>
                  </a:lnTo>
                  <a:lnTo>
                    <a:pt x="6333" y="189"/>
                  </a:lnTo>
                  <a:cubicBezTo>
                    <a:pt x="6270" y="63"/>
                    <a:pt x="6144" y="0"/>
                    <a:pt x="6018" y="0"/>
                  </a:cubicBezTo>
                  <a:cubicBezTo>
                    <a:pt x="5892" y="0"/>
                    <a:pt x="5797" y="63"/>
                    <a:pt x="5703" y="189"/>
                  </a:cubicBezTo>
                  <a:lnTo>
                    <a:pt x="5388" y="693"/>
                  </a:lnTo>
                  <a:lnTo>
                    <a:pt x="2111" y="693"/>
                  </a:lnTo>
                  <a:lnTo>
                    <a:pt x="2111" y="347"/>
                  </a:lnTo>
                  <a:cubicBezTo>
                    <a:pt x="2111" y="158"/>
                    <a:pt x="1954" y="0"/>
                    <a:pt x="17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5"/>
          <p:cNvSpPr/>
          <p:nvPr/>
        </p:nvSpPr>
        <p:spPr>
          <a:xfrm>
            <a:off x="2311614" y="4257675"/>
            <a:ext cx="539700" cy="5397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1756160" y="3136677"/>
            <a:ext cx="75224" cy="18820"/>
          </a:xfrm>
          <a:custGeom>
            <a:rect b="b" l="l" r="r" t="t"/>
            <a:pathLst>
              <a:path extrusionOk="0" h="694" w="2774">
                <a:moveTo>
                  <a:pt x="379" y="0"/>
                </a:moveTo>
                <a:cubicBezTo>
                  <a:pt x="158" y="0"/>
                  <a:pt x="1" y="158"/>
                  <a:pt x="1" y="347"/>
                </a:cubicBezTo>
                <a:cubicBezTo>
                  <a:pt x="1" y="536"/>
                  <a:pt x="158" y="693"/>
                  <a:pt x="379" y="693"/>
                </a:cubicBezTo>
                <a:lnTo>
                  <a:pt x="2427" y="693"/>
                </a:lnTo>
                <a:cubicBezTo>
                  <a:pt x="2616" y="693"/>
                  <a:pt x="2773" y="536"/>
                  <a:pt x="2773" y="347"/>
                </a:cubicBezTo>
                <a:cubicBezTo>
                  <a:pt x="2773" y="158"/>
                  <a:pt x="2616" y="0"/>
                  <a:pt x="2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2530975" y="1260875"/>
            <a:ext cx="320393" cy="383461"/>
          </a:xfrm>
          <a:custGeom>
            <a:rect b="b" l="l" r="r" t="t"/>
            <a:pathLst>
              <a:path extrusionOk="0" h="11658" w="11815">
                <a:moveTo>
                  <a:pt x="2048" y="1167"/>
                </a:moveTo>
                <a:lnTo>
                  <a:pt x="2048" y="2017"/>
                </a:lnTo>
                <a:lnTo>
                  <a:pt x="1166" y="2017"/>
                </a:lnTo>
                <a:lnTo>
                  <a:pt x="2048" y="1167"/>
                </a:lnTo>
                <a:close/>
                <a:moveTo>
                  <a:pt x="10330" y="2773"/>
                </a:moveTo>
                <a:cubicBezTo>
                  <a:pt x="10507" y="2773"/>
                  <a:pt x="10680" y="2836"/>
                  <a:pt x="10806" y="2962"/>
                </a:cubicBezTo>
                <a:cubicBezTo>
                  <a:pt x="11058" y="3246"/>
                  <a:pt x="11058" y="3687"/>
                  <a:pt x="10775" y="3908"/>
                </a:cubicBezTo>
                <a:lnTo>
                  <a:pt x="10176" y="4506"/>
                </a:lnTo>
                <a:lnTo>
                  <a:pt x="9231" y="3561"/>
                </a:lnTo>
                <a:lnTo>
                  <a:pt x="9830" y="2962"/>
                </a:lnTo>
                <a:cubicBezTo>
                  <a:pt x="9972" y="2836"/>
                  <a:pt x="10153" y="2773"/>
                  <a:pt x="10330" y="2773"/>
                </a:cubicBezTo>
                <a:close/>
                <a:moveTo>
                  <a:pt x="8727" y="4034"/>
                </a:moveTo>
                <a:lnTo>
                  <a:pt x="9672" y="4979"/>
                </a:lnTo>
                <a:cubicBezTo>
                  <a:pt x="8538" y="6207"/>
                  <a:pt x="7026" y="7688"/>
                  <a:pt x="5892" y="8854"/>
                </a:cubicBezTo>
                <a:lnTo>
                  <a:pt x="4915" y="7846"/>
                </a:lnTo>
                <a:lnTo>
                  <a:pt x="8727" y="4034"/>
                </a:lnTo>
                <a:close/>
                <a:moveTo>
                  <a:pt x="4600" y="8539"/>
                </a:moveTo>
                <a:lnTo>
                  <a:pt x="5230" y="9169"/>
                </a:lnTo>
                <a:lnTo>
                  <a:pt x="4285" y="9421"/>
                </a:lnTo>
                <a:cubicBezTo>
                  <a:pt x="4348" y="9232"/>
                  <a:pt x="4505" y="8728"/>
                  <a:pt x="4600" y="8539"/>
                </a:cubicBezTo>
                <a:close/>
                <a:moveTo>
                  <a:pt x="7908" y="694"/>
                </a:moveTo>
                <a:cubicBezTo>
                  <a:pt x="8097" y="694"/>
                  <a:pt x="8255" y="852"/>
                  <a:pt x="8255" y="1041"/>
                </a:cubicBezTo>
                <a:lnTo>
                  <a:pt x="8255" y="3592"/>
                </a:lnTo>
                <a:lnTo>
                  <a:pt x="7467" y="4380"/>
                </a:lnTo>
                <a:cubicBezTo>
                  <a:pt x="7435" y="4286"/>
                  <a:pt x="7309" y="4160"/>
                  <a:pt x="7152" y="4160"/>
                </a:cubicBezTo>
                <a:lnTo>
                  <a:pt x="1733" y="4160"/>
                </a:lnTo>
                <a:cubicBezTo>
                  <a:pt x="1512" y="4160"/>
                  <a:pt x="1386" y="4317"/>
                  <a:pt x="1386" y="4506"/>
                </a:cubicBezTo>
                <a:cubicBezTo>
                  <a:pt x="1386" y="4695"/>
                  <a:pt x="1512" y="4853"/>
                  <a:pt x="1733" y="4853"/>
                </a:cubicBezTo>
                <a:lnTo>
                  <a:pt x="6994" y="4853"/>
                </a:lnTo>
                <a:lnTo>
                  <a:pt x="6333" y="5546"/>
                </a:lnTo>
                <a:lnTo>
                  <a:pt x="1733" y="5546"/>
                </a:lnTo>
                <a:cubicBezTo>
                  <a:pt x="1512" y="5546"/>
                  <a:pt x="1355" y="5703"/>
                  <a:pt x="1355" y="5892"/>
                </a:cubicBezTo>
                <a:cubicBezTo>
                  <a:pt x="1355" y="6081"/>
                  <a:pt x="1512" y="6239"/>
                  <a:pt x="1733" y="6239"/>
                </a:cubicBezTo>
                <a:lnTo>
                  <a:pt x="5608" y="6239"/>
                </a:lnTo>
                <a:lnTo>
                  <a:pt x="4947" y="6901"/>
                </a:lnTo>
                <a:lnTo>
                  <a:pt x="1733" y="6901"/>
                </a:lnTo>
                <a:cubicBezTo>
                  <a:pt x="1512" y="6901"/>
                  <a:pt x="1355" y="7058"/>
                  <a:pt x="1355" y="7279"/>
                </a:cubicBezTo>
                <a:cubicBezTo>
                  <a:pt x="1355" y="7468"/>
                  <a:pt x="1512" y="7625"/>
                  <a:pt x="1733" y="7625"/>
                </a:cubicBezTo>
                <a:lnTo>
                  <a:pt x="4285" y="7625"/>
                </a:lnTo>
                <a:cubicBezTo>
                  <a:pt x="4190" y="7688"/>
                  <a:pt x="4159" y="7751"/>
                  <a:pt x="4127" y="7814"/>
                </a:cubicBezTo>
                <a:lnTo>
                  <a:pt x="3970" y="8287"/>
                </a:lnTo>
                <a:lnTo>
                  <a:pt x="1733" y="8287"/>
                </a:lnTo>
                <a:cubicBezTo>
                  <a:pt x="1512" y="8287"/>
                  <a:pt x="1355" y="8444"/>
                  <a:pt x="1355" y="8633"/>
                </a:cubicBezTo>
                <a:cubicBezTo>
                  <a:pt x="1355" y="8854"/>
                  <a:pt x="1512" y="9011"/>
                  <a:pt x="1733" y="9011"/>
                </a:cubicBezTo>
                <a:lnTo>
                  <a:pt x="3718" y="9011"/>
                </a:lnTo>
                <a:lnTo>
                  <a:pt x="3466" y="9893"/>
                </a:lnTo>
                <a:cubicBezTo>
                  <a:pt x="3385" y="10136"/>
                  <a:pt x="3557" y="10355"/>
                  <a:pt x="3766" y="10355"/>
                </a:cubicBezTo>
                <a:cubicBezTo>
                  <a:pt x="3802" y="10355"/>
                  <a:pt x="3839" y="10348"/>
                  <a:pt x="3875" y="10335"/>
                </a:cubicBezTo>
                <a:lnTo>
                  <a:pt x="6018" y="9704"/>
                </a:lnTo>
                <a:cubicBezTo>
                  <a:pt x="6049" y="9704"/>
                  <a:pt x="6144" y="9673"/>
                  <a:pt x="6175" y="9641"/>
                </a:cubicBezTo>
                <a:lnTo>
                  <a:pt x="8286" y="7499"/>
                </a:lnTo>
                <a:lnTo>
                  <a:pt x="8286" y="10681"/>
                </a:lnTo>
                <a:cubicBezTo>
                  <a:pt x="8255" y="10839"/>
                  <a:pt x="8097" y="10996"/>
                  <a:pt x="7908" y="10996"/>
                </a:cubicBezTo>
                <a:lnTo>
                  <a:pt x="1040" y="10996"/>
                </a:lnTo>
                <a:cubicBezTo>
                  <a:pt x="851" y="10996"/>
                  <a:pt x="693" y="10839"/>
                  <a:pt x="693" y="10650"/>
                </a:cubicBezTo>
                <a:lnTo>
                  <a:pt x="693" y="2742"/>
                </a:lnTo>
                <a:lnTo>
                  <a:pt x="2395" y="2742"/>
                </a:lnTo>
                <a:cubicBezTo>
                  <a:pt x="2584" y="2742"/>
                  <a:pt x="2741" y="2584"/>
                  <a:pt x="2741" y="2395"/>
                </a:cubicBezTo>
                <a:lnTo>
                  <a:pt x="2741" y="694"/>
                </a:lnTo>
                <a:close/>
                <a:moveTo>
                  <a:pt x="2363" y="1"/>
                </a:moveTo>
                <a:cubicBezTo>
                  <a:pt x="2237" y="1"/>
                  <a:pt x="2143" y="64"/>
                  <a:pt x="2111" y="127"/>
                </a:cubicBezTo>
                <a:lnTo>
                  <a:pt x="158" y="2112"/>
                </a:lnTo>
                <a:cubicBezTo>
                  <a:pt x="63" y="2175"/>
                  <a:pt x="0" y="2269"/>
                  <a:pt x="0" y="2364"/>
                </a:cubicBezTo>
                <a:lnTo>
                  <a:pt x="0" y="10650"/>
                </a:lnTo>
                <a:cubicBezTo>
                  <a:pt x="0" y="11217"/>
                  <a:pt x="473" y="11658"/>
                  <a:pt x="1008" y="11658"/>
                </a:cubicBezTo>
                <a:lnTo>
                  <a:pt x="7908" y="11658"/>
                </a:lnTo>
                <a:cubicBezTo>
                  <a:pt x="8444" y="11658"/>
                  <a:pt x="8916" y="11217"/>
                  <a:pt x="8916" y="10650"/>
                </a:cubicBezTo>
                <a:lnTo>
                  <a:pt x="8916" y="6774"/>
                </a:lnTo>
                <a:lnTo>
                  <a:pt x="11279" y="4412"/>
                </a:lnTo>
                <a:cubicBezTo>
                  <a:pt x="11815" y="3876"/>
                  <a:pt x="11815" y="3025"/>
                  <a:pt x="11279" y="2490"/>
                </a:cubicBezTo>
                <a:cubicBezTo>
                  <a:pt x="11011" y="2222"/>
                  <a:pt x="10657" y="2088"/>
                  <a:pt x="10306" y="2088"/>
                </a:cubicBezTo>
                <a:cubicBezTo>
                  <a:pt x="9956" y="2088"/>
                  <a:pt x="9609" y="2222"/>
                  <a:pt x="9357" y="2490"/>
                </a:cubicBezTo>
                <a:lnTo>
                  <a:pt x="8916" y="2931"/>
                </a:lnTo>
                <a:lnTo>
                  <a:pt x="8916" y="1041"/>
                </a:lnTo>
                <a:cubicBezTo>
                  <a:pt x="8916" y="474"/>
                  <a:pt x="8444" y="1"/>
                  <a:pt x="79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15"/>
          <p:cNvGrpSpPr/>
          <p:nvPr/>
        </p:nvGrpSpPr>
        <p:grpSpPr>
          <a:xfrm>
            <a:off x="4677775" y="2075350"/>
            <a:ext cx="4168775" cy="539709"/>
            <a:chOff x="4677775" y="2075350"/>
            <a:chExt cx="4168775" cy="539709"/>
          </a:xfrm>
        </p:grpSpPr>
        <p:sp>
          <p:nvSpPr>
            <p:cNvPr id="161" name="Google Shape;161;p15"/>
            <p:cNvSpPr txBox="1"/>
            <p:nvPr/>
          </p:nvSpPr>
          <p:spPr>
            <a:xfrm>
              <a:off x="4677775" y="2075359"/>
              <a:ext cx="1693800" cy="539700"/>
            </a:xfrm>
            <a:prstGeom prst="rect">
              <a:avLst/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Optimize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6648750" y="2075350"/>
              <a:ext cx="2197800" cy="5397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- Find the optimal balance between inventory and demand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15"/>
          <p:cNvGrpSpPr/>
          <p:nvPr/>
        </p:nvGrpSpPr>
        <p:grpSpPr>
          <a:xfrm>
            <a:off x="4677775" y="2737038"/>
            <a:ext cx="4168775" cy="539712"/>
            <a:chOff x="4677775" y="2737038"/>
            <a:chExt cx="4168775" cy="539712"/>
          </a:xfrm>
        </p:grpSpPr>
        <p:sp>
          <p:nvSpPr>
            <p:cNvPr id="164" name="Google Shape;164;p15"/>
            <p:cNvSpPr txBox="1"/>
            <p:nvPr/>
          </p:nvSpPr>
          <p:spPr>
            <a:xfrm>
              <a:off x="4677775" y="2737038"/>
              <a:ext cx="1693800" cy="5397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Cost Savings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5" name="Google Shape;165;p15"/>
            <p:cNvSpPr txBox="1"/>
            <p:nvPr/>
          </p:nvSpPr>
          <p:spPr>
            <a:xfrm>
              <a:off x="6648750" y="2737050"/>
              <a:ext cx="2197800" cy="5397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- Stricter operating cost control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- Packaging costs savings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66" name="Google Shape;166;p15"/>
          <p:cNvCxnSpPr>
            <a:stCxn id="167" idx="1"/>
            <a:endCxn id="157" idx="6"/>
          </p:cNvCxnSpPr>
          <p:nvPr/>
        </p:nvCxnSpPr>
        <p:spPr>
          <a:xfrm flipH="1">
            <a:off x="2851375" y="4336363"/>
            <a:ext cx="1826400" cy="1911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5"/>
          <p:cNvCxnSpPr>
            <a:stCxn id="169" idx="1"/>
            <a:endCxn id="155" idx="6"/>
          </p:cNvCxnSpPr>
          <p:nvPr/>
        </p:nvCxnSpPr>
        <p:spPr>
          <a:xfrm flipH="1">
            <a:off x="3736375" y="3671634"/>
            <a:ext cx="941400" cy="2646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5"/>
          <p:cNvCxnSpPr>
            <a:stCxn id="164" idx="1"/>
            <a:endCxn id="152" idx="6"/>
          </p:cNvCxnSpPr>
          <p:nvPr/>
        </p:nvCxnSpPr>
        <p:spPr>
          <a:xfrm rot="10800000">
            <a:off x="4034275" y="3005688"/>
            <a:ext cx="643500" cy="12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5"/>
          <p:cNvCxnSpPr>
            <a:stCxn id="161" idx="1"/>
            <a:endCxn id="151" idx="6"/>
          </p:cNvCxnSpPr>
          <p:nvPr/>
        </p:nvCxnSpPr>
        <p:spPr>
          <a:xfrm rot="10800000">
            <a:off x="3736375" y="2077609"/>
            <a:ext cx="941400" cy="2676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5"/>
          <p:cNvCxnSpPr>
            <a:stCxn id="173" idx="1"/>
            <a:endCxn id="150" idx="6"/>
          </p:cNvCxnSpPr>
          <p:nvPr/>
        </p:nvCxnSpPr>
        <p:spPr>
          <a:xfrm rot="10800000">
            <a:off x="2938675" y="1453300"/>
            <a:ext cx="1739100" cy="224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4" name="Google Shape;174;p15"/>
          <p:cNvGrpSpPr/>
          <p:nvPr/>
        </p:nvGrpSpPr>
        <p:grpSpPr>
          <a:xfrm>
            <a:off x="4677775" y="1407550"/>
            <a:ext cx="4168775" cy="539700"/>
            <a:chOff x="4677775" y="1407550"/>
            <a:chExt cx="4168775" cy="539700"/>
          </a:xfrm>
        </p:grpSpPr>
        <p:sp>
          <p:nvSpPr>
            <p:cNvPr id="173" name="Google Shape;173;p15"/>
            <p:cNvSpPr txBox="1"/>
            <p:nvPr/>
          </p:nvSpPr>
          <p:spPr>
            <a:xfrm>
              <a:off x="4677775" y="1407550"/>
              <a:ext cx="1693800" cy="539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Supply Decisions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" name="Google Shape;175;p15"/>
            <p:cNvSpPr txBox="1"/>
            <p:nvPr/>
          </p:nvSpPr>
          <p:spPr>
            <a:xfrm>
              <a:off x="6648750" y="1407550"/>
              <a:ext cx="2197800" cy="5397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Safety stock reductions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Production, transportation, and labor scheduling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6" name="Google Shape;176;p15"/>
            <p:cNvCxnSpPr>
              <a:stCxn id="175" idx="1"/>
              <a:endCxn id="173" idx="3"/>
            </p:cNvCxnSpPr>
            <p:nvPr/>
          </p:nvCxnSpPr>
          <p:spPr>
            <a:xfrm flipH="1">
              <a:off x="6371550" y="1677400"/>
              <a:ext cx="277200" cy="600"/>
            </a:xfrm>
            <a:prstGeom prst="bentConnector3">
              <a:avLst>
                <a:gd fmla="val 49995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77" name="Google Shape;177;p15"/>
          <p:cNvCxnSpPr>
            <a:stCxn id="162" idx="1"/>
            <a:endCxn id="161" idx="3"/>
          </p:cNvCxnSpPr>
          <p:nvPr/>
        </p:nvCxnSpPr>
        <p:spPr>
          <a:xfrm flipH="1">
            <a:off x="6371550" y="2345200"/>
            <a:ext cx="277200" cy="6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5"/>
          <p:cNvCxnSpPr>
            <a:stCxn id="165" idx="1"/>
            <a:endCxn id="164" idx="3"/>
          </p:cNvCxnSpPr>
          <p:nvPr/>
        </p:nvCxnSpPr>
        <p:spPr>
          <a:xfrm flipH="1">
            <a:off x="6371550" y="3006900"/>
            <a:ext cx="277200" cy="6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9" name="Google Shape;179;p15"/>
          <p:cNvGrpSpPr/>
          <p:nvPr/>
        </p:nvGrpSpPr>
        <p:grpSpPr>
          <a:xfrm>
            <a:off x="4677775" y="3401775"/>
            <a:ext cx="4168775" cy="539709"/>
            <a:chOff x="4677775" y="3401775"/>
            <a:chExt cx="4168775" cy="539709"/>
          </a:xfrm>
        </p:grpSpPr>
        <p:sp>
          <p:nvSpPr>
            <p:cNvPr id="169" name="Google Shape;169;p15"/>
            <p:cNvSpPr txBox="1"/>
            <p:nvPr/>
          </p:nvSpPr>
          <p:spPr>
            <a:xfrm>
              <a:off x="4677775" y="3401784"/>
              <a:ext cx="1693800" cy="5397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Pricing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0" name="Google Shape;180;p15"/>
            <p:cNvSpPr txBox="1"/>
            <p:nvPr/>
          </p:nvSpPr>
          <p:spPr>
            <a:xfrm>
              <a:off x="6648750" y="3401775"/>
              <a:ext cx="2197800" cy="5397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Contribute to more precise   product pricing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Improve cash flow predictions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1" name="Google Shape;181;p15"/>
            <p:cNvCxnSpPr>
              <a:stCxn id="180" idx="1"/>
              <a:endCxn id="169" idx="3"/>
            </p:cNvCxnSpPr>
            <p:nvPr/>
          </p:nvCxnSpPr>
          <p:spPr>
            <a:xfrm flipH="1">
              <a:off x="6371550" y="3671625"/>
              <a:ext cx="277200" cy="600"/>
            </a:xfrm>
            <a:prstGeom prst="bentConnector3">
              <a:avLst>
                <a:gd fmla="val 49995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2" name="Google Shape;182;p15"/>
          <p:cNvGrpSpPr/>
          <p:nvPr/>
        </p:nvGrpSpPr>
        <p:grpSpPr>
          <a:xfrm>
            <a:off x="4677775" y="4066513"/>
            <a:ext cx="4168775" cy="539712"/>
            <a:chOff x="4677775" y="4066513"/>
            <a:chExt cx="4168775" cy="539712"/>
          </a:xfrm>
        </p:grpSpPr>
        <p:sp>
          <p:nvSpPr>
            <p:cNvPr id="167" name="Google Shape;167;p15"/>
            <p:cNvSpPr txBox="1"/>
            <p:nvPr/>
          </p:nvSpPr>
          <p:spPr>
            <a:xfrm>
              <a:off x="4677775" y="4066513"/>
              <a:ext cx="1693800" cy="5397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Customer Satisfaction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" name="Google Shape;183;p15"/>
            <p:cNvSpPr txBox="1"/>
            <p:nvPr/>
          </p:nvSpPr>
          <p:spPr>
            <a:xfrm>
              <a:off x="6648750" y="4066525"/>
              <a:ext cx="2197800" cy="5397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- Ensure production and delivery is completed on time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4" name="Google Shape;184;p15"/>
            <p:cNvCxnSpPr>
              <a:stCxn id="183" idx="1"/>
              <a:endCxn id="167" idx="3"/>
            </p:cNvCxnSpPr>
            <p:nvPr/>
          </p:nvCxnSpPr>
          <p:spPr>
            <a:xfrm flipH="1">
              <a:off x="6371550" y="4336375"/>
              <a:ext cx="277200" cy="600"/>
            </a:xfrm>
            <a:prstGeom prst="bentConnector3">
              <a:avLst>
                <a:gd fmla="val 49995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" name="Google Shape;185;p15"/>
          <p:cNvGrpSpPr/>
          <p:nvPr/>
        </p:nvGrpSpPr>
        <p:grpSpPr>
          <a:xfrm>
            <a:off x="2363477" y="4311113"/>
            <a:ext cx="435989" cy="432819"/>
            <a:chOff x="2496894" y="3680964"/>
            <a:chExt cx="357720" cy="355148"/>
          </a:xfrm>
        </p:grpSpPr>
        <p:sp>
          <p:nvSpPr>
            <p:cNvPr id="186" name="Google Shape;186;p15"/>
            <p:cNvSpPr/>
            <p:nvPr/>
          </p:nvSpPr>
          <p:spPr>
            <a:xfrm>
              <a:off x="2598224" y="3786549"/>
              <a:ext cx="37852" cy="59763"/>
            </a:xfrm>
            <a:custGeom>
              <a:rect b="b" l="l" r="r" t="t"/>
              <a:pathLst>
                <a:path extrusionOk="0" h="1882" w="1192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29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37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2715051" y="3786549"/>
              <a:ext cx="37852" cy="59763"/>
            </a:xfrm>
            <a:custGeom>
              <a:rect b="b" l="l" r="r" t="t"/>
              <a:pathLst>
                <a:path extrusionOk="0" h="1882" w="1192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30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25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2496894" y="3680964"/>
              <a:ext cx="297989" cy="296528"/>
            </a:xfrm>
            <a:custGeom>
              <a:rect b="b" l="l" r="r" t="t"/>
              <a:pathLst>
                <a:path extrusionOk="0" h="9338" w="9384">
                  <a:moveTo>
                    <a:pt x="5643" y="0"/>
                  </a:moveTo>
                  <a:cubicBezTo>
                    <a:pt x="5580" y="0"/>
                    <a:pt x="5517" y="1"/>
                    <a:pt x="5454" y="3"/>
                  </a:cubicBezTo>
                  <a:cubicBezTo>
                    <a:pt x="4025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37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84" y="9338"/>
                    <a:pt x="1620" y="9314"/>
                    <a:pt x="1644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394" y="4075"/>
                    <a:pt x="930" y="2813"/>
                    <a:pt x="1882" y="1861"/>
                  </a:cubicBezTo>
                  <a:cubicBezTo>
                    <a:pt x="2835" y="908"/>
                    <a:pt x="4109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7" y="323"/>
                    <a:pt x="8108" y="796"/>
                    <a:pt x="9073" y="1634"/>
                  </a:cubicBezTo>
                  <a:cubicBezTo>
                    <a:pt x="9108" y="1663"/>
                    <a:pt x="9150" y="1678"/>
                    <a:pt x="9191" y="1678"/>
                  </a:cubicBezTo>
                  <a:cubicBezTo>
                    <a:pt x="9236" y="1678"/>
                    <a:pt x="9280" y="1660"/>
                    <a:pt x="9312" y="1623"/>
                  </a:cubicBezTo>
                  <a:cubicBezTo>
                    <a:pt x="9383" y="1551"/>
                    <a:pt x="9383" y="1444"/>
                    <a:pt x="9312" y="1384"/>
                  </a:cubicBezTo>
                  <a:cubicBezTo>
                    <a:pt x="8288" y="486"/>
                    <a:pt x="6992" y="0"/>
                    <a:pt x="5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2555895" y="3739075"/>
              <a:ext cx="298719" cy="297036"/>
            </a:xfrm>
            <a:custGeom>
              <a:rect b="b" l="l" r="r" t="t"/>
              <a:pathLst>
                <a:path extrusionOk="0" h="9354" w="9407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44" y="102"/>
                    <a:pt x="7644" y="209"/>
                    <a:pt x="7704" y="281"/>
                  </a:cubicBezTo>
                  <a:cubicBezTo>
                    <a:pt x="8585" y="1281"/>
                    <a:pt x="9061" y="2579"/>
                    <a:pt x="9013" y="3912"/>
                  </a:cubicBezTo>
                  <a:cubicBezTo>
                    <a:pt x="8978" y="5257"/>
                    <a:pt x="8430" y="6520"/>
                    <a:pt x="7489" y="7472"/>
                  </a:cubicBezTo>
                  <a:cubicBezTo>
                    <a:pt x="6537" y="8425"/>
                    <a:pt x="5263" y="8972"/>
                    <a:pt x="3929" y="9008"/>
                  </a:cubicBezTo>
                  <a:cubicBezTo>
                    <a:pt x="3881" y="9009"/>
                    <a:pt x="3833" y="9010"/>
                    <a:pt x="3785" y="9010"/>
                  </a:cubicBezTo>
                  <a:cubicBezTo>
                    <a:pt x="2491" y="9010"/>
                    <a:pt x="1251" y="8548"/>
                    <a:pt x="298" y="7698"/>
                  </a:cubicBezTo>
                  <a:cubicBezTo>
                    <a:pt x="264" y="7670"/>
                    <a:pt x="222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72" y="7948"/>
                  </a:cubicBezTo>
                  <a:cubicBezTo>
                    <a:pt x="1096" y="8853"/>
                    <a:pt x="2393" y="9353"/>
                    <a:pt x="3763" y="9353"/>
                  </a:cubicBezTo>
                  <a:lnTo>
                    <a:pt x="3929" y="9353"/>
                  </a:lnTo>
                  <a:cubicBezTo>
                    <a:pt x="5358" y="9306"/>
                    <a:pt x="6692" y="8722"/>
                    <a:pt x="7704" y="7710"/>
                  </a:cubicBezTo>
                  <a:cubicBezTo>
                    <a:pt x="8716" y="6698"/>
                    <a:pt x="9299" y="5365"/>
                    <a:pt x="9347" y="3936"/>
                  </a:cubicBezTo>
                  <a:cubicBezTo>
                    <a:pt x="9406" y="2507"/>
                    <a:pt x="8894" y="1126"/>
                    <a:pt x="7966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569867" y="3875336"/>
              <a:ext cx="211393" cy="99139"/>
            </a:xfrm>
            <a:custGeom>
              <a:rect b="b" l="l" r="r" t="t"/>
              <a:pathLst>
                <a:path extrusionOk="0" h="3122" w="6657">
                  <a:moveTo>
                    <a:pt x="5692" y="478"/>
                  </a:moveTo>
                  <a:lnTo>
                    <a:pt x="5692" y="478"/>
                  </a:lnTo>
                  <a:cubicBezTo>
                    <a:pt x="5644" y="562"/>
                    <a:pt x="5597" y="657"/>
                    <a:pt x="5537" y="728"/>
                  </a:cubicBezTo>
                  <a:cubicBezTo>
                    <a:pt x="5466" y="859"/>
                    <a:pt x="5311" y="931"/>
                    <a:pt x="5156" y="966"/>
                  </a:cubicBezTo>
                  <a:cubicBezTo>
                    <a:pt x="4537" y="1038"/>
                    <a:pt x="3918" y="1074"/>
                    <a:pt x="3323" y="1074"/>
                  </a:cubicBezTo>
                  <a:cubicBezTo>
                    <a:pt x="2715" y="1074"/>
                    <a:pt x="2096" y="1038"/>
                    <a:pt x="1489" y="966"/>
                  </a:cubicBezTo>
                  <a:cubicBezTo>
                    <a:pt x="1334" y="955"/>
                    <a:pt x="1191" y="859"/>
                    <a:pt x="1108" y="740"/>
                  </a:cubicBezTo>
                  <a:cubicBezTo>
                    <a:pt x="1049" y="657"/>
                    <a:pt x="1001" y="574"/>
                    <a:pt x="953" y="490"/>
                  </a:cubicBezTo>
                  <a:lnTo>
                    <a:pt x="953" y="490"/>
                  </a:lnTo>
                  <a:cubicBezTo>
                    <a:pt x="1727" y="609"/>
                    <a:pt x="2525" y="681"/>
                    <a:pt x="3323" y="681"/>
                  </a:cubicBezTo>
                  <a:cubicBezTo>
                    <a:pt x="4120" y="681"/>
                    <a:pt x="4918" y="609"/>
                    <a:pt x="5692" y="478"/>
                  </a:cubicBezTo>
                  <a:close/>
                  <a:moveTo>
                    <a:pt x="6347" y="324"/>
                  </a:moveTo>
                  <a:cubicBezTo>
                    <a:pt x="6311" y="335"/>
                    <a:pt x="6311" y="335"/>
                    <a:pt x="6311" y="359"/>
                  </a:cubicBezTo>
                  <a:cubicBezTo>
                    <a:pt x="6121" y="1050"/>
                    <a:pt x="5716" y="1681"/>
                    <a:pt x="5180" y="2121"/>
                  </a:cubicBezTo>
                  <a:cubicBezTo>
                    <a:pt x="4644" y="2574"/>
                    <a:pt x="3989" y="2812"/>
                    <a:pt x="3323" y="2812"/>
                  </a:cubicBezTo>
                  <a:cubicBezTo>
                    <a:pt x="2656" y="2812"/>
                    <a:pt x="2001" y="2574"/>
                    <a:pt x="1465" y="2121"/>
                  </a:cubicBezTo>
                  <a:cubicBezTo>
                    <a:pt x="941" y="1693"/>
                    <a:pt x="537" y="1050"/>
                    <a:pt x="334" y="359"/>
                  </a:cubicBezTo>
                  <a:lnTo>
                    <a:pt x="334" y="335"/>
                  </a:lnTo>
                  <a:cubicBezTo>
                    <a:pt x="406" y="359"/>
                    <a:pt x="477" y="371"/>
                    <a:pt x="572" y="395"/>
                  </a:cubicBezTo>
                  <a:cubicBezTo>
                    <a:pt x="644" y="574"/>
                    <a:pt x="739" y="752"/>
                    <a:pt x="834" y="907"/>
                  </a:cubicBezTo>
                  <a:cubicBezTo>
                    <a:pt x="965" y="1109"/>
                    <a:pt x="1203" y="1264"/>
                    <a:pt x="1465" y="1276"/>
                  </a:cubicBezTo>
                  <a:cubicBezTo>
                    <a:pt x="2084" y="1347"/>
                    <a:pt x="2715" y="1383"/>
                    <a:pt x="3335" y="1383"/>
                  </a:cubicBezTo>
                  <a:cubicBezTo>
                    <a:pt x="3954" y="1383"/>
                    <a:pt x="4585" y="1347"/>
                    <a:pt x="5216" y="1276"/>
                  </a:cubicBezTo>
                  <a:cubicBezTo>
                    <a:pt x="5466" y="1240"/>
                    <a:pt x="5704" y="1109"/>
                    <a:pt x="5835" y="883"/>
                  </a:cubicBezTo>
                  <a:cubicBezTo>
                    <a:pt x="5942" y="728"/>
                    <a:pt x="6037" y="562"/>
                    <a:pt x="6109" y="383"/>
                  </a:cubicBezTo>
                  <a:cubicBezTo>
                    <a:pt x="6180" y="371"/>
                    <a:pt x="6252" y="347"/>
                    <a:pt x="6347" y="324"/>
                  </a:cubicBezTo>
                  <a:close/>
                  <a:moveTo>
                    <a:pt x="334" y="0"/>
                  </a:moveTo>
                  <a:cubicBezTo>
                    <a:pt x="256" y="0"/>
                    <a:pt x="181" y="36"/>
                    <a:pt x="120" y="97"/>
                  </a:cubicBezTo>
                  <a:cubicBezTo>
                    <a:pt x="37" y="193"/>
                    <a:pt x="1" y="324"/>
                    <a:pt x="37" y="443"/>
                  </a:cubicBezTo>
                  <a:cubicBezTo>
                    <a:pt x="251" y="1217"/>
                    <a:pt x="668" y="1883"/>
                    <a:pt x="1263" y="2360"/>
                  </a:cubicBezTo>
                  <a:cubicBezTo>
                    <a:pt x="1858" y="2871"/>
                    <a:pt x="2596" y="3122"/>
                    <a:pt x="3335" y="3122"/>
                  </a:cubicBezTo>
                  <a:cubicBezTo>
                    <a:pt x="4097" y="3122"/>
                    <a:pt x="4811" y="2860"/>
                    <a:pt x="5406" y="2360"/>
                  </a:cubicBezTo>
                  <a:cubicBezTo>
                    <a:pt x="5990" y="1871"/>
                    <a:pt x="6418" y="1205"/>
                    <a:pt x="6645" y="443"/>
                  </a:cubicBezTo>
                  <a:cubicBezTo>
                    <a:pt x="6656" y="324"/>
                    <a:pt x="6633" y="193"/>
                    <a:pt x="6549" y="97"/>
                  </a:cubicBezTo>
                  <a:cubicBezTo>
                    <a:pt x="6495" y="43"/>
                    <a:pt x="6412" y="2"/>
                    <a:pt x="6328" y="2"/>
                  </a:cubicBezTo>
                  <a:cubicBezTo>
                    <a:pt x="6302" y="2"/>
                    <a:pt x="6277" y="6"/>
                    <a:pt x="6252" y="14"/>
                  </a:cubicBezTo>
                  <a:cubicBezTo>
                    <a:pt x="5323" y="240"/>
                    <a:pt x="4335" y="359"/>
                    <a:pt x="3335" y="359"/>
                  </a:cubicBezTo>
                  <a:cubicBezTo>
                    <a:pt x="2334" y="359"/>
                    <a:pt x="1346" y="240"/>
                    <a:pt x="418" y="14"/>
                  </a:cubicBezTo>
                  <a:cubicBezTo>
                    <a:pt x="390" y="5"/>
                    <a:pt x="362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5"/>
          <p:cNvGrpSpPr/>
          <p:nvPr/>
        </p:nvGrpSpPr>
        <p:grpSpPr>
          <a:xfrm>
            <a:off x="3604347" y="2824402"/>
            <a:ext cx="320395" cy="339647"/>
            <a:chOff x="1799788" y="4142056"/>
            <a:chExt cx="297075" cy="345275"/>
          </a:xfrm>
        </p:grpSpPr>
        <p:sp>
          <p:nvSpPr>
            <p:cNvPr id="192" name="Google Shape;192;p15"/>
            <p:cNvSpPr/>
            <p:nvPr/>
          </p:nvSpPr>
          <p:spPr>
            <a:xfrm>
              <a:off x="1898538" y="4197206"/>
              <a:ext cx="10050" cy="18550"/>
            </a:xfrm>
            <a:custGeom>
              <a:rect b="b" l="l" r="r" t="t"/>
              <a:pathLst>
                <a:path extrusionOk="0" h="742" w="402">
                  <a:moveTo>
                    <a:pt x="217" y="1"/>
                  </a:moveTo>
                  <a:cubicBezTo>
                    <a:pt x="93" y="1"/>
                    <a:pt x="1" y="93"/>
                    <a:pt x="1" y="217"/>
                  </a:cubicBezTo>
                  <a:lnTo>
                    <a:pt x="1" y="526"/>
                  </a:lnTo>
                  <a:cubicBezTo>
                    <a:pt x="1" y="649"/>
                    <a:pt x="93" y="742"/>
                    <a:pt x="217" y="742"/>
                  </a:cubicBezTo>
                  <a:cubicBezTo>
                    <a:pt x="309" y="742"/>
                    <a:pt x="402" y="649"/>
                    <a:pt x="402" y="526"/>
                  </a:cubicBezTo>
                  <a:lnTo>
                    <a:pt x="402" y="217"/>
                  </a:lnTo>
                  <a:cubicBezTo>
                    <a:pt x="402" y="93"/>
                    <a:pt x="309" y="1"/>
                    <a:pt x="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986488" y="4197981"/>
              <a:ext cx="10850" cy="17775"/>
            </a:xfrm>
            <a:custGeom>
              <a:rect b="b" l="l" r="r" t="t"/>
              <a:pathLst>
                <a:path extrusionOk="0" h="711" w="434">
                  <a:moveTo>
                    <a:pt x="217" y="1"/>
                  </a:moveTo>
                  <a:cubicBezTo>
                    <a:pt x="109" y="1"/>
                    <a:pt x="1" y="62"/>
                    <a:pt x="32" y="186"/>
                  </a:cubicBezTo>
                  <a:lnTo>
                    <a:pt x="32" y="495"/>
                  </a:lnTo>
                  <a:cubicBezTo>
                    <a:pt x="32" y="618"/>
                    <a:pt x="124" y="711"/>
                    <a:pt x="217" y="711"/>
                  </a:cubicBezTo>
                  <a:cubicBezTo>
                    <a:pt x="310" y="711"/>
                    <a:pt x="402" y="618"/>
                    <a:pt x="402" y="495"/>
                  </a:cubicBezTo>
                  <a:lnTo>
                    <a:pt x="402" y="186"/>
                  </a:lnTo>
                  <a:cubicBezTo>
                    <a:pt x="433" y="62"/>
                    <a:pt x="325" y="1"/>
                    <a:pt x="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931713" y="4204731"/>
              <a:ext cx="33200" cy="14875"/>
            </a:xfrm>
            <a:custGeom>
              <a:rect b="b" l="l" r="r" t="t"/>
              <a:pathLst>
                <a:path extrusionOk="0" h="595" w="1328">
                  <a:moveTo>
                    <a:pt x="217" y="1"/>
                  </a:moveTo>
                  <a:cubicBezTo>
                    <a:pt x="163" y="1"/>
                    <a:pt x="109" y="24"/>
                    <a:pt x="62" y="70"/>
                  </a:cubicBezTo>
                  <a:cubicBezTo>
                    <a:pt x="1" y="132"/>
                    <a:pt x="1" y="255"/>
                    <a:pt x="62" y="348"/>
                  </a:cubicBezTo>
                  <a:cubicBezTo>
                    <a:pt x="217" y="502"/>
                    <a:pt x="433" y="595"/>
                    <a:pt x="649" y="595"/>
                  </a:cubicBezTo>
                  <a:cubicBezTo>
                    <a:pt x="896" y="595"/>
                    <a:pt x="1112" y="502"/>
                    <a:pt x="1235" y="348"/>
                  </a:cubicBezTo>
                  <a:cubicBezTo>
                    <a:pt x="1328" y="255"/>
                    <a:pt x="1328" y="132"/>
                    <a:pt x="1235" y="70"/>
                  </a:cubicBezTo>
                  <a:lnTo>
                    <a:pt x="1204" y="70"/>
                  </a:lnTo>
                  <a:cubicBezTo>
                    <a:pt x="1158" y="24"/>
                    <a:pt x="1104" y="1"/>
                    <a:pt x="1054" y="1"/>
                  </a:cubicBezTo>
                  <a:cubicBezTo>
                    <a:pt x="1004" y="1"/>
                    <a:pt x="957" y="24"/>
                    <a:pt x="927" y="70"/>
                  </a:cubicBezTo>
                  <a:cubicBezTo>
                    <a:pt x="849" y="163"/>
                    <a:pt x="741" y="209"/>
                    <a:pt x="637" y="209"/>
                  </a:cubicBezTo>
                  <a:cubicBezTo>
                    <a:pt x="533" y="209"/>
                    <a:pt x="433" y="163"/>
                    <a:pt x="371" y="70"/>
                  </a:cubicBezTo>
                  <a:cubicBezTo>
                    <a:pt x="325" y="24"/>
                    <a:pt x="271" y="1"/>
                    <a:pt x="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931713" y="4160831"/>
              <a:ext cx="37075" cy="31775"/>
            </a:xfrm>
            <a:custGeom>
              <a:rect b="b" l="l" r="r" t="t"/>
              <a:pathLst>
                <a:path extrusionOk="0" h="1271" w="1483">
                  <a:moveTo>
                    <a:pt x="649" y="407"/>
                  </a:moveTo>
                  <a:cubicBezTo>
                    <a:pt x="907" y="407"/>
                    <a:pt x="630" y="745"/>
                    <a:pt x="482" y="745"/>
                  </a:cubicBezTo>
                  <a:cubicBezTo>
                    <a:pt x="436" y="745"/>
                    <a:pt x="402" y="712"/>
                    <a:pt x="402" y="623"/>
                  </a:cubicBezTo>
                  <a:cubicBezTo>
                    <a:pt x="402" y="499"/>
                    <a:pt x="495" y="407"/>
                    <a:pt x="649" y="407"/>
                  </a:cubicBezTo>
                  <a:close/>
                  <a:moveTo>
                    <a:pt x="632" y="1"/>
                  </a:moveTo>
                  <a:cubicBezTo>
                    <a:pt x="308" y="1"/>
                    <a:pt x="1" y="249"/>
                    <a:pt x="1" y="623"/>
                  </a:cubicBezTo>
                  <a:cubicBezTo>
                    <a:pt x="1" y="993"/>
                    <a:pt x="279" y="1271"/>
                    <a:pt x="649" y="1271"/>
                  </a:cubicBezTo>
                  <a:cubicBezTo>
                    <a:pt x="1204" y="1271"/>
                    <a:pt x="1482" y="592"/>
                    <a:pt x="1081" y="191"/>
                  </a:cubicBezTo>
                  <a:cubicBezTo>
                    <a:pt x="950" y="59"/>
                    <a:pt x="789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871013" y="4280956"/>
              <a:ext cx="48475" cy="23875"/>
            </a:xfrm>
            <a:custGeom>
              <a:rect b="b" l="l" r="r" t="t"/>
              <a:pathLst>
                <a:path extrusionOk="0" h="955" w="1939">
                  <a:moveTo>
                    <a:pt x="1650" y="0"/>
                  </a:moveTo>
                  <a:cubicBezTo>
                    <a:pt x="1624" y="0"/>
                    <a:pt x="1595" y="5"/>
                    <a:pt x="1565" y="15"/>
                  </a:cubicBezTo>
                  <a:lnTo>
                    <a:pt x="608" y="385"/>
                  </a:lnTo>
                  <a:lnTo>
                    <a:pt x="639" y="293"/>
                  </a:lnTo>
                  <a:cubicBezTo>
                    <a:pt x="700" y="169"/>
                    <a:pt x="639" y="77"/>
                    <a:pt x="546" y="15"/>
                  </a:cubicBezTo>
                  <a:cubicBezTo>
                    <a:pt x="517" y="8"/>
                    <a:pt x="490" y="4"/>
                    <a:pt x="464" y="4"/>
                  </a:cubicBezTo>
                  <a:cubicBezTo>
                    <a:pt x="381" y="4"/>
                    <a:pt x="316" y="44"/>
                    <a:pt x="268" y="138"/>
                  </a:cubicBezTo>
                  <a:cubicBezTo>
                    <a:pt x="268" y="138"/>
                    <a:pt x="52" y="663"/>
                    <a:pt x="52" y="694"/>
                  </a:cubicBezTo>
                  <a:cubicBezTo>
                    <a:pt x="0" y="824"/>
                    <a:pt x="102" y="955"/>
                    <a:pt x="228" y="955"/>
                  </a:cubicBezTo>
                  <a:cubicBezTo>
                    <a:pt x="252" y="955"/>
                    <a:pt x="275" y="950"/>
                    <a:pt x="299" y="941"/>
                  </a:cubicBezTo>
                  <a:lnTo>
                    <a:pt x="1719" y="385"/>
                  </a:lnTo>
                  <a:cubicBezTo>
                    <a:pt x="1939" y="303"/>
                    <a:pt x="1865" y="0"/>
                    <a:pt x="16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946563" y="4288131"/>
              <a:ext cx="75300" cy="10225"/>
            </a:xfrm>
            <a:custGeom>
              <a:rect b="b" l="l" r="r" t="t"/>
              <a:pathLst>
                <a:path extrusionOk="0" h="409" w="3012">
                  <a:moveTo>
                    <a:pt x="199" y="0"/>
                  </a:moveTo>
                  <a:cubicBezTo>
                    <a:pt x="1" y="0"/>
                    <a:pt x="7" y="408"/>
                    <a:pt x="218" y="408"/>
                  </a:cubicBezTo>
                  <a:cubicBezTo>
                    <a:pt x="225" y="408"/>
                    <a:pt x="233" y="408"/>
                    <a:pt x="240" y="407"/>
                  </a:cubicBezTo>
                  <a:lnTo>
                    <a:pt x="2802" y="407"/>
                  </a:lnTo>
                  <a:cubicBezTo>
                    <a:pt x="2808" y="408"/>
                    <a:pt x="2814" y="408"/>
                    <a:pt x="2821" y="408"/>
                  </a:cubicBezTo>
                  <a:cubicBezTo>
                    <a:pt x="3005" y="408"/>
                    <a:pt x="3011" y="0"/>
                    <a:pt x="2838" y="0"/>
                  </a:cubicBezTo>
                  <a:cubicBezTo>
                    <a:pt x="2826" y="0"/>
                    <a:pt x="2814" y="2"/>
                    <a:pt x="2802" y="6"/>
                  </a:cubicBezTo>
                  <a:lnTo>
                    <a:pt x="240" y="6"/>
                  </a:lnTo>
                  <a:cubicBezTo>
                    <a:pt x="225" y="2"/>
                    <a:pt x="212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870763" y="4329731"/>
              <a:ext cx="47100" cy="24425"/>
            </a:xfrm>
            <a:custGeom>
              <a:rect b="b" l="l" r="r" t="t"/>
              <a:pathLst>
                <a:path extrusionOk="0" h="977" w="1884">
                  <a:moveTo>
                    <a:pt x="1626" y="0"/>
                  </a:moveTo>
                  <a:cubicBezTo>
                    <a:pt x="1608" y="0"/>
                    <a:pt x="1591" y="3"/>
                    <a:pt x="1575" y="8"/>
                  </a:cubicBezTo>
                  <a:lnTo>
                    <a:pt x="587" y="409"/>
                  </a:lnTo>
                  <a:lnTo>
                    <a:pt x="649" y="286"/>
                  </a:lnTo>
                  <a:cubicBezTo>
                    <a:pt x="708" y="127"/>
                    <a:pt x="576" y="6"/>
                    <a:pt x="442" y="6"/>
                  </a:cubicBezTo>
                  <a:cubicBezTo>
                    <a:pt x="367" y="6"/>
                    <a:pt x="292" y="44"/>
                    <a:pt x="248" y="132"/>
                  </a:cubicBezTo>
                  <a:lnTo>
                    <a:pt x="32" y="687"/>
                  </a:lnTo>
                  <a:cubicBezTo>
                    <a:pt x="1" y="780"/>
                    <a:pt x="32" y="841"/>
                    <a:pt x="93" y="903"/>
                  </a:cubicBezTo>
                  <a:cubicBezTo>
                    <a:pt x="116" y="948"/>
                    <a:pt x="172" y="977"/>
                    <a:pt x="236" y="977"/>
                  </a:cubicBezTo>
                  <a:cubicBezTo>
                    <a:pt x="260" y="977"/>
                    <a:pt x="284" y="973"/>
                    <a:pt x="309" y="965"/>
                  </a:cubicBezTo>
                  <a:lnTo>
                    <a:pt x="1729" y="409"/>
                  </a:lnTo>
                  <a:cubicBezTo>
                    <a:pt x="1822" y="348"/>
                    <a:pt x="1883" y="255"/>
                    <a:pt x="1822" y="132"/>
                  </a:cubicBezTo>
                  <a:cubicBezTo>
                    <a:pt x="1796" y="55"/>
                    <a:pt x="1708" y="0"/>
                    <a:pt x="16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1947138" y="4336856"/>
              <a:ext cx="74875" cy="10075"/>
            </a:xfrm>
            <a:custGeom>
              <a:rect b="b" l="l" r="r" t="t"/>
              <a:pathLst>
                <a:path extrusionOk="0" h="403" w="2995">
                  <a:moveTo>
                    <a:pt x="217" y="1"/>
                  </a:moveTo>
                  <a:cubicBezTo>
                    <a:pt x="94" y="1"/>
                    <a:pt x="1" y="93"/>
                    <a:pt x="1" y="217"/>
                  </a:cubicBezTo>
                  <a:cubicBezTo>
                    <a:pt x="1" y="309"/>
                    <a:pt x="94" y="402"/>
                    <a:pt x="217" y="402"/>
                  </a:cubicBezTo>
                  <a:lnTo>
                    <a:pt x="2779" y="402"/>
                  </a:lnTo>
                  <a:cubicBezTo>
                    <a:pt x="2902" y="402"/>
                    <a:pt x="2995" y="309"/>
                    <a:pt x="2995" y="217"/>
                  </a:cubicBezTo>
                  <a:cubicBezTo>
                    <a:pt x="2995" y="93"/>
                    <a:pt x="2902" y="1"/>
                    <a:pt x="27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870763" y="4378906"/>
              <a:ext cx="47100" cy="23875"/>
            </a:xfrm>
            <a:custGeom>
              <a:rect b="b" l="l" r="r" t="t"/>
              <a:pathLst>
                <a:path extrusionOk="0" h="955" w="1884">
                  <a:moveTo>
                    <a:pt x="440" y="1"/>
                  </a:moveTo>
                  <a:cubicBezTo>
                    <a:pt x="366" y="1"/>
                    <a:pt x="291" y="41"/>
                    <a:pt x="248" y="140"/>
                  </a:cubicBezTo>
                  <a:lnTo>
                    <a:pt x="32" y="695"/>
                  </a:lnTo>
                  <a:cubicBezTo>
                    <a:pt x="1" y="757"/>
                    <a:pt x="1" y="850"/>
                    <a:pt x="62" y="911"/>
                  </a:cubicBezTo>
                  <a:lnTo>
                    <a:pt x="93" y="911"/>
                  </a:lnTo>
                  <a:cubicBezTo>
                    <a:pt x="115" y="933"/>
                    <a:pt x="168" y="955"/>
                    <a:pt x="229" y="955"/>
                  </a:cubicBezTo>
                  <a:cubicBezTo>
                    <a:pt x="255" y="955"/>
                    <a:pt x="282" y="951"/>
                    <a:pt x="309" y="942"/>
                  </a:cubicBezTo>
                  <a:lnTo>
                    <a:pt x="1729" y="387"/>
                  </a:lnTo>
                  <a:cubicBezTo>
                    <a:pt x="1822" y="356"/>
                    <a:pt x="1883" y="232"/>
                    <a:pt x="1822" y="140"/>
                  </a:cubicBezTo>
                  <a:cubicBezTo>
                    <a:pt x="1798" y="45"/>
                    <a:pt x="1720" y="5"/>
                    <a:pt x="1644" y="5"/>
                  </a:cubicBezTo>
                  <a:cubicBezTo>
                    <a:pt x="1620" y="5"/>
                    <a:pt x="1596" y="9"/>
                    <a:pt x="1575" y="16"/>
                  </a:cubicBezTo>
                  <a:lnTo>
                    <a:pt x="587" y="417"/>
                  </a:lnTo>
                  <a:lnTo>
                    <a:pt x="649" y="294"/>
                  </a:lnTo>
                  <a:cubicBezTo>
                    <a:pt x="709" y="135"/>
                    <a:pt x="575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1947138" y="4385481"/>
              <a:ext cx="74875" cy="10825"/>
            </a:xfrm>
            <a:custGeom>
              <a:rect b="b" l="l" r="r" t="t"/>
              <a:pathLst>
                <a:path extrusionOk="0" h="433" w="2995">
                  <a:moveTo>
                    <a:pt x="217" y="0"/>
                  </a:moveTo>
                  <a:cubicBezTo>
                    <a:pt x="94" y="0"/>
                    <a:pt x="1" y="93"/>
                    <a:pt x="1" y="216"/>
                  </a:cubicBezTo>
                  <a:cubicBezTo>
                    <a:pt x="1" y="340"/>
                    <a:pt x="94" y="432"/>
                    <a:pt x="217" y="432"/>
                  </a:cubicBezTo>
                  <a:lnTo>
                    <a:pt x="2779" y="432"/>
                  </a:lnTo>
                  <a:cubicBezTo>
                    <a:pt x="2902" y="432"/>
                    <a:pt x="2995" y="340"/>
                    <a:pt x="2995" y="216"/>
                  </a:cubicBezTo>
                  <a:cubicBezTo>
                    <a:pt x="2995" y="93"/>
                    <a:pt x="2902" y="0"/>
                    <a:pt x="27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1799788" y="4142056"/>
              <a:ext cx="297075" cy="345275"/>
            </a:xfrm>
            <a:custGeom>
              <a:rect b="b" l="l" r="r" t="t"/>
              <a:pathLst>
                <a:path extrusionOk="0" h="13811" w="11883">
                  <a:moveTo>
                    <a:pt x="5910" y="394"/>
                  </a:moveTo>
                  <a:cubicBezTo>
                    <a:pt x="6327" y="394"/>
                    <a:pt x="6744" y="648"/>
                    <a:pt x="6852" y="1158"/>
                  </a:cubicBezTo>
                  <a:cubicBezTo>
                    <a:pt x="6883" y="1405"/>
                    <a:pt x="7099" y="1559"/>
                    <a:pt x="7346" y="1559"/>
                  </a:cubicBezTo>
                  <a:lnTo>
                    <a:pt x="8765" y="1559"/>
                  </a:lnTo>
                  <a:cubicBezTo>
                    <a:pt x="8919" y="1559"/>
                    <a:pt x="9074" y="1682"/>
                    <a:pt x="9074" y="1837"/>
                  </a:cubicBezTo>
                  <a:lnTo>
                    <a:pt x="9074" y="3534"/>
                  </a:lnTo>
                  <a:cubicBezTo>
                    <a:pt x="9043" y="3688"/>
                    <a:pt x="8919" y="3781"/>
                    <a:pt x="8765" y="3781"/>
                  </a:cubicBezTo>
                  <a:lnTo>
                    <a:pt x="3056" y="3781"/>
                  </a:lnTo>
                  <a:cubicBezTo>
                    <a:pt x="2901" y="3781"/>
                    <a:pt x="2778" y="3688"/>
                    <a:pt x="2778" y="3534"/>
                  </a:cubicBezTo>
                  <a:lnTo>
                    <a:pt x="2778" y="1837"/>
                  </a:lnTo>
                  <a:lnTo>
                    <a:pt x="2747" y="1837"/>
                  </a:lnTo>
                  <a:cubicBezTo>
                    <a:pt x="2747" y="1682"/>
                    <a:pt x="2871" y="1559"/>
                    <a:pt x="3056" y="1559"/>
                  </a:cubicBezTo>
                  <a:lnTo>
                    <a:pt x="4475" y="1559"/>
                  </a:lnTo>
                  <a:cubicBezTo>
                    <a:pt x="4722" y="1559"/>
                    <a:pt x="4907" y="1405"/>
                    <a:pt x="4969" y="1158"/>
                  </a:cubicBezTo>
                  <a:cubicBezTo>
                    <a:pt x="5077" y="648"/>
                    <a:pt x="5494" y="394"/>
                    <a:pt x="5910" y="394"/>
                  </a:cubicBezTo>
                  <a:close/>
                  <a:moveTo>
                    <a:pt x="5914" y="0"/>
                  </a:moveTo>
                  <a:cubicBezTo>
                    <a:pt x="5324" y="0"/>
                    <a:pt x="4738" y="355"/>
                    <a:pt x="4599" y="1065"/>
                  </a:cubicBezTo>
                  <a:cubicBezTo>
                    <a:pt x="4568" y="1127"/>
                    <a:pt x="4537" y="1158"/>
                    <a:pt x="4475" y="1158"/>
                  </a:cubicBezTo>
                  <a:lnTo>
                    <a:pt x="3056" y="1158"/>
                  </a:lnTo>
                  <a:cubicBezTo>
                    <a:pt x="2747" y="1158"/>
                    <a:pt x="2469" y="1343"/>
                    <a:pt x="2377" y="1651"/>
                  </a:cubicBezTo>
                  <a:lnTo>
                    <a:pt x="1605" y="1651"/>
                  </a:lnTo>
                  <a:cubicBezTo>
                    <a:pt x="710" y="1651"/>
                    <a:pt x="0" y="2361"/>
                    <a:pt x="0" y="3225"/>
                  </a:cubicBezTo>
                  <a:lnTo>
                    <a:pt x="0" y="12206"/>
                  </a:lnTo>
                  <a:cubicBezTo>
                    <a:pt x="0" y="13101"/>
                    <a:pt x="710" y="13811"/>
                    <a:pt x="1605" y="13811"/>
                  </a:cubicBezTo>
                  <a:lnTo>
                    <a:pt x="10247" y="13811"/>
                  </a:lnTo>
                  <a:cubicBezTo>
                    <a:pt x="11111" y="13811"/>
                    <a:pt x="11820" y="13101"/>
                    <a:pt x="11851" y="12237"/>
                  </a:cubicBezTo>
                  <a:lnTo>
                    <a:pt x="11851" y="5231"/>
                  </a:lnTo>
                  <a:cubicBezTo>
                    <a:pt x="11882" y="5108"/>
                    <a:pt x="11759" y="5046"/>
                    <a:pt x="11639" y="5046"/>
                  </a:cubicBezTo>
                  <a:cubicBezTo>
                    <a:pt x="11520" y="5046"/>
                    <a:pt x="11404" y="5108"/>
                    <a:pt x="11450" y="5231"/>
                  </a:cubicBezTo>
                  <a:lnTo>
                    <a:pt x="11450" y="12206"/>
                  </a:lnTo>
                  <a:cubicBezTo>
                    <a:pt x="11450" y="12885"/>
                    <a:pt x="10925" y="13410"/>
                    <a:pt x="10277" y="13410"/>
                  </a:cubicBezTo>
                  <a:lnTo>
                    <a:pt x="1605" y="13410"/>
                  </a:lnTo>
                  <a:cubicBezTo>
                    <a:pt x="926" y="13410"/>
                    <a:pt x="402" y="12854"/>
                    <a:pt x="402" y="12206"/>
                  </a:cubicBezTo>
                  <a:lnTo>
                    <a:pt x="402" y="3225"/>
                  </a:lnTo>
                  <a:cubicBezTo>
                    <a:pt x="402" y="2577"/>
                    <a:pt x="926" y="2053"/>
                    <a:pt x="1605" y="2053"/>
                  </a:cubicBezTo>
                  <a:lnTo>
                    <a:pt x="2377" y="2053"/>
                  </a:lnTo>
                  <a:lnTo>
                    <a:pt x="2377" y="2762"/>
                  </a:lnTo>
                  <a:lnTo>
                    <a:pt x="1605" y="2762"/>
                  </a:lnTo>
                  <a:cubicBezTo>
                    <a:pt x="1327" y="2762"/>
                    <a:pt x="1111" y="2978"/>
                    <a:pt x="1111" y="3225"/>
                  </a:cubicBezTo>
                  <a:lnTo>
                    <a:pt x="1111" y="9305"/>
                  </a:lnTo>
                  <a:cubicBezTo>
                    <a:pt x="1111" y="9398"/>
                    <a:pt x="1204" y="9490"/>
                    <a:pt x="1297" y="9490"/>
                  </a:cubicBezTo>
                  <a:cubicBezTo>
                    <a:pt x="1420" y="9490"/>
                    <a:pt x="1513" y="9398"/>
                    <a:pt x="1513" y="9305"/>
                  </a:cubicBezTo>
                  <a:lnTo>
                    <a:pt x="1513" y="3225"/>
                  </a:lnTo>
                  <a:cubicBezTo>
                    <a:pt x="1513" y="3194"/>
                    <a:pt x="1543" y="3164"/>
                    <a:pt x="1605" y="3164"/>
                  </a:cubicBezTo>
                  <a:lnTo>
                    <a:pt x="2377" y="3164"/>
                  </a:lnTo>
                  <a:lnTo>
                    <a:pt x="2377" y="3503"/>
                  </a:lnTo>
                  <a:cubicBezTo>
                    <a:pt x="2377" y="3873"/>
                    <a:pt x="2685" y="4213"/>
                    <a:pt x="3056" y="4213"/>
                  </a:cubicBezTo>
                  <a:lnTo>
                    <a:pt x="8796" y="4213"/>
                  </a:lnTo>
                  <a:cubicBezTo>
                    <a:pt x="9166" y="4182"/>
                    <a:pt x="9475" y="3873"/>
                    <a:pt x="9475" y="3503"/>
                  </a:cubicBezTo>
                  <a:lnTo>
                    <a:pt x="9475" y="3164"/>
                  </a:lnTo>
                  <a:lnTo>
                    <a:pt x="10247" y="3164"/>
                  </a:lnTo>
                  <a:cubicBezTo>
                    <a:pt x="10277" y="3164"/>
                    <a:pt x="10339" y="3194"/>
                    <a:pt x="10339" y="3225"/>
                  </a:cubicBezTo>
                  <a:lnTo>
                    <a:pt x="10339" y="11681"/>
                  </a:lnTo>
                  <a:cubicBezTo>
                    <a:pt x="10339" y="11712"/>
                    <a:pt x="10277" y="11743"/>
                    <a:pt x="10247" y="11743"/>
                  </a:cubicBezTo>
                  <a:lnTo>
                    <a:pt x="1605" y="11743"/>
                  </a:lnTo>
                  <a:cubicBezTo>
                    <a:pt x="1543" y="11743"/>
                    <a:pt x="1513" y="11712"/>
                    <a:pt x="1513" y="11681"/>
                  </a:cubicBezTo>
                  <a:lnTo>
                    <a:pt x="1513" y="10107"/>
                  </a:lnTo>
                  <a:cubicBezTo>
                    <a:pt x="1513" y="9984"/>
                    <a:pt x="1420" y="9891"/>
                    <a:pt x="1297" y="9891"/>
                  </a:cubicBezTo>
                  <a:cubicBezTo>
                    <a:pt x="1204" y="9891"/>
                    <a:pt x="1111" y="9984"/>
                    <a:pt x="1111" y="10107"/>
                  </a:cubicBezTo>
                  <a:lnTo>
                    <a:pt x="1111" y="11681"/>
                  </a:lnTo>
                  <a:cubicBezTo>
                    <a:pt x="1111" y="11928"/>
                    <a:pt x="1327" y="12144"/>
                    <a:pt x="1605" y="12144"/>
                  </a:cubicBezTo>
                  <a:lnTo>
                    <a:pt x="10247" y="12144"/>
                  </a:lnTo>
                  <a:cubicBezTo>
                    <a:pt x="10524" y="12144"/>
                    <a:pt x="10740" y="11928"/>
                    <a:pt x="10740" y="11681"/>
                  </a:cubicBezTo>
                  <a:lnTo>
                    <a:pt x="10740" y="3225"/>
                  </a:lnTo>
                  <a:cubicBezTo>
                    <a:pt x="10740" y="2978"/>
                    <a:pt x="10524" y="2762"/>
                    <a:pt x="10247" y="2762"/>
                  </a:cubicBezTo>
                  <a:lnTo>
                    <a:pt x="9475" y="2762"/>
                  </a:lnTo>
                  <a:lnTo>
                    <a:pt x="9475" y="2053"/>
                  </a:lnTo>
                  <a:lnTo>
                    <a:pt x="10247" y="2053"/>
                  </a:lnTo>
                  <a:cubicBezTo>
                    <a:pt x="10895" y="2053"/>
                    <a:pt x="11419" y="2577"/>
                    <a:pt x="11419" y="3225"/>
                  </a:cubicBezTo>
                  <a:lnTo>
                    <a:pt x="11419" y="4429"/>
                  </a:lnTo>
                  <a:cubicBezTo>
                    <a:pt x="11419" y="4552"/>
                    <a:pt x="11512" y="4645"/>
                    <a:pt x="11635" y="4645"/>
                  </a:cubicBezTo>
                  <a:cubicBezTo>
                    <a:pt x="11728" y="4645"/>
                    <a:pt x="11820" y="4552"/>
                    <a:pt x="11820" y="4429"/>
                  </a:cubicBezTo>
                  <a:lnTo>
                    <a:pt x="11820" y="3225"/>
                  </a:lnTo>
                  <a:cubicBezTo>
                    <a:pt x="11820" y="2361"/>
                    <a:pt x="11111" y="1651"/>
                    <a:pt x="10247" y="1651"/>
                  </a:cubicBezTo>
                  <a:lnTo>
                    <a:pt x="9444" y="1651"/>
                  </a:lnTo>
                  <a:cubicBezTo>
                    <a:pt x="9352" y="1343"/>
                    <a:pt x="9074" y="1158"/>
                    <a:pt x="8765" y="1158"/>
                  </a:cubicBezTo>
                  <a:lnTo>
                    <a:pt x="7346" y="1158"/>
                  </a:lnTo>
                  <a:cubicBezTo>
                    <a:pt x="7284" y="1158"/>
                    <a:pt x="7253" y="1127"/>
                    <a:pt x="7253" y="1065"/>
                  </a:cubicBezTo>
                  <a:cubicBezTo>
                    <a:pt x="7099" y="355"/>
                    <a:pt x="6505" y="0"/>
                    <a:pt x="59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/>
          <p:nvPr>
            <p:ph type="title"/>
          </p:nvPr>
        </p:nvSpPr>
        <p:spPr>
          <a:xfrm>
            <a:off x="713225" y="418500"/>
            <a:ext cx="7717500" cy="5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Data Sets</a:t>
            </a:r>
            <a:endParaRPr sz="3600"/>
          </a:p>
        </p:txBody>
      </p:sp>
      <p:sp>
        <p:nvSpPr>
          <p:cNvPr id="208" name="Google Shape;208;p16"/>
          <p:cNvSpPr/>
          <p:nvPr/>
        </p:nvSpPr>
        <p:spPr>
          <a:xfrm rot="10800000">
            <a:off x="3900700" y="3808325"/>
            <a:ext cx="1370700" cy="709200"/>
          </a:xfrm>
          <a:prstGeom prst="trapezoid">
            <a:avLst>
              <a:gd fmla="val 3783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"/>
          <p:cNvSpPr/>
          <p:nvPr/>
        </p:nvSpPr>
        <p:spPr>
          <a:xfrm rot="10800000">
            <a:off x="3556350" y="2896075"/>
            <a:ext cx="2031300" cy="764100"/>
          </a:xfrm>
          <a:prstGeom prst="trapezoid">
            <a:avLst>
              <a:gd fmla="val 3783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"/>
          <p:cNvSpPr/>
          <p:nvPr/>
        </p:nvSpPr>
        <p:spPr>
          <a:xfrm rot="10800000">
            <a:off x="3226050" y="2029425"/>
            <a:ext cx="2691900" cy="718500"/>
          </a:xfrm>
          <a:prstGeom prst="trapezoid">
            <a:avLst>
              <a:gd fmla="val 3783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"/>
          <p:cNvSpPr/>
          <p:nvPr/>
        </p:nvSpPr>
        <p:spPr>
          <a:xfrm rot="10800000">
            <a:off x="2935775" y="1263875"/>
            <a:ext cx="3272400" cy="617400"/>
          </a:xfrm>
          <a:prstGeom prst="trapezoid">
            <a:avLst>
              <a:gd fmla="val 3783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16"/>
          <p:cNvCxnSpPr>
            <a:stCxn id="213" idx="1"/>
            <a:endCxn id="211" idx="1"/>
          </p:cNvCxnSpPr>
          <p:nvPr/>
        </p:nvCxnSpPr>
        <p:spPr>
          <a:xfrm rot="10800000">
            <a:off x="6091388" y="1572673"/>
            <a:ext cx="441000" cy="157200"/>
          </a:xfrm>
          <a:prstGeom prst="bentConnector3">
            <a:avLst>
              <a:gd fmla="val 36759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4" name="Google Shape;214;p16"/>
          <p:cNvGrpSpPr/>
          <p:nvPr/>
        </p:nvGrpSpPr>
        <p:grpSpPr>
          <a:xfrm>
            <a:off x="490975" y="2029425"/>
            <a:ext cx="1944000" cy="945895"/>
            <a:chOff x="490975" y="2029425"/>
            <a:chExt cx="1944000" cy="945895"/>
          </a:xfrm>
        </p:grpSpPr>
        <p:sp>
          <p:nvSpPr>
            <p:cNvPr id="215" name="Google Shape;215;p16"/>
            <p:cNvSpPr txBox="1"/>
            <p:nvPr/>
          </p:nvSpPr>
          <p:spPr>
            <a:xfrm>
              <a:off x="490975" y="2343820"/>
              <a:ext cx="1944000" cy="6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Id, week, center_id, meal_id, checkout_price, num_orders etc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16"/>
            <p:cNvSpPr txBox="1"/>
            <p:nvPr/>
          </p:nvSpPr>
          <p:spPr>
            <a:xfrm>
              <a:off x="900454" y="2029425"/>
              <a:ext cx="1534500" cy="3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Training set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7" name="Google Shape;217;p16"/>
          <p:cNvGrpSpPr/>
          <p:nvPr/>
        </p:nvGrpSpPr>
        <p:grpSpPr>
          <a:xfrm>
            <a:off x="667575" y="3704482"/>
            <a:ext cx="1944000" cy="735353"/>
            <a:chOff x="667575" y="3704482"/>
            <a:chExt cx="1944000" cy="735353"/>
          </a:xfrm>
        </p:grpSpPr>
        <p:sp>
          <p:nvSpPr>
            <p:cNvPr id="218" name="Google Shape;218;p16"/>
            <p:cNvSpPr txBox="1"/>
            <p:nvPr/>
          </p:nvSpPr>
          <p:spPr>
            <a:xfrm>
              <a:off x="667575" y="3808335"/>
              <a:ext cx="1944000" cy="6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meal_id, category, cuisine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16"/>
            <p:cNvSpPr txBox="1"/>
            <p:nvPr/>
          </p:nvSpPr>
          <p:spPr>
            <a:xfrm>
              <a:off x="1473375" y="3704482"/>
              <a:ext cx="1138200" cy="3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Meal Info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0" name="Google Shape;220;p16"/>
          <p:cNvGrpSpPr/>
          <p:nvPr/>
        </p:nvGrpSpPr>
        <p:grpSpPr>
          <a:xfrm>
            <a:off x="6532403" y="3017325"/>
            <a:ext cx="1972122" cy="1075225"/>
            <a:chOff x="6532403" y="3017325"/>
            <a:chExt cx="1972122" cy="1075225"/>
          </a:xfrm>
        </p:grpSpPr>
        <p:sp>
          <p:nvSpPr>
            <p:cNvPr id="221" name="Google Shape;221;p16"/>
            <p:cNvSpPr txBox="1"/>
            <p:nvPr/>
          </p:nvSpPr>
          <p:spPr>
            <a:xfrm>
              <a:off x="6560525" y="3461050"/>
              <a:ext cx="1944000" cy="6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center_id, city_code, region_code, center_type, op_area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16"/>
            <p:cNvSpPr txBox="1"/>
            <p:nvPr/>
          </p:nvSpPr>
          <p:spPr>
            <a:xfrm>
              <a:off x="6532403" y="3017325"/>
              <a:ext cx="1394700" cy="3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Fulfilment Center Info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23" name="Google Shape;223;p16"/>
          <p:cNvGrpSpPr/>
          <p:nvPr/>
        </p:nvGrpSpPr>
        <p:grpSpPr>
          <a:xfrm>
            <a:off x="6532388" y="1572673"/>
            <a:ext cx="1949613" cy="967277"/>
            <a:chOff x="6532388" y="1572673"/>
            <a:chExt cx="1949613" cy="967277"/>
          </a:xfrm>
        </p:grpSpPr>
        <p:sp>
          <p:nvSpPr>
            <p:cNvPr id="224" name="Google Shape;224;p16"/>
            <p:cNvSpPr txBox="1"/>
            <p:nvPr/>
          </p:nvSpPr>
          <p:spPr>
            <a:xfrm>
              <a:off x="6538000" y="1830750"/>
              <a:ext cx="1944000" cy="7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Same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fields as training data without response variable (num_orders)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16"/>
            <p:cNvSpPr txBox="1"/>
            <p:nvPr/>
          </p:nvSpPr>
          <p:spPr>
            <a:xfrm>
              <a:off x="6532388" y="1572673"/>
              <a:ext cx="1138200" cy="3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Test set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25" name="Google Shape;225;p16"/>
          <p:cNvCxnSpPr>
            <a:stCxn id="210" idx="3"/>
            <a:endCxn id="216" idx="3"/>
          </p:cNvCxnSpPr>
          <p:nvPr/>
        </p:nvCxnSpPr>
        <p:spPr>
          <a:xfrm rot="10800000">
            <a:off x="2434969" y="2186475"/>
            <a:ext cx="927000" cy="202200"/>
          </a:xfrm>
          <a:prstGeom prst="bentConnector3">
            <a:avLst>
              <a:gd fmla="val 5733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6"/>
          <p:cNvCxnSpPr>
            <a:stCxn id="222" idx="1"/>
            <a:endCxn id="209" idx="1"/>
          </p:cNvCxnSpPr>
          <p:nvPr/>
        </p:nvCxnSpPr>
        <p:spPr>
          <a:xfrm flipH="1">
            <a:off x="5443103" y="3174525"/>
            <a:ext cx="1089300" cy="103500"/>
          </a:xfrm>
          <a:prstGeom prst="bentConnector3">
            <a:avLst>
              <a:gd fmla="val 43365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16"/>
          <p:cNvCxnSpPr>
            <a:stCxn id="208" idx="3"/>
            <a:endCxn id="219" idx="3"/>
          </p:cNvCxnSpPr>
          <p:nvPr/>
        </p:nvCxnSpPr>
        <p:spPr>
          <a:xfrm rot="10800000">
            <a:off x="2611659" y="3861725"/>
            <a:ext cx="1423200" cy="301200"/>
          </a:xfrm>
          <a:prstGeom prst="bentConnector3">
            <a:avLst>
              <a:gd fmla="val 54716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16"/>
          <p:cNvSpPr txBox="1"/>
          <p:nvPr/>
        </p:nvSpPr>
        <p:spPr>
          <a:xfrm>
            <a:off x="4023700" y="3908375"/>
            <a:ext cx="1124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Identifies the meal being served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3850851" y="2947963"/>
            <a:ext cx="15345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Identifies each fulfilment center </a:t>
            </a:r>
            <a:endParaRPr sz="13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3467400" y="2057175"/>
            <a:ext cx="2209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Reports the demand for each fulfilment center</a:t>
            </a:r>
            <a:endParaRPr sz="13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3226025" y="1296275"/>
            <a:ext cx="2691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Data we need to provide forecast values for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/>
          <p:nvPr/>
        </p:nvSpPr>
        <p:spPr>
          <a:xfrm>
            <a:off x="2620513" y="1317175"/>
            <a:ext cx="1578900" cy="157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2620513" y="3146055"/>
            <a:ext cx="1578900" cy="15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4944588" y="1326250"/>
            <a:ext cx="1578900" cy="157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4944588" y="3155130"/>
            <a:ext cx="1578900" cy="157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"/>
          <p:cNvSpPr txBox="1"/>
          <p:nvPr>
            <p:ph type="title"/>
          </p:nvPr>
        </p:nvSpPr>
        <p:spPr>
          <a:xfrm>
            <a:off x="713225" y="418500"/>
            <a:ext cx="7717500" cy="5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41" name="Google Shape;241;p17"/>
          <p:cNvSpPr/>
          <p:nvPr/>
        </p:nvSpPr>
        <p:spPr>
          <a:xfrm>
            <a:off x="2820475" y="1526200"/>
            <a:ext cx="1179000" cy="1179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sz="3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5144543" y="1526200"/>
            <a:ext cx="1179000" cy="1179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sz="3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2820486" y="3355075"/>
            <a:ext cx="1179000" cy="1179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sz="3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5144554" y="3346000"/>
            <a:ext cx="1179000" cy="1179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 sz="3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5" name="Google Shape;245;p17"/>
          <p:cNvGrpSpPr/>
          <p:nvPr/>
        </p:nvGrpSpPr>
        <p:grpSpPr>
          <a:xfrm>
            <a:off x="6772048" y="1408925"/>
            <a:ext cx="1394106" cy="1350300"/>
            <a:chOff x="6772048" y="1408925"/>
            <a:chExt cx="1394106" cy="1350300"/>
          </a:xfrm>
        </p:grpSpPr>
        <p:sp>
          <p:nvSpPr>
            <p:cNvPr id="246" name="Google Shape;246;p17"/>
            <p:cNvSpPr txBox="1"/>
            <p:nvPr/>
          </p:nvSpPr>
          <p:spPr>
            <a:xfrm>
              <a:off x="6772054" y="1927925"/>
              <a:ext cx="1394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Exploratory Data Analysis to discover general trends present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p17"/>
            <p:cNvSpPr txBox="1"/>
            <p:nvPr/>
          </p:nvSpPr>
          <p:spPr>
            <a:xfrm>
              <a:off x="6772048" y="1408925"/>
              <a:ext cx="1394100" cy="456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EDA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8" name="Google Shape;248;p17"/>
          <p:cNvGrpSpPr/>
          <p:nvPr/>
        </p:nvGrpSpPr>
        <p:grpSpPr>
          <a:xfrm>
            <a:off x="977850" y="1413907"/>
            <a:ext cx="1394100" cy="1354393"/>
            <a:chOff x="977850" y="1413907"/>
            <a:chExt cx="1394100" cy="1354393"/>
          </a:xfrm>
        </p:grpSpPr>
        <p:sp>
          <p:nvSpPr>
            <p:cNvPr id="249" name="Google Shape;249;p17"/>
            <p:cNvSpPr txBox="1"/>
            <p:nvPr/>
          </p:nvSpPr>
          <p:spPr>
            <a:xfrm>
              <a:off x="977850" y="1937000"/>
              <a:ext cx="1394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Merge the data from the three Dataframes for further modeling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" name="Google Shape;250;p17"/>
            <p:cNvSpPr txBox="1"/>
            <p:nvPr/>
          </p:nvSpPr>
          <p:spPr>
            <a:xfrm>
              <a:off x="977850" y="1413907"/>
              <a:ext cx="1394100" cy="4563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Merging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1" name="Google Shape;251;p17"/>
          <p:cNvGrpSpPr/>
          <p:nvPr/>
        </p:nvGrpSpPr>
        <p:grpSpPr>
          <a:xfrm>
            <a:off x="977843" y="3237799"/>
            <a:ext cx="1394107" cy="1350301"/>
            <a:chOff x="977843" y="3237799"/>
            <a:chExt cx="1394107" cy="1350301"/>
          </a:xfrm>
        </p:grpSpPr>
        <p:sp>
          <p:nvSpPr>
            <p:cNvPr id="252" name="Google Shape;252;p17"/>
            <p:cNvSpPr txBox="1"/>
            <p:nvPr/>
          </p:nvSpPr>
          <p:spPr>
            <a:xfrm>
              <a:off x="977843" y="3756800"/>
              <a:ext cx="1394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 various machine learning models to predict future demand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Google Shape;253;p17"/>
            <p:cNvSpPr txBox="1"/>
            <p:nvPr/>
          </p:nvSpPr>
          <p:spPr>
            <a:xfrm>
              <a:off x="977850" y="3237799"/>
              <a:ext cx="1394100" cy="4614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Deploying Models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4" name="Google Shape;254;p17"/>
          <p:cNvGrpSpPr/>
          <p:nvPr/>
        </p:nvGrpSpPr>
        <p:grpSpPr>
          <a:xfrm>
            <a:off x="6772049" y="3237799"/>
            <a:ext cx="1459800" cy="1350301"/>
            <a:chOff x="6772049" y="3237799"/>
            <a:chExt cx="1459800" cy="1350301"/>
          </a:xfrm>
        </p:grpSpPr>
        <p:sp>
          <p:nvSpPr>
            <p:cNvPr id="255" name="Google Shape;255;p17"/>
            <p:cNvSpPr txBox="1"/>
            <p:nvPr/>
          </p:nvSpPr>
          <p:spPr>
            <a:xfrm>
              <a:off x="6772049" y="3756800"/>
              <a:ext cx="14598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Improve model performance by selecting/creating relevant features.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17"/>
            <p:cNvSpPr txBox="1"/>
            <p:nvPr/>
          </p:nvSpPr>
          <p:spPr>
            <a:xfrm>
              <a:off x="6772051" y="3237799"/>
              <a:ext cx="1394100" cy="4614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/>
          <p:nvPr>
            <p:ph type="title"/>
          </p:nvPr>
        </p:nvSpPr>
        <p:spPr>
          <a:xfrm>
            <a:off x="713225" y="418500"/>
            <a:ext cx="7717500" cy="5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Merged Data Sets</a:t>
            </a:r>
            <a:endParaRPr/>
          </a:p>
        </p:txBody>
      </p:sp>
      <p:pic>
        <p:nvPicPr>
          <p:cNvPr id="262" name="Google Shape;2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8925"/>
            <a:ext cx="8839201" cy="141201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8"/>
          <p:cNvSpPr/>
          <p:nvPr/>
        </p:nvSpPr>
        <p:spPr>
          <a:xfrm>
            <a:off x="1100375" y="1147650"/>
            <a:ext cx="2289600" cy="16812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 data set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Meal Info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Fulfilment center info</a:t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5644100" y="1147663"/>
            <a:ext cx="2289600" cy="1681200"/>
          </a:xfrm>
          <a:prstGeom prst="flowChartAlternate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data set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Meal Info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Fulfilment center info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/>
          <p:nvPr>
            <p:ph type="title"/>
          </p:nvPr>
        </p:nvSpPr>
        <p:spPr>
          <a:xfrm>
            <a:off x="713225" y="418500"/>
            <a:ext cx="7717500" cy="5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270" name="Google Shape;2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00" y="1364138"/>
            <a:ext cx="3875625" cy="33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0575" y="1080000"/>
            <a:ext cx="4013830" cy="391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>
            <p:ph type="title"/>
          </p:nvPr>
        </p:nvSpPr>
        <p:spPr>
          <a:xfrm>
            <a:off x="713225" y="418500"/>
            <a:ext cx="7717500" cy="5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Proposed Models</a:t>
            </a:r>
            <a:endParaRPr/>
          </a:p>
        </p:txBody>
      </p:sp>
      <p:sp>
        <p:nvSpPr>
          <p:cNvPr id="277" name="Google Shape;277;p20"/>
          <p:cNvSpPr txBox="1"/>
          <p:nvPr>
            <p:ph type="title"/>
          </p:nvPr>
        </p:nvSpPr>
        <p:spPr>
          <a:xfrm>
            <a:off x="713250" y="927600"/>
            <a:ext cx="7717500" cy="5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For Forecasting Demand at the Fulfilment Centers</a:t>
            </a:r>
            <a:endParaRPr sz="2400"/>
          </a:p>
        </p:txBody>
      </p:sp>
      <p:sp>
        <p:nvSpPr>
          <p:cNvPr id="278" name="Google Shape;278;p20"/>
          <p:cNvSpPr/>
          <p:nvPr/>
        </p:nvSpPr>
        <p:spPr>
          <a:xfrm>
            <a:off x="6442825" y="1718625"/>
            <a:ext cx="2196300" cy="1324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6442825" y="3265089"/>
            <a:ext cx="2196300" cy="1324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504800" y="1718625"/>
            <a:ext cx="2196300" cy="1324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504800" y="3265089"/>
            <a:ext cx="2196300" cy="1324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20"/>
          <p:cNvGrpSpPr/>
          <p:nvPr/>
        </p:nvGrpSpPr>
        <p:grpSpPr>
          <a:xfrm>
            <a:off x="696487" y="1904550"/>
            <a:ext cx="1812933" cy="968898"/>
            <a:chOff x="696487" y="1904550"/>
            <a:chExt cx="1812933" cy="968898"/>
          </a:xfrm>
        </p:grpSpPr>
        <p:sp>
          <p:nvSpPr>
            <p:cNvPr id="283" name="Google Shape;283;p20"/>
            <p:cNvSpPr txBox="1"/>
            <p:nvPr/>
          </p:nvSpPr>
          <p:spPr>
            <a:xfrm>
              <a:off x="696520" y="1904550"/>
              <a:ext cx="1812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Decision Trees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4" name="Google Shape;284;p20"/>
            <p:cNvSpPr txBox="1"/>
            <p:nvPr/>
          </p:nvSpPr>
          <p:spPr>
            <a:xfrm>
              <a:off x="696487" y="2246148"/>
              <a:ext cx="1812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Non-parametric approach to model demand and independent variables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5" name="Google Shape;285;p20"/>
          <p:cNvGrpSpPr/>
          <p:nvPr/>
        </p:nvGrpSpPr>
        <p:grpSpPr>
          <a:xfrm>
            <a:off x="696487" y="3442755"/>
            <a:ext cx="1812900" cy="968898"/>
            <a:chOff x="696487" y="3442755"/>
            <a:chExt cx="1812900" cy="968898"/>
          </a:xfrm>
        </p:grpSpPr>
        <p:sp>
          <p:nvSpPr>
            <p:cNvPr id="286" name="Google Shape;286;p20"/>
            <p:cNvSpPr txBox="1"/>
            <p:nvPr/>
          </p:nvSpPr>
          <p:spPr>
            <a:xfrm>
              <a:off x="696487" y="3442755"/>
              <a:ext cx="1812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XGBoost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7" name="Google Shape;287;p20"/>
            <p:cNvSpPr txBox="1"/>
            <p:nvPr/>
          </p:nvSpPr>
          <p:spPr>
            <a:xfrm>
              <a:off x="696487" y="3784353"/>
              <a:ext cx="1812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Gradient boosting algorithm that creates an ensemble of decision trees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8" name="Google Shape;288;p20"/>
          <p:cNvGrpSpPr/>
          <p:nvPr/>
        </p:nvGrpSpPr>
        <p:grpSpPr>
          <a:xfrm>
            <a:off x="6692007" y="3442756"/>
            <a:ext cx="1698000" cy="968900"/>
            <a:chOff x="6692007" y="3442756"/>
            <a:chExt cx="1698000" cy="968900"/>
          </a:xfrm>
        </p:grpSpPr>
        <p:sp>
          <p:nvSpPr>
            <p:cNvPr id="289" name="Google Shape;289;p20"/>
            <p:cNvSpPr txBox="1"/>
            <p:nvPr/>
          </p:nvSpPr>
          <p:spPr>
            <a:xfrm>
              <a:off x="6692007" y="3442756"/>
              <a:ext cx="1698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LightGBM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90" name="Google Shape;290;p20"/>
            <p:cNvSpPr txBox="1"/>
            <p:nvPr/>
          </p:nvSpPr>
          <p:spPr>
            <a:xfrm>
              <a:off x="6692007" y="3784356"/>
              <a:ext cx="16980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Faster, memory-efficient gradient boosting algorithm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1" name="Google Shape;291;p20"/>
          <p:cNvGrpSpPr/>
          <p:nvPr/>
        </p:nvGrpSpPr>
        <p:grpSpPr>
          <a:xfrm>
            <a:off x="6692007" y="1904542"/>
            <a:ext cx="1698000" cy="968900"/>
            <a:chOff x="6692007" y="1904542"/>
            <a:chExt cx="1698000" cy="968900"/>
          </a:xfrm>
        </p:grpSpPr>
        <p:sp>
          <p:nvSpPr>
            <p:cNvPr id="292" name="Google Shape;292;p20"/>
            <p:cNvSpPr txBox="1"/>
            <p:nvPr/>
          </p:nvSpPr>
          <p:spPr>
            <a:xfrm>
              <a:off x="6692007" y="1904542"/>
              <a:ext cx="1698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Random Forests</a:t>
              </a:r>
              <a:endParaRPr sz="18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93" name="Google Shape;293;p20"/>
            <p:cNvSpPr txBox="1"/>
            <p:nvPr/>
          </p:nvSpPr>
          <p:spPr>
            <a:xfrm>
              <a:off x="6692007" y="2246142"/>
              <a:ext cx="16980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Combination of decision trees to handle non-linear relationship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94" name="Google Shape;294;p20"/>
          <p:cNvCxnSpPr>
            <a:stCxn id="280" idx="3"/>
          </p:cNvCxnSpPr>
          <p:nvPr/>
        </p:nvCxnSpPr>
        <p:spPr>
          <a:xfrm>
            <a:off x="2701100" y="2380725"/>
            <a:ext cx="49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295" name="Google Shape;295;p20"/>
          <p:cNvSpPr/>
          <p:nvPr/>
        </p:nvSpPr>
        <p:spPr>
          <a:xfrm>
            <a:off x="4831604" y="2521684"/>
            <a:ext cx="20574" cy="57378"/>
          </a:xfrm>
          <a:custGeom>
            <a:rect b="b" l="l" r="r" t="t"/>
            <a:pathLst>
              <a:path extrusionOk="0" h="3871" w="1388">
                <a:moveTo>
                  <a:pt x="56" y="0"/>
                </a:moveTo>
                <a:cubicBezTo>
                  <a:pt x="37" y="19"/>
                  <a:pt x="19" y="19"/>
                  <a:pt x="0" y="37"/>
                </a:cubicBezTo>
                <a:lnTo>
                  <a:pt x="1297" y="3817"/>
                </a:lnTo>
                <a:lnTo>
                  <a:pt x="1388" y="3871"/>
                </a:lnTo>
                <a:lnTo>
                  <a:pt x="56" y="0"/>
                </a:lnTo>
                <a:close/>
              </a:path>
            </a:pathLst>
          </a:custGeom>
          <a:solidFill>
            <a:srgbClr val="003B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5374715" y="3007151"/>
            <a:ext cx="17046" cy="47640"/>
          </a:xfrm>
          <a:custGeom>
            <a:rect b="b" l="l" r="r" t="t"/>
            <a:pathLst>
              <a:path extrusionOk="0" h="3214" w="1150">
                <a:moveTo>
                  <a:pt x="1113" y="0"/>
                </a:moveTo>
                <a:lnTo>
                  <a:pt x="0" y="3213"/>
                </a:lnTo>
                <a:lnTo>
                  <a:pt x="73" y="3177"/>
                </a:lnTo>
                <a:lnTo>
                  <a:pt x="1150" y="37"/>
                </a:lnTo>
                <a:lnTo>
                  <a:pt x="1113" y="0"/>
                </a:lnTo>
                <a:close/>
              </a:path>
            </a:pathLst>
          </a:custGeom>
          <a:solidFill>
            <a:srgbClr val="003B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3317999" y="1878323"/>
            <a:ext cx="917547" cy="1004789"/>
          </a:xfrm>
          <a:custGeom>
            <a:rect b="b" l="l" r="r" t="t"/>
            <a:pathLst>
              <a:path extrusionOk="0" h="44583" w="40712">
                <a:moveTo>
                  <a:pt x="20356" y="1"/>
                </a:moveTo>
                <a:cubicBezTo>
                  <a:pt x="9111" y="1"/>
                  <a:pt x="0" y="9129"/>
                  <a:pt x="0" y="20356"/>
                </a:cubicBezTo>
                <a:cubicBezTo>
                  <a:pt x="0" y="31602"/>
                  <a:pt x="9111" y="40712"/>
                  <a:pt x="20356" y="40712"/>
                </a:cubicBezTo>
                <a:cubicBezTo>
                  <a:pt x="22730" y="40712"/>
                  <a:pt x="25011" y="40292"/>
                  <a:pt x="27129" y="39544"/>
                </a:cubicBezTo>
                <a:lnTo>
                  <a:pt x="36695" y="44583"/>
                </a:lnTo>
                <a:lnTo>
                  <a:pt x="33647" y="35747"/>
                </a:lnTo>
                <a:cubicBezTo>
                  <a:pt x="37973" y="32022"/>
                  <a:pt x="40711" y="26509"/>
                  <a:pt x="40711" y="20356"/>
                </a:cubicBezTo>
                <a:cubicBezTo>
                  <a:pt x="40711" y="9129"/>
                  <a:pt x="31602" y="1"/>
                  <a:pt x="2035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25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3317999" y="3425373"/>
            <a:ext cx="917547" cy="1004789"/>
          </a:xfrm>
          <a:custGeom>
            <a:rect b="b" l="l" r="r" t="t"/>
            <a:pathLst>
              <a:path extrusionOk="0" h="44583" w="40712">
                <a:moveTo>
                  <a:pt x="20356" y="1"/>
                </a:moveTo>
                <a:cubicBezTo>
                  <a:pt x="9111" y="1"/>
                  <a:pt x="0" y="9129"/>
                  <a:pt x="0" y="20356"/>
                </a:cubicBezTo>
                <a:cubicBezTo>
                  <a:pt x="0" y="31602"/>
                  <a:pt x="9111" y="40712"/>
                  <a:pt x="20356" y="40712"/>
                </a:cubicBezTo>
                <a:cubicBezTo>
                  <a:pt x="22730" y="40712"/>
                  <a:pt x="25011" y="40292"/>
                  <a:pt x="27129" y="39544"/>
                </a:cubicBezTo>
                <a:lnTo>
                  <a:pt x="36695" y="44583"/>
                </a:lnTo>
                <a:lnTo>
                  <a:pt x="33647" y="35747"/>
                </a:lnTo>
                <a:cubicBezTo>
                  <a:pt x="37973" y="32022"/>
                  <a:pt x="40711" y="26509"/>
                  <a:pt x="40711" y="20356"/>
                </a:cubicBezTo>
                <a:cubicBezTo>
                  <a:pt x="40711" y="9129"/>
                  <a:pt x="31602" y="1"/>
                  <a:pt x="2035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 flipH="1">
            <a:off x="4908374" y="1878323"/>
            <a:ext cx="917547" cy="1004789"/>
          </a:xfrm>
          <a:custGeom>
            <a:rect b="b" l="l" r="r" t="t"/>
            <a:pathLst>
              <a:path extrusionOk="0" h="44583" w="40712">
                <a:moveTo>
                  <a:pt x="20356" y="1"/>
                </a:moveTo>
                <a:cubicBezTo>
                  <a:pt x="9111" y="1"/>
                  <a:pt x="0" y="9129"/>
                  <a:pt x="0" y="20356"/>
                </a:cubicBezTo>
                <a:cubicBezTo>
                  <a:pt x="0" y="31602"/>
                  <a:pt x="9111" y="40712"/>
                  <a:pt x="20356" y="40712"/>
                </a:cubicBezTo>
                <a:cubicBezTo>
                  <a:pt x="22730" y="40712"/>
                  <a:pt x="25011" y="40292"/>
                  <a:pt x="27129" y="39544"/>
                </a:cubicBezTo>
                <a:lnTo>
                  <a:pt x="36695" y="44583"/>
                </a:lnTo>
                <a:lnTo>
                  <a:pt x="33647" y="35747"/>
                </a:lnTo>
                <a:cubicBezTo>
                  <a:pt x="37973" y="32022"/>
                  <a:pt x="40711" y="26509"/>
                  <a:pt x="40711" y="20356"/>
                </a:cubicBezTo>
                <a:cubicBezTo>
                  <a:pt x="40711" y="9129"/>
                  <a:pt x="31602" y="1"/>
                  <a:pt x="203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 flipH="1">
            <a:off x="4908374" y="3425373"/>
            <a:ext cx="917547" cy="1004789"/>
          </a:xfrm>
          <a:custGeom>
            <a:rect b="b" l="l" r="r" t="t"/>
            <a:pathLst>
              <a:path extrusionOk="0" h="44583" w="40712">
                <a:moveTo>
                  <a:pt x="20356" y="1"/>
                </a:moveTo>
                <a:cubicBezTo>
                  <a:pt x="9111" y="1"/>
                  <a:pt x="0" y="9129"/>
                  <a:pt x="0" y="20356"/>
                </a:cubicBezTo>
                <a:cubicBezTo>
                  <a:pt x="0" y="31602"/>
                  <a:pt x="9111" y="40712"/>
                  <a:pt x="20356" y="40712"/>
                </a:cubicBezTo>
                <a:cubicBezTo>
                  <a:pt x="22730" y="40712"/>
                  <a:pt x="25011" y="40292"/>
                  <a:pt x="27129" y="39544"/>
                </a:cubicBezTo>
                <a:lnTo>
                  <a:pt x="36695" y="44583"/>
                </a:lnTo>
                <a:lnTo>
                  <a:pt x="33647" y="35747"/>
                </a:lnTo>
                <a:cubicBezTo>
                  <a:pt x="37973" y="32022"/>
                  <a:pt x="40711" y="26509"/>
                  <a:pt x="40711" y="20356"/>
                </a:cubicBezTo>
                <a:cubicBezTo>
                  <a:pt x="40711" y="9129"/>
                  <a:pt x="31602" y="1"/>
                  <a:pt x="203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/>
          </a:p>
        </p:txBody>
      </p:sp>
      <p:cxnSp>
        <p:nvCxnSpPr>
          <p:cNvPr id="301" name="Google Shape;301;p20"/>
          <p:cNvCxnSpPr>
            <a:stCxn id="281" idx="3"/>
          </p:cNvCxnSpPr>
          <p:nvPr/>
        </p:nvCxnSpPr>
        <p:spPr>
          <a:xfrm>
            <a:off x="2701100" y="3927189"/>
            <a:ext cx="4992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302" name="Google Shape;302;p20"/>
          <p:cNvCxnSpPr>
            <a:stCxn id="279" idx="1"/>
          </p:cNvCxnSpPr>
          <p:nvPr/>
        </p:nvCxnSpPr>
        <p:spPr>
          <a:xfrm flipH="1">
            <a:off x="5961925" y="3927189"/>
            <a:ext cx="480900" cy="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303" name="Google Shape;303;p20"/>
          <p:cNvCxnSpPr>
            <a:stCxn id="278" idx="1"/>
          </p:cNvCxnSpPr>
          <p:nvPr/>
        </p:nvCxnSpPr>
        <p:spPr>
          <a:xfrm flipH="1">
            <a:off x="5961925" y="2380725"/>
            <a:ext cx="480900" cy="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/>
          <p:nvPr>
            <p:ph type="title"/>
          </p:nvPr>
        </p:nvSpPr>
        <p:spPr>
          <a:xfrm>
            <a:off x="713225" y="418500"/>
            <a:ext cx="7717500" cy="5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Proposed Models (contd.)</a:t>
            </a:r>
            <a:endParaRPr/>
          </a:p>
        </p:txBody>
      </p:sp>
      <p:sp>
        <p:nvSpPr>
          <p:cNvPr id="309" name="Google Shape;309;p21"/>
          <p:cNvSpPr txBox="1"/>
          <p:nvPr>
            <p:ph type="title"/>
          </p:nvPr>
        </p:nvSpPr>
        <p:spPr>
          <a:xfrm>
            <a:off x="713250" y="927600"/>
            <a:ext cx="7717500" cy="5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Regression-based Dynamic Demand Model</a:t>
            </a:r>
            <a:endParaRPr sz="2400"/>
          </a:p>
        </p:txBody>
      </p:sp>
      <p:sp>
        <p:nvSpPr>
          <p:cNvPr descr="Timeline background shape" id="310" name="Google Shape;310;p21"/>
          <p:cNvSpPr/>
          <p:nvPr/>
        </p:nvSpPr>
        <p:spPr>
          <a:xfrm>
            <a:off x="2856300" y="1558800"/>
            <a:ext cx="4564500" cy="772500"/>
          </a:xfrm>
          <a:prstGeom prst="homePlat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Timeline background shape" id="311" name="Google Shape;311;p21"/>
          <p:cNvSpPr/>
          <p:nvPr/>
        </p:nvSpPr>
        <p:spPr>
          <a:xfrm flipH="1">
            <a:off x="1723200" y="2331300"/>
            <a:ext cx="4564500" cy="772500"/>
          </a:xfrm>
          <a:prstGeom prst="homePlat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Timeline background shape" id="312" name="Google Shape;312;p21"/>
          <p:cNvSpPr/>
          <p:nvPr/>
        </p:nvSpPr>
        <p:spPr>
          <a:xfrm>
            <a:off x="2856275" y="3103800"/>
            <a:ext cx="4564500" cy="772500"/>
          </a:xfrm>
          <a:prstGeom prst="homePlat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Timeline background shape" id="313" name="Google Shape;313;p21"/>
          <p:cNvSpPr/>
          <p:nvPr/>
        </p:nvSpPr>
        <p:spPr>
          <a:xfrm flipH="1">
            <a:off x="1723200" y="3876300"/>
            <a:ext cx="4564500" cy="772500"/>
          </a:xfrm>
          <a:prstGeom prst="homePlat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21"/>
          <p:cNvGrpSpPr/>
          <p:nvPr/>
        </p:nvGrpSpPr>
        <p:grpSpPr>
          <a:xfrm>
            <a:off x="3169500" y="1728588"/>
            <a:ext cx="3785700" cy="432900"/>
            <a:chOff x="3169500" y="1728588"/>
            <a:chExt cx="3785700" cy="432900"/>
          </a:xfrm>
        </p:grpSpPr>
        <p:sp>
          <p:nvSpPr>
            <p:cNvPr id="315" name="Google Shape;315;p21"/>
            <p:cNvSpPr txBox="1"/>
            <p:nvPr/>
          </p:nvSpPr>
          <p:spPr>
            <a:xfrm>
              <a:off x="3169500" y="1790850"/>
              <a:ext cx="1711200" cy="3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Purpose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6" name="Google Shape;316;p21"/>
            <p:cNvSpPr txBox="1"/>
            <p:nvPr/>
          </p:nvSpPr>
          <p:spPr>
            <a:xfrm>
              <a:off x="4880700" y="1728588"/>
              <a:ext cx="2074500" cy="43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Capture time-varying demand by using a regression model with a lagged week feature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7" name="Google Shape;317;p21"/>
          <p:cNvGrpSpPr/>
          <p:nvPr/>
        </p:nvGrpSpPr>
        <p:grpSpPr>
          <a:xfrm>
            <a:off x="3169500" y="3238313"/>
            <a:ext cx="3785700" cy="432900"/>
            <a:chOff x="3169500" y="3238313"/>
            <a:chExt cx="3785700" cy="432900"/>
          </a:xfrm>
        </p:grpSpPr>
        <p:sp>
          <p:nvSpPr>
            <p:cNvPr id="318" name="Google Shape;318;p21"/>
            <p:cNvSpPr txBox="1"/>
            <p:nvPr/>
          </p:nvSpPr>
          <p:spPr>
            <a:xfrm>
              <a:off x="3169500" y="3300575"/>
              <a:ext cx="1711200" cy="3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Benefits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9" name="Google Shape;319;p21"/>
            <p:cNvSpPr txBox="1"/>
            <p:nvPr/>
          </p:nvSpPr>
          <p:spPr>
            <a:xfrm>
              <a:off x="4880700" y="3238313"/>
              <a:ext cx="2074500" cy="43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Improves accuracy of demand forecasting by adjusting to changes in demand over time;simple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0" name="Google Shape;320;p21"/>
          <p:cNvGrpSpPr/>
          <p:nvPr/>
        </p:nvGrpSpPr>
        <p:grpSpPr>
          <a:xfrm>
            <a:off x="2188800" y="2501088"/>
            <a:ext cx="3785700" cy="432900"/>
            <a:chOff x="2188800" y="2501088"/>
            <a:chExt cx="3785700" cy="432900"/>
          </a:xfrm>
        </p:grpSpPr>
        <p:sp>
          <p:nvSpPr>
            <p:cNvPr id="321" name="Google Shape;321;p21"/>
            <p:cNvSpPr txBox="1"/>
            <p:nvPr/>
          </p:nvSpPr>
          <p:spPr>
            <a:xfrm>
              <a:off x="2188800" y="2563350"/>
              <a:ext cx="1711200" cy="3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Method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2" name="Google Shape;322;p21"/>
            <p:cNvSpPr txBox="1"/>
            <p:nvPr/>
          </p:nvSpPr>
          <p:spPr>
            <a:xfrm>
              <a:off x="3900000" y="2501088"/>
              <a:ext cx="2074500" cy="43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 previous week's demand as predictor variable to forecast demand for upcoming week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3" name="Google Shape;323;p21"/>
          <p:cNvGrpSpPr/>
          <p:nvPr/>
        </p:nvGrpSpPr>
        <p:grpSpPr>
          <a:xfrm>
            <a:off x="2188800" y="4046100"/>
            <a:ext cx="3785700" cy="432900"/>
            <a:chOff x="2188800" y="4046100"/>
            <a:chExt cx="3785700" cy="432900"/>
          </a:xfrm>
        </p:grpSpPr>
        <p:sp>
          <p:nvSpPr>
            <p:cNvPr id="324" name="Google Shape;324;p21"/>
            <p:cNvSpPr txBox="1"/>
            <p:nvPr/>
          </p:nvSpPr>
          <p:spPr>
            <a:xfrm>
              <a:off x="2188800" y="4108375"/>
              <a:ext cx="1711200" cy="30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Limitations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5" name="Google Shape;325;p21"/>
            <p:cNvSpPr txBox="1"/>
            <p:nvPr/>
          </p:nvSpPr>
          <p:spPr>
            <a:xfrm>
              <a:off x="3900000" y="4046100"/>
              <a:ext cx="2074500" cy="43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Assumes that demand patterns from the previous week are a good indicator of future demand patterns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6" name="Google Shape;326;p21"/>
          <p:cNvSpPr/>
          <p:nvPr/>
        </p:nvSpPr>
        <p:spPr>
          <a:xfrm>
            <a:off x="7496975" y="1473012"/>
            <a:ext cx="930300" cy="930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3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7" name="Google Shape;327;p21"/>
          <p:cNvSpPr/>
          <p:nvPr/>
        </p:nvSpPr>
        <p:spPr>
          <a:xfrm>
            <a:off x="7496973" y="3024912"/>
            <a:ext cx="930300" cy="93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3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8" name="Google Shape;328;p21"/>
          <p:cNvSpPr/>
          <p:nvPr/>
        </p:nvSpPr>
        <p:spPr>
          <a:xfrm>
            <a:off x="716697" y="2252412"/>
            <a:ext cx="930300" cy="93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3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9" name="Google Shape;329;p21"/>
          <p:cNvSpPr/>
          <p:nvPr/>
        </p:nvSpPr>
        <p:spPr>
          <a:xfrm>
            <a:off x="716696" y="3797412"/>
            <a:ext cx="930300" cy="930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b="1" sz="30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mand Generation Infographics by Slidesgo">
  <a:themeElements>
    <a:clrScheme name="Simple Light">
      <a:dk1>
        <a:srgbClr val="000000"/>
      </a:dk1>
      <a:lt1>
        <a:srgbClr val="839788"/>
      </a:lt1>
      <a:dk2>
        <a:srgbClr val="B4A7D6"/>
      </a:dk2>
      <a:lt2>
        <a:srgbClr val="BAA898"/>
      </a:lt2>
      <a:accent1>
        <a:srgbClr val="A6808C"/>
      </a:accent1>
      <a:accent2>
        <a:srgbClr val="9BABB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