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Josefin Sans Bold" panose="020B0604020202020204" pitchFamily="2" charset="0"/>
      <p:regular r:id="rId13"/>
    </p:embeddedFont>
    <p:embeddedFont>
      <p:font typeface="Josefin Sans Reg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l Patel" userId="7a3787e99a971582" providerId="LiveId" clId="{BED75607-CB78-4491-881B-2F31A3BC7F5E}"/>
    <pc:docChg chg="custSel delSld modSld">
      <pc:chgData name="Sujal Patel" userId="7a3787e99a971582" providerId="LiveId" clId="{BED75607-CB78-4491-881B-2F31A3BC7F5E}" dt="2023-03-24T04:50:30.046" v="14" actId="2696"/>
      <pc:docMkLst>
        <pc:docMk/>
      </pc:docMkLst>
      <pc:sldChg chg="modSp mod">
        <pc:chgData name="Sujal Patel" userId="7a3787e99a971582" providerId="LiveId" clId="{BED75607-CB78-4491-881B-2F31A3BC7F5E}" dt="2023-03-24T04:48:53.148" v="0" actId="14100"/>
        <pc:sldMkLst>
          <pc:docMk/>
          <pc:sldMk cId="0" sldId="259"/>
        </pc:sldMkLst>
        <pc:picChg chg="mod">
          <ac:chgData name="Sujal Patel" userId="7a3787e99a971582" providerId="LiveId" clId="{BED75607-CB78-4491-881B-2F31A3BC7F5E}" dt="2023-03-24T04:48:53.148" v="0" actId="14100"/>
          <ac:picMkLst>
            <pc:docMk/>
            <pc:sldMk cId="0" sldId="259"/>
            <ac:picMk id="12" creationId="{4FD9656C-A43E-1DE8-C7CA-38714FA0D43A}"/>
          </ac:picMkLst>
        </pc:picChg>
      </pc:sldChg>
      <pc:sldChg chg="addSp delSp modSp mod">
        <pc:chgData name="Sujal Patel" userId="7a3787e99a971582" providerId="LiveId" clId="{BED75607-CB78-4491-881B-2F31A3BC7F5E}" dt="2023-03-24T04:49:49.814" v="5" actId="1076"/>
        <pc:sldMkLst>
          <pc:docMk/>
          <pc:sldMk cId="0" sldId="261"/>
        </pc:sldMkLst>
        <pc:grpChg chg="del">
          <ac:chgData name="Sujal Patel" userId="7a3787e99a971582" providerId="LiveId" clId="{BED75607-CB78-4491-881B-2F31A3BC7F5E}" dt="2023-03-24T04:49:22.963" v="1" actId="21"/>
          <ac:grpSpMkLst>
            <pc:docMk/>
            <pc:sldMk cId="0" sldId="261"/>
            <ac:grpSpMk id="6" creationId="{00000000-0000-0000-0000-000000000000}"/>
          </ac:grpSpMkLst>
        </pc:grpChg>
        <pc:picChg chg="add mod">
          <ac:chgData name="Sujal Patel" userId="7a3787e99a971582" providerId="LiveId" clId="{BED75607-CB78-4491-881B-2F31A3BC7F5E}" dt="2023-03-24T04:49:49.814" v="5" actId="1076"/>
          <ac:picMkLst>
            <pc:docMk/>
            <pc:sldMk cId="0" sldId="261"/>
            <ac:picMk id="20" creationId="{EFA0C105-4E04-27A6-F72C-3025F790059E}"/>
          </ac:picMkLst>
        </pc:picChg>
      </pc:sldChg>
      <pc:sldChg chg="del">
        <pc:chgData name="Sujal Patel" userId="7a3787e99a971582" providerId="LiveId" clId="{BED75607-CB78-4491-881B-2F31A3BC7F5E}" dt="2023-03-24T04:50:09.039" v="7" actId="2696"/>
        <pc:sldMkLst>
          <pc:docMk/>
          <pc:sldMk cId="0" sldId="262"/>
        </pc:sldMkLst>
      </pc:sldChg>
      <pc:sldChg chg="del">
        <pc:chgData name="Sujal Patel" userId="7a3787e99a971582" providerId="LiveId" clId="{BED75607-CB78-4491-881B-2F31A3BC7F5E}" dt="2023-03-24T04:50:06.763" v="6" actId="2696"/>
        <pc:sldMkLst>
          <pc:docMk/>
          <pc:sldMk cId="0" sldId="264"/>
        </pc:sldMkLst>
      </pc:sldChg>
      <pc:sldChg chg="del">
        <pc:chgData name="Sujal Patel" userId="7a3787e99a971582" providerId="LiveId" clId="{BED75607-CB78-4491-881B-2F31A3BC7F5E}" dt="2023-03-24T04:50:30.046" v="14" actId="2696"/>
        <pc:sldMkLst>
          <pc:docMk/>
          <pc:sldMk cId="0" sldId="265"/>
        </pc:sldMkLst>
      </pc:sldChg>
      <pc:sldChg chg="del">
        <pc:chgData name="Sujal Patel" userId="7a3787e99a971582" providerId="LiveId" clId="{BED75607-CB78-4491-881B-2F31A3BC7F5E}" dt="2023-03-24T04:50:16.672" v="8" actId="2696"/>
        <pc:sldMkLst>
          <pc:docMk/>
          <pc:sldMk cId="0" sldId="266"/>
        </pc:sldMkLst>
      </pc:sldChg>
      <pc:sldChg chg="del">
        <pc:chgData name="Sujal Patel" userId="7a3787e99a971582" providerId="LiveId" clId="{BED75607-CB78-4491-881B-2F31A3BC7F5E}" dt="2023-03-24T04:50:28.393" v="13" actId="2696"/>
        <pc:sldMkLst>
          <pc:docMk/>
          <pc:sldMk cId="0" sldId="267"/>
        </pc:sldMkLst>
      </pc:sldChg>
      <pc:sldChg chg="del">
        <pc:chgData name="Sujal Patel" userId="7a3787e99a971582" providerId="LiveId" clId="{BED75607-CB78-4491-881B-2F31A3BC7F5E}" dt="2023-03-24T04:50:27.068" v="12" actId="2696"/>
        <pc:sldMkLst>
          <pc:docMk/>
          <pc:sldMk cId="0" sldId="268"/>
        </pc:sldMkLst>
      </pc:sldChg>
      <pc:sldChg chg="del">
        <pc:chgData name="Sujal Patel" userId="7a3787e99a971582" providerId="LiveId" clId="{BED75607-CB78-4491-881B-2F31A3BC7F5E}" dt="2023-03-24T04:50:26.095" v="11" actId="2696"/>
        <pc:sldMkLst>
          <pc:docMk/>
          <pc:sldMk cId="0" sldId="269"/>
        </pc:sldMkLst>
      </pc:sldChg>
      <pc:sldChg chg="del">
        <pc:chgData name="Sujal Patel" userId="7a3787e99a971582" providerId="LiveId" clId="{BED75607-CB78-4491-881B-2F31A3BC7F5E}" dt="2023-03-24T04:50:25.011" v="10" actId="2696"/>
        <pc:sldMkLst>
          <pc:docMk/>
          <pc:sldMk cId="0" sldId="270"/>
        </pc:sldMkLst>
      </pc:sldChg>
      <pc:sldChg chg="del">
        <pc:chgData name="Sujal Patel" userId="7a3787e99a971582" providerId="LiveId" clId="{BED75607-CB78-4491-881B-2F31A3BC7F5E}" dt="2023-03-24T04:50:22.707" v="9" actId="2696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7.jpeg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59770" y="2609385"/>
            <a:ext cx="8217084" cy="7099611"/>
            <a:chOff x="0" y="-66675"/>
            <a:chExt cx="10956112" cy="94661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763500"/>
              <a:ext cx="10956112" cy="4266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16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Josefin Sans Bold Bold"/>
                </a:rPr>
                <a:t>PDF password setter and cracker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0956112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 dirty="0">
                  <a:solidFill>
                    <a:srgbClr val="94DDDE"/>
                  </a:solidFill>
                  <a:latin typeface="Josefin Sans Regular"/>
                </a:rPr>
                <a:t>Python individual project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968037"/>
              <a:ext cx="10956112" cy="2431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dirty="0" err="1">
                  <a:solidFill>
                    <a:srgbClr val="94DDDE"/>
                  </a:solidFill>
                  <a:latin typeface="Josefin Sans Regular"/>
                </a:rPr>
                <a:t>Parthiv</a:t>
              </a:r>
              <a:r>
                <a:rPr lang="en-US" sz="3399" dirty="0">
                  <a:solidFill>
                    <a:srgbClr val="94DDDE"/>
                  </a:solidFill>
                  <a:latin typeface="Josefin Sans Regular"/>
                </a:rPr>
                <a:t> shah</a:t>
              </a:r>
            </a:p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Josefin Sans Regular"/>
                </a:rPr>
                <a:t>Roll no.:: 101</a:t>
              </a:r>
            </a:p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Josefin Sans Regular"/>
                </a:rPr>
                <a:t>210021721210163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2264" y="1677222"/>
            <a:ext cx="8592473" cy="6204855"/>
            <a:chOff x="0" y="-9525"/>
            <a:chExt cx="11456630" cy="8273140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10974957" cy="1659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 dirty="0">
                  <a:solidFill>
                    <a:srgbClr val="F7B4A7"/>
                  </a:solidFill>
                  <a:latin typeface="Josefin Sans Bold Bold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289294"/>
              <a:ext cx="7537706" cy="151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84"/>
                </a:lnSpc>
              </a:pPr>
              <a:r>
                <a:rPr lang="en-US" sz="2899" spc="347">
                  <a:solidFill>
                    <a:srgbClr val="94DDDE"/>
                  </a:solidFill>
                  <a:latin typeface="Josefin Sans Regular"/>
                </a:rPr>
                <a:t>KEY TOPICS DISCUSSED IN THIS PRESENTATION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5503"/>
              <a:ext cx="11456630" cy="3718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0255" lvl="1" indent="-457200" algn="just">
                <a:lnSpc>
                  <a:spcPts val="4060"/>
                </a:lnSpc>
                <a:buFont typeface="Arial" panose="020B0604020202020204" pitchFamily="34" charset="0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Libraries used in project</a:t>
              </a:r>
            </a:p>
            <a:p>
              <a:pPr marL="770255" lvl="1" indent="-457200" algn="just">
                <a:lnSpc>
                  <a:spcPts val="5510"/>
                </a:lnSpc>
                <a:buFont typeface="Arial" panose="020B0604020202020204" pitchFamily="34" charset="0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How pdf is encrypted</a:t>
              </a:r>
            </a:p>
            <a:p>
              <a:pPr marL="626110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 How password of the pdf is searched</a:t>
              </a:r>
            </a:p>
            <a:p>
              <a:pPr marL="626110" lvl="1" indent="-313055" algn="just">
                <a:lnSpc>
                  <a:spcPts val="4060"/>
                </a:lnSpc>
                <a:buFont typeface="Arial"/>
                <a:buChar char="•"/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 Password list used</a:t>
              </a:r>
            </a:p>
            <a:p>
              <a:pPr marL="313055" lvl="1" algn="just">
                <a:lnSpc>
                  <a:spcPts val="4060"/>
                </a:lnSpc>
              </a:pPr>
              <a:r>
                <a:rPr lang="en-US" sz="2900" dirty="0">
                  <a:solidFill>
                    <a:srgbClr val="94DDDE"/>
                  </a:solidFill>
                  <a:latin typeface="Josefin Sans Regular"/>
                </a:rPr>
                <a:t> 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5800" y="2410732"/>
            <a:ext cx="10111130" cy="2951616"/>
            <a:chOff x="-457200" y="-19049"/>
            <a:chExt cx="13481506" cy="39354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49"/>
              <a:ext cx="13024306" cy="1315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>
                  <a:solidFill>
                    <a:srgbClr val="31356E"/>
                  </a:solidFill>
                  <a:latin typeface="Josefin Sans Bold"/>
                </a:rPr>
                <a:t>Libraries used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7200" y="2121931"/>
              <a:ext cx="12478551" cy="179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480"/>
                </a:lnSpc>
                <a:buFont typeface="Arial" panose="020B0604020202020204" pitchFamily="34" charset="0"/>
                <a:buChar char="•"/>
              </a:pP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Pikepdf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:: this library is used to do all the functions related to pdf in python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eg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:- import-export of pdf , encryption &amp; decryption </a:t>
              </a:r>
            </a:p>
          </p:txBody>
        </p:sp>
      </p:grpSp>
      <p:sp>
        <p:nvSpPr>
          <p:cNvPr id="7" name="TextBox 5">
            <a:extLst>
              <a:ext uri="{FF2B5EF4-FFF2-40B4-BE49-F238E27FC236}">
                <a16:creationId xmlns:a16="http://schemas.microsoft.com/office/drawing/2014/main" id="{F84FB22D-9A9B-26ED-826F-1733FE9779AB}"/>
              </a:ext>
            </a:extLst>
          </p:cNvPr>
          <p:cNvSpPr txBox="1"/>
          <p:nvPr/>
        </p:nvSpPr>
        <p:spPr>
          <a:xfrm>
            <a:off x="685800" y="5726204"/>
            <a:ext cx="8648700" cy="1345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rgbClr val="2B4B82"/>
                </a:solidFill>
                <a:latin typeface="Josefin Sans Regular"/>
              </a:rPr>
              <a:t>Pyler</a:t>
            </a:r>
            <a:r>
              <a:rPr lang="en-US" sz="2900" dirty="0">
                <a:solidFill>
                  <a:srgbClr val="2B4B82"/>
                </a:solidFill>
                <a:latin typeface="Josefin Sans Regular"/>
              </a:rPr>
              <a:t>:: from </a:t>
            </a:r>
            <a:r>
              <a:rPr lang="en-US" sz="2900" dirty="0" err="1">
                <a:solidFill>
                  <a:srgbClr val="2B4B82"/>
                </a:solidFill>
                <a:latin typeface="Josefin Sans Regular"/>
              </a:rPr>
              <a:t>pyler</a:t>
            </a:r>
            <a:r>
              <a:rPr lang="en-US" sz="2900" dirty="0">
                <a:solidFill>
                  <a:srgbClr val="2B4B82"/>
                </a:solidFill>
                <a:latin typeface="Josefin Sans Regular"/>
              </a:rPr>
              <a:t> library we imported notification function , which provides us with notification on </a:t>
            </a:r>
            <a:r>
              <a:rPr lang="en-US" sz="2900" dirty="0" err="1">
                <a:solidFill>
                  <a:srgbClr val="2B4B82"/>
                </a:solidFill>
                <a:latin typeface="Josefin Sans Regular"/>
              </a:rPr>
              <a:t>dekstop</a:t>
            </a:r>
            <a:endParaRPr lang="en-US" sz="2900" dirty="0">
              <a:solidFill>
                <a:srgbClr val="2B4B82"/>
              </a:solidFill>
              <a:latin typeface="Josefin Sans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00265" y="2158280"/>
            <a:ext cx="9328916" cy="3884042"/>
            <a:chOff x="-571452" y="315701"/>
            <a:chExt cx="9252439" cy="5178722"/>
          </a:xfrm>
        </p:grpSpPr>
        <p:sp>
          <p:nvSpPr>
            <p:cNvPr id="3" name="TextBox 3"/>
            <p:cNvSpPr txBox="1"/>
            <p:nvPr/>
          </p:nvSpPr>
          <p:spPr>
            <a:xfrm>
              <a:off x="311748" y="315701"/>
              <a:ext cx="8369239" cy="1315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>
                  <a:solidFill>
                    <a:srgbClr val="2B4B82"/>
                  </a:solidFill>
                  <a:latin typeface="Josefin Sans Bold Bold"/>
                </a:rPr>
                <a:t>Pdf encryption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71452" y="2609872"/>
              <a:ext cx="8369239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1980" lvl="1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B4B82"/>
                  </a:solidFill>
                  <a:latin typeface="Josefin Sans Regular"/>
                </a:rPr>
                <a:t>First pdf is imported from a folder </a:t>
              </a:r>
            </a:p>
            <a:p>
              <a:pPr marL="601980" lvl="1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B4B82"/>
                  </a:solidFill>
                  <a:latin typeface="Josefin Sans Regular"/>
                </a:rPr>
                <a:t>All the pages of pdf copies and encrypted and inserted in a new pdf giving us an encrypted pdf</a:t>
              </a:r>
            </a:p>
            <a:p>
              <a:pPr marL="259080" lvl="1">
                <a:lnSpc>
                  <a:spcPts val="3359"/>
                </a:lnSpc>
              </a:pPr>
              <a:endParaRPr lang="en-US" sz="2400" dirty="0">
                <a:solidFill>
                  <a:srgbClr val="2B4B82"/>
                </a:solidFill>
                <a:latin typeface="Josefin Sans Regular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963412"/>
            <a:ext cx="4597438" cy="28420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FD9656C-A43E-1DE8-C7CA-38714FA0D4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49" y="5316369"/>
            <a:ext cx="13261018" cy="4114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F2F553-B97F-72BD-1069-6E19EC596FF0}"/>
              </a:ext>
            </a:extLst>
          </p:cNvPr>
          <p:cNvSpPr txBox="1"/>
          <p:nvPr/>
        </p:nvSpPr>
        <p:spPr>
          <a:xfrm>
            <a:off x="8229600" y="23431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286125" y="2266950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dirty="0">
                <a:solidFill>
                  <a:srgbClr val="2B4B82"/>
                </a:solidFill>
                <a:latin typeface="Josefin Sans Bold Bold"/>
              </a:rPr>
              <a:t>Decryption of pdf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3799828"/>
            <a:ext cx="6619876" cy="30662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endParaRPr lang="en-US" sz="3200" dirty="0">
              <a:solidFill>
                <a:srgbClr val="2B4B82"/>
              </a:solidFill>
              <a:latin typeface="Josefin Sans Bold Bold"/>
            </a:endParaRP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B4B82"/>
                </a:solidFill>
                <a:latin typeface="Josefin Sans Bold Bold"/>
              </a:rPr>
              <a:t>We import pdf which is to be decrypted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B4B82"/>
                </a:solidFill>
                <a:latin typeface="Josefin Sans Bold Bold"/>
              </a:rPr>
              <a:t>The code starts comparing the password with every word in password list and returns the perfect match</a:t>
            </a:r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id="{A0790E16-8426-1109-17F9-571C819B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6" y="3799828"/>
            <a:ext cx="10022485" cy="5838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6323" y="2384085"/>
            <a:ext cx="9581414" cy="3492138"/>
            <a:chOff x="-749836" y="66675"/>
            <a:chExt cx="12775219" cy="4656183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9554489" cy="1187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6400" dirty="0">
                  <a:solidFill>
                    <a:srgbClr val="F7B4A7"/>
                  </a:solidFill>
                  <a:latin typeface="Josefin Sans Bold Bold"/>
                </a:rPr>
                <a:t>Password list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31182"/>
              <a:ext cx="9289780" cy="671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67"/>
                </a:lnSpc>
              </a:pPr>
              <a:endParaRPr lang="en-US" sz="3099" spc="471" dirty="0">
                <a:solidFill>
                  <a:srgbClr val="94DDDE"/>
                </a:solidFill>
                <a:latin typeface="Josefin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49836" y="2646221"/>
              <a:ext cx="12775219" cy="20766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06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94DDDE"/>
                  </a:solidFill>
                  <a:latin typeface="Josefin Sans Regular"/>
                </a:rPr>
                <a:t>Password list contains 31566 text lines , with unique passwords , it also has all the combination of a 4 digit and 6 digit code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FA0C105-4E04-27A6-F72C-3025F790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233709"/>
            <a:ext cx="5467350" cy="7819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73546" y="4489475"/>
            <a:ext cx="8489114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dirty="0">
                <a:solidFill>
                  <a:srgbClr val="F7B4A7"/>
                </a:solidFill>
                <a:latin typeface="Josefin Sans Bold Bold"/>
              </a:rPr>
              <a:t>Thank you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3E92FF9-9793-084F-BDD7-96DAE91F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62660" y="1162078"/>
            <a:ext cx="7411325" cy="4635447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C6FCD7E1-B9B5-0102-A6DC-0264E791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92108" y="5572126"/>
            <a:ext cx="7411325" cy="4635447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9C9FC5AC-19CC-8465-CBA4-054BB0A7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44188" y="1771650"/>
            <a:ext cx="4979858" cy="311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Josefin Sans Bold Bold</vt:lpstr>
      <vt:lpstr>Josefin Sans Bold</vt:lpstr>
      <vt:lpstr>Arial</vt:lpstr>
      <vt:lpstr>Calibri</vt:lpstr>
      <vt:lpstr>Josefin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Isometric Elements &amp; Mockups Technology in Education Technology Presentation</dc:title>
  <cp:lastModifiedBy>Sujal Patel</cp:lastModifiedBy>
  <cp:revision>3</cp:revision>
  <dcterms:created xsi:type="dcterms:W3CDTF">2006-08-16T00:00:00Z</dcterms:created>
  <dcterms:modified xsi:type="dcterms:W3CDTF">2023-03-24T04:50:58Z</dcterms:modified>
  <dc:identifier>DAE6RU5uygA</dc:identifier>
</cp:coreProperties>
</file>