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DM Sans Medium"/>
      <p:regular r:id="rId21"/>
      <p:bold r:id="rId22"/>
      <p:italic r:id="rId23"/>
      <p:boldItalic r:id="rId24"/>
    </p:embeddedFont>
    <p:embeddedFont>
      <p:font typeface="Roboto"/>
      <p:regular r:id="rId25"/>
      <p:bold r:id="rId26"/>
      <p:italic r:id="rId27"/>
      <p:boldItalic r:id="rId28"/>
    </p:embeddedFont>
    <p:embeddedFont>
      <p:font typeface="DM Sans SemiBold"/>
      <p:regular r:id="rId29"/>
      <p:bold r:id="rId30"/>
      <p:italic r:id="rId31"/>
      <p:boldItalic r:id="rId32"/>
    </p:embeddedFont>
    <p:embeddedFont>
      <p:font typeface="DM Sans"/>
      <p:regular r:id="rId33"/>
      <p:bold r:id="rId34"/>
      <p:italic r:id="rId35"/>
      <p:boldItalic r:id="rId36"/>
    </p:embeddedFont>
    <p:embeddedFont>
      <p:font typeface="DM Serif Display"/>
      <p:regular r:id="rId37"/>
      <p: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DMSansMedium-bold.fntdata"/><Relationship Id="rId21" Type="http://schemas.openxmlformats.org/officeDocument/2006/relationships/font" Target="fonts/DMSansMedium-regular.fntdata"/><Relationship Id="rId24" Type="http://schemas.openxmlformats.org/officeDocument/2006/relationships/font" Target="fonts/DMSansMedium-boldItalic.fntdata"/><Relationship Id="rId23" Type="http://schemas.openxmlformats.org/officeDocument/2006/relationships/font" Target="fonts/DMSans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MSansSemiBold-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DMSansSemiBold-italic.fntdata"/><Relationship Id="rId30" Type="http://schemas.openxmlformats.org/officeDocument/2006/relationships/font" Target="fonts/DMSansSemiBold-bold.fntdata"/><Relationship Id="rId11" Type="http://schemas.openxmlformats.org/officeDocument/2006/relationships/slide" Target="slides/slide6.xml"/><Relationship Id="rId33" Type="http://schemas.openxmlformats.org/officeDocument/2006/relationships/font" Target="fonts/DMSans-regular.fntdata"/><Relationship Id="rId10" Type="http://schemas.openxmlformats.org/officeDocument/2006/relationships/slide" Target="slides/slide5.xml"/><Relationship Id="rId32" Type="http://schemas.openxmlformats.org/officeDocument/2006/relationships/font" Target="fonts/DMSansSemiBold-boldItalic.fntdata"/><Relationship Id="rId13" Type="http://schemas.openxmlformats.org/officeDocument/2006/relationships/slide" Target="slides/slide8.xml"/><Relationship Id="rId35" Type="http://schemas.openxmlformats.org/officeDocument/2006/relationships/font" Target="fonts/DMSans-italic.fntdata"/><Relationship Id="rId12" Type="http://schemas.openxmlformats.org/officeDocument/2006/relationships/slide" Target="slides/slide7.xml"/><Relationship Id="rId34" Type="http://schemas.openxmlformats.org/officeDocument/2006/relationships/font" Target="fonts/DMSans-bold.fntdata"/><Relationship Id="rId15" Type="http://schemas.openxmlformats.org/officeDocument/2006/relationships/slide" Target="slides/slide10.xml"/><Relationship Id="rId37" Type="http://schemas.openxmlformats.org/officeDocument/2006/relationships/font" Target="fonts/DMSerifDisplay-regular.fntdata"/><Relationship Id="rId14" Type="http://schemas.openxmlformats.org/officeDocument/2006/relationships/slide" Target="slides/slide9.xml"/><Relationship Id="rId36" Type="http://schemas.openxmlformats.org/officeDocument/2006/relationships/font" Target="fonts/DMSans-boldItalic.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DMSerifDisplay-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f39f1dfc5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f39f1dfc5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f39f1dfc5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f39f1dfc5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f39f1dfc5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f39f1dfc5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f39f1dfc5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f39f1dfc5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f39f1dfc5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f39f1dfc5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e38f9e83b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e38f9e83b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e374d6c60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e374d6c60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e38f9e83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e38f9e83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38f9e83b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e38f9e83b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e38f9e83b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e38f9e83b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39f1dfc5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39f1dfc5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f39f1dfc5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f39f1dfc5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39f1dfc5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f39f1dfc5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f39f1dfc5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f39f1dfc5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hub.com/parthivjani28/capstone-II"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latin typeface="DM Serif Display"/>
                <a:ea typeface="DM Serif Display"/>
                <a:cs typeface="DM Serif Display"/>
                <a:sym typeface="DM Serif Display"/>
              </a:rPr>
              <a:t>CAPSTONE-II</a:t>
            </a:r>
            <a:endParaRPr>
              <a:latin typeface="DM Serif Display"/>
              <a:ea typeface="DM Serif Display"/>
              <a:cs typeface="DM Serif Display"/>
              <a:sym typeface="DM Serif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a:latin typeface="DM Serif Display"/>
                <a:ea typeface="DM Serif Display"/>
                <a:cs typeface="DM Serif Display"/>
                <a:sym typeface="DM Serif Display"/>
              </a:rPr>
              <a:t>Application</a:t>
            </a:r>
            <a:endParaRPr>
              <a:latin typeface="DM Serif Display"/>
              <a:ea typeface="DM Serif Display"/>
              <a:cs typeface="DM Serif Display"/>
              <a:sym typeface="DM Serif Display"/>
            </a:endParaRPr>
          </a:p>
        </p:txBody>
      </p:sp>
      <p:sp>
        <p:nvSpPr>
          <p:cNvPr id="144" name="Google Shape;144;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l">
              <a:spcBef>
                <a:spcPts val="0"/>
              </a:spcBef>
              <a:spcAft>
                <a:spcPts val="1200"/>
              </a:spcAft>
              <a:buNone/>
            </a:pPr>
            <a:r>
              <a:rPr b="1" lang="en-GB" sz="1400">
                <a:solidFill>
                  <a:srgbClr val="000000"/>
                </a:solidFill>
                <a:latin typeface="DM Sans"/>
                <a:ea typeface="DM Sans"/>
                <a:cs typeface="DM Sans"/>
                <a:sym typeface="DM Sans"/>
              </a:rPr>
              <a:t>5</a:t>
            </a:r>
            <a:r>
              <a:rPr b="1" lang="en-GB" sz="1400">
                <a:solidFill>
                  <a:srgbClr val="000000"/>
                </a:solidFill>
                <a:latin typeface="DM Sans"/>
                <a:ea typeface="DM Sans"/>
                <a:cs typeface="DM Sans"/>
                <a:sym typeface="DM Sans"/>
              </a:rPr>
              <a:t>. Manual Override</a:t>
            </a:r>
            <a:endParaRPr sz="1400">
              <a:solidFill>
                <a:srgbClr val="000000"/>
              </a:solidFill>
              <a:latin typeface="DM Sans Medium"/>
              <a:ea typeface="DM Sans Medium"/>
              <a:cs typeface="DM Sans Medium"/>
              <a:sym typeface="DM Sans Medium"/>
            </a:endParaRPr>
          </a:p>
        </p:txBody>
      </p:sp>
      <p:pic>
        <p:nvPicPr>
          <p:cNvPr id="145" name="Google Shape;145;p22"/>
          <p:cNvPicPr preferRelativeResize="0"/>
          <p:nvPr/>
        </p:nvPicPr>
        <p:blipFill rotWithShape="1">
          <a:blip r:embed="rId3">
            <a:alphaModFix/>
          </a:blip>
          <a:srcRect b="0" l="308" r="308" t="0"/>
          <a:stretch/>
        </p:blipFill>
        <p:spPr>
          <a:xfrm>
            <a:off x="914425" y="1663125"/>
            <a:ext cx="5477696" cy="26373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a:latin typeface="DM Serif Display"/>
                <a:ea typeface="DM Serif Display"/>
                <a:cs typeface="DM Serif Display"/>
                <a:sym typeface="DM Serif Display"/>
              </a:rPr>
              <a:t>Application</a:t>
            </a:r>
            <a:endParaRPr>
              <a:latin typeface="DM Serif Display"/>
              <a:ea typeface="DM Serif Display"/>
              <a:cs typeface="DM Serif Display"/>
              <a:sym typeface="DM Serif Display"/>
            </a:endParaRPr>
          </a:p>
        </p:txBody>
      </p:sp>
      <p:sp>
        <p:nvSpPr>
          <p:cNvPr id="151" name="Google Shape;151;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l">
              <a:spcBef>
                <a:spcPts val="0"/>
              </a:spcBef>
              <a:spcAft>
                <a:spcPts val="1200"/>
              </a:spcAft>
              <a:buNone/>
            </a:pPr>
            <a:r>
              <a:rPr b="1" lang="en-GB" sz="1400">
                <a:solidFill>
                  <a:srgbClr val="000000"/>
                </a:solidFill>
                <a:latin typeface="DM Sans"/>
                <a:ea typeface="DM Sans"/>
                <a:cs typeface="DM Sans"/>
                <a:sym typeface="DM Sans"/>
              </a:rPr>
              <a:t>6</a:t>
            </a:r>
            <a:r>
              <a:rPr b="1" lang="en-GB" sz="1400">
                <a:solidFill>
                  <a:srgbClr val="000000"/>
                </a:solidFill>
                <a:latin typeface="DM Sans"/>
                <a:ea typeface="DM Sans"/>
                <a:cs typeface="DM Sans"/>
                <a:sym typeface="DM Sans"/>
              </a:rPr>
              <a:t>. Notification</a:t>
            </a:r>
            <a:endParaRPr sz="1400">
              <a:solidFill>
                <a:srgbClr val="000000"/>
              </a:solidFill>
              <a:latin typeface="DM Sans Medium"/>
              <a:ea typeface="DM Sans Medium"/>
              <a:cs typeface="DM Sans Medium"/>
              <a:sym typeface="DM Sans Medium"/>
            </a:endParaRPr>
          </a:p>
        </p:txBody>
      </p:sp>
      <p:pic>
        <p:nvPicPr>
          <p:cNvPr id="152" name="Google Shape;152;p23"/>
          <p:cNvPicPr preferRelativeResize="0"/>
          <p:nvPr/>
        </p:nvPicPr>
        <p:blipFill rotWithShape="1">
          <a:blip r:embed="rId3">
            <a:alphaModFix/>
          </a:blip>
          <a:srcRect b="0" l="2588" r="2588" t="0"/>
          <a:stretch/>
        </p:blipFill>
        <p:spPr>
          <a:xfrm>
            <a:off x="914425" y="1663125"/>
            <a:ext cx="5477699" cy="26373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a:latin typeface="DM Serif Display"/>
                <a:ea typeface="DM Serif Display"/>
                <a:cs typeface="DM Serif Display"/>
                <a:sym typeface="DM Serif Display"/>
              </a:rPr>
              <a:t>Application</a:t>
            </a:r>
            <a:endParaRPr>
              <a:latin typeface="DM Serif Display"/>
              <a:ea typeface="DM Serif Display"/>
              <a:cs typeface="DM Serif Display"/>
              <a:sym typeface="DM Serif Display"/>
            </a:endParaRPr>
          </a:p>
        </p:txBody>
      </p:sp>
      <p:sp>
        <p:nvSpPr>
          <p:cNvPr id="158" name="Google Shape;158;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l">
              <a:spcBef>
                <a:spcPts val="0"/>
              </a:spcBef>
              <a:spcAft>
                <a:spcPts val="1200"/>
              </a:spcAft>
              <a:buNone/>
            </a:pPr>
            <a:r>
              <a:rPr b="1" lang="en-GB" sz="1400">
                <a:solidFill>
                  <a:srgbClr val="000000"/>
                </a:solidFill>
                <a:latin typeface="DM Sans"/>
                <a:ea typeface="DM Sans"/>
                <a:cs typeface="DM Sans"/>
                <a:sym typeface="DM Sans"/>
              </a:rPr>
              <a:t>7</a:t>
            </a:r>
            <a:r>
              <a:rPr b="1" lang="en-GB" sz="1400">
                <a:solidFill>
                  <a:srgbClr val="000000"/>
                </a:solidFill>
                <a:latin typeface="DM Sans"/>
                <a:ea typeface="DM Sans"/>
                <a:cs typeface="DM Sans"/>
                <a:sym typeface="DM Sans"/>
              </a:rPr>
              <a:t>. Multi-face </a:t>
            </a:r>
            <a:r>
              <a:rPr b="1" lang="en-GB" sz="1400">
                <a:solidFill>
                  <a:srgbClr val="000000"/>
                </a:solidFill>
                <a:latin typeface="DM Sans"/>
                <a:ea typeface="DM Sans"/>
                <a:cs typeface="DM Sans"/>
                <a:sym typeface="DM Sans"/>
              </a:rPr>
              <a:t>Detection</a:t>
            </a:r>
            <a:endParaRPr sz="1400">
              <a:solidFill>
                <a:srgbClr val="000000"/>
              </a:solidFill>
              <a:latin typeface="DM Sans Medium"/>
              <a:ea typeface="DM Sans Medium"/>
              <a:cs typeface="DM Sans Medium"/>
              <a:sym typeface="DM Sans Medium"/>
            </a:endParaRPr>
          </a:p>
        </p:txBody>
      </p:sp>
      <p:pic>
        <p:nvPicPr>
          <p:cNvPr id="159" name="Google Shape;159;p24"/>
          <p:cNvPicPr preferRelativeResize="0"/>
          <p:nvPr/>
        </p:nvPicPr>
        <p:blipFill rotWithShape="1">
          <a:blip r:embed="rId3">
            <a:alphaModFix/>
          </a:blip>
          <a:srcRect b="932" l="0" r="0" t="932"/>
          <a:stretch/>
        </p:blipFill>
        <p:spPr>
          <a:xfrm>
            <a:off x="914425" y="1663125"/>
            <a:ext cx="5477700" cy="263732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a:latin typeface="DM Serif Display"/>
                <a:ea typeface="DM Serif Display"/>
                <a:cs typeface="DM Serif Display"/>
                <a:sym typeface="DM Serif Display"/>
              </a:rPr>
              <a:t>Team Contribution</a:t>
            </a:r>
            <a:endParaRPr>
              <a:latin typeface="DM Serif Display"/>
              <a:ea typeface="DM Serif Display"/>
              <a:cs typeface="DM Serif Display"/>
              <a:sym typeface="DM Serif Display"/>
            </a:endParaRPr>
          </a:p>
        </p:txBody>
      </p:sp>
      <p:sp>
        <p:nvSpPr>
          <p:cNvPr id="165" name="Google Shape;165;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DM Sans"/>
              <a:buAutoNum type="arabicPeriod"/>
            </a:pPr>
            <a:r>
              <a:rPr b="1" lang="en-GB" sz="1600">
                <a:solidFill>
                  <a:srgbClr val="000000"/>
                </a:solidFill>
                <a:latin typeface="DM Sans"/>
                <a:ea typeface="DM Sans"/>
                <a:cs typeface="DM Sans"/>
                <a:sym typeface="DM Sans"/>
              </a:rPr>
              <a:t>Jockey Macwan</a:t>
            </a:r>
            <a:endParaRPr b="1" sz="1600">
              <a:solidFill>
                <a:srgbClr val="000000"/>
              </a:solidFill>
              <a:latin typeface="DM Sans"/>
              <a:ea typeface="DM Sans"/>
              <a:cs typeface="DM Sans"/>
              <a:sym typeface="DM Sans"/>
            </a:endParaRPr>
          </a:p>
          <a:p>
            <a:pPr indent="-317500" lvl="1" marL="914400" rtl="0" algn="l">
              <a:spcBef>
                <a:spcPts val="0"/>
              </a:spcBef>
              <a:spcAft>
                <a:spcPts val="0"/>
              </a:spcAft>
              <a:buClr>
                <a:srgbClr val="000000"/>
              </a:buClr>
              <a:buSzPts val="1400"/>
              <a:buFont typeface="DM Sans SemiBold"/>
              <a:buAutoNum type="alphaLcPeriod"/>
            </a:pPr>
            <a:r>
              <a:rPr lang="en-GB">
                <a:solidFill>
                  <a:srgbClr val="000000"/>
                </a:solidFill>
                <a:latin typeface="DM Sans SemiBold"/>
                <a:ea typeface="DM Sans SemiBold"/>
                <a:cs typeface="DM Sans SemiBold"/>
                <a:sym typeface="DM Sans SemiBold"/>
              </a:rPr>
              <a:t>Web Design</a:t>
            </a:r>
            <a:endParaRPr>
              <a:solidFill>
                <a:srgbClr val="000000"/>
              </a:solidFill>
              <a:latin typeface="DM Sans SemiBold"/>
              <a:ea typeface="DM Sans SemiBold"/>
              <a:cs typeface="DM Sans SemiBold"/>
              <a:sym typeface="DM Sans SemiBold"/>
            </a:endParaRPr>
          </a:p>
          <a:p>
            <a:pPr indent="-317500" lvl="1" marL="914400" rtl="0" algn="l">
              <a:spcBef>
                <a:spcPts val="0"/>
              </a:spcBef>
              <a:spcAft>
                <a:spcPts val="0"/>
              </a:spcAft>
              <a:buClr>
                <a:srgbClr val="000000"/>
              </a:buClr>
              <a:buSzPts val="1400"/>
              <a:buFont typeface="DM Sans SemiBold"/>
              <a:buAutoNum type="alphaLcPeriod"/>
            </a:pPr>
            <a:r>
              <a:rPr lang="en-GB">
                <a:solidFill>
                  <a:srgbClr val="000000"/>
                </a:solidFill>
                <a:latin typeface="DM Sans SemiBold"/>
                <a:ea typeface="DM Sans SemiBold"/>
                <a:cs typeface="DM Sans SemiBold"/>
                <a:sym typeface="DM Sans SemiBold"/>
              </a:rPr>
              <a:t>Face </a:t>
            </a:r>
            <a:r>
              <a:rPr lang="en-GB">
                <a:solidFill>
                  <a:srgbClr val="000000"/>
                </a:solidFill>
                <a:latin typeface="DM Sans SemiBold"/>
                <a:ea typeface="DM Sans SemiBold"/>
                <a:cs typeface="DM Sans SemiBold"/>
                <a:sym typeface="DM Sans SemiBold"/>
              </a:rPr>
              <a:t>Recognition</a:t>
            </a:r>
            <a:endParaRPr>
              <a:solidFill>
                <a:srgbClr val="000000"/>
              </a:solidFill>
              <a:latin typeface="DM Sans SemiBold"/>
              <a:ea typeface="DM Sans SemiBold"/>
              <a:cs typeface="DM Sans SemiBold"/>
              <a:sym typeface="DM Sans SemiBold"/>
            </a:endParaRPr>
          </a:p>
          <a:p>
            <a:pPr indent="-317500" lvl="1" marL="914400" rtl="0" algn="l">
              <a:spcBef>
                <a:spcPts val="0"/>
              </a:spcBef>
              <a:spcAft>
                <a:spcPts val="0"/>
              </a:spcAft>
              <a:buClr>
                <a:srgbClr val="000000"/>
              </a:buClr>
              <a:buSzPts val="1400"/>
              <a:buFont typeface="DM Sans SemiBold"/>
              <a:buAutoNum type="alphaLcPeriod"/>
            </a:pPr>
            <a:r>
              <a:rPr lang="en-GB">
                <a:solidFill>
                  <a:srgbClr val="000000"/>
                </a:solidFill>
                <a:latin typeface="DM Sans SemiBold"/>
                <a:ea typeface="DM Sans SemiBold"/>
                <a:cs typeface="DM Sans SemiBold"/>
                <a:sym typeface="DM Sans SemiBold"/>
              </a:rPr>
              <a:t>Multiface </a:t>
            </a:r>
            <a:r>
              <a:rPr lang="en-GB">
                <a:solidFill>
                  <a:srgbClr val="000000"/>
                </a:solidFill>
                <a:latin typeface="DM Sans SemiBold"/>
                <a:ea typeface="DM Sans SemiBold"/>
                <a:cs typeface="DM Sans SemiBold"/>
                <a:sym typeface="DM Sans SemiBold"/>
              </a:rPr>
              <a:t>recognition.</a:t>
            </a:r>
            <a:endParaRPr>
              <a:solidFill>
                <a:srgbClr val="000000"/>
              </a:solidFill>
              <a:latin typeface="DM Sans SemiBold"/>
              <a:ea typeface="DM Sans SemiBold"/>
              <a:cs typeface="DM Sans SemiBold"/>
              <a:sym typeface="DM Sans SemiBold"/>
            </a:endParaRPr>
          </a:p>
          <a:p>
            <a:pPr indent="-317500" lvl="1" marL="914400" rtl="0" algn="l">
              <a:spcBef>
                <a:spcPts val="0"/>
              </a:spcBef>
              <a:spcAft>
                <a:spcPts val="0"/>
              </a:spcAft>
              <a:buClr>
                <a:srgbClr val="000000"/>
              </a:buClr>
              <a:buSzPts val="1400"/>
              <a:buFont typeface="DM Sans SemiBold"/>
              <a:buAutoNum type="alphaLcPeriod"/>
            </a:pPr>
            <a:r>
              <a:rPr lang="en-GB">
                <a:solidFill>
                  <a:srgbClr val="000000"/>
                </a:solidFill>
                <a:latin typeface="DM Sans SemiBold"/>
                <a:ea typeface="DM Sans SemiBold"/>
                <a:cs typeface="DM Sans SemiBold"/>
                <a:sym typeface="DM Sans SemiBold"/>
              </a:rPr>
              <a:t>Notification System.</a:t>
            </a:r>
            <a:endParaRPr>
              <a:solidFill>
                <a:srgbClr val="000000"/>
              </a:solidFill>
              <a:latin typeface="DM Sans SemiBold"/>
              <a:ea typeface="DM Sans SemiBold"/>
              <a:cs typeface="DM Sans SemiBold"/>
              <a:sym typeface="DM Sans SemiBold"/>
            </a:endParaRPr>
          </a:p>
          <a:p>
            <a:pPr indent="-330200" lvl="0" marL="457200" rtl="0" algn="l">
              <a:spcBef>
                <a:spcPts val="0"/>
              </a:spcBef>
              <a:spcAft>
                <a:spcPts val="0"/>
              </a:spcAft>
              <a:buClr>
                <a:srgbClr val="000000"/>
              </a:buClr>
              <a:buSzPts val="1600"/>
              <a:buFont typeface="DM Sans"/>
              <a:buAutoNum type="arabicPeriod"/>
            </a:pPr>
            <a:r>
              <a:rPr b="1" lang="en-GB" sz="1600">
                <a:solidFill>
                  <a:srgbClr val="000000"/>
                </a:solidFill>
                <a:latin typeface="DM Sans"/>
                <a:ea typeface="DM Sans"/>
                <a:cs typeface="DM Sans"/>
                <a:sym typeface="DM Sans"/>
              </a:rPr>
              <a:t>Parthiv Jani</a:t>
            </a:r>
            <a:endParaRPr b="1" sz="1600">
              <a:solidFill>
                <a:srgbClr val="000000"/>
              </a:solidFill>
              <a:latin typeface="DM Sans"/>
              <a:ea typeface="DM Sans"/>
              <a:cs typeface="DM Sans"/>
              <a:sym typeface="DM Sans"/>
            </a:endParaRPr>
          </a:p>
          <a:p>
            <a:pPr indent="-317500" lvl="1" marL="914400" rtl="0" algn="l">
              <a:spcBef>
                <a:spcPts val="0"/>
              </a:spcBef>
              <a:spcAft>
                <a:spcPts val="0"/>
              </a:spcAft>
              <a:buClr>
                <a:srgbClr val="000000"/>
              </a:buClr>
              <a:buSzPts val="1400"/>
              <a:buFont typeface="DM Sans SemiBold"/>
              <a:buAutoNum type="alphaLcPeriod"/>
            </a:pPr>
            <a:r>
              <a:rPr lang="en-GB">
                <a:solidFill>
                  <a:srgbClr val="000000"/>
                </a:solidFill>
                <a:latin typeface="DM Sans SemiBold"/>
                <a:ea typeface="DM Sans SemiBold"/>
                <a:cs typeface="DM Sans SemiBold"/>
                <a:sym typeface="DM Sans SemiBold"/>
              </a:rPr>
              <a:t>Real-time </a:t>
            </a:r>
            <a:r>
              <a:rPr lang="en-GB">
                <a:solidFill>
                  <a:srgbClr val="000000"/>
                </a:solidFill>
                <a:latin typeface="DM Sans SemiBold"/>
                <a:ea typeface="DM Sans SemiBold"/>
                <a:cs typeface="DM Sans SemiBold"/>
                <a:sym typeface="DM Sans SemiBold"/>
              </a:rPr>
              <a:t>Attendance</a:t>
            </a:r>
            <a:r>
              <a:rPr lang="en-GB">
                <a:solidFill>
                  <a:srgbClr val="000000"/>
                </a:solidFill>
                <a:latin typeface="DM Sans SemiBold"/>
                <a:ea typeface="DM Sans SemiBold"/>
                <a:cs typeface="DM Sans SemiBold"/>
                <a:sym typeface="DM Sans SemiBold"/>
              </a:rPr>
              <a:t>.</a:t>
            </a:r>
            <a:endParaRPr>
              <a:solidFill>
                <a:srgbClr val="000000"/>
              </a:solidFill>
              <a:latin typeface="DM Sans SemiBold"/>
              <a:ea typeface="DM Sans SemiBold"/>
              <a:cs typeface="DM Sans SemiBold"/>
              <a:sym typeface="DM Sans SemiBold"/>
            </a:endParaRPr>
          </a:p>
          <a:p>
            <a:pPr indent="-317500" lvl="1" marL="914400" rtl="0" algn="l">
              <a:spcBef>
                <a:spcPts val="0"/>
              </a:spcBef>
              <a:spcAft>
                <a:spcPts val="0"/>
              </a:spcAft>
              <a:buClr>
                <a:srgbClr val="000000"/>
              </a:buClr>
              <a:buSzPts val="1400"/>
              <a:buFont typeface="DM Sans SemiBold"/>
              <a:buAutoNum type="alphaLcPeriod"/>
            </a:pPr>
            <a:r>
              <a:rPr lang="en-GB">
                <a:solidFill>
                  <a:srgbClr val="000000"/>
                </a:solidFill>
                <a:latin typeface="DM Sans SemiBold"/>
                <a:ea typeface="DM Sans SemiBold"/>
                <a:cs typeface="DM Sans SemiBold"/>
                <a:sym typeface="DM Sans SemiBold"/>
              </a:rPr>
              <a:t>Front-End.</a:t>
            </a:r>
            <a:endParaRPr>
              <a:solidFill>
                <a:srgbClr val="000000"/>
              </a:solidFill>
              <a:latin typeface="DM Sans SemiBold"/>
              <a:ea typeface="DM Sans SemiBold"/>
              <a:cs typeface="DM Sans SemiBold"/>
              <a:sym typeface="DM Sans SemiBold"/>
            </a:endParaRPr>
          </a:p>
          <a:p>
            <a:pPr indent="-317500" lvl="1" marL="914400" rtl="0" algn="l">
              <a:spcBef>
                <a:spcPts val="0"/>
              </a:spcBef>
              <a:spcAft>
                <a:spcPts val="0"/>
              </a:spcAft>
              <a:buClr>
                <a:srgbClr val="000000"/>
              </a:buClr>
              <a:buSzPts val="1400"/>
              <a:buFont typeface="DM Sans SemiBold"/>
              <a:buAutoNum type="alphaLcPeriod"/>
            </a:pPr>
            <a:r>
              <a:rPr lang="en-GB">
                <a:solidFill>
                  <a:srgbClr val="000000"/>
                </a:solidFill>
                <a:latin typeface="DM Sans SemiBold"/>
                <a:ea typeface="DM Sans SemiBold"/>
                <a:cs typeface="DM Sans SemiBold"/>
                <a:sym typeface="DM Sans SemiBold"/>
              </a:rPr>
              <a:t>Database Connection.</a:t>
            </a:r>
            <a:endParaRPr>
              <a:solidFill>
                <a:srgbClr val="000000"/>
              </a:solidFill>
              <a:latin typeface="DM Sans SemiBold"/>
              <a:ea typeface="DM Sans SemiBold"/>
              <a:cs typeface="DM Sans SemiBold"/>
              <a:sym typeface="DM Sans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a:latin typeface="DM Serif Display"/>
                <a:ea typeface="DM Serif Display"/>
                <a:cs typeface="DM Serif Display"/>
                <a:sym typeface="DM Serif Display"/>
              </a:rPr>
              <a:t>GitHub Repository</a:t>
            </a:r>
            <a:endParaRPr>
              <a:latin typeface="DM Serif Display"/>
              <a:ea typeface="DM Serif Display"/>
              <a:cs typeface="DM Serif Display"/>
              <a:sym typeface="DM Serif Display"/>
            </a:endParaRPr>
          </a:p>
        </p:txBody>
      </p:sp>
      <p:sp>
        <p:nvSpPr>
          <p:cNvPr id="171" name="Google Shape;171;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b="1" lang="en-GB" sz="1600">
                <a:solidFill>
                  <a:srgbClr val="000000"/>
                </a:solidFill>
                <a:latin typeface="DM Sans"/>
                <a:ea typeface="DM Sans"/>
                <a:cs typeface="DM Sans"/>
                <a:sym typeface="DM Sans"/>
              </a:rPr>
              <a:t>URL: </a:t>
            </a:r>
            <a:r>
              <a:rPr b="1" lang="en-GB" sz="1600" u="sng">
                <a:solidFill>
                  <a:schemeClr val="hlink"/>
                </a:solidFill>
                <a:latin typeface="DM Sans"/>
                <a:ea typeface="DM Sans"/>
                <a:cs typeface="DM Sans"/>
                <a:sym typeface="DM Sans"/>
                <a:hlinkClick r:id="rId3"/>
              </a:rPr>
              <a:t>https://github.com/parthivjani28/capstone-II</a:t>
            </a:r>
            <a:endParaRPr>
              <a:solidFill>
                <a:srgbClr val="000000"/>
              </a:solidFill>
              <a:latin typeface="DM Sans SemiBold"/>
              <a:ea typeface="DM Sans SemiBold"/>
              <a:cs typeface="DM Sans SemiBold"/>
              <a:sym typeface="DM Sans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1256050"/>
            <a:ext cx="8520600" cy="2030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latin typeface="DM Serif Display"/>
                <a:ea typeface="DM Serif Display"/>
                <a:cs typeface="DM Serif Display"/>
                <a:sym typeface="DM Serif Display"/>
              </a:rPr>
              <a:t>Thank You</a:t>
            </a:r>
            <a:endParaRPr>
              <a:latin typeface="DM Serif Display"/>
              <a:ea typeface="DM Serif Display"/>
              <a:cs typeface="DM Serif Display"/>
              <a:sym typeface="DM Serif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a:latin typeface="DM Serif Display"/>
                <a:ea typeface="DM Serif Display"/>
                <a:cs typeface="DM Serif Display"/>
                <a:sym typeface="DM Serif Display"/>
              </a:rPr>
              <a:t>TEAM MEMBERS	</a:t>
            </a:r>
            <a:endParaRPr>
              <a:latin typeface="DM Serif Display"/>
              <a:ea typeface="DM Serif Display"/>
              <a:cs typeface="DM Serif Display"/>
              <a:sym typeface="DM Serif Display"/>
            </a:endParaRPr>
          </a:p>
        </p:txBody>
      </p:sp>
      <p:sp>
        <p:nvSpPr>
          <p:cNvPr id="91" name="Google Shape;91;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solidFill>
                  <a:srgbClr val="000000"/>
                </a:solidFill>
                <a:latin typeface="DM Sans"/>
                <a:ea typeface="DM Sans"/>
                <a:cs typeface="DM Sans"/>
                <a:sym typeface="DM Sans"/>
              </a:rPr>
              <a:t>PARTHIV JANI</a:t>
            </a:r>
            <a:r>
              <a:rPr lang="en-GB" sz="1400">
                <a:solidFill>
                  <a:srgbClr val="000000"/>
                </a:solidFill>
                <a:latin typeface="DM Sans SemiBold"/>
                <a:ea typeface="DM Sans SemiBold"/>
                <a:cs typeface="DM Sans SemiBold"/>
                <a:sym typeface="DM Sans SemiBold"/>
              </a:rPr>
              <a:t> - 100950996</a:t>
            </a:r>
            <a:endParaRPr sz="1400">
              <a:solidFill>
                <a:srgbClr val="000000"/>
              </a:solidFill>
              <a:latin typeface="DM Sans SemiBold"/>
              <a:ea typeface="DM Sans SemiBold"/>
              <a:cs typeface="DM Sans SemiBold"/>
              <a:sym typeface="DM Sans SemiBold"/>
            </a:endParaRPr>
          </a:p>
          <a:p>
            <a:pPr indent="0" lvl="0" marL="0" rtl="0" algn="l">
              <a:spcBef>
                <a:spcPts val="1200"/>
              </a:spcBef>
              <a:spcAft>
                <a:spcPts val="1200"/>
              </a:spcAft>
              <a:buNone/>
            </a:pPr>
            <a:r>
              <a:rPr b="1" lang="en-GB" sz="1400">
                <a:solidFill>
                  <a:srgbClr val="000000"/>
                </a:solidFill>
                <a:latin typeface="DM Sans"/>
                <a:ea typeface="DM Sans"/>
                <a:cs typeface="DM Sans"/>
                <a:sym typeface="DM Sans"/>
              </a:rPr>
              <a:t>JOCKY MACWAN - </a:t>
            </a:r>
            <a:r>
              <a:rPr lang="en-GB" sz="1400">
                <a:solidFill>
                  <a:srgbClr val="000000"/>
                </a:solidFill>
                <a:latin typeface="DM Sans SemiBold"/>
                <a:ea typeface="DM Sans SemiBold"/>
                <a:cs typeface="DM Sans SemiBold"/>
                <a:sym typeface="DM Sans SemiBold"/>
              </a:rPr>
              <a:t>100946478</a:t>
            </a:r>
            <a:endParaRPr sz="1400">
              <a:solidFill>
                <a:srgbClr val="000000"/>
              </a:solidFill>
              <a:latin typeface="DM Sans SemiBold"/>
              <a:ea typeface="DM Sans SemiBold"/>
              <a:cs typeface="DM Sans SemiBold"/>
              <a:sym typeface="DM Sans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a:latin typeface="DM Serif Display"/>
                <a:ea typeface="DM Serif Display"/>
                <a:cs typeface="DM Serif Display"/>
                <a:sym typeface="DM Serif Display"/>
              </a:rPr>
              <a:t>Scope of Work</a:t>
            </a:r>
            <a:endParaRPr>
              <a:latin typeface="DM Serif Display"/>
              <a:ea typeface="DM Serif Display"/>
              <a:cs typeface="DM Serif Display"/>
              <a:sym typeface="DM Serif Display"/>
            </a:endParaRPr>
          </a:p>
        </p:txBody>
      </p:sp>
      <p:sp>
        <p:nvSpPr>
          <p:cNvPr id="97" name="Google Shape;97;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solidFill>
                  <a:srgbClr val="000000"/>
                </a:solidFill>
                <a:latin typeface="DM Sans SemiBold"/>
                <a:ea typeface="DM Sans SemiBold"/>
                <a:cs typeface="DM Sans SemiBold"/>
                <a:sym typeface="DM Sans SemiBold"/>
              </a:rPr>
              <a:t>The scope of work involves developing a comprehensive facial recognition-based attendance system tailored for educational institutions. The system will feature accurate facial identification under varying lighting conditions, secure database management for storing student images and details, and a user-friendly interface for administrators to manage student records and view attendance statistics. It will include a notification system to alert students and teachers about attendance status and generate automated reports for authorities. Advanced capabilities will encompass real-time attendance tracking via live video feeds, multi-face detection, anomaly detection, and integration with school management systems for analytics. The system will ensure data privacy and security, adapt to diverse conditions, and be scalable for larger populations. Additionally, it will support remote attendance marking for online classes and offer customizable reporting tools for various administrative needs.</a:t>
            </a:r>
            <a:endParaRPr sz="1400">
              <a:solidFill>
                <a:srgbClr val="000000"/>
              </a:solidFill>
              <a:latin typeface="DM Sans SemiBold"/>
              <a:ea typeface="DM Sans SemiBold"/>
              <a:cs typeface="DM Sans SemiBold"/>
              <a:sym typeface="DM Sans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a:latin typeface="DM Serif Display"/>
                <a:ea typeface="DM Serif Display"/>
                <a:cs typeface="DM Serif Display"/>
                <a:sym typeface="DM Serif Display"/>
              </a:rPr>
              <a:t> Features</a:t>
            </a:r>
            <a:endParaRPr>
              <a:latin typeface="DM Serif Display"/>
              <a:ea typeface="DM Serif Display"/>
              <a:cs typeface="DM Serif Display"/>
              <a:sym typeface="DM Serif Display"/>
            </a:endParaRPr>
          </a:p>
        </p:txBody>
      </p:sp>
      <p:sp>
        <p:nvSpPr>
          <p:cNvPr id="103" name="Google Shape;103;p16"/>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000000"/>
              </a:buClr>
              <a:buSzPts val="1800"/>
              <a:buFont typeface="DM Sans"/>
              <a:buChar char="●"/>
            </a:pPr>
            <a:r>
              <a:rPr b="1" lang="en-GB">
                <a:solidFill>
                  <a:srgbClr val="000000"/>
                </a:solidFill>
                <a:latin typeface="DM Sans"/>
                <a:ea typeface="DM Sans"/>
                <a:cs typeface="DM Sans"/>
                <a:sym typeface="DM Sans"/>
              </a:rPr>
              <a:t>Basic Features</a:t>
            </a:r>
            <a:endParaRPr b="1">
              <a:solidFill>
                <a:srgbClr val="000000"/>
              </a:solidFill>
              <a:latin typeface="DM Sans"/>
              <a:ea typeface="DM Sans"/>
              <a:cs typeface="DM Sans"/>
              <a:sym typeface="DM Sans"/>
            </a:endParaRPr>
          </a:p>
          <a:p>
            <a:pPr indent="-317500" lvl="1" marL="914400" rtl="0" algn="l">
              <a:spcBef>
                <a:spcPts val="0"/>
              </a:spcBef>
              <a:spcAft>
                <a:spcPts val="0"/>
              </a:spcAft>
              <a:buClr>
                <a:srgbClr val="000000"/>
              </a:buClr>
              <a:buSzPts val="1400"/>
              <a:buFont typeface="DM Sans SemiBold"/>
              <a:buChar char="○"/>
            </a:pPr>
            <a:r>
              <a:rPr lang="en-GB" sz="1400">
                <a:solidFill>
                  <a:srgbClr val="000000"/>
                </a:solidFill>
                <a:latin typeface="DM Sans SemiBold"/>
                <a:ea typeface="DM Sans SemiBold"/>
                <a:cs typeface="DM Sans SemiBold"/>
                <a:sym typeface="DM Sans SemiBold"/>
              </a:rPr>
              <a:t>Facial Recognition </a:t>
            </a:r>
            <a:endParaRPr sz="1400">
              <a:solidFill>
                <a:srgbClr val="000000"/>
              </a:solidFill>
              <a:latin typeface="DM Sans SemiBold"/>
              <a:ea typeface="DM Sans SemiBold"/>
              <a:cs typeface="DM Sans SemiBold"/>
              <a:sym typeface="DM Sans SemiBold"/>
            </a:endParaRPr>
          </a:p>
          <a:p>
            <a:pPr indent="-317500" lvl="1" marL="914400" rtl="0" algn="l">
              <a:spcBef>
                <a:spcPts val="0"/>
              </a:spcBef>
              <a:spcAft>
                <a:spcPts val="0"/>
              </a:spcAft>
              <a:buClr>
                <a:srgbClr val="000000"/>
              </a:buClr>
              <a:buSzPts val="1400"/>
              <a:buFont typeface="DM Sans SemiBold"/>
              <a:buChar char="○"/>
            </a:pPr>
            <a:r>
              <a:rPr lang="en-GB" sz="1400">
                <a:solidFill>
                  <a:srgbClr val="000000"/>
                </a:solidFill>
                <a:latin typeface="DM Sans SemiBold"/>
                <a:ea typeface="DM Sans SemiBold"/>
                <a:cs typeface="DM Sans SemiBold"/>
                <a:sym typeface="DM Sans SemiBold"/>
              </a:rPr>
              <a:t>Database Management</a:t>
            </a:r>
            <a:endParaRPr sz="1400">
              <a:solidFill>
                <a:srgbClr val="000000"/>
              </a:solidFill>
              <a:latin typeface="DM Sans SemiBold"/>
              <a:ea typeface="DM Sans SemiBold"/>
              <a:cs typeface="DM Sans SemiBold"/>
              <a:sym typeface="DM Sans SemiBold"/>
            </a:endParaRPr>
          </a:p>
          <a:p>
            <a:pPr indent="-317500" lvl="1" marL="914400" rtl="0" algn="l">
              <a:spcBef>
                <a:spcPts val="0"/>
              </a:spcBef>
              <a:spcAft>
                <a:spcPts val="0"/>
              </a:spcAft>
              <a:buClr>
                <a:srgbClr val="000000"/>
              </a:buClr>
              <a:buSzPts val="1400"/>
              <a:buFont typeface="DM Sans SemiBold"/>
              <a:buChar char="○"/>
            </a:pPr>
            <a:r>
              <a:rPr lang="en-GB" sz="1400">
                <a:solidFill>
                  <a:srgbClr val="000000"/>
                </a:solidFill>
                <a:latin typeface="DM Sans SemiBold"/>
                <a:ea typeface="DM Sans SemiBold"/>
                <a:cs typeface="DM Sans SemiBold"/>
                <a:sym typeface="DM Sans SemiBold"/>
              </a:rPr>
              <a:t>User-Interface</a:t>
            </a:r>
            <a:endParaRPr sz="1400">
              <a:solidFill>
                <a:srgbClr val="000000"/>
              </a:solidFill>
              <a:latin typeface="DM Sans SemiBold"/>
              <a:ea typeface="DM Sans SemiBold"/>
              <a:cs typeface="DM Sans SemiBold"/>
              <a:sym typeface="DM Sans SemiBold"/>
            </a:endParaRPr>
          </a:p>
          <a:p>
            <a:pPr indent="-317500" lvl="1" marL="914400" rtl="0" algn="l">
              <a:spcBef>
                <a:spcPts val="0"/>
              </a:spcBef>
              <a:spcAft>
                <a:spcPts val="0"/>
              </a:spcAft>
              <a:buClr>
                <a:srgbClr val="000000"/>
              </a:buClr>
              <a:buSzPts val="1400"/>
              <a:buFont typeface="DM Sans SemiBold"/>
              <a:buChar char="○"/>
            </a:pPr>
            <a:r>
              <a:rPr lang="en-GB" sz="1400">
                <a:solidFill>
                  <a:srgbClr val="000000"/>
                </a:solidFill>
                <a:latin typeface="DM Sans SemiBold"/>
                <a:ea typeface="DM Sans SemiBold"/>
                <a:cs typeface="DM Sans SemiBold"/>
                <a:sym typeface="DM Sans SemiBold"/>
              </a:rPr>
              <a:t>Notification System</a:t>
            </a:r>
            <a:endParaRPr sz="1400">
              <a:solidFill>
                <a:srgbClr val="000000"/>
              </a:solidFill>
              <a:latin typeface="DM Sans SemiBold"/>
              <a:ea typeface="DM Sans SemiBold"/>
              <a:cs typeface="DM Sans SemiBold"/>
              <a:sym typeface="DM Sans SemiBold"/>
            </a:endParaRPr>
          </a:p>
          <a:p>
            <a:pPr indent="-317500" lvl="1" marL="914400" rtl="0" algn="l">
              <a:spcBef>
                <a:spcPts val="0"/>
              </a:spcBef>
              <a:spcAft>
                <a:spcPts val="0"/>
              </a:spcAft>
              <a:buClr>
                <a:srgbClr val="000000"/>
              </a:buClr>
              <a:buSzPts val="1400"/>
              <a:buFont typeface="DM Sans SemiBold"/>
              <a:buChar char="○"/>
            </a:pPr>
            <a:r>
              <a:rPr lang="en-GB" sz="1400">
                <a:solidFill>
                  <a:srgbClr val="000000"/>
                </a:solidFill>
                <a:latin typeface="DM Sans SemiBold"/>
                <a:ea typeface="DM Sans SemiBold"/>
                <a:cs typeface="DM Sans SemiBold"/>
                <a:sym typeface="DM Sans SemiBold"/>
              </a:rPr>
              <a:t>Manual Override</a:t>
            </a:r>
            <a:br>
              <a:rPr lang="en-GB" sz="1400">
                <a:solidFill>
                  <a:srgbClr val="000000"/>
                </a:solidFill>
                <a:latin typeface="DM Sans SemiBold"/>
                <a:ea typeface="DM Sans SemiBold"/>
                <a:cs typeface="DM Sans SemiBold"/>
                <a:sym typeface="DM Sans SemiBold"/>
              </a:rPr>
            </a:br>
            <a:endParaRPr sz="1400">
              <a:solidFill>
                <a:srgbClr val="000000"/>
              </a:solidFill>
              <a:latin typeface="DM Sans SemiBold"/>
              <a:ea typeface="DM Sans SemiBold"/>
              <a:cs typeface="DM Sans SemiBold"/>
              <a:sym typeface="DM Sans SemiBold"/>
            </a:endParaRPr>
          </a:p>
          <a:p>
            <a:pPr indent="-342900" lvl="0" marL="457200" rtl="0" algn="l">
              <a:spcBef>
                <a:spcPts val="0"/>
              </a:spcBef>
              <a:spcAft>
                <a:spcPts val="0"/>
              </a:spcAft>
              <a:buClr>
                <a:srgbClr val="000000"/>
              </a:buClr>
              <a:buSzPts val="1800"/>
              <a:buFont typeface="DM Sans"/>
              <a:buChar char="●"/>
            </a:pPr>
            <a:r>
              <a:rPr b="1" lang="en-GB">
                <a:solidFill>
                  <a:srgbClr val="000000"/>
                </a:solidFill>
                <a:latin typeface="DM Sans"/>
                <a:ea typeface="DM Sans"/>
                <a:cs typeface="DM Sans"/>
                <a:sym typeface="DM Sans"/>
              </a:rPr>
              <a:t>Advance Features</a:t>
            </a:r>
            <a:endParaRPr b="1">
              <a:solidFill>
                <a:srgbClr val="000000"/>
              </a:solidFill>
              <a:latin typeface="DM Sans"/>
              <a:ea typeface="DM Sans"/>
              <a:cs typeface="DM Sans"/>
              <a:sym typeface="DM Sans"/>
            </a:endParaRPr>
          </a:p>
          <a:p>
            <a:pPr indent="-317500" lvl="1" marL="914400" rtl="0" algn="l">
              <a:spcBef>
                <a:spcPts val="0"/>
              </a:spcBef>
              <a:spcAft>
                <a:spcPts val="0"/>
              </a:spcAft>
              <a:buClr>
                <a:srgbClr val="000000"/>
              </a:buClr>
              <a:buSzPts val="1400"/>
              <a:buFont typeface="DM Sans SemiBold"/>
              <a:buChar char="○"/>
            </a:pPr>
            <a:r>
              <a:rPr lang="en-GB">
                <a:solidFill>
                  <a:srgbClr val="000000"/>
                </a:solidFill>
                <a:latin typeface="DM Sans SemiBold"/>
                <a:ea typeface="DM Sans SemiBold"/>
                <a:cs typeface="DM Sans SemiBold"/>
                <a:sym typeface="DM Sans SemiBold"/>
              </a:rPr>
              <a:t>Real-time Attendance</a:t>
            </a:r>
            <a:endParaRPr>
              <a:solidFill>
                <a:srgbClr val="000000"/>
              </a:solidFill>
              <a:latin typeface="DM Sans SemiBold"/>
              <a:ea typeface="DM Sans SemiBold"/>
              <a:cs typeface="DM Sans SemiBold"/>
              <a:sym typeface="DM Sans SemiBold"/>
            </a:endParaRPr>
          </a:p>
          <a:p>
            <a:pPr indent="-317500" lvl="1" marL="914400" rtl="0" algn="l">
              <a:spcBef>
                <a:spcPts val="0"/>
              </a:spcBef>
              <a:spcAft>
                <a:spcPts val="0"/>
              </a:spcAft>
              <a:buClr>
                <a:srgbClr val="000000"/>
              </a:buClr>
              <a:buSzPts val="1400"/>
              <a:buFont typeface="DM Sans SemiBold"/>
              <a:buChar char="○"/>
            </a:pPr>
            <a:r>
              <a:rPr lang="en-GB">
                <a:solidFill>
                  <a:srgbClr val="000000"/>
                </a:solidFill>
                <a:latin typeface="DM Sans SemiBold"/>
                <a:ea typeface="DM Sans SemiBold"/>
                <a:cs typeface="DM Sans SemiBold"/>
                <a:sym typeface="DM Sans SemiBold"/>
              </a:rPr>
              <a:t>Multiface-Detection</a:t>
            </a:r>
            <a:endParaRPr>
              <a:solidFill>
                <a:srgbClr val="000000"/>
              </a:solidFill>
              <a:latin typeface="DM Sans SemiBold"/>
              <a:ea typeface="DM Sans SemiBold"/>
              <a:cs typeface="DM Sans SemiBold"/>
              <a:sym typeface="DM Sans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a:latin typeface="DM Serif Display"/>
                <a:ea typeface="DM Serif Display"/>
                <a:cs typeface="DM Serif Display"/>
                <a:sym typeface="DM Serif Display"/>
              </a:rPr>
              <a:t>Application</a:t>
            </a:r>
            <a:endParaRPr>
              <a:latin typeface="DM Serif Display"/>
              <a:ea typeface="DM Serif Display"/>
              <a:cs typeface="DM Serif Display"/>
              <a:sym typeface="DM Serif Display"/>
            </a:endParaRPr>
          </a:p>
        </p:txBody>
      </p:sp>
      <p:sp>
        <p:nvSpPr>
          <p:cNvPr id="109" name="Google Shape;109;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l">
              <a:spcBef>
                <a:spcPts val="0"/>
              </a:spcBef>
              <a:spcAft>
                <a:spcPts val="1200"/>
              </a:spcAft>
              <a:buNone/>
            </a:pPr>
            <a:r>
              <a:rPr b="1" lang="en-GB" sz="1400">
                <a:solidFill>
                  <a:srgbClr val="000000"/>
                </a:solidFill>
                <a:latin typeface="DM Sans"/>
                <a:ea typeface="DM Sans"/>
                <a:cs typeface="DM Sans"/>
                <a:sym typeface="DM Sans"/>
              </a:rPr>
              <a:t>1.  </a:t>
            </a:r>
            <a:r>
              <a:rPr b="1" lang="en-GB" sz="1400">
                <a:solidFill>
                  <a:srgbClr val="000000"/>
                </a:solidFill>
                <a:latin typeface="DM Sans"/>
                <a:ea typeface="DM Sans"/>
                <a:cs typeface="DM Sans"/>
                <a:sym typeface="DM Sans"/>
              </a:rPr>
              <a:t>Main Dashboard</a:t>
            </a:r>
            <a:br>
              <a:rPr b="1" lang="en-GB" sz="1400">
                <a:solidFill>
                  <a:srgbClr val="000000"/>
                </a:solidFill>
                <a:latin typeface="DM Sans"/>
                <a:ea typeface="DM Sans"/>
                <a:cs typeface="DM Sans"/>
                <a:sym typeface="DM Sans"/>
              </a:rPr>
            </a:br>
            <a:endParaRPr sz="1400">
              <a:solidFill>
                <a:srgbClr val="000000"/>
              </a:solidFill>
              <a:latin typeface="DM Sans Medium"/>
              <a:ea typeface="DM Sans Medium"/>
              <a:cs typeface="DM Sans Medium"/>
              <a:sym typeface="DM Sans Medium"/>
            </a:endParaRPr>
          </a:p>
        </p:txBody>
      </p:sp>
      <p:pic>
        <p:nvPicPr>
          <p:cNvPr id="110" name="Google Shape;110;p17"/>
          <p:cNvPicPr preferRelativeResize="0"/>
          <p:nvPr/>
        </p:nvPicPr>
        <p:blipFill>
          <a:blip r:embed="rId3">
            <a:alphaModFix/>
          </a:blip>
          <a:stretch>
            <a:fillRect/>
          </a:stretch>
        </p:blipFill>
        <p:spPr>
          <a:xfrm>
            <a:off x="914425" y="1663125"/>
            <a:ext cx="5477700" cy="26373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a:latin typeface="DM Serif Display"/>
                <a:ea typeface="DM Serif Display"/>
                <a:cs typeface="DM Serif Display"/>
                <a:sym typeface="DM Serif Display"/>
              </a:rPr>
              <a:t>Application</a:t>
            </a:r>
            <a:endParaRPr>
              <a:latin typeface="DM Serif Display"/>
              <a:ea typeface="DM Serif Display"/>
              <a:cs typeface="DM Serif Display"/>
              <a:sym typeface="DM Serif Display"/>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l">
              <a:spcBef>
                <a:spcPts val="0"/>
              </a:spcBef>
              <a:spcAft>
                <a:spcPts val="1200"/>
              </a:spcAft>
              <a:buNone/>
            </a:pPr>
            <a:r>
              <a:rPr b="1" lang="en-GB" sz="1400">
                <a:solidFill>
                  <a:srgbClr val="000000"/>
                </a:solidFill>
                <a:latin typeface="DM Sans"/>
                <a:ea typeface="DM Sans"/>
                <a:cs typeface="DM Sans"/>
                <a:sym typeface="DM Sans"/>
              </a:rPr>
              <a:t>2. </a:t>
            </a:r>
            <a:r>
              <a:rPr b="1" lang="en-GB" sz="1400">
                <a:solidFill>
                  <a:srgbClr val="000000"/>
                </a:solidFill>
                <a:latin typeface="DM Sans"/>
                <a:ea typeface="DM Sans"/>
                <a:cs typeface="DM Sans"/>
                <a:sym typeface="DM Sans"/>
              </a:rPr>
              <a:t>Admin/Faculty</a:t>
            </a:r>
            <a:r>
              <a:rPr b="1" lang="en-GB" sz="1400">
                <a:solidFill>
                  <a:srgbClr val="000000"/>
                </a:solidFill>
                <a:latin typeface="DM Sans"/>
                <a:ea typeface="DM Sans"/>
                <a:cs typeface="DM Sans"/>
                <a:sym typeface="DM Sans"/>
              </a:rPr>
              <a:t> Dashboard</a:t>
            </a:r>
            <a:endParaRPr sz="1400">
              <a:solidFill>
                <a:srgbClr val="000000"/>
              </a:solidFill>
              <a:latin typeface="DM Sans Medium"/>
              <a:ea typeface="DM Sans Medium"/>
              <a:cs typeface="DM Sans Medium"/>
              <a:sym typeface="DM Sans Medium"/>
            </a:endParaRPr>
          </a:p>
        </p:txBody>
      </p:sp>
      <p:pic>
        <p:nvPicPr>
          <p:cNvPr id="117" name="Google Shape;117;p18"/>
          <p:cNvPicPr preferRelativeResize="0"/>
          <p:nvPr/>
        </p:nvPicPr>
        <p:blipFill rotWithShape="1">
          <a:blip r:embed="rId3">
            <a:alphaModFix/>
          </a:blip>
          <a:srcRect b="3600" l="0" r="0" t="3600"/>
          <a:stretch/>
        </p:blipFill>
        <p:spPr>
          <a:xfrm>
            <a:off x="914425" y="1663125"/>
            <a:ext cx="5477698" cy="26373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a:latin typeface="DM Serif Display"/>
                <a:ea typeface="DM Serif Display"/>
                <a:cs typeface="DM Serif Display"/>
                <a:sym typeface="DM Serif Display"/>
              </a:rPr>
              <a:t>Application</a:t>
            </a:r>
            <a:endParaRPr>
              <a:latin typeface="DM Serif Display"/>
              <a:ea typeface="DM Serif Display"/>
              <a:cs typeface="DM Serif Display"/>
              <a:sym typeface="DM Serif Display"/>
            </a:endParaRPr>
          </a:p>
        </p:txBody>
      </p:sp>
      <p:sp>
        <p:nvSpPr>
          <p:cNvPr id="123" name="Google Shape;123;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l">
              <a:spcBef>
                <a:spcPts val="0"/>
              </a:spcBef>
              <a:spcAft>
                <a:spcPts val="1200"/>
              </a:spcAft>
              <a:buNone/>
            </a:pPr>
            <a:r>
              <a:rPr b="1" lang="en-GB" sz="1400">
                <a:solidFill>
                  <a:srgbClr val="000000"/>
                </a:solidFill>
                <a:latin typeface="DM Sans"/>
                <a:ea typeface="DM Sans"/>
                <a:cs typeface="DM Sans"/>
                <a:sym typeface="DM Sans"/>
              </a:rPr>
              <a:t>2. Admin/Faculty Dashboard</a:t>
            </a:r>
            <a:endParaRPr sz="1400">
              <a:solidFill>
                <a:srgbClr val="000000"/>
              </a:solidFill>
              <a:latin typeface="DM Sans Medium"/>
              <a:ea typeface="DM Sans Medium"/>
              <a:cs typeface="DM Sans Medium"/>
              <a:sym typeface="DM Sans Medium"/>
            </a:endParaRPr>
          </a:p>
        </p:txBody>
      </p:sp>
      <p:pic>
        <p:nvPicPr>
          <p:cNvPr id="124" name="Google Shape;124;p19"/>
          <p:cNvPicPr preferRelativeResize="0"/>
          <p:nvPr/>
        </p:nvPicPr>
        <p:blipFill rotWithShape="1">
          <a:blip r:embed="rId3">
            <a:alphaModFix/>
          </a:blip>
          <a:srcRect b="874" l="0" r="0" t="884"/>
          <a:stretch/>
        </p:blipFill>
        <p:spPr>
          <a:xfrm>
            <a:off x="914425" y="1663125"/>
            <a:ext cx="5477698" cy="2637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a:latin typeface="DM Serif Display"/>
                <a:ea typeface="DM Serif Display"/>
                <a:cs typeface="DM Serif Display"/>
                <a:sym typeface="DM Serif Display"/>
              </a:rPr>
              <a:t>Application</a:t>
            </a:r>
            <a:endParaRPr>
              <a:latin typeface="DM Serif Display"/>
              <a:ea typeface="DM Serif Display"/>
              <a:cs typeface="DM Serif Display"/>
              <a:sym typeface="DM Serif Display"/>
            </a:endParaRPr>
          </a:p>
        </p:txBody>
      </p:sp>
      <p:sp>
        <p:nvSpPr>
          <p:cNvPr id="130" name="Google Shape;130;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l">
              <a:spcBef>
                <a:spcPts val="0"/>
              </a:spcBef>
              <a:spcAft>
                <a:spcPts val="1200"/>
              </a:spcAft>
              <a:buNone/>
            </a:pPr>
            <a:r>
              <a:rPr b="1" lang="en-GB" sz="1400">
                <a:solidFill>
                  <a:srgbClr val="000000"/>
                </a:solidFill>
                <a:latin typeface="DM Sans"/>
                <a:ea typeface="DM Sans"/>
                <a:cs typeface="DM Sans"/>
                <a:sym typeface="DM Sans"/>
              </a:rPr>
              <a:t>3</a:t>
            </a:r>
            <a:r>
              <a:rPr b="1" lang="en-GB" sz="1400">
                <a:solidFill>
                  <a:srgbClr val="000000"/>
                </a:solidFill>
                <a:latin typeface="DM Sans"/>
                <a:ea typeface="DM Sans"/>
                <a:cs typeface="DM Sans"/>
                <a:sym typeface="DM Sans"/>
              </a:rPr>
              <a:t>. Add Student</a:t>
            </a:r>
            <a:endParaRPr sz="1400">
              <a:solidFill>
                <a:srgbClr val="000000"/>
              </a:solidFill>
              <a:latin typeface="DM Sans Medium"/>
              <a:ea typeface="DM Sans Medium"/>
              <a:cs typeface="DM Sans Medium"/>
              <a:sym typeface="DM Sans Medium"/>
            </a:endParaRPr>
          </a:p>
        </p:txBody>
      </p:sp>
      <p:pic>
        <p:nvPicPr>
          <p:cNvPr id="131" name="Google Shape;131;p20"/>
          <p:cNvPicPr preferRelativeResize="0"/>
          <p:nvPr/>
        </p:nvPicPr>
        <p:blipFill rotWithShape="1">
          <a:blip r:embed="rId3">
            <a:alphaModFix/>
          </a:blip>
          <a:srcRect b="436" l="0" r="0" t="426"/>
          <a:stretch/>
        </p:blipFill>
        <p:spPr>
          <a:xfrm>
            <a:off x="914425" y="1663125"/>
            <a:ext cx="5477698" cy="2637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a:latin typeface="DM Serif Display"/>
                <a:ea typeface="DM Serif Display"/>
                <a:cs typeface="DM Serif Display"/>
                <a:sym typeface="DM Serif Display"/>
              </a:rPr>
              <a:t>Application</a:t>
            </a:r>
            <a:endParaRPr>
              <a:latin typeface="DM Serif Display"/>
              <a:ea typeface="DM Serif Display"/>
              <a:cs typeface="DM Serif Display"/>
              <a:sym typeface="DM Serif Display"/>
            </a:endParaRPr>
          </a:p>
        </p:txBody>
      </p:sp>
      <p:sp>
        <p:nvSpPr>
          <p:cNvPr id="137" name="Google Shape;137;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l">
              <a:spcBef>
                <a:spcPts val="0"/>
              </a:spcBef>
              <a:spcAft>
                <a:spcPts val="1200"/>
              </a:spcAft>
              <a:buNone/>
            </a:pPr>
            <a:r>
              <a:rPr b="1" lang="en-GB" sz="1400">
                <a:solidFill>
                  <a:srgbClr val="000000"/>
                </a:solidFill>
                <a:latin typeface="DM Sans"/>
                <a:ea typeface="DM Sans"/>
                <a:cs typeface="DM Sans"/>
                <a:sym typeface="DM Sans"/>
              </a:rPr>
              <a:t>4</a:t>
            </a:r>
            <a:r>
              <a:rPr b="1" lang="en-GB" sz="1400">
                <a:solidFill>
                  <a:srgbClr val="000000"/>
                </a:solidFill>
                <a:latin typeface="DM Sans"/>
                <a:ea typeface="DM Sans"/>
                <a:cs typeface="DM Sans"/>
                <a:sym typeface="DM Sans"/>
              </a:rPr>
              <a:t>. Student List</a:t>
            </a:r>
            <a:endParaRPr sz="1400">
              <a:solidFill>
                <a:srgbClr val="000000"/>
              </a:solidFill>
              <a:latin typeface="DM Sans Medium"/>
              <a:ea typeface="DM Sans Medium"/>
              <a:cs typeface="DM Sans Medium"/>
              <a:sym typeface="DM Sans Medium"/>
            </a:endParaRPr>
          </a:p>
        </p:txBody>
      </p:sp>
      <p:pic>
        <p:nvPicPr>
          <p:cNvPr id="138" name="Google Shape;138;p21"/>
          <p:cNvPicPr preferRelativeResize="0"/>
          <p:nvPr/>
        </p:nvPicPr>
        <p:blipFill rotWithShape="1">
          <a:blip r:embed="rId3">
            <a:alphaModFix/>
          </a:blip>
          <a:srcRect b="219" l="0" r="0" t="219"/>
          <a:stretch/>
        </p:blipFill>
        <p:spPr>
          <a:xfrm>
            <a:off x="914425" y="1663125"/>
            <a:ext cx="5477698" cy="26373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