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61" r:id="rId4"/>
    <p:sldId id="296" r:id="rId5"/>
    <p:sldId id="297" r:id="rId6"/>
    <p:sldId id="299" r:id="rId7"/>
    <p:sldId id="300" r:id="rId8"/>
    <p:sldId id="298" r:id="rId9"/>
    <p:sldId id="271" r:id="rId10"/>
    <p:sldId id="304" r:id="rId11"/>
    <p:sldId id="301" r:id="rId12"/>
    <p:sldId id="302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Aptos Narrow" panose="020B0004020202020204" pitchFamily="34" charset="0"/>
      <p:regular r:id="rId16"/>
      <p:bold r:id="rId17"/>
      <p:italic r:id="rId18"/>
      <p:boldItalic r:id="rId19"/>
    </p:embeddedFont>
    <p:embeddedFont>
      <p:font typeface="Bebas Neue" panose="020B0606020202050201" pitchFamily="34" charset="0"/>
      <p:regular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CC2D92-8D32-4FAB-ADBC-8E9A7D854266}">
  <a:tblStyle styleId="{DDCC2D92-8D32-4FAB-ADBC-8E9A7D854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2C1A5E-F393-40B8-A2BF-DB4D6047F3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23782e9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23782e91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39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45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15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53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86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54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94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12475" y="-277148"/>
            <a:ext cx="9941551" cy="6307264"/>
            <a:chOff x="-212475" y="-277148"/>
            <a:chExt cx="9941551" cy="6307264"/>
          </a:xfrm>
        </p:grpSpPr>
        <p:sp>
          <p:nvSpPr>
            <p:cNvPr id="10" name="Google Shape;10;p2"/>
            <p:cNvSpPr/>
            <p:nvPr/>
          </p:nvSpPr>
          <p:spPr>
            <a:xfrm rot="-9305111">
              <a:off x="7315102" y="3686043"/>
              <a:ext cx="2090705" cy="1996604"/>
            </a:xfrm>
            <a:custGeom>
              <a:avLst/>
              <a:gdLst/>
              <a:ahLst/>
              <a:cxnLst/>
              <a:rect l="l" t="t" r="r" b="b"/>
              <a:pathLst>
                <a:path w="96336" h="92000" extrusionOk="0">
                  <a:moveTo>
                    <a:pt x="92566" y="34458"/>
                  </a:moveTo>
                  <a:cubicBezTo>
                    <a:pt x="90431" y="22449"/>
                    <a:pt x="80691" y="11642"/>
                    <a:pt x="78723" y="0"/>
                  </a:cubicBezTo>
                  <a:lnTo>
                    <a:pt x="0" y="0"/>
                  </a:lnTo>
                  <a:lnTo>
                    <a:pt x="0" y="91999"/>
                  </a:lnTo>
                  <a:cubicBezTo>
                    <a:pt x="19647" y="82359"/>
                    <a:pt x="40462" y="76822"/>
                    <a:pt x="60677" y="69483"/>
                  </a:cubicBezTo>
                  <a:cubicBezTo>
                    <a:pt x="75687" y="63212"/>
                    <a:pt x="96335" y="53839"/>
                    <a:pt x="92566" y="3445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 rot="10800000" flipH="1">
              <a:off x="5242016" y="-277148"/>
              <a:ext cx="4210562" cy="2688445"/>
            </a:xfrm>
            <a:custGeom>
              <a:avLst/>
              <a:gdLst/>
              <a:ahLst/>
              <a:cxnLst/>
              <a:rect l="l" t="t" r="r" b="b"/>
              <a:pathLst>
                <a:path w="173292" h="110647" extrusionOk="0">
                  <a:moveTo>
                    <a:pt x="155545" y="1435"/>
                  </a:moveTo>
                  <a:cubicBezTo>
                    <a:pt x="133029" y="6439"/>
                    <a:pt x="122388" y="30856"/>
                    <a:pt x="113615" y="50237"/>
                  </a:cubicBezTo>
                  <a:cubicBezTo>
                    <a:pt x="104876" y="68383"/>
                    <a:pt x="94235" y="66482"/>
                    <a:pt x="76088" y="65881"/>
                  </a:cubicBezTo>
                  <a:cubicBezTo>
                    <a:pt x="51071" y="64614"/>
                    <a:pt x="23551" y="69617"/>
                    <a:pt x="7906" y="91500"/>
                  </a:cubicBezTo>
                  <a:cubicBezTo>
                    <a:pt x="3370" y="97937"/>
                    <a:pt x="901" y="104342"/>
                    <a:pt x="1" y="110647"/>
                  </a:cubicBezTo>
                  <a:lnTo>
                    <a:pt x="173291" y="110647"/>
                  </a:lnTo>
                  <a:lnTo>
                    <a:pt x="173291" y="2936"/>
                  </a:lnTo>
                  <a:cubicBezTo>
                    <a:pt x="168054" y="735"/>
                    <a:pt x="162150" y="1"/>
                    <a:pt x="155545" y="143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12475" y="-202900"/>
              <a:ext cx="2090732" cy="1996630"/>
            </a:xfrm>
            <a:custGeom>
              <a:avLst/>
              <a:gdLst/>
              <a:ahLst/>
              <a:cxnLst/>
              <a:rect l="l" t="t" r="r" b="b"/>
              <a:pathLst>
                <a:path w="96336" h="92000" extrusionOk="0">
                  <a:moveTo>
                    <a:pt x="92566" y="34458"/>
                  </a:moveTo>
                  <a:cubicBezTo>
                    <a:pt x="90431" y="22449"/>
                    <a:pt x="80691" y="11642"/>
                    <a:pt x="78723" y="0"/>
                  </a:cubicBezTo>
                  <a:lnTo>
                    <a:pt x="0" y="0"/>
                  </a:lnTo>
                  <a:lnTo>
                    <a:pt x="0" y="91999"/>
                  </a:lnTo>
                  <a:cubicBezTo>
                    <a:pt x="19647" y="82359"/>
                    <a:pt x="40462" y="76822"/>
                    <a:pt x="60677" y="69483"/>
                  </a:cubicBezTo>
                  <a:cubicBezTo>
                    <a:pt x="75687" y="63212"/>
                    <a:pt x="96335" y="53839"/>
                    <a:pt x="92566" y="3445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690719"/>
            <a:ext cx="5241000" cy="3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6975"/>
            <a:ext cx="524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3"/>
          <p:cNvGrpSpPr/>
          <p:nvPr/>
        </p:nvGrpSpPr>
        <p:grpSpPr>
          <a:xfrm flipH="1">
            <a:off x="-1282845" y="-889506"/>
            <a:ext cx="10737219" cy="6109157"/>
            <a:chOff x="-345743" y="-889506"/>
            <a:chExt cx="10737219" cy="6109157"/>
          </a:xfrm>
        </p:grpSpPr>
        <p:sp>
          <p:nvSpPr>
            <p:cNvPr id="178" name="Google Shape;178;p23"/>
            <p:cNvSpPr/>
            <p:nvPr/>
          </p:nvSpPr>
          <p:spPr>
            <a:xfrm flipH="1">
              <a:off x="-345743" y="1120002"/>
              <a:ext cx="4035570" cy="4099342"/>
            </a:xfrm>
            <a:custGeom>
              <a:avLst/>
              <a:gdLst/>
              <a:ahLst/>
              <a:cxnLst/>
              <a:rect l="l" t="t" r="r" b="b"/>
              <a:pathLst>
                <a:path w="192010" h="178271" extrusionOk="0">
                  <a:moveTo>
                    <a:pt x="192010" y="5320"/>
                  </a:moveTo>
                  <a:cubicBezTo>
                    <a:pt x="169821" y="1"/>
                    <a:pt x="145109" y="2888"/>
                    <a:pt x="128908" y="19484"/>
                  </a:cubicBezTo>
                  <a:cubicBezTo>
                    <a:pt x="103832" y="45138"/>
                    <a:pt x="139729" y="79333"/>
                    <a:pt x="128908" y="107844"/>
                  </a:cubicBezTo>
                  <a:cubicBezTo>
                    <a:pt x="122616" y="123802"/>
                    <a:pt x="103832" y="129486"/>
                    <a:pt x="89576" y="134045"/>
                  </a:cubicBezTo>
                  <a:cubicBezTo>
                    <a:pt x="66202" y="141462"/>
                    <a:pt x="43405" y="147723"/>
                    <a:pt x="22311" y="160276"/>
                  </a:cubicBezTo>
                  <a:cubicBezTo>
                    <a:pt x="14712" y="165079"/>
                    <a:pt x="6778" y="171128"/>
                    <a:pt x="0" y="178271"/>
                  </a:cubicBezTo>
                  <a:lnTo>
                    <a:pt x="191979" y="178271"/>
                  </a:lnTo>
                  <a:lnTo>
                    <a:pt x="191979" y="53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6252424" y="3282775"/>
              <a:ext cx="2947264" cy="1936876"/>
            </a:xfrm>
            <a:custGeom>
              <a:avLst/>
              <a:gdLst/>
              <a:ahLst/>
              <a:cxnLst/>
              <a:rect l="l" t="t" r="r" b="b"/>
              <a:pathLst>
                <a:path w="173292" h="110647" extrusionOk="0">
                  <a:moveTo>
                    <a:pt x="155545" y="1435"/>
                  </a:moveTo>
                  <a:cubicBezTo>
                    <a:pt x="133029" y="6439"/>
                    <a:pt x="122388" y="30856"/>
                    <a:pt x="113615" y="50237"/>
                  </a:cubicBezTo>
                  <a:cubicBezTo>
                    <a:pt x="104876" y="68383"/>
                    <a:pt x="94235" y="66482"/>
                    <a:pt x="76088" y="65881"/>
                  </a:cubicBezTo>
                  <a:cubicBezTo>
                    <a:pt x="51071" y="64614"/>
                    <a:pt x="23551" y="69617"/>
                    <a:pt x="7906" y="91500"/>
                  </a:cubicBezTo>
                  <a:cubicBezTo>
                    <a:pt x="3370" y="97937"/>
                    <a:pt x="901" y="104342"/>
                    <a:pt x="1" y="110647"/>
                  </a:cubicBezTo>
                  <a:lnTo>
                    <a:pt x="173291" y="110647"/>
                  </a:lnTo>
                  <a:lnTo>
                    <a:pt x="173291" y="2936"/>
                  </a:lnTo>
                  <a:cubicBezTo>
                    <a:pt x="168054" y="735"/>
                    <a:pt x="162150" y="1"/>
                    <a:pt x="155545" y="143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3"/>
            <p:cNvSpPr/>
            <p:nvPr/>
          </p:nvSpPr>
          <p:spPr>
            <a:xfrm rot="10800000" flipH="1">
              <a:off x="6355974" y="-889506"/>
              <a:ext cx="4035501" cy="2948380"/>
            </a:xfrm>
            <a:custGeom>
              <a:avLst/>
              <a:gdLst/>
              <a:ahLst/>
              <a:cxnLst/>
              <a:rect l="l" t="t" r="r" b="b"/>
              <a:pathLst>
                <a:path w="240674" h="175839" extrusionOk="0">
                  <a:moveTo>
                    <a:pt x="236753" y="130367"/>
                  </a:moveTo>
                  <a:cubicBezTo>
                    <a:pt x="240674" y="100214"/>
                    <a:pt x="218758" y="101491"/>
                    <a:pt x="201129" y="82038"/>
                  </a:cubicBezTo>
                  <a:cubicBezTo>
                    <a:pt x="186600" y="66050"/>
                    <a:pt x="191311" y="22280"/>
                    <a:pt x="150976" y="11642"/>
                  </a:cubicBezTo>
                  <a:cubicBezTo>
                    <a:pt x="106841" y="0"/>
                    <a:pt x="92951" y="36019"/>
                    <a:pt x="81978" y="56323"/>
                  </a:cubicBezTo>
                  <a:cubicBezTo>
                    <a:pt x="70974" y="76597"/>
                    <a:pt x="10700" y="79788"/>
                    <a:pt x="3253" y="119576"/>
                  </a:cubicBezTo>
                  <a:cubicBezTo>
                    <a:pt x="0" y="136841"/>
                    <a:pt x="11520" y="158939"/>
                    <a:pt x="36475" y="175839"/>
                  </a:cubicBezTo>
                  <a:lnTo>
                    <a:pt x="202861" y="175839"/>
                  </a:lnTo>
                  <a:cubicBezTo>
                    <a:pt x="223500" y="160458"/>
                    <a:pt x="235263" y="141704"/>
                    <a:pt x="236753" y="13036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 rot="10800000">
            <a:off x="-685164" y="-296612"/>
            <a:ext cx="10399664" cy="5619863"/>
            <a:chOff x="-418455" y="-296597"/>
            <a:chExt cx="10399664" cy="5619863"/>
          </a:xfrm>
        </p:grpSpPr>
        <p:sp>
          <p:nvSpPr>
            <p:cNvPr id="40" name="Google Shape;40;p6"/>
            <p:cNvSpPr/>
            <p:nvPr/>
          </p:nvSpPr>
          <p:spPr>
            <a:xfrm>
              <a:off x="-418455" y="-296597"/>
              <a:ext cx="1806136" cy="1296157"/>
            </a:xfrm>
            <a:custGeom>
              <a:avLst/>
              <a:gdLst/>
              <a:ahLst/>
              <a:cxnLst/>
              <a:rect l="l" t="t" r="r" b="b"/>
              <a:pathLst>
                <a:path w="111887" h="103589" extrusionOk="0">
                  <a:moveTo>
                    <a:pt x="83953" y="85929"/>
                  </a:moveTo>
                  <a:cubicBezTo>
                    <a:pt x="106172" y="69394"/>
                    <a:pt x="111887" y="43193"/>
                    <a:pt x="109029" y="16384"/>
                  </a:cubicBezTo>
                  <a:cubicBezTo>
                    <a:pt x="108330" y="10639"/>
                    <a:pt x="107662" y="5198"/>
                    <a:pt x="107236" y="1"/>
                  </a:cubicBezTo>
                  <a:lnTo>
                    <a:pt x="0" y="1"/>
                  </a:lnTo>
                  <a:lnTo>
                    <a:pt x="0" y="87753"/>
                  </a:lnTo>
                  <a:cubicBezTo>
                    <a:pt x="2827" y="88209"/>
                    <a:pt x="5562" y="88756"/>
                    <a:pt x="8176" y="89303"/>
                  </a:cubicBezTo>
                  <a:cubicBezTo>
                    <a:pt x="33800" y="93893"/>
                    <a:pt x="60579" y="103589"/>
                    <a:pt x="83953" y="859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7692400" y="3651038"/>
              <a:ext cx="2288810" cy="1672229"/>
            </a:xfrm>
            <a:custGeom>
              <a:avLst/>
              <a:gdLst/>
              <a:ahLst/>
              <a:cxnLst/>
              <a:rect l="l" t="t" r="r" b="b"/>
              <a:pathLst>
                <a:path w="240674" h="175839" extrusionOk="0">
                  <a:moveTo>
                    <a:pt x="236753" y="130367"/>
                  </a:moveTo>
                  <a:cubicBezTo>
                    <a:pt x="240674" y="100214"/>
                    <a:pt x="218758" y="101491"/>
                    <a:pt x="201129" y="82038"/>
                  </a:cubicBezTo>
                  <a:cubicBezTo>
                    <a:pt x="186600" y="66050"/>
                    <a:pt x="191311" y="22280"/>
                    <a:pt x="150976" y="11642"/>
                  </a:cubicBezTo>
                  <a:cubicBezTo>
                    <a:pt x="106841" y="0"/>
                    <a:pt x="92951" y="36019"/>
                    <a:pt x="81978" y="56323"/>
                  </a:cubicBezTo>
                  <a:cubicBezTo>
                    <a:pt x="70974" y="76597"/>
                    <a:pt x="10700" y="79788"/>
                    <a:pt x="3253" y="119576"/>
                  </a:cubicBezTo>
                  <a:cubicBezTo>
                    <a:pt x="0" y="136841"/>
                    <a:pt x="11520" y="158939"/>
                    <a:pt x="36475" y="175839"/>
                  </a:cubicBezTo>
                  <a:lnTo>
                    <a:pt x="202861" y="175839"/>
                  </a:lnTo>
                  <a:cubicBezTo>
                    <a:pt x="223500" y="160458"/>
                    <a:pt x="235263" y="141704"/>
                    <a:pt x="236753" y="13036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76700" y="-316367"/>
            <a:ext cx="9220700" cy="5480817"/>
            <a:chOff x="-76700" y="-316367"/>
            <a:chExt cx="9220700" cy="5480817"/>
          </a:xfrm>
        </p:grpSpPr>
        <p:sp>
          <p:nvSpPr>
            <p:cNvPr id="31" name="Google Shape;31;p5"/>
            <p:cNvSpPr/>
            <p:nvPr/>
          </p:nvSpPr>
          <p:spPr>
            <a:xfrm>
              <a:off x="-76700" y="-316367"/>
              <a:ext cx="3007681" cy="2316875"/>
            </a:xfrm>
            <a:custGeom>
              <a:avLst/>
              <a:gdLst/>
              <a:ahLst/>
              <a:cxnLst/>
              <a:rect l="l" t="t" r="r" b="b"/>
              <a:pathLst>
                <a:path w="112848" h="86929" extrusionOk="0">
                  <a:moveTo>
                    <a:pt x="49302" y="48134"/>
                  </a:moveTo>
                  <a:cubicBezTo>
                    <a:pt x="63679" y="27720"/>
                    <a:pt x="94434" y="38528"/>
                    <a:pt x="108411" y="16979"/>
                  </a:cubicBezTo>
                  <a:cubicBezTo>
                    <a:pt x="112113" y="11542"/>
                    <a:pt x="112847" y="5771"/>
                    <a:pt x="111880" y="0"/>
                  </a:cubicBezTo>
                  <a:lnTo>
                    <a:pt x="0" y="0"/>
                  </a:lnTo>
                  <a:lnTo>
                    <a:pt x="0" y="86929"/>
                  </a:lnTo>
                  <a:cubicBezTo>
                    <a:pt x="6104" y="86195"/>
                    <a:pt x="12042" y="84594"/>
                    <a:pt x="17713" y="81692"/>
                  </a:cubicBezTo>
                  <a:cubicBezTo>
                    <a:pt x="32490" y="74520"/>
                    <a:pt x="40129" y="60910"/>
                    <a:pt x="49302" y="4813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598825" y="2000500"/>
              <a:ext cx="2545175" cy="3163950"/>
            </a:xfrm>
            <a:custGeom>
              <a:avLst/>
              <a:gdLst/>
              <a:ahLst/>
              <a:cxnLst/>
              <a:rect l="l" t="t" r="r" b="b"/>
              <a:pathLst>
                <a:path w="101807" h="126558" extrusionOk="0">
                  <a:moveTo>
                    <a:pt x="101806" y="0"/>
                  </a:moveTo>
                  <a:cubicBezTo>
                    <a:pt x="99938" y="1101"/>
                    <a:pt x="98137" y="2335"/>
                    <a:pt x="96436" y="3770"/>
                  </a:cubicBezTo>
                  <a:cubicBezTo>
                    <a:pt x="83627" y="14577"/>
                    <a:pt x="77255" y="31323"/>
                    <a:pt x="72085" y="46934"/>
                  </a:cubicBezTo>
                  <a:cubicBezTo>
                    <a:pt x="66081" y="64513"/>
                    <a:pt x="59709" y="82059"/>
                    <a:pt x="47301" y="96469"/>
                  </a:cubicBezTo>
                  <a:cubicBezTo>
                    <a:pt x="34925" y="110713"/>
                    <a:pt x="17913" y="120753"/>
                    <a:pt x="0" y="126558"/>
                  </a:cubicBezTo>
                  <a:lnTo>
                    <a:pt x="101806" y="12655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993583" y="1967477"/>
            <a:ext cx="30078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1142625" y="1967477"/>
            <a:ext cx="30078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142616" y="1543300"/>
            <a:ext cx="3007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993584" y="1543300"/>
            <a:ext cx="3007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 rot="10800000">
            <a:off x="-1051529" y="-608037"/>
            <a:ext cx="10766029" cy="5931287"/>
            <a:chOff x="-418455" y="-296595"/>
            <a:chExt cx="10766029" cy="5931287"/>
          </a:xfrm>
        </p:grpSpPr>
        <p:sp>
          <p:nvSpPr>
            <p:cNvPr id="53" name="Google Shape;53;p8"/>
            <p:cNvSpPr/>
            <p:nvPr/>
          </p:nvSpPr>
          <p:spPr>
            <a:xfrm>
              <a:off x="-418455" y="-296595"/>
              <a:ext cx="3139829" cy="2253320"/>
            </a:xfrm>
            <a:custGeom>
              <a:avLst/>
              <a:gdLst/>
              <a:ahLst/>
              <a:cxnLst/>
              <a:rect l="l" t="t" r="r" b="b"/>
              <a:pathLst>
                <a:path w="111887" h="103589" extrusionOk="0">
                  <a:moveTo>
                    <a:pt x="83953" y="85929"/>
                  </a:moveTo>
                  <a:cubicBezTo>
                    <a:pt x="106172" y="69394"/>
                    <a:pt x="111887" y="43193"/>
                    <a:pt x="109029" y="16384"/>
                  </a:cubicBezTo>
                  <a:cubicBezTo>
                    <a:pt x="108330" y="10639"/>
                    <a:pt x="107662" y="5198"/>
                    <a:pt x="107236" y="1"/>
                  </a:cubicBezTo>
                  <a:lnTo>
                    <a:pt x="0" y="1"/>
                  </a:lnTo>
                  <a:lnTo>
                    <a:pt x="0" y="87753"/>
                  </a:lnTo>
                  <a:cubicBezTo>
                    <a:pt x="2827" y="88209"/>
                    <a:pt x="5562" y="88756"/>
                    <a:pt x="8176" y="89303"/>
                  </a:cubicBezTo>
                  <a:cubicBezTo>
                    <a:pt x="33800" y="93893"/>
                    <a:pt x="60579" y="103589"/>
                    <a:pt x="83953" y="859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6617127" y="2909187"/>
              <a:ext cx="3730447" cy="2725505"/>
            </a:xfrm>
            <a:custGeom>
              <a:avLst/>
              <a:gdLst/>
              <a:ahLst/>
              <a:cxnLst/>
              <a:rect l="l" t="t" r="r" b="b"/>
              <a:pathLst>
                <a:path w="240674" h="175839" extrusionOk="0">
                  <a:moveTo>
                    <a:pt x="236753" y="130367"/>
                  </a:moveTo>
                  <a:cubicBezTo>
                    <a:pt x="240674" y="100214"/>
                    <a:pt x="218758" y="101491"/>
                    <a:pt x="201129" y="82038"/>
                  </a:cubicBezTo>
                  <a:cubicBezTo>
                    <a:pt x="186600" y="66050"/>
                    <a:pt x="191311" y="22280"/>
                    <a:pt x="150976" y="11642"/>
                  </a:cubicBezTo>
                  <a:cubicBezTo>
                    <a:pt x="106841" y="0"/>
                    <a:pt x="92951" y="36019"/>
                    <a:pt x="81978" y="56323"/>
                  </a:cubicBezTo>
                  <a:cubicBezTo>
                    <a:pt x="70974" y="76597"/>
                    <a:pt x="10700" y="79788"/>
                    <a:pt x="3253" y="119576"/>
                  </a:cubicBezTo>
                  <a:cubicBezTo>
                    <a:pt x="0" y="136841"/>
                    <a:pt x="11520" y="158939"/>
                    <a:pt x="36475" y="175839"/>
                  </a:cubicBezTo>
                  <a:lnTo>
                    <a:pt x="202861" y="175839"/>
                  </a:lnTo>
                  <a:cubicBezTo>
                    <a:pt x="223500" y="160458"/>
                    <a:pt x="235263" y="141704"/>
                    <a:pt x="236753" y="13036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-384524" y="-277148"/>
            <a:ext cx="9837103" cy="5603800"/>
            <a:chOff x="-384524" y="-277148"/>
            <a:chExt cx="9837103" cy="5603800"/>
          </a:xfrm>
        </p:grpSpPr>
        <p:sp>
          <p:nvSpPr>
            <p:cNvPr id="58" name="Google Shape;58;p9"/>
            <p:cNvSpPr/>
            <p:nvPr/>
          </p:nvSpPr>
          <p:spPr>
            <a:xfrm rot="10800000" flipH="1">
              <a:off x="5242016" y="-277148"/>
              <a:ext cx="4210562" cy="2688445"/>
            </a:xfrm>
            <a:custGeom>
              <a:avLst/>
              <a:gdLst/>
              <a:ahLst/>
              <a:cxnLst/>
              <a:rect l="l" t="t" r="r" b="b"/>
              <a:pathLst>
                <a:path w="173292" h="110647" extrusionOk="0">
                  <a:moveTo>
                    <a:pt x="155545" y="1435"/>
                  </a:moveTo>
                  <a:cubicBezTo>
                    <a:pt x="133029" y="6439"/>
                    <a:pt x="122388" y="30856"/>
                    <a:pt x="113615" y="50237"/>
                  </a:cubicBezTo>
                  <a:cubicBezTo>
                    <a:pt x="104876" y="68383"/>
                    <a:pt x="94235" y="66482"/>
                    <a:pt x="76088" y="65881"/>
                  </a:cubicBezTo>
                  <a:cubicBezTo>
                    <a:pt x="51071" y="64614"/>
                    <a:pt x="23551" y="69617"/>
                    <a:pt x="7906" y="91500"/>
                  </a:cubicBezTo>
                  <a:cubicBezTo>
                    <a:pt x="3370" y="97937"/>
                    <a:pt x="901" y="104342"/>
                    <a:pt x="1" y="110647"/>
                  </a:cubicBezTo>
                  <a:lnTo>
                    <a:pt x="173291" y="110647"/>
                  </a:lnTo>
                  <a:lnTo>
                    <a:pt x="173291" y="2936"/>
                  </a:lnTo>
                  <a:cubicBezTo>
                    <a:pt x="168054" y="735"/>
                    <a:pt x="162150" y="1"/>
                    <a:pt x="155545" y="143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-212475" y="-202900"/>
              <a:ext cx="2090732" cy="1996630"/>
            </a:xfrm>
            <a:custGeom>
              <a:avLst/>
              <a:gdLst/>
              <a:ahLst/>
              <a:cxnLst/>
              <a:rect l="l" t="t" r="r" b="b"/>
              <a:pathLst>
                <a:path w="96336" h="92000" extrusionOk="0">
                  <a:moveTo>
                    <a:pt x="92566" y="34458"/>
                  </a:moveTo>
                  <a:cubicBezTo>
                    <a:pt x="90431" y="22449"/>
                    <a:pt x="80691" y="11642"/>
                    <a:pt x="78723" y="0"/>
                  </a:cubicBezTo>
                  <a:lnTo>
                    <a:pt x="0" y="0"/>
                  </a:lnTo>
                  <a:lnTo>
                    <a:pt x="0" y="91999"/>
                  </a:lnTo>
                  <a:cubicBezTo>
                    <a:pt x="19647" y="82359"/>
                    <a:pt x="40462" y="76822"/>
                    <a:pt x="60677" y="69483"/>
                  </a:cubicBezTo>
                  <a:cubicBezTo>
                    <a:pt x="75687" y="63212"/>
                    <a:pt x="96335" y="53839"/>
                    <a:pt x="92566" y="3445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9"/>
            <p:cNvSpPr/>
            <p:nvPr/>
          </p:nvSpPr>
          <p:spPr>
            <a:xfrm flipH="1">
              <a:off x="-384524" y="3330027"/>
              <a:ext cx="3127054" cy="1996625"/>
            </a:xfrm>
            <a:custGeom>
              <a:avLst/>
              <a:gdLst/>
              <a:ahLst/>
              <a:cxnLst/>
              <a:rect l="l" t="t" r="r" b="b"/>
              <a:pathLst>
                <a:path w="173292" h="110647" extrusionOk="0">
                  <a:moveTo>
                    <a:pt x="155545" y="1435"/>
                  </a:moveTo>
                  <a:cubicBezTo>
                    <a:pt x="133029" y="6439"/>
                    <a:pt x="122388" y="30856"/>
                    <a:pt x="113615" y="50237"/>
                  </a:cubicBezTo>
                  <a:cubicBezTo>
                    <a:pt x="104876" y="68383"/>
                    <a:pt x="94235" y="66482"/>
                    <a:pt x="76088" y="65881"/>
                  </a:cubicBezTo>
                  <a:cubicBezTo>
                    <a:pt x="51071" y="64614"/>
                    <a:pt x="23551" y="69617"/>
                    <a:pt x="7906" y="91500"/>
                  </a:cubicBezTo>
                  <a:cubicBezTo>
                    <a:pt x="3370" y="97937"/>
                    <a:pt x="901" y="104342"/>
                    <a:pt x="1" y="110647"/>
                  </a:cubicBezTo>
                  <a:lnTo>
                    <a:pt x="173291" y="110647"/>
                  </a:lnTo>
                  <a:lnTo>
                    <a:pt x="173291" y="2936"/>
                  </a:lnTo>
                  <a:cubicBezTo>
                    <a:pt x="168054" y="735"/>
                    <a:pt x="162150" y="1"/>
                    <a:pt x="155545" y="143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9"/>
            <p:cNvSpPr/>
            <p:nvPr/>
          </p:nvSpPr>
          <p:spPr>
            <a:xfrm rot="10800000">
              <a:off x="7165981" y="3383839"/>
              <a:ext cx="1978019" cy="1888990"/>
            </a:xfrm>
            <a:custGeom>
              <a:avLst/>
              <a:gdLst/>
              <a:ahLst/>
              <a:cxnLst/>
              <a:rect l="l" t="t" r="r" b="b"/>
              <a:pathLst>
                <a:path w="96336" h="92000" extrusionOk="0">
                  <a:moveTo>
                    <a:pt x="92566" y="34458"/>
                  </a:moveTo>
                  <a:cubicBezTo>
                    <a:pt x="90431" y="22449"/>
                    <a:pt x="80691" y="11642"/>
                    <a:pt x="78723" y="0"/>
                  </a:cubicBezTo>
                  <a:lnTo>
                    <a:pt x="0" y="0"/>
                  </a:lnTo>
                  <a:lnTo>
                    <a:pt x="0" y="91999"/>
                  </a:lnTo>
                  <a:cubicBezTo>
                    <a:pt x="19647" y="82359"/>
                    <a:pt x="40462" y="76822"/>
                    <a:pt x="60677" y="69483"/>
                  </a:cubicBezTo>
                  <a:cubicBezTo>
                    <a:pt x="75687" y="63212"/>
                    <a:pt x="96335" y="53839"/>
                    <a:pt x="92566" y="3445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0"/>
          <p:cNvGrpSpPr/>
          <p:nvPr/>
        </p:nvGrpSpPr>
        <p:grpSpPr>
          <a:xfrm>
            <a:off x="-1224892" y="-761184"/>
            <a:ext cx="10590483" cy="5980835"/>
            <a:chOff x="-1224892" y="-761184"/>
            <a:chExt cx="10590483" cy="5980835"/>
          </a:xfrm>
        </p:grpSpPr>
        <p:sp>
          <p:nvSpPr>
            <p:cNvPr id="66" name="Google Shape;66;p10"/>
            <p:cNvSpPr/>
            <p:nvPr/>
          </p:nvSpPr>
          <p:spPr>
            <a:xfrm>
              <a:off x="4000352" y="-230801"/>
              <a:ext cx="5365239" cy="5450190"/>
            </a:xfrm>
            <a:custGeom>
              <a:avLst/>
              <a:gdLst/>
              <a:ahLst/>
              <a:cxnLst/>
              <a:rect l="l" t="t" r="r" b="b"/>
              <a:pathLst>
                <a:path w="192010" h="178271" extrusionOk="0">
                  <a:moveTo>
                    <a:pt x="192010" y="5320"/>
                  </a:moveTo>
                  <a:cubicBezTo>
                    <a:pt x="169821" y="1"/>
                    <a:pt x="145109" y="2888"/>
                    <a:pt x="128908" y="19484"/>
                  </a:cubicBezTo>
                  <a:cubicBezTo>
                    <a:pt x="103832" y="45138"/>
                    <a:pt x="139729" y="79333"/>
                    <a:pt x="128908" y="107844"/>
                  </a:cubicBezTo>
                  <a:cubicBezTo>
                    <a:pt x="122616" y="123802"/>
                    <a:pt x="103832" y="129486"/>
                    <a:pt x="89576" y="134045"/>
                  </a:cubicBezTo>
                  <a:cubicBezTo>
                    <a:pt x="66202" y="141462"/>
                    <a:pt x="43405" y="147723"/>
                    <a:pt x="22311" y="160276"/>
                  </a:cubicBezTo>
                  <a:cubicBezTo>
                    <a:pt x="14712" y="165079"/>
                    <a:pt x="6778" y="171128"/>
                    <a:pt x="0" y="178271"/>
                  </a:cubicBezTo>
                  <a:lnTo>
                    <a:pt x="191979" y="178271"/>
                  </a:lnTo>
                  <a:lnTo>
                    <a:pt x="191979" y="53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0"/>
            <p:cNvSpPr/>
            <p:nvPr/>
          </p:nvSpPr>
          <p:spPr>
            <a:xfrm flipH="1">
              <a:off x="-454539" y="3282775"/>
              <a:ext cx="2947264" cy="1936876"/>
            </a:xfrm>
            <a:custGeom>
              <a:avLst/>
              <a:gdLst/>
              <a:ahLst/>
              <a:cxnLst/>
              <a:rect l="l" t="t" r="r" b="b"/>
              <a:pathLst>
                <a:path w="173292" h="110647" extrusionOk="0">
                  <a:moveTo>
                    <a:pt x="155545" y="1435"/>
                  </a:moveTo>
                  <a:cubicBezTo>
                    <a:pt x="133029" y="6439"/>
                    <a:pt x="122388" y="30856"/>
                    <a:pt x="113615" y="50237"/>
                  </a:cubicBezTo>
                  <a:cubicBezTo>
                    <a:pt x="104876" y="68383"/>
                    <a:pt x="94235" y="66482"/>
                    <a:pt x="76088" y="65881"/>
                  </a:cubicBezTo>
                  <a:cubicBezTo>
                    <a:pt x="51071" y="64614"/>
                    <a:pt x="23551" y="69617"/>
                    <a:pt x="7906" y="91500"/>
                  </a:cubicBezTo>
                  <a:cubicBezTo>
                    <a:pt x="3370" y="97937"/>
                    <a:pt x="901" y="104342"/>
                    <a:pt x="1" y="110647"/>
                  </a:cubicBezTo>
                  <a:lnTo>
                    <a:pt x="173291" y="110647"/>
                  </a:lnTo>
                  <a:lnTo>
                    <a:pt x="173291" y="2936"/>
                  </a:lnTo>
                  <a:cubicBezTo>
                    <a:pt x="168054" y="735"/>
                    <a:pt x="162150" y="1"/>
                    <a:pt x="155545" y="143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0"/>
            <p:cNvSpPr/>
            <p:nvPr/>
          </p:nvSpPr>
          <p:spPr>
            <a:xfrm rot="10800000">
              <a:off x="-1224892" y="-761184"/>
              <a:ext cx="4487968" cy="3278958"/>
            </a:xfrm>
            <a:custGeom>
              <a:avLst/>
              <a:gdLst/>
              <a:ahLst/>
              <a:cxnLst/>
              <a:rect l="l" t="t" r="r" b="b"/>
              <a:pathLst>
                <a:path w="240674" h="175839" extrusionOk="0">
                  <a:moveTo>
                    <a:pt x="236753" y="130367"/>
                  </a:moveTo>
                  <a:cubicBezTo>
                    <a:pt x="240674" y="100214"/>
                    <a:pt x="218758" y="101491"/>
                    <a:pt x="201129" y="82038"/>
                  </a:cubicBezTo>
                  <a:cubicBezTo>
                    <a:pt x="186600" y="66050"/>
                    <a:pt x="191311" y="22280"/>
                    <a:pt x="150976" y="11642"/>
                  </a:cubicBezTo>
                  <a:cubicBezTo>
                    <a:pt x="106841" y="0"/>
                    <a:pt x="92951" y="36019"/>
                    <a:pt x="81978" y="56323"/>
                  </a:cubicBezTo>
                  <a:cubicBezTo>
                    <a:pt x="70974" y="76597"/>
                    <a:pt x="10700" y="79788"/>
                    <a:pt x="3253" y="119576"/>
                  </a:cubicBezTo>
                  <a:cubicBezTo>
                    <a:pt x="0" y="136841"/>
                    <a:pt x="11520" y="158939"/>
                    <a:pt x="36475" y="175839"/>
                  </a:cubicBezTo>
                  <a:lnTo>
                    <a:pt x="202861" y="175839"/>
                  </a:lnTo>
                  <a:cubicBezTo>
                    <a:pt x="223500" y="160458"/>
                    <a:pt x="235263" y="141704"/>
                    <a:pt x="236753" y="13036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-1319630" y="-1162794"/>
            <a:ext cx="10520471" cy="6382445"/>
            <a:chOff x="-1319630" y="-1162794"/>
            <a:chExt cx="10520471" cy="6382445"/>
          </a:xfrm>
        </p:grpSpPr>
        <p:sp>
          <p:nvSpPr>
            <p:cNvPr id="80" name="Google Shape;80;p13"/>
            <p:cNvSpPr/>
            <p:nvPr/>
          </p:nvSpPr>
          <p:spPr>
            <a:xfrm flipH="1">
              <a:off x="-454539" y="3282775"/>
              <a:ext cx="2947264" cy="1936876"/>
            </a:xfrm>
            <a:custGeom>
              <a:avLst/>
              <a:gdLst/>
              <a:ahLst/>
              <a:cxnLst/>
              <a:rect l="l" t="t" r="r" b="b"/>
              <a:pathLst>
                <a:path w="173292" h="110647" extrusionOk="0">
                  <a:moveTo>
                    <a:pt x="155545" y="1435"/>
                  </a:moveTo>
                  <a:cubicBezTo>
                    <a:pt x="133029" y="6439"/>
                    <a:pt x="122388" y="30856"/>
                    <a:pt x="113615" y="50237"/>
                  </a:cubicBezTo>
                  <a:cubicBezTo>
                    <a:pt x="104876" y="68383"/>
                    <a:pt x="94235" y="66482"/>
                    <a:pt x="76088" y="65881"/>
                  </a:cubicBezTo>
                  <a:cubicBezTo>
                    <a:pt x="51071" y="64614"/>
                    <a:pt x="23551" y="69617"/>
                    <a:pt x="7906" y="91500"/>
                  </a:cubicBezTo>
                  <a:cubicBezTo>
                    <a:pt x="3370" y="97937"/>
                    <a:pt x="901" y="104342"/>
                    <a:pt x="1" y="110647"/>
                  </a:cubicBezTo>
                  <a:lnTo>
                    <a:pt x="173291" y="110647"/>
                  </a:lnTo>
                  <a:lnTo>
                    <a:pt x="173291" y="2936"/>
                  </a:lnTo>
                  <a:cubicBezTo>
                    <a:pt x="168054" y="735"/>
                    <a:pt x="162150" y="1"/>
                    <a:pt x="155545" y="143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3"/>
            <p:cNvSpPr/>
            <p:nvPr/>
          </p:nvSpPr>
          <p:spPr>
            <a:xfrm rot="3341261">
              <a:off x="-1128258" y="-582154"/>
              <a:ext cx="2289526" cy="1672752"/>
            </a:xfrm>
            <a:custGeom>
              <a:avLst/>
              <a:gdLst/>
              <a:ahLst/>
              <a:cxnLst/>
              <a:rect l="l" t="t" r="r" b="b"/>
              <a:pathLst>
                <a:path w="240674" h="175839" extrusionOk="0">
                  <a:moveTo>
                    <a:pt x="236753" y="130367"/>
                  </a:moveTo>
                  <a:cubicBezTo>
                    <a:pt x="240674" y="100214"/>
                    <a:pt x="218758" y="101491"/>
                    <a:pt x="201129" y="82038"/>
                  </a:cubicBezTo>
                  <a:cubicBezTo>
                    <a:pt x="186600" y="66050"/>
                    <a:pt x="191311" y="22280"/>
                    <a:pt x="150976" y="11642"/>
                  </a:cubicBezTo>
                  <a:cubicBezTo>
                    <a:pt x="106841" y="0"/>
                    <a:pt x="92951" y="36019"/>
                    <a:pt x="81978" y="56323"/>
                  </a:cubicBezTo>
                  <a:cubicBezTo>
                    <a:pt x="70974" y="76597"/>
                    <a:pt x="10700" y="79788"/>
                    <a:pt x="3253" y="119576"/>
                  </a:cubicBezTo>
                  <a:cubicBezTo>
                    <a:pt x="0" y="136841"/>
                    <a:pt x="11520" y="158939"/>
                    <a:pt x="36475" y="175839"/>
                  </a:cubicBezTo>
                  <a:lnTo>
                    <a:pt x="202861" y="175839"/>
                  </a:lnTo>
                  <a:cubicBezTo>
                    <a:pt x="223500" y="160458"/>
                    <a:pt x="235263" y="141704"/>
                    <a:pt x="236753" y="13036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575800" y="521225"/>
              <a:ext cx="4625041" cy="4698332"/>
            </a:xfrm>
            <a:custGeom>
              <a:avLst/>
              <a:gdLst/>
              <a:ahLst/>
              <a:cxnLst/>
              <a:rect l="l" t="t" r="r" b="b"/>
              <a:pathLst>
                <a:path w="192010" h="178271" extrusionOk="0">
                  <a:moveTo>
                    <a:pt x="192010" y="5320"/>
                  </a:moveTo>
                  <a:cubicBezTo>
                    <a:pt x="169821" y="1"/>
                    <a:pt x="145109" y="2888"/>
                    <a:pt x="128908" y="19484"/>
                  </a:cubicBezTo>
                  <a:cubicBezTo>
                    <a:pt x="103832" y="45138"/>
                    <a:pt x="139729" y="79333"/>
                    <a:pt x="128908" y="107844"/>
                  </a:cubicBezTo>
                  <a:cubicBezTo>
                    <a:pt x="122616" y="123802"/>
                    <a:pt x="103832" y="129486"/>
                    <a:pt x="89576" y="134045"/>
                  </a:cubicBezTo>
                  <a:cubicBezTo>
                    <a:pt x="66202" y="141462"/>
                    <a:pt x="43405" y="147723"/>
                    <a:pt x="22311" y="160276"/>
                  </a:cubicBezTo>
                  <a:cubicBezTo>
                    <a:pt x="14712" y="165079"/>
                    <a:pt x="6778" y="171128"/>
                    <a:pt x="0" y="178271"/>
                  </a:cubicBezTo>
                  <a:lnTo>
                    <a:pt x="191979" y="178271"/>
                  </a:lnTo>
                  <a:lnTo>
                    <a:pt x="191979" y="53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521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3489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521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3489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0000" y="21115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6"/>
          </p:nvPr>
        </p:nvSpPr>
        <p:spPr>
          <a:xfrm>
            <a:off x="3419275" y="21115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7"/>
          </p:nvPr>
        </p:nvSpPr>
        <p:spPr>
          <a:xfrm>
            <a:off x="720000" y="3908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8"/>
          </p:nvPr>
        </p:nvSpPr>
        <p:spPr>
          <a:xfrm>
            <a:off x="3419275" y="3908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 flipH="1">
            <a:off x="6136319" y="-316367"/>
            <a:ext cx="3007681" cy="2316875"/>
          </a:xfrm>
          <a:custGeom>
            <a:avLst/>
            <a:gdLst/>
            <a:ahLst/>
            <a:cxnLst/>
            <a:rect l="l" t="t" r="r" b="b"/>
            <a:pathLst>
              <a:path w="112848" h="86929" extrusionOk="0">
                <a:moveTo>
                  <a:pt x="49302" y="48134"/>
                </a:moveTo>
                <a:cubicBezTo>
                  <a:pt x="63679" y="27720"/>
                  <a:pt x="94434" y="38528"/>
                  <a:pt x="108411" y="16979"/>
                </a:cubicBezTo>
                <a:cubicBezTo>
                  <a:pt x="112113" y="11542"/>
                  <a:pt x="112847" y="5771"/>
                  <a:pt x="111880" y="0"/>
                </a:cubicBezTo>
                <a:lnTo>
                  <a:pt x="0" y="0"/>
                </a:lnTo>
                <a:lnTo>
                  <a:pt x="0" y="86929"/>
                </a:lnTo>
                <a:cubicBezTo>
                  <a:pt x="6104" y="86195"/>
                  <a:pt x="12042" y="84594"/>
                  <a:pt x="17713" y="81692"/>
                </a:cubicBezTo>
                <a:cubicBezTo>
                  <a:pt x="32490" y="74520"/>
                  <a:pt x="40129" y="60910"/>
                  <a:pt x="49302" y="48134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0"/>
          <p:cNvSpPr/>
          <p:nvPr/>
        </p:nvSpPr>
        <p:spPr>
          <a:xfrm flipH="1">
            <a:off x="-76700" y="2000500"/>
            <a:ext cx="2545175" cy="3163950"/>
          </a:xfrm>
          <a:custGeom>
            <a:avLst/>
            <a:gdLst/>
            <a:ahLst/>
            <a:cxnLst/>
            <a:rect l="l" t="t" r="r" b="b"/>
            <a:pathLst>
              <a:path w="101807" h="126558" extrusionOk="0">
                <a:moveTo>
                  <a:pt x="101806" y="0"/>
                </a:moveTo>
                <a:cubicBezTo>
                  <a:pt x="99938" y="1101"/>
                  <a:pt x="98137" y="2335"/>
                  <a:pt x="96436" y="3770"/>
                </a:cubicBezTo>
                <a:cubicBezTo>
                  <a:pt x="83627" y="14577"/>
                  <a:pt x="77255" y="31323"/>
                  <a:pt x="72085" y="46934"/>
                </a:cubicBezTo>
                <a:cubicBezTo>
                  <a:pt x="66081" y="64513"/>
                  <a:pt x="59709" y="82059"/>
                  <a:pt x="47301" y="96469"/>
                </a:cubicBezTo>
                <a:cubicBezTo>
                  <a:pt x="34925" y="110713"/>
                  <a:pt x="17913" y="120753"/>
                  <a:pt x="0" y="126558"/>
                </a:cubicBezTo>
                <a:lnTo>
                  <a:pt x="101806" y="126558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>
            <a:off x="-76700" y="-316367"/>
            <a:ext cx="9220700" cy="5480817"/>
            <a:chOff x="-76700" y="-316367"/>
            <a:chExt cx="9220700" cy="5480817"/>
          </a:xfrm>
        </p:grpSpPr>
        <p:sp>
          <p:nvSpPr>
            <p:cNvPr id="174" name="Google Shape;174;p22"/>
            <p:cNvSpPr/>
            <p:nvPr/>
          </p:nvSpPr>
          <p:spPr>
            <a:xfrm>
              <a:off x="-76700" y="-316367"/>
              <a:ext cx="3007681" cy="2316875"/>
            </a:xfrm>
            <a:custGeom>
              <a:avLst/>
              <a:gdLst/>
              <a:ahLst/>
              <a:cxnLst/>
              <a:rect l="l" t="t" r="r" b="b"/>
              <a:pathLst>
                <a:path w="112848" h="86929" extrusionOk="0">
                  <a:moveTo>
                    <a:pt x="49302" y="48134"/>
                  </a:moveTo>
                  <a:cubicBezTo>
                    <a:pt x="63679" y="27720"/>
                    <a:pt x="94434" y="38528"/>
                    <a:pt x="108411" y="16979"/>
                  </a:cubicBezTo>
                  <a:cubicBezTo>
                    <a:pt x="112113" y="11542"/>
                    <a:pt x="112847" y="5771"/>
                    <a:pt x="111880" y="0"/>
                  </a:cubicBezTo>
                  <a:lnTo>
                    <a:pt x="0" y="0"/>
                  </a:lnTo>
                  <a:lnTo>
                    <a:pt x="0" y="86929"/>
                  </a:lnTo>
                  <a:cubicBezTo>
                    <a:pt x="6104" y="86195"/>
                    <a:pt x="12042" y="84594"/>
                    <a:pt x="17713" y="81692"/>
                  </a:cubicBezTo>
                  <a:cubicBezTo>
                    <a:pt x="32490" y="74520"/>
                    <a:pt x="40129" y="60910"/>
                    <a:pt x="49302" y="4813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6598825" y="2000500"/>
              <a:ext cx="2545175" cy="3163950"/>
            </a:xfrm>
            <a:custGeom>
              <a:avLst/>
              <a:gdLst/>
              <a:ahLst/>
              <a:cxnLst/>
              <a:rect l="l" t="t" r="r" b="b"/>
              <a:pathLst>
                <a:path w="101807" h="126558" extrusionOk="0">
                  <a:moveTo>
                    <a:pt x="101806" y="0"/>
                  </a:moveTo>
                  <a:cubicBezTo>
                    <a:pt x="99938" y="1101"/>
                    <a:pt x="98137" y="2335"/>
                    <a:pt x="96436" y="3770"/>
                  </a:cubicBezTo>
                  <a:cubicBezTo>
                    <a:pt x="83627" y="14577"/>
                    <a:pt x="77255" y="31323"/>
                    <a:pt x="72085" y="46934"/>
                  </a:cubicBezTo>
                  <a:cubicBezTo>
                    <a:pt x="66081" y="64513"/>
                    <a:pt x="59709" y="82059"/>
                    <a:pt x="47301" y="96469"/>
                  </a:cubicBezTo>
                  <a:cubicBezTo>
                    <a:pt x="34925" y="110713"/>
                    <a:pt x="17913" y="120753"/>
                    <a:pt x="0" y="126558"/>
                  </a:cubicBezTo>
                  <a:lnTo>
                    <a:pt x="101806" y="12655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6" r:id="rId8"/>
    <p:sldLayoutId id="2147483668" r:id="rId9"/>
    <p:sldLayoutId id="2147483669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7"/>
          <p:cNvGrpSpPr/>
          <p:nvPr/>
        </p:nvGrpSpPr>
        <p:grpSpPr>
          <a:xfrm rot="-849031">
            <a:off x="8176823" y="752781"/>
            <a:ext cx="1388522" cy="1511740"/>
            <a:chOff x="-6741300" y="-6909975"/>
            <a:chExt cx="2595200" cy="2825500"/>
          </a:xfrm>
        </p:grpSpPr>
        <p:sp>
          <p:nvSpPr>
            <p:cNvPr id="192" name="Google Shape;192;p27"/>
            <p:cNvSpPr/>
            <p:nvPr/>
          </p:nvSpPr>
          <p:spPr>
            <a:xfrm>
              <a:off x="-6741300" y="-6909975"/>
              <a:ext cx="2595200" cy="2825500"/>
            </a:xfrm>
            <a:custGeom>
              <a:avLst/>
              <a:gdLst/>
              <a:ahLst/>
              <a:cxnLst/>
              <a:rect l="l" t="t" r="r" b="b"/>
              <a:pathLst>
                <a:path w="103808" h="113020" extrusionOk="0">
                  <a:moveTo>
                    <a:pt x="46598" y="0"/>
                  </a:moveTo>
                  <a:cubicBezTo>
                    <a:pt x="45876" y="0"/>
                    <a:pt x="45174" y="372"/>
                    <a:pt x="44765" y="1053"/>
                  </a:cubicBezTo>
                  <a:lnTo>
                    <a:pt x="534" y="78609"/>
                  </a:lnTo>
                  <a:cubicBezTo>
                    <a:pt x="0" y="79610"/>
                    <a:pt x="334" y="80877"/>
                    <a:pt x="1334" y="81444"/>
                  </a:cubicBezTo>
                  <a:lnTo>
                    <a:pt x="56207" y="112767"/>
                  </a:lnTo>
                  <a:cubicBezTo>
                    <a:pt x="56527" y="112937"/>
                    <a:pt x="56870" y="113019"/>
                    <a:pt x="57209" y="113019"/>
                  </a:cubicBezTo>
                  <a:cubicBezTo>
                    <a:pt x="57932" y="113019"/>
                    <a:pt x="58634" y="112647"/>
                    <a:pt x="59042" y="111966"/>
                  </a:cubicBezTo>
                  <a:lnTo>
                    <a:pt x="103274" y="34411"/>
                  </a:lnTo>
                  <a:cubicBezTo>
                    <a:pt x="103808" y="33410"/>
                    <a:pt x="103474" y="32142"/>
                    <a:pt x="102473" y="31575"/>
                  </a:cubicBezTo>
                  <a:lnTo>
                    <a:pt x="47601" y="253"/>
                  </a:lnTo>
                  <a:cubicBezTo>
                    <a:pt x="47281" y="82"/>
                    <a:pt x="46938" y="0"/>
                    <a:pt x="46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-5623850" y="-6645150"/>
              <a:ext cx="1205900" cy="693850"/>
            </a:xfrm>
            <a:custGeom>
              <a:avLst/>
              <a:gdLst/>
              <a:ahLst/>
              <a:cxnLst/>
              <a:rect l="l" t="t" r="r" b="b"/>
              <a:pathLst>
                <a:path w="48236" h="27754" extrusionOk="0">
                  <a:moveTo>
                    <a:pt x="101" y="434"/>
                  </a:moveTo>
                  <a:lnTo>
                    <a:pt x="47902" y="27687"/>
                  </a:lnTo>
                  <a:cubicBezTo>
                    <a:pt x="48002" y="27754"/>
                    <a:pt x="48102" y="27754"/>
                    <a:pt x="48202" y="27620"/>
                  </a:cubicBezTo>
                  <a:cubicBezTo>
                    <a:pt x="48235" y="27520"/>
                    <a:pt x="48235" y="27387"/>
                    <a:pt x="48102" y="27320"/>
                  </a:cubicBezTo>
                  <a:lnTo>
                    <a:pt x="334" y="34"/>
                  </a:lnTo>
                  <a:cubicBezTo>
                    <a:pt x="234" y="1"/>
                    <a:pt x="101" y="1"/>
                    <a:pt x="34" y="134"/>
                  </a:cubicBezTo>
                  <a:cubicBezTo>
                    <a:pt x="1" y="201"/>
                    <a:pt x="34" y="334"/>
                    <a:pt x="101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-5677225" y="-6550925"/>
              <a:ext cx="768075" cy="442850"/>
            </a:xfrm>
            <a:custGeom>
              <a:avLst/>
              <a:gdLst/>
              <a:ahLst/>
              <a:cxnLst/>
              <a:rect l="l" t="t" r="r" b="b"/>
              <a:pathLst>
                <a:path w="30723" h="17714" extrusionOk="0">
                  <a:moveTo>
                    <a:pt x="134" y="401"/>
                  </a:moveTo>
                  <a:lnTo>
                    <a:pt x="30389" y="17680"/>
                  </a:lnTo>
                  <a:cubicBezTo>
                    <a:pt x="30489" y="17714"/>
                    <a:pt x="30589" y="17714"/>
                    <a:pt x="30689" y="17580"/>
                  </a:cubicBezTo>
                  <a:cubicBezTo>
                    <a:pt x="30723" y="17513"/>
                    <a:pt x="30723" y="17380"/>
                    <a:pt x="30589" y="17280"/>
                  </a:cubicBezTo>
                  <a:lnTo>
                    <a:pt x="334" y="34"/>
                  </a:lnTo>
                  <a:cubicBezTo>
                    <a:pt x="234" y="1"/>
                    <a:pt x="134" y="1"/>
                    <a:pt x="34" y="101"/>
                  </a:cubicBezTo>
                  <a:cubicBezTo>
                    <a:pt x="1" y="201"/>
                    <a:pt x="1" y="335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-4883325" y="-6098100"/>
              <a:ext cx="384475" cy="224350"/>
            </a:xfrm>
            <a:custGeom>
              <a:avLst/>
              <a:gdLst/>
              <a:ahLst/>
              <a:cxnLst/>
              <a:rect l="l" t="t" r="r" b="b"/>
              <a:pathLst>
                <a:path w="15379" h="8974" extrusionOk="0">
                  <a:moveTo>
                    <a:pt x="368" y="68"/>
                  </a:moveTo>
                  <a:cubicBezTo>
                    <a:pt x="268" y="1"/>
                    <a:pt x="134" y="1"/>
                    <a:pt x="68" y="134"/>
                  </a:cubicBezTo>
                  <a:cubicBezTo>
                    <a:pt x="1" y="234"/>
                    <a:pt x="1" y="334"/>
                    <a:pt x="134" y="435"/>
                  </a:cubicBezTo>
                  <a:lnTo>
                    <a:pt x="15045" y="8941"/>
                  </a:lnTo>
                  <a:cubicBezTo>
                    <a:pt x="15112" y="8974"/>
                    <a:pt x="15245" y="8974"/>
                    <a:pt x="15312" y="8841"/>
                  </a:cubicBezTo>
                  <a:cubicBezTo>
                    <a:pt x="15379" y="8774"/>
                    <a:pt x="15379" y="8640"/>
                    <a:pt x="15245" y="85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-5731425" y="-6457525"/>
              <a:ext cx="1068300" cy="613800"/>
            </a:xfrm>
            <a:custGeom>
              <a:avLst/>
              <a:gdLst/>
              <a:ahLst/>
              <a:cxnLst/>
              <a:rect l="l" t="t" r="r" b="b"/>
              <a:pathLst>
                <a:path w="42732" h="24552" extrusionOk="0">
                  <a:moveTo>
                    <a:pt x="167" y="435"/>
                  </a:moveTo>
                  <a:lnTo>
                    <a:pt x="42398" y="24519"/>
                  </a:lnTo>
                  <a:cubicBezTo>
                    <a:pt x="42498" y="24552"/>
                    <a:pt x="42598" y="24552"/>
                    <a:pt x="42698" y="24452"/>
                  </a:cubicBezTo>
                  <a:cubicBezTo>
                    <a:pt x="42731" y="24352"/>
                    <a:pt x="42731" y="24218"/>
                    <a:pt x="42598" y="24152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34"/>
                    <a:pt x="34" y="335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-5784800" y="-6363275"/>
              <a:ext cx="886500" cy="510375"/>
            </a:xfrm>
            <a:custGeom>
              <a:avLst/>
              <a:gdLst/>
              <a:ahLst/>
              <a:cxnLst/>
              <a:rect l="l" t="t" r="r" b="b"/>
              <a:pathLst>
                <a:path w="35460" h="20415" extrusionOk="0">
                  <a:moveTo>
                    <a:pt x="134" y="401"/>
                  </a:moveTo>
                  <a:lnTo>
                    <a:pt x="35126" y="20382"/>
                  </a:lnTo>
                  <a:cubicBezTo>
                    <a:pt x="35193" y="20415"/>
                    <a:pt x="35326" y="20415"/>
                    <a:pt x="35426" y="20282"/>
                  </a:cubicBezTo>
                  <a:cubicBezTo>
                    <a:pt x="35459" y="20215"/>
                    <a:pt x="35459" y="20081"/>
                    <a:pt x="35326" y="20015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34" y="100"/>
                  </a:cubicBezTo>
                  <a:cubicBezTo>
                    <a:pt x="1" y="200"/>
                    <a:pt x="34" y="334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-5838175" y="-6270725"/>
              <a:ext cx="1094975" cy="629650"/>
            </a:xfrm>
            <a:custGeom>
              <a:avLst/>
              <a:gdLst/>
              <a:ahLst/>
              <a:cxnLst/>
              <a:rect l="l" t="t" r="r" b="b"/>
              <a:pathLst>
                <a:path w="43799" h="25186" extrusionOk="0">
                  <a:moveTo>
                    <a:pt x="134" y="401"/>
                  </a:moveTo>
                  <a:lnTo>
                    <a:pt x="43465" y="25152"/>
                  </a:lnTo>
                  <a:cubicBezTo>
                    <a:pt x="43565" y="25186"/>
                    <a:pt x="43665" y="25186"/>
                    <a:pt x="43765" y="25052"/>
                  </a:cubicBezTo>
                  <a:cubicBezTo>
                    <a:pt x="43799" y="24986"/>
                    <a:pt x="43799" y="24852"/>
                    <a:pt x="43665" y="24752"/>
                  </a:cubicBezTo>
                  <a:lnTo>
                    <a:pt x="334" y="34"/>
                  </a:lnTo>
                  <a:cubicBezTo>
                    <a:pt x="268" y="1"/>
                    <a:pt x="134" y="1"/>
                    <a:pt x="68" y="134"/>
                  </a:cubicBezTo>
                  <a:cubicBezTo>
                    <a:pt x="1" y="268"/>
                    <a:pt x="68" y="368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-5892375" y="-6177325"/>
              <a:ext cx="919025" cy="528750"/>
            </a:xfrm>
            <a:custGeom>
              <a:avLst/>
              <a:gdLst/>
              <a:ahLst/>
              <a:cxnLst/>
              <a:rect l="l" t="t" r="r" b="b"/>
              <a:pathLst>
                <a:path w="36761" h="21150" extrusionOk="0">
                  <a:moveTo>
                    <a:pt x="167" y="435"/>
                  </a:moveTo>
                  <a:lnTo>
                    <a:pt x="36427" y="21116"/>
                  </a:lnTo>
                  <a:cubicBezTo>
                    <a:pt x="36493" y="21149"/>
                    <a:pt x="36627" y="21149"/>
                    <a:pt x="36694" y="21016"/>
                  </a:cubicBezTo>
                  <a:cubicBezTo>
                    <a:pt x="36760" y="20949"/>
                    <a:pt x="36760" y="20816"/>
                    <a:pt x="36627" y="20749"/>
                  </a:cubicBezTo>
                  <a:lnTo>
                    <a:pt x="401" y="68"/>
                  </a:lnTo>
                  <a:cubicBezTo>
                    <a:pt x="301" y="1"/>
                    <a:pt x="167" y="1"/>
                    <a:pt x="101" y="134"/>
                  </a:cubicBezTo>
                  <a:cubicBezTo>
                    <a:pt x="1" y="268"/>
                    <a:pt x="67" y="401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-5944900" y="-6083075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00" y="401"/>
                  </a:moveTo>
                  <a:lnTo>
                    <a:pt x="40196" y="23250"/>
                  </a:lnTo>
                  <a:cubicBezTo>
                    <a:pt x="40262" y="23317"/>
                    <a:pt x="40396" y="23317"/>
                    <a:pt x="40462" y="23184"/>
                  </a:cubicBezTo>
                  <a:cubicBezTo>
                    <a:pt x="40529" y="23084"/>
                    <a:pt x="40529" y="22983"/>
                    <a:pt x="40396" y="22883"/>
                  </a:cubicBezTo>
                  <a:lnTo>
                    <a:pt x="334" y="34"/>
                  </a:lnTo>
                  <a:cubicBezTo>
                    <a:pt x="234" y="0"/>
                    <a:pt x="100" y="0"/>
                    <a:pt x="34" y="134"/>
                  </a:cubicBezTo>
                  <a:cubicBezTo>
                    <a:pt x="0" y="267"/>
                    <a:pt x="34" y="367"/>
                    <a:pt x="100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-5998275" y="-5989675"/>
              <a:ext cx="825600" cy="477025"/>
            </a:xfrm>
            <a:custGeom>
              <a:avLst/>
              <a:gdLst/>
              <a:ahLst/>
              <a:cxnLst/>
              <a:rect l="l" t="t" r="r" b="b"/>
              <a:pathLst>
                <a:path w="33024" h="19081" extrusionOk="0">
                  <a:moveTo>
                    <a:pt x="134" y="434"/>
                  </a:moveTo>
                  <a:lnTo>
                    <a:pt x="32690" y="19047"/>
                  </a:lnTo>
                  <a:cubicBezTo>
                    <a:pt x="32790" y="19081"/>
                    <a:pt x="32890" y="19081"/>
                    <a:pt x="32991" y="18947"/>
                  </a:cubicBezTo>
                  <a:cubicBezTo>
                    <a:pt x="33024" y="18847"/>
                    <a:pt x="33024" y="18747"/>
                    <a:pt x="32890" y="18647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0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-5126825" y="-5491000"/>
              <a:ext cx="203500" cy="120950"/>
            </a:xfrm>
            <a:custGeom>
              <a:avLst/>
              <a:gdLst/>
              <a:ahLst/>
              <a:cxnLst/>
              <a:rect l="l" t="t" r="r" b="b"/>
              <a:pathLst>
                <a:path w="8140" h="4838" extrusionOk="0">
                  <a:moveTo>
                    <a:pt x="334" y="34"/>
                  </a:moveTo>
                  <a:cubicBezTo>
                    <a:pt x="234" y="1"/>
                    <a:pt x="134" y="1"/>
                    <a:pt x="34" y="134"/>
                  </a:cubicBezTo>
                  <a:cubicBezTo>
                    <a:pt x="1" y="201"/>
                    <a:pt x="1" y="335"/>
                    <a:pt x="134" y="435"/>
                  </a:cubicBezTo>
                  <a:lnTo>
                    <a:pt x="7806" y="4804"/>
                  </a:lnTo>
                  <a:cubicBezTo>
                    <a:pt x="7873" y="4838"/>
                    <a:pt x="8006" y="4838"/>
                    <a:pt x="8073" y="4704"/>
                  </a:cubicBezTo>
                  <a:cubicBezTo>
                    <a:pt x="8140" y="4638"/>
                    <a:pt x="8140" y="4504"/>
                    <a:pt x="8006" y="4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-6052475" y="-5895450"/>
              <a:ext cx="1155000" cy="663000"/>
            </a:xfrm>
            <a:custGeom>
              <a:avLst/>
              <a:gdLst/>
              <a:ahLst/>
              <a:cxnLst/>
              <a:rect l="l" t="t" r="r" b="b"/>
              <a:pathLst>
                <a:path w="46200" h="26520" extrusionOk="0">
                  <a:moveTo>
                    <a:pt x="167" y="401"/>
                  </a:moveTo>
                  <a:lnTo>
                    <a:pt x="45866" y="26486"/>
                  </a:lnTo>
                  <a:cubicBezTo>
                    <a:pt x="45966" y="26520"/>
                    <a:pt x="46066" y="26520"/>
                    <a:pt x="46166" y="26386"/>
                  </a:cubicBezTo>
                  <a:cubicBezTo>
                    <a:pt x="46200" y="26320"/>
                    <a:pt x="46200" y="26186"/>
                    <a:pt x="46066" y="26086"/>
                  </a:cubicBezTo>
                  <a:lnTo>
                    <a:pt x="367" y="34"/>
                  </a:lnTo>
                  <a:cubicBezTo>
                    <a:pt x="300" y="1"/>
                    <a:pt x="167" y="1"/>
                    <a:pt x="67" y="134"/>
                  </a:cubicBezTo>
                  <a:cubicBezTo>
                    <a:pt x="0" y="268"/>
                    <a:pt x="33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-6105025" y="-5800375"/>
              <a:ext cx="1206725" cy="693025"/>
            </a:xfrm>
            <a:custGeom>
              <a:avLst/>
              <a:gdLst/>
              <a:ahLst/>
              <a:cxnLst/>
              <a:rect l="l" t="t" r="r" b="b"/>
              <a:pathLst>
                <a:path w="48269" h="27721" extrusionOk="0">
                  <a:moveTo>
                    <a:pt x="48135" y="27320"/>
                  </a:moveTo>
                  <a:lnTo>
                    <a:pt x="334" y="34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47935" y="27687"/>
                  </a:lnTo>
                  <a:cubicBezTo>
                    <a:pt x="48002" y="27720"/>
                    <a:pt x="48135" y="27720"/>
                    <a:pt x="48235" y="27587"/>
                  </a:cubicBezTo>
                  <a:cubicBezTo>
                    <a:pt x="48268" y="27453"/>
                    <a:pt x="48202" y="27353"/>
                    <a:pt x="48135" y="273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-6159225" y="-5707800"/>
              <a:ext cx="768900" cy="442825"/>
            </a:xfrm>
            <a:custGeom>
              <a:avLst/>
              <a:gdLst/>
              <a:ahLst/>
              <a:cxnLst/>
              <a:rect l="l" t="t" r="r" b="b"/>
              <a:pathLst>
                <a:path w="30756" h="17713" extrusionOk="0">
                  <a:moveTo>
                    <a:pt x="134" y="400"/>
                  </a:moveTo>
                  <a:lnTo>
                    <a:pt x="30422" y="17679"/>
                  </a:lnTo>
                  <a:cubicBezTo>
                    <a:pt x="30489" y="17713"/>
                    <a:pt x="30622" y="17713"/>
                    <a:pt x="30689" y="17579"/>
                  </a:cubicBezTo>
                  <a:cubicBezTo>
                    <a:pt x="30756" y="17513"/>
                    <a:pt x="30756" y="17379"/>
                    <a:pt x="30622" y="17312"/>
                  </a:cubicBezTo>
                  <a:lnTo>
                    <a:pt x="334" y="33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0" y="267"/>
                    <a:pt x="67" y="367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-5364500" y="-5254150"/>
              <a:ext cx="383650" cy="224350"/>
            </a:xfrm>
            <a:custGeom>
              <a:avLst/>
              <a:gdLst/>
              <a:ahLst/>
              <a:cxnLst/>
              <a:rect l="l" t="t" r="r" b="b"/>
              <a:pathLst>
                <a:path w="15346" h="8974" extrusionOk="0">
                  <a:moveTo>
                    <a:pt x="15212" y="8540"/>
                  </a:moveTo>
                  <a:lnTo>
                    <a:pt x="334" y="34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15011" y="8907"/>
                  </a:lnTo>
                  <a:cubicBezTo>
                    <a:pt x="15112" y="8974"/>
                    <a:pt x="15212" y="8974"/>
                    <a:pt x="15312" y="8840"/>
                  </a:cubicBezTo>
                  <a:cubicBezTo>
                    <a:pt x="15345" y="8740"/>
                    <a:pt x="15312" y="8607"/>
                    <a:pt x="15212" y="8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-6213425" y="-5614400"/>
              <a:ext cx="1069125" cy="614625"/>
            </a:xfrm>
            <a:custGeom>
              <a:avLst/>
              <a:gdLst/>
              <a:ahLst/>
              <a:cxnLst/>
              <a:rect l="l" t="t" r="r" b="b"/>
              <a:pathLst>
                <a:path w="42765" h="24585" extrusionOk="0">
                  <a:moveTo>
                    <a:pt x="167" y="434"/>
                  </a:moveTo>
                  <a:lnTo>
                    <a:pt x="42430" y="24518"/>
                  </a:lnTo>
                  <a:cubicBezTo>
                    <a:pt x="42497" y="24584"/>
                    <a:pt x="42631" y="24584"/>
                    <a:pt x="42731" y="24451"/>
                  </a:cubicBezTo>
                  <a:cubicBezTo>
                    <a:pt x="42764" y="24384"/>
                    <a:pt x="42764" y="24251"/>
                    <a:pt x="42631" y="24151"/>
                  </a:cubicBezTo>
                  <a:lnTo>
                    <a:pt x="400" y="67"/>
                  </a:lnTo>
                  <a:cubicBezTo>
                    <a:pt x="300" y="0"/>
                    <a:pt x="167" y="0"/>
                    <a:pt x="100" y="134"/>
                  </a:cubicBezTo>
                  <a:cubicBezTo>
                    <a:pt x="0" y="267"/>
                    <a:pt x="67" y="400"/>
                    <a:pt x="167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-6265975" y="-5520175"/>
              <a:ext cx="885650" cy="510400"/>
            </a:xfrm>
            <a:custGeom>
              <a:avLst/>
              <a:gdLst/>
              <a:ahLst/>
              <a:cxnLst/>
              <a:rect l="l" t="t" r="r" b="b"/>
              <a:pathLst>
                <a:path w="35426" h="20416" extrusionOk="0">
                  <a:moveTo>
                    <a:pt x="101" y="401"/>
                  </a:moveTo>
                  <a:lnTo>
                    <a:pt x="35092" y="20382"/>
                  </a:lnTo>
                  <a:cubicBezTo>
                    <a:pt x="35192" y="20415"/>
                    <a:pt x="35293" y="20415"/>
                    <a:pt x="35393" y="20315"/>
                  </a:cubicBezTo>
                  <a:cubicBezTo>
                    <a:pt x="35426" y="20215"/>
                    <a:pt x="35426" y="20082"/>
                    <a:pt x="35293" y="20015"/>
                  </a:cubicBezTo>
                  <a:lnTo>
                    <a:pt x="334" y="34"/>
                  </a:lnTo>
                  <a:cubicBezTo>
                    <a:pt x="234" y="0"/>
                    <a:pt x="101" y="0"/>
                    <a:pt x="34" y="134"/>
                  </a:cubicBezTo>
                  <a:cubicBezTo>
                    <a:pt x="1" y="267"/>
                    <a:pt x="34" y="367"/>
                    <a:pt x="101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-6319350" y="-5426775"/>
              <a:ext cx="1094150" cy="630475"/>
            </a:xfrm>
            <a:custGeom>
              <a:avLst/>
              <a:gdLst/>
              <a:ahLst/>
              <a:cxnLst/>
              <a:rect l="l" t="t" r="r" b="b"/>
              <a:pathLst>
                <a:path w="43766" h="25219" extrusionOk="0">
                  <a:moveTo>
                    <a:pt x="134" y="434"/>
                  </a:moveTo>
                  <a:lnTo>
                    <a:pt x="43432" y="25152"/>
                  </a:lnTo>
                  <a:cubicBezTo>
                    <a:pt x="43532" y="25219"/>
                    <a:pt x="43665" y="25219"/>
                    <a:pt x="43732" y="25085"/>
                  </a:cubicBezTo>
                  <a:cubicBezTo>
                    <a:pt x="43765" y="24985"/>
                    <a:pt x="43765" y="24885"/>
                    <a:pt x="43665" y="24785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-6373550" y="-5332550"/>
              <a:ext cx="918175" cy="528750"/>
            </a:xfrm>
            <a:custGeom>
              <a:avLst/>
              <a:gdLst/>
              <a:ahLst/>
              <a:cxnLst/>
              <a:rect l="l" t="t" r="r" b="b"/>
              <a:pathLst>
                <a:path w="36727" h="21150" extrusionOk="0">
                  <a:moveTo>
                    <a:pt x="167" y="401"/>
                  </a:moveTo>
                  <a:lnTo>
                    <a:pt x="36393" y="21116"/>
                  </a:lnTo>
                  <a:cubicBezTo>
                    <a:pt x="36493" y="21149"/>
                    <a:pt x="36593" y="21149"/>
                    <a:pt x="36693" y="21016"/>
                  </a:cubicBezTo>
                  <a:cubicBezTo>
                    <a:pt x="36727" y="20949"/>
                    <a:pt x="36727" y="20816"/>
                    <a:pt x="36593" y="20716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68"/>
                    <a:pt x="34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-6426925" y="-5239150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34" y="434"/>
                  </a:moveTo>
                  <a:lnTo>
                    <a:pt x="40196" y="23284"/>
                  </a:lnTo>
                  <a:cubicBezTo>
                    <a:pt x="40296" y="23318"/>
                    <a:pt x="40430" y="23318"/>
                    <a:pt x="40496" y="23217"/>
                  </a:cubicBezTo>
                  <a:cubicBezTo>
                    <a:pt x="40530" y="23117"/>
                    <a:pt x="40530" y="22984"/>
                    <a:pt x="40430" y="22917"/>
                  </a:cubicBezTo>
                  <a:lnTo>
                    <a:pt x="334" y="68"/>
                  </a:lnTo>
                  <a:cubicBezTo>
                    <a:pt x="268" y="1"/>
                    <a:pt x="134" y="1"/>
                    <a:pt x="34" y="134"/>
                  </a:cubicBezTo>
                  <a:cubicBezTo>
                    <a:pt x="1" y="234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-6480300" y="-5144900"/>
              <a:ext cx="826450" cy="476200"/>
            </a:xfrm>
            <a:custGeom>
              <a:avLst/>
              <a:gdLst/>
              <a:ahLst/>
              <a:cxnLst/>
              <a:rect l="l" t="t" r="r" b="b"/>
              <a:pathLst>
                <a:path w="33058" h="19048" extrusionOk="0">
                  <a:moveTo>
                    <a:pt x="134" y="400"/>
                  </a:moveTo>
                  <a:lnTo>
                    <a:pt x="32691" y="19014"/>
                  </a:lnTo>
                  <a:cubicBezTo>
                    <a:pt x="32791" y="19047"/>
                    <a:pt x="32924" y="19047"/>
                    <a:pt x="32991" y="18947"/>
                  </a:cubicBezTo>
                  <a:cubicBezTo>
                    <a:pt x="33058" y="18847"/>
                    <a:pt x="33058" y="18714"/>
                    <a:pt x="32924" y="18647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68" y="134"/>
                  </a:cubicBezTo>
                  <a:cubicBezTo>
                    <a:pt x="1" y="200"/>
                    <a:pt x="68" y="334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-5608825" y="-4647875"/>
              <a:ext cx="203500" cy="120925"/>
            </a:xfrm>
            <a:custGeom>
              <a:avLst/>
              <a:gdLst/>
              <a:ahLst/>
              <a:cxnLst/>
              <a:rect l="l" t="t" r="r" b="b"/>
              <a:pathLst>
                <a:path w="8140" h="4837" extrusionOk="0">
                  <a:moveTo>
                    <a:pt x="334" y="33"/>
                  </a:moveTo>
                  <a:cubicBezTo>
                    <a:pt x="267" y="0"/>
                    <a:pt x="134" y="0"/>
                    <a:pt x="67" y="134"/>
                  </a:cubicBezTo>
                  <a:cubicBezTo>
                    <a:pt x="0" y="200"/>
                    <a:pt x="0" y="334"/>
                    <a:pt x="134" y="434"/>
                  </a:cubicBezTo>
                  <a:lnTo>
                    <a:pt x="7806" y="4804"/>
                  </a:lnTo>
                  <a:cubicBezTo>
                    <a:pt x="7906" y="4837"/>
                    <a:pt x="8006" y="4837"/>
                    <a:pt x="8106" y="4703"/>
                  </a:cubicBezTo>
                  <a:cubicBezTo>
                    <a:pt x="8139" y="4637"/>
                    <a:pt x="8139" y="4503"/>
                    <a:pt x="8006" y="44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-6534500" y="-5051500"/>
              <a:ext cx="1154175" cy="663000"/>
            </a:xfrm>
            <a:custGeom>
              <a:avLst/>
              <a:gdLst/>
              <a:ahLst/>
              <a:cxnLst/>
              <a:rect l="l" t="t" r="r" b="b"/>
              <a:pathLst>
                <a:path w="46167" h="26520" extrusionOk="0">
                  <a:moveTo>
                    <a:pt x="46034" y="26119"/>
                  </a:moveTo>
                  <a:lnTo>
                    <a:pt x="334" y="67"/>
                  </a:lnTo>
                  <a:cubicBezTo>
                    <a:pt x="268" y="0"/>
                    <a:pt x="134" y="0"/>
                    <a:pt x="67" y="134"/>
                  </a:cubicBezTo>
                  <a:cubicBezTo>
                    <a:pt x="1" y="234"/>
                    <a:pt x="1" y="334"/>
                    <a:pt x="134" y="434"/>
                  </a:cubicBezTo>
                  <a:lnTo>
                    <a:pt x="45833" y="26486"/>
                  </a:lnTo>
                  <a:cubicBezTo>
                    <a:pt x="45933" y="26519"/>
                    <a:pt x="46034" y="26519"/>
                    <a:pt x="46134" y="26419"/>
                  </a:cubicBezTo>
                  <a:cubicBezTo>
                    <a:pt x="46167" y="26319"/>
                    <a:pt x="46167" y="26186"/>
                    <a:pt x="46034" y="261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-5521275" y="-6838500"/>
              <a:ext cx="329425" cy="404200"/>
            </a:xfrm>
            <a:custGeom>
              <a:avLst/>
              <a:gdLst/>
              <a:ahLst/>
              <a:cxnLst/>
              <a:rect l="l" t="t" r="r" b="b"/>
              <a:pathLst>
                <a:path w="13177" h="16168" extrusionOk="0">
                  <a:moveTo>
                    <a:pt x="8414" y="1"/>
                  </a:moveTo>
                  <a:cubicBezTo>
                    <a:pt x="7384" y="1"/>
                    <a:pt x="6360" y="375"/>
                    <a:pt x="5605" y="1263"/>
                  </a:cubicBezTo>
                  <a:lnTo>
                    <a:pt x="6939" y="2031"/>
                  </a:lnTo>
                  <a:cubicBezTo>
                    <a:pt x="7361" y="1642"/>
                    <a:pt x="7886" y="1476"/>
                    <a:pt x="8427" y="1476"/>
                  </a:cubicBezTo>
                  <a:cubicBezTo>
                    <a:pt x="8954" y="1476"/>
                    <a:pt x="9497" y="1634"/>
                    <a:pt x="9974" y="1897"/>
                  </a:cubicBezTo>
                  <a:cubicBezTo>
                    <a:pt x="11142" y="2564"/>
                    <a:pt x="11509" y="4032"/>
                    <a:pt x="10908" y="5199"/>
                  </a:cubicBezTo>
                  <a:lnTo>
                    <a:pt x="6305" y="13272"/>
                  </a:lnTo>
                  <a:cubicBezTo>
                    <a:pt x="5893" y="14048"/>
                    <a:pt x="5163" y="14648"/>
                    <a:pt x="4308" y="14648"/>
                  </a:cubicBezTo>
                  <a:cubicBezTo>
                    <a:pt x="3987" y="14648"/>
                    <a:pt x="3649" y="14564"/>
                    <a:pt x="3303" y="14373"/>
                  </a:cubicBezTo>
                  <a:cubicBezTo>
                    <a:pt x="2135" y="13706"/>
                    <a:pt x="1769" y="12238"/>
                    <a:pt x="2402" y="11070"/>
                  </a:cubicBezTo>
                  <a:lnTo>
                    <a:pt x="4437" y="7501"/>
                  </a:lnTo>
                  <a:cubicBezTo>
                    <a:pt x="4637" y="7101"/>
                    <a:pt x="4504" y="6701"/>
                    <a:pt x="4137" y="6500"/>
                  </a:cubicBezTo>
                  <a:cubicBezTo>
                    <a:pt x="4015" y="6423"/>
                    <a:pt x="3885" y="6385"/>
                    <a:pt x="3759" y="6385"/>
                  </a:cubicBezTo>
                  <a:cubicBezTo>
                    <a:pt x="3507" y="6385"/>
                    <a:pt x="3270" y="6534"/>
                    <a:pt x="3136" y="6801"/>
                  </a:cubicBezTo>
                  <a:lnTo>
                    <a:pt x="1101" y="10370"/>
                  </a:lnTo>
                  <a:cubicBezTo>
                    <a:pt x="1" y="12238"/>
                    <a:pt x="668" y="14640"/>
                    <a:pt x="2569" y="15707"/>
                  </a:cubicBezTo>
                  <a:cubicBezTo>
                    <a:pt x="3118" y="16018"/>
                    <a:pt x="3703" y="16168"/>
                    <a:pt x="4282" y="16168"/>
                  </a:cubicBezTo>
                  <a:cubicBezTo>
                    <a:pt x="5567" y="16168"/>
                    <a:pt x="6824" y="15429"/>
                    <a:pt x="7606" y="14072"/>
                  </a:cubicBezTo>
                  <a:lnTo>
                    <a:pt x="12176" y="6000"/>
                  </a:lnTo>
                  <a:cubicBezTo>
                    <a:pt x="13177" y="4065"/>
                    <a:pt x="12576" y="1664"/>
                    <a:pt x="10675" y="596"/>
                  </a:cubicBezTo>
                  <a:cubicBezTo>
                    <a:pt x="9995" y="220"/>
                    <a:pt x="9203" y="1"/>
                    <a:pt x="8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" name="Google Shape;216;p27"/>
          <p:cNvGrpSpPr/>
          <p:nvPr/>
        </p:nvGrpSpPr>
        <p:grpSpPr>
          <a:xfrm rot="-957684">
            <a:off x="7624381" y="668713"/>
            <a:ext cx="1143515" cy="1453614"/>
            <a:chOff x="-15174000" y="-2084050"/>
            <a:chExt cx="2325850" cy="2956575"/>
          </a:xfrm>
        </p:grpSpPr>
        <p:sp>
          <p:nvSpPr>
            <p:cNvPr id="217" name="Google Shape;217;p27"/>
            <p:cNvSpPr/>
            <p:nvPr/>
          </p:nvSpPr>
          <p:spPr>
            <a:xfrm>
              <a:off x="-15174000" y="-2022425"/>
              <a:ext cx="2325850" cy="2894950"/>
            </a:xfrm>
            <a:custGeom>
              <a:avLst/>
              <a:gdLst/>
              <a:ahLst/>
              <a:cxnLst/>
              <a:rect l="l" t="t" r="r" b="b"/>
              <a:pathLst>
                <a:path w="93034" h="115798" extrusionOk="0">
                  <a:moveTo>
                    <a:pt x="75457" y="0"/>
                  </a:moveTo>
                  <a:cubicBezTo>
                    <a:pt x="75357" y="0"/>
                    <a:pt x="75256" y="8"/>
                    <a:pt x="75154" y="24"/>
                  </a:cubicBezTo>
                  <a:lnTo>
                    <a:pt x="1802" y="11332"/>
                  </a:lnTo>
                  <a:cubicBezTo>
                    <a:pt x="768" y="11499"/>
                    <a:pt x="1" y="12433"/>
                    <a:pt x="167" y="13534"/>
                  </a:cubicBezTo>
                  <a:lnTo>
                    <a:pt x="15678" y="114139"/>
                  </a:lnTo>
                  <a:cubicBezTo>
                    <a:pt x="15829" y="115105"/>
                    <a:pt x="16635" y="115797"/>
                    <a:pt x="17602" y="115797"/>
                  </a:cubicBezTo>
                  <a:cubicBezTo>
                    <a:pt x="17704" y="115797"/>
                    <a:pt x="17808" y="115789"/>
                    <a:pt x="17913" y="115773"/>
                  </a:cubicBezTo>
                  <a:lnTo>
                    <a:pt x="91232" y="104465"/>
                  </a:lnTo>
                  <a:cubicBezTo>
                    <a:pt x="92300" y="104299"/>
                    <a:pt x="93034" y="103365"/>
                    <a:pt x="92867" y="102264"/>
                  </a:cubicBezTo>
                  <a:lnTo>
                    <a:pt x="77356" y="1658"/>
                  </a:lnTo>
                  <a:cubicBezTo>
                    <a:pt x="77205" y="693"/>
                    <a:pt x="76399" y="0"/>
                    <a:pt x="75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-15083100" y="-1945700"/>
              <a:ext cx="2123200" cy="2601400"/>
            </a:xfrm>
            <a:custGeom>
              <a:avLst/>
              <a:gdLst/>
              <a:ahLst/>
              <a:cxnLst/>
              <a:rect l="l" t="t" r="r" b="b"/>
              <a:pathLst>
                <a:path w="84928" h="104056" extrusionOk="0">
                  <a:moveTo>
                    <a:pt x="68975" y="1"/>
                  </a:moveTo>
                  <a:cubicBezTo>
                    <a:pt x="68879" y="1"/>
                    <a:pt x="68781" y="8"/>
                    <a:pt x="68683" y="24"/>
                  </a:cubicBezTo>
                  <a:lnTo>
                    <a:pt x="1802" y="10331"/>
                  </a:lnTo>
                  <a:cubicBezTo>
                    <a:pt x="768" y="10498"/>
                    <a:pt x="1" y="11465"/>
                    <a:pt x="167" y="12533"/>
                  </a:cubicBezTo>
                  <a:lnTo>
                    <a:pt x="14011" y="102397"/>
                  </a:lnTo>
                  <a:cubicBezTo>
                    <a:pt x="14161" y="103363"/>
                    <a:pt x="14967" y="104055"/>
                    <a:pt x="15910" y="104055"/>
                  </a:cubicBezTo>
                  <a:cubicBezTo>
                    <a:pt x="16009" y="104055"/>
                    <a:pt x="16110" y="104048"/>
                    <a:pt x="16212" y="104032"/>
                  </a:cubicBezTo>
                  <a:lnTo>
                    <a:pt x="83160" y="93691"/>
                  </a:lnTo>
                  <a:cubicBezTo>
                    <a:pt x="84194" y="93524"/>
                    <a:pt x="84928" y="92557"/>
                    <a:pt x="84761" y="91489"/>
                  </a:cubicBezTo>
                  <a:lnTo>
                    <a:pt x="70884" y="1658"/>
                  </a:lnTo>
                  <a:cubicBezTo>
                    <a:pt x="70733" y="720"/>
                    <a:pt x="69922" y="1"/>
                    <a:pt x="68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-14586075" y="-2084050"/>
              <a:ext cx="756400" cy="372800"/>
            </a:xfrm>
            <a:custGeom>
              <a:avLst/>
              <a:gdLst/>
              <a:ahLst/>
              <a:cxnLst/>
              <a:rect l="l" t="t" r="r" b="b"/>
              <a:pathLst>
                <a:path w="30256" h="14912" extrusionOk="0">
                  <a:moveTo>
                    <a:pt x="14516" y="2694"/>
                  </a:moveTo>
                  <a:cubicBezTo>
                    <a:pt x="15661" y="2694"/>
                    <a:pt x="16632" y="3515"/>
                    <a:pt x="16812" y="4691"/>
                  </a:cubicBezTo>
                  <a:cubicBezTo>
                    <a:pt x="16979" y="5958"/>
                    <a:pt x="16112" y="7159"/>
                    <a:pt x="14844" y="7359"/>
                  </a:cubicBezTo>
                  <a:cubicBezTo>
                    <a:pt x="14722" y="7378"/>
                    <a:pt x="14601" y="7388"/>
                    <a:pt x="14481" y="7388"/>
                  </a:cubicBezTo>
                  <a:cubicBezTo>
                    <a:pt x="13360" y="7388"/>
                    <a:pt x="12387" y="6566"/>
                    <a:pt x="12176" y="5391"/>
                  </a:cubicBezTo>
                  <a:cubicBezTo>
                    <a:pt x="11976" y="4123"/>
                    <a:pt x="12843" y="2956"/>
                    <a:pt x="14144" y="2722"/>
                  </a:cubicBezTo>
                  <a:cubicBezTo>
                    <a:pt x="14269" y="2703"/>
                    <a:pt x="14394" y="2694"/>
                    <a:pt x="14516" y="2694"/>
                  </a:cubicBezTo>
                  <a:close/>
                  <a:moveTo>
                    <a:pt x="14481" y="1"/>
                  </a:moveTo>
                  <a:cubicBezTo>
                    <a:pt x="14237" y="1"/>
                    <a:pt x="13991" y="18"/>
                    <a:pt x="13744" y="54"/>
                  </a:cubicBezTo>
                  <a:cubicBezTo>
                    <a:pt x="10942" y="488"/>
                    <a:pt x="9007" y="3123"/>
                    <a:pt x="9440" y="5891"/>
                  </a:cubicBezTo>
                  <a:lnTo>
                    <a:pt x="3603" y="6825"/>
                  </a:lnTo>
                  <a:cubicBezTo>
                    <a:pt x="1468" y="7159"/>
                    <a:pt x="0" y="9160"/>
                    <a:pt x="334" y="11295"/>
                  </a:cubicBezTo>
                  <a:lnTo>
                    <a:pt x="401" y="11629"/>
                  </a:lnTo>
                  <a:cubicBezTo>
                    <a:pt x="702" y="13530"/>
                    <a:pt x="2368" y="14912"/>
                    <a:pt x="4239" y="14912"/>
                  </a:cubicBezTo>
                  <a:cubicBezTo>
                    <a:pt x="4436" y="14912"/>
                    <a:pt x="4636" y="14896"/>
                    <a:pt x="4837" y="14864"/>
                  </a:cubicBezTo>
                  <a:lnTo>
                    <a:pt x="26653" y="11495"/>
                  </a:lnTo>
                  <a:cubicBezTo>
                    <a:pt x="28788" y="11162"/>
                    <a:pt x="30255" y="9160"/>
                    <a:pt x="29922" y="7026"/>
                  </a:cubicBezTo>
                  <a:lnTo>
                    <a:pt x="29855" y="6692"/>
                  </a:lnTo>
                  <a:cubicBezTo>
                    <a:pt x="29553" y="4818"/>
                    <a:pt x="27881" y="3410"/>
                    <a:pt x="26007" y="3410"/>
                  </a:cubicBezTo>
                  <a:cubicBezTo>
                    <a:pt x="25813" y="3410"/>
                    <a:pt x="25616" y="3425"/>
                    <a:pt x="25419" y="3456"/>
                  </a:cubicBezTo>
                  <a:lnTo>
                    <a:pt x="19581" y="4357"/>
                  </a:lnTo>
                  <a:cubicBezTo>
                    <a:pt x="19186" y="1805"/>
                    <a:pt x="16966" y="1"/>
                    <a:pt x="14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-14823750" y="-1493125"/>
              <a:ext cx="573775" cy="168475"/>
            </a:xfrm>
            <a:custGeom>
              <a:avLst/>
              <a:gdLst/>
              <a:ahLst/>
              <a:cxnLst/>
              <a:rect l="l" t="t" r="r" b="b"/>
              <a:pathLst>
                <a:path w="22951" h="6739" extrusionOk="0">
                  <a:moveTo>
                    <a:pt x="22784" y="1635"/>
                  </a:moveTo>
                  <a:cubicBezTo>
                    <a:pt x="22950" y="2569"/>
                    <a:pt x="22283" y="3503"/>
                    <a:pt x="21316" y="3636"/>
                  </a:cubicBezTo>
                  <a:lnTo>
                    <a:pt x="2169" y="6572"/>
                  </a:lnTo>
                  <a:cubicBezTo>
                    <a:pt x="1235" y="6739"/>
                    <a:pt x="301" y="6071"/>
                    <a:pt x="167" y="5137"/>
                  </a:cubicBezTo>
                  <a:lnTo>
                    <a:pt x="167" y="5137"/>
                  </a:lnTo>
                  <a:cubicBezTo>
                    <a:pt x="1" y="4170"/>
                    <a:pt x="668" y="3236"/>
                    <a:pt x="1635" y="3103"/>
                  </a:cubicBezTo>
                  <a:lnTo>
                    <a:pt x="20782" y="167"/>
                  </a:lnTo>
                  <a:cubicBezTo>
                    <a:pt x="21749" y="0"/>
                    <a:pt x="22617" y="668"/>
                    <a:pt x="22784" y="16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-14826250" y="-1184575"/>
              <a:ext cx="376950" cy="138450"/>
            </a:xfrm>
            <a:custGeom>
              <a:avLst/>
              <a:gdLst/>
              <a:ahLst/>
              <a:cxnLst/>
              <a:rect l="l" t="t" r="r" b="b"/>
              <a:pathLst>
                <a:path w="15078" h="5538" extrusionOk="0">
                  <a:moveTo>
                    <a:pt x="14911" y="1602"/>
                  </a:moveTo>
                  <a:cubicBezTo>
                    <a:pt x="15078" y="2569"/>
                    <a:pt x="14411" y="3503"/>
                    <a:pt x="13443" y="3603"/>
                  </a:cubicBezTo>
                  <a:lnTo>
                    <a:pt x="2169" y="5371"/>
                  </a:lnTo>
                  <a:cubicBezTo>
                    <a:pt x="1201" y="5538"/>
                    <a:pt x="267" y="4871"/>
                    <a:pt x="167" y="3903"/>
                  </a:cubicBezTo>
                  <a:lnTo>
                    <a:pt x="167" y="3903"/>
                  </a:lnTo>
                  <a:cubicBezTo>
                    <a:pt x="1" y="2936"/>
                    <a:pt x="668" y="2035"/>
                    <a:pt x="1602" y="1902"/>
                  </a:cubicBezTo>
                  <a:lnTo>
                    <a:pt x="12910" y="167"/>
                  </a:lnTo>
                  <a:cubicBezTo>
                    <a:pt x="13877" y="1"/>
                    <a:pt x="14744" y="668"/>
                    <a:pt x="14911" y="16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-14430125" y="-1274625"/>
              <a:ext cx="567925" cy="168475"/>
            </a:xfrm>
            <a:custGeom>
              <a:avLst/>
              <a:gdLst/>
              <a:ahLst/>
              <a:cxnLst/>
              <a:rect l="l" t="t" r="r" b="b"/>
              <a:pathLst>
                <a:path w="22717" h="6739" extrusionOk="0">
                  <a:moveTo>
                    <a:pt x="22550" y="1635"/>
                  </a:moveTo>
                  <a:cubicBezTo>
                    <a:pt x="22716" y="2602"/>
                    <a:pt x="22049" y="3503"/>
                    <a:pt x="21082" y="3636"/>
                  </a:cubicBezTo>
                  <a:lnTo>
                    <a:pt x="2168" y="6571"/>
                  </a:lnTo>
                  <a:cubicBezTo>
                    <a:pt x="1201" y="6738"/>
                    <a:pt x="267" y="6071"/>
                    <a:pt x="167" y="5104"/>
                  </a:cubicBezTo>
                  <a:lnTo>
                    <a:pt x="167" y="5104"/>
                  </a:lnTo>
                  <a:cubicBezTo>
                    <a:pt x="0" y="4136"/>
                    <a:pt x="667" y="3236"/>
                    <a:pt x="1601" y="3102"/>
                  </a:cubicBezTo>
                  <a:lnTo>
                    <a:pt x="20548" y="167"/>
                  </a:lnTo>
                  <a:cubicBezTo>
                    <a:pt x="21516" y="0"/>
                    <a:pt x="22416" y="634"/>
                    <a:pt x="22550" y="16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-14776225" y="-936050"/>
              <a:ext cx="893175" cy="218500"/>
            </a:xfrm>
            <a:custGeom>
              <a:avLst/>
              <a:gdLst/>
              <a:ahLst/>
              <a:cxnLst/>
              <a:rect l="l" t="t" r="r" b="b"/>
              <a:pathLst>
                <a:path w="35727" h="8740" extrusionOk="0">
                  <a:moveTo>
                    <a:pt x="35560" y="1635"/>
                  </a:moveTo>
                  <a:cubicBezTo>
                    <a:pt x="35726" y="2602"/>
                    <a:pt x="35059" y="3503"/>
                    <a:pt x="34092" y="3636"/>
                  </a:cubicBezTo>
                  <a:lnTo>
                    <a:pt x="2169" y="8573"/>
                  </a:lnTo>
                  <a:cubicBezTo>
                    <a:pt x="1202" y="8740"/>
                    <a:pt x="268" y="8072"/>
                    <a:pt x="168" y="7105"/>
                  </a:cubicBezTo>
                  <a:lnTo>
                    <a:pt x="168" y="7105"/>
                  </a:lnTo>
                  <a:cubicBezTo>
                    <a:pt x="1" y="6138"/>
                    <a:pt x="668" y="5237"/>
                    <a:pt x="1602" y="5104"/>
                  </a:cubicBezTo>
                  <a:lnTo>
                    <a:pt x="33558" y="167"/>
                  </a:lnTo>
                  <a:cubicBezTo>
                    <a:pt x="34526" y="0"/>
                    <a:pt x="35426" y="634"/>
                    <a:pt x="35560" y="16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-14748700" y="-706725"/>
              <a:ext cx="573775" cy="169300"/>
            </a:xfrm>
            <a:custGeom>
              <a:avLst/>
              <a:gdLst/>
              <a:ahLst/>
              <a:cxnLst/>
              <a:rect l="l" t="t" r="r" b="b"/>
              <a:pathLst>
                <a:path w="22951" h="6772" extrusionOk="0">
                  <a:moveTo>
                    <a:pt x="22784" y="1635"/>
                  </a:moveTo>
                  <a:cubicBezTo>
                    <a:pt x="22950" y="2602"/>
                    <a:pt x="22283" y="3503"/>
                    <a:pt x="21316" y="3636"/>
                  </a:cubicBezTo>
                  <a:lnTo>
                    <a:pt x="2169" y="6605"/>
                  </a:lnTo>
                  <a:cubicBezTo>
                    <a:pt x="1235" y="6772"/>
                    <a:pt x="301" y="6105"/>
                    <a:pt x="168" y="5137"/>
                  </a:cubicBezTo>
                  <a:lnTo>
                    <a:pt x="168" y="5137"/>
                  </a:lnTo>
                  <a:cubicBezTo>
                    <a:pt x="1" y="4170"/>
                    <a:pt x="668" y="3269"/>
                    <a:pt x="1635" y="3136"/>
                  </a:cubicBezTo>
                  <a:lnTo>
                    <a:pt x="20782" y="167"/>
                  </a:lnTo>
                  <a:cubicBezTo>
                    <a:pt x="21750" y="0"/>
                    <a:pt x="22650" y="667"/>
                    <a:pt x="22784" y="16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-14111575" y="-773450"/>
              <a:ext cx="371125" cy="137625"/>
            </a:xfrm>
            <a:custGeom>
              <a:avLst/>
              <a:gdLst/>
              <a:ahLst/>
              <a:cxnLst/>
              <a:rect l="l" t="t" r="r" b="b"/>
              <a:pathLst>
                <a:path w="14845" h="5505" extrusionOk="0">
                  <a:moveTo>
                    <a:pt x="14678" y="1635"/>
                  </a:moveTo>
                  <a:cubicBezTo>
                    <a:pt x="14845" y="2603"/>
                    <a:pt x="14177" y="3503"/>
                    <a:pt x="13210" y="3637"/>
                  </a:cubicBezTo>
                  <a:lnTo>
                    <a:pt x="2169" y="5338"/>
                  </a:lnTo>
                  <a:cubicBezTo>
                    <a:pt x="1201" y="5505"/>
                    <a:pt x="301" y="4837"/>
                    <a:pt x="167" y="3903"/>
                  </a:cubicBezTo>
                  <a:lnTo>
                    <a:pt x="167" y="3903"/>
                  </a:lnTo>
                  <a:cubicBezTo>
                    <a:pt x="1" y="2936"/>
                    <a:pt x="668" y="2002"/>
                    <a:pt x="1635" y="1902"/>
                  </a:cubicBezTo>
                  <a:lnTo>
                    <a:pt x="12676" y="167"/>
                  </a:lnTo>
                  <a:cubicBezTo>
                    <a:pt x="13644" y="1"/>
                    <a:pt x="14544" y="668"/>
                    <a:pt x="14678" y="16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-14707000" y="-455725"/>
              <a:ext cx="688025" cy="186000"/>
            </a:xfrm>
            <a:custGeom>
              <a:avLst/>
              <a:gdLst/>
              <a:ahLst/>
              <a:cxnLst/>
              <a:rect l="l" t="t" r="r" b="b"/>
              <a:pathLst>
                <a:path w="27521" h="7440" extrusionOk="0">
                  <a:moveTo>
                    <a:pt x="27353" y="1602"/>
                  </a:moveTo>
                  <a:cubicBezTo>
                    <a:pt x="27520" y="2569"/>
                    <a:pt x="26853" y="3470"/>
                    <a:pt x="25919" y="3603"/>
                  </a:cubicBezTo>
                  <a:lnTo>
                    <a:pt x="2169" y="7273"/>
                  </a:lnTo>
                  <a:cubicBezTo>
                    <a:pt x="1235" y="7439"/>
                    <a:pt x="301" y="6772"/>
                    <a:pt x="167" y="5805"/>
                  </a:cubicBezTo>
                  <a:lnTo>
                    <a:pt x="167" y="5805"/>
                  </a:lnTo>
                  <a:cubicBezTo>
                    <a:pt x="1" y="4871"/>
                    <a:pt x="668" y="3937"/>
                    <a:pt x="1635" y="3804"/>
                  </a:cubicBezTo>
                  <a:lnTo>
                    <a:pt x="25352" y="134"/>
                  </a:lnTo>
                  <a:cubicBezTo>
                    <a:pt x="26319" y="1"/>
                    <a:pt x="27187" y="635"/>
                    <a:pt x="27353" y="16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-13990650" y="-504925"/>
              <a:ext cx="291900" cy="125125"/>
            </a:xfrm>
            <a:custGeom>
              <a:avLst/>
              <a:gdLst/>
              <a:ahLst/>
              <a:cxnLst/>
              <a:rect l="l" t="t" r="r" b="b"/>
              <a:pathLst>
                <a:path w="11676" h="5005" extrusionOk="0">
                  <a:moveTo>
                    <a:pt x="11509" y="1602"/>
                  </a:moveTo>
                  <a:cubicBezTo>
                    <a:pt x="11675" y="2569"/>
                    <a:pt x="11008" y="3503"/>
                    <a:pt x="10041" y="3603"/>
                  </a:cubicBezTo>
                  <a:lnTo>
                    <a:pt x="2169" y="4838"/>
                  </a:lnTo>
                  <a:cubicBezTo>
                    <a:pt x="1201" y="5004"/>
                    <a:pt x="301" y="4337"/>
                    <a:pt x="167" y="3370"/>
                  </a:cubicBezTo>
                  <a:lnTo>
                    <a:pt x="167" y="3370"/>
                  </a:lnTo>
                  <a:cubicBezTo>
                    <a:pt x="0" y="2402"/>
                    <a:pt x="668" y="1502"/>
                    <a:pt x="1635" y="1368"/>
                  </a:cubicBezTo>
                  <a:lnTo>
                    <a:pt x="9507" y="168"/>
                  </a:lnTo>
                  <a:cubicBezTo>
                    <a:pt x="10475" y="1"/>
                    <a:pt x="11342" y="601"/>
                    <a:pt x="11509" y="16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-14679475" y="-296425"/>
              <a:ext cx="826450" cy="206825"/>
            </a:xfrm>
            <a:custGeom>
              <a:avLst/>
              <a:gdLst/>
              <a:ahLst/>
              <a:cxnLst/>
              <a:rect l="l" t="t" r="r" b="b"/>
              <a:pathLst>
                <a:path w="33058" h="8273" extrusionOk="0">
                  <a:moveTo>
                    <a:pt x="32891" y="1601"/>
                  </a:moveTo>
                  <a:cubicBezTo>
                    <a:pt x="33057" y="2569"/>
                    <a:pt x="32390" y="3503"/>
                    <a:pt x="31423" y="3603"/>
                  </a:cubicBezTo>
                  <a:lnTo>
                    <a:pt x="2169" y="8106"/>
                  </a:lnTo>
                  <a:cubicBezTo>
                    <a:pt x="1201" y="8273"/>
                    <a:pt x="301" y="7605"/>
                    <a:pt x="167" y="6671"/>
                  </a:cubicBezTo>
                  <a:lnTo>
                    <a:pt x="167" y="6671"/>
                  </a:lnTo>
                  <a:cubicBezTo>
                    <a:pt x="0" y="5704"/>
                    <a:pt x="668" y="4803"/>
                    <a:pt x="1635" y="4670"/>
                  </a:cubicBezTo>
                  <a:lnTo>
                    <a:pt x="30889" y="167"/>
                  </a:lnTo>
                  <a:cubicBezTo>
                    <a:pt x="31856" y="0"/>
                    <a:pt x="32757" y="667"/>
                    <a:pt x="32891" y="16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-14636950" y="21300"/>
              <a:ext cx="496225" cy="156800"/>
            </a:xfrm>
            <a:custGeom>
              <a:avLst/>
              <a:gdLst/>
              <a:ahLst/>
              <a:cxnLst/>
              <a:rect l="l" t="t" r="r" b="b"/>
              <a:pathLst>
                <a:path w="19849" h="6272" extrusionOk="0">
                  <a:moveTo>
                    <a:pt x="19681" y="1635"/>
                  </a:moveTo>
                  <a:cubicBezTo>
                    <a:pt x="19848" y="2602"/>
                    <a:pt x="19181" y="3503"/>
                    <a:pt x="18214" y="3636"/>
                  </a:cubicBezTo>
                  <a:lnTo>
                    <a:pt x="2169" y="6104"/>
                  </a:lnTo>
                  <a:cubicBezTo>
                    <a:pt x="1201" y="6271"/>
                    <a:pt x="301" y="5604"/>
                    <a:pt x="167" y="4637"/>
                  </a:cubicBezTo>
                  <a:lnTo>
                    <a:pt x="167" y="4637"/>
                  </a:lnTo>
                  <a:cubicBezTo>
                    <a:pt x="1" y="3669"/>
                    <a:pt x="668" y="2769"/>
                    <a:pt x="1635" y="2635"/>
                  </a:cubicBezTo>
                  <a:lnTo>
                    <a:pt x="17680" y="167"/>
                  </a:lnTo>
                  <a:cubicBezTo>
                    <a:pt x="18614" y="0"/>
                    <a:pt x="19515" y="667"/>
                    <a:pt x="19681" y="16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-14121575" y="-61275"/>
              <a:ext cx="513725" cy="159300"/>
            </a:xfrm>
            <a:custGeom>
              <a:avLst/>
              <a:gdLst/>
              <a:ahLst/>
              <a:cxnLst/>
              <a:rect l="l" t="t" r="r" b="b"/>
              <a:pathLst>
                <a:path w="20549" h="6372" extrusionOk="0">
                  <a:moveTo>
                    <a:pt x="20382" y="1635"/>
                  </a:moveTo>
                  <a:cubicBezTo>
                    <a:pt x="20548" y="2603"/>
                    <a:pt x="19881" y="3503"/>
                    <a:pt x="18914" y="3637"/>
                  </a:cubicBezTo>
                  <a:lnTo>
                    <a:pt x="2169" y="6205"/>
                  </a:lnTo>
                  <a:cubicBezTo>
                    <a:pt x="1201" y="6372"/>
                    <a:pt x="267" y="5705"/>
                    <a:pt x="167" y="4771"/>
                  </a:cubicBezTo>
                  <a:lnTo>
                    <a:pt x="167" y="4771"/>
                  </a:lnTo>
                  <a:cubicBezTo>
                    <a:pt x="0" y="3803"/>
                    <a:pt x="667" y="2869"/>
                    <a:pt x="1601" y="2769"/>
                  </a:cubicBezTo>
                  <a:lnTo>
                    <a:pt x="18380" y="168"/>
                  </a:lnTo>
                  <a:cubicBezTo>
                    <a:pt x="19281" y="1"/>
                    <a:pt x="20215" y="668"/>
                    <a:pt x="20382" y="16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-14609425" y="220600"/>
              <a:ext cx="377800" cy="138450"/>
            </a:xfrm>
            <a:custGeom>
              <a:avLst/>
              <a:gdLst/>
              <a:ahLst/>
              <a:cxnLst/>
              <a:rect l="l" t="t" r="r" b="b"/>
              <a:pathLst>
                <a:path w="15112" h="5538" extrusionOk="0">
                  <a:moveTo>
                    <a:pt x="14944" y="1635"/>
                  </a:moveTo>
                  <a:cubicBezTo>
                    <a:pt x="15111" y="2569"/>
                    <a:pt x="14444" y="3503"/>
                    <a:pt x="13510" y="3636"/>
                  </a:cubicBezTo>
                  <a:lnTo>
                    <a:pt x="2169" y="5371"/>
                  </a:lnTo>
                  <a:cubicBezTo>
                    <a:pt x="1201" y="5538"/>
                    <a:pt x="267" y="4871"/>
                    <a:pt x="167" y="3903"/>
                  </a:cubicBezTo>
                  <a:lnTo>
                    <a:pt x="167" y="3903"/>
                  </a:lnTo>
                  <a:cubicBezTo>
                    <a:pt x="0" y="2969"/>
                    <a:pt x="668" y="2035"/>
                    <a:pt x="1602" y="1902"/>
                  </a:cubicBezTo>
                  <a:lnTo>
                    <a:pt x="12943" y="167"/>
                  </a:lnTo>
                  <a:cubicBezTo>
                    <a:pt x="13910" y="0"/>
                    <a:pt x="14844" y="668"/>
                    <a:pt x="14944" y="16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-13746300" y="-1466450"/>
              <a:ext cx="291875" cy="291900"/>
            </a:xfrm>
            <a:custGeom>
              <a:avLst/>
              <a:gdLst/>
              <a:ahLst/>
              <a:cxnLst/>
              <a:rect l="l" t="t" r="r" b="b"/>
              <a:pathLst>
                <a:path w="11675" h="11676" extrusionOk="0">
                  <a:moveTo>
                    <a:pt x="8406" y="968"/>
                  </a:moveTo>
                  <a:cubicBezTo>
                    <a:pt x="9040" y="902"/>
                    <a:pt x="9674" y="1302"/>
                    <a:pt x="9740" y="1936"/>
                  </a:cubicBezTo>
                  <a:lnTo>
                    <a:pt x="10741" y="8440"/>
                  </a:lnTo>
                  <a:cubicBezTo>
                    <a:pt x="10841" y="9074"/>
                    <a:pt x="10407" y="9674"/>
                    <a:pt x="9774" y="9775"/>
                  </a:cubicBezTo>
                  <a:lnTo>
                    <a:pt x="3302" y="10775"/>
                  </a:lnTo>
                  <a:cubicBezTo>
                    <a:pt x="2669" y="10842"/>
                    <a:pt x="2035" y="10442"/>
                    <a:pt x="1968" y="9808"/>
                  </a:cubicBezTo>
                  <a:lnTo>
                    <a:pt x="934" y="3303"/>
                  </a:lnTo>
                  <a:cubicBezTo>
                    <a:pt x="867" y="2669"/>
                    <a:pt x="1268" y="2036"/>
                    <a:pt x="1901" y="1969"/>
                  </a:cubicBezTo>
                  <a:lnTo>
                    <a:pt x="8406" y="968"/>
                  </a:lnTo>
                  <a:close/>
                  <a:moveTo>
                    <a:pt x="8273" y="168"/>
                  </a:moveTo>
                  <a:lnTo>
                    <a:pt x="1768" y="1168"/>
                  </a:lnTo>
                  <a:cubicBezTo>
                    <a:pt x="701" y="1335"/>
                    <a:pt x="0" y="2336"/>
                    <a:pt x="167" y="3403"/>
                  </a:cubicBezTo>
                  <a:lnTo>
                    <a:pt x="1168" y="9908"/>
                  </a:lnTo>
                  <a:cubicBezTo>
                    <a:pt x="1334" y="10975"/>
                    <a:pt x="2335" y="11676"/>
                    <a:pt x="3369" y="11509"/>
                  </a:cubicBezTo>
                  <a:lnTo>
                    <a:pt x="9874" y="10508"/>
                  </a:lnTo>
                  <a:cubicBezTo>
                    <a:pt x="10941" y="10342"/>
                    <a:pt x="11675" y="9341"/>
                    <a:pt x="11508" y="8307"/>
                  </a:cubicBezTo>
                  <a:lnTo>
                    <a:pt x="10508" y="1802"/>
                  </a:lnTo>
                  <a:cubicBezTo>
                    <a:pt x="10341" y="768"/>
                    <a:pt x="9340" y="1"/>
                    <a:pt x="8273" y="1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-13676250" y="-1008625"/>
              <a:ext cx="291050" cy="291900"/>
            </a:xfrm>
            <a:custGeom>
              <a:avLst/>
              <a:gdLst/>
              <a:ahLst/>
              <a:cxnLst/>
              <a:rect l="l" t="t" r="r" b="b"/>
              <a:pathLst>
                <a:path w="11642" h="11676" extrusionOk="0">
                  <a:moveTo>
                    <a:pt x="8406" y="902"/>
                  </a:moveTo>
                  <a:cubicBezTo>
                    <a:pt x="9040" y="835"/>
                    <a:pt x="9640" y="1235"/>
                    <a:pt x="9740" y="1869"/>
                  </a:cubicBezTo>
                  <a:lnTo>
                    <a:pt x="10741" y="8374"/>
                  </a:lnTo>
                  <a:cubicBezTo>
                    <a:pt x="10841" y="9007"/>
                    <a:pt x="10407" y="9641"/>
                    <a:pt x="9774" y="9708"/>
                  </a:cubicBezTo>
                  <a:lnTo>
                    <a:pt x="3269" y="10709"/>
                  </a:lnTo>
                  <a:cubicBezTo>
                    <a:pt x="2669" y="10809"/>
                    <a:pt x="2035" y="10375"/>
                    <a:pt x="1935" y="9741"/>
                  </a:cubicBezTo>
                  <a:lnTo>
                    <a:pt x="934" y="3237"/>
                  </a:lnTo>
                  <a:cubicBezTo>
                    <a:pt x="867" y="2636"/>
                    <a:pt x="1268" y="2002"/>
                    <a:pt x="1901" y="1902"/>
                  </a:cubicBezTo>
                  <a:lnTo>
                    <a:pt x="8406" y="902"/>
                  </a:lnTo>
                  <a:close/>
                  <a:moveTo>
                    <a:pt x="8273" y="168"/>
                  </a:moveTo>
                  <a:lnTo>
                    <a:pt x="1768" y="1168"/>
                  </a:lnTo>
                  <a:cubicBezTo>
                    <a:pt x="701" y="1335"/>
                    <a:pt x="0" y="2336"/>
                    <a:pt x="133" y="3370"/>
                  </a:cubicBezTo>
                  <a:lnTo>
                    <a:pt x="1134" y="9875"/>
                  </a:lnTo>
                  <a:cubicBezTo>
                    <a:pt x="1334" y="10975"/>
                    <a:pt x="2302" y="11676"/>
                    <a:pt x="3369" y="11509"/>
                  </a:cubicBezTo>
                  <a:lnTo>
                    <a:pt x="9874" y="10508"/>
                  </a:lnTo>
                  <a:cubicBezTo>
                    <a:pt x="10941" y="10342"/>
                    <a:pt x="11642" y="9341"/>
                    <a:pt x="11475" y="8307"/>
                  </a:cubicBezTo>
                  <a:lnTo>
                    <a:pt x="10474" y="1802"/>
                  </a:lnTo>
                  <a:cubicBezTo>
                    <a:pt x="10374" y="701"/>
                    <a:pt x="9373" y="1"/>
                    <a:pt x="8273" y="1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13606200" y="-550775"/>
              <a:ext cx="291875" cy="290225"/>
            </a:xfrm>
            <a:custGeom>
              <a:avLst/>
              <a:gdLst/>
              <a:ahLst/>
              <a:cxnLst/>
              <a:rect l="l" t="t" r="r" b="b"/>
              <a:pathLst>
                <a:path w="11675" h="11609" extrusionOk="0">
                  <a:moveTo>
                    <a:pt x="8439" y="901"/>
                  </a:moveTo>
                  <a:cubicBezTo>
                    <a:pt x="9073" y="834"/>
                    <a:pt x="9674" y="1234"/>
                    <a:pt x="9774" y="1868"/>
                  </a:cubicBezTo>
                  <a:lnTo>
                    <a:pt x="10774" y="8373"/>
                  </a:lnTo>
                  <a:cubicBezTo>
                    <a:pt x="10841" y="9007"/>
                    <a:pt x="10441" y="9607"/>
                    <a:pt x="9807" y="9707"/>
                  </a:cubicBezTo>
                  <a:lnTo>
                    <a:pt x="3302" y="10708"/>
                  </a:lnTo>
                  <a:cubicBezTo>
                    <a:pt x="2702" y="10774"/>
                    <a:pt x="2068" y="10374"/>
                    <a:pt x="1968" y="9740"/>
                  </a:cubicBezTo>
                  <a:lnTo>
                    <a:pt x="967" y="3236"/>
                  </a:lnTo>
                  <a:cubicBezTo>
                    <a:pt x="901" y="2635"/>
                    <a:pt x="1301" y="2002"/>
                    <a:pt x="1935" y="1901"/>
                  </a:cubicBezTo>
                  <a:lnTo>
                    <a:pt x="8439" y="901"/>
                  </a:lnTo>
                  <a:close/>
                  <a:moveTo>
                    <a:pt x="8306" y="100"/>
                  </a:moveTo>
                  <a:lnTo>
                    <a:pt x="1801" y="1101"/>
                  </a:lnTo>
                  <a:cubicBezTo>
                    <a:pt x="734" y="1301"/>
                    <a:pt x="0" y="2268"/>
                    <a:pt x="167" y="3336"/>
                  </a:cubicBezTo>
                  <a:lnTo>
                    <a:pt x="1168" y="9840"/>
                  </a:lnTo>
                  <a:cubicBezTo>
                    <a:pt x="1368" y="10908"/>
                    <a:pt x="2335" y="11608"/>
                    <a:pt x="3402" y="11442"/>
                  </a:cubicBezTo>
                  <a:lnTo>
                    <a:pt x="9907" y="10441"/>
                  </a:lnTo>
                  <a:cubicBezTo>
                    <a:pt x="10975" y="10274"/>
                    <a:pt x="11675" y="9273"/>
                    <a:pt x="11508" y="8239"/>
                  </a:cubicBezTo>
                  <a:lnTo>
                    <a:pt x="10508" y="1735"/>
                  </a:lnTo>
                  <a:cubicBezTo>
                    <a:pt x="10341" y="701"/>
                    <a:pt x="9407" y="0"/>
                    <a:pt x="8306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-13535325" y="-94625"/>
              <a:ext cx="291900" cy="291900"/>
            </a:xfrm>
            <a:custGeom>
              <a:avLst/>
              <a:gdLst/>
              <a:ahLst/>
              <a:cxnLst/>
              <a:rect l="l" t="t" r="r" b="b"/>
              <a:pathLst>
                <a:path w="11676" h="11676" extrusionOk="0">
                  <a:moveTo>
                    <a:pt x="8440" y="968"/>
                  </a:moveTo>
                  <a:cubicBezTo>
                    <a:pt x="9074" y="868"/>
                    <a:pt x="9674" y="1301"/>
                    <a:pt x="9774" y="1935"/>
                  </a:cubicBezTo>
                  <a:lnTo>
                    <a:pt x="10775" y="8440"/>
                  </a:lnTo>
                  <a:cubicBezTo>
                    <a:pt x="10841" y="9040"/>
                    <a:pt x="10441" y="9674"/>
                    <a:pt x="9807" y="9774"/>
                  </a:cubicBezTo>
                  <a:lnTo>
                    <a:pt x="3303" y="10775"/>
                  </a:lnTo>
                  <a:cubicBezTo>
                    <a:pt x="2702" y="10842"/>
                    <a:pt x="2069" y="10441"/>
                    <a:pt x="1968" y="9807"/>
                  </a:cubicBezTo>
                  <a:lnTo>
                    <a:pt x="968" y="3303"/>
                  </a:lnTo>
                  <a:cubicBezTo>
                    <a:pt x="901" y="2669"/>
                    <a:pt x="1301" y="2035"/>
                    <a:pt x="1935" y="1969"/>
                  </a:cubicBezTo>
                  <a:lnTo>
                    <a:pt x="8440" y="968"/>
                  </a:lnTo>
                  <a:close/>
                  <a:moveTo>
                    <a:pt x="8306" y="167"/>
                  </a:moveTo>
                  <a:lnTo>
                    <a:pt x="1802" y="1168"/>
                  </a:lnTo>
                  <a:cubicBezTo>
                    <a:pt x="734" y="1335"/>
                    <a:pt x="0" y="2335"/>
                    <a:pt x="167" y="3370"/>
                  </a:cubicBezTo>
                  <a:lnTo>
                    <a:pt x="1168" y="9874"/>
                  </a:lnTo>
                  <a:cubicBezTo>
                    <a:pt x="1335" y="10975"/>
                    <a:pt x="2335" y="11675"/>
                    <a:pt x="3403" y="11509"/>
                  </a:cubicBezTo>
                  <a:lnTo>
                    <a:pt x="9907" y="10508"/>
                  </a:lnTo>
                  <a:cubicBezTo>
                    <a:pt x="10975" y="10341"/>
                    <a:pt x="11675" y="9340"/>
                    <a:pt x="11509" y="8306"/>
                  </a:cubicBezTo>
                  <a:lnTo>
                    <a:pt x="10508" y="1802"/>
                  </a:lnTo>
                  <a:cubicBezTo>
                    <a:pt x="10341" y="768"/>
                    <a:pt x="9340" y="0"/>
                    <a:pt x="8306" y="1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-13789675" y="-1625850"/>
              <a:ext cx="416150" cy="358750"/>
            </a:xfrm>
            <a:custGeom>
              <a:avLst/>
              <a:gdLst/>
              <a:ahLst/>
              <a:cxnLst/>
              <a:rect l="l" t="t" r="r" b="b"/>
              <a:pathLst>
                <a:path w="16646" h="14350" extrusionOk="0">
                  <a:moveTo>
                    <a:pt x="15356" y="0"/>
                  </a:moveTo>
                  <a:cubicBezTo>
                    <a:pt x="14986" y="0"/>
                    <a:pt x="14628" y="192"/>
                    <a:pt x="14411" y="539"/>
                  </a:cubicBezTo>
                  <a:lnTo>
                    <a:pt x="7639" y="11681"/>
                  </a:lnTo>
                  <a:lnTo>
                    <a:pt x="1935" y="7845"/>
                  </a:lnTo>
                  <a:cubicBezTo>
                    <a:pt x="1750" y="7709"/>
                    <a:pt x="1538" y="7646"/>
                    <a:pt x="1327" y="7646"/>
                  </a:cubicBezTo>
                  <a:cubicBezTo>
                    <a:pt x="967" y="7646"/>
                    <a:pt x="611" y="7829"/>
                    <a:pt x="401" y="8145"/>
                  </a:cubicBezTo>
                  <a:cubicBezTo>
                    <a:pt x="0" y="8645"/>
                    <a:pt x="167" y="9346"/>
                    <a:pt x="668" y="9679"/>
                  </a:cubicBezTo>
                  <a:lnTo>
                    <a:pt x="7339" y="14149"/>
                  </a:lnTo>
                  <a:cubicBezTo>
                    <a:pt x="7546" y="14278"/>
                    <a:pt x="7733" y="14328"/>
                    <a:pt x="7946" y="14328"/>
                  </a:cubicBezTo>
                  <a:cubicBezTo>
                    <a:pt x="8008" y="14328"/>
                    <a:pt x="8072" y="14323"/>
                    <a:pt x="8140" y="14316"/>
                  </a:cubicBezTo>
                  <a:cubicBezTo>
                    <a:pt x="8140" y="14316"/>
                    <a:pt x="8173" y="14316"/>
                    <a:pt x="8240" y="14349"/>
                  </a:cubicBezTo>
                  <a:cubicBezTo>
                    <a:pt x="8507" y="14316"/>
                    <a:pt x="8773" y="14082"/>
                    <a:pt x="8940" y="13849"/>
                  </a:cubicBezTo>
                  <a:lnTo>
                    <a:pt x="16312" y="1707"/>
                  </a:lnTo>
                  <a:cubicBezTo>
                    <a:pt x="16646" y="1173"/>
                    <a:pt x="16479" y="506"/>
                    <a:pt x="15945" y="172"/>
                  </a:cubicBezTo>
                  <a:cubicBezTo>
                    <a:pt x="15759" y="56"/>
                    <a:pt x="15556" y="0"/>
                    <a:pt x="15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-13717125" y="-1155525"/>
              <a:ext cx="416150" cy="358750"/>
            </a:xfrm>
            <a:custGeom>
              <a:avLst/>
              <a:gdLst/>
              <a:ahLst/>
              <a:cxnLst/>
              <a:rect l="l" t="t" r="r" b="b"/>
              <a:pathLst>
                <a:path w="16646" h="14350" extrusionOk="0">
                  <a:moveTo>
                    <a:pt x="15323" y="1"/>
                  </a:moveTo>
                  <a:cubicBezTo>
                    <a:pt x="14952" y="1"/>
                    <a:pt x="14594" y="193"/>
                    <a:pt x="14377" y="540"/>
                  </a:cubicBezTo>
                  <a:lnTo>
                    <a:pt x="7606" y="11681"/>
                  </a:lnTo>
                  <a:lnTo>
                    <a:pt x="1902" y="7845"/>
                  </a:lnTo>
                  <a:cubicBezTo>
                    <a:pt x="1710" y="7692"/>
                    <a:pt x="1489" y="7622"/>
                    <a:pt x="1270" y="7622"/>
                  </a:cubicBezTo>
                  <a:cubicBezTo>
                    <a:pt x="919" y="7622"/>
                    <a:pt x="573" y="7803"/>
                    <a:pt x="367" y="8112"/>
                  </a:cubicBezTo>
                  <a:cubicBezTo>
                    <a:pt x="1" y="8612"/>
                    <a:pt x="167" y="9346"/>
                    <a:pt x="668" y="9680"/>
                  </a:cubicBezTo>
                  <a:lnTo>
                    <a:pt x="7339" y="14116"/>
                  </a:lnTo>
                  <a:cubicBezTo>
                    <a:pt x="7512" y="14240"/>
                    <a:pt x="7704" y="14309"/>
                    <a:pt x="7900" y="14309"/>
                  </a:cubicBezTo>
                  <a:cubicBezTo>
                    <a:pt x="7968" y="14309"/>
                    <a:pt x="8037" y="14300"/>
                    <a:pt x="8106" y="14283"/>
                  </a:cubicBezTo>
                  <a:cubicBezTo>
                    <a:pt x="8173" y="14283"/>
                    <a:pt x="8173" y="14283"/>
                    <a:pt x="8206" y="14350"/>
                  </a:cubicBezTo>
                  <a:cubicBezTo>
                    <a:pt x="8507" y="14283"/>
                    <a:pt x="8740" y="14083"/>
                    <a:pt x="8907" y="13849"/>
                  </a:cubicBezTo>
                  <a:lnTo>
                    <a:pt x="16312" y="1707"/>
                  </a:lnTo>
                  <a:cubicBezTo>
                    <a:pt x="16646" y="1174"/>
                    <a:pt x="16446" y="506"/>
                    <a:pt x="15912" y="173"/>
                  </a:cubicBezTo>
                  <a:cubicBezTo>
                    <a:pt x="15725" y="56"/>
                    <a:pt x="15522" y="1"/>
                    <a:pt x="15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-13644575" y="-685975"/>
              <a:ext cx="416150" cy="358700"/>
            </a:xfrm>
            <a:custGeom>
              <a:avLst/>
              <a:gdLst/>
              <a:ahLst/>
              <a:cxnLst/>
              <a:rect l="l" t="t" r="r" b="b"/>
              <a:pathLst>
                <a:path w="16646" h="14348" extrusionOk="0">
                  <a:moveTo>
                    <a:pt x="15355" y="0"/>
                  </a:moveTo>
                  <a:cubicBezTo>
                    <a:pt x="14972" y="0"/>
                    <a:pt x="14596" y="200"/>
                    <a:pt x="14378" y="571"/>
                  </a:cubicBezTo>
                  <a:lnTo>
                    <a:pt x="7639" y="11713"/>
                  </a:lnTo>
                  <a:lnTo>
                    <a:pt x="1935" y="7843"/>
                  </a:lnTo>
                  <a:cubicBezTo>
                    <a:pt x="1751" y="7708"/>
                    <a:pt x="1534" y="7645"/>
                    <a:pt x="1317" y="7645"/>
                  </a:cubicBezTo>
                  <a:cubicBezTo>
                    <a:pt x="948" y="7645"/>
                    <a:pt x="578" y="7828"/>
                    <a:pt x="368" y="8143"/>
                  </a:cubicBezTo>
                  <a:cubicBezTo>
                    <a:pt x="1" y="8644"/>
                    <a:pt x="167" y="9378"/>
                    <a:pt x="668" y="9711"/>
                  </a:cubicBezTo>
                  <a:lnTo>
                    <a:pt x="7339" y="14148"/>
                  </a:lnTo>
                  <a:cubicBezTo>
                    <a:pt x="7546" y="14277"/>
                    <a:pt x="7733" y="14326"/>
                    <a:pt x="7946" y="14326"/>
                  </a:cubicBezTo>
                  <a:cubicBezTo>
                    <a:pt x="8008" y="14326"/>
                    <a:pt x="8072" y="14322"/>
                    <a:pt x="8140" y="14314"/>
                  </a:cubicBezTo>
                  <a:cubicBezTo>
                    <a:pt x="8140" y="14314"/>
                    <a:pt x="8173" y="14314"/>
                    <a:pt x="8206" y="14348"/>
                  </a:cubicBezTo>
                  <a:cubicBezTo>
                    <a:pt x="8507" y="14314"/>
                    <a:pt x="8774" y="14114"/>
                    <a:pt x="8940" y="13847"/>
                  </a:cubicBezTo>
                  <a:lnTo>
                    <a:pt x="16312" y="1739"/>
                  </a:lnTo>
                  <a:cubicBezTo>
                    <a:pt x="16646" y="1172"/>
                    <a:pt x="16479" y="505"/>
                    <a:pt x="15945" y="171"/>
                  </a:cubicBezTo>
                  <a:cubicBezTo>
                    <a:pt x="15761" y="56"/>
                    <a:pt x="15557" y="0"/>
                    <a:pt x="15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-13572850" y="-215675"/>
              <a:ext cx="416150" cy="358750"/>
            </a:xfrm>
            <a:custGeom>
              <a:avLst/>
              <a:gdLst/>
              <a:ahLst/>
              <a:cxnLst/>
              <a:rect l="l" t="t" r="r" b="b"/>
              <a:pathLst>
                <a:path w="16646" h="14350" extrusionOk="0">
                  <a:moveTo>
                    <a:pt x="15356" y="0"/>
                  </a:moveTo>
                  <a:cubicBezTo>
                    <a:pt x="14986" y="0"/>
                    <a:pt x="14628" y="192"/>
                    <a:pt x="14411" y="539"/>
                  </a:cubicBezTo>
                  <a:lnTo>
                    <a:pt x="7639" y="11681"/>
                  </a:lnTo>
                  <a:lnTo>
                    <a:pt x="1935" y="7845"/>
                  </a:lnTo>
                  <a:cubicBezTo>
                    <a:pt x="1750" y="7709"/>
                    <a:pt x="1538" y="7646"/>
                    <a:pt x="1327" y="7646"/>
                  </a:cubicBezTo>
                  <a:cubicBezTo>
                    <a:pt x="967" y="7646"/>
                    <a:pt x="611" y="7829"/>
                    <a:pt x="401" y="8145"/>
                  </a:cubicBezTo>
                  <a:cubicBezTo>
                    <a:pt x="0" y="8645"/>
                    <a:pt x="167" y="9346"/>
                    <a:pt x="667" y="9679"/>
                  </a:cubicBezTo>
                  <a:lnTo>
                    <a:pt x="7339" y="14149"/>
                  </a:lnTo>
                  <a:cubicBezTo>
                    <a:pt x="7546" y="14278"/>
                    <a:pt x="7733" y="14328"/>
                    <a:pt x="7946" y="14328"/>
                  </a:cubicBezTo>
                  <a:cubicBezTo>
                    <a:pt x="8008" y="14328"/>
                    <a:pt x="8072" y="14323"/>
                    <a:pt x="8139" y="14316"/>
                  </a:cubicBezTo>
                  <a:cubicBezTo>
                    <a:pt x="8173" y="14316"/>
                    <a:pt x="8173" y="14316"/>
                    <a:pt x="8240" y="14349"/>
                  </a:cubicBezTo>
                  <a:cubicBezTo>
                    <a:pt x="8506" y="14316"/>
                    <a:pt x="8773" y="14116"/>
                    <a:pt x="8940" y="13849"/>
                  </a:cubicBezTo>
                  <a:lnTo>
                    <a:pt x="16312" y="1740"/>
                  </a:lnTo>
                  <a:cubicBezTo>
                    <a:pt x="16646" y="1173"/>
                    <a:pt x="16479" y="506"/>
                    <a:pt x="15945" y="172"/>
                  </a:cubicBezTo>
                  <a:cubicBezTo>
                    <a:pt x="15758" y="56"/>
                    <a:pt x="15556" y="0"/>
                    <a:pt x="15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0" name="Google Shape;240;p27"/>
          <p:cNvGrpSpPr/>
          <p:nvPr/>
        </p:nvGrpSpPr>
        <p:grpSpPr>
          <a:xfrm rot="-993644">
            <a:off x="6049197" y="2327636"/>
            <a:ext cx="1103846" cy="1451699"/>
            <a:chOff x="-11126950" y="-4189250"/>
            <a:chExt cx="1601175" cy="2105750"/>
          </a:xfrm>
        </p:grpSpPr>
        <p:sp>
          <p:nvSpPr>
            <p:cNvPr id="241" name="Google Shape;241;p27"/>
            <p:cNvSpPr/>
            <p:nvPr/>
          </p:nvSpPr>
          <p:spPr>
            <a:xfrm>
              <a:off x="-11126950" y="-4189250"/>
              <a:ext cx="1601175" cy="2105750"/>
            </a:xfrm>
            <a:custGeom>
              <a:avLst/>
              <a:gdLst/>
              <a:ahLst/>
              <a:cxnLst/>
              <a:rect l="l" t="t" r="r" b="b"/>
              <a:pathLst>
                <a:path w="64047" h="84230" extrusionOk="0">
                  <a:moveTo>
                    <a:pt x="60071" y="1"/>
                  </a:moveTo>
                  <a:cubicBezTo>
                    <a:pt x="60051" y="1"/>
                    <a:pt x="60031" y="1"/>
                    <a:pt x="60010" y="2"/>
                  </a:cubicBezTo>
                  <a:lnTo>
                    <a:pt x="2136" y="1336"/>
                  </a:lnTo>
                  <a:cubicBezTo>
                    <a:pt x="968" y="1369"/>
                    <a:pt x="1" y="2337"/>
                    <a:pt x="34" y="3537"/>
                  </a:cubicBezTo>
                  <a:lnTo>
                    <a:pt x="1835" y="82160"/>
                  </a:lnTo>
                  <a:cubicBezTo>
                    <a:pt x="1868" y="83308"/>
                    <a:pt x="2835" y="84229"/>
                    <a:pt x="3976" y="84229"/>
                  </a:cubicBezTo>
                  <a:cubicBezTo>
                    <a:pt x="3997" y="84229"/>
                    <a:pt x="4017" y="84229"/>
                    <a:pt x="4037" y="84229"/>
                  </a:cubicBezTo>
                  <a:lnTo>
                    <a:pt x="61912" y="82894"/>
                  </a:lnTo>
                  <a:cubicBezTo>
                    <a:pt x="63079" y="82861"/>
                    <a:pt x="64047" y="81894"/>
                    <a:pt x="64013" y="80693"/>
                  </a:cubicBezTo>
                  <a:lnTo>
                    <a:pt x="62212" y="2103"/>
                  </a:lnTo>
                  <a:cubicBezTo>
                    <a:pt x="62179" y="955"/>
                    <a:pt x="61243" y="1"/>
                    <a:pt x="60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-10952650" y="-3948225"/>
              <a:ext cx="242700" cy="238625"/>
            </a:xfrm>
            <a:custGeom>
              <a:avLst/>
              <a:gdLst/>
              <a:ahLst/>
              <a:cxnLst/>
              <a:rect l="l" t="t" r="r" b="b"/>
              <a:pathLst>
                <a:path w="9708" h="9545" extrusionOk="0">
                  <a:moveTo>
                    <a:pt x="4833" y="868"/>
                  </a:moveTo>
                  <a:cubicBezTo>
                    <a:pt x="6973" y="868"/>
                    <a:pt x="8740" y="2557"/>
                    <a:pt x="8773" y="4704"/>
                  </a:cubicBezTo>
                  <a:cubicBezTo>
                    <a:pt x="8840" y="6872"/>
                    <a:pt x="7106" y="8674"/>
                    <a:pt x="4937" y="8707"/>
                  </a:cubicBezTo>
                  <a:cubicBezTo>
                    <a:pt x="4916" y="8707"/>
                    <a:pt x="4896" y="8708"/>
                    <a:pt x="4875" y="8708"/>
                  </a:cubicBezTo>
                  <a:cubicBezTo>
                    <a:pt x="2735" y="8708"/>
                    <a:pt x="1001" y="7018"/>
                    <a:pt x="934" y="4871"/>
                  </a:cubicBezTo>
                  <a:cubicBezTo>
                    <a:pt x="901" y="2703"/>
                    <a:pt x="2636" y="901"/>
                    <a:pt x="4771" y="868"/>
                  </a:cubicBezTo>
                  <a:cubicBezTo>
                    <a:pt x="4791" y="868"/>
                    <a:pt x="4812" y="868"/>
                    <a:pt x="4833" y="868"/>
                  </a:cubicBezTo>
                  <a:close/>
                  <a:moveTo>
                    <a:pt x="4800" y="0"/>
                  </a:moveTo>
                  <a:cubicBezTo>
                    <a:pt x="4779" y="0"/>
                    <a:pt x="4758" y="1"/>
                    <a:pt x="4737" y="1"/>
                  </a:cubicBezTo>
                  <a:cubicBezTo>
                    <a:pt x="2102" y="34"/>
                    <a:pt x="0" y="2236"/>
                    <a:pt x="67" y="4871"/>
                  </a:cubicBezTo>
                  <a:cubicBezTo>
                    <a:pt x="100" y="7447"/>
                    <a:pt x="2236" y="9544"/>
                    <a:pt x="4762" y="9544"/>
                  </a:cubicBezTo>
                  <a:cubicBezTo>
                    <a:pt x="4820" y="9544"/>
                    <a:pt x="4879" y="9543"/>
                    <a:pt x="4937" y="9541"/>
                  </a:cubicBezTo>
                  <a:cubicBezTo>
                    <a:pt x="7573" y="9508"/>
                    <a:pt x="9707" y="7306"/>
                    <a:pt x="9607" y="4671"/>
                  </a:cubicBezTo>
                  <a:cubicBezTo>
                    <a:pt x="9574" y="2057"/>
                    <a:pt x="7407" y="0"/>
                    <a:pt x="4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-10942650" y="-3479600"/>
              <a:ext cx="243550" cy="239450"/>
            </a:xfrm>
            <a:custGeom>
              <a:avLst/>
              <a:gdLst/>
              <a:ahLst/>
              <a:cxnLst/>
              <a:rect l="l" t="t" r="r" b="b"/>
              <a:pathLst>
                <a:path w="9742" h="9578" extrusionOk="0">
                  <a:moveTo>
                    <a:pt x="4867" y="836"/>
                  </a:moveTo>
                  <a:cubicBezTo>
                    <a:pt x="7007" y="836"/>
                    <a:pt x="8774" y="2525"/>
                    <a:pt x="8807" y="4673"/>
                  </a:cubicBezTo>
                  <a:cubicBezTo>
                    <a:pt x="8840" y="6841"/>
                    <a:pt x="7139" y="8642"/>
                    <a:pt x="4971" y="8675"/>
                  </a:cubicBezTo>
                  <a:cubicBezTo>
                    <a:pt x="4931" y="8677"/>
                    <a:pt x="4890" y="8677"/>
                    <a:pt x="4850" y="8677"/>
                  </a:cubicBezTo>
                  <a:cubicBezTo>
                    <a:pt x="2736" y="8677"/>
                    <a:pt x="1001" y="6967"/>
                    <a:pt x="968" y="4839"/>
                  </a:cubicBezTo>
                  <a:cubicBezTo>
                    <a:pt x="935" y="2738"/>
                    <a:pt x="2636" y="937"/>
                    <a:pt x="4804" y="836"/>
                  </a:cubicBezTo>
                  <a:cubicBezTo>
                    <a:pt x="4825" y="836"/>
                    <a:pt x="4846" y="836"/>
                    <a:pt x="4867" y="836"/>
                  </a:cubicBezTo>
                  <a:close/>
                  <a:moveTo>
                    <a:pt x="4896" y="1"/>
                  </a:moveTo>
                  <a:cubicBezTo>
                    <a:pt x="4855" y="1"/>
                    <a:pt x="4813" y="2"/>
                    <a:pt x="4771" y="3"/>
                  </a:cubicBezTo>
                  <a:cubicBezTo>
                    <a:pt x="2136" y="69"/>
                    <a:pt x="1" y="2271"/>
                    <a:pt x="101" y="4906"/>
                  </a:cubicBezTo>
                  <a:cubicBezTo>
                    <a:pt x="134" y="7468"/>
                    <a:pt x="2269" y="9578"/>
                    <a:pt x="4851" y="9578"/>
                  </a:cubicBezTo>
                  <a:cubicBezTo>
                    <a:pt x="4891" y="9578"/>
                    <a:pt x="4931" y="9577"/>
                    <a:pt x="4971" y="9576"/>
                  </a:cubicBezTo>
                  <a:cubicBezTo>
                    <a:pt x="7606" y="9509"/>
                    <a:pt x="9741" y="7308"/>
                    <a:pt x="9641" y="4673"/>
                  </a:cubicBezTo>
                  <a:cubicBezTo>
                    <a:pt x="9608" y="2046"/>
                    <a:pt x="7507" y="1"/>
                    <a:pt x="4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-10931800" y="-3055925"/>
              <a:ext cx="242700" cy="238625"/>
            </a:xfrm>
            <a:custGeom>
              <a:avLst/>
              <a:gdLst/>
              <a:ahLst/>
              <a:cxnLst/>
              <a:rect l="l" t="t" r="r" b="b"/>
              <a:pathLst>
                <a:path w="9708" h="9545" extrusionOk="0">
                  <a:moveTo>
                    <a:pt x="4800" y="868"/>
                  </a:moveTo>
                  <a:cubicBezTo>
                    <a:pt x="6940" y="868"/>
                    <a:pt x="8707" y="2557"/>
                    <a:pt x="8740" y="4704"/>
                  </a:cubicBezTo>
                  <a:cubicBezTo>
                    <a:pt x="8773" y="6873"/>
                    <a:pt x="7072" y="8674"/>
                    <a:pt x="4904" y="8707"/>
                  </a:cubicBezTo>
                  <a:cubicBezTo>
                    <a:pt x="4863" y="8708"/>
                    <a:pt x="4823" y="8709"/>
                    <a:pt x="4783" y="8709"/>
                  </a:cubicBezTo>
                  <a:cubicBezTo>
                    <a:pt x="2669" y="8709"/>
                    <a:pt x="934" y="6999"/>
                    <a:pt x="901" y="4871"/>
                  </a:cubicBezTo>
                  <a:cubicBezTo>
                    <a:pt x="868" y="2703"/>
                    <a:pt x="2636" y="902"/>
                    <a:pt x="4737" y="868"/>
                  </a:cubicBezTo>
                  <a:cubicBezTo>
                    <a:pt x="4758" y="868"/>
                    <a:pt x="4779" y="868"/>
                    <a:pt x="4800" y="868"/>
                  </a:cubicBezTo>
                  <a:close/>
                  <a:moveTo>
                    <a:pt x="4800" y="1"/>
                  </a:moveTo>
                  <a:cubicBezTo>
                    <a:pt x="4779" y="1"/>
                    <a:pt x="4758" y="1"/>
                    <a:pt x="4737" y="1"/>
                  </a:cubicBezTo>
                  <a:cubicBezTo>
                    <a:pt x="2102" y="34"/>
                    <a:pt x="0" y="2236"/>
                    <a:pt x="67" y="4871"/>
                  </a:cubicBezTo>
                  <a:cubicBezTo>
                    <a:pt x="100" y="7447"/>
                    <a:pt x="2236" y="9545"/>
                    <a:pt x="4762" y="9545"/>
                  </a:cubicBezTo>
                  <a:cubicBezTo>
                    <a:pt x="4820" y="9545"/>
                    <a:pt x="4879" y="9543"/>
                    <a:pt x="4937" y="9541"/>
                  </a:cubicBezTo>
                  <a:cubicBezTo>
                    <a:pt x="7572" y="9508"/>
                    <a:pt x="9707" y="7306"/>
                    <a:pt x="9607" y="4671"/>
                  </a:cubicBezTo>
                  <a:cubicBezTo>
                    <a:pt x="9574" y="2057"/>
                    <a:pt x="7407" y="1"/>
                    <a:pt x="4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-10922625" y="-2631450"/>
              <a:ext cx="242700" cy="238575"/>
            </a:xfrm>
            <a:custGeom>
              <a:avLst/>
              <a:gdLst/>
              <a:ahLst/>
              <a:cxnLst/>
              <a:rect l="l" t="t" r="r" b="b"/>
              <a:pathLst>
                <a:path w="9708" h="9543" extrusionOk="0">
                  <a:moveTo>
                    <a:pt x="4833" y="868"/>
                  </a:moveTo>
                  <a:cubicBezTo>
                    <a:pt x="6973" y="868"/>
                    <a:pt x="8707" y="2557"/>
                    <a:pt x="8740" y="4704"/>
                  </a:cubicBezTo>
                  <a:cubicBezTo>
                    <a:pt x="8807" y="6872"/>
                    <a:pt x="7072" y="8674"/>
                    <a:pt x="4904" y="8707"/>
                  </a:cubicBezTo>
                  <a:cubicBezTo>
                    <a:pt x="4883" y="8707"/>
                    <a:pt x="4862" y="8708"/>
                    <a:pt x="4841" y="8708"/>
                  </a:cubicBezTo>
                  <a:cubicBezTo>
                    <a:pt x="2702" y="8708"/>
                    <a:pt x="967" y="7018"/>
                    <a:pt x="901" y="4871"/>
                  </a:cubicBezTo>
                  <a:cubicBezTo>
                    <a:pt x="868" y="2703"/>
                    <a:pt x="2569" y="901"/>
                    <a:pt x="4770" y="868"/>
                  </a:cubicBezTo>
                  <a:cubicBezTo>
                    <a:pt x="4791" y="868"/>
                    <a:pt x="4812" y="868"/>
                    <a:pt x="4833" y="868"/>
                  </a:cubicBezTo>
                  <a:close/>
                  <a:moveTo>
                    <a:pt x="4832" y="0"/>
                  </a:moveTo>
                  <a:cubicBezTo>
                    <a:pt x="4812" y="0"/>
                    <a:pt x="4791" y="1"/>
                    <a:pt x="4770" y="1"/>
                  </a:cubicBezTo>
                  <a:cubicBezTo>
                    <a:pt x="2135" y="34"/>
                    <a:pt x="0" y="2236"/>
                    <a:pt x="67" y="4871"/>
                  </a:cubicBezTo>
                  <a:cubicBezTo>
                    <a:pt x="133" y="7465"/>
                    <a:pt x="2268" y="9543"/>
                    <a:pt x="4849" y="9543"/>
                  </a:cubicBezTo>
                  <a:cubicBezTo>
                    <a:pt x="4889" y="9543"/>
                    <a:pt x="4930" y="9542"/>
                    <a:pt x="4971" y="9541"/>
                  </a:cubicBezTo>
                  <a:cubicBezTo>
                    <a:pt x="7572" y="9508"/>
                    <a:pt x="9707" y="7273"/>
                    <a:pt x="9641" y="4671"/>
                  </a:cubicBezTo>
                  <a:cubicBezTo>
                    <a:pt x="9574" y="2057"/>
                    <a:pt x="7407" y="0"/>
                    <a:pt x="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-10579050" y="-3934050"/>
              <a:ext cx="837300" cy="30900"/>
            </a:xfrm>
            <a:custGeom>
              <a:avLst/>
              <a:gdLst/>
              <a:ahLst/>
              <a:cxnLst/>
              <a:rect l="l" t="t" r="r" b="b"/>
              <a:pathLst>
                <a:path w="33492" h="1236" extrusionOk="0">
                  <a:moveTo>
                    <a:pt x="234" y="1168"/>
                  </a:moveTo>
                  <a:lnTo>
                    <a:pt x="33291" y="435"/>
                  </a:lnTo>
                  <a:cubicBezTo>
                    <a:pt x="33424" y="435"/>
                    <a:pt x="33491" y="334"/>
                    <a:pt x="33491" y="234"/>
                  </a:cubicBezTo>
                  <a:cubicBezTo>
                    <a:pt x="33491" y="101"/>
                    <a:pt x="33424" y="1"/>
                    <a:pt x="33291" y="1"/>
                  </a:cubicBezTo>
                  <a:lnTo>
                    <a:pt x="234" y="768"/>
                  </a:lnTo>
                  <a:cubicBezTo>
                    <a:pt x="101" y="768"/>
                    <a:pt x="0" y="835"/>
                    <a:pt x="0" y="968"/>
                  </a:cubicBezTo>
                  <a:cubicBezTo>
                    <a:pt x="0" y="1102"/>
                    <a:pt x="101" y="1235"/>
                    <a:pt x="234" y="11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-10577375" y="-3856475"/>
              <a:ext cx="782250" cy="28375"/>
            </a:xfrm>
            <a:custGeom>
              <a:avLst/>
              <a:gdLst/>
              <a:ahLst/>
              <a:cxnLst/>
              <a:rect l="l" t="t" r="r" b="b"/>
              <a:pathLst>
                <a:path w="31290" h="1135" extrusionOk="0">
                  <a:moveTo>
                    <a:pt x="200" y="1134"/>
                  </a:moveTo>
                  <a:lnTo>
                    <a:pt x="31089" y="400"/>
                  </a:lnTo>
                  <a:cubicBezTo>
                    <a:pt x="31223" y="400"/>
                    <a:pt x="31289" y="334"/>
                    <a:pt x="31289" y="200"/>
                  </a:cubicBezTo>
                  <a:cubicBezTo>
                    <a:pt x="31289" y="67"/>
                    <a:pt x="31223" y="0"/>
                    <a:pt x="31089" y="0"/>
                  </a:cubicBezTo>
                  <a:lnTo>
                    <a:pt x="200" y="701"/>
                  </a:lnTo>
                  <a:cubicBezTo>
                    <a:pt x="67" y="701"/>
                    <a:pt x="0" y="801"/>
                    <a:pt x="0" y="901"/>
                  </a:cubicBezTo>
                  <a:cubicBezTo>
                    <a:pt x="0" y="1001"/>
                    <a:pt x="134" y="1134"/>
                    <a:pt x="200" y="11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-10575725" y="-3772250"/>
              <a:ext cx="379475" cy="19200"/>
            </a:xfrm>
            <a:custGeom>
              <a:avLst/>
              <a:gdLst/>
              <a:ahLst/>
              <a:cxnLst/>
              <a:rect l="l" t="t" r="r" b="b"/>
              <a:pathLst>
                <a:path w="15179" h="768" extrusionOk="0">
                  <a:moveTo>
                    <a:pt x="201" y="767"/>
                  </a:moveTo>
                  <a:lnTo>
                    <a:pt x="14978" y="434"/>
                  </a:lnTo>
                  <a:cubicBezTo>
                    <a:pt x="15112" y="434"/>
                    <a:pt x="15178" y="334"/>
                    <a:pt x="15178" y="200"/>
                  </a:cubicBezTo>
                  <a:cubicBezTo>
                    <a:pt x="15178" y="100"/>
                    <a:pt x="15112" y="0"/>
                    <a:pt x="14978" y="0"/>
                  </a:cubicBezTo>
                  <a:lnTo>
                    <a:pt x="201" y="334"/>
                  </a:lnTo>
                  <a:cubicBezTo>
                    <a:pt x="101" y="334"/>
                    <a:pt x="1" y="434"/>
                    <a:pt x="1" y="534"/>
                  </a:cubicBezTo>
                  <a:cubicBezTo>
                    <a:pt x="1" y="667"/>
                    <a:pt x="101" y="767"/>
                    <a:pt x="201" y="76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-10162075" y="-3779775"/>
              <a:ext cx="235175" cy="15875"/>
            </a:xfrm>
            <a:custGeom>
              <a:avLst/>
              <a:gdLst/>
              <a:ahLst/>
              <a:cxnLst/>
              <a:rect l="l" t="t" r="r" b="b"/>
              <a:pathLst>
                <a:path w="9407" h="635" extrusionOk="0">
                  <a:moveTo>
                    <a:pt x="234" y="234"/>
                  </a:moveTo>
                  <a:cubicBezTo>
                    <a:pt x="100" y="234"/>
                    <a:pt x="0" y="301"/>
                    <a:pt x="0" y="435"/>
                  </a:cubicBezTo>
                  <a:cubicBezTo>
                    <a:pt x="0" y="568"/>
                    <a:pt x="100" y="635"/>
                    <a:pt x="234" y="635"/>
                  </a:cubicBezTo>
                  <a:lnTo>
                    <a:pt x="9173" y="435"/>
                  </a:lnTo>
                  <a:cubicBezTo>
                    <a:pt x="9307" y="435"/>
                    <a:pt x="9407" y="335"/>
                    <a:pt x="9407" y="234"/>
                  </a:cubicBezTo>
                  <a:cubicBezTo>
                    <a:pt x="9407" y="101"/>
                    <a:pt x="9307" y="1"/>
                    <a:pt x="91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-10568200" y="-3460375"/>
              <a:ext cx="647975" cy="25050"/>
            </a:xfrm>
            <a:custGeom>
              <a:avLst/>
              <a:gdLst/>
              <a:ahLst/>
              <a:cxnLst/>
              <a:rect l="l" t="t" r="r" b="b"/>
              <a:pathLst>
                <a:path w="25919" h="1002" extrusionOk="0">
                  <a:moveTo>
                    <a:pt x="200" y="1001"/>
                  </a:moveTo>
                  <a:lnTo>
                    <a:pt x="25719" y="434"/>
                  </a:lnTo>
                  <a:cubicBezTo>
                    <a:pt x="25852" y="434"/>
                    <a:pt x="25919" y="334"/>
                    <a:pt x="25919" y="201"/>
                  </a:cubicBezTo>
                  <a:cubicBezTo>
                    <a:pt x="25919" y="67"/>
                    <a:pt x="25852" y="1"/>
                    <a:pt x="25719" y="1"/>
                  </a:cubicBezTo>
                  <a:lnTo>
                    <a:pt x="200" y="568"/>
                  </a:lnTo>
                  <a:cubicBezTo>
                    <a:pt x="67" y="568"/>
                    <a:pt x="0" y="668"/>
                    <a:pt x="0" y="801"/>
                  </a:cubicBezTo>
                  <a:cubicBezTo>
                    <a:pt x="0" y="901"/>
                    <a:pt x="67" y="1001"/>
                    <a:pt x="200" y="10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-10567375" y="-3381975"/>
              <a:ext cx="537075" cy="21700"/>
            </a:xfrm>
            <a:custGeom>
              <a:avLst/>
              <a:gdLst/>
              <a:ahLst/>
              <a:cxnLst/>
              <a:rect l="l" t="t" r="r" b="b"/>
              <a:pathLst>
                <a:path w="21483" h="868" extrusionOk="0">
                  <a:moveTo>
                    <a:pt x="267" y="868"/>
                  </a:moveTo>
                  <a:lnTo>
                    <a:pt x="21282" y="401"/>
                  </a:lnTo>
                  <a:cubicBezTo>
                    <a:pt x="21416" y="401"/>
                    <a:pt x="21483" y="334"/>
                    <a:pt x="21483" y="200"/>
                  </a:cubicBezTo>
                  <a:cubicBezTo>
                    <a:pt x="21483" y="67"/>
                    <a:pt x="21416" y="0"/>
                    <a:pt x="21282" y="0"/>
                  </a:cubicBezTo>
                  <a:lnTo>
                    <a:pt x="267" y="434"/>
                  </a:lnTo>
                  <a:cubicBezTo>
                    <a:pt x="134" y="434"/>
                    <a:pt x="34" y="534"/>
                    <a:pt x="34" y="667"/>
                  </a:cubicBezTo>
                  <a:cubicBezTo>
                    <a:pt x="0" y="768"/>
                    <a:pt x="134" y="868"/>
                    <a:pt x="267" y="8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-10564875" y="-3304425"/>
              <a:ext cx="379475" cy="19200"/>
            </a:xfrm>
            <a:custGeom>
              <a:avLst/>
              <a:gdLst/>
              <a:ahLst/>
              <a:cxnLst/>
              <a:rect l="l" t="t" r="r" b="b"/>
              <a:pathLst>
                <a:path w="15179" h="768" extrusionOk="0">
                  <a:moveTo>
                    <a:pt x="201" y="768"/>
                  </a:moveTo>
                  <a:lnTo>
                    <a:pt x="14945" y="434"/>
                  </a:lnTo>
                  <a:cubicBezTo>
                    <a:pt x="15078" y="434"/>
                    <a:pt x="15178" y="334"/>
                    <a:pt x="15178" y="234"/>
                  </a:cubicBezTo>
                  <a:cubicBezTo>
                    <a:pt x="15178" y="101"/>
                    <a:pt x="15078" y="1"/>
                    <a:pt x="14945" y="1"/>
                  </a:cubicBezTo>
                  <a:lnTo>
                    <a:pt x="201" y="334"/>
                  </a:lnTo>
                  <a:cubicBezTo>
                    <a:pt x="67" y="334"/>
                    <a:pt x="1" y="434"/>
                    <a:pt x="1" y="568"/>
                  </a:cubicBezTo>
                  <a:cubicBezTo>
                    <a:pt x="1" y="668"/>
                    <a:pt x="67" y="768"/>
                    <a:pt x="201" y="7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-10151250" y="-3313600"/>
              <a:ext cx="376975" cy="19200"/>
            </a:xfrm>
            <a:custGeom>
              <a:avLst/>
              <a:gdLst/>
              <a:ahLst/>
              <a:cxnLst/>
              <a:rect l="l" t="t" r="r" b="b"/>
              <a:pathLst>
                <a:path w="15079" h="768" extrusionOk="0">
                  <a:moveTo>
                    <a:pt x="15078" y="201"/>
                  </a:moveTo>
                  <a:cubicBezTo>
                    <a:pt x="15078" y="101"/>
                    <a:pt x="15011" y="1"/>
                    <a:pt x="14878" y="1"/>
                  </a:cubicBezTo>
                  <a:lnTo>
                    <a:pt x="201" y="334"/>
                  </a:lnTo>
                  <a:cubicBezTo>
                    <a:pt x="67" y="334"/>
                    <a:pt x="1" y="434"/>
                    <a:pt x="1" y="534"/>
                  </a:cubicBezTo>
                  <a:cubicBezTo>
                    <a:pt x="1" y="668"/>
                    <a:pt x="67" y="768"/>
                    <a:pt x="201" y="768"/>
                  </a:cubicBezTo>
                  <a:lnTo>
                    <a:pt x="14878" y="434"/>
                  </a:lnTo>
                  <a:cubicBezTo>
                    <a:pt x="15011" y="434"/>
                    <a:pt x="15078" y="334"/>
                    <a:pt x="15078" y="2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-9997800" y="-3391975"/>
              <a:ext cx="310250" cy="18350"/>
            </a:xfrm>
            <a:custGeom>
              <a:avLst/>
              <a:gdLst/>
              <a:ahLst/>
              <a:cxnLst/>
              <a:rect l="l" t="t" r="r" b="b"/>
              <a:pathLst>
                <a:path w="12410" h="734" extrusionOk="0">
                  <a:moveTo>
                    <a:pt x="0" y="500"/>
                  </a:moveTo>
                  <a:cubicBezTo>
                    <a:pt x="0" y="634"/>
                    <a:pt x="67" y="734"/>
                    <a:pt x="201" y="734"/>
                  </a:cubicBezTo>
                  <a:lnTo>
                    <a:pt x="12209" y="434"/>
                  </a:lnTo>
                  <a:cubicBezTo>
                    <a:pt x="12343" y="434"/>
                    <a:pt x="12409" y="334"/>
                    <a:pt x="12409" y="234"/>
                  </a:cubicBezTo>
                  <a:cubicBezTo>
                    <a:pt x="12409" y="100"/>
                    <a:pt x="12343" y="0"/>
                    <a:pt x="12209" y="0"/>
                  </a:cubicBezTo>
                  <a:lnTo>
                    <a:pt x="201" y="300"/>
                  </a:lnTo>
                  <a:cubicBezTo>
                    <a:pt x="67" y="300"/>
                    <a:pt x="0" y="434"/>
                    <a:pt x="0" y="5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-10559025" y="-3034225"/>
              <a:ext cx="562075" cy="23375"/>
            </a:xfrm>
            <a:custGeom>
              <a:avLst/>
              <a:gdLst/>
              <a:ahLst/>
              <a:cxnLst/>
              <a:rect l="l" t="t" r="r" b="b"/>
              <a:pathLst>
                <a:path w="22483" h="935" extrusionOk="0">
                  <a:moveTo>
                    <a:pt x="234" y="934"/>
                  </a:moveTo>
                  <a:lnTo>
                    <a:pt x="22283" y="434"/>
                  </a:lnTo>
                  <a:cubicBezTo>
                    <a:pt x="22416" y="434"/>
                    <a:pt x="22483" y="334"/>
                    <a:pt x="22483" y="234"/>
                  </a:cubicBezTo>
                  <a:cubicBezTo>
                    <a:pt x="22483" y="100"/>
                    <a:pt x="22416" y="0"/>
                    <a:pt x="22283" y="0"/>
                  </a:cubicBezTo>
                  <a:lnTo>
                    <a:pt x="234" y="501"/>
                  </a:lnTo>
                  <a:cubicBezTo>
                    <a:pt x="100" y="501"/>
                    <a:pt x="0" y="601"/>
                    <a:pt x="0" y="701"/>
                  </a:cubicBezTo>
                  <a:cubicBezTo>
                    <a:pt x="0" y="801"/>
                    <a:pt x="100" y="934"/>
                    <a:pt x="234" y="9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-10556525" y="-2964175"/>
              <a:ext cx="782250" cy="28375"/>
            </a:xfrm>
            <a:custGeom>
              <a:avLst/>
              <a:gdLst/>
              <a:ahLst/>
              <a:cxnLst/>
              <a:rect l="l" t="t" r="r" b="b"/>
              <a:pathLst>
                <a:path w="31290" h="1135" extrusionOk="0">
                  <a:moveTo>
                    <a:pt x="200" y="1134"/>
                  </a:moveTo>
                  <a:lnTo>
                    <a:pt x="31089" y="401"/>
                  </a:lnTo>
                  <a:cubicBezTo>
                    <a:pt x="31222" y="401"/>
                    <a:pt x="31289" y="334"/>
                    <a:pt x="31289" y="200"/>
                  </a:cubicBezTo>
                  <a:cubicBezTo>
                    <a:pt x="31289" y="67"/>
                    <a:pt x="31222" y="0"/>
                    <a:pt x="31089" y="0"/>
                  </a:cubicBezTo>
                  <a:lnTo>
                    <a:pt x="200" y="701"/>
                  </a:lnTo>
                  <a:cubicBezTo>
                    <a:pt x="67" y="701"/>
                    <a:pt x="0" y="801"/>
                    <a:pt x="0" y="901"/>
                  </a:cubicBezTo>
                  <a:cubicBezTo>
                    <a:pt x="0" y="1001"/>
                    <a:pt x="67" y="1134"/>
                    <a:pt x="200" y="11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-10555700" y="-2879950"/>
              <a:ext cx="380300" cy="19200"/>
            </a:xfrm>
            <a:custGeom>
              <a:avLst/>
              <a:gdLst/>
              <a:ahLst/>
              <a:cxnLst/>
              <a:rect l="l" t="t" r="r" b="b"/>
              <a:pathLst>
                <a:path w="15212" h="768" extrusionOk="0">
                  <a:moveTo>
                    <a:pt x="234" y="768"/>
                  </a:moveTo>
                  <a:lnTo>
                    <a:pt x="15011" y="434"/>
                  </a:lnTo>
                  <a:cubicBezTo>
                    <a:pt x="15145" y="434"/>
                    <a:pt x="15211" y="334"/>
                    <a:pt x="15211" y="201"/>
                  </a:cubicBezTo>
                  <a:cubicBezTo>
                    <a:pt x="15211" y="100"/>
                    <a:pt x="15145" y="0"/>
                    <a:pt x="15011" y="0"/>
                  </a:cubicBezTo>
                  <a:lnTo>
                    <a:pt x="234" y="334"/>
                  </a:lnTo>
                  <a:cubicBezTo>
                    <a:pt x="134" y="334"/>
                    <a:pt x="34" y="434"/>
                    <a:pt x="34" y="534"/>
                  </a:cubicBezTo>
                  <a:cubicBezTo>
                    <a:pt x="0" y="668"/>
                    <a:pt x="134" y="768"/>
                    <a:pt x="234" y="7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-9956100" y="-3041725"/>
              <a:ext cx="235175" cy="15850"/>
            </a:xfrm>
            <a:custGeom>
              <a:avLst/>
              <a:gdLst/>
              <a:ahLst/>
              <a:cxnLst/>
              <a:rect l="l" t="t" r="r" b="b"/>
              <a:pathLst>
                <a:path w="9407" h="634" extrusionOk="0">
                  <a:moveTo>
                    <a:pt x="200" y="634"/>
                  </a:moveTo>
                  <a:lnTo>
                    <a:pt x="9207" y="434"/>
                  </a:lnTo>
                  <a:cubicBezTo>
                    <a:pt x="9340" y="434"/>
                    <a:pt x="9407" y="334"/>
                    <a:pt x="9407" y="234"/>
                  </a:cubicBezTo>
                  <a:cubicBezTo>
                    <a:pt x="9407" y="100"/>
                    <a:pt x="9340" y="0"/>
                    <a:pt x="9207" y="0"/>
                  </a:cubicBezTo>
                  <a:lnTo>
                    <a:pt x="200" y="234"/>
                  </a:lnTo>
                  <a:cubicBezTo>
                    <a:pt x="67" y="234"/>
                    <a:pt x="0" y="300"/>
                    <a:pt x="0" y="434"/>
                  </a:cubicBezTo>
                  <a:cubicBezTo>
                    <a:pt x="0" y="567"/>
                    <a:pt x="67" y="634"/>
                    <a:pt x="200" y="6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-10549875" y="-2606425"/>
              <a:ext cx="365300" cy="18375"/>
            </a:xfrm>
            <a:custGeom>
              <a:avLst/>
              <a:gdLst/>
              <a:ahLst/>
              <a:cxnLst/>
              <a:rect l="l" t="t" r="r" b="b"/>
              <a:pathLst>
                <a:path w="14612" h="735" extrusionOk="0">
                  <a:moveTo>
                    <a:pt x="234" y="734"/>
                  </a:moveTo>
                  <a:lnTo>
                    <a:pt x="14411" y="401"/>
                  </a:lnTo>
                  <a:cubicBezTo>
                    <a:pt x="14511" y="401"/>
                    <a:pt x="14611" y="334"/>
                    <a:pt x="14611" y="201"/>
                  </a:cubicBezTo>
                  <a:cubicBezTo>
                    <a:pt x="14611" y="67"/>
                    <a:pt x="14511" y="1"/>
                    <a:pt x="14411" y="1"/>
                  </a:cubicBezTo>
                  <a:lnTo>
                    <a:pt x="234" y="334"/>
                  </a:lnTo>
                  <a:cubicBezTo>
                    <a:pt x="101" y="334"/>
                    <a:pt x="1" y="401"/>
                    <a:pt x="1" y="534"/>
                  </a:cubicBezTo>
                  <a:cubicBezTo>
                    <a:pt x="1" y="668"/>
                    <a:pt x="134" y="734"/>
                    <a:pt x="234" y="7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-10547350" y="-2535550"/>
              <a:ext cx="552075" cy="22550"/>
            </a:xfrm>
            <a:custGeom>
              <a:avLst/>
              <a:gdLst/>
              <a:ahLst/>
              <a:cxnLst/>
              <a:rect l="l" t="t" r="r" b="b"/>
              <a:pathLst>
                <a:path w="22083" h="902" extrusionOk="0">
                  <a:moveTo>
                    <a:pt x="200" y="902"/>
                  </a:moveTo>
                  <a:lnTo>
                    <a:pt x="21882" y="401"/>
                  </a:lnTo>
                  <a:cubicBezTo>
                    <a:pt x="22016" y="401"/>
                    <a:pt x="22083" y="334"/>
                    <a:pt x="22083" y="201"/>
                  </a:cubicBezTo>
                  <a:cubicBezTo>
                    <a:pt x="22083" y="68"/>
                    <a:pt x="22016" y="1"/>
                    <a:pt x="21882" y="1"/>
                  </a:cubicBezTo>
                  <a:lnTo>
                    <a:pt x="200" y="501"/>
                  </a:lnTo>
                  <a:cubicBezTo>
                    <a:pt x="67" y="501"/>
                    <a:pt x="0" y="568"/>
                    <a:pt x="0" y="701"/>
                  </a:cubicBezTo>
                  <a:cubicBezTo>
                    <a:pt x="0" y="835"/>
                    <a:pt x="67" y="902"/>
                    <a:pt x="200" y="9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-10546525" y="-2455475"/>
              <a:ext cx="330250" cy="17525"/>
            </a:xfrm>
            <a:custGeom>
              <a:avLst/>
              <a:gdLst/>
              <a:ahLst/>
              <a:cxnLst/>
              <a:rect l="l" t="t" r="r" b="b"/>
              <a:pathLst>
                <a:path w="13210" h="701" extrusionOk="0">
                  <a:moveTo>
                    <a:pt x="12976" y="0"/>
                  </a:moveTo>
                  <a:lnTo>
                    <a:pt x="234" y="300"/>
                  </a:lnTo>
                  <a:cubicBezTo>
                    <a:pt x="100" y="300"/>
                    <a:pt x="0" y="367"/>
                    <a:pt x="0" y="501"/>
                  </a:cubicBezTo>
                  <a:cubicBezTo>
                    <a:pt x="0" y="634"/>
                    <a:pt x="100" y="701"/>
                    <a:pt x="234" y="701"/>
                  </a:cubicBezTo>
                  <a:lnTo>
                    <a:pt x="12976" y="434"/>
                  </a:lnTo>
                  <a:cubicBezTo>
                    <a:pt x="13110" y="434"/>
                    <a:pt x="13177" y="334"/>
                    <a:pt x="13177" y="200"/>
                  </a:cubicBezTo>
                  <a:cubicBezTo>
                    <a:pt x="13210" y="67"/>
                    <a:pt x="13110" y="0"/>
                    <a:pt x="1297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-10132900" y="-2465500"/>
              <a:ext cx="377800" cy="18375"/>
            </a:xfrm>
            <a:custGeom>
              <a:avLst/>
              <a:gdLst/>
              <a:ahLst/>
              <a:cxnLst/>
              <a:rect l="l" t="t" r="r" b="b"/>
              <a:pathLst>
                <a:path w="15112" h="735" extrusionOk="0">
                  <a:moveTo>
                    <a:pt x="14911" y="1"/>
                  </a:moveTo>
                  <a:lnTo>
                    <a:pt x="234" y="334"/>
                  </a:lnTo>
                  <a:cubicBezTo>
                    <a:pt x="101" y="334"/>
                    <a:pt x="1" y="401"/>
                    <a:pt x="1" y="535"/>
                  </a:cubicBezTo>
                  <a:cubicBezTo>
                    <a:pt x="1" y="668"/>
                    <a:pt x="101" y="735"/>
                    <a:pt x="234" y="735"/>
                  </a:cubicBezTo>
                  <a:lnTo>
                    <a:pt x="14911" y="401"/>
                  </a:lnTo>
                  <a:cubicBezTo>
                    <a:pt x="15011" y="401"/>
                    <a:pt x="15111" y="334"/>
                    <a:pt x="15111" y="201"/>
                  </a:cubicBezTo>
                  <a:cubicBezTo>
                    <a:pt x="15111" y="68"/>
                    <a:pt x="15011" y="1"/>
                    <a:pt x="1491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-10135400" y="-2618100"/>
              <a:ext cx="465350" cy="20875"/>
            </a:xfrm>
            <a:custGeom>
              <a:avLst/>
              <a:gdLst/>
              <a:ahLst/>
              <a:cxnLst/>
              <a:rect l="l" t="t" r="r" b="b"/>
              <a:pathLst>
                <a:path w="18614" h="835" extrusionOk="0">
                  <a:moveTo>
                    <a:pt x="18414" y="1"/>
                  </a:moveTo>
                  <a:lnTo>
                    <a:pt x="201" y="401"/>
                  </a:lnTo>
                  <a:cubicBezTo>
                    <a:pt x="67" y="401"/>
                    <a:pt x="1" y="501"/>
                    <a:pt x="1" y="634"/>
                  </a:cubicBezTo>
                  <a:cubicBezTo>
                    <a:pt x="1" y="734"/>
                    <a:pt x="67" y="834"/>
                    <a:pt x="201" y="834"/>
                  </a:cubicBezTo>
                  <a:lnTo>
                    <a:pt x="18414" y="401"/>
                  </a:lnTo>
                  <a:cubicBezTo>
                    <a:pt x="18547" y="401"/>
                    <a:pt x="18614" y="334"/>
                    <a:pt x="18614" y="201"/>
                  </a:cubicBezTo>
                  <a:cubicBezTo>
                    <a:pt x="18614" y="67"/>
                    <a:pt x="18514" y="1"/>
                    <a:pt x="1841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9978625" y="-2543050"/>
              <a:ext cx="310250" cy="17550"/>
            </a:xfrm>
            <a:custGeom>
              <a:avLst/>
              <a:gdLst/>
              <a:ahLst/>
              <a:cxnLst/>
              <a:rect l="l" t="t" r="r" b="b"/>
              <a:pathLst>
                <a:path w="12410" h="702" extrusionOk="0">
                  <a:moveTo>
                    <a:pt x="12176" y="1"/>
                  </a:moveTo>
                  <a:lnTo>
                    <a:pt x="234" y="301"/>
                  </a:lnTo>
                  <a:cubicBezTo>
                    <a:pt x="101" y="301"/>
                    <a:pt x="1" y="368"/>
                    <a:pt x="1" y="501"/>
                  </a:cubicBezTo>
                  <a:cubicBezTo>
                    <a:pt x="1" y="634"/>
                    <a:pt x="101" y="701"/>
                    <a:pt x="234" y="701"/>
                  </a:cubicBezTo>
                  <a:lnTo>
                    <a:pt x="12176" y="401"/>
                  </a:lnTo>
                  <a:cubicBezTo>
                    <a:pt x="12309" y="401"/>
                    <a:pt x="12410" y="334"/>
                    <a:pt x="12410" y="201"/>
                  </a:cubicBezTo>
                  <a:cubicBezTo>
                    <a:pt x="12410" y="67"/>
                    <a:pt x="12309" y="1"/>
                    <a:pt x="121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-10974325" y="-3580450"/>
              <a:ext cx="368625" cy="285225"/>
            </a:xfrm>
            <a:custGeom>
              <a:avLst/>
              <a:gdLst/>
              <a:ahLst/>
              <a:cxnLst/>
              <a:rect l="l" t="t" r="r" b="b"/>
              <a:pathLst>
                <a:path w="14745" h="11409" extrusionOk="0">
                  <a:moveTo>
                    <a:pt x="6205" y="11375"/>
                  </a:moveTo>
                  <a:cubicBezTo>
                    <a:pt x="5938" y="11375"/>
                    <a:pt x="5738" y="11308"/>
                    <a:pt x="5537" y="11142"/>
                  </a:cubicBezTo>
                  <a:lnTo>
                    <a:pt x="400" y="6638"/>
                  </a:lnTo>
                  <a:cubicBezTo>
                    <a:pt x="34" y="6305"/>
                    <a:pt x="0" y="5671"/>
                    <a:pt x="334" y="5304"/>
                  </a:cubicBezTo>
                  <a:cubicBezTo>
                    <a:pt x="667" y="4937"/>
                    <a:pt x="1268" y="4870"/>
                    <a:pt x="1668" y="5204"/>
                  </a:cubicBezTo>
                  <a:lnTo>
                    <a:pt x="6038" y="9107"/>
                  </a:lnTo>
                  <a:lnTo>
                    <a:pt x="12943" y="467"/>
                  </a:lnTo>
                  <a:cubicBezTo>
                    <a:pt x="13276" y="34"/>
                    <a:pt x="13877" y="0"/>
                    <a:pt x="14277" y="301"/>
                  </a:cubicBezTo>
                  <a:cubicBezTo>
                    <a:pt x="14711" y="634"/>
                    <a:pt x="14744" y="1201"/>
                    <a:pt x="14444" y="1635"/>
                  </a:cubicBezTo>
                  <a:lnTo>
                    <a:pt x="6905" y="11075"/>
                  </a:lnTo>
                  <a:cubicBezTo>
                    <a:pt x="6738" y="11275"/>
                    <a:pt x="6505" y="11409"/>
                    <a:pt x="6238" y="114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-10986000" y="-4074150"/>
              <a:ext cx="368625" cy="284400"/>
            </a:xfrm>
            <a:custGeom>
              <a:avLst/>
              <a:gdLst/>
              <a:ahLst/>
              <a:cxnLst/>
              <a:rect l="l" t="t" r="r" b="b"/>
              <a:pathLst>
                <a:path w="14745" h="11376" extrusionOk="0">
                  <a:moveTo>
                    <a:pt x="6205" y="11376"/>
                  </a:moveTo>
                  <a:cubicBezTo>
                    <a:pt x="5938" y="11376"/>
                    <a:pt x="5738" y="11276"/>
                    <a:pt x="5537" y="11109"/>
                  </a:cubicBezTo>
                  <a:lnTo>
                    <a:pt x="400" y="6606"/>
                  </a:lnTo>
                  <a:cubicBezTo>
                    <a:pt x="34" y="6272"/>
                    <a:pt x="0" y="5672"/>
                    <a:pt x="334" y="5271"/>
                  </a:cubicBezTo>
                  <a:cubicBezTo>
                    <a:pt x="667" y="4904"/>
                    <a:pt x="1268" y="4871"/>
                    <a:pt x="1668" y="5205"/>
                  </a:cubicBezTo>
                  <a:lnTo>
                    <a:pt x="6038" y="9074"/>
                  </a:lnTo>
                  <a:lnTo>
                    <a:pt x="12943" y="435"/>
                  </a:lnTo>
                  <a:cubicBezTo>
                    <a:pt x="13276" y="34"/>
                    <a:pt x="13877" y="1"/>
                    <a:pt x="14277" y="301"/>
                  </a:cubicBezTo>
                  <a:cubicBezTo>
                    <a:pt x="14711" y="635"/>
                    <a:pt x="14744" y="1202"/>
                    <a:pt x="14477" y="1635"/>
                  </a:cubicBezTo>
                  <a:lnTo>
                    <a:pt x="6905" y="11042"/>
                  </a:lnTo>
                  <a:cubicBezTo>
                    <a:pt x="6738" y="11242"/>
                    <a:pt x="6505" y="11376"/>
                    <a:pt x="6238" y="113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-10965150" y="-3160975"/>
              <a:ext cx="368600" cy="284375"/>
            </a:xfrm>
            <a:custGeom>
              <a:avLst/>
              <a:gdLst/>
              <a:ahLst/>
              <a:cxnLst/>
              <a:rect l="l" t="t" r="r" b="b"/>
              <a:pathLst>
                <a:path w="14744" h="11375" extrusionOk="0">
                  <a:moveTo>
                    <a:pt x="6205" y="11375"/>
                  </a:moveTo>
                  <a:cubicBezTo>
                    <a:pt x="5938" y="11375"/>
                    <a:pt x="5738" y="11275"/>
                    <a:pt x="5537" y="11108"/>
                  </a:cubicBezTo>
                  <a:lnTo>
                    <a:pt x="400" y="6605"/>
                  </a:lnTo>
                  <a:cubicBezTo>
                    <a:pt x="33" y="6271"/>
                    <a:pt x="0" y="5671"/>
                    <a:pt x="334" y="5270"/>
                  </a:cubicBezTo>
                  <a:cubicBezTo>
                    <a:pt x="667" y="4904"/>
                    <a:pt x="1268" y="4870"/>
                    <a:pt x="1668" y="5204"/>
                  </a:cubicBezTo>
                  <a:lnTo>
                    <a:pt x="6038" y="9073"/>
                  </a:lnTo>
                  <a:lnTo>
                    <a:pt x="12943" y="434"/>
                  </a:lnTo>
                  <a:cubicBezTo>
                    <a:pt x="13276" y="33"/>
                    <a:pt x="13877" y="0"/>
                    <a:pt x="14277" y="300"/>
                  </a:cubicBezTo>
                  <a:cubicBezTo>
                    <a:pt x="14711" y="634"/>
                    <a:pt x="14744" y="1201"/>
                    <a:pt x="14477" y="1601"/>
                  </a:cubicBezTo>
                  <a:lnTo>
                    <a:pt x="6905" y="11041"/>
                  </a:lnTo>
                  <a:cubicBezTo>
                    <a:pt x="6738" y="11241"/>
                    <a:pt x="6505" y="11375"/>
                    <a:pt x="6238" y="11375"/>
                  </a:cubicBezTo>
                  <a:cubicBezTo>
                    <a:pt x="6238" y="11341"/>
                    <a:pt x="6238" y="11375"/>
                    <a:pt x="6205" y="11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-10955975" y="-2752350"/>
              <a:ext cx="368600" cy="284375"/>
            </a:xfrm>
            <a:custGeom>
              <a:avLst/>
              <a:gdLst/>
              <a:ahLst/>
              <a:cxnLst/>
              <a:rect l="l" t="t" r="r" b="b"/>
              <a:pathLst>
                <a:path w="14744" h="11375" extrusionOk="0">
                  <a:moveTo>
                    <a:pt x="6204" y="11375"/>
                  </a:moveTo>
                  <a:cubicBezTo>
                    <a:pt x="5971" y="11375"/>
                    <a:pt x="5771" y="11275"/>
                    <a:pt x="5537" y="11108"/>
                  </a:cubicBezTo>
                  <a:lnTo>
                    <a:pt x="434" y="6605"/>
                  </a:lnTo>
                  <a:cubicBezTo>
                    <a:pt x="33" y="6271"/>
                    <a:pt x="0" y="5671"/>
                    <a:pt x="334" y="5270"/>
                  </a:cubicBezTo>
                  <a:cubicBezTo>
                    <a:pt x="667" y="4904"/>
                    <a:pt x="1301" y="4870"/>
                    <a:pt x="1668" y="5204"/>
                  </a:cubicBezTo>
                  <a:lnTo>
                    <a:pt x="6038" y="9073"/>
                  </a:lnTo>
                  <a:lnTo>
                    <a:pt x="12976" y="434"/>
                  </a:lnTo>
                  <a:cubicBezTo>
                    <a:pt x="13310" y="33"/>
                    <a:pt x="13877" y="0"/>
                    <a:pt x="14310" y="267"/>
                  </a:cubicBezTo>
                  <a:cubicBezTo>
                    <a:pt x="14711" y="634"/>
                    <a:pt x="14744" y="1201"/>
                    <a:pt x="14477" y="1601"/>
                  </a:cubicBezTo>
                  <a:lnTo>
                    <a:pt x="6938" y="11041"/>
                  </a:lnTo>
                  <a:cubicBezTo>
                    <a:pt x="6772" y="11241"/>
                    <a:pt x="6505" y="11375"/>
                    <a:pt x="6271" y="11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9" name="Google Shape;269;p27"/>
          <p:cNvGrpSpPr/>
          <p:nvPr/>
        </p:nvGrpSpPr>
        <p:grpSpPr>
          <a:xfrm rot="-849915">
            <a:off x="6458600" y="2127085"/>
            <a:ext cx="1901154" cy="2127092"/>
            <a:chOff x="-6793025" y="-6909975"/>
            <a:chExt cx="2757850" cy="3085600"/>
          </a:xfrm>
        </p:grpSpPr>
        <p:sp>
          <p:nvSpPr>
            <p:cNvPr id="270" name="Google Shape;270;p27"/>
            <p:cNvSpPr/>
            <p:nvPr/>
          </p:nvSpPr>
          <p:spPr>
            <a:xfrm>
              <a:off x="-6793025" y="-6654550"/>
              <a:ext cx="2757850" cy="2830175"/>
            </a:xfrm>
            <a:custGeom>
              <a:avLst/>
              <a:gdLst/>
              <a:ahLst/>
              <a:cxnLst/>
              <a:rect l="l" t="t" r="r" b="b"/>
              <a:pathLst>
                <a:path w="110314" h="113207" extrusionOk="0">
                  <a:moveTo>
                    <a:pt x="59373" y="0"/>
                  </a:moveTo>
                  <a:cubicBezTo>
                    <a:pt x="58780" y="0"/>
                    <a:pt x="58188" y="256"/>
                    <a:pt x="57776" y="744"/>
                  </a:cubicBezTo>
                  <a:lnTo>
                    <a:pt x="735" y="69459"/>
                  </a:lnTo>
                  <a:cubicBezTo>
                    <a:pt x="1" y="70360"/>
                    <a:pt x="134" y="71628"/>
                    <a:pt x="1002" y="72395"/>
                  </a:cubicBezTo>
                  <a:lnTo>
                    <a:pt x="49636" y="112757"/>
                  </a:lnTo>
                  <a:cubicBezTo>
                    <a:pt x="50010" y="113059"/>
                    <a:pt x="50465" y="113206"/>
                    <a:pt x="50923" y="113206"/>
                  </a:cubicBezTo>
                  <a:cubicBezTo>
                    <a:pt x="51526" y="113206"/>
                    <a:pt x="52135" y="112950"/>
                    <a:pt x="52572" y="112457"/>
                  </a:cubicBezTo>
                  <a:lnTo>
                    <a:pt x="109613" y="43741"/>
                  </a:lnTo>
                  <a:cubicBezTo>
                    <a:pt x="110313" y="42874"/>
                    <a:pt x="110180" y="41573"/>
                    <a:pt x="109312" y="40839"/>
                  </a:cubicBezTo>
                  <a:lnTo>
                    <a:pt x="60678" y="477"/>
                  </a:lnTo>
                  <a:cubicBezTo>
                    <a:pt x="60298" y="155"/>
                    <a:pt x="59835" y="0"/>
                    <a:pt x="59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-6741300" y="-6909975"/>
              <a:ext cx="2595200" cy="2825500"/>
            </a:xfrm>
            <a:custGeom>
              <a:avLst/>
              <a:gdLst/>
              <a:ahLst/>
              <a:cxnLst/>
              <a:rect l="l" t="t" r="r" b="b"/>
              <a:pathLst>
                <a:path w="103808" h="113020" extrusionOk="0">
                  <a:moveTo>
                    <a:pt x="46598" y="0"/>
                  </a:moveTo>
                  <a:cubicBezTo>
                    <a:pt x="45876" y="0"/>
                    <a:pt x="45174" y="372"/>
                    <a:pt x="44765" y="1053"/>
                  </a:cubicBezTo>
                  <a:lnTo>
                    <a:pt x="534" y="78609"/>
                  </a:lnTo>
                  <a:cubicBezTo>
                    <a:pt x="0" y="79610"/>
                    <a:pt x="334" y="80877"/>
                    <a:pt x="1334" y="81444"/>
                  </a:cubicBezTo>
                  <a:lnTo>
                    <a:pt x="56207" y="112767"/>
                  </a:lnTo>
                  <a:cubicBezTo>
                    <a:pt x="56527" y="112937"/>
                    <a:pt x="56870" y="113019"/>
                    <a:pt x="57209" y="113019"/>
                  </a:cubicBezTo>
                  <a:cubicBezTo>
                    <a:pt x="57932" y="113019"/>
                    <a:pt x="58634" y="112647"/>
                    <a:pt x="59042" y="111966"/>
                  </a:cubicBezTo>
                  <a:lnTo>
                    <a:pt x="103274" y="34411"/>
                  </a:lnTo>
                  <a:cubicBezTo>
                    <a:pt x="103808" y="33410"/>
                    <a:pt x="103474" y="32142"/>
                    <a:pt x="102473" y="31575"/>
                  </a:cubicBezTo>
                  <a:lnTo>
                    <a:pt x="47601" y="253"/>
                  </a:lnTo>
                  <a:cubicBezTo>
                    <a:pt x="47281" y="82"/>
                    <a:pt x="46938" y="0"/>
                    <a:pt x="46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-5623850" y="-6645150"/>
              <a:ext cx="1205900" cy="693850"/>
            </a:xfrm>
            <a:custGeom>
              <a:avLst/>
              <a:gdLst/>
              <a:ahLst/>
              <a:cxnLst/>
              <a:rect l="l" t="t" r="r" b="b"/>
              <a:pathLst>
                <a:path w="48236" h="27754" extrusionOk="0">
                  <a:moveTo>
                    <a:pt x="101" y="434"/>
                  </a:moveTo>
                  <a:lnTo>
                    <a:pt x="47902" y="27687"/>
                  </a:lnTo>
                  <a:cubicBezTo>
                    <a:pt x="48002" y="27754"/>
                    <a:pt x="48102" y="27754"/>
                    <a:pt x="48202" y="27620"/>
                  </a:cubicBezTo>
                  <a:cubicBezTo>
                    <a:pt x="48235" y="27520"/>
                    <a:pt x="48235" y="27387"/>
                    <a:pt x="48102" y="27320"/>
                  </a:cubicBezTo>
                  <a:lnTo>
                    <a:pt x="334" y="34"/>
                  </a:lnTo>
                  <a:cubicBezTo>
                    <a:pt x="234" y="1"/>
                    <a:pt x="101" y="1"/>
                    <a:pt x="34" y="134"/>
                  </a:cubicBezTo>
                  <a:cubicBezTo>
                    <a:pt x="1" y="201"/>
                    <a:pt x="34" y="334"/>
                    <a:pt x="101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-5677225" y="-6550925"/>
              <a:ext cx="768075" cy="442850"/>
            </a:xfrm>
            <a:custGeom>
              <a:avLst/>
              <a:gdLst/>
              <a:ahLst/>
              <a:cxnLst/>
              <a:rect l="l" t="t" r="r" b="b"/>
              <a:pathLst>
                <a:path w="30723" h="17714" extrusionOk="0">
                  <a:moveTo>
                    <a:pt x="134" y="401"/>
                  </a:moveTo>
                  <a:lnTo>
                    <a:pt x="30389" y="17680"/>
                  </a:lnTo>
                  <a:cubicBezTo>
                    <a:pt x="30489" y="17714"/>
                    <a:pt x="30589" y="17714"/>
                    <a:pt x="30689" y="17580"/>
                  </a:cubicBezTo>
                  <a:cubicBezTo>
                    <a:pt x="30723" y="17513"/>
                    <a:pt x="30723" y="17380"/>
                    <a:pt x="30589" y="17280"/>
                  </a:cubicBezTo>
                  <a:lnTo>
                    <a:pt x="334" y="34"/>
                  </a:lnTo>
                  <a:cubicBezTo>
                    <a:pt x="234" y="1"/>
                    <a:pt x="134" y="1"/>
                    <a:pt x="34" y="101"/>
                  </a:cubicBezTo>
                  <a:cubicBezTo>
                    <a:pt x="1" y="201"/>
                    <a:pt x="1" y="335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-4883325" y="-6098100"/>
              <a:ext cx="384475" cy="224350"/>
            </a:xfrm>
            <a:custGeom>
              <a:avLst/>
              <a:gdLst/>
              <a:ahLst/>
              <a:cxnLst/>
              <a:rect l="l" t="t" r="r" b="b"/>
              <a:pathLst>
                <a:path w="15379" h="8974" extrusionOk="0">
                  <a:moveTo>
                    <a:pt x="368" y="68"/>
                  </a:moveTo>
                  <a:cubicBezTo>
                    <a:pt x="268" y="1"/>
                    <a:pt x="134" y="1"/>
                    <a:pt x="68" y="134"/>
                  </a:cubicBezTo>
                  <a:cubicBezTo>
                    <a:pt x="1" y="234"/>
                    <a:pt x="1" y="334"/>
                    <a:pt x="134" y="435"/>
                  </a:cubicBezTo>
                  <a:lnTo>
                    <a:pt x="15045" y="8941"/>
                  </a:lnTo>
                  <a:cubicBezTo>
                    <a:pt x="15112" y="8974"/>
                    <a:pt x="15245" y="8974"/>
                    <a:pt x="15312" y="8841"/>
                  </a:cubicBezTo>
                  <a:cubicBezTo>
                    <a:pt x="15379" y="8774"/>
                    <a:pt x="15379" y="8640"/>
                    <a:pt x="15245" y="85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-5731425" y="-6457525"/>
              <a:ext cx="1068300" cy="613800"/>
            </a:xfrm>
            <a:custGeom>
              <a:avLst/>
              <a:gdLst/>
              <a:ahLst/>
              <a:cxnLst/>
              <a:rect l="l" t="t" r="r" b="b"/>
              <a:pathLst>
                <a:path w="42732" h="24552" extrusionOk="0">
                  <a:moveTo>
                    <a:pt x="167" y="435"/>
                  </a:moveTo>
                  <a:lnTo>
                    <a:pt x="42398" y="24519"/>
                  </a:lnTo>
                  <a:cubicBezTo>
                    <a:pt x="42498" y="24552"/>
                    <a:pt x="42598" y="24552"/>
                    <a:pt x="42698" y="24452"/>
                  </a:cubicBezTo>
                  <a:cubicBezTo>
                    <a:pt x="42731" y="24352"/>
                    <a:pt x="42731" y="24218"/>
                    <a:pt x="42598" y="24152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34"/>
                    <a:pt x="34" y="335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-5784800" y="-6363275"/>
              <a:ext cx="886500" cy="510375"/>
            </a:xfrm>
            <a:custGeom>
              <a:avLst/>
              <a:gdLst/>
              <a:ahLst/>
              <a:cxnLst/>
              <a:rect l="l" t="t" r="r" b="b"/>
              <a:pathLst>
                <a:path w="35460" h="20415" extrusionOk="0">
                  <a:moveTo>
                    <a:pt x="134" y="401"/>
                  </a:moveTo>
                  <a:lnTo>
                    <a:pt x="35126" y="20382"/>
                  </a:lnTo>
                  <a:cubicBezTo>
                    <a:pt x="35193" y="20415"/>
                    <a:pt x="35326" y="20415"/>
                    <a:pt x="35426" y="20282"/>
                  </a:cubicBezTo>
                  <a:cubicBezTo>
                    <a:pt x="35459" y="20215"/>
                    <a:pt x="35459" y="20081"/>
                    <a:pt x="35326" y="20015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34" y="100"/>
                  </a:cubicBezTo>
                  <a:cubicBezTo>
                    <a:pt x="1" y="200"/>
                    <a:pt x="34" y="334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-5838175" y="-6270725"/>
              <a:ext cx="1094975" cy="629650"/>
            </a:xfrm>
            <a:custGeom>
              <a:avLst/>
              <a:gdLst/>
              <a:ahLst/>
              <a:cxnLst/>
              <a:rect l="l" t="t" r="r" b="b"/>
              <a:pathLst>
                <a:path w="43799" h="25186" extrusionOk="0">
                  <a:moveTo>
                    <a:pt x="134" y="401"/>
                  </a:moveTo>
                  <a:lnTo>
                    <a:pt x="43465" y="25152"/>
                  </a:lnTo>
                  <a:cubicBezTo>
                    <a:pt x="43565" y="25186"/>
                    <a:pt x="43665" y="25186"/>
                    <a:pt x="43765" y="25052"/>
                  </a:cubicBezTo>
                  <a:cubicBezTo>
                    <a:pt x="43799" y="24986"/>
                    <a:pt x="43799" y="24852"/>
                    <a:pt x="43665" y="24752"/>
                  </a:cubicBezTo>
                  <a:lnTo>
                    <a:pt x="334" y="34"/>
                  </a:lnTo>
                  <a:cubicBezTo>
                    <a:pt x="268" y="1"/>
                    <a:pt x="134" y="1"/>
                    <a:pt x="68" y="134"/>
                  </a:cubicBezTo>
                  <a:cubicBezTo>
                    <a:pt x="1" y="268"/>
                    <a:pt x="68" y="368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-5892375" y="-6177325"/>
              <a:ext cx="919025" cy="528750"/>
            </a:xfrm>
            <a:custGeom>
              <a:avLst/>
              <a:gdLst/>
              <a:ahLst/>
              <a:cxnLst/>
              <a:rect l="l" t="t" r="r" b="b"/>
              <a:pathLst>
                <a:path w="36761" h="21150" extrusionOk="0">
                  <a:moveTo>
                    <a:pt x="167" y="435"/>
                  </a:moveTo>
                  <a:lnTo>
                    <a:pt x="36427" y="21116"/>
                  </a:lnTo>
                  <a:cubicBezTo>
                    <a:pt x="36493" y="21149"/>
                    <a:pt x="36627" y="21149"/>
                    <a:pt x="36694" y="21016"/>
                  </a:cubicBezTo>
                  <a:cubicBezTo>
                    <a:pt x="36760" y="20949"/>
                    <a:pt x="36760" y="20816"/>
                    <a:pt x="36627" y="20749"/>
                  </a:cubicBezTo>
                  <a:lnTo>
                    <a:pt x="401" y="68"/>
                  </a:lnTo>
                  <a:cubicBezTo>
                    <a:pt x="301" y="1"/>
                    <a:pt x="167" y="1"/>
                    <a:pt x="101" y="134"/>
                  </a:cubicBezTo>
                  <a:cubicBezTo>
                    <a:pt x="1" y="268"/>
                    <a:pt x="67" y="401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-5944900" y="-6083075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00" y="401"/>
                  </a:moveTo>
                  <a:lnTo>
                    <a:pt x="40196" y="23250"/>
                  </a:lnTo>
                  <a:cubicBezTo>
                    <a:pt x="40262" y="23317"/>
                    <a:pt x="40396" y="23317"/>
                    <a:pt x="40462" y="23184"/>
                  </a:cubicBezTo>
                  <a:cubicBezTo>
                    <a:pt x="40529" y="23084"/>
                    <a:pt x="40529" y="22983"/>
                    <a:pt x="40396" y="22883"/>
                  </a:cubicBezTo>
                  <a:lnTo>
                    <a:pt x="334" y="34"/>
                  </a:lnTo>
                  <a:cubicBezTo>
                    <a:pt x="234" y="0"/>
                    <a:pt x="100" y="0"/>
                    <a:pt x="34" y="134"/>
                  </a:cubicBezTo>
                  <a:cubicBezTo>
                    <a:pt x="0" y="267"/>
                    <a:pt x="34" y="367"/>
                    <a:pt x="100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-5998275" y="-5989675"/>
              <a:ext cx="825600" cy="477025"/>
            </a:xfrm>
            <a:custGeom>
              <a:avLst/>
              <a:gdLst/>
              <a:ahLst/>
              <a:cxnLst/>
              <a:rect l="l" t="t" r="r" b="b"/>
              <a:pathLst>
                <a:path w="33024" h="19081" extrusionOk="0">
                  <a:moveTo>
                    <a:pt x="134" y="434"/>
                  </a:moveTo>
                  <a:lnTo>
                    <a:pt x="32690" y="19047"/>
                  </a:lnTo>
                  <a:cubicBezTo>
                    <a:pt x="32790" y="19081"/>
                    <a:pt x="32890" y="19081"/>
                    <a:pt x="32991" y="18947"/>
                  </a:cubicBezTo>
                  <a:cubicBezTo>
                    <a:pt x="33024" y="18847"/>
                    <a:pt x="33024" y="18747"/>
                    <a:pt x="32890" y="18647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0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-5126825" y="-5491000"/>
              <a:ext cx="203500" cy="120950"/>
            </a:xfrm>
            <a:custGeom>
              <a:avLst/>
              <a:gdLst/>
              <a:ahLst/>
              <a:cxnLst/>
              <a:rect l="l" t="t" r="r" b="b"/>
              <a:pathLst>
                <a:path w="8140" h="4838" extrusionOk="0">
                  <a:moveTo>
                    <a:pt x="334" y="34"/>
                  </a:moveTo>
                  <a:cubicBezTo>
                    <a:pt x="234" y="1"/>
                    <a:pt x="134" y="1"/>
                    <a:pt x="34" y="134"/>
                  </a:cubicBezTo>
                  <a:cubicBezTo>
                    <a:pt x="1" y="201"/>
                    <a:pt x="1" y="335"/>
                    <a:pt x="134" y="435"/>
                  </a:cubicBezTo>
                  <a:lnTo>
                    <a:pt x="7806" y="4804"/>
                  </a:lnTo>
                  <a:cubicBezTo>
                    <a:pt x="7873" y="4838"/>
                    <a:pt x="8006" y="4838"/>
                    <a:pt x="8073" y="4704"/>
                  </a:cubicBezTo>
                  <a:cubicBezTo>
                    <a:pt x="8140" y="4638"/>
                    <a:pt x="8140" y="4504"/>
                    <a:pt x="8006" y="4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-6052475" y="-5895450"/>
              <a:ext cx="1155000" cy="663000"/>
            </a:xfrm>
            <a:custGeom>
              <a:avLst/>
              <a:gdLst/>
              <a:ahLst/>
              <a:cxnLst/>
              <a:rect l="l" t="t" r="r" b="b"/>
              <a:pathLst>
                <a:path w="46200" h="26520" extrusionOk="0">
                  <a:moveTo>
                    <a:pt x="167" y="401"/>
                  </a:moveTo>
                  <a:lnTo>
                    <a:pt x="45866" y="26486"/>
                  </a:lnTo>
                  <a:cubicBezTo>
                    <a:pt x="45966" y="26520"/>
                    <a:pt x="46066" y="26520"/>
                    <a:pt x="46166" y="26386"/>
                  </a:cubicBezTo>
                  <a:cubicBezTo>
                    <a:pt x="46200" y="26320"/>
                    <a:pt x="46200" y="26186"/>
                    <a:pt x="46066" y="26086"/>
                  </a:cubicBezTo>
                  <a:lnTo>
                    <a:pt x="367" y="34"/>
                  </a:lnTo>
                  <a:cubicBezTo>
                    <a:pt x="300" y="1"/>
                    <a:pt x="167" y="1"/>
                    <a:pt x="67" y="134"/>
                  </a:cubicBezTo>
                  <a:cubicBezTo>
                    <a:pt x="0" y="268"/>
                    <a:pt x="33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-6105025" y="-5800375"/>
              <a:ext cx="1206725" cy="693025"/>
            </a:xfrm>
            <a:custGeom>
              <a:avLst/>
              <a:gdLst/>
              <a:ahLst/>
              <a:cxnLst/>
              <a:rect l="l" t="t" r="r" b="b"/>
              <a:pathLst>
                <a:path w="48269" h="27721" extrusionOk="0">
                  <a:moveTo>
                    <a:pt x="48135" y="27320"/>
                  </a:moveTo>
                  <a:lnTo>
                    <a:pt x="334" y="34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47935" y="27687"/>
                  </a:lnTo>
                  <a:cubicBezTo>
                    <a:pt x="48002" y="27720"/>
                    <a:pt x="48135" y="27720"/>
                    <a:pt x="48235" y="27587"/>
                  </a:cubicBezTo>
                  <a:cubicBezTo>
                    <a:pt x="48268" y="27453"/>
                    <a:pt x="48202" y="27353"/>
                    <a:pt x="48135" y="273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-6159225" y="-5707800"/>
              <a:ext cx="768900" cy="442825"/>
            </a:xfrm>
            <a:custGeom>
              <a:avLst/>
              <a:gdLst/>
              <a:ahLst/>
              <a:cxnLst/>
              <a:rect l="l" t="t" r="r" b="b"/>
              <a:pathLst>
                <a:path w="30756" h="17713" extrusionOk="0">
                  <a:moveTo>
                    <a:pt x="134" y="400"/>
                  </a:moveTo>
                  <a:lnTo>
                    <a:pt x="30422" y="17679"/>
                  </a:lnTo>
                  <a:cubicBezTo>
                    <a:pt x="30489" y="17713"/>
                    <a:pt x="30622" y="17713"/>
                    <a:pt x="30689" y="17579"/>
                  </a:cubicBezTo>
                  <a:cubicBezTo>
                    <a:pt x="30756" y="17513"/>
                    <a:pt x="30756" y="17379"/>
                    <a:pt x="30622" y="17312"/>
                  </a:cubicBezTo>
                  <a:lnTo>
                    <a:pt x="334" y="33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0" y="267"/>
                    <a:pt x="67" y="367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-5364500" y="-5254150"/>
              <a:ext cx="383650" cy="224350"/>
            </a:xfrm>
            <a:custGeom>
              <a:avLst/>
              <a:gdLst/>
              <a:ahLst/>
              <a:cxnLst/>
              <a:rect l="l" t="t" r="r" b="b"/>
              <a:pathLst>
                <a:path w="15346" h="8974" extrusionOk="0">
                  <a:moveTo>
                    <a:pt x="15212" y="8540"/>
                  </a:moveTo>
                  <a:lnTo>
                    <a:pt x="334" y="34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15011" y="8907"/>
                  </a:lnTo>
                  <a:cubicBezTo>
                    <a:pt x="15112" y="8974"/>
                    <a:pt x="15212" y="8974"/>
                    <a:pt x="15312" y="8840"/>
                  </a:cubicBezTo>
                  <a:cubicBezTo>
                    <a:pt x="15345" y="8740"/>
                    <a:pt x="15312" y="8607"/>
                    <a:pt x="15212" y="8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-6213425" y="-5614400"/>
              <a:ext cx="1069125" cy="614625"/>
            </a:xfrm>
            <a:custGeom>
              <a:avLst/>
              <a:gdLst/>
              <a:ahLst/>
              <a:cxnLst/>
              <a:rect l="l" t="t" r="r" b="b"/>
              <a:pathLst>
                <a:path w="42765" h="24585" extrusionOk="0">
                  <a:moveTo>
                    <a:pt x="167" y="434"/>
                  </a:moveTo>
                  <a:lnTo>
                    <a:pt x="42430" y="24518"/>
                  </a:lnTo>
                  <a:cubicBezTo>
                    <a:pt x="42497" y="24584"/>
                    <a:pt x="42631" y="24584"/>
                    <a:pt x="42731" y="24451"/>
                  </a:cubicBezTo>
                  <a:cubicBezTo>
                    <a:pt x="42764" y="24384"/>
                    <a:pt x="42764" y="24251"/>
                    <a:pt x="42631" y="24151"/>
                  </a:cubicBezTo>
                  <a:lnTo>
                    <a:pt x="400" y="67"/>
                  </a:lnTo>
                  <a:cubicBezTo>
                    <a:pt x="300" y="0"/>
                    <a:pt x="167" y="0"/>
                    <a:pt x="100" y="134"/>
                  </a:cubicBezTo>
                  <a:cubicBezTo>
                    <a:pt x="0" y="267"/>
                    <a:pt x="67" y="400"/>
                    <a:pt x="167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-6265975" y="-5520175"/>
              <a:ext cx="885650" cy="510400"/>
            </a:xfrm>
            <a:custGeom>
              <a:avLst/>
              <a:gdLst/>
              <a:ahLst/>
              <a:cxnLst/>
              <a:rect l="l" t="t" r="r" b="b"/>
              <a:pathLst>
                <a:path w="35426" h="20416" extrusionOk="0">
                  <a:moveTo>
                    <a:pt x="101" y="401"/>
                  </a:moveTo>
                  <a:lnTo>
                    <a:pt x="35092" y="20382"/>
                  </a:lnTo>
                  <a:cubicBezTo>
                    <a:pt x="35192" y="20415"/>
                    <a:pt x="35293" y="20415"/>
                    <a:pt x="35393" y="20315"/>
                  </a:cubicBezTo>
                  <a:cubicBezTo>
                    <a:pt x="35426" y="20215"/>
                    <a:pt x="35426" y="20082"/>
                    <a:pt x="35293" y="20015"/>
                  </a:cubicBezTo>
                  <a:lnTo>
                    <a:pt x="334" y="34"/>
                  </a:lnTo>
                  <a:cubicBezTo>
                    <a:pt x="234" y="0"/>
                    <a:pt x="101" y="0"/>
                    <a:pt x="34" y="134"/>
                  </a:cubicBezTo>
                  <a:cubicBezTo>
                    <a:pt x="1" y="267"/>
                    <a:pt x="34" y="367"/>
                    <a:pt x="101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-6319350" y="-5426775"/>
              <a:ext cx="1094150" cy="630475"/>
            </a:xfrm>
            <a:custGeom>
              <a:avLst/>
              <a:gdLst/>
              <a:ahLst/>
              <a:cxnLst/>
              <a:rect l="l" t="t" r="r" b="b"/>
              <a:pathLst>
                <a:path w="43766" h="25219" extrusionOk="0">
                  <a:moveTo>
                    <a:pt x="134" y="434"/>
                  </a:moveTo>
                  <a:lnTo>
                    <a:pt x="43432" y="25152"/>
                  </a:lnTo>
                  <a:cubicBezTo>
                    <a:pt x="43532" y="25219"/>
                    <a:pt x="43665" y="25219"/>
                    <a:pt x="43732" y="25085"/>
                  </a:cubicBezTo>
                  <a:cubicBezTo>
                    <a:pt x="43765" y="24985"/>
                    <a:pt x="43765" y="24885"/>
                    <a:pt x="43665" y="24785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-6373550" y="-5332550"/>
              <a:ext cx="918175" cy="528750"/>
            </a:xfrm>
            <a:custGeom>
              <a:avLst/>
              <a:gdLst/>
              <a:ahLst/>
              <a:cxnLst/>
              <a:rect l="l" t="t" r="r" b="b"/>
              <a:pathLst>
                <a:path w="36727" h="21150" extrusionOk="0">
                  <a:moveTo>
                    <a:pt x="167" y="401"/>
                  </a:moveTo>
                  <a:lnTo>
                    <a:pt x="36393" y="21116"/>
                  </a:lnTo>
                  <a:cubicBezTo>
                    <a:pt x="36493" y="21149"/>
                    <a:pt x="36593" y="21149"/>
                    <a:pt x="36693" y="21016"/>
                  </a:cubicBezTo>
                  <a:cubicBezTo>
                    <a:pt x="36727" y="20949"/>
                    <a:pt x="36727" y="20816"/>
                    <a:pt x="36593" y="20716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68"/>
                    <a:pt x="34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-6426925" y="-5239150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34" y="434"/>
                  </a:moveTo>
                  <a:lnTo>
                    <a:pt x="40196" y="23284"/>
                  </a:lnTo>
                  <a:cubicBezTo>
                    <a:pt x="40296" y="23318"/>
                    <a:pt x="40430" y="23318"/>
                    <a:pt x="40496" y="23217"/>
                  </a:cubicBezTo>
                  <a:cubicBezTo>
                    <a:pt x="40530" y="23117"/>
                    <a:pt x="40530" y="22984"/>
                    <a:pt x="40430" y="22917"/>
                  </a:cubicBezTo>
                  <a:lnTo>
                    <a:pt x="334" y="68"/>
                  </a:lnTo>
                  <a:cubicBezTo>
                    <a:pt x="268" y="1"/>
                    <a:pt x="134" y="1"/>
                    <a:pt x="34" y="134"/>
                  </a:cubicBezTo>
                  <a:cubicBezTo>
                    <a:pt x="1" y="234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-6480300" y="-5144900"/>
              <a:ext cx="826450" cy="476200"/>
            </a:xfrm>
            <a:custGeom>
              <a:avLst/>
              <a:gdLst/>
              <a:ahLst/>
              <a:cxnLst/>
              <a:rect l="l" t="t" r="r" b="b"/>
              <a:pathLst>
                <a:path w="33058" h="19048" extrusionOk="0">
                  <a:moveTo>
                    <a:pt x="134" y="400"/>
                  </a:moveTo>
                  <a:lnTo>
                    <a:pt x="32691" y="19014"/>
                  </a:lnTo>
                  <a:cubicBezTo>
                    <a:pt x="32791" y="19047"/>
                    <a:pt x="32924" y="19047"/>
                    <a:pt x="32991" y="18947"/>
                  </a:cubicBezTo>
                  <a:cubicBezTo>
                    <a:pt x="33058" y="18847"/>
                    <a:pt x="33058" y="18714"/>
                    <a:pt x="32924" y="18647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68" y="134"/>
                  </a:cubicBezTo>
                  <a:cubicBezTo>
                    <a:pt x="1" y="200"/>
                    <a:pt x="68" y="334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-5608825" y="-4647875"/>
              <a:ext cx="203500" cy="120925"/>
            </a:xfrm>
            <a:custGeom>
              <a:avLst/>
              <a:gdLst/>
              <a:ahLst/>
              <a:cxnLst/>
              <a:rect l="l" t="t" r="r" b="b"/>
              <a:pathLst>
                <a:path w="8140" h="4837" extrusionOk="0">
                  <a:moveTo>
                    <a:pt x="334" y="33"/>
                  </a:moveTo>
                  <a:cubicBezTo>
                    <a:pt x="267" y="0"/>
                    <a:pt x="134" y="0"/>
                    <a:pt x="67" y="134"/>
                  </a:cubicBezTo>
                  <a:cubicBezTo>
                    <a:pt x="0" y="200"/>
                    <a:pt x="0" y="334"/>
                    <a:pt x="134" y="434"/>
                  </a:cubicBezTo>
                  <a:lnTo>
                    <a:pt x="7806" y="4804"/>
                  </a:lnTo>
                  <a:cubicBezTo>
                    <a:pt x="7906" y="4837"/>
                    <a:pt x="8006" y="4837"/>
                    <a:pt x="8106" y="4703"/>
                  </a:cubicBezTo>
                  <a:cubicBezTo>
                    <a:pt x="8139" y="4637"/>
                    <a:pt x="8139" y="4503"/>
                    <a:pt x="8006" y="44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-6534500" y="-5051500"/>
              <a:ext cx="1154175" cy="663000"/>
            </a:xfrm>
            <a:custGeom>
              <a:avLst/>
              <a:gdLst/>
              <a:ahLst/>
              <a:cxnLst/>
              <a:rect l="l" t="t" r="r" b="b"/>
              <a:pathLst>
                <a:path w="46167" h="26520" extrusionOk="0">
                  <a:moveTo>
                    <a:pt x="46034" y="26119"/>
                  </a:moveTo>
                  <a:lnTo>
                    <a:pt x="334" y="67"/>
                  </a:lnTo>
                  <a:cubicBezTo>
                    <a:pt x="268" y="0"/>
                    <a:pt x="134" y="0"/>
                    <a:pt x="67" y="134"/>
                  </a:cubicBezTo>
                  <a:cubicBezTo>
                    <a:pt x="1" y="234"/>
                    <a:pt x="1" y="334"/>
                    <a:pt x="134" y="434"/>
                  </a:cubicBezTo>
                  <a:lnTo>
                    <a:pt x="45833" y="26486"/>
                  </a:lnTo>
                  <a:cubicBezTo>
                    <a:pt x="45933" y="26519"/>
                    <a:pt x="46034" y="26519"/>
                    <a:pt x="46134" y="26419"/>
                  </a:cubicBezTo>
                  <a:cubicBezTo>
                    <a:pt x="46167" y="26319"/>
                    <a:pt x="46167" y="26186"/>
                    <a:pt x="46034" y="261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-6036650" y="-6806275"/>
              <a:ext cx="1079975" cy="1097000"/>
            </a:xfrm>
            <a:custGeom>
              <a:avLst/>
              <a:gdLst/>
              <a:ahLst/>
              <a:cxnLst/>
              <a:rect l="l" t="t" r="r" b="b"/>
              <a:pathLst>
                <a:path w="43199" h="43880" extrusionOk="0">
                  <a:moveTo>
                    <a:pt x="13692" y="1"/>
                  </a:moveTo>
                  <a:cubicBezTo>
                    <a:pt x="12721" y="1"/>
                    <a:pt x="11807" y="578"/>
                    <a:pt x="11442" y="1542"/>
                  </a:cubicBezTo>
                  <a:lnTo>
                    <a:pt x="435" y="30463"/>
                  </a:lnTo>
                  <a:cubicBezTo>
                    <a:pt x="1" y="31664"/>
                    <a:pt x="601" y="33065"/>
                    <a:pt x="1836" y="33498"/>
                  </a:cubicBezTo>
                  <a:lnTo>
                    <a:pt x="28688" y="43739"/>
                  </a:lnTo>
                  <a:cubicBezTo>
                    <a:pt x="28951" y="43834"/>
                    <a:pt x="29222" y="43879"/>
                    <a:pt x="29490" y="43879"/>
                  </a:cubicBezTo>
                  <a:cubicBezTo>
                    <a:pt x="30445" y="43879"/>
                    <a:pt x="31359" y="43302"/>
                    <a:pt x="31724" y="42338"/>
                  </a:cubicBezTo>
                  <a:lnTo>
                    <a:pt x="42731" y="13417"/>
                  </a:lnTo>
                  <a:cubicBezTo>
                    <a:pt x="43198" y="12216"/>
                    <a:pt x="42565" y="10849"/>
                    <a:pt x="41364" y="10382"/>
                  </a:cubicBezTo>
                  <a:lnTo>
                    <a:pt x="14511" y="141"/>
                  </a:lnTo>
                  <a:cubicBezTo>
                    <a:pt x="14241" y="46"/>
                    <a:pt x="13964" y="1"/>
                    <a:pt x="1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-5521275" y="-6838500"/>
              <a:ext cx="329425" cy="404200"/>
            </a:xfrm>
            <a:custGeom>
              <a:avLst/>
              <a:gdLst/>
              <a:ahLst/>
              <a:cxnLst/>
              <a:rect l="l" t="t" r="r" b="b"/>
              <a:pathLst>
                <a:path w="13177" h="16168" extrusionOk="0">
                  <a:moveTo>
                    <a:pt x="8414" y="1"/>
                  </a:moveTo>
                  <a:cubicBezTo>
                    <a:pt x="7384" y="1"/>
                    <a:pt x="6360" y="375"/>
                    <a:pt x="5605" y="1263"/>
                  </a:cubicBezTo>
                  <a:lnTo>
                    <a:pt x="6939" y="2031"/>
                  </a:lnTo>
                  <a:cubicBezTo>
                    <a:pt x="7361" y="1642"/>
                    <a:pt x="7886" y="1476"/>
                    <a:pt x="8427" y="1476"/>
                  </a:cubicBezTo>
                  <a:cubicBezTo>
                    <a:pt x="8954" y="1476"/>
                    <a:pt x="9497" y="1634"/>
                    <a:pt x="9974" y="1897"/>
                  </a:cubicBezTo>
                  <a:cubicBezTo>
                    <a:pt x="11142" y="2564"/>
                    <a:pt x="11509" y="4032"/>
                    <a:pt x="10908" y="5199"/>
                  </a:cubicBezTo>
                  <a:lnTo>
                    <a:pt x="6305" y="13272"/>
                  </a:lnTo>
                  <a:cubicBezTo>
                    <a:pt x="5893" y="14048"/>
                    <a:pt x="5163" y="14648"/>
                    <a:pt x="4308" y="14648"/>
                  </a:cubicBezTo>
                  <a:cubicBezTo>
                    <a:pt x="3987" y="14648"/>
                    <a:pt x="3649" y="14564"/>
                    <a:pt x="3303" y="14373"/>
                  </a:cubicBezTo>
                  <a:cubicBezTo>
                    <a:pt x="2135" y="13706"/>
                    <a:pt x="1769" y="12238"/>
                    <a:pt x="2402" y="11070"/>
                  </a:cubicBezTo>
                  <a:lnTo>
                    <a:pt x="4437" y="7501"/>
                  </a:lnTo>
                  <a:cubicBezTo>
                    <a:pt x="4637" y="7101"/>
                    <a:pt x="4504" y="6701"/>
                    <a:pt x="4137" y="6500"/>
                  </a:cubicBezTo>
                  <a:cubicBezTo>
                    <a:pt x="4015" y="6423"/>
                    <a:pt x="3885" y="6385"/>
                    <a:pt x="3759" y="6385"/>
                  </a:cubicBezTo>
                  <a:cubicBezTo>
                    <a:pt x="3507" y="6385"/>
                    <a:pt x="3270" y="6534"/>
                    <a:pt x="3136" y="6801"/>
                  </a:cubicBezTo>
                  <a:lnTo>
                    <a:pt x="1101" y="10370"/>
                  </a:lnTo>
                  <a:cubicBezTo>
                    <a:pt x="1" y="12238"/>
                    <a:pt x="668" y="14640"/>
                    <a:pt x="2569" y="15707"/>
                  </a:cubicBezTo>
                  <a:cubicBezTo>
                    <a:pt x="3118" y="16018"/>
                    <a:pt x="3703" y="16168"/>
                    <a:pt x="4282" y="16168"/>
                  </a:cubicBezTo>
                  <a:cubicBezTo>
                    <a:pt x="5567" y="16168"/>
                    <a:pt x="6824" y="15429"/>
                    <a:pt x="7606" y="14072"/>
                  </a:cubicBezTo>
                  <a:lnTo>
                    <a:pt x="12176" y="6000"/>
                  </a:lnTo>
                  <a:cubicBezTo>
                    <a:pt x="13177" y="4065"/>
                    <a:pt x="12576" y="1664"/>
                    <a:pt x="10675" y="596"/>
                  </a:cubicBezTo>
                  <a:cubicBezTo>
                    <a:pt x="9995" y="220"/>
                    <a:pt x="9203" y="1"/>
                    <a:pt x="8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6" name="Google Shape;296;p27"/>
          <p:cNvSpPr/>
          <p:nvPr/>
        </p:nvSpPr>
        <p:spPr>
          <a:xfrm>
            <a:off x="6263277" y="3431939"/>
            <a:ext cx="1737391" cy="1148696"/>
          </a:xfrm>
          <a:custGeom>
            <a:avLst/>
            <a:gdLst/>
            <a:ahLst/>
            <a:cxnLst/>
            <a:rect l="l" t="t" r="r" b="b"/>
            <a:pathLst>
              <a:path w="100806" h="66649" extrusionOk="0">
                <a:moveTo>
                  <a:pt x="2235" y="0"/>
                </a:moveTo>
                <a:cubicBezTo>
                  <a:pt x="1001" y="0"/>
                  <a:pt x="0" y="968"/>
                  <a:pt x="0" y="2235"/>
                </a:cubicBezTo>
                <a:lnTo>
                  <a:pt x="0" y="64413"/>
                </a:lnTo>
                <a:cubicBezTo>
                  <a:pt x="0" y="65647"/>
                  <a:pt x="1001" y="66648"/>
                  <a:pt x="2235" y="66648"/>
                </a:cubicBezTo>
                <a:lnTo>
                  <a:pt x="98570" y="66648"/>
                </a:lnTo>
                <a:cubicBezTo>
                  <a:pt x="99805" y="66648"/>
                  <a:pt x="100805" y="65647"/>
                  <a:pt x="100805" y="64413"/>
                </a:cubicBezTo>
                <a:lnTo>
                  <a:pt x="100805" y="11909"/>
                </a:lnTo>
                <a:cubicBezTo>
                  <a:pt x="100805" y="10675"/>
                  <a:pt x="99771" y="9641"/>
                  <a:pt x="98504" y="9641"/>
                </a:cubicBezTo>
                <a:lnTo>
                  <a:pt x="36726" y="9641"/>
                </a:lnTo>
                <a:lnTo>
                  <a:pt x="36726" y="2235"/>
                </a:lnTo>
                <a:cubicBezTo>
                  <a:pt x="36726" y="968"/>
                  <a:pt x="35726" y="0"/>
                  <a:pt x="344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7" name="Google Shape;297;p27"/>
          <p:cNvGrpSpPr/>
          <p:nvPr/>
        </p:nvGrpSpPr>
        <p:grpSpPr>
          <a:xfrm>
            <a:off x="6738658" y="2852205"/>
            <a:ext cx="2526737" cy="1728412"/>
            <a:chOff x="-7199125" y="5355850"/>
            <a:chExt cx="3665125" cy="2507125"/>
          </a:xfrm>
        </p:grpSpPr>
        <p:sp>
          <p:nvSpPr>
            <p:cNvPr id="298" name="Google Shape;298;p27"/>
            <p:cNvSpPr/>
            <p:nvPr/>
          </p:nvSpPr>
          <p:spPr>
            <a:xfrm>
              <a:off x="-5606025" y="6393350"/>
              <a:ext cx="2072025" cy="1429725"/>
            </a:xfrm>
            <a:custGeom>
              <a:avLst/>
              <a:gdLst/>
              <a:ahLst/>
              <a:cxnLst/>
              <a:rect l="l" t="t" r="r" b="b"/>
              <a:pathLst>
                <a:path w="82881" h="57189" extrusionOk="0">
                  <a:moveTo>
                    <a:pt x="82881" y="1"/>
                  </a:moveTo>
                  <a:lnTo>
                    <a:pt x="46655" y="22850"/>
                  </a:lnTo>
                  <a:cubicBezTo>
                    <a:pt x="46655" y="22850"/>
                    <a:pt x="43303" y="17090"/>
                    <a:pt x="35681" y="17090"/>
                  </a:cubicBezTo>
                  <a:cubicBezTo>
                    <a:pt x="33477" y="17090"/>
                    <a:pt x="30916" y="17572"/>
                    <a:pt x="27975" y="18814"/>
                  </a:cubicBezTo>
                  <a:cubicBezTo>
                    <a:pt x="27975" y="18814"/>
                    <a:pt x="18802" y="18214"/>
                    <a:pt x="9695" y="10508"/>
                  </a:cubicBezTo>
                  <a:cubicBezTo>
                    <a:pt x="8028" y="9094"/>
                    <a:pt x="6406" y="8478"/>
                    <a:pt x="5046" y="8478"/>
                  </a:cubicBezTo>
                  <a:cubicBezTo>
                    <a:pt x="1755" y="8478"/>
                    <a:pt x="1" y="12086"/>
                    <a:pt x="2857" y="16713"/>
                  </a:cubicBezTo>
                  <a:cubicBezTo>
                    <a:pt x="6326" y="22317"/>
                    <a:pt x="16867" y="29455"/>
                    <a:pt x="16867" y="29455"/>
                  </a:cubicBezTo>
                  <a:lnTo>
                    <a:pt x="3657" y="42431"/>
                  </a:lnTo>
                  <a:cubicBezTo>
                    <a:pt x="3657" y="42431"/>
                    <a:pt x="13331" y="54840"/>
                    <a:pt x="16800" y="56674"/>
                  </a:cubicBezTo>
                  <a:cubicBezTo>
                    <a:pt x="17426" y="57009"/>
                    <a:pt x="18621" y="57189"/>
                    <a:pt x="20197" y="57189"/>
                  </a:cubicBezTo>
                  <a:cubicBezTo>
                    <a:pt x="27276" y="57189"/>
                    <a:pt x="42035" y="53551"/>
                    <a:pt x="47355" y="43865"/>
                  </a:cubicBezTo>
                  <a:lnTo>
                    <a:pt x="82881" y="36126"/>
                  </a:lnTo>
                  <a:lnTo>
                    <a:pt x="82881" y="1"/>
                  </a:lnTo>
                  <a:close/>
                </a:path>
              </a:pathLst>
            </a:custGeom>
            <a:solidFill>
              <a:srgbClr val="F6A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-4915025" y="7099375"/>
              <a:ext cx="265175" cy="195175"/>
            </a:xfrm>
            <a:custGeom>
              <a:avLst/>
              <a:gdLst/>
              <a:ahLst/>
              <a:cxnLst/>
              <a:rect l="l" t="t" r="r" b="b"/>
              <a:pathLst>
                <a:path w="10607" h="7807" extrusionOk="0">
                  <a:moveTo>
                    <a:pt x="10353" y="1"/>
                  </a:moveTo>
                  <a:cubicBezTo>
                    <a:pt x="10330" y="1"/>
                    <a:pt x="10304" y="5"/>
                    <a:pt x="10275" y="13"/>
                  </a:cubicBezTo>
                  <a:cubicBezTo>
                    <a:pt x="8374" y="147"/>
                    <a:pt x="6239" y="313"/>
                    <a:pt x="4571" y="1448"/>
                  </a:cubicBezTo>
                  <a:cubicBezTo>
                    <a:pt x="2503" y="2882"/>
                    <a:pt x="1035" y="5117"/>
                    <a:pt x="68" y="7418"/>
                  </a:cubicBezTo>
                  <a:cubicBezTo>
                    <a:pt x="1" y="7620"/>
                    <a:pt x="174" y="7806"/>
                    <a:pt x="336" y="7806"/>
                  </a:cubicBezTo>
                  <a:cubicBezTo>
                    <a:pt x="415" y="7806"/>
                    <a:pt x="491" y="7762"/>
                    <a:pt x="535" y="7652"/>
                  </a:cubicBezTo>
                  <a:cubicBezTo>
                    <a:pt x="1402" y="5550"/>
                    <a:pt x="2770" y="3115"/>
                    <a:pt x="4838" y="1915"/>
                  </a:cubicBezTo>
                  <a:cubicBezTo>
                    <a:pt x="6506" y="914"/>
                    <a:pt x="8374" y="680"/>
                    <a:pt x="10275" y="514"/>
                  </a:cubicBezTo>
                  <a:cubicBezTo>
                    <a:pt x="10580" y="452"/>
                    <a:pt x="10606" y="1"/>
                    <a:pt x="10353" y="1"/>
                  </a:cubicBezTo>
                  <a:close/>
                </a:path>
              </a:pathLst>
            </a:custGeom>
            <a:solidFill>
              <a:srgbClr val="DB6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-5934900" y="6605175"/>
              <a:ext cx="473700" cy="507050"/>
            </a:xfrm>
            <a:custGeom>
              <a:avLst/>
              <a:gdLst/>
              <a:ahLst/>
              <a:cxnLst/>
              <a:rect l="l" t="t" r="r" b="b"/>
              <a:pathLst>
                <a:path w="18948" h="20282" extrusionOk="0">
                  <a:moveTo>
                    <a:pt x="4637" y="0"/>
                  </a:moveTo>
                  <a:lnTo>
                    <a:pt x="0" y="4037"/>
                  </a:lnTo>
                  <a:lnTo>
                    <a:pt x="14277" y="20282"/>
                  </a:lnTo>
                  <a:lnTo>
                    <a:pt x="18947" y="16212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-5934900" y="6655200"/>
              <a:ext cx="415325" cy="457025"/>
            </a:xfrm>
            <a:custGeom>
              <a:avLst/>
              <a:gdLst/>
              <a:ahLst/>
              <a:cxnLst/>
              <a:rect l="l" t="t" r="r" b="b"/>
              <a:pathLst>
                <a:path w="16613" h="18281" extrusionOk="0">
                  <a:moveTo>
                    <a:pt x="2302" y="1"/>
                  </a:moveTo>
                  <a:lnTo>
                    <a:pt x="0" y="2036"/>
                  </a:lnTo>
                  <a:lnTo>
                    <a:pt x="14277" y="18281"/>
                  </a:lnTo>
                  <a:lnTo>
                    <a:pt x="16612" y="1621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-5705575" y="6887175"/>
              <a:ext cx="919850" cy="975800"/>
            </a:xfrm>
            <a:custGeom>
              <a:avLst/>
              <a:gdLst/>
              <a:ahLst/>
              <a:cxnLst/>
              <a:rect l="l" t="t" r="r" b="b"/>
              <a:pathLst>
                <a:path w="36794" h="39032" extrusionOk="0">
                  <a:moveTo>
                    <a:pt x="6356" y="0"/>
                  </a:moveTo>
                  <a:cubicBezTo>
                    <a:pt x="5026" y="0"/>
                    <a:pt x="3688" y="463"/>
                    <a:pt x="2603" y="1396"/>
                  </a:cubicBezTo>
                  <a:cubicBezTo>
                    <a:pt x="201" y="3431"/>
                    <a:pt x="1" y="7033"/>
                    <a:pt x="2035" y="9402"/>
                  </a:cubicBezTo>
                  <a:lnTo>
                    <a:pt x="26186" y="37088"/>
                  </a:lnTo>
                  <a:cubicBezTo>
                    <a:pt x="27291" y="38375"/>
                    <a:pt x="28859" y="39031"/>
                    <a:pt x="30440" y="39031"/>
                  </a:cubicBezTo>
                  <a:cubicBezTo>
                    <a:pt x="31770" y="39031"/>
                    <a:pt x="33110" y="38567"/>
                    <a:pt x="34192" y="37622"/>
                  </a:cubicBezTo>
                  <a:cubicBezTo>
                    <a:pt x="36593" y="35587"/>
                    <a:pt x="36794" y="31985"/>
                    <a:pt x="34725" y="29616"/>
                  </a:cubicBezTo>
                  <a:lnTo>
                    <a:pt x="10608" y="1930"/>
                  </a:lnTo>
                  <a:cubicBezTo>
                    <a:pt x="9488" y="647"/>
                    <a:pt x="7928" y="0"/>
                    <a:pt x="6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-7199125" y="5355850"/>
              <a:ext cx="1762950" cy="1578300"/>
            </a:xfrm>
            <a:custGeom>
              <a:avLst/>
              <a:gdLst/>
              <a:ahLst/>
              <a:cxnLst/>
              <a:rect l="l" t="t" r="r" b="b"/>
              <a:pathLst>
                <a:path w="70518" h="63132" extrusionOk="0">
                  <a:moveTo>
                    <a:pt x="35263" y="5366"/>
                  </a:moveTo>
                  <a:cubicBezTo>
                    <a:pt x="42581" y="5366"/>
                    <a:pt x="49856" y="8416"/>
                    <a:pt x="55039" y="14381"/>
                  </a:cubicBezTo>
                  <a:cubicBezTo>
                    <a:pt x="64546" y="25289"/>
                    <a:pt x="63412" y="41834"/>
                    <a:pt x="52504" y="51341"/>
                  </a:cubicBezTo>
                  <a:cubicBezTo>
                    <a:pt x="47519" y="55672"/>
                    <a:pt x="41371" y="57802"/>
                    <a:pt x="35255" y="57802"/>
                  </a:cubicBezTo>
                  <a:cubicBezTo>
                    <a:pt x="27948" y="57802"/>
                    <a:pt x="20686" y="54762"/>
                    <a:pt x="15511" y="48806"/>
                  </a:cubicBezTo>
                  <a:cubicBezTo>
                    <a:pt x="6004" y="37865"/>
                    <a:pt x="7138" y="21319"/>
                    <a:pt x="18046" y="11813"/>
                  </a:cubicBezTo>
                  <a:cubicBezTo>
                    <a:pt x="23022" y="7489"/>
                    <a:pt x="29158" y="5366"/>
                    <a:pt x="35263" y="5366"/>
                  </a:cubicBezTo>
                  <a:close/>
                  <a:moveTo>
                    <a:pt x="35222" y="0"/>
                  </a:moveTo>
                  <a:cubicBezTo>
                    <a:pt x="27872" y="0"/>
                    <a:pt x="20490" y="2556"/>
                    <a:pt x="14510" y="7776"/>
                  </a:cubicBezTo>
                  <a:cubicBezTo>
                    <a:pt x="1368" y="19251"/>
                    <a:pt x="0" y="39166"/>
                    <a:pt x="11475" y="52308"/>
                  </a:cubicBezTo>
                  <a:cubicBezTo>
                    <a:pt x="17706" y="59466"/>
                    <a:pt x="26461" y="63131"/>
                    <a:pt x="35265" y="63131"/>
                  </a:cubicBezTo>
                  <a:cubicBezTo>
                    <a:pt x="42626" y="63131"/>
                    <a:pt x="50022" y="60569"/>
                    <a:pt x="56007" y="55344"/>
                  </a:cubicBezTo>
                  <a:cubicBezTo>
                    <a:pt x="69116" y="43869"/>
                    <a:pt x="70517" y="23955"/>
                    <a:pt x="59042" y="10812"/>
                  </a:cubicBezTo>
                  <a:cubicBezTo>
                    <a:pt x="52788" y="3667"/>
                    <a:pt x="44027" y="0"/>
                    <a:pt x="35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-7164950" y="5385625"/>
              <a:ext cx="1695400" cy="1518450"/>
            </a:xfrm>
            <a:custGeom>
              <a:avLst/>
              <a:gdLst/>
              <a:ahLst/>
              <a:cxnLst/>
              <a:rect l="l" t="t" r="r" b="b"/>
              <a:pathLst>
                <a:path w="67816" h="60738" extrusionOk="0">
                  <a:moveTo>
                    <a:pt x="33896" y="4175"/>
                  </a:moveTo>
                  <a:cubicBezTo>
                    <a:pt x="41214" y="4175"/>
                    <a:pt x="48489" y="7225"/>
                    <a:pt x="53672" y="13190"/>
                  </a:cubicBezTo>
                  <a:cubicBezTo>
                    <a:pt x="63179" y="24098"/>
                    <a:pt x="62045" y="40643"/>
                    <a:pt x="51137" y="50150"/>
                  </a:cubicBezTo>
                  <a:cubicBezTo>
                    <a:pt x="46152" y="54481"/>
                    <a:pt x="40004" y="56611"/>
                    <a:pt x="33888" y="56611"/>
                  </a:cubicBezTo>
                  <a:cubicBezTo>
                    <a:pt x="26581" y="56611"/>
                    <a:pt x="19319" y="53571"/>
                    <a:pt x="14144" y="47615"/>
                  </a:cubicBezTo>
                  <a:cubicBezTo>
                    <a:pt x="4637" y="36674"/>
                    <a:pt x="5771" y="20128"/>
                    <a:pt x="16679" y="10622"/>
                  </a:cubicBezTo>
                  <a:cubicBezTo>
                    <a:pt x="21655" y="6298"/>
                    <a:pt x="27791" y="4175"/>
                    <a:pt x="33896" y="4175"/>
                  </a:cubicBezTo>
                  <a:close/>
                  <a:moveTo>
                    <a:pt x="33849" y="0"/>
                  </a:moveTo>
                  <a:cubicBezTo>
                    <a:pt x="26779" y="0"/>
                    <a:pt x="19681" y="2462"/>
                    <a:pt x="13944" y="7486"/>
                  </a:cubicBezTo>
                  <a:cubicBezTo>
                    <a:pt x="1335" y="18561"/>
                    <a:pt x="1" y="37708"/>
                    <a:pt x="11009" y="50317"/>
                  </a:cubicBezTo>
                  <a:cubicBezTo>
                    <a:pt x="17008" y="57207"/>
                    <a:pt x="25434" y="60738"/>
                    <a:pt x="33906" y="60738"/>
                  </a:cubicBezTo>
                  <a:cubicBezTo>
                    <a:pt x="40980" y="60738"/>
                    <a:pt x="48087" y="58276"/>
                    <a:pt x="53839" y="53252"/>
                  </a:cubicBezTo>
                  <a:cubicBezTo>
                    <a:pt x="66481" y="42244"/>
                    <a:pt x="67816" y="23064"/>
                    <a:pt x="56741" y="10422"/>
                  </a:cubicBezTo>
                  <a:cubicBezTo>
                    <a:pt x="50742" y="3532"/>
                    <a:pt x="42316" y="0"/>
                    <a:pt x="338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-7049025" y="5413475"/>
              <a:ext cx="1463575" cy="1463575"/>
            </a:xfrm>
            <a:custGeom>
              <a:avLst/>
              <a:gdLst/>
              <a:ahLst/>
              <a:cxnLst/>
              <a:rect l="l" t="t" r="r" b="b"/>
              <a:pathLst>
                <a:path w="58543" h="58543" extrusionOk="0">
                  <a:moveTo>
                    <a:pt x="9507" y="46501"/>
                  </a:moveTo>
                  <a:cubicBezTo>
                    <a:pt x="19014" y="57442"/>
                    <a:pt x="35559" y="58543"/>
                    <a:pt x="46500" y="49036"/>
                  </a:cubicBezTo>
                  <a:cubicBezTo>
                    <a:pt x="57408" y="39529"/>
                    <a:pt x="58542" y="22984"/>
                    <a:pt x="49035" y="12076"/>
                  </a:cubicBezTo>
                  <a:cubicBezTo>
                    <a:pt x="39529" y="1135"/>
                    <a:pt x="22983" y="1"/>
                    <a:pt x="12042" y="9508"/>
                  </a:cubicBezTo>
                  <a:cubicBezTo>
                    <a:pt x="1134" y="19014"/>
                    <a:pt x="0" y="35560"/>
                    <a:pt x="9507" y="46501"/>
                  </a:cubicBezTo>
                  <a:close/>
                </a:path>
              </a:pathLst>
            </a:custGeom>
            <a:solidFill>
              <a:srgbClr val="FFFFF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-6511975" y="6556975"/>
              <a:ext cx="583775" cy="196350"/>
            </a:xfrm>
            <a:custGeom>
              <a:avLst/>
              <a:gdLst/>
              <a:ahLst/>
              <a:cxnLst/>
              <a:rect l="l" t="t" r="r" b="b"/>
              <a:pathLst>
                <a:path w="23351" h="7854" extrusionOk="0">
                  <a:moveTo>
                    <a:pt x="21515" y="0"/>
                  </a:moveTo>
                  <a:cubicBezTo>
                    <a:pt x="21178" y="0"/>
                    <a:pt x="20837" y="107"/>
                    <a:pt x="20548" y="327"/>
                  </a:cubicBezTo>
                  <a:cubicBezTo>
                    <a:pt x="16843" y="3156"/>
                    <a:pt x="12394" y="4641"/>
                    <a:pt x="7812" y="4641"/>
                  </a:cubicBezTo>
                  <a:cubicBezTo>
                    <a:pt x="6990" y="4641"/>
                    <a:pt x="6164" y="4593"/>
                    <a:pt x="5337" y="4497"/>
                  </a:cubicBezTo>
                  <a:cubicBezTo>
                    <a:pt x="4237" y="4397"/>
                    <a:pt x="3203" y="4163"/>
                    <a:pt x="2169" y="3896"/>
                  </a:cubicBezTo>
                  <a:cubicBezTo>
                    <a:pt x="2026" y="3861"/>
                    <a:pt x="1883" y="3843"/>
                    <a:pt x="1743" y="3843"/>
                  </a:cubicBezTo>
                  <a:cubicBezTo>
                    <a:pt x="1228" y="3843"/>
                    <a:pt x="749" y="4077"/>
                    <a:pt x="434" y="4497"/>
                  </a:cubicBezTo>
                  <a:cubicBezTo>
                    <a:pt x="334" y="4697"/>
                    <a:pt x="234" y="4830"/>
                    <a:pt x="200" y="4997"/>
                  </a:cubicBezTo>
                  <a:cubicBezTo>
                    <a:pt x="0" y="5831"/>
                    <a:pt x="501" y="6732"/>
                    <a:pt x="1335" y="6965"/>
                  </a:cubicBezTo>
                  <a:cubicBezTo>
                    <a:pt x="2535" y="7299"/>
                    <a:pt x="3736" y="7566"/>
                    <a:pt x="5004" y="7699"/>
                  </a:cubicBezTo>
                  <a:cubicBezTo>
                    <a:pt x="5927" y="7802"/>
                    <a:pt x="6849" y="7853"/>
                    <a:pt x="7767" y="7853"/>
                  </a:cubicBezTo>
                  <a:cubicBezTo>
                    <a:pt x="13085" y="7853"/>
                    <a:pt x="18249" y="6139"/>
                    <a:pt x="22516" y="2896"/>
                  </a:cubicBezTo>
                  <a:cubicBezTo>
                    <a:pt x="23217" y="2362"/>
                    <a:pt x="23350" y="1361"/>
                    <a:pt x="22783" y="627"/>
                  </a:cubicBezTo>
                  <a:cubicBezTo>
                    <a:pt x="22470" y="216"/>
                    <a:pt x="21995" y="0"/>
                    <a:pt x="21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-6845550" y="6398200"/>
              <a:ext cx="243525" cy="248400"/>
            </a:xfrm>
            <a:custGeom>
              <a:avLst/>
              <a:gdLst/>
              <a:ahLst/>
              <a:cxnLst/>
              <a:rect l="l" t="t" r="r" b="b"/>
              <a:pathLst>
                <a:path w="9741" h="9936" extrusionOk="0">
                  <a:moveTo>
                    <a:pt x="1704" y="0"/>
                  </a:moveTo>
                  <a:cubicBezTo>
                    <a:pt x="1414" y="0"/>
                    <a:pt x="1123" y="78"/>
                    <a:pt x="868" y="240"/>
                  </a:cubicBezTo>
                  <a:cubicBezTo>
                    <a:pt x="701" y="340"/>
                    <a:pt x="534" y="507"/>
                    <a:pt x="401" y="674"/>
                  </a:cubicBezTo>
                  <a:cubicBezTo>
                    <a:pt x="34" y="1174"/>
                    <a:pt x="0" y="1908"/>
                    <a:pt x="334" y="2442"/>
                  </a:cubicBezTo>
                  <a:cubicBezTo>
                    <a:pt x="2069" y="5277"/>
                    <a:pt x="4337" y="7679"/>
                    <a:pt x="7039" y="9647"/>
                  </a:cubicBezTo>
                  <a:cubicBezTo>
                    <a:pt x="7312" y="9842"/>
                    <a:pt x="7631" y="9936"/>
                    <a:pt x="7948" y="9936"/>
                  </a:cubicBezTo>
                  <a:cubicBezTo>
                    <a:pt x="8444" y="9936"/>
                    <a:pt x="8935" y="9707"/>
                    <a:pt x="9240" y="9280"/>
                  </a:cubicBezTo>
                  <a:cubicBezTo>
                    <a:pt x="9741" y="8580"/>
                    <a:pt x="9574" y="7579"/>
                    <a:pt x="8873" y="7078"/>
                  </a:cubicBezTo>
                  <a:cubicBezTo>
                    <a:pt x="6505" y="5344"/>
                    <a:pt x="4537" y="3276"/>
                    <a:pt x="3069" y="774"/>
                  </a:cubicBezTo>
                  <a:cubicBezTo>
                    <a:pt x="2786" y="274"/>
                    <a:pt x="2248" y="0"/>
                    <a:pt x="17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-5731425" y="6991925"/>
              <a:ext cx="659675" cy="530600"/>
            </a:xfrm>
            <a:custGeom>
              <a:avLst/>
              <a:gdLst/>
              <a:ahLst/>
              <a:cxnLst/>
              <a:rect l="l" t="t" r="r" b="b"/>
              <a:pathLst>
                <a:path w="26387" h="21224" extrusionOk="0">
                  <a:moveTo>
                    <a:pt x="19716" y="0"/>
                  </a:moveTo>
                  <a:cubicBezTo>
                    <a:pt x="12647" y="0"/>
                    <a:pt x="4176" y="8716"/>
                    <a:pt x="2169" y="12484"/>
                  </a:cubicBezTo>
                  <a:cubicBezTo>
                    <a:pt x="1" y="16520"/>
                    <a:pt x="4304" y="20189"/>
                    <a:pt x="7406" y="21223"/>
                  </a:cubicBezTo>
                  <a:cubicBezTo>
                    <a:pt x="7406" y="21223"/>
                    <a:pt x="15412" y="15686"/>
                    <a:pt x="20315" y="11216"/>
                  </a:cubicBezTo>
                  <a:cubicBezTo>
                    <a:pt x="25219" y="6746"/>
                    <a:pt x="26386" y="1242"/>
                    <a:pt x="21383" y="175"/>
                  </a:cubicBezTo>
                  <a:cubicBezTo>
                    <a:pt x="20839" y="56"/>
                    <a:pt x="20282" y="0"/>
                    <a:pt x="19716" y="0"/>
                  </a:cubicBezTo>
                  <a:close/>
                </a:path>
              </a:pathLst>
            </a:custGeom>
            <a:solidFill>
              <a:srgbClr val="F6A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-5371175" y="6981350"/>
              <a:ext cx="265225" cy="296200"/>
            </a:xfrm>
            <a:custGeom>
              <a:avLst/>
              <a:gdLst/>
              <a:ahLst/>
              <a:cxnLst/>
              <a:rect l="l" t="t" r="r" b="b"/>
              <a:pathLst>
                <a:path w="10609" h="11848" extrusionOk="0">
                  <a:moveTo>
                    <a:pt x="5147" y="1"/>
                  </a:moveTo>
                  <a:cubicBezTo>
                    <a:pt x="3318" y="1"/>
                    <a:pt x="1491" y="699"/>
                    <a:pt x="168" y="1398"/>
                  </a:cubicBezTo>
                  <a:cubicBezTo>
                    <a:pt x="68" y="1465"/>
                    <a:pt x="1" y="1599"/>
                    <a:pt x="68" y="1765"/>
                  </a:cubicBezTo>
                  <a:cubicBezTo>
                    <a:pt x="119" y="1867"/>
                    <a:pt x="208" y="1911"/>
                    <a:pt x="322" y="1911"/>
                  </a:cubicBezTo>
                  <a:cubicBezTo>
                    <a:pt x="358" y="1911"/>
                    <a:pt x="395" y="1907"/>
                    <a:pt x="435" y="1899"/>
                  </a:cubicBezTo>
                  <a:cubicBezTo>
                    <a:pt x="1735" y="1261"/>
                    <a:pt x="3504" y="585"/>
                    <a:pt x="5249" y="585"/>
                  </a:cubicBezTo>
                  <a:cubicBezTo>
                    <a:pt x="5786" y="585"/>
                    <a:pt x="6321" y="649"/>
                    <a:pt x="6839" y="798"/>
                  </a:cubicBezTo>
                  <a:cubicBezTo>
                    <a:pt x="8440" y="1265"/>
                    <a:pt x="9474" y="2166"/>
                    <a:pt x="9775" y="3433"/>
                  </a:cubicBezTo>
                  <a:cubicBezTo>
                    <a:pt x="10275" y="5601"/>
                    <a:pt x="8740" y="8637"/>
                    <a:pt x="5705" y="11406"/>
                  </a:cubicBezTo>
                  <a:cubicBezTo>
                    <a:pt x="5572" y="11472"/>
                    <a:pt x="5572" y="11639"/>
                    <a:pt x="5705" y="11773"/>
                  </a:cubicBezTo>
                  <a:cubicBezTo>
                    <a:pt x="5738" y="11823"/>
                    <a:pt x="5797" y="11848"/>
                    <a:pt x="5863" y="11848"/>
                  </a:cubicBezTo>
                  <a:cubicBezTo>
                    <a:pt x="5930" y="11848"/>
                    <a:pt x="6005" y="11823"/>
                    <a:pt x="6072" y="11773"/>
                  </a:cubicBezTo>
                  <a:cubicBezTo>
                    <a:pt x="7440" y="10505"/>
                    <a:pt x="8507" y="9171"/>
                    <a:pt x="9274" y="7903"/>
                  </a:cubicBezTo>
                  <a:cubicBezTo>
                    <a:pt x="10242" y="6235"/>
                    <a:pt x="10608" y="4634"/>
                    <a:pt x="10275" y="3300"/>
                  </a:cubicBezTo>
                  <a:cubicBezTo>
                    <a:pt x="9941" y="1832"/>
                    <a:pt x="8807" y="798"/>
                    <a:pt x="6973" y="264"/>
                  </a:cubicBezTo>
                  <a:cubicBezTo>
                    <a:pt x="6377" y="80"/>
                    <a:pt x="5761" y="1"/>
                    <a:pt x="5147" y="1"/>
                  </a:cubicBezTo>
                  <a:close/>
                </a:path>
              </a:pathLst>
            </a:custGeom>
            <a:solidFill>
              <a:srgbClr val="DB6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-5610075" y="7094575"/>
              <a:ext cx="725950" cy="577150"/>
            </a:xfrm>
            <a:custGeom>
              <a:avLst/>
              <a:gdLst/>
              <a:ahLst/>
              <a:cxnLst/>
              <a:rect l="l" t="t" r="r" b="b"/>
              <a:pathLst>
                <a:path w="29038" h="23086" extrusionOk="0">
                  <a:moveTo>
                    <a:pt x="22673" y="1"/>
                  </a:moveTo>
                  <a:cubicBezTo>
                    <a:pt x="15311" y="1"/>
                    <a:pt x="4919" y="11049"/>
                    <a:pt x="2785" y="14782"/>
                  </a:cubicBezTo>
                  <a:cubicBezTo>
                    <a:pt x="0" y="19624"/>
                    <a:pt x="5142" y="23085"/>
                    <a:pt x="8896" y="23085"/>
                  </a:cubicBezTo>
                  <a:cubicBezTo>
                    <a:pt x="9099" y="23085"/>
                    <a:pt x="9297" y="23075"/>
                    <a:pt x="9490" y="23055"/>
                  </a:cubicBezTo>
                  <a:cubicBezTo>
                    <a:pt x="9490" y="23055"/>
                    <a:pt x="17529" y="15283"/>
                    <a:pt x="22466" y="10746"/>
                  </a:cubicBezTo>
                  <a:cubicBezTo>
                    <a:pt x="27370" y="6276"/>
                    <a:pt x="29037" y="1239"/>
                    <a:pt x="24034" y="138"/>
                  </a:cubicBezTo>
                  <a:cubicBezTo>
                    <a:pt x="23595" y="45"/>
                    <a:pt x="23140" y="1"/>
                    <a:pt x="22673" y="1"/>
                  </a:cubicBezTo>
                  <a:close/>
                </a:path>
              </a:pathLst>
            </a:custGeom>
            <a:solidFill>
              <a:srgbClr val="F6A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-5548800" y="7089450"/>
              <a:ext cx="627150" cy="383025"/>
            </a:xfrm>
            <a:custGeom>
              <a:avLst/>
              <a:gdLst/>
              <a:ahLst/>
              <a:cxnLst/>
              <a:rect l="l" t="t" r="r" b="b"/>
              <a:pathLst>
                <a:path w="25086" h="15321" extrusionOk="0">
                  <a:moveTo>
                    <a:pt x="20197" y="0"/>
                  </a:moveTo>
                  <a:cubicBezTo>
                    <a:pt x="16385" y="0"/>
                    <a:pt x="12012" y="2842"/>
                    <a:pt x="8874" y="5447"/>
                  </a:cubicBezTo>
                  <a:cubicBezTo>
                    <a:pt x="4904" y="8649"/>
                    <a:pt x="1335" y="12786"/>
                    <a:pt x="68" y="14921"/>
                  </a:cubicBezTo>
                  <a:cubicBezTo>
                    <a:pt x="1" y="15021"/>
                    <a:pt x="34" y="15187"/>
                    <a:pt x="168" y="15287"/>
                  </a:cubicBezTo>
                  <a:cubicBezTo>
                    <a:pt x="201" y="15310"/>
                    <a:pt x="242" y="15321"/>
                    <a:pt x="285" y="15321"/>
                  </a:cubicBezTo>
                  <a:cubicBezTo>
                    <a:pt x="371" y="15321"/>
                    <a:pt x="468" y="15276"/>
                    <a:pt x="535" y="15187"/>
                  </a:cubicBezTo>
                  <a:cubicBezTo>
                    <a:pt x="2730" y="11360"/>
                    <a:pt x="13038" y="542"/>
                    <a:pt x="20196" y="542"/>
                  </a:cubicBezTo>
                  <a:cubicBezTo>
                    <a:pt x="20650" y="542"/>
                    <a:pt x="21091" y="586"/>
                    <a:pt x="21516" y="677"/>
                  </a:cubicBezTo>
                  <a:cubicBezTo>
                    <a:pt x="23017" y="1011"/>
                    <a:pt x="23918" y="1744"/>
                    <a:pt x="24218" y="2779"/>
                  </a:cubicBezTo>
                  <a:cubicBezTo>
                    <a:pt x="24752" y="4780"/>
                    <a:pt x="23051" y="7849"/>
                    <a:pt x="19782" y="10818"/>
                  </a:cubicBezTo>
                  <a:cubicBezTo>
                    <a:pt x="19682" y="10918"/>
                    <a:pt x="19682" y="11084"/>
                    <a:pt x="19782" y="11185"/>
                  </a:cubicBezTo>
                  <a:cubicBezTo>
                    <a:pt x="19832" y="11251"/>
                    <a:pt x="19898" y="11285"/>
                    <a:pt x="19969" y="11285"/>
                  </a:cubicBezTo>
                  <a:cubicBezTo>
                    <a:pt x="20040" y="11285"/>
                    <a:pt x="20115" y="11251"/>
                    <a:pt x="20182" y="11185"/>
                  </a:cubicBezTo>
                  <a:cubicBezTo>
                    <a:pt x="21750" y="9750"/>
                    <a:pt x="23017" y="8282"/>
                    <a:pt x="23784" y="6848"/>
                  </a:cubicBezTo>
                  <a:cubicBezTo>
                    <a:pt x="24718" y="5247"/>
                    <a:pt x="25085" y="3779"/>
                    <a:pt x="24752" y="2612"/>
                  </a:cubicBezTo>
                  <a:cubicBezTo>
                    <a:pt x="24518" y="1744"/>
                    <a:pt x="23784" y="610"/>
                    <a:pt x="21616" y="143"/>
                  </a:cubicBezTo>
                  <a:cubicBezTo>
                    <a:pt x="21155" y="46"/>
                    <a:pt x="20681" y="0"/>
                    <a:pt x="20197" y="0"/>
                  </a:cubicBezTo>
                  <a:close/>
                </a:path>
              </a:pathLst>
            </a:custGeom>
            <a:solidFill>
              <a:srgbClr val="DB6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-5455400" y="7333550"/>
              <a:ext cx="608800" cy="519675"/>
            </a:xfrm>
            <a:custGeom>
              <a:avLst/>
              <a:gdLst/>
              <a:ahLst/>
              <a:cxnLst/>
              <a:rect l="l" t="t" r="r" b="b"/>
              <a:pathLst>
                <a:path w="24352" h="20787" extrusionOk="0">
                  <a:moveTo>
                    <a:pt x="19493" y="0"/>
                  </a:moveTo>
                  <a:cubicBezTo>
                    <a:pt x="18153" y="0"/>
                    <a:pt x="16715" y="367"/>
                    <a:pt x="15278" y="1020"/>
                  </a:cubicBezTo>
                  <a:cubicBezTo>
                    <a:pt x="12043" y="2421"/>
                    <a:pt x="8774" y="5190"/>
                    <a:pt x="6205" y="7858"/>
                  </a:cubicBezTo>
                  <a:cubicBezTo>
                    <a:pt x="4504" y="9693"/>
                    <a:pt x="3136" y="11494"/>
                    <a:pt x="2336" y="12862"/>
                  </a:cubicBezTo>
                  <a:cubicBezTo>
                    <a:pt x="1" y="16932"/>
                    <a:pt x="4004" y="19934"/>
                    <a:pt x="7706" y="20568"/>
                  </a:cubicBezTo>
                  <a:cubicBezTo>
                    <a:pt x="8647" y="20721"/>
                    <a:pt x="9618" y="20787"/>
                    <a:pt x="10595" y="20787"/>
                  </a:cubicBezTo>
                  <a:cubicBezTo>
                    <a:pt x="12804" y="20787"/>
                    <a:pt x="15036" y="20450"/>
                    <a:pt x="16980" y="20034"/>
                  </a:cubicBezTo>
                  <a:cubicBezTo>
                    <a:pt x="16679" y="19800"/>
                    <a:pt x="16413" y="19567"/>
                    <a:pt x="16146" y="19267"/>
                  </a:cubicBezTo>
                  <a:lnTo>
                    <a:pt x="13811" y="16598"/>
                  </a:lnTo>
                  <a:lnTo>
                    <a:pt x="13310" y="16031"/>
                  </a:lnTo>
                  <a:cubicBezTo>
                    <a:pt x="14378" y="15097"/>
                    <a:pt x="17213" y="12629"/>
                    <a:pt x="19381" y="9960"/>
                  </a:cubicBezTo>
                  <a:cubicBezTo>
                    <a:pt x="20015" y="9193"/>
                    <a:pt x="20616" y="8426"/>
                    <a:pt x="21116" y="7725"/>
                  </a:cubicBezTo>
                  <a:cubicBezTo>
                    <a:pt x="23951" y="3589"/>
                    <a:pt x="24352" y="720"/>
                    <a:pt x="20582" y="86"/>
                  </a:cubicBezTo>
                  <a:cubicBezTo>
                    <a:pt x="20228" y="28"/>
                    <a:pt x="19864" y="0"/>
                    <a:pt x="19493" y="0"/>
                  </a:cubicBezTo>
                  <a:close/>
                </a:path>
              </a:pathLst>
            </a:custGeom>
            <a:solidFill>
              <a:srgbClr val="F6A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-5402850" y="7326625"/>
              <a:ext cx="551250" cy="412725"/>
            </a:xfrm>
            <a:custGeom>
              <a:avLst/>
              <a:gdLst/>
              <a:ahLst/>
              <a:cxnLst/>
              <a:rect l="l" t="t" r="r" b="b"/>
              <a:pathLst>
                <a:path w="22050" h="16509" extrusionOk="0">
                  <a:moveTo>
                    <a:pt x="17459" y="1"/>
                  </a:moveTo>
                  <a:cubicBezTo>
                    <a:pt x="14062" y="1"/>
                    <a:pt x="10413" y="2338"/>
                    <a:pt x="7839" y="4433"/>
                  </a:cubicBezTo>
                  <a:cubicBezTo>
                    <a:pt x="4203" y="7335"/>
                    <a:pt x="1335" y="10837"/>
                    <a:pt x="67" y="13006"/>
                  </a:cubicBezTo>
                  <a:cubicBezTo>
                    <a:pt x="0" y="13139"/>
                    <a:pt x="34" y="13306"/>
                    <a:pt x="167" y="13373"/>
                  </a:cubicBezTo>
                  <a:cubicBezTo>
                    <a:pt x="207" y="13412"/>
                    <a:pt x="256" y="13431"/>
                    <a:pt x="309" y="13431"/>
                  </a:cubicBezTo>
                  <a:cubicBezTo>
                    <a:pt x="388" y="13431"/>
                    <a:pt x="473" y="13387"/>
                    <a:pt x="534" y="13306"/>
                  </a:cubicBezTo>
                  <a:cubicBezTo>
                    <a:pt x="2872" y="9262"/>
                    <a:pt x="11135" y="580"/>
                    <a:pt x="17500" y="580"/>
                  </a:cubicBezTo>
                  <a:cubicBezTo>
                    <a:pt x="17855" y="580"/>
                    <a:pt x="18205" y="607"/>
                    <a:pt x="18547" y="663"/>
                  </a:cubicBezTo>
                  <a:cubicBezTo>
                    <a:pt x="19848" y="864"/>
                    <a:pt x="20682" y="1364"/>
                    <a:pt x="20949" y="2165"/>
                  </a:cubicBezTo>
                  <a:cubicBezTo>
                    <a:pt x="21549" y="3666"/>
                    <a:pt x="20281" y="6334"/>
                    <a:pt x="17213" y="10137"/>
                  </a:cubicBezTo>
                  <a:cubicBezTo>
                    <a:pt x="14544" y="13473"/>
                    <a:pt x="11175" y="16041"/>
                    <a:pt x="11108" y="16041"/>
                  </a:cubicBezTo>
                  <a:cubicBezTo>
                    <a:pt x="11042" y="16141"/>
                    <a:pt x="11008" y="16208"/>
                    <a:pt x="11042" y="16308"/>
                  </a:cubicBezTo>
                  <a:cubicBezTo>
                    <a:pt x="11042" y="16375"/>
                    <a:pt x="11108" y="16475"/>
                    <a:pt x="11242" y="16508"/>
                  </a:cubicBezTo>
                  <a:lnTo>
                    <a:pt x="11842" y="16108"/>
                  </a:lnTo>
                  <a:cubicBezTo>
                    <a:pt x="12843" y="15307"/>
                    <a:pt x="15411" y="13106"/>
                    <a:pt x="17580" y="10437"/>
                  </a:cubicBezTo>
                  <a:cubicBezTo>
                    <a:pt x="20782" y="6434"/>
                    <a:pt x="22049" y="3632"/>
                    <a:pt x="21416" y="1931"/>
                  </a:cubicBezTo>
                  <a:cubicBezTo>
                    <a:pt x="21049" y="964"/>
                    <a:pt x="20115" y="330"/>
                    <a:pt x="18614" y="96"/>
                  </a:cubicBezTo>
                  <a:cubicBezTo>
                    <a:pt x="18233" y="31"/>
                    <a:pt x="17848" y="1"/>
                    <a:pt x="17459" y="1"/>
                  </a:cubicBezTo>
                  <a:close/>
                </a:path>
              </a:pathLst>
            </a:custGeom>
            <a:solidFill>
              <a:srgbClr val="DB6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4" name="Google Shape;314;p27"/>
          <p:cNvGrpSpPr/>
          <p:nvPr/>
        </p:nvGrpSpPr>
        <p:grpSpPr>
          <a:xfrm>
            <a:off x="2146169" y="132623"/>
            <a:ext cx="813746" cy="813746"/>
            <a:chOff x="2042000" y="284400"/>
            <a:chExt cx="1125825" cy="1125825"/>
          </a:xfrm>
        </p:grpSpPr>
        <p:sp>
          <p:nvSpPr>
            <p:cNvPr id="315" name="Google Shape;315;p27"/>
            <p:cNvSpPr/>
            <p:nvPr/>
          </p:nvSpPr>
          <p:spPr>
            <a:xfrm>
              <a:off x="2042000" y="284400"/>
              <a:ext cx="1125825" cy="1125825"/>
            </a:xfrm>
            <a:custGeom>
              <a:avLst/>
              <a:gdLst/>
              <a:ahLst/>
              <a:cxnLst/>
              <a:rect l="l" t="t" r="r" b="b"/>
              <a:pathLst>
                <a:path w="45033" h="45033" extrusionOk="0">
                  <a:moveTo>
                    <a:pt x="0" y="22516"/>
                  </a:moveTo>
                  <a:cubicBezTo>
                    <a:pt x="0" y="34958"/>
                    <a:pt x="10074" y="45032"/>
                    <a:pt x="22517" y="45032"/>
                  </a:cubicBezTo>
                  <a:cubicBezTo>
                    <a:pt x="34925" y="45032"/>
                    <a:pt x="45033" y="34958"/>
                    <a:pt x="45033" y="22516"/>
                  </a:cubicBezTo>
                  <a:cubicBezTo>
                    <a:pt x="45033" y="10107"/>
                    <a:pt x="34925" y="0"/>
                    <a:pt x="22517" y="0"/>
                  </a:cubicBezTo>
                  <a:cubicBezTo>
                    <a:pt x="10074" y="0"/>
                    <a:pt x="0" y="10041"/>
                    <a:pt x="0" y="22516"/>
                  </a:cubicBezTo>
                  <a:close/>
                  <a:moveTo>
                    <a:pt x="9874" y="22516"/>
                  </a:moveTo>
                  <a:cubicBezTo>
                    <a:pt x="9874" y="15544"/>
                    <a:pt x="15545" y="9874"/>
                    <a:pt x="22517" y="9874"/>
                  </a:cubicBezTo>
                  <a:cubicBezTo>
                    <a:pt x="29455" y="9874"/>
                    <a:pt x="35126" y="15544"/>
                    <a:pt x="35126" y="22516"/>
                  </a:cubicBezTo>
                  <a:cubicBezTo>
                    <a:pt x="35126" y="29488"/>
                    <a:pt x="29455" y="35159"/>
                    <a:pt x="22517" y="35159"/>
                  </a:cubicBezTo>
                  <a:cubicBezTo>
                    <a:pt x="15545" y="35159"/>
                    <a:pt x="9874" y="29488"/>
                    <a:pt x="9874" y="22516"/>
                  </a:cubicBezTo>
                  <a:close/>
                </a:path>
              </a:pathLst>
            </a:custGeom>
            <a:solidFill>
              <a:srgbClr val="FFFFFF">
                <a:alpha val="2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2438950" y="288550"/>
              <a:ext cx="728050" cy="1121675"/>
            </a:xfrm>
            <a:custGeom>
              <a:avLst/>
              <a:gdLst/>
              <a:ahLst/>
              <a:cxnLst/>
              <a:rect l="l" t="t" r="r" b="b"/>
              <a:pathLst>
                <a:path w="29122" h="44867" extrusionOk="0">
                  <a:moveTo>
                    <a:pt x="9274" y="1"/>
                  </a:moveTo>
                  <a:lnTo>
                    <a:pt x="7206" y="9774"/>
                  </a:lnTo>
                  <a:cubicBezTo>
                    <a:pt x="13944" y="10041"/>
                    <a:pt x="19281" y="15545"/>
                    <a:pt x="19281" y="22350"/>
                  </a:cubicBezTo>
                  <a:cubicBezTo>
                    <a:pt x="19281" y="29322"/>
                    <a:pt x="13610" y="34993"/>
                    <a:pt x="6639" y="34993"/>
                  </a:cubicBezTo>
                  <a:cubicBezTo>
                    <a:pt x="5037" y="34993"/>
                    <a:pt x="3503" y="34659"/>
                    <a:pt x="2035" y="34125"/>
                  </a:cubicBezTo>
                  <a:lnTo>
                    <a:pt x="0" y="43866"/>
                  </a:lnTo>
                  <a:cubicBezTo>
                    <a:pt x="2102" y="44533"/>
                    <a:pt x="4304" y="44866"/>
                    <a:pt x="6605" y="44866"/>
                  </a:cubicBezTo>
                  <a:cubicBezTo>
                    <a:pt x="19014" y="44866"/>
                    <a:pt x="29121" y="34792"/>
                    <a:pt x="29121" y="22350"/>
                  </a:cubicBezTo>
                  <a:cubicBezTo>
                    <a:pt x="29121" y="10842"/>
                    <a:pt x="20448" y="1335"/>
                    <a:pt x="9274" y="1"/>
                  </a:cubicBezTo>
                  <a:close/>
                </a:path>
              </a:pathLst>
            </a:custGeom>
            <a:solidFill>
              <a:srgbClr val="FFFFFF">
                <a:alpha val="2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7" name="Google Shape;317;p27"/>
          <p:cNvSpPr txBox="1">
            <a:spLocks noGrp="1"/>
          </p:cNvSpPr>
          <p:nvPr>
            <p:ph type="subTitle" idx="1"/>
          </p:nvPr>
        </p:nvSpPr>
        <p:spPr>
          <a:xfrm>
            <a:off x="362740" y="4291203"/>
            <a:ext cx="2870515" cy="702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Presented by:-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	      Parthiv Patel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ctrTitle"/>
          </p:nvPr>
        </p:nvSpPr>
        <p:spPr>
          <a:xfrm>
            <a:off x="362740" y="1706309"/>
            <a:ext cx="5241000" cy="1089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J</a:t>
            </a: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o</a:t>
            </a: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b Finder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2"/>
          <p:cNvSpPr txBox="1"/>
          <p:nvPr/>
        </p:nvSpPr>
        <p:spPr>
          <a:xfrm>
            <a:off x="869092" y="2056999"/>
            <a:ext cx="16779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Registration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869089" y="1632235"/>
            <a:ext cx="16779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3765482" y="2056999"/>
            <a:ext cx="16779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Company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Profile Setup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2" name="Google Shape;772;p42"/>
          <p:cNvSpPr txBox="1"/>
          <p:nvPr/>
        </p:nvSpPr>
        <p:spPr>
          <a:xfrm>
            <a:off x="3765479" y="1632235"/>
            <a:ext cx="16779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3" name="Google Shape;773;p42"/>
          <p:cNvSpPr txBox="1"/>
          <p:nvPr/>
        </p:nvSpPr>
        <p:spPr>
          <a:xfrm>
            <a:off x="6661868" y="2056999"/>
            <a:ext cx="16779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Job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Posting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4" name="Google Shape;774;p42"/>
          <p:cNvSpPr txBox="1"/>
          <p:nvPr/>
        </p:nvSpPr>
        <p:spPr>
          <a:xfrm>
            <a:off x="6661867" y="1632235"/>
            <a:ext cx="16779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5" name="Google Shape;775;p42"/>
          <p:cNvSpPr txBox="1"/>
          <p:nvPr/>
        </p:nvSpPr>
        <p:spPr>
          <a:xfrm>
            <a:off x="869092" y="3792198"/>
            <a:ext cx="16779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Application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Management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6" name="Google Shape;776;p42"/>
          <p:cNvSpPr txBox="1"/>
          <p:nvPr/>
        </p:nvSpPr>
        <p:spPr>
          <a:xfrm>
            <a:off x="869089" y="3367434"/>
            <a:ext cx="16779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81" name="Google Shape;781;p42"/>
          <p:cNvCxnSpPr>
            <a:stCxn id="770" idx="3"/>
            <a:endCxn id="772" idx="1"/>
          </p:cNvCxnSpPr>
          <p:nvPr/>
        </p:nvCxnSpPr>
        <p:spPr>
          <a:xfrm>
            <a:off x="2546989" y="1865185"/>
            <a:ext cx="1218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42"/>
          <p:cNvCxnSpPr>
            <a:stCxn id="774" idx="3"/>
            <a:endCxn id="776" idx="1"/>
          </p:cNvCxnSpPr>
          <p:nvPr/>
        </p:nvCxnSpPr>
        <p:spPr>
          <a:xfrm flipH="1">
            <a:off x="869167" y="1865185"/>
            <a:ext cx="7470600" cy="1735200"/>
          </a:xfrm>
          <a:prstGeom prst="bentConnector5">
            <a:avLst>
              <a:gd name="adj1" fmla="val -3187"/>
              <a:gd name="adj2" fmla="val 68175"/>
              <a:gd name="adj3" fmla="val 10318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42"/>
          <p:cNvCxnSpPr>
            <a:stCxn id="772" idx="3"/>
            <a:endCxn id="774" idx="1"/>
          </p:cNvCxnSpPr>
          <p:nvPr/>
        </p:nvCxnSpPr>
        <p:spPr>
          <a:xfrm>
            <a:off x="5443379" y="1865185"/>
            <a:ext cx="1218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471;p32">
            <a:extLst>
              <a:ext uri="{FF2B5EF4-FFF2-40B4-BE49-F238E27FC236}">
                <a16:creationId xmlns:a16="http://schemas.microsoft.com/office/drawing/2014/main" id="{AA5EF737-E923-E1F5-78DF-BE7FA51AE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170" y="479023"/>
            <a:ext cx="54209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Project Flow </a:t>
            </a:r>
            <a:r>
              <a:rPr lang="en-IN" sz="1800" b="0" dirty="0"/>
              <a:t>(Employer)</a:t>
            </a:r>
            <a:endParaRPr sz="1800" b="0" dirty="0"/>
          </a:p>
        </p:txBody>
      </p:sp>
      <p:grpSp>
        <p:nvGrpSpPr>
          <p:cNvPr id="9" name="Google Shape;475;p32">
            <a:extLst>
              <a:ext uri="{FF2B5EF4-FFF2-40B4-BE49-F238E27FC236}">
                <a16:creationId xmlns:a16="http://schemas.microsoft.com/office/drawing/2014/main" id="{7F208720-B33D-2360-8E42-1AF0BE0D57E8}"/>
              </a:ext>
            </a:extLst>
          </p:cNvPr>
          <p:cNvGrpSpPr/>
          <p:nvPr/>
        </p:nvGrpSpPr>
        <p:grpSpPr>
          <a:xfrm>
            <a:off x="7291624" y="258107"/>
            <a:ext cx="1311034" cy="1375463"/>
            <a:chOff x="7366561" y="414828"/>
            <a:chExt cx="1122845" cy="1178026"/>
          </a:xfrm>
        </p:grpSpPr>
        <p:sp>
          <p:nvSpPr>
            <p:cNvPr id="10" name="Google Shape;476;p32">
              <a:extLst>
                <a:ext uri="{FF2B5EF4-FFF2-40B4-BE49-F238E27FC236}">
                  <a16:creationId xmlns:a16="http://schemas.microsoft.com/office/drawing/2014/main" id="{65FBB568-EE4D-3E08-90F6-6B29C00887A2}"/>
                </a:ext>
              </a:extLst>
            </p:cNvPr>
            <p:cNvSpPr/>
            <p:nvPr/>
          </p:nvSpPr>
          <p:spPr>
            <a:xfrm>
              <a:off x="7366561" y="414828"/>
              <a:ext cx="1122845" cy="1178026"/>
            </a:xfrm>
            <a:custGeom>
              <a:avLst/>
              <a:gdLst/>
              <a:ahLst/>
              <a:cxnLst/>
              <a:rect l="l" t="t" r="r" b="b"/>
              <a:pathLst>
                <a:path w="76022" h="79758" extrusionOk="0">
                  <a:moveTo>
                    <a:pt x="31590" y="0"/>
                  </a:moveTo>
                  <a:cubicBezTo>
                    <a:pt x="10408" y="11575"/>
                    <a:pt x="21183" y="41964"/>
                    <a:pt x="1" y="53505"/>
                  </a:cubicBezTo>
                  <a:cubicBezTo>
                    <a:pt x="14811" y="62278"/>
                    <a:pt x="29589" y="70984"/>
                    <a:pt x="44399" y="79757"/>
                  </a:cubicBezTo>
                  <a:cubicBezTo>
                    <a:pt x="65581" y="68216"/>
                    <a:pt x="54840" y="37794"/>
                    <a:pt x="76022" y="26252"/>
                  </a:cubicBezTo>
                  <a:cubicBezTo>
                    <a:pt x="61211" y="17479"/>
                    <a:pt x="46401" y="8773"/>
                    <a:pt x="31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77;p32">
              <a:extLst>
                <a:ext uri="{FF2B5EF4-FFF2-40B4-BE49-F238E27FC236}">
                  <a16:creationId xmlns:a16="http://schemas.microsoft.com/office/drawing/2014/main" id="{35C3CB69-9408-6BA9-4649-69AD539DD716}"/>
                </a:ext>
              </a:extLst>
            </p:cNvPr>
            <p:cNvSpPr/>
            <p:nvPr/>
          </p:nvSpPr>
          <p:spPr>
            <a:xfrm>
              <a:off x="7625228" y="487245"/>
              <a:ext cx="441461" cy="578438"/>
            </a:xfrm>
            <a:custGeom>
              <a:avLst/>
              <a:gdLst/>
              <a:ahLst/>
              <a:cxnLst/>
              <a:rect l="l" t="t" r="r" b="b"/>
              <a:pathLst>
                <a:path w="29889" h="39163" extrusionOk="0">
                  <a:moveTo>
                    <a:pt x="12743" y="1"/>
                  </a:moveTo>
                  <a:cubicBezTo>
                    <a:pt x="4337" y="7206"/>
                    <a:pt x="2869" y="18514"/>
                    <a:pt x="0" y="29022"/>
                  </a:cubicBezTo>
                  <a:lnTo>
                    <a:pt x="17146" y="39162"/>
                  </a:lnTo>
                  <a:cubicBezTo>
                    <a:pt x="20015" y="28655"/>
                    <a:pt x="21516" y="17347"/>
                    <a:pt x="29888" y="10141"/>
                  </a:cubicBezTo>
                  <a:lnTo>
                    <a:pt x="12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78;p32">
              <a:extLst>
                <a:ext uri="{FF2B5EF4-FFF2-40B4-BE49-F238E27FC236}">
                  <a16:creationId xmlns:a16="http://schemas.microsoft.com/office/drawing/2014/main" id="{3D7439EF-74A0-D4C7-F86B-D29DFBA53139}"/>
                </a:ext>
              </a:extLst>
            </p:cNvPr>
            <p:cNvSpPr/>
            <p:nvPr/>
          </p:nvSpPr>
          <p:spPr>
            <a:xfrm>
              <a:off x="8085890" y="664131"/>
              <a:ext cx="295622" cy="183783"/>
            </a:xfrm>
            <a:custGeom>
              <a:avLst/>
              <a:gdLst/>
              <a:ahLst/>
              <a:cxnLst/>
              <a:rect l="l" t="t" r="r" b="b"/>
              <a:pathLst>
                <a:path w="20015" h="12443" extrusionOk="0">
                  <a:moveTo>
                    <a:pt x="1835" y="0"/>
                  </a:moveTo>
                  <a:cubicBezTo>
                    <a:pt x="1168" y="534"/>
                    <a:pt x="567" y="1101"/>
                    <a:pt x="0" y="1735"/>
                  </a:cubicBezTo>
                  <a:cubicBezTo>
                    <a:pt x="6071" y="5270"/>
                    <a:pt x="12142" y="8873"/>
                    <a:pt x="18180" y="12442"/>
                  </a:cubicBezTo>
                  <a:cubicBezTo>
                    <a:pt x="18714" y="11875"/>
                    <a:pt x="19348" y="11275"/>
                    <a:pt x="20015" y="10708"/>
                  </a:cubicBezTo>
                  <a:cubicBezTo>
                    <a:pt x="13910" y="7172"/>
                    <a:pt x="7873" y="3569"/>
                    <a:pt x="1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79;p32">
              <a:extLst>
                <a:ext uri="{FF2B5EF4-FFF2-40B4-BE49-F238E27FC236}">
                  <a16:creationId xmlns:a16="http://schemas.microsoft.com/office/drawing/2014/main" id="{E0BC5763-D57C-550D-1863-533FE635C4FA}"/>
                </a:ext>
              </a:extLst>
            </p:cNvPr>
            <p:cNvSpPr/>
            <p:nvPr/>
          </p:nvSpPr>
          <p:spPr>
            <a:xfrm>
              <a:off x="8052391" y="711912"/>
              <a:ext cx="161111" cy="105458"/>
            </a:xfrm>
            <a:custGeom>
              <a:avLst/>
              <a:gdLst/>
              <a:ahLst/>
              <a:cxnLst/>
              <a:rect l="l" t="t" r="r" b="b"/>
              <a:pathLst>
                <a:path w="10908" h="7140" extrusionOk="0">
                  <a:moveTo>
                    <a:pt x="967" y="1"/>
                  </a:moveTo>
                  <a:cubicBezTo>
                    <a:pt x="634" y="434"/>
                    <a:pt x="300" y="835"/>
                    <a:pt x="0" y="1268"/>
                  </a:cubicBezTo>
                  <a:cubicBezTo>
                    <a:pt x="3302" y="3203"/>
                    <a:pt x="6638" y="5171"/>
                    <a:pt x="9941" y="7139"/>
                  </a:cubicBezTo>
                  <a:cubicBezTo>
                    <a:pt x="10241" y="6672"/>
                    <a:pt x="10574" y="6272"/>
                    <a:pt x="10908" y="5872"/>
                  </a:cubicBezTo>
                  <a:cubicBezTo>
                    <a:pt x="7606" y="3937"/>
                    <a:pt x="4270" y="1969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80;p32">
              <a:extLst>
                <a:ext uri="{FF2B5EF4-FFF2-40B4-BE49-F238E27FC236}">
                  <a16:creationId xmlns:a16="http://schemas.microsoft.com/office/drawing/2014/main" id="{74EC3F48-3ED6-8C25-A02A-C11EEDEB7A69}"/>
                </a:ext>
              </a:extLst>
            </p:cNvPr>
            <p:cNvSpPr/>
            <p:nvPr/>
          </p:nvSpPr>
          <p:spPr>
            <a:xfrm>
              <a:off x="7613899" y="930670"/>
              <a:ext cx="153726" cy="109387"/>
            </a:xfrm>
            <a:custGeom>
              <a:avLst/>
              <a:gdLst/>
              <a:ahLst/>
              <a:cxnLst/>
              <a:rect l="l" t="t" r="r" b="b"/>
              <a:pathLst>
                <a:path w="10408" h="7406" extrusionOk="0">
                  <a:moveTo>
                    <a:pt x="467" y="0"/>
                  </a:moveTo>
                  <a:cubicBezTo>
                    <a:pt x="300" y="501"/>
                    <a:pt x="167" y="1034"/>
                    <a:pt x="0" y="1535"/>
                  </a:cubicBezTo>
                  <a:cubicBezTo>
                    <a:pt x="3303" y="3503"/>
                    <a:pt x="6638" y="5471"/>
                    <a:pt x="9941" y="7406"/>
                  </a:cubicBezTo>
                  <a:cubicBezTo>
                    <a:pt x="10107" y="6905"/>
                    <a:pt x="10274" y="6405"/>
                    <a:pt x="10408" y="5871"/>
                  </a:cubicBezTo>
                  <a:cubicBezTo>
                    <a:pt x="7105" y="3903"/>
                    <a:pt x="3770" y="1968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481;p32">
              <a:extLst>
                <a:ext uri="{FF2B5EF4-FFF2-40B4-BE49-F238E27FC236}">
                  <a16:creationId xmlns:a16="http://schemas.microsoft.com/office/drawing/2014/main" id="{FF43985F-82DA-FF47-830E-97F550D5E724}"/>
                </a:ext>
              </a:extLst>
            </p:cNvPr>
            <p:cNvSpPr/>
            <p:nvPr/>
          </p:nvSpPr>
          <p:spPr>
            <a:xfrm>
              <a:off x="7607977" y="963681"/>
              <a:ext cx="256703" cy="161126"/>
            </a:xfrm>
            <a:custGeom>
              <a:avLst/>
              <a:gdLst/>
              <a:ahLst/>
              <a:cxnLst/>
              <a:rect l="l" t="t" r="r" b="b"/>
              <a:pathLst>
                <a:path w="17380" h="10909" extrusionOk="0">
                  <a:moveTo>
                    <a:pt x="234" y="0"/>
                  </a:moveTo>
                  <a:lnTo>
                    <a:pt x="1" y="767"/>
                  </a:lnTo>
                  <a:lnTo>
                    <a:pt x="17146" y="10908"/>
                  </a:lnTo>
                  <a:lnTo>
                    <a:pt x="17380" y="1014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82;p32">
              <a:extLst>
                <a:ext uri="{FF2B5EF4-FFF2-40B4-BE49-F238E27FC236}">
                  <a16:creationId xmlns:a16="http://schemas.microsoft.com/office/drawing/2014/main" id="{33111813-000E-70E3-F846-16DFA66AFE12}"/>
                </a:ext>
              </a:extLst>
            </p:cNvPr>
            <p:cNvSpPr/>
            <p:nvPr/>
          </p:nvSpPr>
          <p:spPr>
            <a:xfrm>
              <a:off x="7600592" y="984861"/>
              <a:ext cx="256703" cy="160639"/>
            </a:xfrm>
            <a:custGeom>
              <a:avLst/>
              <a:gdLst/>
              <a:ahLst/>
              <a:cxnLst/>
              <a:rect l="l" t="t" r="r" b="b"/>
              <a:pathLst>
                <a:path w="17380" h="10876" extrusionOk="0">
                  <a:moveTo>
                    <a:pt x="234" y="1"/>
                  </a:moveTo>
                  <a:lnTo>
                    <a:pt x="1" y="734"/>
                  </a:lnTo>
                  <a:lnTo>
                    <a:pt x="17146" y="10875"/>
                  </a:lnTo>
                  <a:lnTo>
                    <a:pt x="17380" y="1014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83;p32">
              <a:extLst>
                <a:ext uri="{FF2B5EF4-FFF2-40B4-BE49-F238E27FC236}">
                  <a16:creationId xmlns:a16="http://schemas.microsoft.com/office/drawing/2014/main" id="{E736EFCD-3D3F-8811-171A-B236E6A7FF20}"/>
                </a:ext>
              </a:extLst>
            </p:cNvPr>
            <p:cNvSpPr/>
            <p:nvPr/>
          </p:nvSpPr>
          <p:spPr>
            <a:xfrm>
              <a:off x="8028730" y="761672"/>
              <a:ext cx="272964" cy="165070"/>
            </a:xfrm>
            <a:custGeom>
              <a:avLst/>
              <a:gdLst/>
              <a:ahLst/>
              <a:cxnLst/>
              <a:rect l="l" t="t" r="r" b="b"/>
              <a:pathLst>
                <a:path w="18481" h="11176" extrusionOk="0">
                  <a:moveTo>
                    <a:pt x="268" y="1"/>
                  </a:moveTo>
                  <a:cubicBezTo>
                    <a:pt x="168" y="134"/>
                    <a:pt x="68" y="301"/>
                    <a:pt x="1" y="468"/>
                  </a:cubicBezTo>
                  <a:cubicBezTo>
                    <a:pt x="6072" y="4004"/>
                    <a:pt x="12110" y="7606"/>
                    <a:pt x="18181" y="11175"/>
                  </a:cubicBezTo>
                  <a:cubicBezTo>
                    <a:pt x="18247" y="11009"/>
                    <a:pt x="18347" y="10909"/>
                    <a:pt x="18481" y="10742"/>
                  </a:cubicBezTo>
                  <a:cubicBezTo>
                    <a:pt x="12376" y="7173"/>
                    <a:pt x="6339" y="3603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484;p32">
              <a:extLst>
                <a:ext uri="{FF2B5EF4-FFF2-40B4-BE49-F238E27FC236}">
                  <a16:creationId xmlns:a16="http://schemas.microsoft.com/office/drawing/2014/main" id="{0BD2A011-2AAD-91C0-3D71-B2F15EFF9E40}"/>
                </a:ext>
              </a:extLst>
            </p:cNvPr>
            <p:cNvSpPr/>
            <p:nvPr/>
          </p:nvSpPr>
          <p:spPr>
            <a:xfrm>
              <a:off x="8009026" y="799616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lnTo>
                    <a:pt x="1" y="501"/>
                  </a:lnTo>
                  <a:cubicBezTo>
                    <a:pt x="6072" y="4037"/>
                    <a:pt x="12143" y="7606"/>
                    <a:pt x="18180" y="11208"/>
                  </a:cubicBezTo>
                  <a:lnTo>
                    <a:pt x="18414" y="10708"/>
                  </a:lnTo>
                  <a:cubicBezTo>
                    <a:pt x="12343" y="7172"/>
                    <a:pt x="6272" y="3570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485;p32">
              <a:extLst>
                <a:ext uri="{FF2B5EF4-FFF2-40B4-BE49-F238E27FC236}">
                  <a16:creationId xmlns:a16="http://schemas.microsoft.com/office/drawing/2014/main" id="{0FEEE788-186C-291F-E281-522BAE6637D8}"/>
                </a:ext>
              </a:extLst>
            </p:cNvPr>
            <p:cNvSpPr/>
            <p:nvPr/>
          </p:nvSpPr>
          <p:spPr>
            <a:xfrm>
              <a:off x="7992765" y="839525"/>
              <a:ext cx="271487" cy="165557"/>
            </a:xfrm>
            <a:custGeom>
              <a:avLst/>
              <a:gdLst/>
              <a:ahLst/>
              <a:cxnLst/>
              <a:rect l="l" t="t" r="r" b="b"/>
              <a:pathLst>
                <a:path w="18381" h="11209" extrusionOk="0">
                  <a:moveTo>
                    <a:pt x="201" y="0"/>
                  </a:moveTo>
                  <a:cubicBezTo>
                    <a:pt x="134" y="167"/>
                    <a:pt x="101" y="334"/>
                    <a:pt x="1" y="501"/>
                  </a:cubicBezTo>
                  <a:cubicBezTo>
                    <a:pt x="6105" y="4036"/>
                    <a:pt x="12143" y="7639"/>
                    <a:pt x="18181" y="11208"/>
                  </a:cubicBezTo>
                  <a:cubicBezTo>
                    <a:pt x="18247" y="11041"/>
                    <a:pt x="18314" y="10875"/>
                    <a:pt x="18381" y="10708"/>
                  </a:cubicBezTo>
                  <a:cubicBezTo>
                    <a:pt x="12310" y="7172"/>
                    <a:pt x="6272" y="3569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86;p32">
              <a:extLst>
                <a:ext uri="{FF2B5EF4-FFF2-40B4-BE49-F238E27FC236}">
                  <a16:creationId xmlns:a16="http://schemas.microsoft.com/office/drawing/2014/main" id="{76F6AB30-4C08-0C2A-5FCD-886509C89283}"/>
                </a:ext>
              </a:extLst>
            </p:cNvPr>
            <p:cNvSpPr/>
            <p:nvPr/>
          </p:nvSpPr>
          <p:spPr>
            <a:xfrm>
              <a:off x="7978482" y="879921"/>
              <a:ext cx="270985" cy="166547"/>
            </a:xfrm>
            <a:custGeom>
              <a:avLst/>
              <a:gdLst/>
              <a:ahLst/>
              <a:cxnLst/>
              <a:rect l="l" t="t" r="r" b="b"/>
              <a:pathLst>
                <a:path w="18347" h="11276" extrusionOk="0">
                  <a:moveTo>
                    <a:pt x="167" y="1"/>
                  </a:moveTo>
                  <a:cubicBezTo>
                    <a:pt x="134" y="167"/>
                    <a:pt x="67" y="401"/>
                    <a:pt x="0" y="568"/>
                  </a:cubicBezTo>
                  <a:cubicBezTo>
                    <a:pt x="6105" y="4103"/>
                    <a:pt x="12143" y="7673"/>
                    <a:pt x="18214" y="11275"/>
                  </a:cubicBezTo>
                  <a:cubicBezTo>
                    <a:pt x="18247" y="11108"/>
                    <a:pt x="18314" y="10942"/>
                    <a:pt x="18347" y="10742"/>
                  </a:cubicBezTo>
                  <a:cubicBezTo>
                    <a:pt x="12276" y="7172"/>
                    <a:pt x="6238" y="3603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87;p32">
              <a:extLst>
                <a:ext uri="{FF2B5EF4-FFF2-40B4-BE49-F238E27FC236}">
                  <a16:creationId xmlns:a16="http://schemas.microsoft.com/office/drawing/2014/main" id="{34E98891-7810-D245-DB3F-57EF2ADE55C3}"/>
                </a:ext>
              </a:extLst>
            </p:cNvPr>
            <p:cNvSpPr/>
            <p:nvPr/>
          </p:nvSpPr>
          <p:spPr>
            <a:xfrm>
              <a:off x="7966164" y="92278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1" y="167"/>
                    <a:pt x="67" y="368"/>
                    <a:pt x="1" y="534"/>
                  </a:cubicBezTo>
                  <a:cubicBezTo>
                    <a:pt x="6105" y="4070"/>
                    <a:pt x="12143" y="7673"/>
                    <a:pt x="18214" y="11242"/>
                  </a:cubicBezTo>
                  <a:cubicBezTo>
                    <a:pt x="18247" y="11075"/>
                    <a:pt x="18280" y="10875"/>
                    <a:pt x="18347" y="10708"/>
                  </a:cubicBezTo>
                  <a:cubicBezTo>
                    <a:pt x="12276" y="7139"/>
                    <a:pt x="6238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488;p32">
              <a:extLst>
                <a:ext uri="{FF2B5EF4-FFF2-40B4-BE49-F238E27FC236}">
                  <a16:creationId xmlns:a16="http://schemas.microsoft.com/office/drawing/2014/main" id="{6E04DFE0-1761-8B1A-1F0C-63079505A035}"/>
                </a:ext>
              </a:extLst>
            </p:cNvPr>
            <p:cNvSpPr/>
            <p:nvPr/>
          </p:nvSpPr>
          <p:spPr>
            <a:xfrm>
              <a:off x="7954835" y="965646"/>
              <a:ext cx="270010" cy="166547"/>
            </a:xfrm>
            <a:custGeom>
              <a:avLst/>
              <a:gdLst/>
              <a:ahLst/>
              <a:cxnLst/>
              <a:rect l="l" t="t" r="r" b="b"/>
              <a:pathLst>
                <a:path w="18281" h="11276" extrusionOk="0">
                  <a:moveTo>
                    <a:pt x="100" y="1"/>
                  </a:moveTo>
                  <a:cubicBezTo>
                    <a:pt x="67" y="167"/>
                    <a:pt x="34" y="368"/>
                    <a:pt x="0" y="534"/>
                  </a:cubicBezTo>
                  <a:cubicBezTo>
                    <a:pt x="6071" y="4104"/>
                    <a:pt x="12109" y="7673"/>
                    <a:pt x="18180" y="11275"/>
                  </a:cubicBezTo>
                  <a:cubicBezTo>
                    <a:pt x="18213" y="11042"/>
                    <a:pt x="18247" y="10875"/>
                    <a:pt x="18280" y="10708"/>
                  </a:cubicBezTo>
                  <a:cubicBezTo>
                    <a:pt x="12209" y="7172"/>
                    <a:pt x="6171" y="3603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89;p32">
              <a:extLst>
                <a:ext uri="{FF2B5EF4-FFF2-40B4-BE49-F238E27FC236}">
                  <a16:creationId xmlns:a16="http://schemas.microsoft.com/office/drawing/2014/main" id="{5DE37664-3BB8-F2B6-7E17-60BCDB5EBEFE}"/>
                </a:ext>
              </a:extLst>
            </p:cNvPr>
            <p:cNvSpPr/>
            <p:nvPr/>
          </p:nvSpPr>
          <p:spPr>
            <a:xfrm>
              <a:off x="7943994" y="1009010"/>
              <a:ext cx="270498" cy="166044"/>
            </a:xfrm>
            <a:custGeom>
              <a:avLst/>
              <a:gdLst/>
              <a:ahLst/>
              <a:cxnLst/>
              <a:rect l="l" t="t" r="r" b="b"/>
              <a:pathLst>
                <a:path w="18314" h="11242" extrusionOk="0">
                  <a:moveTo>
                    <a:pt x="134" y="0"/>
                  </a:moveTo>
                  <a:cubicBezTo>
                    <a:pt x="101" y="167"/>
                    <a:pt x="67" y="367"/>
                    <a:pt x="0" y="534"/>
                  </a:cubicBezTo>
                  <a:cubicBezTo>
                    <a:pt x="6105" y="4070"/>
                    <a:pt x="12142" y="7672"/>
                    <a:pt x="18180" y="11241"/>
                  </a:cubicBezTo>
                  <a:cubicBezTo>
                    <a:pt x="18247" y="11075"/>
                    <a:pt x="18280" y="10875"/>
                    <a:pt x="18314" y="10708"/>
                  </a:cubicBezTo>
                  <a:cubicBezTo>
                    <a:pt x="12243" y="7139"/>
                    <a:pt x="6172" y="3569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90;p32">
              <a:extLst>
                <a:ext uri="{FF2B5EF4-FFF2-40B4-BE49-F238E27FC236}">
                  <a16:creationId xmlns:a16="http://schemas.microsoft.com/office/drawing/2014/main" id="{E8905342-1DCB-7A4E-FCA9-811F404FFE1A}"/>
                </a:ext>
              </a:extLst>
            </p:cNvPr>
            <p:cNvSpPr/>
            <p:nvPr/>
          </p:nvSpPr>
          <p:spPr>
            <a:xfrm>
              <a:off x="7933153" y="1051873"/>
              <a:ext cx="270498" cy="166532"/>
            </a:xfrm>
            <a:custGeom>
              <a:avLst/>
              <a:gdLst/>
              <a:ahLst/>
              <a:cxnLst/>
              <a:rect l="l" t="t" r="r" b="b"/>
              <a:pathLst>
                <a:path w="18314" h="11275" extrusionOk="0">
                  <a:moveTo>
                    <a:pt x="134" y="0"/>
                  </a:moveTo>
                  <a:cubicBezTo>
                    <a:pt x="67" y="167"/>
                    <a:pt x="34" y="367"/>
                    <a:pt x="1" y="534"/>
                  </a:cubicBezTo>
                  <a:cubicBezTo>
                    <a:pt x="6072" y="4103"/>
                    <a:pt x="12143" y="7672"/>
                    <a:pt x="18180" y="11275"/>
                  </a:cubicBezTo>
                  <a:cubicBezTo>
                    <a:pt x="18214" y="11108"/>
                    <a:pt x="18247" y="10941"/>
                    <a:pt x="18314" y="10708"/>
                  </a:cubicBezTo>
                  <a:cubicBezTo>
                    <a:pt x="12209" y="7172"/>
                    <a:pt x="6172" y="3603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91;p32">
              <a:extLst>
                <a:ext uri="{FF2B5EF4-FFF2-40B4-BE49-F238E27FC236}">
                  <a16:creationId xmlns:a16="http://schemas.microsoft.com/office/drawing/2014/main" id="{AC6EEAD4-FA4D-4601-19BA-F735557A58EB}"/>
                </a:ext>
              </a:extLst>
            </p:cNvPr>
            <p:cNvSpPr/>
            <p:nvPr/>
          </p:nvSpPr>
          <p:spPr>
            <a:xfrm>
              <a:off x="7921337" y="109522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0" y="167"/>
                    <a:pt x="33" y="368"/>
                    <a:pt x="0" y="534"/>
                  </a:cubicBezTo>
                  <a:cubicBezTo>
                    <a:pt x="6104" y="4070"/>
                    <a:pt x="12142" y="7673"/>
                    <a:pt x="18180" y="11242"/>
                  </a:cubicBezTo>
                  <a:cubicBezTo>
                    <a:pt x="18213" y="11075"/>
                    <a:pt x="18313" y="10875"/>
                    <a:pt x="18347" y="10708"/>
                  </a:cubicBezTo>
                  <a:cubicBezTo>
                    <a:pt x="12275" y="7139"/>
                    <a:pt x="6204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92;p32">
              <a:extLst>
                <a:ext uri="{FF2B5EF4-FFF2-40B4-BE49-F238E27FC236}">
                  <a16:creationId xmlns:a16="http://schemas.microsoft.com/office/drawing/2014/main" id="{A538B77B-3AC6-35E2-C9A9-A47082BC7733}"/>
                </a:ext>
              </a:extLst>
            </p:cNvPr>
            <p:cNvSpPr/>
            <p:nvPr/>
          </p:nvSpPr>
          <p:spPr>
            <a:xfrm>
              <a:off x="7909019" y="1137598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0"/>
                  </a:moveTo>
                  <a:cubicBezTo>
                    <a:pt x="134" y="167"/>
                    <a:pt x="33" y="367"/>
                    <a:pt x="0" y="534"/>
                  </a:cubicBezTo>
                  <a:cubicBezTo>
                    <a:pt x="6104" y="4070"/>
                    <a:pt x="12142" y="7672"/>
                    <a:pt x="18180" y="11242"/>
                  </a:cubicBezTo>
                  <a:cubicBezTo>
                    <a:pt x="18213" y="11042"/>
                    <a:pt x="18280" y="10875"/>
                    <a:pt x="18347" y="10708"/>
                  </a:cubicBezTo>
                  <a:cubicBezTo>
                    <a:pt x="12276" y="7172"/>
                    <a:pt x="6205" y="357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493;p32">
              <a:extLst>
                <a:ext uri="{FF2B5EF4-FFF2-40B4-BE49-F238E27FC236}">
                  <a16:creationId xmlns:a16="http://schemas.microsoft.com/office/drawing/2014/main" id="{0DE759EC-EDAD-281B-AFBA-E8CEA97A2A60}"/>
                </a:ext>
              </a:extLst>
            </p:cNvPr>
            <p:cNvSpPr/>
            <p:nvPr/>
          </p:nvSpPr>
          <p:spPr>
            <a:xfrm>
              <a:off x="7894234" y="1178984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01" y="0"/>
                  </a:moveTo>
                  <a:cubicBezTo>
                    <a:pt x="134" y="167"/>
                    <a:pt x="100" y="334"/>
                    <a:pt x="0" y="501"/>
                  </a:cubicBezTo>
                  <a:cubicBezTo>
                    <a:pt x="6105" y="4037"/>
                    <a:pt x="12142" y="7606"/>
                    <a:pt x="18180" y="11208"/>
                  </a:cubicBezTo>
                  <a:cubicBezTo>
                    <a:pt x="18280" y="11042"/>
                    <a:pt x="18314" y="10875"/>
                    <a:pt x="18414" y="10708"/>
                  </a:cubicBezTo>
                  <a:cubicBezTo>
                    <a:pt x="12309" y="7172"/>
                    <a:pt x="6272" y="357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494;p32">
              <a:extLst>
                <a:ext uri="{FF2B5EF4-FFF2-40B4-BE49-F238E27FC236}">
                  <a16:creationId xmlns:a16="http://schemas.microsoft.com/office/drawing/2014/main" id="{0D8604D1-323D-C4D8-7EF2-E94A5C4F3C66}"/>
                </a:ext>
              </a:extLst>
            </p:cNvPr>
            <p:cNvSpPr/>
            <p:nvPr/>
          </p:nvSpPr>
          <p:spPr>
            <a:xfrm>
              <a:off x="7877485" y="1218892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cubicBezTo>
                    <a:pt x="167" y="167"/>
                    <a:pt x="100" y="334"/>
                    <a:pt x="0" y="501"/>
                  </a:cubicBezTo>
                  <a:cubicBezTo>
                    <a:pt x="6105" y="4036"/>
                    <a:pt x="12142" y="7639"/>
                    <a:pt x="18180" y="11208"/>
                  </a:cubicBezTo>
                  <a:cubicBezTo>
                    <a:pt x="18280" y="11042"/>
                    <a:pt x="18347" y="10875"/>
                    <a:pt x="18413" y="10708"/>
                  </a:cubicBezTo>
                  <a:cubicBezTo>
                    <a:pt x="12309" y="7172"/>
                    <a:pt x="6271" y="3569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94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 txBox="1">
            <a:spLocks noGrp="1"/>
          </p:cNvSpPr>
          <p:nvPr>
            <p:ph type="title"/>
          </p:nvPr>
        </p:nvSpPr>
        <p:spPr>
          <a:xfrm>
            <a:off x="652170" y="479023"/>
            <a:ext cx="54209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Security Measures </a:t>
            </a:r>
            <a:endParaRPr sz="2800" dirty="0"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7272533" y="316095"/>
            <a:ext cx="1311034" cy="1375463"/>
            <a:chOff x="7366561" y="414828"/>
            <a:chExt cx="1122845" cy="1178026"/>
          </a:xfrm>
        </p:grpSpPr>
        <p:sp>
          <p:nvSpPr>
            <p:cNvPr id="476" name="Google Shape;476;p32"/>
            <p:cNvSpPr/>
            <p:nvPr/>
          </p:nvSpPr>
          <p:spPr>
            <a:xfrm>
              <a:off x="7366561" y="414828"/>
              <a:ext cx="1122845" cy="1178026"/>
            </a:xfrm>
            <a:custGeom>
              <a:avLst/>
              <a:gdLst/>
              <a:ahLst/>
              <a:cxnLst/>
              <a:rect l="l" t="t" r="r" b="b"/>
              <a:pathLst>
                <a:path w="76022" h="79758" extrusionOk="0">
                  <a:moveTo>
                    <a:pt x="31590" y="0"/>
                  </a:moveTo>
                  <a:cubicBezTo>
                    <a:pt x="10408" y="11575"/>
                    <a:pt x="21183" y="41964"/>
                    <a:pt x="1" y="53505"/>
                  </a:cubicBezTo>
                  <a:cubicBezTo>
                    <a:pt x="14811" y="62278"/>
                    <a:pt x="29589" y="70984"/>
                    <a:pt x="44399" y="79757"/>
                  </a:cubicBezTo>
                  <a:cubicBezTo>
                    <a:pt x="65581" y="68216"/>
                    <a:pt x="54840" y="37794"/>
                    <a:pt x="76022" y="26252"/>
                  </a:cubicBezTo>
                  <a:cubicBezTo>
                    <a:pt x="61211" y="17479"/>
                    <a:pt x="46401" y="8773"/>
                    <a:pt x="31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7625228" y="487245"/>
              <a:ext cx="441461" cy="578438"/>
            </a:xfrm>
            <a:custGeom>
              <a:avLst/>
              <a:gdLst/>
              <a:ahLst/>
              <a:cxnLst/>
              <a:rect l="l" t="t" r="r" b="b"/>
              <a:pathLst>
                <a:path w="29889" h="39163" extrusionOk="0">
                  <a:moveTo>
                    <a:pt x="12743" y="1"/>
                  </a:moveTo>
                  <a:cubicBezTo>
                    <a:pt x="4337" y="7206"/>
                    <a:pt x="2869" y="18514"/>
                    <a:pt x="0" y="29022"/>
                  </a:cubicBezTo>
                  <a:lnTo>
                    <a:pt x="17146" y="39162"/>
                  </a:lnTo>
                  <a:cubicBezTo>
                    <a:pt x="20015" y="28655"/>
                    <a:pt x="21516" y="17347"/>
                    <a:pt x="29888" y="10141"/>
                  </a:cubicBezTo>
                  <a:lnTo>
                    <a:pt x="12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8085890" y="664131"/>
              <a:ext cx="295622" cy="183783"/>
            </a:xfrm>
            <a:custGeom>
              <a:avLst/>
              <a:gdLst/>
              <a:ahLst/>
              <a:cxnLst/>
              <a:rect l="l" t="t" r="r" b="b"/>
              <a:pathLst>
                <a:path w="20015" h="12443" extrusionOk="0">
                  <a:moveTo>
                    <a:pt x="1835" y="0"/>
                  </a:moveTo>
                  <a:cubicBezTo>
                    <a:pt x="1168" y="534"/>
                    <a:pt x="567" y="1101"/>
                    <a:pt x="0" y="1735"/>
                  </a:cubicBezTo>
                  <a:cubicBezTo>
                    <a:pt x="6071" y="5270"/>
                    <a:pt x="12142" y="8873"/>
                    <a:pt x="18180" y="12442"/>
                  </a:cubicBezTo>
                  <a:cubicBezTo>
                    <a:pt x="18714" y="11875"/>
                    <a:pt x="19348" y="11275"/>
                    <a:pt x="20015" y="10708"/>
                  </a:cubicBezTo>
                  <a:cubicBezTo>
                    <a:pt x="13910" y="7172"/>
                    <a:pt x="7873" y="3569"/>
                    <a:pt x="1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8052391" y="711912"/>
              <a:ext cx="161111" cy="105458"/>
            </a:xfrm>
            <a:custGeom>
              <a:avLst/>
              <a:gdLst/>
              <a:ahLst/>
              <a:cxnLst/>
              <a:rect l="l" t="t" r="r" b="b"/>
              <a:pathLst>
                <a:path w="10908" h="7140" extrusionOk="0">
                  <a:moveTo>
                    <a:pt x="967" y="1"/>
                  </a:moveTo>
                  <a:cubicBezTo>
                    <a:pt x="634" y="434"/>
                    <a:pt x="300" y="835"/>
                    <a:pt x="0" y="1268"/>
                  </a:cubicBezTo>
                  <a:cubicBezTo>
                    <a:pt x="3302" y="3203"/>
                    <a:pt x="6638" y="5171"/>
                    <a:pt x="9941" y="7139"/>
                  </a:cubicBezTo>
                  <a:cubicBezTo>
                    <a:pt x="10241" y="6672"/>
                    <a:pt x="10574" y="6272"/>
                    <a:pt x="10908" y="5872"/>
                  </a:cubicBezTo>
                  <a:cubicBezTo>
                    <a:pt x="7606" y="3937"/>
                    <a:pt x="4270" y="1969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7613899" y="930670"/>
              <a:ext cx="153726" cy="109387"/>
            </a:xfrm>
            <a:custGeom>
              <a:avLst/>
              <a:gdLst/>
              <a:ahLst/>
              <a:cxnLst/>
              <a:rect l="l" t="t" r="r" b="b"/>
              <a:pathLst>
                <a:path w="10408" h="7406" extrusionOk="0">
                  <a:moveTo>
                    <a:pt x="467" y="0"/>
                  </a:moveTo>
                  <a:cubicBezTo>
                    <a:pt x="300" y="501"/>
                    <a:pt x="167" y="1034"/>
                    <a:pt x="0" y="1535"/>
                  </a:cubicBezTo>
                  <a:cubicBezTo>
                    <a:pt x="3303" y="3503"/>
                    <a:pt x="6638" y="5471"/>
                    <a:pt x="9941" y="7406"/>
                  </a:cubicBezTo>
                  <a:cubicBezTo>
                    <a:pt x="10107" y="6905"/>
                    <a:pt x="10274" y="6405"/>
                    <a:pt x="10408" y="5871"/>
                  </a:cubicBezTo>
                  <a:cubicBezTo>
                    <a:pt x="7105" y="3903"/>
                    <a:pt x="3770" y="1968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7607977" y="963681"/>
              <a:ext cx="256703" cy="161126"/>
            </a:xfrm>
            <a:custGeom>
              <a:avLst/>
              <a:gdLst/>
              <a:ahLst/>
              <a:cxnLst/>
              <a:rect l="l" t="t" r="r" b="b"/>
              <a:pathLst>
                <a:path w="17380" h="10909" extrusionOk="0">
                  <a:moveTo>
                    <a:pt x="234" y="0"/>
                  </a:moveTo>
                  <a:lnTo>
                    <a:pt x="1" y="767"/>
                  </a:lnTo>
                  <a:lnTo>
                    <a:pt x="17146" y="10908"/>
                  </a:lnTo>
                  <a:lnTo>
                    <a:pt x="17380" y="1014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600592" y="984861"/>
              <a:ext cx="256703" cy="160639"/>
            </a:xfrm>
            <a:custGeom>
              <a:avLst/>
              <a:gdLst/>
              <a:ahLst/>
              <a:cxnLst/>
              <a:rect l="l" t="t" r="r" b="b"/>
              <a:pathLst>
                <a:path w="17380" h="10876" extrusionOk="0">
                  <a:moveTo>
                    <a:pt x="234" y="1"/>
                  </a:moveTo>
                  <a:lnTo>
                    <a:pt x="1" y="734"/>
                  </a:lnTo>
                  <a:lnTo>
                    <a:pt x="17146" y="10875"/>
                  </a:lnTo>
                  <a:lnTo>
                    <a:pt x="17380" y="1014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8028730" y="761672"/>
              <a:ext cx="272964" cy="165070"/>
            </a:xfrm>
            <a:custGeom>
              <a:avLst/>
              <a:gdLst/>
              <a:ahLst/>
              <a:cxnLst/>
              <a:rect l="l" t="t" r="r" b="b"/>
              <a:pathLst>
                <a:path w="18481" h="11176" extrusionOk="0">
                  <a:moveTo>
                    <a:pt x="268" y="1"/>
                  </a:moveTo>
                  <a:cubicBezTo>
                    <a:pt x="168" y="134"/>
                    <a:pt x="68" y="301"/>
                    <a:pt x="1" y="468"/>
                  </a:cubicBezTo>
                  <a:cubicBezTo>
                    <a:pt x="6072" y="4004"/>
                    <a:pt x="12110" y="7606"/>
                    <a:pt x="18181" y="11175"/>
                  </a:cubicBezTo>
                  <a:cubicBezTo>
                    <a:pt x="18247" y="11009"/>
                    <a:pt x="18347" y="10909"/>
                    <a:pt x="18481" y="10742"/>
                  </a:cubicBezTo>
                  <a:cubicBezTo>
                    <a:pt x="12376" y="7173"/>
                    <a:pt x="6339" y="3603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8009026" y="799616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lnTo>
                    <a:pt x="1" y="501"/>
                  </a:lnTo>
                  <a:cubicBezTo>
                    <a:pt x="6072" y="4037"/>
                    <a:pt x="12143" y="7606"/>
                    <a:pt x="18180" y="11208"/>
                  </a:cubicBezTo>
                  <a:lnTo>
                    <a:pt x="18414" y="10708"/>
                  </a:lnTo>
                  <a:cubicBezTo>
                    <a:pt x="12343" y="7172"/>
                    <a:pt x="6272" y="3570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992765" y="839525"/>
              <a:ext cx="271487" cy="165557"/>
            </a:xfrm>
            <a:custGeom>
              <a:avLst/>
              <a:gdLst/>
              <a:ahLst/>
              <a:cxnLst/>
              <a:rect l="l" t="t" r="r" b="b"/>
              <a:pathLst>
                <a:path w="18381" h="11209" extrusionOk="0">
                  <a:moveTo>
                    <a:pt x="201" y="0"/>
                  </a:moveTo>
                  <a:cubicBezTo>
                    <a:pt x="134" y="167"/>
                    <a:pt x="101" y="334"/>
                    <a:pt x="1" y="501"/>
                  </a:cubicBezTo>
                  <a:cubicBezTo>
                    <a:pt x="6105" y="4036"/>
                    <a:pt x="12143" y="7639"/>
                    <a:pt x="18181" y="11208"/>
                  </a:cubicBezTo>
                  <a:cubicBezTo>
                    <a:pt x="18247" y="11041"/>
                    <a:pt x="18314" y="10875"/>
                    <a:pt x="18381" y="10708"/>
                  </a:cubicBezTo>
                  <a:cubicBezTo>
                    <a:pt x="12310" y="7172"/>
                    <a:pt x="6272" y="3569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7978482" y="879921"/>
              <a:ext cx="270985" cy="166547"/>
            </a:xfrm>
            <a:custGeom>
              <a:avLst/>
              <a:gdLst/>
              <a:ahLst/>
              <a:cxnLst/>
              <a:rect l="l" t="t" r="r" b="b"/>
              <a:pathLst>
                <a:path w="18347" h="11276" extrusionOk="0">
                  <a:moveTo>
                    <a:pt x="167" y="1"/>
                  </a:moveTo>
                  <a:cubicBezTo>
                    <a:pt x="134" y="167"/>
                    <a:pt x="67" y="401"/>
                    <a:pt x="0" y="568"/>
                  </a:cubicBezTo>
                  <a:cubicBezTo>
                    <a:pt x="6105" y="4103"/>
                    <a:pt x="12143" y="7673"/>
                    <a:pt x="18214" y="11275"/>
                  </a:cubicBezTo>
                  <a:cubicBezTo>
                    <a:pt x="18247" y="11108"/>
                    <a:pt x="18314" y="10942"/>
                    <a:pt x="18347" y="10742"/>
                  </a:cubicBezTo>
                  <a:cubicBezTo>
                    <a:pt x="12276" y="7172"/>
                    <a:pt x="6238" y="3603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7966164" y="92278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1" y="167"/>
                    <a:pt x="67" y="368"/>
                    <a:pt x="1" y="534"/>
                  </a:cubicBezTo>
                  <a:cubicBezTo>
                    <a:pt x="6105" y="4070"/>
                    <a:pt x="12143" y="7673"/>
                    <a:pt x="18214" y="11242"/>
                  </a:cubicBezTo>
                  <a:cubicBezTo>
                    <a:pt x="18247" y="11075"/>
                    <a:pt x="18280" y="10875"/>
                    <a:pt x="18347" y="10708"/>
                  </a:cubicBezTo>
                  <a:cubicBezTo>
                    <a:pt x="12276" y="7139"/>
                    <a:pt x="6238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54835" y="965646"/>
              <a:ext cx="270010" cy="166547"/>
            </a:xfrm>
            <a:custGeom>
              <a:avLst/>
              <a:gdLst/>
              <a:ahLst/>
              <a:cxnLst/>
              <a:rect l="l" t="t" r="r" b="b"/>
              <a:pathLst>
                <a:path w="18281" h="11276" extrusionOk="0">
                  <a:moveTo>
                    <a:pt x="100" y="1"/>
                  </a:moveTo>
                  <a:cubicBezTo>
                    <a:pt x="67" y="167"/>
                    <a:pt x="34" y="368"/>
                    <a:pt x="0" y="534"/>
                  </a:cubicBezTo>
                  <a:cubicBezTo>
                    <a:pt x="6071" y="4104"/>
                    <a:pt x="12109" y="7673"/>
                    <a:pt x="18180" y="11275"/>
                  </a:cubicBezTo>
                  <a:cubicBezTo>
                    <a:pt x="18213" y="11042"/>
                    <a:pt x="18247" y="10875"/>
                    <a:pt x="18280" y="10708"/>
                  </a:cubicBezTo>
                  <a:cubicBezTo>
                    <a:pt x="12209" y="7172"/>
                    <a:pt x="6171" y="3603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943994" y="1009010"/>
              <a:ext cx="270498" cy="166044"/>
            </a:xfrm>
            <a:custGeom>
              <a:avLst/>
              <a:gdLst/>
              <a:ahLst/>
              <a:cxnLst/>
              <a:rect l="l" t="t" r="r" b="b"/>
              <a:pathLst>
                <a:path w="18314" h="11242" extrusionOk="0">
                  <a:moveTo>
                    <a:pt x="134" y="0"/>
                  </a:moveTo>
                  <a:cubicBezTo>
                    <a:pt x="101" y="167"/>
                    <a:pt x="67" y="367"/>
                    <a:pt x="0" y="534"/>
                  </a:cubicBezTo>
                  <a:cubicBezTo>
                    <a:pt x="6105" y="4070"/>
                    <a:pt x="12142" y="7672"/>
                    <a:pt x="18180" y="11241"/>
                  </a:cubicBezTo>
                  <a:cubicBezTo>
                    <a:pt x="18247" y="11075"/>
                    <a:pt x="18280" y="10875"/>
                    <a:pt x="18314" y="10708"/>
                  </a:cubicBezTo>
                  <a:cubicBezTo>
                    <a:pt x="12243" y="7139"/>
                    <a:pt x="6172" y="3569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933153" y="1051873"/>
              <a:ext cx="270498" cy="166532"/>
            </a:xfrm>
            <a:custGeom>
              <a:avLst/>
              <a:gdLst/>
              <a:ahLst/>
              <a:cxnLst/>
              <a:rect l="l" t="t" r="r" b="b"/>
              <a:pathLst>
                <a:path w="18314" h="11275" extrusionOk="0">
                  <a:moveTo>
                    <a:pt x="134" y="0"/>
                  </a:moveTo>
                  <a:cubicBezTo>
                    <a:pt x="67" y="167"/>
                    <a:pt x="34" y="367"/>
                    <a:pt x="1" y="534"/>
                  </a:cubicBezTo>
                  <a:cubicBezTo>
                    <a:pt x="6072" y="4103"/>
                    <a:pt x="12143" y="7672"/>
                    <a:pt x="18180" y="11275"/>
                  </a:cubicBezTo>
                  <a:cubicBezTo>
                    <a:pt x="18214" y="11108"/>
                    <a:pt x="18247" y="10941"/>
                    <a:pt x="18314" y="10708"/>
                  </a:cubicBezTo>
                  <a:cubicBezTo>
                    <a:pt x="12209" y="7172"/>
                    <a:pt x="6172" y="3603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921337" y="109522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0" y="167"/>
                    <a:pt x="33" y="368"/>
                    <a:pt x="0" y="534"/>
                  </a:cubicBezTo>
                  <a:cubicBezTo>
                    <a:pt x="6104" y="4070"/>
                    <a:pt x="12142" y="7673"/>
                    <a:pt x="18180" y="11242"/>
                  </a:cubicBezTo>
                  <a:cubicBezTo>
                    <a:pt x="18213" y="11075"/>
                    <a:pt x="18313" y="10875"/>
                    <a:pt x="18347" y="10708"/>
                  </a:cubicBezTo>
                  <a:cubicBezTo>
                    <a:pt x="12275" y="7139"/>
                    <a:pt x="6204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7909019" y="1137598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0"/>
                  </a:moveTo>
                  <a:cubicBezTo>
                    <a:pt x="134" y="167"/>
                    <a:pt x="33" y="367"/>
                    <a:pt x="0" y="534"/>
                  </a:cubicBezTo>
                  <a:cubicBezTo>
                    <a:pt x="6104" y="4070"/>
                    <a:pt x="12142" y="7672"/>
                    <a:pt x="18180" y="11242"/>
                  </a:cubicBezTo>
                  <a:cubicBezTo>
                    <a:pt x="18213" y="11042"/>
                    <a:pt x="18280" y="10875"/>
                    <a:pt x="18347" y="10708"/>
                  </a:cubicBezTo>
                  <a:cubicBezTo>
                    <a:pt x="12276" y="7172"/>
                    <a:pt x="6205" y="357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7894234" y="1178984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01" y="0"/>
                  </a:moveTo>
                  <a:cubicBezTo>
                    <a:pt x="134" y="167"/>
                    <a:pt x="100" y="334"/>
                    <a:pt x="0" y="501"/>
                  </a:cubicBezTo>
                  <a:cubicBezTo>
                    <a:pt x="6105" y="4037"/>
                    <a:pt x="12142" y="7606"/>
                    <a:pt x="18180" y="11208"/>
                  </a:cubicBezTo>
                  <a:cubicBezTo>
                    <a:pt x="18280" y="11042"/>
                    <a:pt x="18314" y="10875"/>
                    <a:pt x="18414" y="10708"/>
                  </a:cubicBezTo>
                  <a:cubicBezTo>
                    <a:pt x="12309" y="7172"/>
                    <a:pt x="6272" y="357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7877485" y="1218892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cubicBezTo>
                    <a:pt x="167" y="167"/>
                    <a:pt x="100" y="334"/>
                    <a:pt x="0" y="501"/>
                  </a:cubicBezTo>
                  <a:cubicBezTo>
                    <a:pt x="6105" y="4036"/>
                    <a:pt x="12142" y="7639"/>
                    <a:pt x="18180" y="11208"/>
                  </a:cubicBezTo>
                  <a:cubicBezTo>
                    <a:pt x="18280" y="11042"/>
                    <a:pt x="18347" y="10875"/>
                    <a:pt x="18413" y="10708"/>
                  </a:cubicBezTo>
                  <a:cubicBezTo>
                    <a:pt x="12309" y="7172"/>
                    <a:pt x="6271" y="3569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5" name="Google Shape;495;p32"/>
          <p:cNvGrpSpPr/>
          <p:nvPr/>
        </p:nvGrpSpPr>
        <p:grpSpPr>
          <a:xfrm rot="-2359443">
            <a:off x="6931424" y="640932"/>
            <a:ext cx="996381" cy="1084800"/>
            <a:chOff x="-6741300" y="-6909975"/>
            <a:chExt cx="2595200" cy="2825500"/>
          </a:xfrm>
        </p:grpSpPr>
        <p:sp>
          <p:nvSpPr>
            <p:cNvPr id="496" name="Google Shape;496;p32"/>
            <p:cNvSpPr/>
            <p:nvPr/>
          </p:nvSpPr>
          <p:spPr>
            <a:xfrm>
              <a:off x="-6741300" y="-6909975"/>
              <a:ext cx="2595200" cy="2825500"/>
            </a:xfrm>
            <a:custGeom>
              <a:avLst/>
              <a:gdLst/>
              <a:ahLst/>
              <a:cxnLst/>
              <a:rect l="l" t="t" r="r" b="b"/>
              <a:pathLst>
                <a:path w="103808" h="113020" extrusionOk="0">
                  <a:moveTo>
                    <a:pt x="46598" y="0"/>
                  </a:moveTo>
                  <a:cubicBezTo>
                    <a:pt x="45876" y="0"/>
                    <a:pt x="45174" y="372"/>
                    <a:pt x="44765" y="1053"/>
                  </a:cubicBezTo>
                  <a:lnTo>
                    <a:pt x="534" y="78609"/>
                  </a:lnTo>
                  <a:cubicBezTo>
                    <a:pt x="0" y="79610"/>
                    <a:pt x="334" y="80877"/>
                    <a:pt x="1334" y="81444"/>
                  </a:cubicBezTo>
                  <a:lnTo>
                    <a:pt x="56207" y="112767"/>
                  </a:lnTo>
                  <a:cubicBezTo>
                    <a:pt x="56527" y="112937"/>
                    <a:pt x="56870" y="113019"/>
                    <a:pt x="57209" y="113019"/>
                  </a:cubicBezTo>
                  <a:cubicBezTo>
                    <a:pt x="57932" y="113019"/>
                    <a:pt x="58634" y="112647"/>
                    <a:pt x="59042" y="111966"/>
                  </a:cubicBezTo>
                  <a:lnTo>
                    <a:pt x="103274" y="34411"/>
                  </a:lnTo>
                  <a:cubicBezTo>
                    <a:pt x="103808" y="33410"/>
                    <a:pt x="103474" y="32142"/>
                    <a:pt x="102473" y="31575"/>
                  </a:cubicBezTo>
                  <a:lnTo>
                    <a:pt x="47601" y="253"/>
                  </a:lnTo>
                  <a:cubicBezTo>
                    <a:pt x="47281" y="82"/>
                    <a:pt x="46938" y="0"/>
                    <a:pt x="46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-5623850" y="-6645150"/>
              <a:ext cx="1205900" cy="693850"/>
            </a:xfrm>
            <a:custGeom>
              <a:avLst/>
              <a:gdLst/>
              <a:ahLst/>
              <a:cxnLst/>
              <a:rect l="l" t="t" r="r" b="b"/>
              <a:pathLst>
                <a:path w="48236" h="27754" extrusionOk="0">
                  <a:moveTo>
                    <a:pt x="101" y="434"/>
                  </a:moveTo>
                  <a:lnTo>
                    <a:pt x="47902" y="27687"/>
                  </a:lnTo>
                  <a:cubicBezTo>
                    <a:pt x="48002" y="27754"/>
                    <a:pt x="48102" y="27754"/>
                    <a:pt x="48202" y="27620"/>
                  </a:cubicBezTo>
                  <a:cubicBezTo>
                    <a:pt x="48235" y="27520"/>
                    <a:pt x="48235" y="27387"/>
                    <a:pt x="48102" y="27320"/>
                  </a:cubicBezTo>
                  <a:lnTo>
                    <a:pt x="334" y="34"/>
                  </a:lnTo>
                  <a:cubicBezTo>
                    <a:pt x="234" y="1"/>
                    <a:pt x="101" y="1"/>
                    <a:pt x="34" y="134"/>
                  </a:cubicBezTo>
                  <a:cubicBezTo>
                    <a:pt x="1" y="201"/>
                    <a:pt x="34" y="334"/>
                    <a:pt x="101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-5677225" y="-6550925"/>
              <a:ext cx="768075" cy="442850"/>
            </a:xfrm>
            <a:custGeom>
              <a:avLst/>
              <a:gdLst/>
              <a:ahLst/>
              <a:cxnLst/>
              <a:rect l="l" t="t" r="r" b="b"/>
              <a:pathLst>
                <a:path w="30723" h="17714" extrusionOk="0">
                  <a:moveTo>
                    <a:pt x="134" y="401"/>
                  </a:moveTo>
                  <a:lnTo>
                    <a:pt x="30389" y="17680"/>
                  </a:lnTo>
                  <a:cubicBezTo>
                    <a:pt x="30489" y="17714"/>
                    <a:pt x="30589" y="17714"/>
                    <a:pt x="30689" y="17580"/>
                  </a:cubicBezTo>
                  <a:cubicBezTo>
                    <a:pt x="30723" y="17513"/>
                    <a:pt x="30723" y="17380"/>
                    <a:pt x="30589" y="17280"/>
                  </a:cubicBezTo>
                  <a:lnTo>
                    <a:pt x="334" y="34"/>
                  </a:lnTo>
                  <a:cubicBezTo>
                    <a:pt x="234" y="1"/>
                    <a:pt x="134" y="1"/>
                    <a:pt x="34" y="101"/>
                  </a:cubicBezTo>
                  <a:cubicBezTo>
                    <a:pt x="1" y="201"/>
                    <a:pt x="1" y="335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-4883325" y="-6098100"/>
              <a:ext cx="384475" cy="224350"/>
            </a:xfrm>
            <a:custGeom>
              <a:avLst/>
              <a:gdLst/>
              <a:ahLst/>
              <a:cxnLst/>
              <a:rect l="l" t="t" r="r" b="b"/>
              <a:pathLst>
                <a:path w="15379" h="8974" extrusionOk="0">
                  <a:moveTo>
                    <a:pt x="368" y="68"/>
                  </a:moveTo>
                  <a:cubicBezTo>
                    <a:pt x="268" y="1"/>
                    <a:pt x="134" y="1"/>
                    <a:pt x="68" y="134"/>
                  </a:cubicBezTo>
                  <a:cubicBezTo>
                    <a:pt x="1" y="234"/>
                    <a:pt x="1" y="334"/>
                    <a:pt x="134" y="435"/>
                  </a:cubicBezTo>
                  <a:lnTo>
                    <a:pt x="15045" y="8941"/>
                  </a:lnTo>
                  <a:cubicBezTo>
                    <a:pt x="15112" y="8974"/>
                    <a:pt x="15245" y="8974"/>
                    <a:pt x="15312" y="8841"/>
                  </a:cubicBezTo>
                  <a:cubicBezTo>
                    <a:pt x="15379" y="8774"/>
                    <a:pt x="15379" y="8640"/>
                    <a:pt x="15245" y="85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-5731425" y="-6457525"/>
              <a:ext cx="1068300" cy="613800"/>
            </a:xfrm>
            <a:custGeom>
              <a:avLst/>
              <a:gdLst/>
              <a:ahLst/>
              <a:cxnLst/>
              <a:rect l="l" t="t" r="r" b="b"/>
              <a:pathLst>
                <a:path w="42732" h="24552" extrusionOk="0">
                  <a:moveTo>
                    <a:pt x="167" y="435"/>
                  </a:moveTo>
                  <a:lnTo>
                    <a:pt x="42398" y="24519"/>
                  </a:lnTo>
                  <a:cubicBezTo>
                    <a:pt x="42498" y="24552"/>
                    <a:pt x="42598" y="24552"/>
                    <a:pt x="42698" y="24452"/>
                  </a:cubicBezTo>
                  <a:cubicBezTo>
                    <a:pt x="42731" y="24352"/>
                    <a:pt x="42731" y="24218"/>
                    <a:pt x="42598" y="24152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34"/>
                    <a:pt x="34" y="335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-5784800" y="-6363275"/>
              <a:ext cx="886500" cy="510375"/>
            </a:xfrm>
            <a:custGeom>
              <a:avLst/>
              <a:gdLst/>
              <a:ahLst/>
              <a:cxnLst/>
              <a:rect l="l" t="t" r="r" b="b"/>
              <a:pathLst>
                <a:path w="35460" h="20415" extrusionOk="0">
                  <a:moveTo>
                    <a:pt x="134" y="401"/>
                  </a:moveTo>
                  <a:lnTo>
                    <a:pt x="35126" y="20382"/>
                  </a:lnTo>
                  <a:cubicBezTo>
                    <a:pt x="35193" y="20415"/>
                    <a:pt x="35326" y="20415"/>
                    <a:pt x="35426" y="20282"/>
                  </a:cubicBezTo>
                  <a:cubicBezTo>
                    <a:pt x="35459" y="20215"/>
                    <a:pt x="35459" y="20081"/>
                    <a:pt x="35326" y="20015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34" y="100"/>
                  </a:cubicBezTo>
                  <a:cubicBezTo>
                    <a:pt x="1" y="200"/>
                    <a:pt x="34" y="334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-5838175" y="-6270725"/>
              <a:ext cx="1094975" cy="629650"/>
            </a:xfrm>
            <a:custGeom>
              <a:avLst/>
              <a:gdLst/>
              <a:ahLst/>
              <a:cxnLst/>
              <a:rect l="l" t="t" r="r" b="b"/>
              <a:pathLst>
                <a:path w="43799" h="25186" extrusionOk="0">
                  <a:moveTo>
                    <a:pt x="134" y="401"/>
                  </a:moveTo>
                  <a:lnTo>
                    <a:pt x="43465" y="25152"/>
                  </a:lnTo>
                  <a:cubicBezTo>
                    <a:pt x="43565" y="25186"/>
                    <a:pt x="43665" y="25186"/>
                    <a:pt x="43765" y="25052"/>
                  </a:cubicBezTo>
                  <a:cubicBezTo>
                    <a:pt x="43799" y="24986"/>
                    <a:pt x="43799" y="24852"/>
                    <a:pt x="43665" y="24752"/>
                  </a:cubicBezTo>
                  <a:lnTo>
                    <a:pt x="334" y="34"/>
                  </a:lnTo>
                  <a:cubicBezTo>
                    <a:pt x="268" y="1"/>
                    <a:pt x="134" y="1"/>
                    <a:pt x="68" y="134"/>
                  </a:cubicBezTo>
                  <a:cubicBezTo>
                    <a:pt x="1" y="268"/>
                    <a:pt x="68" y="368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-5892375" y="-6177325"/>
              <a:ext cx="919025" cy="528750"/>
            </a:xfrm>
            <a:custGeom>
              <a:avLst/>
              <a:gdLst/>
              <a:ahLst/>
              <a:cxnLst/>
              <a:rect l="l" t="t" r="r" b="b"/>
              <a:pathLst>
                <a:path w="36761" h="21150" extrusionOk="0">
                  <a:moveTo>
                    <a:pt x="167" y="435"/>
                  </a:moveTo>
                  <a:lnTo>
                    <a:pt x="36427" y="21116"/>
                  </a:lnTo>
                  <a:cubicBezTo>
                    <a:pt x="36493" y="21149"/>
                    <a:pt x="36627" y="21149"/>
                    <a:pt x="36694" y="21016"/>
                  </a:cubicBezTo>
                  <a:cubicBezTo>
                    <a:pt x="36760" y="20949"/>
                    <a:pt x="36760" y="20816"/>
                    <a:pt x="36627" y="20749"/>
                  </a:cubicBezTo>
                  <a:lnTo>
                    <a:pt x="401" y="68"/>
                  </a:lnTo>
                  <a:cubicBezTo>
                    <a:pt x="301" y="1"/>
                    <a:pt x="167" y="1"/>
                    <a:pt x="101" y="134"/>
                  </a:cubicBezTo>
                  <a:cubicBezTo>
                    <a:pt x="1" y="268"/>
                    <a:pt x="67" y="401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-5944900" y="-6083075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00" y="401"/>
                  </a:moveTo>
                  <a:lnTo>
                    <a:pt x="40196" y="23250"/>
                  </a:lnTo>
                  <a:cubicBezTo>
                    <a:pt x="40262" y="23317"/>
                    <a:pt x="40396" y="23317"/>
                    <a:pt x="40462" y="23184"/>
                  </a:cubicBezTo>
                  <a:cubicBezTo>
                    <a:pt x="40529" y="23084"/>
                    <a:pt x="40529" y="22983"/>
                    <a:pt x="40396" y="22883"/>
                  </a:cubicBezTo>
                  <a:lnTo>
                    <a:pt x="334" y="34"/>
                  </a:lnTo>
                  <a:cubicBezTo>
                    <a:pt x="234" y="0"/>
                    <a:pt x="100" y="0"/>
                    <a:pt x="34" y="134"/>
                  </a:cubicBezTo>
                  <a:cubicBezTo>
                    <a:pt x="0" y="267"/>
                    <a:pt x="34" y="367"/>
                    <a:pt x="100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5998275" y="-5989675"/>
              <a:ext cx="825600" cy="477025"/>
            </a:xfrm>
            <a:custGeom>
              <a:avLst/>
              <a:gdLst/>
              <a:ahLst/>
              <a:cxnLst/>
              <a:rect l="l" t="t" r="r" b="b"/>
              <a:pathLst>
                <a:path w="33024" h="19081" extrusionOk="0">
                  <a:moveTo>
                    <a:pt x="134" y="434"/>
                  </a:moveTo>
                  <a:lnTo>
                    <a:pt x="32690" y="19047"/>
                  </a:lnTo>
                  <a:cubicBezTo>
                    <a:pt x="32790" y="19081"/>
                    <a:pt x="32890" y="19081"/>
                    <a:pt x="32991" y="18947"/>
                  </a:cubicBezTo>
                  <a:cubicBezTo>
                    <a:pt x="33024" y="18847"/>
                    <a:pt x="33024" y="18747"/>
                    <a:pt x="32890" y="18647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0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5126825" y="-5491000"/>
              <a:ext cx="203500" cy="120950"/>
            </a:xfrm>
            <a:custGeom>
              <a:avLst/>
              <a:gdLst/>
              <a:ahLst/>
              <a:cxnLst/>
              <a:rect l="l" t="t" r="r" b="b"/>
              <a:pathLst>
                <a:path w="8140" h="4838" extrusionOk="0">
                  <a:moveTo>
                    <a:pt x="334" y="34"/>
                  </a:moveTo>
                  <a:cubicBezTo>
                    <a:pt x="234" y="1"/>
                    <a:pt x="134" y="1"/>
                    <a:pt x="34" y="134"/>
                  </a:cubicBezTo>
                  <a:cubicBezTo>
                    <a:pt x="1" y="201"/>
                    <a:pt x="1" y="335"/>
                    <a:pt x="134" y="435"/>
                  </a:cubicBezTo>
                  <a:lnTo>
                    <a:pt x="7806" y="4804"/>
                  </a:lnTo>
                  <a:cubicBezTo>
                    <a:pt x="7873" y="4838"/>
                    <a:pt x="8006" y="4838"/>
                    <a:pt x="8073" y="4704"/>
                  </a:cubicBezTo>
                  <a:cubicBezTo>
                    <a:pt x="8140" y="4638"/>
                    <a:pt x="8140" y="4504"/>
                    <a:pt x="8006" y="4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6052475" y="-5895450"/>
              <a:ext cx="1155000" cy="663000"/>
            </a:xfrm>
            <a:custGeom>
              <a:avLst/>
              <a:gdLst/>
              <a:ahLst/>
              <a:cxnLst/>
              <a:rect l="l" t="t" r="r" b="b"/>
              <a:pathLst>
                <a:path w="46200" h="26520" extrusionOk="0">
                  <a:moveTo>
                    <a:pt x="167" y="401"/>
                  </a:moveTo>
                  <a:lnTo>
                    <a:pt x="45866" y="26486"/>
                  </a:lnTo>
                  <a:cubicBezTo>
                    <a:pt x="45966" y="26520"/>
                    <a:pt x="46066" y="26520"/>
                    <a:pt x="46166" y="26386"/>
                  </a:cubicBezTo>
                  <a:cubicBezTo>
                    <a:pt x="46200" y="26320"/>
                    <a:pt x="46200" y="26186"/>
                    <a:pt x="46066" y="26086"/>
                  </a:cubicBezTo>
                  <a:lnTo>
                    <a:pt x="367" y="34"/>
                  </a:lnTo>
                  <a:cubicBezTo>
                    <a:pt x="300" y="1"/>
                    <a:pt x="167" y="1"/>
                    <a:pt x="67" y="134"/>
                  </a:cubicBezTo>
                  <a:cubicBezTo>
                    <a:pt x="0" y="268"/>
                    <a:pt x="33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6105025" y="-5800375"/>
              <a:ext cx="1206725" cy="693025"/>
            </a:xfrm>
            <a:custGeom>
              <a:avLst/>
              <a:gdLst/>
              <a:ahLst/>
              <a:cxnLst/>
              <a:rect l="l" t="t" r="r" b="b"/>
              <a:pathLst>
                <a:path w="48269" h="27721" extrusionOk="0">
                  <a:moveTo>
                    <a:pt x="48135" y="27320"/>
                  </a:moveTo>
                  <a:lnTo>
                    <a:pt x="334" y="34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47935" y="27687"/>
                  </a:lnTo>
                  <a:cubicBezTo>
                    <a:pt x="48002" y="27720"/>
                    <a:pt x="48135" y="27720"/>
                    <a:pt x="48235" y="27587"/>
                  </a:cubicBezTo>
                  <a:cubicBezTo>
                    <a:pt x="48268" y="27453"/>
                    <a:pt x="48202" y="27353"/>
                    <a:pt x="48135" y="273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-6159225" y="-5707800"/>
              <a:ext cx="768900" cy="442825"/>
            </a:xfrm>
            <a:custGeom>
              <a:avLst/>
              <a:gdLst/>
              <a:ahLst/>
              <a:cxnLst/>
              <a:rect l="l" t="t" r="r" b="b"/>
              <a:pathLst>
                <a:path w="30756" h="17713" extrusionOk="0">
                  <a:moveTo>
                    <a:pt x="134" y="400"/>
                  </a:moveTo>
                  <a:lnTo>
                    <a:pt x="30422" y="17679"/>
                  </a:lnTo>
                  <a:cubicBezTo>
                    <a:pt x="30489" y="17713"/>
                    <a:pt x="30622" y="17713"/>
                    <a:pt x="30689" y="17579"/>
                  </a:cubicBezTo>
                  <a:cubicBezTo>
                    <a:pt x="30756" y="17513"/>
                    <a:pt x="30756" y="17379"/>
                    <a:pt x="30622" y="17312"/>
                  </a:cubicBezTo>
                  <a:lnTo>
                    <a:pt x="334" y="33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0" y="267"/>
                    <a:pt x="67" y="367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-5364500" y="-5254150"/>
              <a:ext cx="383650" cy="224350"/>
            </a:xfrm>
            <a:custGeom>
              <a:avLst/>
              <a:gdLst/>
              <a:ahLst/>
              <a:cxnLst/>
              <a:rect l="l" t="t" r="r" b="b"/>
              <a:pathLst>
                <a:path w="15346" h="8974" extrusionOk="0">
                  <a:moveTo>
                    <a:pt x="15212" y="8540"/>
                  </a:moveTo>
                  <a:lnTo>
                    <a:pt x="334" y="34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15011" y="8907"/>
                  </a:lnTo>
                  <a:cubicBezTo>
                    <a:pt x="15112" y="8974"/>
                    <a:pt x="15212" y="8974"/>
                    <a:pt x="15312" y="8840"/>
                  </a:cubicBezTo>
                  <a:cubicBezTo>
                    <a:pt x="15345" y="8740"/>
                    <a:pt x="15312" y="8607"/>
                    <a:pt x="15212" y="8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-6213425" y="-5614400"/>
              <a:ext cx="1069125" cy="614625"/>
            </a:xfrm>
            <a:custGeom>
              <a:avLst/>
              <a:gdLst/>
              <a:ahLst/>
              <a:cxnLst/>
              <a:rect l="l" t="t" r="r" b="b"/>
              <a:pathLst>
                <a:path w="42765" h="24585" extrusionOk="0">
                  <a:moveTo>
                    <a:pt x="167" y="434"/>
                  </a:moveTo>
                  <a:lnTo>
                    <a:pt x="42430" y="24518"/>
                  </a:lnTo>
                  <a:cubicBezTo>
                    <a:pt x="42497" y="24584"/>
                    <a:pt x="42631" y="24584"/>
                    <a:pt x="42731" y="24451"/>
                  </a:cubicBezTo>
                  <a:cubicBezTo>
                    <a:pt x="42764" y="24384"/>
                    <a:pt x="42764" y="24251"/>
                    <a:pt x="42631" y="24151"/>
                  </a:cubicBezTo>
                  <a:lnTo>
                    <a:pt x="400" y="67"/>
                  </a:lnTo>
                  <a:cubicBezTo>
                    <a:pt x="300" y="0"/>
                    <a:pt x="167" y="0"/>
                    <a:pt x="100" y="134"/>
                  </a:cubicBezTo>
                  <a:cubicBezTo>
                    <a:pt x="0" y="267"/>
                    <a:pt x="67" y="400"/>
                    <a:pt x="167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-6265975" y="-5520175"/>
              <a:ext cx="885650" cy="510400"/>
            </a:xfrm>
            <a:custGeom>
              <a:avLst/>
              <a:gdLst/>
              <a:ahLst/>
              <a:cxnLst/>
              <a:rect l="l" t="t" r="r" b="b"/>
              <a:pathLst>
                <a:path w="35426" h="20416" extrusionOk="0">
                  <a:moveTo>
                    <a:pt x="101" y="401"/>
                  </a:moveTo>
                  <a:lnTo>
                    <a:pt x="35092" y="20382"/>
                  </a:lnTo>
                  <a:cubicBezTo>
                    <a:pt x="35192" y="20415"/>
                    <a:pt x="35293" y="20415"/>
                    <a:pt x="35393" y="20315"/>
                  </a:cubicBezTo>
                  <a:cubicBezTo>
                    <a:pt x="35426" y="20215"/>
                    <a:pt x="35426" y="20082"/>
                    <a:pt x="35293" y="20015"/>
                  </a:cubicBezTo>
                  <a:lnTo>
                    <a:pt x="334" y="34"/>
                  </a:lnTo>
                  <a:cubicBezTo>
                    <a:pt x="234" y="0"/>
                    <a:pt x="101" y="0"/>
                    <a:pt x="34" y="134"/>
                  </a:cubicBezTo>
                  <a:cubicBezTo>
                    <a:pt x="1" y="267"/>
                    <a:pt x="34" y="367"/>
                    <a:pt x="101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-6319350" y="-5426775"/>
              <a:ext cx="1094150" cy="630475"/>
            </a:xfrm>
            <a:custGeom>
              <a:avLst/>
              <a:gdLst/>
              <a:ahLst/>
              <a:cxnLst/>
              <a:rect l="l" t="t" r="r" b="b"/>
              <a:pathLst>
                <a:path w="43766" h="25219" extrusionOk="0">
                  <a:moveTo>
                    <a:pt x="134" y="434"/>
                  </a:moveTo>
                  <a:lnTo>
                    <a:pt x="43432" y="25152"/>
                  </a:lnTo>
                  <a:cubicBezTo>
                    <a:pt x="43532" y="25219"/>
                    <a:pt x="43665" y="25219"/>
                    <a:pt x="43732" y="25085"/>
                  </a:cubicBezTo>
                  <a:cubicBezTo>
                    <a:pt x="43765" y="24985"/>
                    <a:pt x="43765" y="24885"/>
                    <a:pt x="43665" y="24785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-6373550" y="-5332550"/>
              <a:ext cx="918175" cy="528750"/>
            </a:xfrm>
            <a:custGeom>
              <a:avLst/>
              <a:gdLst/>
              <a:ahLst/>
              <a:cxnLst/>
              <a:rect l="l" t="t" r="r" b="b"/>
              <a:pathLst>
                <a:path w="36727" h="21150" extrusionOk="0">
                  <a:moveTo>
                    <a:pt x="167" y="401"/>
                  </a:moveTo>
                  <a:lnTo>
                    <a:pt x="36393" y="21116"/>
                  </a:lnTo>
                  <a:cubicBezTo>
                    <a:pt x="36493" y="21149"/>
                    <a:pt x="36593" y="21149"/>
                    <a:pt x="36693" y="21016"/>
                  </a:cubicBezTo>
                  <a:cubicBezTo>
                    <a:pt x="36727" y="20949"/>
                    <a:pt x="36727" y="20816"/>
                    <a:pt x="36593" y="20716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68"/>
                    <a:pt x="34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-6426925" y="-5239150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34" y="434"/>
                  </a:moveTo>
                  <a:lnTo>
                    <a:pt x="40196" y="23284"/>
                  </a:lnTo>
                  <a:cubicBezTo>
                    <a:pt x="40296" y="23318"/>
                    <a:pt x="40430" y="23318"/>
                    <a:pt x="40496" y="23217"/>
                  </a:cubicBezTo>
                  <a:cubicBezTo>
                    <a:pt x="40530" y="23117"/>
                    <a:pt x="40530" y="22984"/>
                    <a:pt x="40430" y="22917"/>
                  </a:cubicBezTo>
                  <a:lnTo>
                    <a:pt x="334" y="68"/>
                  </a:lnTo>
                  <a:cubicBezTo>
                    <a:pt x="268" y="1"/>
                    <a:pt x="134" y="1"/>
                    <a:pt x="34" y="134"/>
                  </a:cubicBezTo>
                  <a:cubicBezTo>
                    <a:pt x="1" y="234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-6480300" y="-5144900"/>
              <a:ext cx="826450" cy="476200"/>
            </a:xfrm>
            <a:custGeom>
              <a:avLst/>
              <a:gdLst/>
              <a:ahLst/>
              <a:cxnLst/>
              <a:rect l="l" t="t" r="r" b="b"/>
              <a:pathLst>
                <a:path w="33058" h="19048" extrusionOk="0">
                  <a:moveTo>
                    <a:pt x="134" y="400"/>
                  </a:moveTo>
                  <a:lnTo>
                    <a:pt x="32691" y="19014"/>
                  </a:lnTo>
                  <a:cubicBezTo>
                    <a:pt x="32791" y="19047"/>
                    <a:pt x="32924" y="19047"/>
                    <a:pt x="32991" y="18947"/>
                  </a:cubicBezTo>
                  <a:cubicBezTo>
                    <a:pt x="33058" y="18847"/>
                    <a:pt x="33058" y="18714"/>
                    <a:pt x="32924" y="18647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68" y="134"/>
                  </a:cubicBezTo>
                  <a:cubicBezTo>
                    <a:pt x="1" y="200"/>
                    <a:pt x="68" y="334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-5608825" y="-4647875"/>
              <a:ext cx="203500" cy="120925"/>
            </a:xfrm>
            <a:custGeom>
              <a:avLst/>
              <a:gdLst/>
              <a:ahLst/>
              <a:cxnLst/>
              <a:rect l="l" t="t" r="r" b="b"/>
              <a:pathLst>
                <a:path w="8140" h="4837" extrusionOk="0">
                  <a:moveTo>
                    <a:pt x="334" y="33"/>
                  </a:moveTo>
                  <a:cubicBezTo>
                    <a:pt x="267" y="0"/>
                    <a:pt x="134" y="0"/>
                    <a:pt x="67" y="134"/>
                  </a:cubicBezTo>
                  <a:cubicBezTo>
                    <a:pt x="0" y="200"/>
                    <a:pt x="0" y="334"/>
                    <a:pt x="134" y="434"/>
                  </a:cubicBezTo>
                  <a:lnTo>
                    <a:pt x="7806" y="4804"/>
                  </a:lnTo>
                  <a:cubicBezTo>
                    <a:pt x="7906" y="4837"/>
                    <a:pt x="8006" y="4837"/>
                    <a:pt x="8106" y="4703"/>
                  </a:cubicBezTo>
                  <a:cubicBezTo>
                    <a:pt x="8139" y="4637"/>
                    <a:pt x="8139" y="4503"/>
                    <a:pt x="8006" y="44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-6534500" y="-5051500"/>
              <a:ext cx="1154175" cy="663000"/>
            </a:xfrm>
            <a:custGeom>
              <a:avLst/>
              <a:gdLst/>
              <a:ahLst/>
              <a:cxnLst/>
              <a:rect l="l" t="t" r="r" b="b"/>
              <a:pathLst>
                <a:path w="46167" h="26520" extrusionOk="0">
                  <a:moveTo>
                    <a:pt x="46034" y="26119"/>
                  </a:moveTo>
                  <a:lnTo>
                    <a:pt x="334" y="67"/>
                  </a:lnTo>
                  <a:cubicBezTo>
                    <a:pt x="268" y="0"/>
                    <a:pt x="134" y="0"/>
                    <a:pt x="67" y="134"/>
                  </a:cubicBezTo>
                  <a:cubicBezTo>
                    <a:pt x="1" y="234"/>
                    <a:pt x="1" y="334"/>
                    <a:pt x="134" y="434"/>
                  </a:cubicBezTo>
                  <a:lnTo>
                    <a:pt x="45833" y="26486"/>
                  </a:lnTo>
                  <a:cubicBezTo>
                    <a:pt x="45933" y="26519"/>
                    <a:pt x="46034" y="26519"/>
                    <a:pt x="46134" y="26419"/>
                  </a:cubicBezTo>
                  <a:cubicBezTo>
                    <a:pt x="46167" y="26319"/>
                    <a:pt x="46167" y="26186"/>
                    <a:pt x="46034" y="261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-5521275" y="-6838500"/>
              <a:ext cx="329425" cy="404200"/>
            </a:xfrm>
            <a:custGeom>
              <a:avLst/>
              <a:gdLst/>
              <a:ahLst/>
              <a:cxnLst/>
              <a:rect l="l" t="t" r="r" b="b"/>
              <a:pathLst>
                <a:path w="13177" h="16168" extrusionOk="0">
                  <a:moveTo>
                    <a:pt x="8414" y="1"/>
                  </a:moveTo>
                  <a:cubicBezTo>
                    <a:pt x="7384" y="1"/>
                    <a:pt x="6360" y="375"/>
                    <a:pt x="5605" y="1263"/>
                  </a:cubicBezTo>
                  <a:lnTo>
                    <a:pt x="6939" y="2031"/>
                  </a:lnTo>
                  <a:cubicBezTo>
                    <a:pt x="7361" y="1642"/>
                    <a:pt x="7886" y="1476"/>
                    <a:pt x="8427" y="1476"/>
                  </a:cubicBezTo>
                  <a:cubicBezTo>
                    <a:pt x="8954" y="1476"/>
                    <a:pt x="9497" y="1634"/>
                    <a:pt x="9974" y="1897"/>
                  </a:cubicBezTo>
                  <a:cubicBezTo>
                    <a:pt x="11142" y="2564"/>
                    <a:pt x="11509" y="4032"/>
                    <a:pt x="10908" y="5199"/>
                  </a:cubicBezTo>
                  <a:lnTo>
                    <a:pt x="6305" y="13272"/>
                  </a:lnTo>
                  <a:cubicBezTo>
                    <a:pt x="5893" y="14048"/>
                    <a:pt x="5163" y="14648"/>
                    <a:pt x="4308" y="14648"/>
                  </a:cubicBezTo>
                  <a:cubicBezTo>
                    <a:pt x="3987" y="14648"/>
                    <a:pt x="3649" y="14564"/>
                    <a:pt x="3303" y="14373"/>
                  </a:cubicBezTo>
                  <a:cubicBezTo>
                    <a:pt x="2135" y="13706"/>
                    <a:pt x="1769" y="12238"/>
                    <a:pt x="2402" y="11070"/>
                  </a:cubicBezTo>
                  <a:lnTo>
                    <a:pt x="4437" y="7501"/>
                  </a:lnTo>
                  <a:cubicBezTo>
                    <a:pt x="4637" y="7101"/>
                    <a:pt x="4504" y="6701"/>
                    <a:pt x="4137" y="6500"/>
                  </a:cubicBezTo>
                  <a:cubicBezTo>
                    <a:pt x="4015" y="6423"/>
                    <a:pt x="3885" y="6385"/>
                    <a:pt x="3759" y="6385"/>
                  </a:cubicBezTo>
                  <a:cubicBezTo>
                    <a:pt x="3507" y="6385"/>
                    <a:pt x="3270" y="6534"/>
                    <a:pt x="3136" y="6801"/>
                  </a:cubicBezTo>
                  <a:lnTo>
                    <a:pt x="1101" y="10370"/>
                  </a:lnTo>
                  <a:cubicBezTo>
                    <a:pt x="1" y="12238"/>
                    <a:pt x="668" y="14640"/>
                    <a:pt x="2569" y="15707"/>
                  </a:cubicBezTo>
                  <a:cubicBezTo>
                    <a:pt x="3118" y="16018"/>
                    <a:pt x="3703" y="16168"/>
                    <a:pt x="4282" y="16168"/>
                  </a:cubicBezTo>
                  <a:cubicBezTo>
                    <a:pt x="5567" y="16168"/>
                    <a:pt x="6824" y="15429"/>
                    <a:pt x="7606" y="14072"/>
                  </a:cubicBezTo>
                  <a:lnTo>
                    <a:pt x="12176" y="6000"/>
                  </a:lnTo>
                  <a:cubicBezTo>
                    <a:pt x="13177" y="4065"/>
                    <a:pt x="12576" y="1664"/>
                    <a:pt x="10675" y="596"/>
                  </a:cubicBezTo>
                  <a:cubicBezTo>
                    <a:pt x="9995" y="220"/>
                    <a:pt x="9203" y="1"/>
                    <a:pt x="8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3EF615-AC46-C7AE-7358-2DB750C12281}"/>
              </a:ext>
            </a:extLst>
          </p:cNvPr>
          <p:cNvSpPr txBox="1"/>
          <p:nvPr/>
        </p:nvSpPr>
        <p:spPr>
          <a:xfrm>
            <a:off x="652170" y="1722509"/>
            <a:ext cx="81647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Narrow" panose="020B0004020202020204" pitchFamily="34" charset="0"/>
              </a:rPr>
              <a:t>Secure API Communication: </a:t>
            </a:r>
          </a:p>
          <a:p>
            <a:r>
              <a:rPr lang="en-US" dirty="0">
                <a:latin typeface="Aptos Narrow" panose="020B0004020202020204" pitchFamily="34" charset="0"/>
              </a:rPr>
              <a:t>	Guards against potential man-in-the-middle attacks.</a:t>
            </a:r>
          </a:p>
          <a:p>
            <a:r>
              <a:rPr lang="en-US" dirty="0">
                <a:latin typeface="Aptos Narrow" panose="020B0004020202020204" pitchFamily="34" charset="0"/>
              </a:rPr>
              <a:t>	Ensures the confidentiality and integrity of data exchanged.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Narrow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Narrow" panose="020B0004020202020204" pitchFamily="34" charset="0"/>
              </a:rPr>
              <a:t>Role-Based Access Control: </a:t>
            </a:r>
          </a:p>
          <a:p>
            <a:r>
              <a:rPr lang="en-US" dirty="0">
                <a:latin typeface="Aptos Narrow" panose="020B0004020202020204" pitchFamily="34" charset="0"/>
              </a:rPr>
              <a:t>	Restricts unauthorized access to sensitive functionalities.</a:t>
            </a:r>
          </a:p>
          <a:p>
            <a:r>
              <a:rPr lang="en-US" dirty="0">
                <a:latin typeface="Aptos Narrow" panose="020B0004020202020204" pitchFamily="34" charset="0"/>
              </a:rPr>
              <a:t>	Limits exposure of critical features to only authorized users.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Narrow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Narrow" panose="020B0004020202020204" pitchFamily="34" charset="0"/>
              </a:rPr>
              <a:t>Hashed Password: </a:t>
            </a:r>
          </a:p>
          <a:p>
            <a:r>
              <a:rPr lang="en-US" dirty="0">
                <a:latin typeface="Aptos Narrow" panose="020B0004020202020204" pitchFamily="34" charset="0"/>
              </a:rPr>
              <a:t>	Protects user passwords from being compromised even in the event of a data breach.</a:t>
            </a:r>
          </a:p>
          <a:p>
            <a:r>
              <a:rPr lang="en-US" dirty="0">
                <a:latin typeface="Aptos Narrow" panose="020B0004020202020204" pitchFamily="34" charset="0"/>
              </a:rPr>
              <a:t>	Enhances overall data security and user confidence.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Narrow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Narrow" panose="020B0004020202020204" pitchFamily="34" charset="0"/>
              </a:rPr>
              <a:t>Encrypted URL:</a:t>
            </a:r>
          </a:p>
          <a:p>
            <a:r>
              <a:rPr lang="en-US" dirty="0">
                <a:latin typeface="Aptos Narrow" panose="020B0004020202020204" pitchFamily="34" charset="0"/>
              </a:rPr>
              <a:t>	User-specific data in URLs, such as profiles or account information, is encrypted using </a:t>
            </a:r>
          </a:p>
          <a:p>
            <a:r>
              <a:rPr lang="en-US" dirty="0">
                <a:latin typeface="Aptos Narrow" panose="020B0004020202020204" pitchFamily="34" charset="0"/>
              </a:rPr>
              <a:t>	secure algorithms.</a:t>
            </a:r>
          </a:p>
          <a:p>
            <a:r>
              <a:rPr lang="en-US" dirty="0">
                <a:latin typeface="Aptos Narrow" panose="020B0004020202020204" pitchFamily="34" charset="0"/>
              </a:rPr>
              <a:t>	</a:t>
            </a:r>
            <a:endParaRPr lang="en-IN" i="0" dirty="0"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3;p46">
            <a:extLst>
              <a:ext uri="{FF2B5EF4-FFF2-40B4-BE49-F238E27FC236}">
                <a16:creationId xmlns:a16="http://schemas.microsoft.com/office/drawing/2014/main" id="{86A6F930-993E-2988-5FC7-8173C82C51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0200" y="1921050"/>
            <a:ext cx="6903600" cy="13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70400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33" name="Google Shape;333;p29"/>
          <p:cNvSpPr txBox="1">
            <a:spLocks noGrp="1"/>
          </p:cNvSpPr>
          <p:nvPr>
            <p:ph type="title" idx="2"/>
          </p:nvPr>
        </p:nvSpPr>
        <p:spPr>
          <a:xfrm>
            <a:off x="983071" y="1465382"/>
            <a:ext cx="734700" cy="586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4" name="Google Shape;334;p29"/>
          <p:cNvSpPr txBox="1">
            <a:spLocks noGrp="1"/>
          </p:cNvSpPr>
          <p:nvPr>
            <p:ph type="title" idx="3"/>
          </p:nvPr>
        </p:nvSpPr>
        <p:spPr>
          <a:xfrm>
            <a:off x="7465443" y="1368195"/>
            <a:ext cx="734700" cy="556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5" name="Google Shape;335;p29"/>
          <p:cNvSpPr txBox="1">
            <a:spLocks noGrp="1"/>
          </p:cNvSpPr>
          <p:nvPr>
            <p:ph type="title" idx="4"/>
          </p:nvPr>
        </p:nvSpPr>
        <p:spPr>
          <a:xfrm>
            <a:off x="4203369" y="1377916"/>
            <a:ext cx="734700" cy="606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6" name="Google Shape;336;p29"/>
          <p:cNvSpPr txBox="1">
            <a:spLocks noGrp="1"/>
          </p:cNvSpPr>
          <p:nvPr>
            <p:ph type="title" idx="5"/>
          </p:nvPr>
        </p:nvSpPr>
        <p:spPr>
          <a:xfrm>
            <a:off x="982441" y="3113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7" name="Google Shape;337;p29"/>
          <p:cNvSpPr txBox="1">
            <a:spLocks noGrp="1"/>
          </p:cNvSpPr>
          <p:nvPr>
            <p:ph type="subTitle" idx="1"/>
          </p:nvPr>
        </p:nvSpPr>
        <p:spPr>
          <a:xfrm>
            <a:off x="197671" y="218184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dirty="0"/>
              <a:t>Introduction</a:t>
            </a:r>
            <a:endParaRPr sz="2000" b="0" dirty="0"/>
          </a:p>
        </p:txBody>
      </p:sp>
      <p:sp>
        <p:nvSpPr>
          <p:cNvPr id="338" name="Google Shape;338;p29"/>
          <p:cNvSpPr txBox="1">
            <a:spLocks noGrp="1"/>
          </p:cNvSpPr>
          <p:nvPr>
            <p:ph type="subTitle" idx="6"/>
          </p:nvPr>
        </p:nvSpPr>
        <p:spPr>
          <a:xfrm>
            <a:off x="3716818" y="1974766"/>
            <a:ext cx="1761413" cy="7858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dirty="0"/>
              <a:t>Project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dirty="0"/>
              <a:t>Motivation</a:t>
            </a:r>
            <a:endParaRPr sz="2000" b="0" dirty="0"/>
          </a:p>
        </p:txBody>
      </p:sp>
      <p:sp>
        <p:nvSpPr>
          <p:cNvPr id="339" name="Google Shape;339;p29"/>
          <p:cNvSpPr txBox="1">
            <a:spLocks noGrp="1"/>
          </p:cNvSpPr>
          <p:nvPr>
            <p:ph type="subTitle" idx="7"/>
          </p:nvPr>
        </p:nvSpPr>
        <p:spPr>
          <a:xfrm>
            <a:off x="6932953" y="1943004"/>
            <a:ext cx="1799680" cy="831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dirty="0"/>
              <a:t>Uniqueness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dirty="0"/>
              <a:t>Of Project</a:t>
            </a:r>
            <a:endParaRPr sz="2000" b="0" dirty="0"/>
          </a:p>
        </p:txBody>
      </p:sp>
      <p:sp>
        <p:nvSpPr>
          <p:cNvPr id="340" name="Google Shape;340;p29"/>
          <p:cNvSpPr txBox="1">
            <a:spLocks noGrp="1"/>
          </p:cNvSpPr>
          <p:nvPr>
            <p:ph type="subTitle" idx="8"/>
          </p:nvPr>
        </p:nvSpPr>
        <p:spPr>
          <a:xfrm>
            <a:off x="588363" y="3685702"/>
            <a:ext cx="1522855" cy="7858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/>
              <a:t>Project Structure</a:t>
            </a:r>
            <a:endParaRPr sz="2000" b="0" dirty="0"/>
          </a:p>
        </p:txBody>
      </p:sp>
      <p:grpSp>
        <p:nvGrpSpPr>
          <p:cNvPr id="341" name="Google Shape;341;p29"/>
          <p:cNvGrpSpPr/>
          <p:nvPr/>
        </p:nvGrpSpPr>
        <p:grpSpPr>
          <a:xfrm>
            <a:off x="6652294" y="132623"/>
            <a:ext cx="813746" cy="813746"/>
            <a:chOff x="2042000" y="284400"/>
            <a:chExt cx="1125825" cy="1125825"/>
          </a:xfrm>
        </p:grpSpPr>
        <p:sp>
          <p:nvSpPr>
            <p:cNvPr id="342" name="Google Shape;342;p29"/>
            <p:cNvSpPr/>
            <p:nvPr/>
          </p:nvSpPr>
          <p:spPr>
            <a:xfrm>
              <a:off x="2042000" y="284400"/>
              <a:ext cx="1125825" cy="1125825"/>
            </a:xfrm>
            <a:custGeom>
              <a:avLst/>
              <a:gdLst/>
              <a:ahLst/>
              <a:cxnLst/>
              <a:rect l="l" t="t" r="r" b="b"/>
              <a:pathLst>
                <a:path w="45033" h="45033" extrusionOk="0">
                  <a:moveTo>
                    <a:pt x="0" y="22516"/>
                  </a:moveTo>
                  <a:cubicBezTo>
                    <a:pt x="0" y="34958"/>
                    <a:pt x="10074" y="45032"/>
                    <a:pt x="22517" y="45032"/>
                  </a:cubicBezTo>
                  <a:cubicBezTo>
                    <a:pt x="34925" y="45032"/>
                    <a:pt x="45033" y="34958"/>
                    <a:pt x="45033" y="22516"/>
                  </a:cubicBezTo>
                  <a:cubicBezTo>
                    <a:pt x="45033" y="10107"/>
                    <a:pt x="34925" y="0"/>
                    <a:pt x="22517" y="0"/>
                  </a:cubicBezTo>
                  <a:cubicBezTo>
                    <a:pt x="10074" y="0"/>
                    <a:pt x="0" y="10041"/>
                    <a:pt x="0" y="22516"/>
                  </a:cubicBezTo>
                  <a:close/>
                  <a:moveTo>
                    <a:pt x="9874" y="22516"/>
                  </a:moveTo>
                  <a:cubicBezTo>
                    <a:pt x="9874" y="15544"/>
                    <a:pt x="15545" y="9874"/>
                    <a:pt x="22517" y="9874"/>
                  </a:cubicBezTo>
                  <a:cubicBezTo>
                    <a:pt x="29455" y="9874"/>
                    <a:pt x="35126" y="15544"/>
                    <a:pt x="35126" y="22516"/>
                  </a:cubicBezTo>
                  <a:cubicBezTo>
                    <a:pt x="35126" y="29488"/>
                    <a:pt x="29455" y="35159"/>
                    <a:pt x="22517" y="35159"/>
                  </a:cubicBezTo>
                  <a:cubicBezTo>
                    <a:pt x="15545" y="35159"/>
                    <a:pt x="9874" y="29488"/>
                    <a:pt x="9874" y="22516"/>
                  </a:cubicBezTo>
                  <a:close/>
                </a:path>
              </a:pathLst>
            </a:custGeom>
            <a:solidFill>
              <a:srgbClr val="FFFFFF">
                <a:alpha val="2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2438950" y="288550"/>
              <a:ext cx="728050" cy="1121675"/>
            </a:xfrm>
            <a:custGeom>
              <a:avLst/>
              <a:gdLst/>
              <a:ahLst/>
              <a:cxnLst/>
              <a:rect l="l" t="t" r="r" b="b"/>
              <a:pathLst>
                <a:path w="29122" h="44867" extrusionOk="0">
                  <a:moveTo>
                    <a:pt x="9274" y="1"/>
                  </a:moveTo>
                  <a:lnTo>
                    <a:pt x="7206" y="9774"/>
                  </a:lnTo>
                  <a:cubicBezTo>
                    <a:pt x="13944" y="10041"/>
                    <a:pt x="19281" y="15545"/>
                    <a:pt x="19281" y="22350"/>
                  </a:cubicBezTo>
                  <a:cubicBezTo>
                    <a:pt x="19281" y="29322"/>
                    <a:pt x="13610" y="34993"/>
                    <a:pt x="6639" y="34993"/>
                  </a:cubicBezTo>
                  <a:cubicBezTo>
                    <a:pt x="5037" y="34993"/>
                    <a:pt x="3503" y="34659"/>
                    <a:pt x="2035" y="34125"/>
                  </a:cubicBezTo>
                  <a:lnTo>
                    <a:pt x="0" y="43866"/>
                  </a:lnTo>
                  <a:cubicBezTo>
                    <a:pt x="2102" y="44533"/>
                    <a:pt x="4304" y="44866"/>
                    <a:pt x="6605" y="44866"/>
                  </a:cubicBezTo>
                  <a:cubicBezTo>
                    <a:pt x="19014" y="44866"/>
                    <a:pt x="29121" y="34792"/>
                    <a:pt x="29121" y="22350"/>
                  </a:cubicBezTo>
                  <a:cubicBezTo>
                    <a:pt x="29121" y="10842"/>
                    <a:pt x="20448" y="1335"/>
                    <a:pt x="9274" y="1"/>
                  </a:cubicBezTo>
                  <a:close/>
                </a:path>
              </a:pathLst>
            </a:custGeom>
            <a:solidFill>
              <a:srgbClr val="FFFFFF">
                <a:alpha val="2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334;p29">
            <a:extLst>
              <a:ext uri="{FF2B5EF4-FFF2-40B4-BE49-F238E27FC236}">
                <a16:creationId xmlns:a16="http://schemas.microsoft.com/office/drawing/2014/main" id="{1954950C-471B-0165-04CF-6B2F796DEB90}"/>
              </a:ext>
            </a:extLst>
          </p:cNvPr>
          <p:cNvSpPr txBox="1">
            <a:spLocks/>
          </p:cNvSpPr>
          <p:nvPr/>
        </p:nvSpPr>
        <p:spPr>
          <a:xfrm>
            <a:off x="4203369" y="3109096"/>
            <a:ext cx="734700" cy="55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 dirty="0"/>
              <a:t>05</a:t>
            </a:r>
          </a:p>
        </p:txBody>
      </p:sp>
      <p:sp>
        <p:nvSpPr>
          <p:cNvPr id="7" name="Google Shape;340;p29">
            <a:extLst>
              <a:ext uri="{FF2B5EF4-FFF2-40B4-BE49-F238E27FC236}">
                <a16:creationId xmlns:a16="http://schemas.microsoft.com/office/drawing/2014/main" id="{8390D34A-F74E-1C0F-8B7C-9AE94D635491}"/>
              </a:ext>
            </a:extLst>
          </p:cNvPr>
          <p:cNvSpPr txBox="1">
            <a:spLocks/>
          </p:cNvSpPr>
          <p:nvPr/>
        </p:nvSpPr>
        <p:spPr>
          <a:xfrm>
            <a:off x="3585733" y="3685702"/>
            <a:ext cx="2023582" cy="7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IN" sz="2000" b="0" dirty="0"/>
              <a:t>Project </a:t>
            </a:r>
          </a:p>
          <a:p>
            <a:pPr marL="0" indent="0" algn="ctr"/>
            <a:r>
              <a:rPr lang="en-IN" sz="2000" b="0" dirty="0"/>
              <a:t>Flow </a:t>
            </a:r>
          </a:p>
        </p:txBody>
      </p:sp>
      <p:sp>
        <p:nvSpPr>
          <p:cNvPr id="8" name="Google Shape;334;p29">
            <a:extLst>
              <a:ext uri="{FF2B5EF4-FFF2-40B4-BE49-F238E27FC236}">
                <a16:creationId xmlns:a16="http://schemas.microsoft.com/office/drawing/2014/main" id="{E2FF13BF-047F-50CE-875D-80320E4B9622}"/>
              </a:ext>
            </a:extLst>
          </p:cNvPr>
          <p:cNvSpPr txBox="1">
            <a:spLocks/>
          </p:cNvSpPr>
          <p:nvPr/>
        </p:nvSpPr>
        <p:spPr>
          <a:xfrm>
            <a:off x="7465443" y="3062447"/>
            <a:ext cx="734700" cy="55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 dirty="0"/>
              <a:t>06</a:t>
            </a:r>
          </a:p>
        </p:txBody>
      </p:sp>
      <p:sp>
        <p:nvSpPr>
          <p:cNvPr id="9" name="Google Shape;339;p29">
            <a:extLst>
              <a:ext uri="{FF2B5EF4-FFF2-40B4-BE49-F238E27FC236}">
                <a16:creationId xmlns:a16="http://schemas.microsoft.com/office/drawing/2014/main" id="{E2CFCB38-351B-A105-30BB-30F9AFD7AF1D}"/>
              </a:ext>
            </a:extLst>
          </p:cNvPr>
          <p:cNvSpPr txBox="1">
            <a:spLocks/>
          </p:cNvSpPr>
          <p:nvPr/>
        </p:nvSpPr>
        <p:spPr>
          <a:xfrm>
            <a:off x="7059167" y="3618848"/>
            <a:ext cx="1799680" cy="83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IN" sz="2000" b="0" dirty="0"/>
              <a:t>Security Measures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 txBox="1">
            <a:spLocks noGrp="1"/>
          </p:cNvSpPr>
          <p:nvPr>
            <p:ph type="title"/>
          </p:nvPr>
        </p:nvSpPr>
        <p:spPr>
          <a:xfrm>
            <a:off x="652171" y="479023"/>
            <a:ext cx="43271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7272533" y="316095"/>
            <a:ext cx="1311034" cy="1375463"/>
            <a:chOff x="7366561" y="414828"/>
            <a:chExt cx="1122845" cy="1178026"/>
          </a:xfrm>
        </p:grpSpPr>
        <p:sp>
          <p:nvSpPr>
            <p:cNvPr id="476" name="Google Shape;476;p32"/>
            <p:cNvSpPr/>
            <p:nvPr/>
          </p:nvSpPr>
          <p:spPr>
            <a:xfrm>
              <a:off x="7366561" y="414828"/>
              <a:ext cx="1122845" cy="1178026"/>
            </a:xfrm>
            <a:custGeom>
              <a:avLst/>
              <a:gdLst/>
              <a:ahLst/>
              <a:cxnLst/>
              <a:rect l="l" t="t" r="r" b="b"/>
              <a:pathLst>
                <a:path w="76022" h="79758" extrusionOk="0">
                  <a:moveTo>
                    <a:pt x="31590" y="0"/>
                  </a:moveTo>
                  <a:cubicBezTo>
                    <a:pt x="10408" y="11575"/>
                    <a:pt x="21183" y="41964"/>
                    <a:pt x="1" y="53505"/>
                  </a:cubicBezTo>
                  <a:cubicBezTo>
                    <a:pt x="14811" y="62278"/>
                    <a:pt x="29589" y="70984"/>
                    <a:pt x="44399" y="79757"/>
                  </a:cubicBezTo>
                  <a:cubicBezTo>
                    <a:pt x="65581" y="68216"/>
                    <a:pt x="54840" y="37794"/>
                    <a:pt x="76022" y="26252"/>
                  </a:cubicBezTo>
                  <a:cubicBezTo>
                    <a:pt x="61211" y="17479"/>
                    <a:pt x="46401" y="8773"/>
                    <a:pt x="31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7625228" y="487245"/>
              <a:ext cx="441461" cy="578438"/>
            </a:xfrm>
            <a:custGeom>
              <a:avLst/>
              <a:gdLst/>
              <a:ahLst/>
              <a:cxnLst/>
              <a:rect l="l" t="t" r="r" b="b"/>
              <a:pathLst>
                <a:path w="29889" h="39163" extrusionOk="0">
                  <a:moveTo>
                    <a:pt x="12743" y="1"/>
                  </a:moveTo>
                  <a:cubicBezTo>
                    <a:pt x="4337" y="7206"/>
                    <a:pt x="2869" y="18514"/>
                    <a:pt x="0" y="29022"/>
                  </a:cubicBezTo>
                  <a:lnTo>
                    <a:pt x="17146" y="39162"/>
                  </a:lnTo>
                  <a:cubicBezTo>
                    <a:pt x="20015" y="28655"/>
                    <a:pt x="21516" y="17347"/>
                    <a:pt x="29888" y="10141"/>
                  </a:cubicBezTo>
                  <a:lnTo>
                    <a:pt x="12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8085890" y="664131"/>
              <a:ext cx="295622" cy="183783"/>
            </a:xfrm>
            <a:custGeom>
              <a:avLst/>
              <a:gdLst/>
              <a:ahLst/>
              <a:cxnLst/>
              <a:rect l="l" t="t" r="r" b="b"/>
              <a:pathLst>
                <a:path w="20015" h="12443" extrusionOk="0">
                  <a:moveTo>
                    <a:pt x="1835" y="0"/>
                  </a:moveTo>
                  <a:cubicBezTo>
                    <a:pt x="1168" y="534"/>
                    <a:pt x="567" y="1101"/>
                    <a:pt x="0" y="1735"/>
                  </a:cubicBezTo>
                  <a:cubicBezTo>
                    <a:pt x="6071" y="5270"/>
                    <a:pt x="12142" y="8873"/>
                    <a:pt x="18180" y="12442"/>
                  </a:cubicBezTo>
                  <a:cubicBezTo>
                    <a:pt x="18714" y="11875"/>
                    <a:pt x="19348" y="11275"/>
                    <a:pt x="20015" y="10708"/>
                  </a:cubicBezTo>
                  <a:cubicBezTo>
                    <a:pt x="13910" y="7172"/>
                    <a:pt x="7873" y="3569"/>
                    <a:pt x="1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8052391" y="711912"/>
              <a:ext cx="161111" cy="105458"/>
            </a:xfrm>
            <a:custGeom>
              <a:avLst/>
              <a:gdLst/>
              <a:ahLst/>
              <a:cxnLst/>
              <a:rect l="l" t="t" r="r" b="b"/>
              <a:pathLst>
                <a:path w="10908" h="7140" extrusionOk="0">
                  <a:moveTo>
                    <a:pt x="967" y="1"/>
                  </a:moveTo>
                  <a:cubicBezTo>
                    <a:pt x="634" y="434"/>
                    <a:pt x="300" y="835"/>
                    <a:pt x="0" y="1268"/>
                  </a:cubicBezTo>
                  <a:cubicBezTo>
                    <a:pt x="3302" y="3203"/>
                    <a:pt x="6638" y="5171"/>
                    <a:pt x="9941" y="7139"/>
                  </a:cubicBezTo>
                  <a:cubicBezTo>
                    <a:pt x="10241" y="6672"/>
                    <a:pt x="10574" y="6272"/>
                    <a:pt x="10908" y="5872"/>
                  </a:cubicBezTo>
                  <a:cubicBezTo>
                    <a:pt x="7606" y="3937"/>
                    <a:pt x="4270" y="1969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7613899" y="930670"/>
              <a:ext cx="153726" cy="109387"/>
            </a:xfrm>
            <a:custGeom>
              <a:avLst/>
              <a:gdLst/>
              <a:ahLst/>
              <a:cxnLst/>
              <a:rect l="l" t="t" r="r" b="b"/>
              <a:pathLst>
                <a:path w="10408" h="7406" extrusionOk="0">
                  <a:moveTo>
                    <a:pt x="467" y="0"/>
                  </a:moveTo>
                  <a:cubicBezTo>
                    <a:pt x="300" y="501"/>
                    <a:pt x="167" y="1034"/>
                    <a:pt x="0" y="1535"/>
                  </a:cubicBezTo>
                  <a:cubicBezTo>
                    <a:pt x="3303" y="3503"/>
                    <a:pt x="6638" y="5471"/>
                    <a:pt x="9941" y="7406"/>
                  </a:cubicBezTo>
                  <a:cubicBezTo>
                    <a:pt x="10107" y="6905"/>
                    <a:pt x="10274" y="6405"/>
                    <a:pt x="10408" y="5871"/>
                  </a:cubicBezTo>
                  <a:cubicBezTo>
                    <a:pt x="7105" y="3903"/>
                    <a:pt x="3770" y="1968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7607977" y="963681"/>
              <a:ext cx="256703" cy="161126"/>
            </a:xfrm>
            <a:custGeom>
              <a:avLst/>
              <a:gdLst/>
              <a:ahLst/>
              <a:cxnLst/>
              <a:rect l="l" t="t" r="r" b="b"/>
              <a:pathLst>
                <a:path w="17380" h="10909" extrusionOk="0">
                  <a:moveTo>
                    <a:pt x="234" y="0"/>
                  </a:moveTo>
                  <a:lnTo>
                    <a:pt x="1" y="767"/>
                  </a:lnTo>
                  <a:lnTo>
                    <a:pt x="17146" y="10908"/>
                  </a:lnTo>
                  <a:lnTo>
                    <a:pt x="17380" y="1014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600592" y="984861"/>
              <a:ext cx="256703" cy="160639"/>
            </a:xfrm>
            <a:custGeom>
              <a:avLst/>
              <a:gdLst/>
              <a:ahLst/>
              <a:cxnLst/>
              <a:rect l="l" t="t" r="r" b="b"/>
              <a:pathLst>
                <a:path w="17380" h="10876" extrusionOk="0">
                  <a:moveTo>
                    <a:pt x="234" y="1"/>
                  </a:moveTo>
                  <a:lnTo>
                    <a:pt x="1" y="734"/>
                  </a:lnTo>
                  <a:lnTo>
                    <a:pt x="17146" y="10875"/>
                  </a:lnTo>
                  <a:lnTo>
                    <a:pt x="17380" y="1014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8028730" y="761672"/>
              <a:ext cx="272964" cy="165070"/>
            </a:xfrm>
            <a:custGeom>
              <a:avLst/>
              <a:gdLst/>
              <a:ahLst/>
              <a:cxnLst/>
              <a:rect l="l" t="t" r="r" b="b"/>
              <a:pathLst>
                <a:path w="18481" h="11176" extrusionOk="0">
                  <a:moveTo>
                    <a:pt x="268" y="1"/>
                  </a:moveTo>
                  <a:cubicBezTo>
                    <a:pt x="168" y="134"/>
                    <a:pt x="68" y="301"/>
                    <a:pt x="1" y="468"/>
                  </a:cubicBezTo>
                  <a:cubicBezTo>
                    <a:pt x="6072" y="4004"/>
                    <a:pt x="12110" y="7606"/>
                    <a:pt x="18181" y="11175"/>
                  </a:cubicBezTo>
                  <a:cubicBezTo>
                    <a:pt x="18247" y="11009"/>
                    <a:pt x="18347" y="10909"/>
                    <a:pt x="18481" y="10742"/>
                  </a:cubicBezTo>
                  <a:cubicBezTo>
                    <a:pt x="12376" y="7173"/>
                    <a:pt x="6339" y="3603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8009026" y="799616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lnTo>
                    <a:pt x="1" y="501"/>
                  </a:lnTo>
                  <a:cubicBezTo>
                    <a:pt x="6072" y="4037"/>
                    <a:pt x="12143" y="7606"/>
                    <a:pt x="18180" y="11208"/>
                  </a:cubicBezTo>
                  <a:lnTo>
                    <a:pt x="18414" y="10708"/>
                  </a:lnTo>
                  <a:cubicBezTo>
                    <a:pt x="12343" y="7172"/>
                    <a:pt x="6272" y="3570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992765" y="839525"/>
              <a:ext cx="271487" cy="165557"/>
            </a:xfrm>
            <a:custGeom>
              <a:avLst/>
              <a:gdLst/>
              <a:ahLst/>
              <a:cxnLst/>
              <a:rect l="l" t="t" r="r" b="b"/>
              <a:pathLst>
                <a:path w="18381" h="11209" extrusionOk="0">
                  <a:moveTo>
                    <a:pt x="201" y="0"/>
                  </a:moveTo>
                  <a:cubicBezTo>
                    <a:pt x="134" y="167"/>
                    <a:pt x="101" y="334"/>
                    <a:pt x="1" y="501"/>
                  </a:cubicBezTo>
                  <a:cubicBezTo>
                    <a:pt x="6105" y="4036"/>
                    <a:pt x="12143" y="7639"/>
                    <a:pt x="18181" y="11208"/>
                  </a:cubicBezTo>
                  <a:cubicBezTo>
                    <a:pt x="18247" y="11041"/>
                    <a:pt x="18314" y="10875"/>
                    <a:pt x="18381" y="10708"/>
                  </a:cubicBezTo>
                  <a:cubicBezTo>
                    <a:pt x="12310" y="7172"/>
                    <a:pt x="6272" y="3569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7978482" y="879921"/>
              <a:ext cx="270985" cy="166547"/>
            </a:xfrm>
            <a:custGeom>
              <a:avLst/>
              <a:gdLst/>
              <a:ahLst/>
              <a:cxnLst/>
              <a:rect l="l" t="t" r="r" b="b"/>
              <a:pathLst>
                <a:path w="18347" h="11276" extrusionOk="0">
                  <a:moveTo>
                    <a:pt x="167" y="1"/>
                  </a:moveTo>
                  <a:cubicBezTo>
                    <a:pt x="134" y="167"/>
                    <a:pt x="67" y="401"/>
                    <a:pt x="0" y="568"/>
                  </a:cubicBezTo>
                  <a:cubicBezTo>
                    <a:pt x="6105" y="4103"/>
                    <a:pt x="12143" y="7673"/>
                    <a:pt x="18214" y="11275"/>
                  </a:cubicBezTo>
                  <a:cubicBezTo>
                    <a:pt x="18247" y="11108"/>
                    <a:pt x="18314" y="10942"/>
                    <a:pt x="18347" y="10742"/>
                  </a:cubicBezTo>
                  <a:cubicBezTo>
                    <a:pt x="12276" y="7172"/>
                    <a:pt x="6238" y="3603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7966164" y="92278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1" y="167"/>
                    <a:pt x="67" y="368"/>
                    <a:pt x="1" y="534"/>
                  </a:cubicBezTo>
                  <a:cubicBezTo>
                    <a:pt x="6105" y="4070"/>
                    <a:pt x="12143" y="7673"/>
                    <a:pt x="18214" y="11242"/>
                  </a:cubicBezTo>
                  <a:cubicBezTo>
                    <a:pt x="18247" y="11075"/>
                    <a:pt x="18280" y="10875"/>
                    <a:pt x="18347" y="10708"/>
                  </a:cubicBezTo>
                  <a:cubicBezTo>
                    <a:pt x="12276" y="7139"/>
                    <a:pt x="6238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54835" y="965646"/>
              <a:ext cx="270010" cy="166547"/>
            </a:xfrm>
            <a:custGeom>
              <a:avLst/>
              <a:gdLst/>
              <a:ahLst/>
              <a:cxnLst/>
              <a:rect l="l" t="t" r="r" b="b"/>
              <a:pathLst>
                <a:path w="18281" h="11276" extrusionOk="0">
                  <a:moveTo>
                    <a:pt x="100" y="1"/>
                  </a:moveTo>
                  <a:cubicBezTo>
                    <a:pt x="67" y="167"/>
                    <a:pt x="34" y="368"/>
                    <a:pt x="0" y="534"/>
                  </a:cubicBezTo>
                  <a:cubicBezTo>
                    <a:pt x="6071" y="4104"/>
                    <a:pt x="12109" y="7673"/>
                    <a:pt x="18180" y="11275"/>
                  </a:cubicBezTo>
                  <a:cubicBezTo>
                    <a:pt x="18213" y="11042"/>
                    <a:pt x="18247" y="10875"/>
                    <a:pt x="18280" y="10708"/>
                  </a:cubicBezTo>
                  <a:cubicBezTo>
                    <a:pt x="12209" y="7172"/>
                    <a:pt x="6171" y="3603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943994" y="1009010"/>
              <a:ext cx="270498" cy="166044"/>
            </a:xfrm>
            <a:custGeom>
              <a:avLst/>
              <a:gdLst/>
              <a:ahLst/>
              <a:cxnLst/>
              <a:rect l="l" t="t" r="r" b="b"/>
              <a:pathLst>
                <a:path w="18314" h="11242" extrusionOk="0">
                  <a:moveTo>
                    <a:pt x="134" y="0"/>
                  </a:moveTo>
                  <a:cubicBezTo>
                    <a:pt x="101" y="167"/>
                    <a:pt x="67" y="367"/>
                    <a:pt x="0" y="534"/>
                  </a:cubicBezTo>
                  <a:cubicBezTo>
                    <a:pt x="6105" y="4070"/>
                    <a:pt x="12142" y="7672"/>
                    <a:pt x="18180" y="11241"/>
                  </a:cubicBezTo>
                  <a:cubicBezTo>
                    <a:pt x="18247" y="11075"/>
                    <a:pt x="18280" y="10875"/>
                    <a:pt x="18314" y="10708"/>
                  </a:cubicBezTo>
                  <a:cubicBezTo>
                    <a:pt x="12243" y="7139"/>
                    <a:pt x="6172" y="3569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933153" y="1051873"/>
              <a:ext cx="270498" cy="166532"/>
            </a:xfrm>
            <a:custGeom>
              <a:avLst/>
              <a:gdLst/>
              <a:ahLst/>
              <a:cxnLst/>
              <a:rect l="l" t="t" r="r" b="b"/>
              <a:pathLst>
                <a:path w="18314" h="11275" extrusionOk="0">
                  <a:moveTo>
                    <a:pt x="134" y="0"/>
                  </a:moveTo>
                  <a:cubicBezTo>
                    <a:pt x="67" y="167"/>
                    <a:pt x="34" y="367"/>
                    <a:pt x="1" y="534"/>
                  </a:cubicBezTo>
                  <a:cubicBezTo>
                    <a:pt x="6072" y="4103"/>
                    <a:pt x="12143" y="7672"/>
                    <a:pt x="18180" y="11275"/>
                  </a:cubicBezTo>
                  <a:cubicBezTo>
                    <a:pt x="18214" y="11108"/>
                    <a:pt x="18247" y="10941"/>
                    <a:pt x="18314" y="10708"/>
                  </a:cubicBezTo>
                  <a:cubicBezTo>
                    <a:pt x="12209" y="7172"/>
                    <a:pt x="6172" y="3603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921337" y="109522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0" y="167"/>
                    <a:pt x="33" y="368"/>
                    <a:pt x="0" y="534"/>
                  </a:cubicBezTo>
                  <a:cubicBezTo>
                    <a:pt x="6104" y="4070"/>
                    <a:pt x="12142" y="7673"/>
                    <a:pt x="18180" y="11242"/>
                  </a:cubicBezTo>
                  <a:cubicBezTo>
                    <a:pt x="18213" y="11075"/>
                    <a:pt x="18313" y="10875"/>
                    <a:pt x="18347" y="10708"/>
                  </a:cubicBezTo>
                  <a:cubicBezTo>
                    <a:pt x="12275" y="7139"/>
                    <a:pt x="6204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7909019" y="1137598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0"/>
                  </a:moveTo>
                  <a:cubicBezTo>
                    <a:pt x="134" y="167"/>
                    <a:pt x="33" y="367"/>
                    <a:pt x="0" y="534"/>
                  </a:cubicBezTo>
                  <a:cubicBezTo>
                    <a:pt x="6104" y="4070"/>
                    <a:pt x="12142" y="7672"/>
                    <a:pt x="18180" y="11242"/>
                  </a:cubicBezTo>
                  <a:cubicBezTo>
                    <a:pt x="18213" y="11042"/>
                    <a:pt x="18280" y="10875"/>
                    <a:pt x="18347" y="10708"/>
                  </a:cubicBezTo>
                  <a:cubicBezTo>
                    <a:pt x="12276" y="7172"/>
                    <a:pt x="6205" y="357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7894234" y="1178984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01" y="0"/>
                  </a:moveTo>
                  <a:cubicBezTo>
                    <a:pt x="134" y="167"/>
                    <a:pt x="100" y="334"/>
                    <a:pt x="0" y="501"/>
                  </a:cubicBezTo>
                  <a:cubicBezTo>
                    <a:pt x="6105" y="4037"/>
                    <a:pt x="12142" y="7606"/>
                    <a:pt x="18180" y="11208"/>
                  </a:cubicBezTo>
                  <a:cubicBezTo>
                    <a:pt x="18280" y="11042"/>
                    <a:pt x="18314" y="10875"/>
                    <a:pt x="18414" y="10708"/>
                  </a:cubicBezTo>
                  <a:cubicBezTo>
                    <a:pt x="12309" y="7172"/>
                    <a:pt x="6272" y="357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7877485" y="1218892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cubicBezTo>
                    <a:pt x="167" y="167"/>
                    <a:pt x="100" y="334"/>
                    <a:pt x="0" y="501"/>
                  </a:cubicBezTo>
                  <a:cubicBezTo>
                    <a:pt x="6105" y="4036"/>
                    <a:pt x="12142" y="7639"/>
                    <a:pt x="18180" y="11208"/>
                  </a:cubicBezTo>
                  <a:cubicBezTo>
                    <a:pt x="18280" y="11042"/>
                    <a:pt x="18347" y="10875"/>
                    <a:pt x="18413" y="10708"/>
                  </a:cubicBezTo>
                  <a:cubicBezTo>
                    <a:pt x="12309" y="7172"/>
                    <a:pt x="6271" y="3569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5" name="Google Shape;495;p32"/>
          <p:cNvGrpSpPr/>
          <p:nvPr/>
        </p:nvGrpSpPr>
        <p:grpSpPr>
          <a:xfrm rot="-2359443">
            <a:off x="6931424" y="640932"/>
            <a:ext cx="996381" cy="1084800"/>
            <a:chOff x="-6741300" y="-6909975"/>
            <a:chExt cx="2595200" cy="2825500"/>
          </a:xfrm>
        </p:grpSpPr>
        <p:sp>
          <p:nvSpPr>
            <p:cNvPr id="496" name="Google Shape;496;p32"/>
            <p:cNvSpPr/>
            <p:nvPr/>
          </p:nvSpPr>
          <p:spPr>
            <a:xfrm>
              <a:off x="-6741300" y="-6909975"/>
              <a:ext cx="2595200" cy="2825500"/>
            </a:xfrm>
            <a:custGeom>
              <a:avLst/>
              <a:gdLst/>
              <a:ahLst/>
              <a:cxnLst/>
              <a:rect l="l" t="t" r="r" b="b"/>
              <a:pathLst>
                <a:path w="103808" h="113020" extrusionOk="0">
                  <a:moveTo>
                    <a:pt x="46598" y="0"/>
                  </a:moveTo>
                  <a:cubicBezTo>
                    <a:pt x="45876" y="0"/>
                    <a:pt x="45174" y="372"/>
                    <a:pt x="44765" y="1053"/>
                  </a:cubicBezTo>
                  <a:lnTo>
                    <a:pt x="534" y="78609"/>
                  </a:lnTo>
                  <a:cubicBezTo>
                    <a:pt x="0" y="79610"/>
                    <a:pt x="334" y="80877"/>
                    <a:pt x="1334" y="81444"/>
                  </a:cubicBezTo>
                  <a:lnTo>
                    <a:pt x="56207" y="112767"/>
                  </a:lnTo>
                  <a:cubicBezTo>
                    <a:pt x="56527" y="112937"/>
                    <a:pt x="56870" y="113019"/>
                    <a:pt x="57209" y="113019"/>
                  </a:cubicBezTo>
                  <a:cubicBezTo>
                    <a:pt x="57932" y="113019"/>
                    <a:pt x="58634" y="112647"/>
                    <a:pt x="59042" y="111966"/>
                  </a:cubicBezTo>
                  <a:lnTo>
                    <a:pt x="103274" y="34411"/>
                  </a:lnTo>
                  <a:cubicBezTo>
                    <a:pt x="103808" y="33410"/>
                    <a:pt x="103474" y="32142"/>
                    <a:pt x="102473" y="31575"/>
                  </a:cubicBezTo>
                  <a:lnTo>
                    <a:pt x="47601" y="253"/>
                  </a:lnTo>
                  <a:cubicBezTo>
                    <a:pt x="47281" y="82"/>
                    <a:pt x="46938" y="0"/>
                    <a:pt x="46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-5623850" y="-6645150"/>
              <a:ext cx="1205900" cy="693850"/>
            </a:xfrm>
            <a:custGeom>
              <a:avLst/>
              <a:gdLst/>
              <a:ahLst/>
              <a:cxnLst/>
              <a:rect l="l" t="t" r="r" b="b"/>
              <a:pathLst>
                <a:path w="48236" h="27754" extrusionOk="0">
                  <a:moveTo>
                    <a:pt x="101" y="434"/>
                  </a:moveTo>
                  <a:lnTo>
                    <a:pt x="47902" y="27687"/>
                  </a:lnTo>
                  <a:cubicBezTo>
                    <a:pt x="48002" y="27754"/>
                    <a:pt x="48102" y="27754"/>
                    <a:pt x="48202" y="27620"/>
                  </a:cubicBezTo>
                  <a:cubicBezTo>
                    <a:pt x="48235" y="27520"/>
                    <a:pt x="48235" y="27387"/>
                    <a:pt x="48102" y="27320"/>
                  </a:cubicBezTo>
                  <a:lnTo>
                    <a:pt x="334" y="34"/>
                  </a:lnTo>
                  <a:cubicBezTo>
                    <a:pt x="234" y="1"/>
                    <a:pt x="101" y="1"/>
                    <a:pt x="34" y="134"/>
                  </a:cubicBezTo>
                  <a:cubicBezTo>
                    <a:pt x="1" y="201"/>
                    <a:pt x="34" y="334"/>
                    <a:pt x="101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-5677225" y="-6550925"/>
              <a:ext cx="768075" cy="442850"/>
            </a:xfrm>
            <a:custGeom>
              <a:avLst/>
              <a:gdLst/>
              <a:ahLst/>
              <a:cxnLst/>
              <a:rect l="l" t="t" r="r" b="b"/>
              <a:pathLst>
                <a:path w="30723" h="17714" extrusionOk="0">
                  <a:moveTo>
                    <a:pt x="134" y="401"/>
                  </a:moveTo>
                  <a:lnTo>
                    <a:pt x="30389" y="17680"/>
                  </a:lnTo>
                  <a:cubicBezTo>
                    <a:pt x="30489" y="17714"/>
                    <a:pt x="30589" y="17714"/>
                    <a:pt x="30689" y="17580"/>
                  </a:cubicBezTo>
                  <a:cubicBezTo>
                    <a:pt x="30723" y="17513"/>
                    <a:pt x="30723" y="17380"/>
                    <a:pt x="30589" y="17280"/>
                  </a:cubicBezTo>
                  <a:lnTo>
                    <a:pt x="334" y="34"/>
                  </a:lnTo>
                  <a:cubicBezTo>
                    <a:pt x="234" y="1"/>
                    <a:pt x="134" y="1"/>
                    <a:pt x="34" y="101"/>
                  </a:cubicBezTo>
                  <a:cubicBezTo>
                    <a:pt x="1" y="201"/>
                    <a:pt x="1" y="335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-4883325" y="-6098100"/>
              <a:ext cx="384475" cy="224350"/>
            </a:xfrm>
            <a:custGeom>
              <a:avLst/>
              <a:gdLst/>
              <a:ahLst/>
              <a:cxnLst/>
              <a:rect l="l" t="t" r="r" b="b"/>
              <a:pathLst>
                <a:path w="15379" h="8974" extrusionOk="0">
                  <a:moveTo>
                    <a:pt x="368" y="68"/>
                  </a:moveTo>
                  <a:cubicBezTo>
                    <a:pt x="268" y="1"/>
                    <a:pt x="134" y="1"/>
                    <a:pt x="68" y="134"/>
                  </a:cubicBezTo>
                  <a:cubicBezTo>
                    <a:pt x="1" y="234"/>
                    <a:pt x="1" y="334"/>
                    <a:pt x="134" y="435"/>
                  </a:cubicBezTo>
                  <a:lnTo>
                    <a:pt x="15045" y="8941"/>
                  </a:lnTo>
                  <a:cubicBezTo>
                    <a:pt x="15112" y="8974"/>
                    <a:pt x="15245" y="8974"/>
                    <a:pt x="15312" y="8841"/>
                  </a:cubicBezTo>
                  <a:cubicBezTo>
                    <a:pt x="15379" y="8774"/>
                    <a:pt x="15379" y="8640"/>
                    <a:pt x="15245" y="85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-5731425" y="-6457525"/>
              <a:ext cx="1068300" cy="613800"/>
            </a:xfrm>
            <a:custGeom>
              <a:avLst/>
              <a:gdLst/>
              <a:ahLst/>
              <a:cxnLst/>
              <a:rect l="l" t="t" r="r" b="b"/>
              <a:pathLst>
                <a:path w="42732" h="24552" extrusionOk="0">
                  <a:moveTo>
                    <a:pt x="167" y="435"/>
                  </a:moveTo>
                  <a:lnTo>
                    <a:pt x="42398" y="24519"/>
                  </a:lnTo>
                  <a:cubicBezTo>
                    <a:pt x="42498" y="24552"/>
                    <a:pt x="42598" y="24552"/>
                    <a:pt x="42698" y="24452"/>
                  </a:cubicBezTo>
                  <a:cubicBezTo>
                    <a:pt x="42731" y="24352"/>
                    <a:pt x="42731" y="24218"/>
                    <a:pt x="42598" y="24152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34"/>
                    <a:pt x="34" y="335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-5784800" y="-6363275"/>
              <a:ext cx="886500" cy="510375"/>
            </a:xfrm>
            <a:custGeom>
              <a:avLst/>
              <a:gdLst/>
              <a:ahLst/>
              <a:cxnLst/>
              <a:rect l="l" t="t" r="r" b="b"/>
              <a:pathLst>
                <a:path w="35460" h="20415" extrusionOk="0">
                  <a:moveTo>
                    <a:pt x="134" y="401"/>
                  </a:moveTo>
                  <a:lnTo>
                    <a:pt x="35126" y="20382"/>
                  </a:lnTo>
                  <a:cubicBezTo>
                    <a:pt x="35193" y="20415"/>
                    <a:pt x="35326" y="20415"/>
                    <a:pt x="35426" y="20282"/>
                  </a:cubicBezTo>
                  <a:cubicBezTo>
                    <a:pt x="35459" y="20215"/>
                    <a:pt x="35459" y="20081"/>
                    <a:pt x="35326" y="20015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34" y="100"/>
                  </a:cubicBezTo>
                  <a:cubicBezTo>
                    <a:pt x="1" y="200"/>
                    <a:pt x="34" y="334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-5838175" y="-6270725"/>
              <a:ext cx="1094975" cy="629650"/>
            </a:xfrm>
            <a:custGeom>
              <a:avLst/>
              <a:gdLst/>
              <a:ahLst/>
              <a:cxnLst/>
              <a:rect l="l" t="t" r="r" b="b"/>
              <a:pathLst>
                <a:path w="43799" h="25186" extrusionOk="0">
                  <a:moveTo>
                    <a:pt x="134" y="401"/>
                  </a:moveTo>
                  <a:lnTo>
                    <a:pt x="43465" y="25152"/>
                  </a:lnTo>
                  <a:cubicBezTo>
                    <a:pt x="43565" y="25186"/>
                    <a:pt x="43665" y="25186"/>
                    <a:pt x="43765" y="25052"/>
                  </a:cubicBezTo>
                  <a:cubicBezTo>
                    <a:pt x="43799" y="24986"/>
                    <a:pt x="43799" y="24852"/>
                    <a:pt x="43665" y="24752"/>
                  </a:cubicBezTo>
                  <a:lnTo>
                    <a:pt x="334" y="34"/>
                  </a:lnTo>
                  <a:cubicBezTo>
                    <a:pt x="268" y="1"/>
                    <a:pt x="134" y="1"/>
                    <a:pt x="68" y="134"/>
                  </a:cubicBezTo>
                  <a:cubicBezTo>
                    <a:pt x="1" y="268"/>
                    <a:pt x="68" y="368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-5892375" y="-6177325"/>
              <a:ext cx="919025" cy="528750"/>
            </a:xfrm>
            <a:custGeom>
              <a:avLst/>
              <a:gdLst/>
              <a:ahLst/>
              <a:cxnLst/>
              <a:rect l="l" t="t" r="r" b="b"/>
              <a:pathLst>
                <a:path w="36761" h="21150" extrusionOk="0">
                  <a:moveTo>
                    <a:pt x="167" y="435"/>
                  </a:moveTo>
                  <a:lnTo>
                    <a:pt x="36427" y="21116"/>
                  </a:lnTo>
                  <a:cubicBezTo>
                    <a:pt x="36493" y="21149"/>
                    <a:pt x="36627" y="21149"/>
                    <a:pt x="36694" y="21016"/>
                  </a:cubicBezTo>
                  <a:cubicBezTo>
                    <a:pt x="36760" y="20949"/>
                    <a:pt x="36760" y="20816"/>
                    <a:pt x="36627" y="20749"/>
                  </a:cubicBezTo>
                  <a:lnTo>
                    <a:pt x="401" y="68"/>
                  </a:lnTo>
                  <a:cubicBezTo>
                    <a:pt x="301" y="1"/>
                    <a:pt x="167" y="1"/>
                    <a:pt x="101" y="134"/>
                  </a:cubicBezTo>
                  <a:cubicBezTo>
                    <a:pt x="1" y="268"/>
                    <a:pt x="67" y="401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-5944900" y="-6083075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00" y="401"/>
                  </a:moveTo>
                  <a:lnTo>
                    <a:pt x="40196" y="23250"/>
                  </a:lnTo>
                  <a:cubicBezTo>
                    <a:pt x="40262" y="23317"/>
                    <a:pt x="40396" y="23317"/>
                    <a:pt x="40462" y="23184"/>
                  </a:cubicBezTo>
                  <a:cubicBezTo>
                    <a:pt x="40529" y="23084"/>
                    <a:pt x="40529" y="22983"/>
                    <a:pt x="40396" y="22883"/>
                  </a:cubicBezTo>
                  <a:lnTo>
                    <a:pt x="334" y="34"/>
                  </a:lnTo>
                  <a:cubicBezTo>
                    <a:pt x="234" y="0"/>
                    <a:pt x="100" y="0"/>
                    <a:pt x="34" y="134"/>
                  </a:cubicBezTo>
                  <a:cubicBezTo>
                    <a:pt x="0" y="267"/>
                    <a:pt x="34" y="367"/>
                    <a:pt x="100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5998275" y="-5989675"/>
              <a:ext cx="825600" cy="477025"/>
            </a:xfrm>
            <a:custGeom>
              <a:avLst/>
              <a:gdLst/>
              <a:ahLst/>
              <a:cxnLst/>
              <a:rect l="l" t="t" r="r" b="b"/>
              <a:pathLst>
                <a:path w="33024" h="19081" extrusionOk="0">
                  <a:moveTo>
                    <a:pt x="134" y="434"/>
                  </a:moveTo>
                  <a:lnTo>
                    <a:pt x="32690" y="19047"/>
                  </a:lnTo>
                  <a:cubicBezTo>
                    <a:pt x="32790" y="19081"/>
                    <a:pt x="32890" y="19081"/>
                    <a:pt x="32991" y="18947"/>
                  </a:cubicBezTo>
                  <a:cubicBezTo>
                    <a:pt x="33024" y="18847"/>
                    <a:pt x="33024" y="18747"/>
                    <a:pt x="32890" y="18647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0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5126825" y="-5491000"/>
              <a:ext cx="203500" cy="120950"/>
            </a:xfrm>
            <a:custGeom>
              <a:avLst/>
              <a:gdLst/>
              <a:ahLst/>
              <a:cxnLst/>
              <a:rect l="l" t="t" r="r" b="b"/>
              <a:pathLst>
                <a:path w="8140" h="4838" extrusionOk="0">
                  <a:moveTo>
                    <a:pt x="334" y="34"/>
                  </a:moveTo>
                  <a:cubicBezTo>
                    <a:pt x="234" y="1"/>
                    <a:pt x="134" y="1"/>
                    <a:pt x="34" y="134"/>
                  </a:cubicBezTo>
                  <a:cubicBezTo>
                    <a:pt x="1" y="201"/>
                    <a:pt x="1" y="335"/>
                    <a:pt x="134" y="435"/>
                  </a:cubicBezTo>
                  <a:lnTo>
                    <a:pt x="7806" y="4804"/>
                  </a:lnTo>
                  <a:cubicBezTo>
                    <a:pt x="7873" y="4838"/>
                    <a:pt x="8006" y="4838"/>
                    <a:pt x="8073" y="4704"/>
                  </a:cubicBezTo>
                  <a:cubicBezTo>
                    <a:pt x="8140" y="4638"/>
                    <a:pt x="8140" y="4504"/>
                    <a:pt x="8006" y="4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6052475" y="-5895450"/>
              <a:ext cx="1155000" cy="663000"/>
            </a:xfrm>
            <a:custGeom>
              <a:avLst/>
              <a:gdLst/>
              <a:ahLst/>
              <a:cxnLst/>
              <a:rect l="l" t="t" r="r" b="b"/>
              <a:pathLst>
                <a:path w="46200" h="26520" extrusionOk="0">
                  <a:moveTo>
                    <a:pt x="167" y="401"/>
                  </a:moveTo>
                  <a:lnTo>
                    <a:pt x="45866" y="26486"/>
                  </a:lnTo>
                  <a:cubicBezTo>
                    <a:pt x="45966" y="26520"/>
                    <a:pt x="46066" y="26520"/>
                    <a:pt x="46166" y="26386"/>
                  </a:cubicBezTo>
                  <a:cubicBezTo>
                    <a:pt x="46200" y="26320"/>
                    <a:pt x="46200" y="26186"/>
                    <a:pt x="46066" y="26086"/>
                  </a:cubicBezTo>
                  <a:lnTo>
                    <a:pt x="367" y="34"/>
                  </a:lnTo>
                  <a:cubicBezTo>
                    <a:pt x="300" y="1"/>
                    <a:pt x="167" y="1"/>
                    <a:pt x="67" y="134"/>
                  </a:cubicBezTo>
                  <a:cubicBezTo>
                    <a:pt x="0" y="268"/>
                    <a:pt x="33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6105025" y="-5800375"/>
              <a:ext cx="1206725" cy="693025"/>
            </a:xfrm>
            <a:custGeom>
              <a:avLst/>
              <a:gdLst/>
              <a:ahLst/>
              <a:cxnLst/>
              <a:rect l="l" t="t" r="r" b="b"/>
              <a:pathLst>
                <a:path w="48269" h="27721" extrusionOk="0">
                  <a:moveTo>
                    <a:pt x="48135" y="27320"/>
                  </a:moveTo>
                  <a:lnTo>
                    <a:pt x="334" y="34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47935" y="27687"/>
                  </a:lnTo>
                  <a:cubicBezTo>
                    <a:pt x="48002" y="27720"/>
                    <a:pt x="48135" y="27720"/>
                    <a:pt x="48235" y="27587"/>
                  </a:cubicBezTo>
                  <a:cubicBezTo>
                    <a:pt x="48268" y="27453"/>
                    <a:pt x="48202" y="27353"/>
                    <a:pt x="48135" y="273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-6159225" y="-5707800"/>
              <a:ext cx="768900" cy="442825"/>
            </a:xfrm>
            <a:custGeom>
              <a:avLst/>
              <a:gdLst/>
              <a:ahLst/>
              <a:cxnLst/>
              <a:rect l="l" t="t" r="r" b="b"/>
              <a:pathLst>
                <a:path w="30756" h="17713" extrusionOk="0">
                  <a:moveTo>
                    <a:pt x="134" y="400"/>
                  </a:moveTo>
                  <a:lnTo>
                    <a:pt x="30422" y="17679"/>
                  </a:lnTo>
                  <a:cubicBezTo>
                    <a:pt x="30489" y="17713"/>
                    <a:pt x="30622" y="17713"/>
                    <a:pt x="30689" y="17579"/>
                  </a:cubicBezTo>
                  <a:cubicBezTo>
                    <a:pt x="30756" y="17513"/>
                    <a:pt x="30756" y="17379"/>
                    <a:pt x="30622" y="17312"/>
                  </a:cubicBezTo>
                  <a:lnTo>
                    <a:pt x="334" y="33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0" y="267"/>
                    <a:pt x="67" y="367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-5364500" y="-5254150"/>
              <a:ext cx="383650" cy="224350"/>
            </a:xfrm>
            <a:custGeom>
              <a:avLst/>
              <a:gdLst/>
              <a:ahLst/>
              <a:cxnLst/>
              <a:rect l="l" t="t" r="r" b="b"/>
              <a:pathLst>
                <a:path w="15346" h="8974" extrusionOk="0">
                  <a:moveTo>
                    <a:pt x="15212" y="8540"/>
                  </a:moveTo>
                  <a:lnTo>
                    <a:pt x="334" y="34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15011" y="8907"/>
                  </a:lnTo>
                  <a:cubicBezTo>
                    <a:pt x="15112" y="8974"/>
                    <a:pt x="15212" y="8974"/>
                    <a:pt x="15312" y="8840"/>
                  </a:cubicBezTo>
                  <a:cubicBezTo>
                    <a:pt x="15345" y="8740"/>
                    <a:pt x="15312" y="8607"/>
                    <a:pt x="15212" y="8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-6213425" y="-5614400"/>
              <a:ext cx="1069125" cy="614625"/>
            </a:xfrm>
            <a:custGeom>
              <a:avLst/>
              <a:gdLst/>
              <a:ahLst/>
              <a:cxnLst/>
              <a:rect l="l" t="t" r="r" b="b"/>
              <a:pathLst>
                <a:path w="42765" h="24585" extrusionOk="0">
                  <a:moveTo>
                    <a:pt x="167" y="434"/>
                  </a:moveTo>
                  <a:lnTo>
                    <a:pt x="42430" y="24518"/>
                  </a:lnTo>
                  <a:cubicBezTo>
                    <a:pt x="42497" y="24584"/>
                    <a:pt x="42631" y="24584"/>
                    <a:pt x="42731" y="24451"/>
                  </a:cubicBezTo>
                  <a:cubicBezTo>
                    <a:pt x="42764" y="24384"/>
                    <a:pt x="42764" y="24251"/>
                    <a:pt x="42631" y="24151"/>
                  </a:cubicBezTo>
                  <a:lnTo>
                    <a:pt x="400" y="67"/>
                  </a:lnTo>
                  <a:cubicBezTo>
                    <a:pt x="300" y="0"/>
                    <a:pt x="167" y="0"/>
                    <a:pt x="100" y="134"/>
                  </a:cubicBezTo>
                  <a:cubicBezTo>
                    <a:pt x="0" y="267"/>
                    <a:pt x="67" y="400"/>
                    <a:pt x="167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-6265975" y="-5520175"/>
              <a:ext cx="885650" cy="510400"/>
            </a:xfrm>
            <a:custGeom>
              <a:avLst/>
              <a:gdLst/>
              <a:ahLst/>
              <a:cxnLst/>
              <a:rect l="l" t="t" r="r" b="b"/>
              <a:pathLst>
                <a:path w="35426" h="20416" extrusionOk="0">
                  <a:moveTo>
                    <a:pt x="101" y="401"/>
                  </a:moveTo>
                  <a:lnTo>
                    <a:pt x="35092" y="20382"/>
                  </a:lnTo>
                  <a:cubicBezTo>
                    <a:pt x="35192" y="20415"/>
                    <a:pt x="35293" y="20415"/>
                    <a:pt x="35393" y="20315"/>
                  </a:cubicBezTo>
                  <a:cubicBezTo>
                    <a:pt x="35426" y="20215"/>
                    <a:pt x="35426" y="20082"/>
                    <a:pt x="35293" y="20015"/>
                  </a:cubicBezTo>
                  <a:lnTo>
                    <a:pt x="334" y="34"/>
                  </a:lnTo>
                  <a:cubicBezTo>
                    <a:pt x="234" y="0"/>
                    <a:pt x="101" y="0"/>
                    <a:pt x="34" y="134"/>
                  </a:cubicBezTo>
                  <a:cubicBezTo>
                    <a:pt x="1" y="267"/>
                    <a:pt x="34" y="367"/>
                    <a:pt x="101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-6319350" y="-5426775"/>
              <a:ext cx="1094150" cy="630475"/>
            </a:xfrm>
            <a:custGeom>
              <a:avLst/>
              <a:gdLst/>
              <a:ahLst/>
              <a:cxnLst/>
              <a:rect l="l" t="t" r="r" b="b"/>
              <a:pathLst>
                <a:path w="43766" h="25219" extrusionOk="0">
                  <a:moveTo>
                    <a:pt x="134" y="434"/>
                  </a:moveTo>
                  <a:lnTo>
                    <a:pt x="43432" y="25152"/>
                  </a:lnTo>
                  <a:cubicBezTo>
                    <a:pt x="43532" y="25219"/>
                    <a:pt x="43665" y="25219"/>
                    <a:pt x="43732" y="25085"/>
                  </a:cubicBezTo>
                  <a:cubicBezTo>
                    <a:pt x="43765" y="24985"/>
                    <a:pt x="43765" y="24885"/>
                    <a:pt x="43665" y="24785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-6373550" y="-5332550"/>
              <a:ext cx="918175" cy="528750"/>
            </a:xfrm>
            <a:custGeom>
              <a:avLst/>
              <a:gdLst/>
              <a:ahLst/>
              <a:cxnLst/>
              <a:rect l="l" t="t" r="r" b="b"/>
              <a:pathLst>
                <a:path w="36727" h="21150" extrusionOk="0">
                  <a:moveTo>
                    <a:pt x="167" y="401"/>
                  </a:moveTo>
                  <a:lnTo>
                    <a:pt x="36393" y="21116"/>
                  </a:lnTo>
                  <a:cubicBezTo>
                    <a:pt x="36493" y="21149"/>
                    <a:pt x="36593" y="21149"/>
                    <a:pt x="36693" y="21016"/>
                  </a:cubicBezTo>
                  <a:cubicBezTo>
                    <a:pt x="36727" y="20949"/>
                    <a:pt x="36727" y="20816"/>
                    <a:pt x="36593" y="20716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68"/>
                    <a:pt x="34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-6426925" y="-5239150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34" y="434"/>
                  </a:moveTo>
                  <a:lnTo>
                    <a:pt x="40196" y="23284"/>
                  </a:lnTo>
                  <a:cubicBezTo>
                    <a:pt x="40296" y="23318"/>
                    <a:pt x="40430" y="23318"/>
                    <a:pt x="40496" y="23217"/>
                  </a:cubicBezTo>
                  <a:cubicBezTo>
                    <a:pt x="40530" y="23117"/>
                    <a:pt x="40530" y="22984"/>
                    <a:pt x="40430" y="22917"/>
                  </a:cubicBezTo>
                  <a:lnTo>
                    <a:pt x="334" y="68"/>
                  </a:lnTo>
                  <a:cubicBezTo>
                    <a:pt x="268" y="1"/>
                    <a:pt x="134" y="1"/>
                    <a:pt x="34" y="134"/>
                  </a:cubicBezTo>
                  <a:cubicBezTo>
                    <a:pt x="1" y="234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-6480300" y="-5144900"/>
              <a:ext cx="826450" cy="476200"/>
            </a:xfrm>
            <a:custGeom>
              <a:avLst/>
              <a:gdLst/>
              <a:ahLst/>
              <a:cxnLst/>
              <a:rect l="l" t="t" r="r" b="b"/>
              <a:pathLst>
                <a:path w="33058" h="19048" extrusionOk="0">
                  <a:moveTo>
                    <a:pt x="134" y="400"/>
                  </a:moveTo>
                  <a:lnTo>
                    <a:pt x="32691" y="19014"/>
                  </a:lnTo>
                  <a:cubicBezTo>
                    <a:pt x="32791" y="19047"/>
                    <a:pt x="32924" y="19047"/>
                    <a:pt x="32991" y="18947"/>
                  </a:cubicBezTo>
                  <a:cubicBezTo>
                    <a:pt x="33058" y="18847"/>
                    <a:pt x="33058" y="18714"/>
                    <a:pt x="32924" y="18647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68" y="134"/>
                  </a:cubicBezTo>
                  <a:cubicBezTo>
                    <a:pt x="1" y="200"/>
                    <a:pt x="68" y="334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-5608825" y="-4647875"/>
              <a:ext cx="203500" cy="120925"/>
            </a:xfrm>
            <a:custGeom>
              <a:avLst/>
              <a:gdLst/>
              <a:ahLst/>
              <a:cxnLst/>
              <a:rect l="l" t="t" r="r" b="b"/>
              <a:pathLst>
                <a:path w="8140" h="4837" extrusionOk="0">
                  <a:moveTo>
                    <a:pt x="334" y="33"/>
                  </a:moveTo>
                  <a:cubicBezTo>
                    <a:pt x="267" y="0"/>
                    <a:pt x="134" y="0"/>
                    <a:pt x="67" y="134"/>
                  </a:cubicBezTo>
                  <a:cubicBezTo>
                    <a:pt x="0" y="200"/>
                    <a:pt x="0" y="334"/>
                    <a:pt x="134" y="434"/>
                  </a:cubicBezTo>
                  <a:lnTo>
                    <a:pt x="7806" y="4804"/>
                  </a:lnTo>
                  <a:cubicBezTo>
                    <a:pt x="7906" y="4837"/>
                    <a:pt x="8006" y="4837"/>
                    <a:pt x="8106" y="4703"/>
                  </a:cubicBezTo>
                  <a:cubicBezTo>
                    <a:pt x="8139" y="4637"/>
                    <a:pt x="8139" y="4503"/>
                    <a:pt x="8006" y="44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-6534500" y="-5051500"/>
              <a:ext cx="1154175" cy="663000"/>
            </a:xfrm>
            <a:custGeom>
              <a:avLst/>
              <a:gdLst/>
              <a:ahLst/>
              <a:cxnLst/>
              <a:rect l="l" t="t" r="r" b="b"/>
              <a:pathLst>
                <a:path w="46167" h="26520" extrusionOk="0">
                  <a:moveTo>
                    <a:pt x="46034" y="26119"/>
                  </a:moveTo>
                  <a:lnTo>
                    <a:pt x="334" y="67"/>
                  </a:lnTo>
                  <a:cubicBezTo>
                    <a:pt x="268" y="0"/>
                    <a:pt x="134" y="0"/>
                    <a:pt x="67" y="134"/>
                  </a:cubicBezTo>
                  <a:cubicBezTo>
                    <a:pt x="1" y="234"/>
                    <a:pt x="1" y="334"/>
                    <a:pt x="134" y="434"/>
                  </a:cubicBezTo>
                  <a:lnTo>
                    <a:pt x="45833" y="26486"/>
                  </a:lnTo>
                  <a:cubicBezTo>
                    <a:pt x="45933" y="26519"/>
                    <a:pt x="46034" y="26519"/>
                    <a:pt x="46134" y="26419"/>
                  </a:cubicBezTo>
                  <a:cubicBezTo>
                    <a:pt x="46167" y="26319"/>
                    <a:pt x="46167" y="26186"/>
                    <a:pt x="46034" y="261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-5521275" y="-6838500"/>
              <a:ext cx="329425" cy="404200"/>
            </a:xfrm>
            <a:custGeom>
              <a:avLst/>
              <a:gdLst/>
              <a:ahLst/>
              <a:cxnLst/>
              <a:rect l="l" t="t" r="r" b="b"/>
              <a:pathLst>
                <a:path w="13177" h="16168" extrusionOk="0">
                  <a:moveTo>
                    <a:pt x="8414" y="1"/>
                  </a:moveTo>
                  <a:cubicBezTo>
                    <a:pt x="7384" y="1"/>
                    <a:pt x="6360" y="375"/>
                    <a:pt x="5605" y="1263"/>
                  </a:cubicBezTo>
                  <a:lnTo>
                    <a:pt x="6939" y="2031"/>
                  </a:lnTo>
                  <a:cubicBezTo>
                    <a:pt x="7361" y="1642"/>
                    <a:pt x="7886" y="1476"/>
                    <a:pt x="8427" y="1476"/>
                  </a:cubicBezTo>
                  <a:cubicBezTo>
                    <a:pt x="8954" y="1476"/>
                    <a:pt x="9497" y="1634"/>
                    <a:pt x="9974" y="1897"/>
                  </a:cubicBezTo>
                  <a:cubicBezTo>
                    <a:pt x="11142" y="2564"/>
                    <a:pt x="11509" y="4032"/>
                    <a:pt x="10908" y="5199"/>
                  </a:cubicBezTo>
                  <a:lnTo>
                    <a:pt x="6305" y="13272"/>
                  </a:lnTo>
                  <a:cubicBezTo>
                    <a:pt x="5893" y="14048"/>
                    <a:pt x="5163" y="14648"/>
                    <a:pt x="4308" y="14648"/>
                  </a:cubicBezTo>
                  <a:cubicBezTo>
                    <a:pt x="3987" y="14648"/>
                    <a:pt x="3649" y="14564"/>
                    <a:pt x="3303" y="14373"/>
                  </a:cubicBezTo>
                  <a:cubicBezTo>
                    <a:pt x="2135" y="13706"/>
                    <a:pt x="1769" y="12238"/>
                    <a:pt x="2402" y="11070"/>
                  </a:cubicBezTo>
                  <a:lnTo>
                    <a:pt x="4437" y="7501"/>
                  </a:lnTo>
                  <a:cubicBezTo>
                    <a:pt x="4637" y="7101"/>
                    <a:pt x="4504" y="6701"/>
                    <a:pt x="4137" y="6500"/>
                  </a:cubicBezTo>
                  <a:cubicBezTo>
                    <a:pt x="4015" y="6423"/>
                    <a:pt x="3885" y="6385"/>
                    <a:pt x="3759" y="6385"/>
                  </a:cubicBezTo>
                  <a:cubicBezTo>
                    <a:pt x="3507" y="6385"/>
                    <a:pt x="3270" y="6534"/>
                    <a:pt x="3136" y="6801"/>
                  </a:cubicBezTo>
                  <a:lnTo>
                    <a:pt x="1101" y="10370"/>
                  </a:lnTo>
                  <a:cubicBezTo>
                    <a:pt x="1" y="12238"/>
                    <a:pt x="668" y="14640"/>
                    <a:pt x="2569" y="15707"/>
                  </a:cubicBezTo>
                  <a:cubicBezTo>
                    <a:pt x="3118" y="16018"/>
                    <a:pt x="3703" y="16168"/>
                    <a:pt x="4282" y="16168"/>
                  </a:cubicBezTo>
                  <a:cubicBezTo>
                    <a:pt x="5567" y="16168"/>
                    <a:pt x="6824" y="15429"/>
                    <a:pt x="7606" y="14072"/>
                  </a:cubicBezTo>
                  <a:lnTo>
                    <a:pt x="12176" y="6000"/>
                  </a:lnTo>
                  <a:cubicBezTo>
                    <a:pt x="13177" y="4065"/>
                    <a:pt x="12576" y="1664"/>
                    <a:pt x="10675" y="596"/>
                  </a:cubicBezTo>
                  <a:cubicBezTo>
                    <a:pt x="9995" y="220"/>
                    <a:pt x="9203" y="1"/>
                    <a:pt x="8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3EF615-AC46-C7AE-7358-2DB750C12281}"/>
              </a:ext>
            </a:extLst>
          </p:cNvPr>
          <p:cNvSpPr txBox="1"/>
          <p:nvPr/>
        </p:nvSpPr>
        <p:spPr>
          <a:xfrm>
            <a:off x="652171" y="1772758"/>
            <a:ext cx="7805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Explore a user-friendly online space where job seekers effortlessly find opportunities and employers discover top talent, creating a seamless connection between those looking for jobs and those offering them.</a:t>
            </a:r>
          </a:p>
          <a:p>
            <a:endParaRPr lang="en-US" dirty="0">
              <a:latin typeface="Aptos Narrow" panose="020B000402020202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Experience a digital platform that simplifies the job search, allowing individuals to easily explore and apply for a wide range of positions across different industries.</a:t>
            </a:r>
          </a:p>
          <a:p>
            <a:endParaRPr lang="en-US" dirty="0">
              <a:latin typeface="Aptos Narrow" panose="020B000402020202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Step into a world where recruitment is made easier for employers, providing them with tools to quickly and effectively identify and engage with the most suitable candidates for their job openings.</a:t>
            </a:r>
          </a:p>
          <a:p>
            <a:endParaRPr lang="en-US" dirty="0">
              <a:latin typeface="Aptos Narrow" panose="020B000402020202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Immerse yourself in a project that not only links people with jobs but also empowers career growth by offering valuable insights, resources, and support for professional development.</a:t>
            </a:r>
            <a:endParaRPr lang="en-IN" dirty="0">
              <a:latin typeface="Aptos Narrow" panose="020B0004020202020204" pitchFamily="34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 txBox="1">
            <a:spLocks noGrp="1"/>
          </p:cNvSpPr>
          <p:nvPr>
            <p:ph type="title"/>
          </p:nvPr>
        </p:nvSpPr>
        <p:spPr>
          <a:xfrm>
            <a:off x="652170" y="479023"/>
            <a:ext cx="54209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Project Motivation</a:t>
            </a:r>
            <a:endParaRPr sz="2800" dirty="0"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7272533" y="316095"/>
            <a:ext cx="1311034" cy="1375463"/>
            <a:chOff x="7366561" y="414828"/>
            <a:chExt cx="1122845" cy="1178026"/>
          </a:xfrm>
        </p:grpSpPr>
        <p:sp>
          <p:nvSpPr>
            <p:cNvPr id="476" name="Google Shape;476;p32"/>
            <p:cNvSpPr/>
            <p:nvPr/>
          </p:nvSpPr>
          <p:spPr>
            <a:xfrm>
              <a:off x="7366561" y="414828"/>
              <a:ext cx="1122845" cy="1178026"/>
            </a:xfrm>
            <a:custGeom>
              <a:avLst/>
              <a:gdLst/>
              <a:ahLst/>
              <a:cxnLst/>
              <a:rect l="l" t="t" r="r" b="b"/>
              <a:pathLst>
                <a:path w="76022" h="79758" extrusionOk="0">
                  <a:moveTo>
                    <a:pt x="31590" y="0"/>
                  </a:moveTo>
                  <a:cubicBezTo>
                    <a:pt x="10408" y="11575"/>
                    <a:pt x="21183" y="41964"/>
                    <a:pt x="1" y="53505"/>
                  </a:cubicBezTo>
                  <a:cubicBezTo>
                    <a:pt x="14811" y="62278"/>
                    <a:pt x="29589" y="70984"/>
                    <a:pt x="44399" y="79757"/>
                  </a:cubicBezTo>
                  <a:cubicBezTo>
                    <a:pt x="65581" y="68216"/>
                    <a:pt x="54840" y="37794"/>
                    <a:pt x="76022" y="26252"/>
                  </a:cubicBezTo>
                  <a:cubicBezTo>
                    <a:pt x="61211" y="17479"/>
                    <a:pt x="46401" y="8773"/>
                    <a:pt x="31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7625228" y="487245"/>
              <a:ext cx="441461" cy="578438"/>
            </a:xfrm>
            <a:custGeom>
              <a:avLst/>
              <a:gdLst/>
              <a:ahLst/>
              <a:cxnLst/>
              <a:rect l="l" t="t" r="r" b="b"/>
              <a:pathLst>
                <a:path w="29889" h="39163" extrusionOk="0">
                  <a:moveTo>
                    <a:pt x="12743" y="1"/>
                  </a:moveTo>
                  <a:cubicBezTo>
                    <a:pt x="4337" y="7206"/>
                    <a:pt x="2869" y="18514"/>
                    <a:pt x="0" y="29022"/>
                  </a:cubicBezTo>
                  <a:lnTo>
                    <a:pt x="17146" y="39162"/>
                  </a:lnTo>
                  <a:cubicBezTo>
                    <a:pt x="20015" y="28655"/>
                    <a:pt x="21516" y="17347"/>
                    <a:pt x="29888" y="10141"/>
                  </a:cubicBezTo>
                  <a:lnTo>
                    <a:pt x="12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8085890" y="664131"/>
              <a:ext cx="295622" cy="183783"/>
            </a:xfrm>
            <a:custGeom>
              <a:avLst/>
              <a:gdLst/>
              <a:ahLst/>
              <a:cxnLst/>
              <a:rect l="l" t="t" r="r" b="b"/>
              <a:pathLst>
                <a:path w="20015" h="12443" extrusionOk="0">
                  <a:moveTo>
                    <a:pt x="1835" y="0"/>
                  </a:moveTo>
                  <a:cubicBezTo>
                    <a:pt x="1168" y="534"/>
                    <a:pt x="567" y="1101"/>
                    <a:pt x="0" y="1735"/>
                  </a:cubicBezTo>
                  <a:cubicBezTo>
                    <a:pt x="6071" y="5270"/>
                    <a:pt x="12142" y="8873"/>
                    <a:pt x="18180" y="12442"/>
                  </a:cubicBezTo>
                  <a:cubicBezTo>
                    <a:pt x="18714" y="11875"/>
                    <a:pt x="19348" y="11275"/>
                    <a:pt x="20015" y="10708"/>
                  </a:cubicBezTo>
                  <a:cubicBezTo>
                    <a:pt x="13910" y="7172"/>
                    <a:pt x="7873" y="3569"/>
                    <a:pt x="1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8052391" y="711912"/>
              <a:ext cx="161111" cy="105458"/>
            </a:xfrm>
            <a:custGeom>
              <a:avLst/>
              <a:gdLst/>
              <a:ahLst/>
              <a:cxnLst/>
              <a:rect l="l" t="t" r="r" b="b"/>
              <a:pathLst>
                <a:path w="10908" h="7140" extrusionOk="0">
                  <a:moveTo>
                    <a:pt x="967" y="1"/>
                  </a:moveTo>
                  <a:cubicBezTo>
                    <a:pt x="634" y="434"/>
                    <a:pt x="300" y="835"/>
                    <a:pt x="0" y="1268"/>
                  </a:cubicBezTo>
                  <a:cubicBezTo>
                    <a:pt x="3302" y="3203"/>
                    <a:pt x="6638" y="5171"/>
                    <a:pt x="9941" y="7139"/>
                  </a:cubicBezTo>
                  <a:cubicBezTo>
                    <a:pt x="10241" y="6672"/>
                    <a:pt x="10574" y="6272"/>
                    <a:pt x="10908" y="5872"/>
                  </a:cubicBezTo>
                  <a:cubicBezTo>
                    <a:pt x="7606" y="3937"/>
                    <a:pt x="4270" y="1969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7613899" y="930670"/>
              <a:ext cx="153726" cy="109387"/>
            </a:xfrm>
            <a:custGeom>
              <a:avLst/>
              <a:gdLst/>
              <a:ahLst/>
              <a:cxnLst/>
              <a:rect l="l" t="t" r="r" b="b"/>
              <a:pathLst>
                <a:path w="10408" h="7406" extrusionOk="0">
                  <a:moveTo>
                    <a:pt x="467" y="0"/>
                  </a:moveTo>
                  <a:cubicBezTo>
                    <a:pt x="300" y="501"/>
                    <a:pt x="167" y="1034"/>
                    <a:pt x="0" y="1535"/>
                  </a:cubicBezTo>
                  <a:cubicBezTo>
                    <a:pt x="3303" y="3503"/>
                    <a:pt x="6638" y="5471"/>
                    <a:pt x="9941" y="7406"/>
                  </a:cubicBezTo>
                  <a:cubicBezTo>
                    <a:pt x="10107" y="6905"/>
                    <a:pt x="10274" y="6405"/>
                    <a:pt x="10408" y="5871"/>
                  </a:cubicBezTo>
                  <a:cubicBezTo>
                    <a:pt x="7105" y="3903"/>
                    <a:pt x="3770" y="1968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7607977" y="963681"/>
              <a:ext cx="256703" cy="161126"/>
            </a:xfrm>
            <a:custGeom>
              <a:avLst/>
              <a:gdLst/>
              <a:ahLst/>
              <a:cxnLst/>
              <a:rect l="l" t="t" r="r" b="b"/>
              <a:pathLst>
                <a:path w="17380" h="10909" extrusionOk="0">
                  <a:moveTo>
                    <a:pt x="234" y="0"/>
                  </a:moveTo>
                  <a:lnTo>
                    <a:pt x="1" y="767"/>
                  </a:lnTo>
                  <a:lnTo>
                    <a:pt x="17146" y="10908"/>
                  </a:lnTo>
                  <a:lnTo>
                    <a:pt x="17380" y="1014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600592" y="984861"/>
              <a:ext cx="256703" cy="160639"/>
            </a:xfrm>
            <a:custGeom>
              <a:avLst/>
              <a:gdLst/>
              <a:ahLst/>
              <a:cxnLst/>
              <a:rect l="l" t="t" r="r" b="b"/>
              <a:pathLst>
                <a:path w="17380" h="10876" extrusionOk="0">
                  <a:moveTo>
                    <a:pt x="234" y="1"/>
                  </a:moveTo>
                  <a:lnTo>
                    <a:pt x="1" y="734"/>
                  </a:lnTo>
                  <a:lnTo>
                    <a:pt x="17146" y="10875"/>
                  </a:lnTo>
                  <a:lnTo>
                    <a:pt x="17380" y="1014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8028730" y="761672"/>
              <a:ext cx="272964" cy="165070"/>
            </a:xfrm>
            <a:custGeom>
              <a:avLst/>
              <a:gdLst/>
              <a:ahLst/>
              <a:cxnLst/>
              <a:rect l="l" t="t" r="r" b="b"/>
              <a:pathLst>
                <a:path w="18481" h="11176" extrusionOk="0">
                  <a:moveTo>
                    <a:pt x="268" y="1"/>
                  </a:moveTo>
                  <a:cubicBezTo>
                    <a:pt x="168" y="134"/>
                    <a:pt x="68" y="301"/>
                    <a:pt x="1" y="468"/>
                  </a:cubicBezTo>
                  <a:cubicBezTo>
                    <a:pt x="6072" y="4004"/>
                    <a:pt x="12110" y="7606"/>
                    <a:pt x="18181" y="11175"/>
                  </a:cubicBezTo>
                  <a:cubicBezTo>
                    <a:pt x="18247" y="11009"/>
                    <a:pt x="18347" y="10909"/>
                    <a:pt x="18481" y="10742"/>
                  </a:cubicBezTo>
                  <a:cubicBezTo>
                    <a:pt x="12376" y="7173"/>
                    <a:pt x="6339" y="3603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8009026" y="799616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lnTo>
                    <a:pt x="1" y="501"/>
                  </a:lnTo>
                  <a:cubicBezTo>
                    <a:pt x="6072" y="4037"/>
                    <a:pt x="12143" y="7606"/>
                    <a:pt x="18180" y="11208"/>
                  </a:cubicBezTo>
                  <a:lnTo>
                    <a:pt x="18414" y="10708"/>
                  </a:lnTo>
                  <a:cubicBezTo>
                    <a:pt x="12343" y="7172"/>
                    <a:pt x="6272" y="3570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992765" y="839525"/>
              <a:ext cx="271487" cy="165557"/>
            </a:xfrm>
            <a:custGeom>
              <a:avLst/>
              <a:gdLst/>
              <a:ahLst/>
              <a:cxnLst/>
              <a:rect l="l" t="t" r="r" b="b"/>
              <a:pathLst>
                <a:path w="18381" h="11209" extrusionOk="0">
                  <a:moveTo>
                    <a:pt x="201" y="0"/>
                  </a:moveTo>
                  <a:cubicBezTo>
                    <a:pt x="134" y="167"/>
                    <a:pt x="101" y="334"/>
                    <a:pt x="1" y="501"/>
                  </a:cubicBezTo>
                  <a:cubicBezTo>
                    <a:pt x="6105" y="4036"/>
                    <a:pt x="12143" y="7639"/>
                    <a:pt x="18181" y="11208"/>
                  </a:cubicBezTo>
                  <a:cubicBezTo>
                    <a:pt x="18247" y="11041"/>
                    <a:pt x="18314" y="10875"/>
                    <a:pt x="18381" y="10708"/>
                  </a:cubicBezTo>
                  <a:cubicBezTo>
                    <a:pt x="12310" y="7172"/>
                    <a:pt x="6272" y="3569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7978482" y="879921"/>
              <a:ext cx="270985" cy="166547"/>
            </a:xfrm>
            <a:custGeom>
              <a:avLst/>
              <a:gdLst/>
              <a:ahLst/>
              <a:cxnLst/>
              <a:rect l="l" t="t" r="r" b="b"/>
              <a:pathLst>
                <a:path w="18347" h="11276" extrusionOk="0">
                  <a:moveTo>
                    <a:pt x="167" y="1"/>
                  </a:moveTo>
                  <a:cubicBezTo>
                    <a:pt x="134" y="167"/>
                    <a:pt x="67" y="401"/>
                    <a:pt x="0" y="568"/>
                  </a:cubicBezTo>
                  <a:cubicBezTo>
                    <a:pt x="6105" y="4103"/>
                    <a:pt x="12143" y="7673"/>
                    <a:pt x="18214" y="11275"/>
                  </a:cubicBezTo>
                  <a:cubicBezTo>
                    <a:pt x="18247" y="11108"/>
                    <a:pt x="18314" y="10942"/>
                    <a:pt x="18347" y="10742"/>
                  </a:cubicBezTo>
                  <a:cubicBezTo>
                    <a:pt x="12276" y="7172"/>
                    <a:pt x="6238" y="3603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7966164" y="92278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1" y="167"/>
                    <a:pt x="67" y="368"/>
                    <a:pt x="1" y="534"/>
                  </a:cubicBezTo>
                  <a:cubicBezTo>
                    <a:pt x="6105" y="4070"/>
                    <a:pt x="12143" y="7673"/>
                    <a:pt x="18214" y="11242"/>
                  </a:cubicBezTo>
                  <a:cubicBezTo>
                    <a:pt x="18247" y="11075"/>
                    <a:pt x="18280" y="10875"/>
                    <a:pt x="18347" y="10708"/>
                  </a:cubicBezTo>
                  <a:cubicBezTo>
                    <a:pt x="12276" y="7139"/>
                    <a:pt x="6238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54835" y="965646"/>
              <a:ext cx="270010" cy="166547"/>
            </a:xfrm>
            <a:custGeom>
              <a:avLst/>
              <a:gdLst/>
              <a:ahLst/>
              <a:cxnLst/>
              <a:rect l="l" t="t" r="r" b="b"/>
              <a:pathLst>
                <a:path w="18281" h="11276" extrusionOk="0">
                  <a:moveTo>
                    <a:pt x="100" y="1"/>
                  </a:moveTo>
                  <a:cubicBezTo>
                    <a:pt x="67" y="167"/>
                    <a:pt x="34" y="368"/>
                    <a:pt x="0" y="534"/>
                  </a:cubicBezTo>
                  <a:cubicBezTo>
                    <a:pt x="6071" y="4104"/>
                    <a:pt x="12109" y="7673"/>
                    <a:pt x="18180" y="11275"/>
                  </a:cubicBezTo>
                  <a:cubicBezTo>
                    <a:pt x="18213" y="11042"/>
                    <a:pt x="18247" y="10875"/>
                    <a:pt x="18280" y="10708"/>
                  </a:cubicBezTo>
                  <a:cubicBezTo>
                    <a:pt x="12209" y="7172"/>
                    <a:pt x="6171" y="3603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943994" y="1009010"/>
              <a:ext cx="270498" cy="166044"/>
            </a:xfrm>
            <a:custGeom>
              <a:avLst/>
              <a:gdLst/>
              <a:ahLst/>
              <a:cxnLst/>
              <a:rect l="l" t="t" r="r" b="b"/>
              <a:pathLst>
                <a:path w="18314" h="11242" extrusionOk="0">
                  <a:moveTo>
                    <a:pt x="134" y="0"/>
                  </a:moveTo>
                  <a:cubicBezTo>
                    <a:pt x="101" y="167"/>
                    <a:pt x="67" y="367"/>
                    <a:pt x="0" y="534"/>
                  </a:cubicBezTo>
                  <a:cubicBezTo>
                    <a:pt x="6105" y="4070"/>
                    <a:pt x="12142" y="7672"/>
                    <a:pt x="18180" y="11241"/>
                  </a:cubicBezTo>
                  <a:cubicBezTo>
                    <a:pt x="18247" y="11075"/>
                    <a:pt x="18280" y="10875"/>
                    <a:pt x="18314" y="10708"/>
                  </a:cubicBezTo>
                  <a:cubicBezTo>
                    <a:pt x="12243" y="7139"/>
                    <a:pt x="6172" y="3569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933153" y="1051873"/>
              <a:ext cx="270498" cy="166532"/>
            </a:xfrm>
            <a:custGeom>
              <a:avLst/>
              <a:gdLst/>
              <a:ahLst/>
              <a:cxnLst/>
              <a:rect l="l" t="t" r="r" b="b"/>
              <a:pathLst>
                <a:path w="18314" h="11275" extrusionOk="0">
                  <a:moveTo>
                    <a:pt x="134" y="0"/>
                  </a:moveTo>
                  <a:cubicBezTo>
                    <a:pt x="67" y="167"/>
                    <a:pt x="34" y="367"/>
                    <a:pt x="1" y="534"/>
                  </a:cubicBezTo>
                  <a:cubicBezTo>
                    <a:pt x="6072" y="4103"/>
                    <a:pt x="12143" y="7672"/>
                    <a:pt x="18180" y="11275"/>
                  </a:cubicBezTo>
                  <a:cubicBezTo>
                    <a:pt x="18214" y="11108"/>
                    <a:pt x="18247" y="10941"/>
                    <a:pt x="18314" y="10708"/>
                  </a:cubicBezTo>
                  <a:cubicBezTo>
                    <a:pt x="12209" y="7172"/>
                    <a:pt x="6172" y="3603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921337" y="109522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0" y="167"/>
                    <a:pt x="33" y="368"/>
                    <a:pt x="0" y="534"/>
                  </a:cubicBezTo>
                  <a:cubicBezTo>
                    <a:pt x="6104" y="4070"/>
                    <a:pt x="12142" y="7673"/>
                    <a:pt x="18180" y="11242"/>
                  </a:cubicBezTo>
                  <a:cubicBezTo>
                    <a:pt x="18213" y="11075"/>
                    <a:pt x="18313" y="10875"/>
                    <a:pt x="18347" y="10708"/>
                  </a:cubicBezTo>
                  <a:cubicBezTo>
                    <a:pt x="12275" y="7139"/>
                    <a:pt x="6204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7909019" y="1137598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0"/>
                  </a:moveTo>
                  <a:cubicBezTo>
                    <a:pt x="134" y="167"/>
                    <a:pt x="33" y="367"/>
                    <a:pt x="0" y="534"/>
                  </a:cubicBezTo>
                  <a:cubicBezTo>
                    <a:pt x="6104" y="4070"/>
                    <a:pt x="12142" y="7672"/>
                    <a:pt x="18180" y="11242"/>
                  </a:cubicBezTo>
                  <a:cubicBezTo>
                    <a:pt x="18213" y="11042"/>
                    <a:pt x="18280" y="10875"/>
                    <a:pt x="18347" y="10708"/>
                  </a:cubicBezTo>
                  <a:cubicBezTo>
                    <a:pt x="12276" y="7172"/>
                    <a:pt x="6205" y="357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7894234" y="1178984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01" y="0"/>
                  </a:moveTo>
                  <a:cubicBezTo>
                    <a:pt x="134" y="167"/>
                    <a:pt x="100" y="334"/>
                    <a:pt x="0" y="501"/>
                  </a:cubicBezTo>
                  <a:cubicBezTo>
                    <a:pt x="6105" y="4037"/>
                    <a:pt x="12142" y="7606"/>
                    <a:pt x="18180" y="11208"/>
                  </a:cubicBezTo>
                  <a:cubicBezTo>
                    <a:pt x="18280" y="11042"/>
                    <a:pt x="18314" y="10875"/>
                    <a:pt x="18414" y="10708"/>
                  </a:cubicBezTo>
                  <a:cubicBezTo>
                    <a:pt x="12309" y="7172"/>
                    <a:pt x="6272" y="357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7877485" y="1218892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cubicBezTo>
                    <a:pt x="167" y="167"/>
                    <a:pt x="100" y="334"/>
                    <a:pt x="0" y="501"/>
                  </a:cubicBezTo>
                  <a:cubicBezTo>
                    <a:pt x="6105" y="4036"/>
                    <a:pt x="12142" y="7639"/>
                    <a:pt x="18180" y="11208"/>
                  </a:cubicBezTo>
                  <a:cubicBezTo>
                    <a:pt x="18280" y="11042"/>
                    <a:pt x="18347" y="10875"/>
                    <a:pt x="18413" y="10708"/>
                  </a:cubicBezTo>
                  <a:cubicBezTo>
                    <a:pt x="12309" y="7172"/>
                    <a:pt x="6271" y="3569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5" name="Google Shape;495;p32"/>
          <p:cNvGrpSpPr/>
          <p:nvPr/>
        </p:nvGrpSpPr>
        <p:grpSpPr>
          <a:xfrm rot="-2359443">
            <a:off x="6931424" y="640932"/>
            <a:ext cx="996381" cy="1084800"/>
            <a:chOff x="-6741300" y="-6909975"/>
            <a:chExt cx="2595200" cy="2825500"/>
          </a:xfrm>
        </p:grpSpPr>
        <p:sp>
          <p:nvSpPr>
            <p:cNvPr id="496" name="Google Shape;496;p32"/>
            <p:cNvSpPr/>
            <p:nvPr/>
          </p:nvSpPr>
          <p:spPr>
            <a:xfrm>
              <a:off x="-6741300" y="-6909975"/>
              <a:ext cx="2595200" cy="2825500"/>
            </a:xfrm>
            <a:custGeom>
              <a:avLst/>
              <a:gdLst/>
              <a:ahLst/>
              <a:cxnLst/>
              <a:rect l="l" t="t" r="r" b="b"/>
              <a:pathLst>
                <a:path w="103808" h="113020" extrusionOk="0">
                  <a:moveTo>
                    <a:pt x="46598" y="0"/>
                  </a:moveTo>
                  <a:cubicBezTo>
                    <a:pt x="45876" y="0"/>
                    <a:pt x="45174" y="372"/>
                    <a:pt x="44765" y="1053"/>
                  </a:cubicBezTo>
                  <a:lnTo>
                    <a:pt x="534" y="78609"/>
                  </a:lnTo>
                  <a:cubicBezTo>
                    <a:pt x="0" y="79610"/>
                    <a:pt x="334" y="80877"/>
                    <a:pt x="1334" y="81444"/>
                  </a:cubicBezTo>
                  <a:lnTo>
                    <a:pt x="56207" y="112767"/>
                  </a:lnTo>
                  <a:cubicBezTo>
                    <a:pt x="56527" y="112937"/>
                    <a:pt x="56870" y="113019"/>
                    <a:pt x="57209" y="113019"/>
                  </a:cubicBezTo>
                  <a:cubicBezTo>
                    <a:pt x="57932" y="113019"/>
                    <a:pt x="58634" y="112647"/>
                    <a:pt x="59042" y="111966"/>
                  </a:cubicBezTo>
                  <a:lnTo>
                    <a:pt x="103274" y="34411"/>
                  </a:lnTo>
                  <a:cubicBezTo>
                    <a:pt x="103808" y="33410"/>
                    <a:pt x="103474" y="32142"/>
                    <a:pt x="102473" y="31575"/>
                  </a:cubicBezTo>
                  <a:lnTo>
                    <a:pt x="47601" y="253"/>
                  </a:lnTo>
                  <a:cubicBezTo>
                    <a:pt x="47281" y="82"/>
                    <a:pt x="46938" y="0"/>
                    <a:pt x="46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-5623850" y="-6645150"/>
              <a:ext cx="1205900" cy="693850"/>
            </a:xfrm>
            <a:custGeom>
              <a:avLst/>
              <a:gdLst/>
              <a:ahLst/>
              <a:cxnLst/>
              <a:rect l="l" t="t" r="r" b="b"/>
              <a:pathLst>
                <a:path w="48236" h="27754" extrusionOk="0">
                  <a:moveTo>
                    <a:pt x="101" y="434"/>
                  </a:moveTo>
                  <a:lnTo>
                    <a:pt x="47902" y="27687"/>
                  </a:lnTo>
                  <a:cubicBezTo>
                    <a:pt x="48002" y="27754"/>
                    <a:pt x="48102" y="27754"/>
                    <a:pt x="48202" y="27620"/>
                  </a:cubicBezTo>
                  <a:cubicBezTo>
                    <a:pt x="48235" y="27520"/>
                    <a:pt x="48235" y="27387"/>
                    <a:pt x="48102" y="27320"/>
                  </a:cubicBezTo>
                  <a:lnTo>
                    <a:pt x="334" y="34"/>
                  </a:lnTo>
                  <a:cubicBezTo>
                    <a:pt x="234" y="1"/>
                    <a:pt x="101" y="1"/>
                    <a:pt x="34" y="134"/>
                  </a:cubicBezTo>
                  <a:cubicBezTo>
                    <a:pt x="1" y="201"/>
                    <a:pt x="34" y="334"/>
                    <a:pt x="101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-5677225" y="-6550925"/>
              <a:ext cx="768075" cy="442850"/>
            </a:xfrm>
            <a:custGeom>
              <a:avLst/>
              <a:gdLst/>
              <a:ahLst/>
              <a:cxnLst/>
              <a:rect l="l" t="t" r="r" b="b"/>
              <a:pathLst>
                <a:path w="30723" h="17714" extrusionOk="0">
                  <a:moveTo>
                    <a:pt x="134" y="401"/>
                  </a:moveTo>
                  <a:lnTo>
                    <a:pt x="30389" y="17680"/>
                  </a:lnTo>
                  <a:cubicBezTo>
                    <a:pt x="30489" y="17714"/>
                    <a:pt x="30589" y="17714"/>
                    <a:pt x="30689" y="17580"/>
                  </a:cubicBezTo>
                  <a:cubicBezTo>
                    <a:pt x="30723" y="17513"/>
                    <a:pt x="30723" y="17380"/>
                    <a:pt x="30589" y="17280"/>
                  </a:cubicBezTo>
                  <a:lnTo>
                    <a:pt x="334" y="34"/>
                  </a:lnTo>
                  <a:cubicBezTo>
                    <a:pt x="234" y="1"/>
                    <a:pt x="134" y="1"/>
                    <a:pt x="34" y="101"/>
                  </a:cubicBezTo>
                  <a:cubicBezTo>
                    <a:pt x="1" y="201"/>
                    <a:pt x="1" y="335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-4883325" y="-6098100"/>
              <a:ext cx="384475" cy="224350"/>
            </a:xfrm>
            <a:custGeom>
              <a:avLst/>
              <a:gdLst/>
              <a:ahLst/>
              <a:cxnLst/>
              <a:rect l="l" t="t" r="r" b="b"/>
              <a:pathLst>
                <a:path w="15379" h="8974" extrusionOk="0">
                  <a:moveTo>
                    <a:pt x="368" y="68"/>
                  </a:moveTo>
                  <a:cubicBezTo>
                    <a:pt x="268" y="1"/>
                    <a:pt x="134" y="1"/>
                    <a:pt x="68" y="134"/>
                  </a:cubicBezTo>
                  <a:cubicBezTo>
                    <a:pt x="1" y="234"/>
                    <a:pt x="1" y="334"/>
                    <a:pt x="134" y="435"/>
                  </a:cubicBezTo>
                  <a:lnTo>
                    <a:pt x="15045" y="8941"/>
                  </a:lnTo>
                  <a:cubicBezTo>
                    <a:pt x="15112" y="8974"/>
                    <a:pt x="15245" y="8974"/>
                    <a:pt x="15312" y="8841"/>
                  </a:cubicBezTo>
                  <a:cubicBezTo>
                    <a:pt x="15379" y="8774"/>
                    <a:pt x="15379" y="8640"/>
                    <a:pt x="15245" y="85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-5731425" y="-6457525"/>
              <a:ext cx="1068300" cy="613800"/>
            </a:xfrm>
            <a:custGeom>
              <a:avLst/>
              <a:gdLst/>
              <a:ahLst/>
              <a:cxnLst/>
              <a:rect l="l" t="t" r="r" b="b"/>
              <a:pathLst>
                <a:path w="42732" h="24552" extrusionOk="0">
                  <a:moveTo>
                    <a:pt x="167" y="435"/>
                  </a:moveTo>
                  <a:lnTo>
                    <a:pt x="42398" y="24519"/>
                  </a:lnTo>
                  <a:cubicBezTo>
                    <a:pt x="42498" y="24552"/>
                    <a:pt x="42598" y="24552"/>
                    <a:pt x="42698" y="24452"/>
                  </a:cubicBezTo>
                  <a:cubicBezTo>
                    <a:pt x="42731" y="24352"/>
                    <a:pt x="42731" y="24218"/>
                    <a:pt x="42598" y="24152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34"/>
                    <a:pt x="34" y="335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-5784800" y="-6363275"/>
              <a:ext cx="886500" cy="510375"/>
            </a:xfrm>
            <a:custGeom>
              <a:avLst/>
              <a:gdLst/>
              <a:ahLst/>
              <a:cxnLst/>
              <a:rect l="l" t="t" r="r" b="b"/>
              <a:pathLst>
                <a:path w="35460" h="20415" extrusionOk="0">
                  <a:moveTo>
                    <a:pt x="134" y="401"/>
                  </a:moveTo>
                  <a:lnTo>
                    <a:pt x="35126" y="20382"/>
                  </a:lnTo>
                  <a:cubicBezTo>
                    <a:pt x="35193" y="20415"/>
                    <a:pt x="35326" y="20415"/>
                    <a:pt x="35426" y="20282"/>
                  </a:cubicBezTo>
                  <a:cubicBezTo>
                    <a:pt x="35459" y="20215"/>
                    <a:pt x="35459" y="20081"/>
                    <a:pt x="35326" y="20015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34" y="100"/>
                  </a:cubicBezTo>
                  <a:cubicBezTo>
                    <a:pt x="1" y="200"/>
                    <a:pt x="34" y="334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-5838175" y="-6270725"/>
              <a:ext cx="1094975" cy="629650"/>
            </a:xfrm>
            <a:custGeom>
              <a:avLst/>
              <a:gdLst/>
              <a:ahLst/>
              <a:cxnLst/>
              <a:rect l="l" t="t" r="r" b="b"/>
              <a:pathLst>
                <a:path w="43799" h="25186" extrusionOk="0">
                  <a:moveTo>
                    <a:pt x="134" y="401"/>
                  </a:moveTo>
                  <a:lnTo>
                    <a:pt x="43465" y="25152"/>
                  </a:lnTo>
                  <a:cubicBezTo>
                    <a:pt x="43565" y="25186"/>
                    <a:pt x="43665" y="25186"/>
                    <a:pt x="43765" y="25052"/>
                  </a:cubicBezTo>
                  <a:cubicBezTo>
                    <a:pt x="43799" y="24986"/>
                    <a:pt x="43799" y="24852"/>
                    <a:pt x="43665" y="24752"/>
                  </a:cubicBezTo>
                  <a:lnTo>
                    <a:pt x="334" y="34"/>
                  </a:lnTo>
                  <a:cubicBezTo>
                    <a:pt x="268" y="1"/>
                    <a:pt x="134" y="1"/>
                    <a:pt x="68" y="134"/>
                  </a:cubicBezTo>
                  <a:cubicBezTo>
                    <a:pt x="1" y="268"/>
                    <a:pt x="68" y="368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-5892375" y="-6177325"/>
              <a:ext cx="919025" cy="528750"/>
            </a:xfrm>
            <a:custGeom>
              <a:avLst/>
              <a:gdLst/>
              <a:ahLst/>
              <a:cxnLst/>
              <a:rect l="l" t="t" r="r" b="b"/>
              <a:pathLst>
                <a:path w="36761" h="21150" extrusionOk="0">
                  <a:moveTo>
                    <a:pt x="167" y="435"/>
                  </a:moveTo>
                  <a:lnTo>
                    <a:pt x="36427" y="21116"/>
                  </a:lnTo>
                  <a:cubicBezTo>
                    <a:pt x="36493" y="21149"/>
                    <a:pt x="36627" y="21149"/>
                    <a:pt x="36694" y="21016"/>
                  </a:cubicBezTo>
                  <a:cubicBezTo>
                    <a:pt x="36760" y="20949"/>
                    <a:pt x="36760" y="20816"/>
                    <a:pt x="36627" y="20749"/>
                  </a:cubicBezTo>
                  <a:lnTo>
                    <a:pt x="401" y="68"/>
                  </a:lnTo>
                  <a:cubicBezTo>
                    <a:pt x="301" y="1"/>
                    <a:pt x="167" y="1"/>
                    <a:pt x="101" y="134"/>
                  </a:cubicBezTo>
                  <a:cubicBezTo>
                    <a:pt x="1" y="268"/>
                    <a:pt x="67" y="401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-5944900" y="-6083075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00" y="401"/>
                  </a:moveTo>
                  <a:lnTo>
                    <a:pt x="40196" y="23250"/>
                  </a:lnTo>
                  <a:cubicBezTo>
                    <a:pt x="40262" y="23317"/>
                    <a:pt x="40396" y="23317"/>
                    <a:pt x="40462" y="23184"/>
                  </a:cubicBezTo>
                  <a:cubicBezTo>
                    <a:pt x="40529" y="23084"/>
                    <a:pt x="40529" y="22983"/>
                    <a:pt x="40396" y="22883"/>
                  </a:cubicBezTo>
                  <a:lnTo>
                    <a:pt x="334" y="34"/>
                  </a:lnTo>
                  <a:cubicBezTo>
                    <a:pt x="234" y="0"/>
                    <a:pt x="100" y="0"/>
                    <a:pt x="34" y="134"/>
                  </a:cubicBezTo>
                  <a:cubicBezTo>
                    <a:pt x="0" y="267"/>
                    <a:pt x="34" y="367"/>
                    <a:pt x="100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5998275" y="-5989675"/>
              <a:ext cx="825600" cy="477025"/>
            </a:xfrm>
            <a:custGeom>
              <a:avLst/>
              <a:gdLst/>
              <a:ahLst/>
              <a:cxnLst/>
              <a:rect l="l" t="t" r="r" b="b"/>
              <a:pathLst>
                <a:path w="33024" h="19081" extrusionOk="0">
                  <a:moveTo>
                    <a:pt x="134" y="434"/>
                  </a:moveTo>
                  <a:lnTo>
                    <a:pt x="32690" y="19047"/>
                  </a:lnTo>
                  <a:cubicBezTo>
                    <a:pt x="32790" y="19081"/>
                    <a:pt x="32890" y="19081"/>
                    <a:pt x="32991" y="18947"/>
                  </a:cubicBezTo>
                  <a:cubicBezTo>
                    <a:pt x="33024" y="18847"/>
                    <a:pt x="33024" y="18747"/>
                    <a:pt x="32890" y="18647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0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5126825" y="-5491000"/>
              <a:ext cx="203500" cy="120950"/>
            </a:xfrm>
            <a:custGeom>
              <a:avLst/>
              <a:gdLst/>
              <a:ahLst/>
              <a:cxnLst/>
              <a:rect l="l" t="t" r="r" b="b"/>
              <a:pathLst>
                <a:path w="8140" h="4838" extrusionOk="0">
                  <a:moveTo>
                    <a:pt x="334" y="34"/>
                  </a:moveTo>
                  <a:cubicBezTo>
                    <a:pt x="234" y="1"/>
                    <a:pt x="134" y="1"/>
                    <a:pt x="34" y="134"/>
                  </a:cubicBezTo>
                  <a:cubicBezTo>
                    <a:pt x="1" y="201"/>
                    <a:pt x="1" y="335"/>
                    <a:pt x="134" y="435"/>
                  </a:cubicBezTo>
                  <a:lnTo>
                    <a:pt x="7806" y="4804"/>
                  </a:lnTo>
                  <a:cubicBezTo>
                    <a:pt x="7873" y="4838"/>
                    <a:pt x="8006" y="4838"/>
                    <a:pt x="8073" y="4704"/>
                  </a:cubicBezTo>
                  <a:cubicBezTo>
                    <a:pt x="8140" y="4638"/>
                    <a:pt x="8140" y="4504"/>
                    <a:pt x="8006" y="4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6052475" y="-5895450"/>
              <a:ext cx="1155000" cy="663000"/>
            </a:xfrm>
            <a:custGeom>
              <a:avLst/>
              <a:gdLst/>
              <a:ahLst/>
              <a:cxnLst/>
              <a:rect l="l" t="t" r="r" b="b"/>
              <a:pathLst>
                <a:path w="46200" h="26520" extrusionOk="0">
                  <a:moveTo>
                    <a:pt x="167" y="401"/>
                  </a:moveTo>
                  <a:lnTo>
                    <a:pt x="45866" y="26486"/>
                  </a:lnTo>
                  <a:cubicBezTo>
                    <a:pt x="45966" y="26520"/>
                    <a:pt x="46066" y="26520"/>
                    <a:pt x="46166" y="26386"/>
                  </a:cubicBezTo>
                  <a:cubicBezTo>
                    <a:pt x="46200" y="26320"/>
                    <a:pt x="46200" y="26186"/>
                    <a:pt x="46066" y="26086"/>
                  </a:cubicBezTo>
                  <a:lnTo>
                    <a:pt x="367" y="34"/>
                  </a:lnTo>
                  <a:cubicBezTo>
                    <a:pt x="300" y="1"/>
                    <a:pt x="167" y="1"/>
                    <a:pt x="67" y="134"/>
                  </a:cubicBezTo>
                  <a:cubicBezTo>
                    <a:pt x="0" y="268"/>
                    <a:pt x="33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6105025" y="-5800375"/>
              <a:ext cx="1206725" cy="693025"/>
            </a:xfrm>
            <a:custGeom>
              <a:avLst/>
              <a:gdLst/>
              <a:ahLst/>
              <a:cxnLst/>
              <a:rect l="l" t="t" r="r" b="b"/>
              <a:pathLst>
                <a:path w="48269" h="27721" extrusionOk="0">
                  <a:moveTo>
                    <a:pt x="48135" y="27320"/>
                  </a:moveTo>
                  <a:lnTo>
                    <a:pt x="334" y="34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47935" y="27687"/>
                  </a:lnTo>
                  <a:cubicBezTo>
                    <a:pt x="48002" y="27720"/>
                    <a:pt x="48135" y="27720"/>
                    <a:pt x="48235" y="27587"/>
                  </a:cubicBezTo>
                  <a:cubicBezTo>
                    <a:pt x="48268" y="27453"/>
                    <a:pt x="48202" y="27353"/>
                    <a:pt x="48135" y="273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-6159225" y="-5707800"/>
              <a:ext cx="768900" cy="442825"/>
            </a:xfrm>
            <a:custGeom>
              <a:avLst/>
              <a:gdLst/>
              <a:ahLst/>
              <a:cxnLst/>
              <a:rect l="l" t="t" r="r" b="b"/>
              <a:pathLst>
                <a:path w="30756" h="17713" extrusionOk="0">
                  <a:moveTo>
                    <a:pt x="134" y="400"/>
                  </a:moveTo>
                  <a:lnTo>
                    <a:pt x="30422" y="17679"/>
                  </a:lnTo>
                  <a:cubicBezTo>
                    <a:pt x="30489" y="17713"/>
                    <a:pt x="30622" y="17713"/>
                    <a:pt x="30689" y="17579"/>
                  </a:cubicBezTo>
                  <a:cubicBezTo>
                    <a:pt x="30756" y="17513"/>
                    <a:pt x="30756" y="17379"/>
                    <a:pt x="30622" y="17312"/>
                  </a:cubicBezTo>
                  <a:lnTo>
                    <a:pt x="334" y="33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0" y="267"/>
                    <a:pt x="67" y="367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-5364500" y="-5254150"/>
              <a:ext cx="383650" cy="224350"/>
            </a:xfrm>
            <a:custGeom>
              <a:avLst/>
              <a:gdLst/>
              <a:ahLst/>
              <a:cxnLst/>
              <a:rect l="l" t="t" r="r" b="b"/>
              <a:pathLst>
                <a:path w="15346" h="8974" extrusionOk="0">
                  <a:moveTo>
                    <a:pt x="15212" y="8540"/>
                  </a:moveTo>
                  <a:lnTo>
                    <a:pt x="334" y="34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15011" y="8907"/>
                  </a:lnTo>
                  <a:cubicBezTo>
                    <a:pt x="15112" y="8974"/>
                    <a:pt x="15212" y="8974"/>
                    <a:pt x="15312" y="8840"/>
                  </a:cubicBezTo>
                  <a:cubicBezTo>
                    <a:pt x="15345" y="8740"/>
                    <a:pt x="15312" y="8607"/>
                    <a:pt x="15212" y="8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-6213425" y="-5614400"/>
              <a:ext cx="1069125" cy="614625"/>
            </a:xfrm>
            <a:custGeom>
              <a:avLst/>
              <a:gdLst/>
              <a:ahLst/>
              <a:cxnLst/>
              <a:rect l="l" t="t" r="r" b="b"/>
              <a:pathLst>
                <a:path w="42765" h="24585" extrusionOk="0">
                  <a:moveTo>
                    <a:pt x="167" y="434"/>
                  </a:moveTo>
                  <a:lnTo>
                    <a:pt x="42430" y="24518"/>
                  </a:lnTo>
                  <a:cubicBezTo>
                    <a:pt x="42497" y="24584"/>
                    <a:pt x="42631" y="24584"/>
                    <a:pt x="42731" y="24451"/>
                  </a:cubicBezTo>
                  <a:cubicBezTo>
                    <a:pt x="42764" y="24384"/>
                    <a:pt x="42764" y="24251"/>
                    <a:pt x="42631" y="24151"/>
                  </a:cubicBezTo>
                  <a:lnTo>
                    <a:pt x="400" y="67"/>
                  </a:lnTo>
                  <a:cubicBezTo>
                    <a:pt x="300" y="0"/>
                    <a:pt x="167" y="0"/>
                    <a:pt x="100" y="134"/>
                  </a:cubicBezTo>
                  <a:cubicBezTo>
                    <a:pt x="0" y="267"/>
                    <a:pt x="67" y="400"/>
                    <a:pt x="167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-6265975" y="-5520175"/>
              <a:ext cx="885650" cy="510400"/>
            </a:xfrm>
            <a:custGeom>
              <a:avLst/>
              <a:gdLst/>
              <a:ahLst/>
              <a:cxnLst/>
              <a:rect l="l" t="t" r="r" b="b"/>
              <a:pathLst>
                <a:path w="35426" h="20416" extrusionOk="0">
                  <a:moveTo>
                    <a:pt x="101" y="401"/>
                  </a:moveTo>
                  <a:lnTo>
                    <a:pt x="35092" y="20382"/>
                  </a:lnTo>
                  <a:cubicBezTo>
                    <a:pt x="35192" y="20415"/>
                    <a:pt x="35293" y="20415"/>
                    <a:pt x="35393" y="20315"/>
                  </a:cubicBezTo>
                  <a:cubicBezTo>
                    <a:pt x="35426" y="20215"/>
                    <a:pt x="35426" y="20082"/>
                    <a:pt x="35293" y="20015"/>
                  </a:cubicBezTo>
                  <a:lnTo>
                    <a:pt x="334" y="34"/>
                  </a:lnTo>
                  <a:cubicBezTo>
                    <a:pt x="234" y="0"/>
                    <a:pt x="101" y="0"/>
                    <a:pt x="34" y="134"/>
                  </a:cubicBezTo>
                  <a:cubicBezTo>
                    <a:pt x="1" y="267"/>
                    <a:pt x="34" y="367"/>
                    <a:pt x="101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-6319350" y="-5426775"/>
              <a:ext cx="1094150" cy="630475"/>
            </a:xfrm>
            <a:custGeom>
              <a:avLst/>
              <a:gdLst/>
              <a:ahLst/>
              <a:cxnLst/>
              <a:rect l="l" t="t" r="r" b="b"/>
              <a:pathLst>
                <a:path w="43766" h="25219" extrusionOk="0">
                  <a:moveTo>
                    <a:pt x="134" y="434"/>
                  </a:moveTo>
                  <a:lnTo>
                    <a:pt x="43432" y="25152"/>
                  </a:lnTo>
                  <a:cubicBezTo>
                    <a:pt x="43532" y="25219"/>
                    <a:pt x="43665" y="25219"/>
                    <a:pt x="43732" y="25085"/>
                  </a:cubicBezTo>
                  <a:cubicBezTo>
                    <a:pt x="43765" y="24985"/>
                    <a:pt x="43765" y="24885"/>
                    <a:pt x="43665" y="24785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-6373550" y="-5332550"/>
              <a:ext cx="918175" cy="528750"/>
            </a:xfrm>
            <a:custGeom>
              <a:avLst/>
              <a:gdLst/>
              <a:ahLst/>
              <a:cxnLst/>
              <a:rect l="l" t="t" r="r" b="b"/>
              <a:pathLst>
                <a:path w="36727" h="21150" extrusionOk="0">
                  <a:moveTo>
                    <a:pt x="167" y="401"/>
                  </a:moveTo>
                  <a:lnTo>
                    <a:pt x="36393" y="21116"/>
                  </a:lnTo>
                  <a:cubicBezTo>
                    <a:pt x="36493" y="21149"/>
                    <a:pt x="36593" y="21149"/>
                    <a:pt x="36693" y="21016"/>
                  </a:cubicBezTo>
                  <a:cubicBezTo>
                    <a:pt x="36727" y="20949"/>
                    <a:pt x="36727" y="20816"/>
                    <a:pt x="36593" y="20716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68"/>
                    <a:pt x="34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-6426925" y="-5239150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34" y="434"/>
                  </a:moveTo>
                  <a:lnTo>
                    <a:pt x="40196" y="23284"/>
                  </a:lnTo>
                  <a:cubicBezTo>
                    <a:pt x="40296" y="23318"/>
                    <a:pt x="40430" y="23318"/>
                    <a:pt x="40496" y="23217"/>
                  </a:cubicBezTo>
                  <a:cubicBezTo>
                    <a:pt x="40530" y="23117"/>
                    <a:pt x="40530" y="22984"/>
                    <a:pt x="40430" y="22917"/>
                  </a:cubicBezTo>
                  <a:lnTo>
                    <a:pt x="334" y="68"/>
                  </a:lnTo>
                  <a:cubicBezTo>
                    <a:pt x="268" y="1"/>
                    <a:pt x="134" y="1"/>
                    <a:pt x="34" y="134"/>
                  </a:cubicBezTo>
                  <a:cubicBezTo>
                    <a:pt x="1" y="234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-6480300" y="-5144900"/>
              <a:ext cx="826450" cy="476200"/>
            </a:xfrm>
            <a:custGeom>
              <a:avLst/>
              <a:gdLst/>
              <a:ahLst/>
              <a:cxnLst/>
              <a:rect l="l" t="t" r="r" b="b"/>
              <a:pathLst>
                <a:path w="33058" h="19048" extrusionOk="0">
                  <a:moveTo>
                    <a:pt x="134" y="400"/>
                  </a:moveTo>
                  <a:lnTo>
                    <a:pt x="32691" y="19014"/>
                  </a:lnTo>
                  <a:cubicBezTo>
                    <a:pt x="32791" y="19047"/>
                    <a:pt x="32924" y="19047"/>
                    <a:pt x="32991" y="18947"/>
                  </a:cubicBezTo>
                  <a:cubicBezTo>
                    <a:pt x="33058" y="18847"/>
                    <a:pt x="33058" y="18714"/>
                    <a:pt x="32924" y="18647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68" y="134"/>
                  </a:cubicBezTo>
                  <a:cubicBezTo>
                    <a:pt x="1" y="200"/>
                    <a:pt x="68" y="334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-5608825" y="-4647875"/>
              <a:ext cx="203500" cy="120925"/>
            </a:xfrm>
            <a:custGeom>
              <a:avLst/>
              <a:gdLst/>
              <a:ahLst/>
              <a:cxnLst/>
              <a:rect l="l" t="t" r="r" b="b"/>
              <a:pathLst>
                <a:path w="8140" h="4837" extrusionOk="0">
                  <a:moveTo>
                    <a:pt x="334" y="33"/>
                  </a:moveTo>
                  <a:cubicBezTo>
                    <a:pt x="267" y="0"/>
                    <a:pt x="134" y="0"/>
                    <a:pt x="67" y="134"/>
                  </a:cubicBezTo>
                  <a:cubicBezTo>
                    <a:pt x="0" y="200"/>
                    <a:pt x="0" y="334"/>
                    <a:pt x="134" y="434"/>
                  </a:cubicBezTo>
                  <a:lnTo>
                    <a:pt x="7806" y="4804"/>
                  </a:lnTo>
                  <a:cubicBezTo>
                    <a:pt x="7906" y="4837"/>
                    <a:pt x="8006" y="4837"/>
                    <a:pt x="8106" y="4703"/>
                  </a:cubicBezTo>
                  <a:cubicBezTo>
                    <a:pt x="8139" y="4637"/>
                    <a:pt x="8139" y="4503"/>
                    <a:pt x="8006" y="44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-6534500" y="-5051500"/>
              <a:ext cx="1154175" cy="663000"/>
            </a:xfrm>
            <a:custGeom>
              <a:avLst/>
              <a:gdLst/>
              <a:ahLst/>
              <a:cxnLst/>
              <a:rect l="l" t="t" r="r" b="b"/>
              <a:pathLst>
                <a:path w="46167" h="26520" extrusionOk="0">
                  <a:moveTo>
                    <a:pt x="46034" y="26119"/>
                  </a:moveTo>
                  <a:lnTo>
                    <a:pt x="334" y="67"/>
                  </a:lnTo>
                  <a:cubicBezTo>
                    <a:pt x="268" y="0"/>
                    <a:pt x="134" y="0"/>
                    <a:pt x="67" y="134"/>
                  </a:cubicBezTo>
                  <a:cubicBezTo>
                    <a:pt x="1" y="234"/>
                    <a:pt x="1" y="334"/>
                    <a:pt x="134" y="434"/>
                  </a:cubicBezTo>
                  <a:lnTo>
                    <a:pt x="45833" y="26486"/>
                  </a:lnTo>
                  <a:cubicBezTo>
                    <a:pt x="45933" y="26519"/>
                    <a:pt x="46034" y="26519"/>
                    <a:pt x="46134" y="26419"/>
                  </a:cubicBezTo>
                  <a:cubicBezTo>
                    <a:pt x="46167" y="26319"/>
                    <a:pt x="46167" y="26186"/>
                    <a:pt x="46034" y="261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-5521275" y="-6838500"/>
              <a:ext cx="329425" cy="404200"/>
            </a:xfrm>
            <a:custGeom>
              <a:avLst/>
              <a:gdLst/>
              <a:ahLst/>
              <a:cxnLst/>
              <a:rect l="l" t="t" r="r" b="b"/>
              <a:pathLst>
                <a:path w="13177" h="16168" extrusionOk="0">
                  <a:moveTo>
                    <a:pt x="8414" y="1"/>
                  </a:moveTo>
                  <a:cubicBezTo>
                    <a:pt x="7384" y="1"/>
                    <a:pt x="6360" y="375"/>
                    <a:pt x="5605" y="1263"/>
                  </a:cubicBezTo>
                  <a:lnTo>
                    <a:pt x="6939" y="2031"/>
                  </a:lnTo>
                  <a:cubicBezTo>
                    <a:pt x="7361" y="1642"/>
                    <a:pt x="7886" y="1476"/>
                    <a:pt x="8427" y="1476"/>
                  </a:cubicBezTo>
                  <a:cubicBezTo>
                    <a:pt x="8954" y="1476"/>
                    <a:pt x="9497" y="1634"/>
                    <a:pt x="9974" y="1897"/>
                  </a:cubicBezTo>
                  <a:cubicBezTo>
                    <a:pt x="11142" y="2564"/>
                    <a:pt x="11509" y="4032"/>
                    <a:pt x="10908" y="5199"/>
                  </a:cubicBezTo>
                  <a:lnTo>
                    <a:pt x="6305" y="13272"/>
                  </a:lnTo>
                  <a:cubicBezTo>
                    <a:pt x="5893" y="14048"/>
                    <a:pt x="5163" y="14648"/>
                    <a:pt x="4308" y="14648"/>
                  </a:cubicBezTo>
                  <a:cubicBezTo>
                    <a:pt x="3987" y="14648"/>
                    <a:pt x="3649" y="14564"/>
                    <a:pt x="3303" y="14373"/>
                  </a:cubicBezTo>
                  <a:cubicBezTo>
                    <a:pt x="2135" y="13706"/>
                    <a:pt x="1769" y="12238"/>
                    <a:pt x="2402" y="11070"/>
                  </a:cubicBezTo>
                  <a:lnTo>
                    <a:pt x="4437" y="7501"/>
                  </a:lnTo>
                  <a:cubicBezTo>
                    <a:pt x="4637" y="7101"/>
                    <a:pt x="4504" y="6701"/>
                    <a:pt x="4137" y="6500"/>
                  </a:cubicBezTo>
                  <a:cubicBezTo>
                    <a:pt x="4015" y="6423"/>
                    <a:pt x="3885" y="6385"/>
                    <a:pt x="3759" y="6385"/>
                  </a:cubicBezTo>
                  <a:cubicBezTo>
                    <a:pt x="3507" y="6385"/>
                    <a:pt x="3270" y="6534"/>
                    <a:pt x="3136" y="6801"/>
                  </a:cubicBezTo>
                  <a:lnTo>
                    <a:pt x="1101" y="10370"/>
                  </a:lnTo>
                  <a:cubicBezTo>
                    <a:pt x="1" y="12238"/>
                    <a:pt x="668" y="14640"/>
                    <a:pt x="2569" y="15707"/>
                  </a:cubicBezTo>
                  <a:cubicBezTo>
                    <a:pt x="3118" y="16018"/>
                    <a:pt x="3703" y="16168"/>
                    <a:pt x="4282" y="16168"/>
                  </a:cubicBezTo>
                  <a:cubicBezTo>
                    <a:pt x="5567" y="16168"/>
                    <a:pt x="6824" y="15429"/>
                    <a:pt x="7606" y="14072"/>
                  </a:cubicBezTo>
                  <a:lnTo>
                    <a:pt x="12176" y="6000"/>
                  </a:lnTo>
                  <a:cubicBezTo>
                    <a:pt x="13177" y="4065"/>
                    <a:pt x="12576" y="1664"/>
                    <a:pt x="10675" y="596"/>
                  </a:cubicBezTo>
                  <a:cubicBezTo>
                    <a:pt x="9995" y="220"/>
                    <a:pt x="9203" y="1"/>
                    <a:pt x="8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3EF615-AC46-C7AE-7358-2DB750C12281}"/>
              </a:ext>
            </a:extLst>
          </p:cNvPr>
          <p:cNvSpPr txBox="1"/>
          <p:nvPr/>
        </p:nvSpPr>
        <p:spPr>
          <a:xfrm>
            <a:off x="652171" y="1772758"/>
            <a:ext cx="78054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Motivated by a commitment to inclusivity, our project seeks to enhance accessibility to employment opportunities, ensuring that individuals from diverse backgrounds and locations can easily navigate the job search.</a:t>
            </a:r>
          </a:p>
          <a:p>
            <a:endParaRPr lang="en-US" dirty="0">
              <a:latin typeface="Aptos Narrow" panose="020B000402020202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The motivation behind our project extends beyond mere job matching; it aspires to empower career growth by offering additional resources, insights, and support to encourage professional development.</a:t>
            </a:r>
          </a:p>
          <a:p>
            <a:endParaRPr lang="en-US" dirty="0">
              <a:latin typeface="Aptos Narrow" panose="020B000402020202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Our project is inspired by a fundamental human need for connection. By bridging the gap between job seekers and employers, we aim to fulfill this need and contribute to the overall well-being of individuals and businesses alike.</a:t>
            </a:r>
          </a:p>
          <a:p>
            <a:endParaRPr lang="en-US" dirty="0">
              <a:latin typeface="Aptos Narrow" panose="020B000402020202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Beyond the technical aspects, our project is motivated by a desire to create a positive impact on individuals lives by facilitating meaningful employment opportunities and contributing to overall job satisfaction.</a:t>
            </a:r>
            <a:endParaRPr lang="en-IN" dirty="0">
              <a:latin typeface="Aptos Narrow" panose="020B0004020202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2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 txBox="1">
            <a:spLocks noGrp="1"/>
          </p:cNvSpPr>
          <p:nvPr>
            <p:ph type="title"/>
          </p:nvPr>
        </p:nvSpPr>
        <p:spPr>
          <a:xfrm>
            <a:off x="652170" y="479023"/>
            <a:ext cx="54209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Uniqueness of Project</a:t>
            </a:r>
            <a:endParaRPr sz="2800" dirty="0"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7272533" y="316095"/>
            <a:ext cx="1311034" cy="1375463"/>
            <a:chOff x="7366561" y="414828"/>
            <a:chExt cx="1122845" cy="1178026"/>
          </a:xfrm>
        </p:grpSpPr>
        <p:sp>
          <p:nvSpPr>
            <p:cNvPr id="476" name="Google Shape;476;p32"/>
            <p:cNvSpPr/>
            <p:nvPr/>
          </p:nvSpPr>
          <p:spPr>
            <a:xfrm>
              <a:off x="7366561" y="414828"/>
              <a:ext cx="1122845" cy="1178026"/>
            </a:xfrm>
            <a:custGeom>
              <a:avLst/>
              <a:gdLst/>
              <a:ahLst/>
              <a:cxnLst/>
              <a:rect l="l" t="t" r="r" b="b"/>
              <a:pathLst>
                <a:path w="76022" h="79758" extrusionOk="0">
                  <a:moveTo>
                    <a:pt x="31590" y="0"/>
                  </a:moveTo>
                  <a:cubicBezTo>
                    <a:pt x="10408" y="11575"/>
                    <a:pt x="21183" y="41964"/>
                    <a:pt x="1" y="53505"/>
                  </a:cubicBezTo>
                  <a:cubicBezTo>
                    <a:pt x="14811" y="62278"/>
                    <a:pt x="29589" y="70984"/>
                    <a:pt x="44399" y="79757"/>
                  </a:cubicBezTo>
                  <a:cubicBezTo>
                    <a:pt x="65581" y="68216"/>
                    <a:pt x="54840" y="37794"/>
                    <a:pt x="76022" y="26252"/>
                  </a:cubicBezTo>
                  <a:cubicBezTo>
                    <a:pt x="61211" y="17479"/>
                    <a:pt x="46401" y="8773"/>
                    <a:pt x="31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7625228" y="487245"/>
              <a:ext cx="441461" cy="578438"/>
            </a:xfrm>
            <a:custGeom>
              <a:avLst/>
              <a:gdLst/>
              <a:ahLst/>
              <a:cxnLst/>
              <a:rect l="l" t="t" r="r" b="b"/>
              <a:pathLst>
                <a:path w="29889" h="39163" extrusionOk="0">
                  <a:moveTo>
                    <a:pt x="12743" y="1"/>
                  </a:moveTo>
                  <a:cubicBezTo>
                    <a:pt x="4337" y="7206"/>
                    <a:pt x="2869" y="18514"/>
                    <a:pt x="0" y="29022"/>
                  </a:cubicBezTo>
                  <a:lnTo>
                    <a:pt x="17146" y="39162"/>
                  </a:lnTo>
                  <a:cubicBezTo>
                    <a:pt x="20015" y="28655"/>
                    <a:pt x="21516" y="17347"/>
                    <a:pt x="29888" y="10141"/>
                  </a:cubicBezTo>
                  <a:lnTo>
                    <a:pt x="12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8085890" y="664131"/>
              <a:ext cx="295622" cy="183783"/>
            </a:xfrm>
            <a:custGeom>
              <a:avLst/>
              <a:gdLst/>
              <a:ahLst/>
              <a:cxnLst/>
              <a:rect l="l" t="t" r="r" b="b"/>
              <a:pathLst>
                <a:path w="20015" h="12443" extrusionOk="0">
                  <a:moveTo>
                    <a:pt x="1835" y="0"/>
                  </a:moveTo>
                  <a:cubicBezTo>
                    <a:pt x="1168" y="534"/>
                    <a:pt x="567" y="1101"/>
                    <a:pt x="0" y="1735"/>
                  </a:cubicBezTo>
                  <a:cubicBezTo>
                    <a:pt x="6071" y="5270"/>
                    <a:pt x="12142" y="8873"/>
                    <a:pt x="18180" y="12442"/>
                  </a:cubicBezTo>
                  <a:cubicBezTo>
                    <a:pt x="18714" y="11875"/>
                    <a:pt x="19348" y="11275"/>
                    <a:pt x="20015" y="10708"/>
                  </a:cubicBezTo>
                  <a:cubicBezTo>
                    <a:pt x="13910" y="7172"/>
                    <a:pt x="7873" y="3569"/>
                    <a:pt x="1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8052391" y="711912"/>
              <a:ext cx="161111" cy="105458"/>
            </a:xfrm>
            <a:custGeom>
              <a:avLst/>
              <a:gdLst/>
              <a:ahLst/>
              <a:cxnLst/>
              <a:rect l="l" t="t" r="r" b="b"/>
              <a:pathLst>
                <a:path w="10908" h="7140" extrusionOk="0">
                  <a:moveTo>
                    <a:pt x="967" y="1"/>
                  </a:moveTo>
                  <a:cubicBezTo>
                    <a:pt x="634" y="434"/>
                    <a:pt x="300" y="835"/>
                    <a:pt x="0" y="1268"/>
                  </a:cubicBezTo>
                  <a:cubicBezTo>
                    <a:pt x="3302" y="3203"/>
                    <a:pt x="6638" y="5171"/>
                    <a:pt x="9941" y="7139"/>
                  </a:cubicBezTo>
                  <a:cubicBezTo>
                    <a:pt x="10241" y="6672"/>
                    <a:pt x="10574" y="6272"/>
                    <a:pt x="10908" y="5872"/>
                  </a:cubicBezTo>
                  <a:cubicBezTo>
                    <a:pt x="7606" y="3937"/>
                    <a:pt x="4270" y="1969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7613899" y="930670"/>
              <a:ext cx="153726" cy="109387"/>
            </a:xfrm>
            <a:custGeom>
              <a:avLst/>
              <a:gdLst/>
              <a:ahLst/>
              <a:cxnLst/>
              <a:rect l="l" t="t" r="r" b="b"/>
              <a:pathLst>
                <a:path w="10408" h="7406" extrusionOk="0">
                  <a:moveTo>
                    <a:pt x="467" y="0"/>
                  </a:moveTo>
                  <a:cubicBezTo>
                    <a:pt x="300" y="501"/>
                    <a:pt x="167" y="1034"/>
                    <a:pt x="0" y="1535"/>
                  </a:cubicBezTo>
                  <a:cubicBezTo>
                    <a:pt x="3303" y="3503"/>
                    <a:pt x="6638" y="5471"/>
                    <a:pt x="9941" y="7406"/>
                  </a:cubicBezTo>
                  <a:cubicBezTo>
                    <a:pt x="10107" y="6905"/>
                    <a:pt x="10274" y="6405"/>
                    <a:pt x="10408" y="5871"/>
                  </a:cubicBezTo>
                  <a:cubicBezTo>
                    <a:pt x="7105" y="3903"/>
                    <a:pt x="3770" y="1968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7607977" y="963681"/>
              <a:ext cx="256703" cy="161126"/>
            </a:xfrm>
            <a:custGeom>
              <a:avLst/>
              <a:gdLst/>
              <a:ahLst/>
              <a:cxnLst/>
              <a:rect l="l" t="t" r="r" b="b"/>
              <a:pathLst>
                <a:path w="17380" h="10909" extrusionOk="0">
                  <a:moveTo>
                    <a:pt x="234" y="0"/>
                  </a:moveTo>
                  <a:lnTo>
                    <a:pt x="1" y="767"/>
                  </a:lnTo>
                  <a:lnTo>
                    <a:pt x="17146" y="10908"/>
                  </a:lnTo>
                  <a:lnTo>
                    <a:pt x="17380" y="1014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600592" y="984861"/>
              <a:ext cx="256703" cy="160639"/>
            </a:xfrm>
            <a:custGeom>
              <a:avLst/>
              <a:gdLst/>
              <a:ahLst/>
              <a:cxnLst/>
              <a:rect l="l" t="t" r="r" b="b"/>
              <a:pathLst>
                <a:path w="17380" h="10876" extrusionOk="0">
                  <a:moveTo>
                    <a:pt x="234" y="1"/>
                  </a:moveTo>
                  <a:lnTo>
                    <a:pt x="1" y="734"/>
                  </a:lnTo>
                  <a:lnTo>
                    <a:pt x="17146" y="10875"/>
                  </a:lnTo>
                  <a:lnTo>
                    <a:pt x="17380" y="1014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8028730" y="761672"/>
              <a:ext cx="272964" cy="165070"/>
            </a:xfrm>
            <a:custGeom>
              <a:avLst/>
              <a:gdLst/>
              <a:ahLst/>
              <a:cxnLst/>
              <a:rect l="l" t="t" r="r" b="b"/>
              <a:pathLst>
                <a:path w="18481" h="11176" extrusionOk="0">
                  <a:moveTo>
                    <a:pt x="268" y="1"/>
                  </a:moveTo>
                  <a:cubicBezTo>
                    <a:pt x="168" y="134"/>
                    <a:pt x="68" y="301"/>
                    <a:pt x="1" y="468"/>
                  </a:cubicBezTo>
                  <a:cubicBezTo>
                    <a:pt x="6072" y="4004"/>
                    <a:pt x="12110" y="7606"/>
                    <a:pt x="18181" y="11175"/>
                  </a:cubicBezTo>
                  <a:cubicBezTo>
                    <a:pt x="18247" y="11009"/>
                    <a:pt x="18347" y="10909"/>
                    <a:pt x="18481" y="10742"/>
                  </a:cubicBezTo>
                  <a:cubicBezTo>
                    <a:pt x="12376" y="7173"/>
                    <a:pt x="6339" y="3603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8009026" y="799616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lnTo>
                    <a:pt x="1" y="501"/>
                  </a:lnTo>
                  <a:cubicBezTo>
                    <a:pt x="6072" y="4037"/>
                    <a:pt x="12143" y="7606"/>
                    <a:pt x="18180" y="11208"/>
                  </a:cubicBezTo>
                  <a:lnTo>
                    <a:pt x="18414" y="10708"/>
                  </a:lnTo>
                  <a:cubicBezTo>
                    <a:pt x="12343" y="7172"/>
                    <a:pt x="6272" y="3570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992765" y="839525"/>
              <a:ext cx="271487" cy="165557"/>
            </a:xfrm>
            <a:custGeom>
              <a:avLst/>
              <a:gdLst/>
              <a:ahLst/>
              <a:cxnLst/>
              <a:rect l="l" t="t" r="r" b="b"/>
              <a:pathLst>
                <a:path w="18381" h="11209" extrusionOk="0">
                  <a:moveTo>
                    <a:pt x="201" y="0"/>
                  </a:moveTo>
                  <a:cubicBezTo>
                    <a:pt x="134" y="167"/>
                    <a:pt x="101" y="334"/>
                    <a:pt x="1" y="501"/>
                  </a:cubicBezTo>
                  <a:cubicBezTo>
                    <a:pt x="6105" y="4036"/>
                    <a:pt x="12143" y="7639"/>
                    <a:pt x="18181" y="11208"/>
                  </a:cubicBezTo>
                  <a:cubicBezTo>
                    <a:pt x="18247" y="11041"/>
                    <a:pt x="18314" y="10875"/>
                    <a:pt x="18381" y="10708"/>
                  </a:cubicBezTo>
                  <a:cubicBezTo>
                    <a:pt x="12310" y="7172"/>
                    <a:pt x="6272" y="3569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7978482" y="879921"/>
              <a:ext cx="270985" cy="166547"/>
            </a:xfrm>
            <a:custGeom>
              <a:avLst/>
              <a:gdLst/>
              <a:ahLst/>
              <a:cxnLst/>
              <a:rect l="l" t="t" r="r" b="b"/>
              <a:pathLst>
                <a:path w="18347" h="11276" extrusionOk="0">
                  <a:moveTo>
                    <a:pt x="167" y="1"/>
                  </a:moveTo>
                  <a:cubicBezTo>
                    <a:pt x="134" y="167"/>
                    <a:pt x="67" y="401"/>
                    <a:pt x="0" y="568"/>
                  </a:cubicBezTo>
                  <a:cubicBezTo>
                    <a:pt x="6105" y="4103"/>
                    <a:pt x="12143" y="7673"/>
                    <a:pt x="18214" y="11275"/>
                  </a:cubicBezTo>
                  <a:cubicBezTo>
                    <a:pt x="18247" y="11108"/>
                    <a:pt x="18314" y="10942"/>
                    <a:pt x="18347" y="10742"/>
                  </a:cubicBezTo>
                  <a:cubicBezTo>
                    <a:pt x="12276" y="7172"/>
                    <a:pt x="6238" y="3603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7966164" y="92278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1" y="167"/>
                    <a:pt x="67" y="368"/>
                    <a:pt x="1" y="534"/>
                  </a:cubicBezTo>
                  <a:cubicBezTo>
                    <a:pt x="6105" y="4070"/>
                    <a:pt x="12143" y="7673"/>
                    <a:pt x="18214" y="11242"/>
                  </a:cubicBezTo>
                  <a:cubicBezTo>
                    <a:pt x="18247" y="11075"/>
                    <a:pt x="18280" y="10875"/>
                    <a:pt x="18347" y="10708"/>
                  </a:cubicBezTo>
                  <a:cubicBezTo>
                    <a:pt x="12276" y="7139"/>
                    <a:pt x="6238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54835" y="965646"/>
              <a:ext cx="270010" cy="166547"/>
            </a:xfrm>
            <a:custGeom>
              <a:avLst/>
              <a:gdLst/>
              <a:ahLst/>
              <a:cxnLst/>
              <a:rect l="l" t="t" r="r" b="b"/>
              <a:pathLst>
                <a:path w="18281" h="11276" extrusionOk="0">
                  <a:moveTo>
                    <a:pt x="100" y="1"/>
                  </a:moveTo>
                  <a:cubicBezTo>
                    <a:pt x="67" y="167"/>
                    <a:pt x="34" y="368"/>
                    <a:pt x="0" y="534"/>
                  </a:cubicBezTo>
                  <a:cubicBezTo>
                    <a:pt x="6071" y="4104"/>
                    <a:pt x="12109" y="7673"/>
                    <a:pt x="18180" y="11275"/>
                  </a:cubicBezTo>
                  <a:cubicBezTo>
                    <a:pt x="18213" y="11042"/>
                    <a:pt x="18247" y="10875"/>
                    <a:pt x="18280" y="10708"/>
                  </a:cubicBezTo>
                  <a:cubicBezTo>
                    <a:pt x="12209" y="7172"/>
                    <a:pt x="6171" y="3603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943994" y="1009010"/>
              <a:ext cx="270498" cy="166044"/>
            </a:xfrm>
            <a:custGeom>
              <a:avLst/>
              <a:gdLst/>
              <a:ahLst/>
              <a:cxnLst/>
              <a:rect l="l" t="t" r="r" b="b"/>
              <a:pathLst>
                <a:path w="18314" h="11242" extrusionOk="0">
                  <a:moveTo>
                    <a:pt x="134" y="0"/>
                  </a:moveTo>
                  <a:cubicBezTo>
                    <a:pt x="101" y="167"/>
                    <a:pt x="67" y="367"/>
                    <a:pt x="0" y="534"/>
                  </a:cubicBezTo>
                  <a:cubicBezTo>
                    <a:pt x="6105" y="4070"/>
                    <a:pt x="12142" y="7672"/>
                    <a:pt x="18180" y="11241"/>
                  </a:cubicBezTo>
                  <a:cubicBezTo>
                    <a:pt x="18247" y="11075"/>
                    <a:pt x="18280" y="10875"/>
                    <a:pt x="18314" y="10708"/>
                  </a:cubicBezTo>
                  <a:cubicBezTo>
                    <a:pt x="12243" y="7139"/>
                    <a:pt x="6172" y="3569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933153" y="1051873"/>
              <a:ext cx="270498" cy="166532"/>
            </a:xfrm>
            <a:custGeom>
              <a:avLst/>
              <a:gdLst/>
              <a:ahLst/>
              <a:cxnLst/>
              <a:rect l="l" t="t" r="r" b="b"/>
              <a:pathLst>
                <a:path w="18314" h="11275" extrusionOk="0">
                  <a:moveTo>
                    <a:pt x="134" y="0"/>
                  </a:moveTo>
                  <a:cubicBezTo>
                    <a:pt x="67" y="167"/>
                    <a:pt x="34" y="367"/>
                    <a:pt x="1" y="534"/>
                  </a:cubicBezTo>
                  <a:cubicBezTo>
                    <a:pt x="6072" y="4103"/>
                    <a:pt x="12143" y="7672"/>
                    <a:pt x="18180" y="11275"/>
                  </a:cubicBezTo>
                  <a:cubicBezTo>
                    <a:pt x="18214" y="11108"/>
                    <a:pt x="18247" y="10941"/>
                    <a:pt x="18314" y="10708"/>
                  </a:cubicBezTo>
                  <a:cubicBezTo>
                    <a:pt x="12209" y="7172"/>
                    <a:pt x="6172" y="3603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921337" y="109522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0" y="167"/>
                    <a:pt x="33" y="368"/>
                    <a:pt x="0" y="534"/>
                  </a:cubicBezTo>
                  <a:cubicBezTo>
                    <a:pt x="6104" y="4070"/>
                    <a:pt x="12142" y="7673"/>
                    <a:pt x="18180" y="11242"/>
                  </a:cubicBezTo>
                  <a:cubicBezTo>
                    <a:pt x="18213" y="11075"/>
                    <a:pt x="18313" y="10875"/>
                    <a:pt x="18347" y="10708"/>
                  </a:cubicBezTo>
                  <a:cubicBezTo>
                    <a:pt x="12275" y="7139"/>
                    <a:pt x="6204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7909019" y="1137598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0"/>
                  </a:moveTo>
                  <a:cubicBezTo>
                    <a:pt x="134" y="167"/>
                    <a:pt x="33" y="367"/>
                    <a:pt x="0" y="534"/>
                  </a:cubicBezTo>
                  <a:cubicBezTo>
                    <a:pt x="6104" y="4070"/>
                    <a:pt x="12142" y="7672"/>
                    <a:pt x="18180" y="11242"/>
                  </a:cubicBezTo>
                  <a:cubicBezTo>
                    <a:pt x="18213" y="11042"/>
                    <a:pt x="18280" y="10875"/>
                    <a:pt x="18347" y="10708"/>
                  </a:cubicBezTo>
                  <a:cubicBezTo>
                    <a:pt x="12276" y="7172"/>
                    <a:pt x="6205" y="357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7894234" y="1178984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01" y="0"/>
                  </a:moveTo>
                  <a:cubicBezTo>
                    <a:pt x="134" y="167"/>
                    <a:pt x="100" y="334"/>
                    <a:pt x="0" y="501"/>
                  </a:cubicBezTo>
                  <a:cubicBezTo>
                    <a:pt x="6105" y="4037"/>
                    <a:pt x="12142" y="7606"/>
                    <a:pt x="18180" y="11208"/>
                  </a:cubicBezTo>
                  <a:cubicBezTo>
                    <a:pt x="18280" y="11042"/>
                    <a:pt x="18314" y="10875"/>
                    <a:pt x="18414" y="10708"/>
                  </a:cubicBezTo>
                  <a:cubicBezTo>
                    <a:pt x="12309" y="7172"/>
                    <a:pt x="6272" y="357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7877485" y="1218892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cubicBezTo>
                    <a:pt x="167" y="167"/>
                    <a:pt x="100" y="334"/>
                    <a:pt x="0" y="501"/>
                  </a:cubicBezTo>
                  <a:cubicBezTo>
                    <a:pt x="6105" y="4036"/>
                    <a:pt x="12142" y="7639"/>
                    <a:pt x="18180" y="11208"/>
                  </a:cubicBezTo>
                  <a:cubicBezTo>
                    <a:pt x="18280" y="11042"/>
                    <a:pt x="18347" y="10875"/>
                    <a:pt x="18413" y="10708"/>
                  </a:cubicBezTo>
                  <a:cubicBezTo>
                    <a:pt x="12309" y="7172"/>
                    <a:pt x="6271" y="3569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5" name="Google Shape;495;p32"/>
          <p:cNvGrpSpPr/>
          <p:nvPr/>
        </p:nvGrpSpPr>
        <p:grpSpPr>
          <a:xfrm rot="-2359443">
            <a:off x="6931424" y="640932"/>
            <a:ext cx="996381" cy="1084800"/>
            <a:chOff x="-6741300" y="-6909975"/>
            <a:chExt cx="2595200" cy="2825500"/>
          </a:xfrm>
        </p:grpSpPr>
        <p:sp>
          <p:nvSpPr>
            <p:cNvPr id="496" name="Google Shape;496;p32"/>
            <p:cNvSpPr/>
            <p:nvPr/>
          </p:nvSpPr>
          <p:spPr>
            <a:xfrm>
              <a:off x="-6741300" y="-6909975"/>
              <a:ext cx="2595200" cy="2825500"/>
            </a:xfrm>
            <a:custGeom>
              <a:avLst/>
              <a:gdLst/>
              <a:ahLst/>
              <a:cxnLst/>
              <a:rect l="l" t="t" r="r" b="b"/>
              <a:pathLst>
                <a:path w="103808" h="113020" extrusionOk="0">
                  <a:moveTo>
                    <a:pt x="46598" y="0"/>
                  </a:moveTo>
                  <a:cubicBezTo>
                    <a:pt x="45876" y="0"/>
                    <a:pt x="45174" y="372"/>
                    <a:pt x="44765" y="1053"/>
                  </a:cubicBezTo>
                  <a:lnTo>
                    <a:pt x="534" y="78609"/>
                  </a:lnTo>
                  <a:cubicBezTo>
                    <a:pt x="0" y="79610"/>
                    <a:pt x="334" y="80877"/>
                    <a:pt x="1334" y="81444"/>
                  </a:cubicBezTo>
                  <a:lnTo>
                    <a:pt x="56207" y="112767"/>
                  </a:lnTo>
                  <a:cubicBezTo>
                    <a:pt x="56527" y="112937"/>
                    <a:pt x="56870" y="113019"/>
                    <a:pt x="57209" y="113019"/>
                  </a:cubicBezTo>
                  <a:cubicBezTo>
                    <a:pt x="57932" y="113019"/>
                    <a:pt x="58634" y="112647"/>
                    <a:pt x="59042" y="111966"/>
                  </a:cubicBezTo>
                  <a:lnTo>
                    <a:pt x="103274" y="34411"/>
                  </a:lnTo>
                  <a:cubicBezTo>
                    <a:pt x="103808" y="33410"/>
                    <a:pt x="103474" y="32142"/>
                    <a:pt x="102473" y="31575"/>
                  </a:cubicBezTo>
                  <a:lnTo>
                    <a:pt x="47601" y="253"/>
                  </a:lnTo>
                  <a:cubicBezTo>
                    <a:pt x="47281" y="82"/>
                    <a:pt x="46938" y="0"/>
                    <a:pt x="46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-5623850" y="-6645150"/>
              <a:ext cx="1205900" cy="693850"/>
            </a:xfrm>
            <a:custGeom>
              <a:avLst/>
              <a:gdLst/>
              <a:ahLst/>
              <a:cxnLst/>
              <a:rect l="l" t="t" r="r" b="b"/>
              <a:pathLst>
                <a:path w="48236" h="27754" extrusionOk="0">
                  <a:moveTo>
                    <a:pt x="101" y="434"/>
                  </a:moveTo>
                  <a:lnTo>
                    <a:pt x="47902" y="27687"/>
                  </a:lnTo>
                  <a:cubicBezTo>
                    <a:pt x="48002" y="27754"/>
                    <a:pt x="48102" y="27754"/>
                    <a:pt x="48202" y="27620"/>
                  </a:cubicBezTo>
                  <a:cubicBezTo>
                    <a:pt x="48235" y="27520"/>
                    <a:pt x="48235" y="27387"/>
                    <a:pt x="48102" y="27320"/>
                  </a:cubicBezTo>
                  <a:lnTo>
                    <a:pt x="334" y="34"/>
                  </a:lnTo>
                  <a:cubicBezTo>
                    <a:pt x="234" y="1"/>
                    <a:pt x="101" y="1"/>
                    <a:pt x="34" y="134"/>
                  </a:cubicBezTo>
                  <a:cubicBezTo>
                    <a:pt x="1" y="201"/>
                    <a:pt x="34" y="334"/>
                    <a:pt x="101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-5677225" y="-6550925"/>
              <a:ext cx="768075" cy="442850"/>
            </a:xfrm>
            <a:custGeom>
              <a:avLst/>
              <a:gdLst/>
              <a:ahLst/>
              <a:cxnLst/>
              <a:rect l="l" t="t" r="r" b="b"/>
              <a:pathLst>
                <a:path w="30723" h="17714" extrusionOk="0">
                  <a:moveTo>
                    <a:pt x="134" y="401"/>
                  </a:moveTo>
                  <a:lnTo>
                    <a:pt x="30389" y="17680"/>
                  </a:lnTo>
                  <a:cubicBezTo>
                    <a:pt x="30489" y="17714"/>
                    <a:pt x="30589" y="17714"/>
                    <a:pt x="30689" y="17580"/>
                  </a:cubicBezTo>
                  <a:cubicBezTo>
                    <a:pt x="30723" y="17513"/>
                    <a:pt x="30723" y="17380"/>
                    <a:pt x="30589" y="17280"/>
                  </a:cubicBezTo>
                  <a:lnTo>
                    <a:pt x="334" y="34"/>
                  </a:lnTo>
                  <a:cubicBezTo>
                    <a:pt x="234" y="1"/>
                    <a:pt x="134" y="1"/>
                    <a:pt x="34" y="101"/>
                  </a:cubicBezTo>
                  <a:cubicBezTo>
                    <a:pt x="1" y="201"/>
                    <a:pt x="1" y="335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-4883325" y="-6098100"/>
              <a:ext cx="384475" cy="224350"/>
            </a:xfrm>
            <a:custGeom>
              <a:avLst/>
              <a:gdLst/>
              <a:ahLst/>
              <a:cxnLst/>
              <a:rect l="l" t="t" r="r" b="b"/>
              <a:pathLst>
                <a:path w="15379" h="8974" extrusionOk="0">
                  <a:moveTo>
                    <a:pt x="368" y="68"/>
                  </a:moveTo>
                  <a:cubicBezTo>
                    <a:pt x="268" y="1"/>
                    <a:pt x="134" y="1"/>
                    <a:pt x="68" y="134"/>
                  </a:cubicBezTo>
                  <a:cubicBezTo>
                    <a:pt x="1" y="234"/>
                    <a:pt x="1" y="334"/>
                    <a:pt x="134" y="435"/>
                  </a:cubicBezTo>
                  <a:lnTo>
                    <a:pt x="15045" y="8941"/>
                  </a:lnTo>
                  <a:cubicBezTo>
                    <a:pt x="15112" y="8974"/>
                    <a:pt x="15245" y="8974"/>
                    <a:pt x="15312" y="8841"/>
                  </a:cubicBezTo>
                  <a:cubicBezTo>
                    <a:pt x="15379" y="8774"/>
                    <a:pt x="15379" y="8640"/>
                    <a:pt x="15245" y="85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-5731425" y="-6457525"/>
              <a:ext cx="1068300" cy="613800"/>
            </a:xfrm>
            <a:custGeom>
              <a:avLst/>
              <a:gdLst/>
              <a:ahLst/>
              <a:cxnLst/>
              <a:rect l="l" t="t" r="r" b="b"/>
              <a:pathLst>
                <a:path w="42732" h="24552" extrusionOk="0">
                  <a:moveTo>
                    <a:pt x="167" y="435"/>
                  </a:moveTo>
                  <a:lnTo>
                    <a:pt x="42398" y="24519"/>
                  </a:lnTo>
                  <a:cubicBezTo>
                    <a:pt x="42498" y="24552"/>
                    <a:pt x="42598" y="24552"/>
                    <a:pt x="42698" y="24452"/>
                  </a:cubicBezTo>
                  <a:cubicBezTo>
                    <a:pt x="42731" y="24352"/>
                    <a:pt x="42731" y="24218"/>
                    <a:pt x="42598" y="24152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34"/>
                    <a:pt x="34" y="335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-5784800" y="-6363275"/>
              <a:ext cx="886500" cy="510375"/>
            </a:xfrm>
            <a:custGeom>
              <a:avLst/>
              <a:gdLst/>
              <a:ahLst/>
              <a:cxnLst/>
              <a:rect l="l" t="t" r="r" b="b"/>
              <a:pathLst>
                <a:path w="35460" h="20415" extrusionOk="0">
                  <a:moveTo>
                    <a:pt x="134" y="401"/>
                  </a:moveTo>
                  <a:lnTo>
                    <a:pt x="35126" y="20382"/>
                  </a:lnTo>
                  <a:cubicBezTo>
                    <a:pt x="35193" y="20415"/>
                    <a:pt x="35326" y="20415"/>
                    <a:pt x="35426" y="20282"/>
                  </a:cubicBezTo>
                  <a:cubicBezTo>
                    <a:pt x="35459" y="20215"/>
                    <a:pt x="35459" y="20081"/>
                    <a:pt x="35326" y="20015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34" y="100"/>
                  </a:cubicBezTo>
                  <a:cubicBezTo>
                    <a:pt x="1" y="200"/>
                    <a:pt x="34" y="334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-5838175" y="-6270725"/>
              <a:ext cx="1094975" cy="629650"/>
            </a:xfrm>
            <a:custGeom>
              <a:avLst/>
              <a:gdLst/>
              <a:ahLst/>
              <a:cxnLst/>
              <a:rect l="l" t="t" r="r" b="b"/>
              <a:pathLst>
                <a:path w="43799" h="25186" extrusionOk="0">
                  <a:moveTo>
                    <a:pt x="134" y="401"/>
                  </a:moveTo>
                  <a:lnTo>
                    <a:pt x="43465" y="25152"/>
                  </a:lnTo>
                  <a:cubicBezTo>
                    <a:pt x="43565" y="25186"/>
                    <a:pt x="43665" y="25186"/>
                    <a:pt x="43765" y="25052"/>
                  </a:cubicBezTo>
                  <a:cubicBezTo>
                    <a:pt x="43799" y="24986"/>
                    <a:pt x="43799" y="24852"/>
                    <a:pt x="43665" y="24752"/>
                  </a:cubicBezTo>
                  <a:lnTo>
                    <a:pt x="334" y="34"/>
                  </a:lnTo>
                  <a:cubicBezTo>
                    <a:pt x="268" y="1"/>
                    <a:pt x="134" y="1"/>
                    <a:pt x="68" y="134"/>
                  </a:cubicBezTo>
                  <a:cubicBezTo>
                    <a:pt x="1" y="268"/>
                    <a:pt x="68" y="368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-5892375" y="-6177325"/>
              <a:ext cx="919025" cy="528750"/>
            </a:xfrm>
            <a:custGeom>
              <a:avLst/>
              <a:gdLst/>
              <a:ahLst/>
              <a:cxnLst/>
              <a:rect l="l" t="t" r="r" b="b"/>
              <a:pathLst>
                <a:path w="36761" h="21150" extrusionOk="0">
                  <a:moveTo>
                    <a:pt x="167" y="435"/>
                  </a:moveTo>
                  <a:lnTo>
                    <a:pt x="36427" y="21116"/>
                  </a:lnTo>
                  <a:cubicBezTo>
                    <a:pt x="36493" y="21149"/>
                    <a:pt x="36627" y="21149"/>
                    <a:pt x="36694" y="21016"/>
                  </a:cubicBezTo>
                  <a:cubicBezTo>
                    <a:pt x="36760" y="20949"/>
                    <a:pt x="36760" y="20816"/>
                    <a:pt x="36627" y="20749"/>
                  </a:cubicBezTo>
                  <a:lnTo>
                    <a:pt x="401" y="68"/>
                  </a:lnTo>
                  <a:cubicBezTo>
                    <a:pt x="301" y="1"/>
                    <a:pt x="167" y="1"/>
                    <a:pt x="101" y="134"/>
                  </a:cubicBezTo>
                  <a:cubicBezTo>
                    <a:pt x="1" y="268"/>
                    <a:pt x="67" y="401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-5944900" y="-6083075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00" y="401"/>
                  </a:moveTo>
                  <a:lnTo>
                    <a:pt x="40196" y="23250"/>
                  </a:lnTo>
                  <a:cubicBezTo>
                    <a:pt x="40262" y="23317"/>
                    <a:pt x="40396" y="23317"/>
                    <a:pt x="40462" y="23184"/>
                  </a:cubicBezTo>
                  <a:cubicBezTo>
                    <a:pt x="40529" y="23084"/>
                    <a:pt x="40529" y="22983"/>
                    <a:pt x="40396" y="22883"/>
                  </a:cubicBezTo>
                  <a:lnTo>
                    <a:pt x="334" y="34"/>
                  </a:lnTo>
                  <a:cubicBezTo>
                    <a:pt x="234" y="0"/>
                    <a:pt x="100" y="0"/>
                    <a:pt x="34" y="134"/>
                  </a:cubicBezTo>
                  <a:cubicBezTo>
                    <a:pt x="0" y="267"/>
                    <a:pt x="34" y="367"/>
                    <a:pt x="100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5998275" y="-5989675"/>
              <a:ext cx="825600" cy="477025"/>
            </a:xfrm>
            <a:custGeom>
              <a:avLst/>
              <a:gdLst/>
              <a:ahLst/>
              <a:cxnLst/>
              <a:rect l="l" t="t" r="r" b="b"/>
              <a:pathLst>
                <a:path w="33024" h="19081" extrusionOk="0">
                  <a:moveTo>
                    <a:pt x="134" y="434"/>
                  </a:moveTo>
                  <a:lnTo>
                    <a:pt x="32690" y="19047"/>
                  </a:lnTo>
                  <a:cubicBezTo>
                    <a:pt x="32790" y="19081"/>
                    <a:pt x="32890" y="19081"/>
                    <a:pt x="32991" y="18947"/>
                  </a:cubicBezTo>
                  <a:cubicBezTo>
                    <a:pt x="33024" y="18847"/>
                    <a:pt x="33024" y="18747"/>
                    <a:pt x="32890" y="18647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0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5126825" y="-5491000"/>
              <a:ext cx="203500" cy="120950"/>
            </a:xfrm>
            <a:custGeom>
              <a:avLst/>
              <a:gdLst/>
              <a:ahLst/>
              <a:cxnLst/>
              <a:rect l="l" t="t" r="r" b="b"/>
              <a:pathLst>
                <a:path w="8140" h="4838" extrusionOk="0">
                  <a:moveTo>
                    <a:pt x="334" y="34"/>
                  </a:moveTo>
                  <a:cubicBezTo>
                    <a:pt x="234" y="1"/>
                    <a:pt x="134" y="1"/>
                    <a:pt x="34" y="134"/>
                  </a:cubicBezTo>
                  <a:cubicBezTo>
                    <a:pt x="1" y="201"/>
                    <a:pt x="1" y="335"/>
                    <a:pt x="134" y="435"/>
                  </a:cubicBezTo>
                  <a:lnTo>
                    <a:pt x="7806" y="4804"/>
                  </a:lnTo>
                  <a:cubicBezTo>
                    <a:pt x="7873" y="4838"/>
                    <a:pt x="8006" y="4838"/>
                    <a:pt x="8073" y="4704"/>
                  </a:cubicBezTo>
                  <a:cubicBezTo>
                    <a:pt x="8140" y="4638"/>
                    <a:pt x="8140" y="4504"/>
                    <a:pt x="8006" y="4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6052475" y="-5895450"/>
              <a:ext cx="1155000" cy="663000"/>
            </a:xfrm>
            <a:custGeom>
              <a:avLst/>
              <a:gdLst/>
              <a:ahLst/>
              <a:cxnLst/>
              <a:rect l="l" t="t" r="r" b="b"/>
              <a:pathLst>
                <a:path w="46200" h="26520" extrusionOk="0">
                  <a:moveTo>
                    <a:pt x="167" y="401"/>
                  </a:moveTo>
                  <a:lnTo>
                    <a:pt x="45866" y="26486"/>
                  </a:lnTo>
                  <a:cubicBezTo>
                    <a:pt x="45966" y="26520"/>
                    <a:pt x="46066" y="26520"/>
                    <a:pt x="46166" y="26386"/>
                  </a:cubicBezTo>
                  <a:cubicBezTo>
                    <a:pt x="46200" y="26320"/>
                    <a:pt x="46200" y="26186"/>
                    <a:pt x="46066" y="26086"/>
                  </a:cubicBezTo>
                  <a:lnTo>
                    <a:pt x="367" y="34"/>
                  </a:lnTo>
                  <a:cubicBezTo>
                    <a:pt x="300" y="1"/>
                    <a:pt x="167" y="1"/>
                    <a:pt x="67" y="134"/>
                  </a:cubicBezTo>
                  <a:cubicBezTo>
                    <a:pt x="0" y="268"/>
                    <a:pt x="33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6105025" y="-5800375"/>
              <a:ext cx="1206725" cy="693025"/>
            </a:xfrm>
            <a:custGeom>
              <a:avLst/>
              <a:gdLst/>
              <a:ahLst/>
              <a:cxnLst/>
              <a:rect l="l" t="t" r="r" b="b"/>
              <a:pathLst>
                <a:path w="48269" h="27721" extrusionOk="0">
                  <a:moveTo>
                    <a:pt x="48135" y="27320"/>
                  </a:moveTo>
                  <a:lnTo>
                    <a:pt x="334" y="34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47935" y="27687"/>
                  </a:lnTo>
                  <a:cubicBezTo>
                    <a:pt x="48002" y="27720"/>
                    <a:pt x="48135" y="27720"/>
                    <a:pt x="48235" y="27587"/>
                  </a:cubicBezTo>
                  <a:cubicBezTo>
                    <a:pt x="48268" y="27453"/>
                    <a:pt x="48202" y="27353"/>
                    <a:pt x="48135" y="273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-6159225" y="-5707800"/>
              <a:ext cx="768900" cy="442825"/>
            </a:xfrm>
            <a:custGeom>
              <a:avLst/>
              <a:gdLst/>
              <a:ahLst/>
              <a:cxnLst/>
              <a:rect l="l" t="t" r="r" b="b"/>
              <a:pathLst>
                <a:path w="30756" h="17713" extrusionOk="0">
                  <a:moveTo>
                    <a:pt x="134" y="400"/>
                  </a:moveTo>
                  <a:lnTo>
                    <a:pt x="30422" y="17679"/>
                  </a:lnTo>
                  <a:cubicBezTo>
                    <a:pt x="30489" y="17713"/>
                    <a:pt x="30622" y="17713"/>
                    <a:pt x="30689" y="17579"/>
                  </a:cubicBezTo>
                  <a:cubicBezTo>
                    <a:pt x="30756" y="17513"/>
                    <a:pt x="30756" y="17379"/>
                    <a:pt x="30622" y="17312"/>
                  </a:cubicBezTo>
                  <a:lnTo>
                    <a:pt x="334" y="33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0" y="267"/>
                    <a:pt x="67" y="367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-5364500" y="-5254150"/>
              <a:ext cx="383650" cy="224350"/>
            </a:xfrm>
            <a:custGeom>
              <a:avLst/>
              <a:gdLst/>
              <a:ahLst/>
              <a:cxnLst/>
              <a:rect l="l" t="t" r="r" b="b"/>
              <a:pathLst>
                <a:path w="15346" h="8974" extrusionOk="0">
                  <a:moveTo>
                    <a:pt x="15212" y="8540"/>
                  </a:moveTo>
                  <a:lnTo>
                    <a:pt x="334" y="34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15011" y="8907"/>
                  </a:lnTo>
                  <a:cubicBezTo>
                    <a:pt x="15112" y="8974"/>
                    <a:pt x="15212" y="8974"/>
                    <a:pt x="15312" y="8840"/>
                  </a:cubicBezTo>
                  <a:cubicBezTo>
                    <a:pt x="15345" y="8740"/>
                    <a:pt x="15312" y="8607"/>
                    <a:pt x="15212" y="8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-6213425" y="-5614400"/>
              <a:ext cx="1069125" cy="614625"/>
            </a:xfrm>
            <a:custGeom>
              <a:avLst/>
              <a:gdLst/>
              <a:ahLst/>
              <a:cxnLst/>
              <a:rect l="l" t="t" r="r" b="b"/>
              <a:pathLst>
                <a:path w="42765" h="24585" extrusionOk="0">
                  <a:moveTo>
                    <a:pt x="167" y="434"/>
                  </a:moveTo>
                  <a:lnTo>
                    <a:pt x="42430" y="24518"/>
                  </a:lnTo>
                  <a:cubicBezTo>
                    <a:pt x="42497" y="24584"/>
                    <a:pt x="42631" y="24584"/>
                    <a:pt x="42731" y="24451"/>
                  </a:cubicBezTo>
                  <a:cubicBezTo>
                    <a:pt x="42764" y="24384"/>
                    <a:pt x="42764" y="24251"/>
                    <a:pt x="42631" y="24151"/>
                  </a:cubicBezTo>
                  <a:lnTo>
                    <a:pt x="400" y="67"/>
                  </a:lnTo>
                  <a:cubicBezTo>
                    <a:pt x="300" y="0"/>
                    <a:pt x="167" y="0"/>
                    <a:pt x="100" y="134"/>
                  </a:cubicBezTo>
                  <a:cubicBezTo>
                    <a:pt x="0" y="267"/>
                    <a:pt x="67" y="400"/>
                    <a:pt x="167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-6265975" y="-5520175"/>
              <a:ext cx="885650" cy="510400"/>
            </a:xfrm>
            <a:custGeom>
              <a:avLst/>
              <a:gdLst/>
              <a:ahLst/>
              <a:cxnLst/>
              <a:rect l="l" t="t" r="r" b="b"/>
              <a:pathLst>
                <a:path w="35426" h="20416" extrusionOk="0">
                  <a:moveTo>
                    <a:pt x="101" y="401"/>
                  </a:moveTo>
                  <a:lnTo>
                    <a:pt x="35092" y="20382"/>
                  </a:lnTo>
                  <a:cubicBezTo>
                    <a:pt x="35192" y="20415"/>
                    <a:pt x="35293" y="20415"/>
                    <a:pt x="35393" y="20315"/>
                  </a:cubicBezTo>
                  <a:cubicBezTo>
                    <a:pt x="35426" y="20215"/>
                    <a:pt x="35426" y="20082"/>
                    <a:pt x="35293" y="20015"/>
                  </a:cubicBezTo>
                  <a:lnTo>
                    <a:pt x="334" y="34"/>
                  </a:lnTo>
                  <a:cubicBezTo>
                    <a:pt x="234" y="0"/>
                    <a:pt x="101" y="0"/>
                    <a:pt x="34" y="134"/>
                  </a:cubicBezTo>
                  <a:cubicBezTo>
                    <a:pt x="1" y="267"/>
                    <a:pt x="34" y="367"/>
                    <a:pt x="101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-6319350" y="-5426775"/>
              <a:ext cx="1094150" cy="630475"/>
            </a:xfrm>
            <a:custGeom>
              <a:avLst/>
              <a:gdLst/>
              <a:ahLst/>
              <a:cxnLst/>
              <a:rect l="l" t="t" r="r" b="b"/>
              <a:pathLst>
                <a:path w="43766" h="25219" extrusionOk="0">
                  <a:moveTo>
                    <a:pt x="134" y="434"/>
                  </a:moveTo>
                  <a:lnTo>
                    <a:pt x="43432" y="25152"/>
                  </a:lnTo>
                  <a:cubicBezTo>
                    <a:pt x="43532" y="25219"/>
                    <a:pt x="43665" y="25219"/>
                    <a:pt x="43732" y="25085"/>
                  </a:cubicBezTo>
                  <a:cubicBezTo>
                    <a:pt x="43765" y="24985"/>
                    <a:pt x="43765" y="24885"/>
                    <a:pt x="43665" y="24785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-6373550" y="-5332550"/>
              <a:ext cx="918175" cy="528750"/>
            </a:xfrm>
            <a:custGeom>
              <a:avLst/>
              <a:gdLst/>
              <a:ahLst/>
              <a:cxnLst/>
              <a:rect l="l" t="t" r="r" b="b"/>
              <a:pathLst>
                <a:path w="36727" h="21150" extrusionOk="0">
                  <a:moveTo>
                    <a:pt x="167" y="401"/>
                  </a:moveTo>
                  <a:lnTo>
                    <a:pt x="36393" y="21116"/>
                  </a:lnTo>
                  <a:cubicBezTo>
                    <a:pt x="36493" y="21149"/>
                    <a:pt x="36593" y="21149"/>
                    <a:pt x="36693" y="21016"/>
                  </a:cubicBezTo>
                  <a:cubicBezTo>
                    <a:pt x="36727" y="20949"/>
                    <a:pt x="36727" y="20816"/>
                    <a:pt x="36593" y="20716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68"/>
                    <a:pt x="34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-6426925" y="-5239150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34" y="434"/>
                  </a:moveTo>
                  <a:lnTo>
                    <a:pt x="40196" y="23284"/>
                  </a:lnTo>
                  <a:cubicBezTo>
                    <a:pt x="40296" y="23318"/>
                    <a:pt x="40430" y="23318"/>
                    <a:pt x="40496" y="23217"/>
                  </a:cubicBezTo>
                  <a:cubicBezTo>
                    <a:pt x="40530" y="23117"/>
                    <a:pt x="40530" y="22984"/>
                    <a:pt x="40430" y="22917"/>
                  </a:cubicBezTo>
                  <a:lnTo>
                    <a:pt x="334" y="68"/>
                  </a:lnTo>
                  <a:cubicBezTo>
                    <a:pt x="268" y="1"/>
                    <a:pt x="134" y="1"/>
                    <a:pt x="34" y="134"/>
                  </a:cubicBezTo>
                  <a:cubicBezTo>
                    <a:pt x="1" y="234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-6480300" y="-5144900"/>
              <a:ext cx="826450" cy="476200"/>
            </a:xfrm>
            <a:custGeom>
              <a:avLst/>
              <a:gdLst/>
              <a:ahLst/>
              <a:cxnLst/>
              <a:rect l="l" t="t" r="r" b="b"/>
              <a:pathLst>
                <a:path w="33058" h="19048" extrusionOk="0">
                  <a:moveTo>
                    <a:pt x="134" y="400"/>
                  </a:moveTo>
                  <a:lnTo>
                    <a:pt x="32691" y="19014"/>
                  </a:lnTo>
                  <a:cubicBezTo>
                    <a:pt x="32791" y="19047"/>
                    <a:pt x="32924" y="19047"/>
                    <a:pt x="32991" y="18947"/>
                  </a:cubicBezTo>
                  <a:cubicBezTo>
                    <a:pt x="33058" y="18847"/>
                    <a:pt x="33058" y="18714"/>
                    <a:pt x="32924" y="18647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68" y="134"/>
                  </a:cubicBezTo>
                  <a:cubicBezTo>
                    <a:pt x="1" y="200"/>
                    <a:pt x="68" y="334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-5608825" y="-4647875"/>
              <a:ext cx="203500" cy="120925"/>
            </a:xfrm>
            <a:custGeom>
              <a:avLst/>
              <a:gdLst/>
              <a:ahLst/>
              <a:cxnLst/>
              <a:rect l="l" t="t" r="r" b="b"/>
              <a:pathLst>
                <a:path w="8140" h="4837" extrusionOk="0">
                  <a:moveTo>
                    <a:pt x="334" y="33"/>
                  </a:moveTo>
                  <a:cubicBezTo>
                    <a:pt x="267" y="0"/>
                    <a:pt x="134" y="0"/>
                    <a:pt x="67" y="134"/>
                  </a:cubicBezTo>
                  <a:cubicBezTo>
                    <a:pt x="0" y="200"/>
                    <a:pt x="0" y="334"/>
                    <a:pt x="134" y="434"/>
                  </a:cubicBezTo>
                  <a:lnTo>
                    <a:pt x="7806" y="4804"/>
                  </a:lnTo>
                  <a:cubicBezTo>
                    <a:pt x="7906" y="4837"/>
                    <a:pt x="8006" y="4837"/>
                    <a:pt x="8106" y="4703"/>
                  </a:cubicBezTo>
                  <a:cubicBezTo>
                    <a:pt x="8139" y="4637"/>
                    <a:pt x="8139" y="4503"/>
                    <a:pt x="8006" y="44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-6534500" y="-5051500"/>
              <a:ext cx="1154175" cy="663000"/>
            </a:xfrm>
            <a:custGeom>
              <a:avLst/>
              <a:gdLst/>
              <a:ahLst/>
              <a:cxnLst/>
              <a:rect l="l" t="t" r="r" b="b"/>
              <a:pathLst>
                <a:path w="46167" h="26520" extrusionOk="0">
                  <a:moveTo>
                    <a:pt x="46034" y="26119"/>
                  </a:moveTo>
                  <a:lnTo>
                    <a:pt x="334" y="67"/>
                  </a:lnTo>
                  <a:cubicBezTo>
                    <a:pt x="268" y="0"/>
                    <a:pt x="134" y="0"/>
                    <a:pt x="67" y="134"/>
                  </a:cubicBezTo>
                  <a:cubicBezTo>
                    <a:pt x="1" y="234"/>
                    <a:pt x="1" y="334"/>
                    <a:pt x="134" y="434"/>
                  </a:cubicBezTo>
                  <a:lnTo>
                    <a:pt x="45833" y="26486"/>
                  </a:lnTo>
                  <a:cubicBezTo>
                    <a:pt x="45933" y="26519"/>
                    <a:pt x="46034" y="26519"/>
                    <a:pt x="46134" y="26419"/>
                  </a:cubicBezTo>
                  <a:cubicBezTo>
                    <a:pt x="46167" y="26319"/>
                    <a:pt x="46167" y="26186"/>
                    <a:pt x="46034" y="261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-5521275" y="-6838500"/>
              <a:ext cx="329425" cy="404200"/>
            </a:xfrm>
            <a:custGeom>
              <a:avLst/>
              <a:gdLst/>
              <a:ahLst/>
              <a:cxnLst/>
              <a:rect l="l" t="t" r="r" b="b"/>
              <a:pathLst>
                <a:path w="13177" h="16168" extrusionOk="0">
                  <a:moveTo>
                    <a:pt x="8414" y="1"/>
                  </a:moveTo>
                  <a:cubicBezTo>
                    <a:pt x="7384" y="1"/>
                    <a:pt x="6360" y="375"/>
                    <a:pt x="5605" y="1263"/>
                  </a:cubicBezTo>
                  <a:lnTo>
                    <a:pt x="6939" y="2031"/>
                  </a:lnTo>
                  <a:cubicBezTo>
                    <a:pt x="7361" y="1642"/>
                    <a:pt x="7886" y="1476"/>
                    <a:pt x="8427" y="1476"/>
                  </a:cubicBezTo>
                  <a:cubicBezTo>
                    <a:pt x="8954" y="1476"/>
                    <a:pt x="9497" y="1634"/>
                    <a:pt x="9974" y="1897"/>
                  </a:cubicBezTo>
                  <a:cubicBezTo>
                    <a:pt x="11142" y="2564"/>
                    <a:pt x="11509" y="4032"/>
                    <a:pt x="10908" y="5199"/>
                  </a:cubicBezTo>
                  <a:lnTo>
                    <a:pt x="6305" y="13272"/>
                  </a:lnTo>
                  <a:cubicBezTo>
                    <a:pt x="5893" y="14048"/>
                    <a:pt x="5163" y="14648"/>
                    <a:pt x="4308" y="14648"/>
                  </a:cubicBezTo>
                  <a:cubicBezTo>
                    <a:pt x="3987" y="14648"/>
                    <a:pt x="3649" y="14564"/>
                    <a:pt x="3303" y="14373"/>
                  </a:cubicBezTo>
                  <a:cubicBezTo>
                    <a:pt x="2135" y="13706"/>
                    <a:pt x="1769" y="12238"/>
                    <a:pt x="2402" y="11070"/>
                  </a:cubicBezTo>
                  <a:lnTo>
                    <a:pt x="4437" y="7501"/>
                  </a:lnTo>
                  <a:cubicBezTo>
                    <a:pt x="4637" y="7101"/>
                    <a:pt x="4504" y="6701"/>
                    <a:pt x="4137" y="6500"/>
                  </a:cubicBezTo>
                  <a:cubicBezTo>
                    <a:pt x="4015" y="6423"/>
                    <a:pt x="3885" y="6385"/>
                    <a:pt x="3759" y="6385"/>
                  </a:cubicBezTo>
                  <a:cubicBezTo>
                    <a:pt x="3507" y="6385"/>
                    <a:pt x="3270" y="6534"/>
                    <a:pt x="3136" y="6801"/>
                  </a:cubicBezTo>
                  <a:lnTo>
                    <a:pt x="1101" y="10370"/>
                  </a:lnTo>
                  <a:cubicBezTo>
                    <a:pt x="1" y="12238"/>
                    <a:pt x="668" y="14640"/>
                    <a:pt x="2569" y="15707"/>
                  </a:cubicBezTo>
                  <a:cubicBezTo>
                    <a:pt x="3118" y="16018"/>
                    <a:pt x="3703" y="16168"/>
                    <a:pt x="4282" y="16168"/>
                  </a:cubicBezTo>
                  <a:cubicBezTo>
                    <a:pt x="5567" y="16168"/>
                    <a:pt x="6824" y="15429"/>
                    <a:pt x="7606" y="14072"/>
                  </a:cubicBezTo>
                  <a:lnTo>
                    <a:pt x="12176" y="6000"/>
                  </a:lnTo>
                  <a:cubicBezTo>
                    <a:pt x="13177" y="4065"/>
                    <a:pt x="12576" y="1664"/>
                    <a:pt x="10675" y="596"/>
                  </a:cubicBezTo>
                  <a:cubicBezTo>
                    <a:pt x="9995" y="220"/>
                    <a:pt x="9203" y="1"/>
                    <a:pt x="8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3EF615-AC46-C7AE-7358-2DB750C12281}"/>
              </a:ext>
            </a:extLst>
          </p:cNvPr>
          <p:cNvSpPr txBox="1"/>
          <p:nvPr/>
        </p:nvSpPr>
        <p:spPr>
          <a:xfrm>
            <a:off x="652171" y="1772758"/>
            <a:ext cx="78054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Aptos Narrow" panose="020B0004020202020204" pitchFamily="34" charset="0"/>
              </a:rPr>
              <a:t>Interactive User Experience: </a:t>
            </a:r>
          </a:p>
          <a:p>
            <a:r>
              <a:rPr lang="en-IN" dirty="0">
                <a:latin typeface="Aptos Narrow" panose="020B0004020202020204" pitchFamily="34" charset="0"/>
                <a:cs typeface="Poppins" panose="00000500000000000000" pitchFamily="2" charset="0"/>
              </a:rPr>
              <a:t>                                     </a:t>
            </a: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Stand out with an interactive and user-friendly interface that simplifies the job </a:t>
            </a:r>
          </a:p>
          <a:p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	          search process, making it enjoyable and straightforward for both job seekers and</a:t>
            </a:r>
          </a:p>
          <a:p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                                     employers.</a:t>
            </a:r>
          </a:p>
          <a:p>
            <a:endParaRPr lang="en-US" dirty="0">
              <a:latin typeface="Aptos Narrow" panose="020B000402020202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Aptos Narrow" panose="020B0004020202020204" pitchFamily="34" charset="0"/>
              </a:rPr>
              <a:t>Inclusive Accessibility Features:</a:t>
            </a:r>
          </a:p>
          <a:p>
            <a:r>
              <a:rPr lang="en-IN" dirty="0">
                <a:latin typeface="Aptos Narrow" panose="020B0004020202020204" pitchFamily="34" charset="0"/>
                <a:cs typeface="Poppins" panose="00000500000000000000" pitchFamily="2" charset="0"/>
              </a:rPr>
              <a:t>                                     </a:t>
            </a: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Setting itself apart, our project is designed with accessibility in mind, offering </a:t>
            </a:r>
          </a:p>
          <a:p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                                     features that make it easy for everyone, including those with different abilities, to</a:t>
            </a:r>
          </a:p>
          <a:p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                                     use and benefit from the platform.</a:t>
            </a:r>
          </a:p>
          <a:p>
            <a:endParaRPr lang="en-US" dirty="0">
              <a:latin typeface="Aptos Narrow" panose="020B000402020202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Aptos Narrow" panose="020B0004020202020204" pitchFamily="34" charset="0"/>
              </a:rPr>
              <a:t>Security and Privacy Measures:</a:t>
            </a:r>
            <a:r>
              <a:rPr lang="en-IN" i="0" dirty="0">
                <a:effectLst/>
                <a:latin typeface="Aptos Narrow" panose="020B0004020202020204" pitchFamily="34" charset="0"/>
                <a:cs typeface="Poppins" panose="00000500000000000000" pitchFamily="2" charset="0"/>
              </a:rPr>
              <a:t> </a:t>
            </a:r>
          </a:p>
          <a:p>
            <a:r>
              <a:rPr lang="en-IN" dirty="0">
                <a:latin typeface="Aptos Narrow" panose="020B0004020202020204" pitchFamily="34" charset="0"/>
                <a:cs typeface="Poppins" panose="00000500000000000000" pitchFamily="2" charset="0"/>
              </a:rPr>
              <a:t>                                     </a:t>
            </a: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Our project prioritizes the security and privacy of user data, implementing robust </a:t>
            </a:r>
          </a:p>
          <a:p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 	          measures to protect sensitive information and ensuring compliance with the highest</a:t>
            </a:r>
          </a:p>
          <a:p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	          data protection standards.</a:t>
            </a:r>
          </a:p>
          <a:p>
            <a:endParaRPr lang="en-US" dirty="0">
              <a:latin typeface="Aptos Narrow" panose="020B0004020202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 txBox="1">
            <a:spLocks noGrp="1"/>
          </p:cNvSpPr>
          <p:nvPr>
            <p:ph type="title"/>
          </p:nvPr>
        </p:nvSpPr>
        <p:spPr>
          <a:xfrm>
            <a:off x="652170" y="479023"/>
            <a:ext cx="54209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Project Structure</a:t>
            </a:r>
            <a:endParaRPr sz="2800" dirty="0"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7272533" y="316095"/>
            <a:ext cx="1311034" cy="1375463"/>
            <a:chOff x="7366561" y="414828"/>
            <a:chExt cx="1122845" cy="1178026"/>
          </a:xfrm>
        </p:grpSpPr>
        <p:sp>
          <p:nvSpPr>
            <p:cNvPr id="476" name="Google Shape;476;p32"/>
            <p:cNvSpPr/>
            <p:nvPr/>
          </p:nvSpPr>
          <p:spPr>
            <a:xfrm>
              <a:off x="7366561" y="414828"/>
              <a:ext cx="1122845" cy="1178026"/>
            </a:xfrm>
            <a:custGeom>
              <a:avLst/>
              <a:gdLst/>
              <a:ahLst/>
              <a:cxnLst/>
              <a:rect l="l" t="t" r="r" b="b"/>
              <a:pathLst>
                <a:path w="76022" h="79758" extrusionOk="0">
                  <a:moveTo>
                    <a:pt x="31590" y="0"/>
                  </a:moveTo>
                  <a:cubicBezTo>
                    <a:pt x="10408" y="11575"/>
                    <a:pt x="21183" y="41964"/>
                    <a:pt x="1" y="53505"/>
                  </a:cubicBezTo>
                  <a:cubicBezTo>
                    <a:pt x="14811" y="62278"/>
                    <a:pt x="29589" y="70984"/>
                    <a:pt x="44399" y="79757"/>
                  </a:cubicBezTo>
                  <a:cubicBezTo>
                    <a:pt x="65581" y="68216"/>
                    <a:pt x="54840" y="37794"/>
                    <a:pt x="76022" y="26252"/>
                  </a:cubicBezTo>
                  <a:cubicBezTo>
                    <a:pt x="61211" y="17479"/>
                    <a:pt x="46401" y="8773"/>
                    <a:pt x="31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7625228" y="487245"/>
              <a:ext cx="441461" cy="578438"/>
            </a:xfrm>
            <a:custGeom>
              <a:avLst/>
              <a:gdLst/>
              <a:ahLst/>
              <a:cxnLst/>
              <a:rect l="l" t="t" r="r" b="b"/>
              <a:pathLst>
                <a:path w="29889" h="39163" extrusionOk="0">
                  <a:moveTo>
                    <a:pt x="12743" y="1"/>
                  </a:moveTo>
                  <a:cubicBezTo>
                    <a:pt x="4337" y="7206"/>
                    <a:pt x="2869" y="18514"/>
                    <a:pt x="0" y="29022"/>
                  </a:cubicBezTo>
                  <a:lnTo>
                    <a:pt x="17146" y="39162"/>
                  </a:lnTo>
                  <a:cubicBezTo>
                    <a:pt x="20015" y="28655"/>
                    <a:pt x="21516" y="17347"/>
                    <a:pt x="29888" y="10141"/>
                  </a:cubicBezTo>
                  <a:lnTo>
                    <a:pt x="12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8085890" y="664131"/>
              <a:ext cx="295622" cy="183783"/>
            </a:xfrm>
            <a:custGeom>
              <a:avLst/>
              <a:gdLst/>
              <a:ahLst/>
              <a:cxnLst/>
              <a:rect l="l" t="t" r="r" b="b"/>
              <a:pathLst>
                <a:path w="20015" h="12443" extrusionOk="0">
                  <a:moveTo>
                    <a:pt x="1835" y="0"/>
                  </a:moveTo>
                  <a:cubicBezTo>
                    <a:pt x="1168" y="534"/>
                    <a:pt x="567" y="1101"/>
                    <a:pt x="0" y="1735"/>
                  </a:cubicBezTo>
                  <a:cubicBezTo>
                    <a:pt x="6071" y="5270"/>
                    <a:pt x="12142" y="8873"/>
                    <a:pt x="18180" y="12442"/>
                  </a:cubicBezTo>
                  <a:cubicBezTo>
                    <a:pt x="18714" y="11875"/>
                    <a:pt x="19348" y="11275"/>
                    <a:pt x="20015" y="10708"/>
                  </a:cubicBezTo>
                  <a:cubicBezTo>
                    <a:pt x="13910" y="7172"/>
                    <a:pt x="7873" y="3569"/>
                    <a:pt x="1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8052391" y="711912"/>
              <a:ext cx="161111" cy="105458"/>
            </a:xfrm>
            <a:custGeom>
              <a:avLst/>
              <a:gdLst/>
              <a:ahLst/>
              <a:cxnLst/>
              <a:rect l="l" t="t" r="r" b="b"/>
              <a:pathLst>
                <a:path w="10908" h="7140" extrusionOk="0">
                  <a:moveTo>
                    <a:pt x="967" y="1"/>
                  </a:moveTo>
                  <a:cubicBezTo>
                    <a:pt x="634" y="434"/>
                    <a:pt x="300" y="835"/>
                    <a:pt x="0" y="1268"/>
                  </a:cubicBezTo>
                  <a:cubicBezTo>
                    <a:pt x="3302" y="3203"/>
                    <a:pt x="6638" y="5171"/>
                    <a:pt x="9941" y="7139"/>
                  </a:cubicBezTo>
                  <a:cubicBezTo>
                    <a:pt x="10241" y="6672"/>
                    <a:pt x="10574" y="6272"/>
                    <a:pt x="10908" y="5872"/>
                  </a:cubicBezTo>
                  <a:cubicBezTo>
                    <a:pt x="7606" y="3937"/>
                    <a:pt x="4270" y="1969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7613899" y="930670"/>
              <a:ext cx="153726" cy="109387"/>
            </a:xfrm>
            <a:custGeom>
              <a:avLst/>
              <a:gdLst/>
              <a:ahLst/>
              <a:cxnLst/>
              <a:rect l="l" t="t" r="r" b="b"/>
              <a:pathLst>
                <a:path w="10408" h="7406" extrusionOk="0">
                  <a:moveTo>
                    <a:pt x="467" y="0"/>
                  </a:moveTo>
                  <a:cubicBezTo>
                    <a:pt x="300" y="501"/>
                    <a:pt x="167" y="1034"/>
                    <a:pt x="0" y="1535"/>
                  </a:cubicBezTo>
                  <a:cubicBezTo>
                    <a:pt x="3303" y="3503"/>
                    <a:pt x="6638" y="5471"/>
                    <a:pt x="9941" y="7406"/>
                  </a:cubicBezTo>
                  <a:cubicBezTo>
                    <a:pt x="10107" y="6905"/>
                    <a:pt x="10274" y="6405"/>
                    <a:pt x="10408" y="5871"/>
                  </a:cubicBezTo>
                  <a:cubicBezTo>
                    <a:pt x="7105" y="3903"/>
                    <a:pt x="3770" y="1968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7607977" y="963681"/>
              <a:ext cx="256703" cy="161126"/>
            </a:xfrm>
            <a:custGeom>
              <a:avLst/>
              <a:gdLst/>
              <a:ahLst/>
              <a:cxnLst/>
              <a:rect l="l" t="t" r="r" b="b"/>
              <a:pathLst>
                <a:path w="17380" h="10909" extrusionOk="0">
                  <a:moveTo>
                    <a:pt x="234" y="0"/>
                  </a:moveTo>
                  <a:lnTo>
                    <a:pt x="1" y="767"/>
                  </a:lnTo>
                  <a:lnTo>
                    <a:pt x="17146" y="10908"/>
                  </a:lnTo>
                  <a:lnTo>
                    <a:pt x="17380" y="1014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600592" y="984861"/>
              <a:ext cx="256703" cy="160639"/>
            </a:xfrm>
            <a:custGeom>
              <a:avLst/>
              <a:gdLst/>
              <a:ahLst/>
              <a:cxnLst/>
              <a:rect l="l" t="t" r="r" b="b"/>
              <a:pathLst>
                <a:path w="17380" h="10876" extrusionOk="0">
                  <a:moveTo>
                    <a:pt x="234" y="1"/>
                  </a:moveTo>
                  <a:lnTo>
                    <a:pt x="1" y="734"/>
                  </a:lnTo>
                  <a:lnTo>
                    <a:pt x="17146" y="10875"/>
                  </a:lnTo>
                  <a:lnTo>
                    <a:pt x="17380" y="1014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8028730" y="761672"/>
              <a:ext cx="272964" cy="165070"/>
            </a:xfrm>
            <a:custGeom>
              <a:avLst/>
              <a:gdLst/>
              <a:ahLst/>
              <a:cxnLst/>
              <a:rect l="l" t="t" r="r" b="b"/>
              <a:pathLst>
                <a:path w="18481" h="11176" extrusionOk="0">
                  <a:moveTo>
                    <a:pt x="268" y="1"/>
                  </a:moveTo>
                  <a:cubicBezTo>
                    <a:pt x="168" y="134"/>
                    <a:pt x="68" y="301"/>
                    <a:pt x="1" y="468"/>
                  </a:cubicBezTo>
                  <a:cubicBezTo>
                    <a:pt x="6072" y="4004"/>
                    <a:pt x="12110" y="7606"/>
                    <a:pt x="18181" y="11175"/>
                  </a:cubicBezTo>
                  <a:cubicBezTo>
                    <a:pt x="18247" y="11009"/>
                    <a:pt x="18347" y="10909"/>
                    <a:pt x="18481" y="10742"/>
                  </a:cubicBezTo>
                  <a:cubicBezTo>
                    <a:pt x="12376" y="7173"/>
                    <a:pt x="6339" y="3603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8009026" y="799616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lnTo>
                    <a:pt x="1" y="501"/>
                  </a:lnTo>
                  <a:cubicBezTo>
                    <a:pt x="6072" y="4037"/>
                    <a:pt x="12143" y="7606"/>
                    <a:pt x="18180" y="11208"/>
                  </a:cubicBezTo>
                  <a:lnTo>
                    <a:pt x="18414" y="10708"/>
                  </a:lnTo>
                  <a:cubicBezTo>
                    <a:pt x="12343" y="7172"/>
                    <a:pt x="6272" y="3570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992765" y="839525"/>
              <a:ext cx="271487" cy="165557"/>
            </a:xfrm>
            <a:custGeom>
              <a:avLst/>
              <a:gdLst/>
              <a:ahLst/>
              <a:cxnLst/>
              <a:rect l="l" t="t" r="r" b="b"/>
              <a:pathLst>
                <a:path w="18381" h="11209" extrusionOk="0">
                  <a:moveTo>
                    <a:pt x="201" y="0"/>
                  </a:moveTo>
                  <a:cubicBezTo>
                    <a:pt x="134" y="167"/>
                    <a:pt x="101" y="334"/>
                    <a:pt x="1" y="501"/>
                  </a:cubicBezTo>
                  <a:cubicBezTo>
                    <a:pt x="6105" y="4036"/>
                    <a:pt x="12143" y="7639"/>
                    <a:pt x="18181" y="11208"/>
                  </a:cubicBezTo>
                  <a:cubicBezTo>
                    <a:pt x="18247" y="11041"/>
                    <a:pt x="18314" y="10875"/>
                    <a:pt x="18381" y="10708"/>
                  </a:cubicBezTo>
                  <a:cubicBezTo>
                    <a:pt x="12310" y="7172"/>
                    <a:pt x="6272" y="3569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7978482" y="879921"/>
              <a:ext cx="270985" cy="166547"/>
            </a:xfrm>
            <a:custGeom>
              <a:avLst/>
              <a:gdLst/>
              <a:ahLst/>
              <a:cxnLst/>
              <a:rect l="l" t="t" r="r" b="b"/>
              <a:pathLst>
                <a:path w="18347" h="11276" extrusionOk="0">
                  <a:moveTo>
                    <a:pt x="167" y="1"/>
                  </a:moveTo>
                  <a:cubicBezTo>
                    <a:pt x="134" y="167"/>
                    <a:pt x="67" y="401"/>
                    <a:pt x="0" y="568"/>
                  </a:cubicBezTo>
                  <a:cubicBezTo>
                    <a:pt x="6105" y="4103"/>
                    <a:pt x="12143" y="7673"/>
                    <a:pt x="18214" y="11275"/>
                  </a:cubicBezTo>
                  <a:cubicBezTo>
                    <a:pt x="18247" y="11108"/>
                    <a:pt x="18314" y="10942"/>
                    <a:pt x="18347" y="10742"/>
                  </a:cubicBezTo>
                  <a:cubicBezTo>
                    <a:pt x="12276" y="7172"/>
                    <a:pt x="6238" y="3603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7966164" y="92278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1" y="167"/>
                    <a:pt x="67" y="368"/>
                    <a:pt x="1" y="534"/>
                  </a:cubicBezTo>
                  <a:cubicBezTo>
                    <a:pt x="6105" y="4070"/>
                    <a:pt x="12143" y="7673"/>
                    <a:pt x="18214" y="11242"/>
                  </a:cubicBezTo>
                  <a:cubicBezTo>
                    <a:pt x="18247" y="11075"/>
                    <a:pt x="18280" y="10875"/>
                    <a:pt x="18347" y="10708"/>
                  </a:cubicBezTo>
                  <a:cubicBezTo>
                    <a:pt x="12276" y="7139"/>
                    <a:pt x="6238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54835" y="965646"/>
              <a:ext cx="270010" cy="166547"/>
            </a:xfrm>
            <a:custGeom>
              <a:avLst/>
              <a:gdLst/>
              <a:ahLst/>
              <a:cxnLst/>
              <a:rect l="l" t="t" r="r" b="b"/>
              <a:pathLst>
                <a:path w="18281" h="11276" extrusionOk="0">
                  <a:moveTo>
                    <a:pt x="100" y="1"/>
                  </a:moveTo>
                  <a:cubicBezTo>
                    <a:pt x="67" y="167"/>
                    <a:pt x="34" y="368"/>
                    <a:pt x="0" y="534"/>
                  </a:cubicBezTo>
                  <a:cubicBezTo>
                    <a:pt x="6071" y="4104"/>
                    <a:pt x="12109" y="7673"/>
                    <a:pt x="18180" y="11275"/>
                  </a:cubicBezTo>
                  <a:cubicBezTo>
                    <a:pt x="18213" y="11042"/>
                    <a:pt x="18247" y="10875"/>
                    <a:pt x="18280" y="10708"/>
                  </a:cubicBezTo>
                  <a:cubicBezTo>
                    <a:pt x="12209" y="7172"/>
                    <a:pt x="6171" y="3603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943994" y="1009010"/>
              <a:ext cx="270498" cy="166044"/>
            </a:xfrm>
            <a:custGeom>
              <a:avLst/>
              <a:gdLst/>
              <a:ahLst/>
              <a:cxnLst/>
              <a:rect l="l" t="t" r="r" b="b"/>
              <a:pathLst>
                <a:path w="18314" h="11242" extrusionOk="0">
                  <a:moveTo>
                    <a:pt x="134" y="0"/>
                  </a:moveTo>
                  <a:cubicBezTo>
                    <a:pt x="101" y="167"/>
                    <a:pt x="67" y="367"/>
                    <a:pt x="0" y="534"/>
                  </a:cubicBezTo>
                  <a:cubicBezTo>
                    <a:pt x="6105" y="4070"/>
                    <a:pt x="12142" y="7672"/>
                    <a:pt x="18180" y="11241"/>
                  </a:cubicBezTo>
                  <a:cubicBezTo>
                    <a:pt x="18247" y="11075"/>
                    <a:pt x="18280" y="10875"/>
                    <a:pt x="18314" y="10708"/>
                  </a:cubicBezTo>
                  <a:cubicBezTo>
                    <a:pt x="12243" y="7139"/>
                    <a:pt x="6172" y="3569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933153" y="1051873"/>
              <a:ext cx="270498" cy="166532"/>
            </a:xfrm>
            <a:custGeom>
              <a:avLst/>
              <a:gdLst/>
              <a:ahLst/>
              <a:cxnLst/>
              <a:rect l="l" t="t" r="r" b="b"/>
              <a:pathLst>
                <a:path w="18314" h="11275" extrusionOk="0">
                  <a:moveTo>
                    <a:pt x="134" y="0"/>
                  </a:moveTo>
                  <a:cubicBezTo>
                    <a:pt x="67" y="167"/>
                    <a:pt x="34" y="367"/>
                    <a:pt x="1" y="534"/>
                  </a:cubicBezTo>
                  <a:cubicBezTo>
                    <a:pt x="6072" y="4103"/>
                    <a:pt x="12143" y="7672"/>
                    <a:pt x="18180" y="11275"/>
                  </a:cubicBezTo>
                  <a:cubicBezTo>
                    <a:pt x="18214" y="11108"/>
                    <a:pt x="18247" y="10941"/>
                    <a:pt x="18314" y="10708"/>
                  </a:cubicBezTo>
                  <a:cubicBezTo>
                    <a:pt x="12209" y="7172"/>
                    <a:pt x="6172" y="3603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921337" y="109522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0" y="167"/>
                    <a:pt x="33" y="368"/>
                    <a:pt x="0" y="534"/>
                  </a:cubicBezTo>
                  <a:cubicBezTo>
                    <a:pt x="6104" y="4070"/>
                    <a:pt x="12142" y="7673"/>
                    <a:pt x="18180" y="11242"/>
                  </a:cubicBezTo>
                  <a:cubicBezTo>
                    <a:pt x="18213" y="11075"/>
                    <a:pt x="18313" y="10875"/>
                    <a:pt x="18347" y="10708"/>
                  </a:cubicBezTo>
                  <a:cubicBezTo>
                    <a:pt x="12275" y="7139"/>
                    <a:pt x="6204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7909019" y="1137598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0"/>
                  </a:moveTo>
                  <a:cubicBezTo>
                    <a:pt x="134" y="167"/>
                    <a:pt x="33" y="367"/>
                    <a:pt x="0" y="534"/>
                  </a:cubicBezTo>
                  <a:cubicBezTo>
                    <a:pt x="6104" y="4070"/>
                    <a:pt x="12142" y="7672"/>
                    <a:pt x="18180" y="11242"/>
                  </a:cubicBezTo>
                  <a:cubicBezTo>
                    <a:pt x="18213" y="11042"/>
                    <a:pt x="18280" y="10875"/>
                    <a:pt x="18347" y="10708"/>
                  </a:cubicBezTo>
                  <a:cubicBezTo>
                    <a:pt x="12276" y="7172"/>
                    <a:pt x="6205" y="357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7894234" y="1178984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01" y="0"/>
                  </a:moveTo>
                  <a:cubicBezTo>
                    <a:pt x="134" y="167"/>
                    <a:pt x="100" y="334"/>
                    <a:pt x="0" y="501"/>
                  </a:cubicBezTo>
                  <a:cubicBezTo>
                    <a:pt x="6105" y="4037"/>
                    <a:pt x="12142" y="7606"/>
                    <a:pt x="18180" y="11208"/>
                  </a:cubicBezTo>
                  <a:cubicBezTo>
                    <a:pt x="18280" y="11042"/>
                    <a:pt x="18314" y="10875"/>
                    <a:pt x="18414" y="10708"/>
                  </a:cubicBezTo>
                  <a:cubicBezTo>
                    <a:pt x="12309" y="7172"/>
                    <a:pt x="6272" y="357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7877485" y="1218892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cubicBezTo>
                    <a:pt x="167" y="167"/>
                    <a:pt x="100" y="334"/>
                    <a:pt x="0" y="501"/>
                  </a:cubicBezTo>
                  <a:cubicBezTo>
                    <a:pt x="6105" y="4036"/>
                    <a:pt x="12142" y="7639"/>
                    <a:pt x="18180" y="11208"/>
                  </a:cubicBezTo>
                  <a:cubicBezTo>
                    <a:pt x="18280" y="11042"/>
                    <a:pt x="18347" y="10875"/>
                    <a:pt x="18413" y="10708"/>
                  </a:cubicBezTo>
                  <a:cubicBezTo>
                    <a:pt x="12309" y="7172"/>
                    <a:pt x="6271" y="3569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5" name="Google Shape;495;p32"/>
          <p:cNvGrpSpPr/>
          <p:nvPr/>
        </p:nvGrpSpPr>
        <p:grpSpPr>
          <a:xfrm rot="-2359443">
            <a:off x="6931424" y="640932"/>
            <a:ext cx="996381" cy="1084800"/>
            <a:chOff x="-6741300" y="-6909975"/>
            <a:chExt cx="2595200" cy="2825500"/>
          </a:xfrm>
        </p:grpSpPr>
        <p:sp>
          <p:nvSpPr>
            <p:cNvPr id="496" name="Google Shape;496;p32"/>
            <p:cNvSpPr/>
            <p:nvPr/>
          </p:nvSpPr>
          <p:spPr>
            <a:xfrm>
              <a:off x="-6741300" y="-6909975"/>
              <a:ext cx="2595200" cy="2825500"/>
            </a:xfrm>
            <a:custGeom>
              <a:avLst/>
              <a:gdLst/>
              <a:ahLst/>
              <a:cxnLst/>
              <a:rect l="l" t="t" r="r" b="b"/>
              <a:pathLst>
                <a:path w="103808" h="113020" extrusionOk="0">
                  <a:moveTo>
                    <a:pt x="46598" y="0"/>
                  </a:moveTo>
                  <a:cubicBezTo>
                    <a:pt x="45876" y="0"/>
                    <a:pt x="45174" y="372"/>
                    <a:pt x="44765" y="1053"/>
                  </a:cubicBezTo>
                  <a:lnTo>
                    <a:pt x="534" y="78609"/>
                  </a:lnTo>
                  <a:cubicBezTo>
                    <a:pt x="0" y="79610"/>
                    <a:pt x="334" y="80877"/>
                    <a:pt x="1334" y="81444"/>
                  </a:cubicBezTo>
                  <a:lnTo>
                    <a:pt x="56207" y="112767"/>
                  </a:lnTo>
                  <a:cubicBezTo>
                    <a:pt x="56527" y="112937"/>
                    <a:pt x="56870" y="113019"/>
                    <a:pt x="57209" y="113019"/>
                  </a:cubicBezTo>
                  <a:cubicBezTo>
                    <a:pt x="57932" y="113019"/>
                    <a:pt x="58634" y="112647"/>
                    <a:pt x="59042" y="111966"/>
                  </a:cubicBezTo>
                  <a:lnTo>
                    <a:pt x="103274" y="34411"/>
                  </a:lnTo>
                  <a:cubicBezTo>
                    <a:pt x="103808" y="33410"/>
                    <a:pt x="103474" y="32142"/>
                    <a:pt x="102473" y="31575"/>
                  </a:cubicBezTo>
                  <a:lnTo>
                    <a:pt x="47601" y="253"/>
                  </a:lnTo>
                  <a:cubicBezTo>
                    <a:pt x="47281" y="82"/>
                    <a:pt x="46938" y="0"/>
                    <a:pt x="46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-5623850" y="-6645150"/>
              <a:ext cx="1205900" cy="693850"/>
            </a:xfrm>
            <a:custGeom>
              <a:avLst/>
              <a:gdLst/>
              <a:ahLst/>
              <a:cxnLst/>
              <a:rect l="l" t="t" r="r" b="b"/>
              <a:pathLst>
                <a:path w="48236" h="27754" extrusionOk="0">
                  <a:moveTo>
                    <a:pt x="101" y="434"/>
                  </a:moveTo>
                  <a:lnTo>
                    <a:pt x="47902" y="27687"/>
                  </a:lnTo>
                  <a:cubicBezTo>
                    <a:pt x="48002" y="27754"/>
                    <a:pt x="48102" y="27754"/>
                    <a:pt x="48202" y="27620"/>
                  </a:cubicBezTo>
                  <a:cubicBezTo>
                    <a:pt x="48235" y="27520"/>
                    <a:pt x="48235" y="27387"/>
                    <a:pt x="48102" y="27320"/>
                  </a:cubicBezTo>
                  <a:lnTo>
                    <a:pt x="334" y="34"/>
                  </a:lnTo>
                  <a:cubicBezTo>
                    <a:pt x="234" y="1"/>
                    <a:pt x="101" y="1"/>
                    <a:pt x="34" y="134"/>
                  </a:cubicBezTo>
                  <a:cubicBezTo>
                    <a:pt x="1" y="201"/>
                    <a:pt x="34" y="334"/>
                    <a:pt x="101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-5677225" y="-6550925"/>
              <a:ext cx="768075" cy="442850"/>
            </a:xfrm>
            <a:custGeom>
              <a:avLst/>
              <a:gdLst/>
              <a:ahLst/>
              <a:cxnLst/>
              <a:rect l="l" t="t" r="r" b="b"/>
              <a:pathLst>
                <a:path w="30723" h="17714" extrusionOk="0">
                  <a:moveTo>
                    <a:pt x="134" y="401"/>
                  </a:moveTo>
                  <a:lnTo>
                    <a:pt x="30389" y="17680"/>
                  </a:lnTo>
                  <a:cubicBezTo>
                    <a:pt x="30489" y="17714"/>
                    <a:pt x="30589" y="17714"/>
                    <a:pt x="30689" y="17580"/>
                  </a:cubicBezTo>
                  <a:cubicBezTo>
                    <a:pt x="30723" y="17513"/>
                    <a:pt x="30723" y="17380"/>
                    <a:pt x="30589" y="17280"/>
                  </a:cubicBezTo>
                  <a:lnTo>
                    <a:pt x="334" y="34"/>
                  </a:lnTo>
                  <a:cubicBezTo>
                    <a:pt x="234" y="1"/>
                    <a:pt x="134" y="1"/>
                    <a:pt x="34" y="101"/>
                  </a:cubicBezTo>
                  <a:cubicBezTo>
                    <a:pt x="1" y="201"/>
                    <a:pt x="1" y="335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-4883325" y="-6098100"/>
              <a:ext cx="384475" cy="224350"/>
            </a:xfrm>
            <a:custGeom>
              <a:avLst/>
              <a:gdLst/>
              <a:ahLst/>
              <a:cxnLst/>
              <a:rect l="l" t="t" r="r" b="b"/>
              <a:pathLst>
                <a:path w="15379" h="8974" extrusionOk="0">
                  <a:moveTo>
                    <a:pt x="368" y="68"/>
                  </a:moveTo>
                  <a:cubicBezTo>
                    <a:pt x="268" y="1"/>
                    <a:pt x="134" y="1"/>
                    <a:pt x="68" y="134"/>
                  </a:cubicBezTo>
                  <a:cubicBezTo>
                    <a:pt x="1" y="234"/>
                    <a:pt x="1" y="334"/>
                    <a:pt x="134" y="435"/>
                  </a:cubicBezTo>
                  <a:lnTo>
                    <a:pt x="15045" y="8941"/>
                  </a:lnTo>
                  <a:cubicBezTo>
                    <a:pt x="15112" y="8974"/>
                    <a:pt x="15245" y="8974"/>
                    <a:pt x="15312" y="8841"/>
                  </a:cubicBezTo>
                  <a:cubicBezTo>
                    <a:pt x="15379" y="8774"/>
                    <a:pt x="15379" y="8640"/>
                    <a:pt x="15245" y="85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-5731425" y="-6457525"/>
              <a:ext cx="1068300" cy="613800"/>
            </a:xfrm>
            <a:custGeom>
              <a:avLst/>
              <a:gdLst/>
              <a:ahLst/>
              <a:cxnLst/>
              <a:rect l="l" t="t" r="r" b="b"/>
              <a:pathLst>
                <a:path w="42732" h="24552" extrusionOk="0">
                  <a:moveTo>
                    <a:pt x="167" y="435"/>
                  </a:moveTo>
                  <a:lnTo>
                    <a:pt x="42398" y="24519"/>
                  </a:lnTo>
                  <a:cubicBezTo>
                    <a:pt x="42498" y="24552"/>
                    <a:pt x="42598" y="24552"/>
                    <a:pt x="42698" y="24452"/>
                  </a:cubicBezTo>
                  <a:cubicBezTo>
                    <a:pt x="42731" y="24352"/>
                    <a:pt x="42731" y="24218"/>
                    <a:pt x="42598" y="24152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34"/>
                    <a:pt x="34" y="335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-5784800" y="-6363275"/>
              <a:ext cx="886500" cy="510375"/>
            </a:xfrm>
            <a:custGeom>
              <a:avLst/>
              <a:gdLst/>
              <a:ahLst/>
              <a:cxnLst/>
              <a:rect l="l" t="t" r="r" b="b"/>
              <a:pathLst>
                <a:path w="35460" h="20415" extrusionOk="0">
                  <a:moveTo>
                    <a:pt x="134" y="401"/>
                  </a:moveTo>
                  <a:lnTo>
                    <a:pt x="35126" y="20382"/>
                  </a:lnTo>
                  <a:cubicBezTo>
                    <a:pt x="35193" y="20415"/>
                    <a:pt x="35326" y="20415"/>
                    <a:pt x="35426" y="20282"/>
                  </a:cubicBezTo>
                  <a:cubicBezTo>
                    <a:pt x="35459" y="20215"/>
                    <a:pt x="35459" y="20081"/>
                    <a:pt x="35326" y="20015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34" y="100"/>
                  </a:cubicBezTo>
                  <a:cubicBezTo>
                    <a:pt x="1" y="200"/>
                    <a:pt x="34" y="334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-5838175" y="-6270725"/>
              <a:ext cx="1094975" cy="629650"/>
            </a:xfrm>
            <a:custGeom>
              <a:avLst/>
              <a:gdLst/>
              <a:ahLst/>
              <a:cxnLst/>
              <a:rect l="l" t="t" r="r" b="b"/>
              <a:pathLst>
                <a:path w="43799" h="25186" extrusionOk="0">
                  <a:moveTo>
                    <a:pt x="134" y="401"/>
                  </a:moveTo>
                  <a:lnTo>
                    <a:pt x="43465" y="25152"/>
                  </a:lnTo>
                  <a:cubicBezTo>
                    <a:pt x="43565" y="25186"/>
                    <a:pt x="43665" y="25186"/>
                    <a:pt x="43765" y="25052"/>
                  </a:cubicBezTo>
                  <a:cubicBezTo>
                    <a:pt x="43799" y="24986"/>
                    <a:pt x="43799" y="24852"/>
                    <a:pt x="43665" y="24752"/>
                  </a:cubicBezTo>
                  <a:lnTo>
                    <a:pt x="334" y="34"/>
                  </a:lnTo>
                  <a:cubicBezTo>
                    <a:pt x="268" y="1"/>
                    <a:pt x="134" y="1"/>
                    <a:pt x="68" y="134"/>
                  </a:cubicBezTo>
                  <a:cubicBezTo>
                    <a:pt x="1" y="268"/>
                    <a:pt x="68" y="368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-5892375" y="-6177325"/>
              <a:ext cx="919025" cy="528750"/>
            </a:xfrm>
            <a:custGeom>
              <a:avLst/>
              <a:gdLst/>
              <a:ahLst/>
              <a:cxnLst/>
              <a:rect l="l" t="t" r="r" b="b"/>
              <a:pathLst>
                <a:path w="36761" h="21150" extrusionOk="0">
                  <a:moveTo>
                    <a:pt x="167" y="435"/>
                  </a:moveTo>
                  <a:lnTo>
                    <a:pt x="36427" y="21116"/>
                  </a:lnTo>
                  <a:cubicBezTo>
                    <a:pt x="36493" y="21149"/>
                    <a:pt x="36627" y="21149"/>
                    <a:pt x="36694" y="21016"/>
                  </a:cubicBezTo>
                  <a:cubicBezTo>
                    <a:pt x="36760" y="20949"/>
                    <a:pt x="36760" y="20816"/>
                    <a:pt x="36627" y="20749"/>
                  </a:cubicBezTo>
                  <a:lnTo>
                    <a:pt x="401" y="68"/>
                  </a:lnTo>
                  <a:cubicBezTo>
                    <a:pt x="301" y="1"/>
                    <a:pt x="167" y="1"/>
                    <a:pt x="101" y="134"/>
                  </a:cubicBezTo>
                  <a:cubicBezTo>
                    <a:pt x="1" y="268"/>
                    <a:pt x="67" y="401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-5944900" y="-6083075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00" y="401"/>
                  </a:moveTo>
                  <a:lnTo>
                    <a:pt x="40196" y="23250"/>
                  </a:lnTo>
                  <a:cubicBezTo>
                    <a:pt x="40262" y="23317"/>
                    <a:pt x="40396" y="23317"/>
                    <a:pt x="40462" y="23184"/>
                  </a:cubicBezTo>
                  <a:cubicBezTo>
                    <a:pt x="40529" y="23084"/>
                    <a:pt x="40529" y="22983"/>
                    <a:pt x="40396" y="22883"/>
                  </a:cubicBezTo>
                  <a:lnTo>
                    <a:pt x="334" y="34"/>
                  </a:lnTo>
                  <a:cubicBezTo>
                    <a:pt x="234" y="0"/>
                    <a:pt x="100" y="0"/>
                    <a:pt x="34" y="134"/>
                  </a:cubicBezTo>
                  <a:cubicBezTo>
                    <a:pt x="0" y="267"/>
                    <a:pt x="34" y="367"/>
                    <a:pt x="100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5998275" y="-5989675"/>
              <a:ext cx="825600" cy="477025"/>
            </a:xfrm>
            <a:custGeom>
              <a:avLst/>
              <a:gdLst/>
              <a:ahLst/>
              <a:cxnLst/>
              <a:rect l="l" t="t" r="r" b="b"/>
              <a:pathLst>
                <a:path w="33024" h="19081" extrusionOk="0">
                  <a:moveTo>
                    <a:pt x="134" y="434"/>
                  </a:moveTo>
                  <a:lnTo>
                    <a:pt x="32690" y="19047"/>
                  </a:lnTo>
                  <a:cubicBezTo>
                    <a:pt x="32790" y="19081"/>
                    <a:pt x="32890" y="19081"/>
                    <a:pt x="32991" y="18947"/>
                  </a:cubicBezTo>
                  <a:cubicBezTo>
                    <a:pt x="33024" y="18847"/>
                    <a:pt x="33024" y="18747"/>
                    <a:pt x="32890" y="18647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0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5126825" y="-5491000"/>
              <a:ext cx="203500" cy="120950"/>
            </a:xfrm>
            <a:custGeom>
              <a:avLst/>
              <a:gdLst/>
              <a:ahLst/>
              <a:cxnLst/>
              <a:rect l="l" t="t" r="r" b="b"/>
              <a:pathLst>
                <a:path w="8140" h="4838" extrusionOk="0">
                  <a:moveTo>
                    <a:pt x="334" y="34"/>
                  </a:moveTo>
                  <a:cubicBezTo>
                    <a:pt x="234" y="1"/>
                    <a:pt x="134" y="1"/>
                    <a:pt x="34" y="134"/>
                  </a:cubicBezTo>
                  <a:cubicBezTo>
                    <a:pt x="1" y="201"/>
                    <a:pt x="1" y="335"/>
                    <a:pt x="134" y="435"/>
                  </a:cubicBezTo>
                  <a:lnTo>
                    <a:pt x="7806" y="4804"/>
                  </a:lnTo>
                  <a:cubicBezTo>
                    <a:pt x="7873" y="4838"/>
                    <a:pt x="8006" y="4838"/>
                    <a:pt x="8073" y="4704"/>
                  </a:cubicBezTo>
                  <a:cubicBezTo>
                    <a:pt x="8140" y="4638"/>
                    <a:pt x="8140" y="4504"/>
                    <a:pt x="8006" y="4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6052475" y="-5895450"/>
              <a:ext cx="1155000" cy="663000"/>
            </a:xfrm>
            <a:custGeom>
              <a:avLst/>
              <a:gdLst/>
              <a:ahLst/>
              <a:cxnLst/>
              <a:rect l="l" t="t" r="r" b="b"/>
              <a:pathLst>
                <a:path w="46200" h="26520" extrusionOk="0">
                  <a:moveTo>
                    <a:pt x="167" y="401"/>
                  </a:moveTo>
                  <a:lnTo>
                    <a:pt x="45866" y="26486"/>
                  </a:lnTo>
                  <a:cubicBezTo>
                    <a:pt x="45966" y="26520"/>
                    <a:pt x="46066" y="26520"/>
                    <a:pt x="46166" y="26386"/>
                  </a:cubicBezTo>
                  <a:cubicBezTo>
                    <a:pt x="46200" y="26320"/>
                    <a:pt x="46200" y="26186"/>
                    <a:pt x="46066" y="26086"/>
                  </a:cubicBezTo>
                  <a:lnTo>
                    <a:pt x="367" y="34"/>
                  </a:lnTo>
                  <a:cubicBezTo>
                    <a:pt x="300" y="1"/>
                    <a:pt x="167" y="1"/>
                    <a:pt x="67" y="134"/>
                  </a:cubicBezTo>
                  <a:cubicBezTo>
                    <a:pt x="0" y="268"/>
                    <a:pt x="33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6105025" y="-5800375"/>
              <a:ext cx="1206725" cy="693025"/>
            </a:xfrm>
            <a:custGeom>
              <a:avLst/>
              <a:gdLst/>
              <a:ahLst/>
              <a:cxnLst/>
              <a:rect l="l" t="t" r="r" b="b"/>
              <a:pathLst>
                <a:path w="48269" h="27721" extrusionOk="0">
                  <a:moveTo>
                    <a:pt x="48135" y="27320"/>
                  </a:moveTo>
                  <a:lnTo>
                    <a:pt x="334" y="34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47935" y="27687"/>
                  </a:lnTo>
                  <a:cubicBezTo>
                    <a:pt x="48002" y="27720"/>
                    <a:pt x="48135" y="27720"/>
                    <a:pt x="48235" y="27587"/>
                  </a:cubicBezTo>
                  <a:cubicBezTo>
                    <a:pt x="48268" y="27453"/>
                    <a:pt x="48202" y="27353"/>
                    <a:pt x="48135" y="273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-6159225" y="-5707800"/>
              <a:ext cx="768900" cy="442825"/>
            </a:xfrm>
            <a:custGeom>
              <a:avLst/>
              <a:gdLst/>
              <a:ahLst/>
              <a:cxnLst/>
              <a:rect l="l" t="t" r="r" b="b"/>
              <a:pathLst>
                <a:path w="30756" h="17713" extrusionOk="0">
                  <a:moveTo>
                    <a:pt x="134" y="400"/>
                  </a:moveTo>
                  <a:lnTo>
                    <a:pt x="30422" y="17679"/>
                  </a:lnTo>
                  <a:cubicBezTo>
                    <a:pt x="30489" y="17713"/>
                    <a:pt x="30622" y="17713"/>
                    <a:pt x="30689" y="17579"/>
                  </a:cubicBezTo>
                  <a:cubicBezTo>
                    <a:pt x="30756" y="17513"/>
                    <a:pt x="30756" y="17379"/>
                    <a:pt x="30622" y="17312"/>
                  </a:cubicBezTo>
                  <a:lnTo>
                    <a:pt x="334" y="33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0" y="267"/>
                    <a:pt x="67" y="367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-5364500" y="-5254150"/>
              <a:ext cx="383650" cy="224350"/>
            </a:xfrm>
            <a:custGeom>
              <a:avLst/>
              <a:gdLst/>
              <a:ahLst/>
              <a:cxnLst/>
              <a:rect l="l" t="t" r="r" b="b"/>
              <a:pathLst>
                <a:path w="15346" h="8974" extrusionOk="0">
                  <a:moveTo>
                    <a:pt x="15212" y="8540"/>
                  </a:moveTo>
                  <a:lnTo>
                    <a:pt x="334" y="34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15011" y="8907"/>
                  </a:lnTo>
                  <a:cubicBezTo>
                    <a:pt x="15112" y="8974"/>
                    <a:pt x="15212" y="8974"/>
                    <a:pt x="15312" y="8840"/>
                  </a:cubicBezTo>
                  <a:cubicBezTo>
                    <a:pt x="15345" y="8740"/>
                    <a:pt x="15312" y="8607"/>
                    <a:pt x="15212" y="8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-6213425" y="-5614400"/>
              <a:ext cx="1069125" cy="614625"/>
            </a:xfrm>
            <a:custGeom>
              <a:avLst/>
              <a:gdLst/>
              <a:ahLst/>
              <a:cxnLst/>
              <a:rect l="l" t="t" r="r" b="b"/>
              <a:pathLst>
                <a:path w="42765" h="24585" extrusionOk="0">
                  <a:moveTo>
                    <a:pt x="167" y="434"/>
                  </a:moveTo>
                  <a:lnTo>
                    <a:pt x="42430" y="24518"/>
                  </a:lnTo>
                  <a:cubicBezTo>
                    <a:pt x="42497" y="24584"/>
                    <a:pt x="42631" y="24584"/>
                    <a:pt x="42731" y="24451"/>
                  </a:cubicBezTo>
                  <a:cubicBezTo>
                    <a:pt x="42764" y="24384"/>
                    <a:pt x="42764" y="24251"/>
                    <a:pt x="42631" y="24151"/>
                  </a:cubicBezTo>
                  <a:lnTo>
                    <a:pt x="400" y="67"/>
                  </a:lnTo>
                  <a:cubicBezTo>
                    <a:pt x="300" y="0"/>
                    <a:pt x="167" y="0"/>
                    <a:pt x="100" y="134"/>
                  </a:cubicBezTo>
                  <a:cubicBezTo>
                    <a:pt x="0" y="267"/>
                    <a:pt x="67" y="400"/>
                    <a:pt x="167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-6265975" y="-5520175"/>
              <a:ext cx="885650" cy="510400"/>
            </a:xfrm>
            <a:custGeom>
              <a:avLst/>
              <a:gdLst/>
              <a:ahLst/>
              <a:cxnLst/>
              <a:rect l="l" t="t" r="r" b="b"/>
              <a:pathLst>
                <a:path w="35426" h="20416" extrusionOk="0">
                  <a:moveTo>
                    <a:pt x="101" y="401"/>
                  </a:moveTo>
                  <a:lnTo>
                    <a:pt x="35092" y="20382"/>
                  </a:lnTo>
                  <a:cubicBezTo>
                    <a:pt x="35192" y="20415"/>
                    <a:pt x="35293" y="20415"/>
                    <a:pt x="35393" y="20315"/>
                  </a:cubicBezTo>
                  <a:cubicBezTo>
                    <a:pt x="35426" y="20215"/>
                    <a:pt x="35426" y="20082"/>
                    <a:pt x="35293" y="20015"/>
                  </a:cubicBezTo>
                  <a:lnTo>
                    <a:pt x="334" y="34"/>
                  </a:lnTo>
                  <a:cubicBezTo>
                    <a:pt x="234" y="0"/>
                    <a:pt x="101" y="0"/>
                    <a:pt x="34" y="134"/>
                  </a:cubicBezTo>
                  <a:cubicBezTo>
                    <a:pt x="1" y="267"/>
                    <a:pt x="34" y="367"/>
                    <a:pt x="101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-6319350" y="-5426775"/>
              <a:ext cx="1094150" cy="630475"/>
            </a:xfrm>
            <a:custGeom>
              <a:avLst/>
              <a:gdLst/>
              <a:ahLst/>
              <a:cxnLst/>
              <a:rect l="l" t="t" r="r" b="b"/>
              <a:pathLst>
                <a:path w="43766" h="25219" extrusionOk="0">
                  <a:moveTo>
                    <a:pt x="134" y="434"/>
                  </a:moveTo>
                  <a:lnTo>
                    <a:pt x="43432" y="25152"/>
                  </a:lnTo>
                  <a:cubicBezTo>
                    <a:pt x="43532" y="25219"/>
                    <a:pt x="43665" y="25219"/>
                    <a:pt x="43732" y="25085"/>
                  </a:cubicBezTo>
                  <a:cubicBezTo>
                    <a:pt x="43765" y="24985"/>
                    <a:pt x="43765" y="24885"/>
                    <a:pt x="43665" y="24785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-6373550" y="-5332550"/>
              <a:ext cx="918175" cy="528750"/>
            </a:xfrm>
            <a:custGeom>
              <a:avLst/>
              <a:gdLst/>
              <a:ahLst/>
              <a:cxnLst/>
              <a:rect l="l" t="t" r="r" b="b"/>
              <a:pathLst>
                <a:path w="36727" h="21150" extrusionOk="0">
                  <a:moveTo>
                    <a:pt x="167" y="401"/>
                  </a:moveTo>
                  <a:lnTo>
                    <a:pt x="36393" y="21116"/>
                  </a:lnTo>
                  <a:cubicBezTo>
                    <a:pt x="36493" y="21149"/>
                    <a:pt x="36593" y="21149"/>
                    <a:pt x="36693" y="21016"/>
                  </a:cubicBezTo>
                  <a:cubicBezTo>
                    <a:pt x="36727" y="20949"/>
                    <a:pt x="36727" y="20816"/>
                    <a:pt x="36593" y="20716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68"/>
                    <a:pt x="34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-6426925" y="-5239150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34" y="434"/>
                  </a:moveTo>
                  <a:lnTo>
                    <a:pt x="40196" y="23284"/>
                  </a:lnTo>
                  <a:cubicBezTo>
                    <a:pt x="40296" y="23318"/>
                    <a:pt x="40430" y="23318"/>
                    <a:pt x="40496" y="23217"/>
                  </a:cubicBezTo>
                  <a:cubicBezTo>
                    <a:pt x="40530" y="23117"/>
                    <a:pt x="40530" y="22984"/>
                    <a:pt x="40430" y="22917"/>
                  </a:cubicBezTo>
                  <a:lnTo>
                    <a:pt x="334" y="68"/>
                  </a:lnTo>
                  <a:cubicBezTo>
                    <a:pt x="268" y="1"/>
                    <a:pt x="134" y="1"/>
                    <a:pt x="34" y="134"/>
                  </a:cubicBezTo>
                  <a:cubicBezTo>
                    <a:pt x="1" y="234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-6480300" y="-5144900"/>
              <a:ext cx="826450" cy="476200"/>
            </a:xfrm>
            <a:custGeom>
              <a:avLst/>
              <a:gdLst/>
              <a:ahLst/>
              <a:cxnLst/>
              <a:rect l="l" t="t" r="r" b="b"/>
              <a:pathLst>
                <a:path w="33058" h="19048" extrusionOk="0">
                  <a:moveTo>
                    <a:pt x="134" y="400"/>
                  </a:moveTo>
                  <a:lnTo>
                    <a:pt x="32691" y="19014"/>
                  </a:lnTo>
                  <a:cubicBezTo>
                    <a:pt x="32791" y="19047"/>
                    <a:pt x="32924" y="19047"/>
                    <a:pt x="32991" y="18947"/>
                  </a:cubicBezTo>
                  <a:cubicBezTo>
                    <a:pt x="33058" y="18847"/>
                    <a:pt x="33058" y="18714"/>
                    <a:pt x="32924" y="18647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68" y="134"/>
                  </a:cubicBezTo>
                  <a:cubicBezTo>
                    <a:pt x="1" y="200"/>
                    <a:pt x="68" y="334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-5608825" y="-4647875"/>
              <a:ext cx="203500" cy="120925"/>
            </a:xfrm>
            <a:custGeom>
              <a:avLst/>
              <a:gdLst/>
              <a:ahLst/>
              <a:cxnLst/>
              <a:rect l="l" t="t" r="r" b="b"/>
              <a:pathLst>
                <a:path w="8140" h="4837" extrusionOk="0">
                  <a:moveTo>
                    <a:pt x="334" y="33"/>
                  </a:moveTo>
                  <a:cubicBezTo>
                    <a:pt x="267" y="0"/>
                    <a:pt x="134" y="0"/>
                    <a:pt x="67" y="134"/>
                  </a:cubicBezTo>
                  <a:cubicBezTo>
                    <a:pt x="0" y="200"/>
                    <a:pt x="0" y="334"/>
                    <a:pt x="134" y="434"/>
                  </a:cubicBezTo>
                  <a:lnTo>
                    <a:pt x="7806" y="4804"/>
                  </a:lnTo>
                  <a:cubicBezTo>
                    <a:pt x="7906" y="4837"/>
                    <a:pt x="8006" y="4837"/>
                    <a:pt x="8106" y="4703"/>
                  </a:cubicBezTo>
                  <a:cubicBezTo>
                    <a:pt x="8139" y="4637"/>
                    <a:pt x="8139" y="4503"/>
                    <a:pt x="8006" y="44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-6534500" y="-5051500"/>
              <a:ext cx="1154175" cy="663000"/>
            </a:xfrm>
            <a:custGeom>
              <a:avLst/>
              <a:gdLst/>
              <a:ahLst/>
              <a:cxnLst/>
              <a:rect l="l" t="t" r="r" b="b"/>
              <a:pathLst>
                <a:path w="46167" h="26520" extrusionOk="0">
                  <a:moveTo>
                    <a:pt x="46034" y="26119"/>
                  </a:moveTo>
                  <a:lnTo>
                    <a:pt x="334" y="67"/>
                  </a:lnTo>
                  <a:cubicBezTo>
                    <a:pt x="268" y="0"/>
                    <a:pt x="134" y="0"/>
                    <a:pt x="67" y="134"/>
                  </a:cubicBezTo>
                  <a:cubicBezTo>
                    <a:pt x="1" y="234"/>
                    <a:pt x="1" y="334"/>
                    <a:pt x="134" y="434"/>
                  </a:cubicBezTo>
                  <a:lnTo>
                    <a:pt x="45833" y="26486"/>
                  </a:lnTo>
                  <a:cubicBezTo>
                    <a:pt x="45933" y="26519"/>
                    <a:pt x="46034" y="26519"/>
                    <a:pt x="46134" y="26419"/>
                  </a:cubicBezTo>
                  <a:cubicBezTo>
                    <a:pt x="46167" y="26319"/>
                    <a:pt x="46167" y="26186"/>
                    <a:pt x="46034" y="261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-5521275" y="-6838500"/>
              <a:ext cx="329425" cy="404200"/>
            </a:xfrm>
            <a:custGeom>
              <a:avLst/>
              <a:gdLst/>
              <a:ahLst/>
              <a:cxnLst/>
              <a:rect l="l" t="t" r="r" b="b"/>
              <a:pathLst>
                <a:path w="13177" h="16168" extrusionOk="0">
                  <a:moveTo>
                    <a:pt x="8414" y="1"/>
                  </a:moveTo>
                  <a:cubicBezTo>
                    <a:pt x="7384" y="1"/>
                    <a:pt x="6360" y="375"/>
                    <a:pt x="5605" y="1263"/>
                  </a:cubicBezTo>
                  <a:lnTo>
                    <a:pt x="6939" y="2031"/>
                  </a:lnTo>
                  <a:cubicBezTo>
                    <a:pt x="7361" y="1642"/>
                    <a:pt x="7886" y="1476"/>
                    <a:pt x="8427" y="1476"/>
                  </a:cubicBezTo>
                  <a:cubicBezTo>
                    <a:pt x="8954" y="1476"/>
                    <a:pt x="9497" y="1634"/>
                    <a:pt x="9974" y="1897"/>
                  </a:cubicBezTo>
                  <a:cubicBezTo>
                    <a:pt x="11142" y="2564"/>
                    <a:pt x="11509" y="4032"/>
                    <a:pt x="10908" y="5199"/>
                  </a:cubicBezTo>
                  <a:lnTo>
                    <a:pt x="6305" y="13272"/>
                  </a:lnTo>
                  <a:cubicBezTo>
                    <a:pt x="5893" y="14048"/>
                    <a:pt x="5163" y="14648"/>
                    <a:pt x="4308" y="14648"/>
                  </a:cubicBezTo>
                  <a:cubicBezTo>
                    <a:pt x="3987" y="14648"/>
                    <a:pt x="3649" y="14564"/>
                    <a:pt x="3303" y="14373"/>
                  </a:cubicBezTo>
                  <a:cubicBezTo>
                    <a:pt x="2135" y="13706"/>
                    <a:pt x="1769" y="12238"/>
                    <a:pt x="2402" y="11070"/>
                  </a:cubicBezTo>
                  <a:lnTo>
                    <a:pt x="4437" y="7501"/>
                  </a:lnTo>
                  <a:cubicBezTo>
                    <a:pt x="4637" y="7101"/>
                    <a:pt x="4504" y="6701"/>
                    <a:pt x="4137" y="6500"/>
                  </a:cubicBezTo>
                  <a:cubicBezTo>
                    <a:pt x="4015" y="6423"/>
                    <a:pt x="3885" y="6385"/>
                    <a:pt x="3759" y="6385"/>
                  </a:cubicBezTo>
                  <a:cubicBezTo>
                    <a:pt x="3507" y="6385"/>
                    <a:pt x="3270" y="6534"/>
                    <a:pt x="3136" y="6801"/>
                  </a:cubicBezTo>
                  <a:lnTo>
                    <a:pt x="1101" y="10370"/>
                  </a:lnTo>
                  <a:cubicBezTo>
                    <a:pt x="1" y="12238"/>
                    <a:pt x="668" y="14640"/>
                    <a:pt x="2569" y="15707"/>
                  </a:cubicBezTo>
                  <a:cubicBezTo>
                    <a:pt x="3118" y="16018"/>
                    <a:pt x="3703" y="16168"/>
                    <a:pt x="4282" y="16168"/>
                  </a:cubicBezTo>
                  <a:cubicBezTo>
                    <a:pt x="5567" y="16168"/>
                    <a:pt x="6824" y="15429"/>
                    <a:pt x="7606" y="14072"/>
                  </a:cubicBezTo>
                  <a:lnTo>
                    <a:pt x="12176" y="6000"/>
                  </a:lnTo>
                  <a:cubicBezTo>
                    <a:pt x="13177" y="4065"/>
                    <a:pt x="12576" y="1664"/>
                    <a:pt x="10675" y="596"/>
                  </a:cubicBezTo>
                  <a:cubicBezTo>
                    <a:pt x="9995" y="220"/>
                    <a:pt x="9203" y="1"/>
                    <a:pt x="8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3EF615-AC46-C7AE-7358-2DB750C12281}"/>
              </a:ext>
            </a:extLst>
          </p:cNvPr>
          <p:cNvSpPr txBox="1"/>
          <p:nvPr/>
        </p:nvSpPr>
        <p:spPr>
          <a:xfrm>
            <a:off x="652171" y="1772758"/>
            <a:ext cx="8385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ptos Narrow" panose="020B0004020202020204" pitchFamily="34" charset="0"/>
              </a:rPr>
              <a:t>Candidate Module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:</a:t>
            </a:r>
          </a:p>
          <a:p>
            <a:r>
              <a:rPr lang="en-IN" b="1" i="0" dirty="0">
                <a:effectLst/>
                <a:latin typeface="Aptos Narrow" panose="020B0004020202020204" pitchFamily="34" charset="0"/>
              </a:rPr>
              <a:t> </a:t>
            </a:r>
          </a:p>
          <a:p>
            <a:r>
              <a:rPr lang="en-IN" i="0" dirty="0">
                <a:effectLst/>
                <a:latin typeface="Aptos Narrow" panose="020B0004020202020204" pitchFamily="34" charset="0"/>
              </a:rPr>
              <a:t>        </a:t>
            </a:r>
            <a:r>
              <a:rPr lang="en-US" i="0" dirty="0">
                <a:effectLst/>
                <a:latin typeface="Aptos Narrow" panose="020B0004020202020204" pitchFamily="34" charset="0"/>
              </a:rPr>
              <a:t>The Candidate module is tailored for individuals seeking job opportunities, offering a user-centric experience. </a:t>
            </a: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	</a:t>
            </a:r>
          </a:p>
          <a:p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         </a:t>
            </a:r>
            <a:r>
              <a:rPr lang="en-US" i="0" dirty="0">
                <a:effectLst/>
                <a:latin typeface="Aptos Narrow" panose="020B0004020202020204" pitchFamily="34" charset="0"/>
              </a:rPr>
              <a:t>Key functionalities include:</a:t>
            </a:r>
          </a:p>
          <a:p>
            <a:r>
              <a:rPr lang="en-US" dirty="0">
                <a:latin typeface="Aptos Narrow" panose="020B0004020202020204" pitchFamily="34" charset="0"/>
              </a:rPr>
              <a:t>         a) Resume Creation: Candidate can build personalized profiles, showcasing skills, education, and work </a:t>
            </a:r>
          </a:p>
          <a:p>
            <a:r>
              <a:rPr lang="en-US" dirty="0">
                <a:latin typeface="Aptos Narrow" panose="020B0004020202020204" pitchFamily="34" charset="0"/>
              </a:rPr>
              <a:t> 	                          experience.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i="0" dirty="0">
                <a:effectLst/>
                <a:latin typeface="Aptos Narrow" panose="020B0004020202020204" pitchFamily="34" charset="0"/>
              </a:rPr>
              <a:t>         b) Job Search and Apply: Seamless exploration of job listings </a:t>
            </a:r>
            <a:r>
              <a:rPr lang="en-US" dirty="0">
                <a:latin typeface="Aptos Narrow" panose="020B0004020202020204" pitchFamily="34" charset="0"/>
              </a:rPr>
              <a:t>and</a:t>
            </a:r>
            <a:r>
              <a:rPr lang="en-US" i="0" dirty="0">
                <a:effectLst/>
                <a:latin typeface="Aptos Narrow" panose="020B0004020202020204" pitchFamily="34" charset="0"/>
              </a:rPr>
              <a:t> candidate can apply for specific job.</a:t>
            </a:r>
          </a:p>
          <a:p>
            <a:endParaRPr lang="en-US" i="0" dirty="0">
              <a:effectLst/>
              <a:latin typeface="Aptos Narrow" panose="020B0004020202020204" pitchFamily="34" charset="0"/>
            </a:endParaRPr>
          </a:p>
          <a:p>
            <a:r>
              <a:rPr lang="en-US" i="0" dirty="0">
                <a:effectLst/>
                <a:latin typeface="Aptos Narrow" panose="020B0004020202020204" pitchFamily="34" charset="0"/>
              </a:rPr>
              <a:t>         c) Job Applications: Candidate can see his job application status in applied jobs section.</a:t>
            </a:r>
          </a:p>
          <a:p>
            <a:r>
              <a:rPr lang="en-US" dirty="0">
                <a:latin typeface="Aptos Narrow" panose="020B0004020202020204" pitchFamily="34" charset="0"/>
              </a:rPr>
              <a:t>			</a:t>
            </a:r>
            <a:endParaRPr lang="en-IN" i="0" dirty="0"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2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 txBox="1">
            <a:spLocks noGrp="1"/>
          </p:cNvSpPr>
          <p:nvPr>
            <p:ph type="title"/>
          </p:nvPr>
        </p:nvSpPr>
        <p:spPr>
          <a:xfrm>
            <a:off x="652170" y="479023"/>
            <a:ext cx="54209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Project Structure</a:t>
            </a:r>
            <a:endParaRPr sz="2800" dirty="0"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7272533" y="316095"/>
            <a:ext cx="1311034" cy="1375463"/>
            <a:chOff x="7366561" y="414828"/>
            <a:chExt cx="1122845" cy="1178026"/>
          </a:xfrm>
        </p:grpSpPr>
        <p:sp>
          <p:nvSpPr>
            <p:cNvPr id="476" name="Google Shape;476;p32"/>
            <p:cNvSpPr/>
            <p:nvPr/>
          </p:nvSpPr>
          <p:spPr>
            <a:xfrm>
              <a:off x="7366561" y="414828"/>
              <a:ext cx="1122845" cy="1178026"/>
            </a:xfrm>
            <a:custGeom>
              <a:avLst/>
              <a:gdLst/>
              <a:ahLst/>
              <a:cxnLst/>
              <a:rect l="l" t="t" r="r" b="b"/>
              <a:pathLst>
                <a:path w="76022" h="79758" extrusionOk="0">
                  <a:moveTo>
                    <a:pt x="31590" y="0"/>
                  </a:moveTo>
                  <a:cubicBezTo>
                    <a:pt x="10408" y="11575"/>
                    <a:pt x="21183" y="41964"/>
                    <a:pt x="1" y="53505"/>
                  </a:cubicBezTo>
                  <a:cubicBezTo>
                    <a:pt x="14811" y="62278"/>
                    <a:pt x="29589" y="70984"/>
                    <a:pt x="44399" y="79757"/>
                  </a:cubicBezTo>
                  <a:cubicBezTo>
                    <a:pt x="65581" y="68216"/>
                    <a:pt x="54840" y="37794"/>
                    <a:pt x="76022" y="26252"/>
                  </a:cubicBezTo>
                  <a:cubicBezTo>
                    <a:pt x="61211" y="17479"/>
                    <a:pt x="46401" y="8773"/>
                    <a:pt x="31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7625228" y="487245"/>
              <a:ext cx="441461" cy="578438"/>
            </a:xfrm>
            <a:custGeom>
              <a:avLst/>
              <a:gdLst/>
              <a:ahLst/>
              <a:cxnLst/>
              <a:rect l="l" t="t" r="r" b="b"/>
              <a:pathLst>
                <a:path w="29889" h="39163" extrusionOk="0">
                  <a:moveTo>
                    <a:pt x="12743" y="1"/>
                  </a:moveTo>
                  <a:cubicBezTo>
                    <a:pt x="4337" y="7206"/>
                    <a:pt x="2869" y="18514"/>
                    <a:pt x="0" y="29022"/>
                  </a:cubicBezTo>
                  <a:lnTo>
                    <a:pt x="17146" y="39162"/>
                  </a:lnTo>
                  <a:cubicBezTo>
                    <a:pt x="20015" y="28655"/>
                    <a:pt x="21516" y="17347"/>
                    <a:pt x="29888" y="10141"/>
                  </a:cubicBezTo>
                  <a:lnTo>
                    <a:pt x="12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8085890" y="664131"/>
              <a:ext cx="295622" cy="183783"/>
            </a:xfrm>
            <a:custGeom>
              <a:avLst/>
              <a:gdLst/>
              <a:ahLst/>
              <a:cxnLst/>
              <a:rect l="l" t="t" r="r" b="b"/>
              <a:pathLst>
                <a:path w="20015" h="12443" extrusionOk="0">
                  <a:moveTo>
                    <a:pt x="1835" y="0"/>
                  </a:moveTo>
                  <a:cubicBezTo>
                    <a:pt x="1168" y="534"/>
                    <a:pt x="567" y="1101"/>
                    <a:pt x="0" y="1735"/>
                  </a:cubicBezTo>
                  <a:cubicBezTo>
                    <a:pt x="6071" y="5270"/>
                    <a:pt x="12142" y="8873"/>
                    <a:pt x="18180" y="12442"/>
                  </a:cubicBezTo>
                  <a:cubicBezTo>
                    <a:pt x="18714" y="11875"/>
                    <a:pt x="19348" y="11275"/>
                    <a:pt x="20015" y="10708"/>
                  </a:cubicBezTo>
                  <a:cubicBezTo>
                    <a:pt x="13910" y="7172"/>
                    <a:pt x="7873" y="3569"/>
                    <a:pt x="1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8052391" y="711912"/>
              <a:ext cx="161111" cy="105458"/>
            </a:xfrm>
            <a:custGeom>
              <a:avLst/>
              <a:gdLst/>
              <a:ahLst/>
              <a:cxnLst/>
              <a:rect l="l" t="t" r="r" b="b"/>
              <a:pathLst>
                <a:path w="10908" h="7140" extrusionOk="0">
                  <a:moveTo>
                    <a:pt x="967" y="1"/>
                  </a:moveTo>
                  <a:cubicBezTo>
                    <a:pt x="634" y="434"/>
                    <a:pt x="300" y="835"/>
                    <a:pt x="0" y="1268"/>
                  </a:cubicBezTo>
                  <a:cubicBezTo>
                    <a:pt x="3302" y="3203"/>
                    <a:pt x="6638" y="5171"/>
                    <a:pt x="9941" y="7139"/>
                  </a:cubicBezTo>
                  <a:cubicBezTo>
                    <a:pt x="10241" y="6672"/>
                    <a:pt x="10574" y="6272"/>
                    <a:pt x="10908" y="5872"/>
                  </a:cubicBezTo>
                  <a:cubicBezTo>
                    <a:pt x="7606" y="3937"/>
                    <a:pt x="4270" y="1969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7613899" y="930670"/>
              <a:ext cx="153726" cy="109387"/>
            </a:xfrm>
            <a:custGeom>
              <a:avLst/>
              <a:gdLst/>
              <a:ahLst/>
              <a:cxnLst/>
              <a:rect l="l" t="t" r="r" b="b"/>
              <a:pathLst>
                <a:path w="10408" h="7406" extrusionOk="0">
                  <a:moveTo>
                    <a:pt x="467" y="0"/>
                  </a:moveTo>
                  <a:cubicBezTo>
                    <a:pt x="300" y="501"/>
                    <a:pt x="167" y="1034"/>
                    <a:pt x="0" y="1535"/>
                  </a:cubicBezTo>
                  <a:cubicBezTo>
                    <a:pt x="3303" y="3503"/>
                    <a:pt x="6638" y="5471"/>
                    <a:pt x="9941" y="7406"/>
                  </a:cubicBezTo>
                  <a:cubicBezTo>
                    <a:pt x="10107" y="6905"/>
                    <a:pt x="10274" y="6405"/>
                    <a:pt x="10408" y="5871"/>
                  </a:cubicBezTo>
                  <a:cubicBezTo>
                    <a:pt x="7105" y="3903"/>
                    <a:pt x="3770" y="1968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7607977" y="963681"/>
              <a:ext cx="256703" cy="161126"/>
            </a:xfrm>
            <a:custGeom>
              <a:avLst/>
              <a:gdLst/>
              <a:ahLst/>
              <a:cxnLst/>
              <a:rect l="l" t="t" r="r" b="b"/>
              <a:pathLst>
                <a:path w="17380" h="10909" extrusionOk="0">
                  <a:moveTo>
                    <a:pt x="234" y="0"/>
                  </a:moveTo>
                  <a:lnTo>
                    <a:pt x="1" y="767"/>
                  </a:lnTo>
                  <a:lnTo>
                    <a:pt x="17146" y="10908"/>
                  </a:lnTo>
                  <a:lnTo>
                    <a:pt x="17380" y="1014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600592" y="984861"/>
              <a:ext cx="256703" cy="160639"/>
            </a:xfrm>
            <a:custGeom>
              <a:avLst/>
              <a:gdLst/>
              <a:ahLst/>
              <a:cxnLst/>
              <a:rect l="l" t="t" r="r" b="b"/>
              <a:pathLst>
                <a:path w="17380" h="10876" extrusionOk="0">
                  <a:moveTo>
                    <a:pt x="234" y="1"/>
                  </a:moveTo>
                  <a:lnTo>
                    <a:pt x="1" y="734"/>
                  </a:lnTo>
                  <a:lnTo>
                    <a:pt x="17146" y="10875"/>
                  </a:lnTo>
                  <a:lnTo>
                    <a:pt x="17380" y="1014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8028730" y="761672"/>
              <a:ext cx="272964" cy="165070"/>
            </a:xfrm>
            <a:custGeom>
              <a:avLst/>
              <a:gdLst/>
              <a:ahLst/>
              <a:cxnLst/>
              <a:rect l="l" t="t" r="r" b="b"/>
              <a:pathLst>
                <a:path w="18481" h="11176" extrusionOk="0">
                  <a:moveTo>
                    <a:pt x="268" y="1"/>
                  </a:moveTo>
                  <a:cubicBezTo>
                    <a:pt x="168" y="134"/>
                    <a:pt x="68" y="301"/>
                    <a:pt x="1" y="468"/>
                  </a:cubicBezTo>
                  <a:cubicBezTo>
                    <a:pt x="6072" y="4004"/>
                    <a:pt x="12110" y="7606"/>
                    <a:pt x="18181" y="11175"/>
                  </a:cubicBezTo>
                  <a:cubicBezTo>
                    <a:pt x="18247" y="11009"/>
                    <a:pt x="18347" y="10909"/>
                    <a:pt x="18481" y="10742"/>
                  </a:cubicBezTo>
                  <a:cubicBezTo>
                    <a:pt x="12376" y="7173"/>
                    <a:pt x="6339" y="3603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8009026" y="799616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lnTo>
                    <a:pt x="1" y="501"/>
                  </a:lnTo>
                  <a:cubicBezTo>
                    <a:pt x="6072" y="4037"/>
                    <a:pt x="12143" y="7606"/>
                    <a:pt x="18180" y="11208"/>
                  </a:cubicBezTo>
                  <a:lnTo>
                    <a:pt x="18414" y="10708"/>
                  </a:lnTo>
                  <a:cubicBezTo>
                    <a:pt x="12343" y="7172"/>
                    <a:pt x="6272" y="3570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992765" y="839525"/>
              <a:ext cx="271487" cy="165557"/>
            </a:xfrm>
            <a:custGeom>
              <a:avLst/>
              <a:gdLst/>
              <a:ahLst/>
              <a:cxnLst/>
              <a:rect l="l" t="t" r="r" b="b"/>
              <a:pathLst>
                <a:path w="18381" h="11209" extrusionOk="0">
                  <a:moveTo>
                    <a:pt x="201" y="0"/>
                  </a:moveTo>
                  <a:cubicBezTo>
                    <a:pt x="134" y="167"/>
                    <a:pt x="101" y="334"/>
                    <a:pt x="1" y="501"/>
                  </a:cubicBezTo>
                  <a:cubicBezTo>
                    <a:pt x="6105" y="4036"/>
                    <a:pt x="12143" y="7639"/>
                    <a:pt x="18181" y="11208"/>
                  </a:cubicBezTo>
                  <a:cubicBezTo>
                    <a:pt x="18247" y="11041"/>
                    <a:pt x="18314" y="10875"/>
                    <a:pt x="18381" y="10708"/>
                  </a:cubicBezTo>
                  <a:cubicBezTo>
                    <a:pt x="12310" y="7172"/>
                    <a:pt x="6272" y="3569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7978482" y="879921"/>
              <a:ext cx="270985" cy="166547"/>
            </a:xfrm>
            <a:custGeom>
              <a:avLst/>
              <a:gdLst/>
              <a:ahLst/>
              <a:cxnLst/>
              <a:rect l="l" t="t" r="r" b="b"/>
              <a:pathLst>
                <a:path w="18347" h="11276" extrusionOk="0">
                  <a:moveTo>
                    <a:pt x="167" y="1"/>
                  </a:moveTo>
                  <a:cubicBezTo>
                    <a:pt x="134" y="167"/>
                    <a:pt x="67" y="401"/>
                    <a:pt x="0" y="568"/>
                  </a:cubicBezTo>
                  <a:cubicBezTo>
                    <a:pt x="6105" y="4103"/>
                    <a:pt x="12143" y="7673"/>
                    <a:pt x="18214" y="11275"/>
                  </a:cubicBezTo>
                  <a:cubicBezTo>
                    <a:pt x="18247" y="11108"/>
                    <a:pt x="18314" y="10942"/>
                    <a:pt x="18347" y="10742"/>
                  </a:cubicBezTo>
                  <a:cubicBezTo>
                    <a:pt x="12276" y="7172"/>
                    <a:pt x="6238" y="3603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7966164" y="92278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1" y="167"/>
                    <a:pt x="67" y="368"/>
                    <a:pt x="1" y="534"/>
                  </a:cubicBezTo>
                  <a:cubicBezTo>
                    <a:pt x="6105" y="4070"/>
                    <a:pt x="12143" y="7673"/>
                    <a:pt x="18214" y="11242"/>
                  </a:cubicBezTo>
                  <a:cubicBezTo>
                    <a:pt x="18247" y="11075"/>
                    <a:pt x="18280" y="10875"/>
                    <a:pt x="18347" y="10708"/>
                  </a:cubicBezTo>
                  <a:cubicBezTo>
                    <a:pt x="12276" y="7139"/>
                    <a:pt x="6238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54835" y="965646"/>
              <a:ext cx="270010" cy="166547"/>
            </a:xfrm>
            <a:custGeom>
              <a:avLst/>
              <a:gdLst/>
              <a:ahLst/>
              <a:cxnLst/>
              <a:rect l="l" t="t" r="r" b="b"/>
              <a:pathLst>
                <a:path w="18281" h="11276" extrusionOk="0">
                  <a:moveTo>
                    <a:pt x="100" y="1"/>
                  </a:moveTo>
                  <a:cubicBezTo>
                    <a:pt x="67" y="167"/>
                    <a:pt x="34" y="368"/>
                    <a:pt x="0" y="534"/>
                  </a:cubicBezTo>
                  <a:cubicBezTo>
                    <a:pt x="6071" y="4104"/>
                    <a:pt x="12109" y="7673"/>
                    <a:pt x="18180" y="11275"/>
                  </a:cubicBezTo>
                  <a:cubicBezTo>
                    <a:pt x="18213" y="11042"/>
                    <a:pt x="18247" y="10875"/>
                    <a:pt x="18280" y="10708"/>
                  </a:cubicBezTo>
                  <a:cubicBezTo>
                    <a:pt x="12209" y="7172"/>
                    <a:pt x="6171" y="3603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943994" y="1009010"/>
              <a:ext cx="270498" cy="166044"/>
            </a:xfrm>
            <a:custGeom>
              <a:avLst/>
              <a:gdLst/>
              <a:ahLst/>
              <a:cxnLst/>
              <a:rect l="l" t="t" r="r" b="b"/>
              <a:pathLst>
                <a:path w="18314" h="11242" extrusionOk="0">
                  <a:moveTo>
                    <a:pt x="134" y="0"/>
                  </a:moveTo>
                  <a:cubicBezTo>
                    <a:pt x="101" y="167"/>
                    <a:pt x="67" y="367"/>
                    <a:pt x="0" y="534"/>
                  </a:cubicBezTo>
                  <a:cubicBezTo>
                    <a:pt x="6105" y="4070"/>
                    <a:pt x="12142" y="7672"/>
                    <a:pt x="18180" y="11241"/>
                  </a:cubicBezTo>
                  <a:cubicBezTo>
                    <a:pt x="18247" y="11075"/>
                    <a:pt x="18280" y="10875"/>
                    <a:pt x="18314" y="10708"/>
                  </a:cubicBezTo>
                  <a:cubicBezTo>
                    <a:pt x="12243" y="7139"/>
                    <a:pt x="6172" y="3569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933153" y="1051873"/>
              <a:ext cx="270498" cy="166532"/>
            </a:xfrm>
            <a:custGeom>
              <a:avLst/>
              <a:gdLst/>
              <a:ahLst/>
              <a:cxnLst/>
              <a:rect l="l" t="t" r="r" b="b"/>
              <a:pathLst>
                <a:path w="18314" h="11275" extrusionOk="0">
                  <a:moveTo>
                    <a:pt x="134" y="0"/>
                  </a:moveTo>
                  <a:cubicBezTo>
                    <a:pt x="67" y="167"/>
                    <a:pt x="34" y="367"/>
                    <a:pt x="1" y="534"/>
                  </a:cubicBezTo>
                  <a:cubicBezTo>
                    <a:pt x="6072" y="4103"/>
                    <a:pt x="12143" y="7672"/>
                    <a:pt x="18180" y="11275"/>
                  </a:cubicBezTo>
                  <a:cubicBezTo>
                    <a:pt x="18214" y="11108"/>
                    <a:pt x="18247" y="10941"/>
                    <a:pt x="18314" y="10708"/>
                  </a:cubicBezTo>
                  <a:cubicBezTo>
                    <a:pt x="12209" y="7172"/>
                    <a:pt x="6172" y="3603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921337" y="109522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0" y="167"/>
                    <a:pt x="33" y="368"/>
                    <a:pt x="0" y="534"/>
                  </a:cubicBezTo>
                  <a:cubicBezTo>
                    <a:pt x="6104" y="4070"/>
                    <a:pt x="12142" y="7673"/>
                    <a:pt x="18180" y="11242"/>
                  </a:cubicBezTo>
                  <a:cubicBezTo>
                    <a:pt x="18213" y="11075"/>
                    <a:pt x="18313" y="10875"/>
                    <a:pt x="18347" y="10708"/>
                  </a:cubicBezTo>
                  <a:cubicBezTo>
                    <a:pt x="12275" y="7139"/>
                    <a:pt x="6204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7909019" y="1137598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0"/>
                  </a:moveTo>
                  <a:cubicBezTo>
                    <a:pt x="134" y="167"/>
                    <a:pt x="33" y="367"/>
                    <a:pt x="0" y="534"/>
                  </a:cubicBezTo>
                  <a:cubicBezTo>
                    <a:pt x="6104" y="4070"/>
                    <a:pt x="12142" y="7672"/>
                    <a:pt x="18180" y="11242"/>
                  </a:cubicBezTo>
                  <a:cubicBezTo>
                    <a:pt x="18213" y="11042"/>
                    <a:pt x="18280" y="10875"/>
                    <a:pt x="18347" y="10708"/>
                  </a:cubicBezTo>
                  <a:cubicBezTo>
                    <a:pt x="12276" y="7172"/>
                    <a:pt x="6205" y="357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7894234" y="1178984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01" y="0"/>
                  </a:moveTo>
                  <a:cubicBezTo>
                    <a:pt x="134" y="167"/>
                    <a:pt x="100" y="334"/>
                    <a:pt x="0" y="501"/>
                  </a:cubicBezTo>
                  <a:cubicBezTo>
                    <a:pt x="6105" y="4037"/>
                    <a:pt x="12142" y="7606"/>
                    <a:pt x="18180" y="11208"/>
                  </a:cubicBezTo>
                  <a:cubicBezTo>
                    <a:pt x="18280" y="11042"/>
                    <a:pt x="18314" y="10875"/>
                    <a:pt x="18414" y="10708"/>
                  </a:cubicBezTo>
                  <a:cubicBezTo>
                    <a:pt x="12309" y="7172"/>
                    <a:pt x="6272" y="357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7877485" y="1218892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cubicBezTo>
                    <a:pt x="167" y="167"/>
                    <a:pt x="100" y="334"/>
                    <a:pt x="0" y="501"/>
                  </a:cubicBezTo>
                  <a:cubicBezTo>
                    <a:pt x="6105" y="4036"/>
                    <a:pt x="12142" y="7639"/>
                    <a:pt x="18180" y="11208"/>
                  </a:cubicBezTo>
                  <a:cubicBezTo>
                    <a:pt x="18280" y="11042"/>
                    <a:pt x="18347" y="10875"/>
                    <a:pt x="18413" y="10708"/>
                  </a:cubicBezTo>
                  <a:cubicBezTo>
                    <a:pt x="12309" y="7172"/>
                    <a:pt x="6271" y="3569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5" name="Google Shape;495;p32"/>
          <p:cNvGrpSpPr/>
          <p:nvPr/>
        </p:nvGrpSpPr>
        <p:grpSpPr>
          <a:xfrm rot="-2359443">
            <a:off x="6931424" y="640932"/>
            <a:ext cx="996381" cy="1084800"/>
            <a:chOff x="-6741300" y="-6909975"/>
            <a:chExt cx="2595200" cy="2825500"/>
          </a:xfrm>
        </p:grpSpPr>
        <p:sp>
          <p:nvSpPr>
            <p:cNvPr id="496" name="Google Shape;496;p32"/>
            <p:cNvSpPr/>
            <p:nvPr/>
          </p:nvSpPr>
          <p:spPr>
            <a:xfrm>
              <a:off x="-6741300" y="-6909975"/>
              <a:ext cx="2595200" cy="2825500"/>
            </a:xfrm>
            <a:custGeom>
              <a:avLst/>
              <a:gdLst/>
              <a:ahLst/>
              <a:cxnLst/>
              <a:rect l="l" t="t" r="r" b="b"/>
              <a:pathLst>
                <a:path w="103808" h="113020" extrusionOk="0">
                  <a:moveTo>
                    <a:pt x="46598" y="0"/>
                  </a:moveTo>
                  <a:cubicBezTo>
                    <a:pt x="45876" y="0"/>
                    <a:pt x="45174" y="372"/>
                    <a:pt x="44765" y="1053"/>
                  </a:cubicBezTo>
                  <a:lnTo>
                    <a:pt x="534" y="78609"/>
                  </a:lnTo>
                  <a:cubicBezTo>
                    <a:pt x="0" y="79610"/>
                    <a:pt x="334" y="80877"/>
                    <a:pt x="1334" y="81444"/>
                  </a:cubicBezTo>
                  <a:lnTo>
                    <a:pt x="56207" y="112767"/>
                  </a:lnTo>
                  <a:cubicBezTo>
                    <a:pt x="56527" y="112937"/>
                    <a:pt x="56870" y="113019"/>
                    <a:pt x="57209" y="113019"/>
                  </a:cubicBezTo>
                  <a:cubicBezTo>
                    <a:pt x="57932" y="113019"/>
                    <a:pt x="58634" y="112647"/>
                    <a:pt x="59042" y="111966"/>
                  </a:cubicBezTo>
                  <a:lnTo>
                    <a:pt x="103274" y="34411"/>
                  </a:lnTo>
                  <a:cubicBezTo>
                    <a:pt x="103808" y="33410"/>
                    <a:pt x="103474" y="32142"/>
                    <a:pt x="102473" y="31575"/>
                  </a:cubicBezTo>
                  <a:lnTo>
                    <a:pt x="47601" y="253"/>
                  </a:lnTo>
                  <a:cubicBezTo>
                    <a:pt x="47281" y="82"/>
                    <a:pt x="46938" y="0"/>
                    <a:pt x="46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-5623850" y="-6645150"/>
              <a:ext cx="1205900" cy="693850"/>
            </a:xfrm>
            <a:custGeom>
              <a:avLst/>
              <a:gdLst/>
              <a:ahLst/>
              <a:cxnLst/>
              <a:rect l="l" t="t" r="r" b="b"/>
              <a:pathLst>
                <a:path w="48236" h="27754" extrusionOk="0">
                  <a:moveTo>
                    <a:pt x="101" y="434"/>
                  </a:moveTo>
                  <a:lnTo>
                    <a:pt x="47902" y="27687"/>
                  </a:lnTo>
                  <a:cubicBezTo>
                    <a:pt x="48002" y="27754"/>
                    <a:pt x="48102" y="27754"/>
                    <a:pt x="48202" y="27620"/>
                  </a:cubicBezTo>
                  <a:cubicBezTo>
                    <a:pt x="48235" y="27520"/>
                    <a:pt x="48235" y="27387"/>
                    <a:pt x="48102" y="27320"/>
                  </a:cubicBezTo>
                  <a:lnTo>
                    <a:pt x="334" y="34"/>
                  </a:lnTo>
                  <a:cubicBezTo>
                    <a:pt x="234" y="1"/>
                    <a:pt x="101" y="1"/>
                    <a:pt x="34" y="134"/>
                  </a:cubicBezTo>
                  <a:cubicBezTo>
                    <a:pt x="1" y="201"/>
                    <a:pt x="34" y="334"/>
                    <a:pt x="101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-5677225" y="-6550925"/>
              <a:ext cx="768075" cy="442850"/>
            </a:xfrm>
            <a:custGeom>
              <a:avLst/>
              <a:gdLst/>
              <a:ahLst/>
              <a:cxnLst/>
              <a:rect l="l" t="t" r="r" b="b"/>
              <a:pathLst>
                <a:path w="30723" h="17714" extrusionOk="0">
                  <a:moveTo>
                    <a:pt x="134" y="401"/>
                  </a:moveTo>
                  <a:lnTo>
                    <a:pt x="30389" y="17680"/>
                  </a:lnTo>
                  <a:cubicBezTo>
                    <a:pt x="30489" y="17714"/>
                    <a:pt x="30589" y="17714"/>
                    <a:pt x="30689" y="17580"/>
                  </a:cubicBezTo>
                  <a:cubicBezTo>
                    <a:pt x="30723" y="17513"/>
                    <a:pt x="30723" y="17380"/>
                    <a:pt x="30589" y="17280"/>
                  </a:cubicBezTo>
                  <a:lnTo>
                    <a:pt x="334" y="34"/>
                  </a:lnTo>
                  <a:cubicBezTo>
                    <a:pt x="234" y="1"/>
                    <a:pt x="134" y="1"/>
                    <a:pt x="34" y="101"/>
                  </a:cubicBezTo>
                  <a:cubicBezTo>
                    <a:pt x="1" y="201"/>
                    <a:pt x="1" y="335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-4883325" y="-6098100"/>
              <a:ext cx="384475" cy="224350"/>
            </a:xfrm>
            <a:custGeom>
              <a:avLst/>
              <a:gdLst/>
              <a:ahLst/>
              <a:cxnLst/>
              <a:rect l="l" t="t" r="r" b="b"/>
              <a:pathLst>
                <a:path w="15379" h="8974" extrusionOk="0">
                  <a:moveTo>
                    <a:pt x="368" y="68"/>
                  </a:moveTo>
                  <a:cubicBezTo>
                    <a:pt x="268" y="1"/>
                    <a:pt x="134" y="1"/>
                    <a:pt x="68" y="134"/>
                  </a:cubicBezTo>
                  <a:cubicBezTo>
                    <a:pt x="1" y="234"/>
                    <a:pt x="1" y="334"/>
                    <a:pt x="134" y="435"/>
                  </a:cubicBezTo>
                  <a:lnTo>
                    <a:pt x="15045" y="8941"/>
                  </a:lnTo>
                  <a:cubicBezTo>
                    <a:pt x="15112" y="8974"/>
                    <a:pt x="15245" y="8974"/>
                    <a:pt x="15312" y="8841"/>
                  </a:cubicBezTo>
                  <a:cubicBezTo>
                    <a:pt x="15379" y="8774"/>
                    <a:pt x="15379" y="8640"/>
                    <a:pt x="15245" y="85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-5731425" y="-6457525"/>
              <a:ext cx="1068300" cy="613800"/>
            </a:xfrm>
            <a:custGeom>
              <a:avLst/>
              <a:gdLst/>
              <a:ahLst/>
              <a:cxnLst/>
              <a:rect l="l" t="t" r="r" b="b"/>
              <a:pathLst>
                <a:path w="42732" h="24552" extrusionOk="0">
                  <a:moveTo>
                    <a:pt x="167" y="435"/>
                  </a:moveTo>
                  <a:lnTo>
                    <a:pt x="42398" y="24519"/>
                  </a:lnTo>
                  <a:cubicBezTo>
                    <a:pt x="42498" y="24552"/>
                    <a:pt x="42598" y="24552"/>
                    <a:pt x="42698" y="24452"/>
                  </a:cubicBezTo>
                  <a:cubicBezTo>
                    <a:pt x="42731" y="24352"/>
                    <a:pt x="42731" y="24218"/>
                    <a:pt x="42598" y="24152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34"/>
                    <a:pt x="34" y="335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-5784800" y="-6363275"/>
              <a:ext cx="886500" cy="510375"/>
            </a:xfrm>
            <a:custGeom>
              <a:avLst/>
              <a:gdLst/>
              <a:ahLst/>
              <a:cxnLst/>
              <a:rect l="l" t="t" r="r" b="b"/>
              <a:pathLst>
                <a:path w="35460" h="20415" extrusionOk="0">
                  <a:moveTo>
                    <a:pt x="134" y="401"/>
                  </a:moveTo>
                  <a:lnTo>
                    <a:pt x="35126" y="20382"/>
                  </a:lnTo>
                  <a:cubicBezTo>
                    <a:pt x="35193" y="20415"/>
                    <a:pt x="35326" y="20415"/>
                    <a:pt x="35426" y="20282"/>
                  </a:cubicBezTo>
                  <a:cubicBezTo>
                    <a:pt x="35459" y="20215"/>
                    <a:pt x="35459" y="20081"/>
                    <a:pt x="35326" y="20015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34" y="100"/>
                  </a:cubicBezTo>
                  <a:cubicBezTo>
                    <a:pt x="1" y="200"/>
                    <a:pt x="34" y="334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-5838175" y="-6270725"/>
              <a:ext cx="1094975" cy="629650"/>
            </a:xfrm>
            <a:custGeom>
              <a:avLst/>
              <a:gdLst/>
              <a:ahLst/>
              <a:cxnLst/>
              <a:rect l="l" t="t" r="r" b="b"/>
              <a:pathLst>
                <a:path w="43799" h="25186" extrusionOk="0">
                  <a:moveTo>
                    <a:pt x="134" y="401"/>
                  </a:moveTo>
                  <a:lnTo>
                    <a:pt x="43465" y="25152"/>
                  </a:lnTo>
                  <a:cubicBezTo>
                    <a:pt x="43565" y="25186"/>
                    <a:pt x="43665" y="25186"/>
                    <a:pt x="43765" y="25052"/>
                  </a:cubicBezTo>
                  <a:cubicBezTo>
                    <a:pt x="43799" y="24986"/>
                    <a:pt x="43799" y="24852"/>
                    <a:pt x="43665" y="24752"/>
                  </a:cubicBezTo>
                  <a:lnTo>
                    <a:pt x="334" y="34"/>
                  </a:lnTo>
                  <a:cubicBezTo>
                    <a:pt x="268" y="1"/>
                    <a:pt x="134" y="1"/>
                    <a:pt x="68" y="134"/>
                  </a:cubicBezTo>
                  <a:cubicBezTo>
                    <a:pt x="1" y="268"/>
                    <a:pt x="68" y="368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-5892375" y="-6177325"/>
              <a:ext cx="919025" cy="528750"/>
            </a:xfrm>
            <a:custGeom>
              <a:avLst/>
              <a:gdLst/>
              <a:ahLst/>
              <a:cxnLst/>
              <a:rect l="l" t="t" r="r" b="b"/>
              <a:pathLst>
                <a:path w="36761" h="21150" extrusionOk="0">
                  <a:moveTo>
                    <a:pt x="167" y="435"/>
                  </a:moveTo>
                  <a:lnTo>
                    <a:pt x="36427" y="21116"/>
                  </a:lnTo>
                  <a:cubicBezTo>
                    <a:pt x="36493" y="21149"/>
                    <a:pt x="36627" y="21149"/>
                    <a:pt x="36694" y="21016"/>
                  </a:cubicBezTo>
                  <a:cubicBezTo>
                    <a:pt x="36760" y="20949"/>
                    <a:pt x="36760" y="20816"/>
                    <a:pt x="36627" y="20749"/>
                  </a:cubicBezTo>
                  <a:lnTo>
                    <a:pt x="401" y="68"/>
                  </a:lnTo>
                  <a:cubicBezTo>
                    <a:pt x="301" y="1"/>
                    <a:pt x="167" y="1"/>
                    <a:pt x="101" y="134"/>
                  </a:cubicBezTo>
                  <a:cubicBezTo>
                    <a:pt x="1" y="268"/>
                    <a:pt x="67" y="401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-5944900" y="-6083075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00" y="401"/>
                  </a:moveTo>
                  <a:lnTo>
                    <a:pt x="40196" y="23250"/>
                  </a:lnTo>
                  <a:cubicBezTo>
                    <a:pt x="40262" y="23317"/>
                    <a:pt x="40396" y="23317"/>
                    <a:pt x="40462" y="23184"/>
                  </a:cubicBezTo>
                  <a:cubicBezTo>
                    <a:pt x="40529" y="23084"/>
                    <a:pt x="40529" y="22983"/>
                    <a:pt x="40396" y="22883"/>
                  </a:cubicBezTo>
                  <a:lnTo>
                    <a:pt x="334" y="34"/>
                  </a:lnTo>
                  <a:cubicBezTo>
                    <a:pt x="234" y="0"/>
                    <a:pt x="100" y="0"/>
                    <a:pt x="34" y="134"/>
                  </a:cubicBezTo>
                  <a:cubicBezTo>
                    <a:pt x="0" y="267"/>
                    <a:pt x="34" y="367"/>
                    <a:pt x="100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5998275" y="-5989675"/>
              <a:ext cx="825600" cy="477025"/>
            </a:xfrm>
            <a:custGeom>
              <a:avLst/>
              <a:gdLst/>
              <a:ahLst/>
              <a:cxnLst/>
              <a:rect l="l" t="t" r="r" b="b"/>
              <a:pathLst>
                <a:path w="33024" h="19081" extrusionOk="0">
                  <a:moveTo>
                    <a:pt x="134" y="434"/>
                  </a:moveTo>
                  <a:lnTo>
                    <a:pt x="32690" y="19047"/>
                  </a:lnTo>
                  <a:cubicBezTo>
                    <a:pt x="32790" y="19081"/>
                    <a:pt x="32890" y="19081"/>
                    <a:pt x="32991" y="18947"/>
                  </a:cubicBezTo>
                  <a:cubicBezTo>
                    <a:pt x="33024" y="18847"/>
                    <a:pt x="33024" y="18747"/>
                    <a:pt x="32890" y="18647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0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5126825" y="-5491000"/>
              <a:ext cx="203500" cy="120950"/>
            </a:xfrm>
            <a:custGeom>
              <a:avLst/>
              <a:gdLst/>
              <a:ahLst/>
              <a:cxnLst/>
              <a:rect l="l" t="t" r="r" b="b"/>
              <a:pathLst>
                <a:path w="8140" h="4838" extrusionOk="0">
                  <a:moveTo>
                    <a:pt x="334" y="34"/>
                  </a:moveTo>
                  <a:cubicBezTo>
                    <a:pt x="234" y="1"/>
                    <a:pt x="134" y="1"/>
                    <a:pt x="34" y="134"/>
                  </a:cubicBezTo>
                  <a:cubicBezTo>
                    <a:pt x="1" y="201"/>
                    <a:pt x="1" y="335"/>
                    <a:pt x="134" y="435"/>
                  </a:cubicBezTo>
                  <a:lnTo>
                    <a:pt x="7806" y="4804"/>
                  </a:lnTo>
                  <a:cubicBezTo>
                    <a:pt x="7873" y="4838"/>
                    <a:pt x="8006" y="4838"/>
                    <a:pt x="8073" y="4704"/>
                  </a:cubicBezTo>
                  <a:cubicBezTo>
                    <a:pt x="8140" y="4638"/>
                    <a:pt x="8140" y="4504"/>
                    <a:pt x="8006" y="4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6052475" y="-5895450"/>
              <a:ext cx="1155000" cy="663000"/>
            </a:xfrm>
            <a:custGeom>
              <a:avLst/>
              <a:gdLst/>
              <a:ahLst/>
              <a:cxnLst/>
              <a:rect l="l" t="t" r="r" b="b"/>
              <a:pathLst>
                <a:path w="46200" h="26520" extrusionOk="0">
                  <a:moveTo>
                    <a:pt x="167" y="401"/>
                  </a:moveTo>
                  <a:lnTo>
                    <a:pt x="45866" y="26486"/>
                  </a:lnTo>
                  <a:cubicBezTo>
                    <a:pt x="45966" y="26520"/>
                    <a:pt x="46066" y="26520"/>
                    <a:pt x="46166" y="26386"/>
                  </a:cubicBezTo>
                  <a:cubicBezTo>
                    <a:pt x="46200" y="26320"/>
                    <a:pt x="46200" y="26186"/>
                    <a:pt x="46066" y="26086"/>
                  </a:cubicBezTo>
                  <a:lnTo>
                    <a:pt x="367" y="34"/>
                  </a:lnTo>
                  <a:cubicBezTo>
                    <a:pt x="300" y="1"/>
                    <a:pt x="167" y="1"/>
                    <a:pt x="67" y="134"/>
                  </a:cubicBezTo>
                  <a:cubicBezTo>
                    <a:pt x="0" y="268"/>
                    <a:pt x="33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6105025" y="-5800375"/>
              <a:ext cx="1206725" cy="693025"/>
            </a:xfrm>
            <a:custGeom>
              <a:avLst/>
              <a:gdLst/>
              <a:ahLst/>
              <a:cxnLst/>
              <a:rect l="l" t="t" r="r" b="b"/>
              <a:pathLst>
                <a:path w="48269" h="27721" extrusionOk="0">
                  <a:moveTo>
                    <a:pt x="48135" y="27320"/>
                  </a:moveTo>
                  <a:lnTo>
                    <a:pt x="334" y="34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47935" y="27687"/>
                  </a:lnTo>
                  <a:cubicBezTo>
                    <a:pt x="48002" y="27720"/>
                    <a:pt x="48135" y="27720"/>
                    <a:pt x="48235" y="27587"/>
                  </a:cubicBezTo>
                  <a:cubicBezTo>
                    <a:pt x="48268" y="27453"/>
                    <a:pt x="48202" y="27353"/>
                    <a:pt x="48135" y="273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-6159225" y="-5707800"/>
              <a:ext cx="768900" cy="442825"/>
            </a:xfrm>
            <a:custGeom>
              <a:avLst/>
              <a:gdLst/>
              <a:ahLst/>
              <a:cxnLst/>
              <a:rect l="l" t="t" r="r" b="b"/>
              <a:pathLst>
                <a:path w="30756" h="17713" extrusionOk="0">
                  <a:moveTo>
                    <a:pt x="134" y="400"/>
                  </a:moveTo>
                  <a:lnTo>
                    <a:pt x="30422" y="17679"/>
                  </a:lnTo>
                  <a:cubicBezTo>
                    <a:pt x="30489" y="17713"/>
                    <a:pt x="30622" y="17713"/>
                    <a:pt x="30689" y="17579"/>
                  </a:cubicBezTo>
                  <a:cubicBezTo>
                    <a:pt x="30756" y="17513"/>
                    <a:pt x="30756" y="17379"/>
                    <a:pt x="30622" y="17312"/>
                  </a:cubicBezTo>
                  <a:lnTo>
                    <a:pt x="334" y="33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0" y="267"/>
                    <a:pt x="67" y="367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-5364500" y="-5254150"/>
              <a:ext cx="383650" cy="224350"/>
            </a:xfrm>
            <a:custGeom>
              <a:avLst/>
              <a:gdLst/>
              <a:ahLst/>
              <a:cxnLst/>
              <a:rect l="l" t="t" r="r" b="b"/>
              <a:pathLst>
                <a:path w="15346" h="8974" extrusionOk="0">
                  <a:moveTo>
                    <a:pt x="15212" y="8540"/>
                  </a:moveTo>
                  <a:lnTo>
                    <a:pt x="334" y="34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15011" y="8907"/>
                  </a:lnTo>
                  <a:cubicBezTo>
                    <a:pt x="15112" y="8974"/>
                    <a:pt x="15212" y="8974"/>
                    <a:pt x="15312" y="8840"/>
                  </a:cubicBezTo>
                  <a:cubicBezTo>
                    <a:pt x="15345" y="8740"/>
                    <a:pt x="15312" y="8607"/>
                    <a:pt x="15212" y="8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-6213425" y="-5614400"/>
              <a:ext cx="1069125" cy="614625"/>
            </a:xfrm>
            <a:custGeom>
              <a:avLst/>
              <a:gdLst/>
              <a:ahLst/>
              <a:cxnLst/>
              <a:rect l="l" t="t" r="r" b="b"/>
              <a:pathLst>
                <a:path w="42765" h="24585" extrusionOk="0">
                  <a:moveTo>
                    <a:pt x="167" y="434"/>
                  </a:moveTo>
                  <a:lnTo>
                    <a:pt x="42430" y="24518"/>
                  </a:lnTo>
                  <a:cubicBezTo>
                    <a:pt x="42497" y="24584"/>
                    <a:pt x="42631" y="24584"/>
                    <a:pt x="42731" y="24451"/>
                  </a:cubicBezTo>
                  <a:cubicBezTo>
                    <a:pt x="42764" y="24384"/>
                    <a:pt x="42764" y="24251"/>
                    <a:pt x="42631" y="24151"/>
                  </a:cubicBezTo>
                  <a:lnTo>
                    <a:pt x="400" y="67"/>
                  </a:lnTo>
                  <a:cubicBezTo>
                    <a:pt x="300" y="0"/>
                    <a:pt x="167" y="0"/>
                    <a:pt x="100" y="134"/>
                  </a:cubicBezTo>
                  <a:cubicBezTo>
                    <a:pt x="0" y="267"/>
                    <a:pt x="67" y="400"/>
                    <a:pt x="167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-6265975" y="-5520175"/>
              <a:ext cx="885650" cy="510400"/>
            </a:xfrm>
            <a:custGeom>
              <a:avLst/>
              <a:gdLst/>
              <a:ahLst/>
              <a:cxnLst/>
              <a:rect l="l" t="t" r="r" b="b"/>
              <a:pathLst>
                <a:path w="35426" h="20416" extrusionOk="0">
                  <a:moveTo>
                    <a:pt x="101" y="401"/>
                  </a:moveTo>
                  <a:lnTo>
                    <a:pt x="35092" y="20382"/>
                  </a:lnTo>
                  <a:cubicBezTo>
                    <a:pt x="35192" y="20415"/>
                    <a:pt x="35293" y="20415"/>
                    <a:pt x="35393" y="20315"/>
                  </a:cubicBezTo>
                  <a:cubicBezTo>
                    <a:pt x="35426" y="20215"/>
                    <a:pt x="35426" y="20082"/>
                    <a:pt x="35293" y="20015"/>
                  </a:cubicBezTo>
                  <a:lnTo>
                    <a:pt x="334" y="34"/>
                  </a:lnTo>
                  <a:cubicBezTo>
                    <a:pt x="234" y="0"/>
                    <a:pt x="101" y="0"/>
                    <a:pt x="34" y="134"/>
                  </a:cubicBezTo>
                  <a:cubicBezTo>
                    <a:pt x="1" y="267"/>
                    <a:pt x="34" y="367"/>
                    <a:pt x="101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-6319350" y="-5426775"/>
              <a:ext cx="1094150" cy="630475"/>
            </a:xfrm>
            <a:custGeom>
              <a:avLst/>
              <a:gdLst/>
              <a:ahLst/>
              <a:cxnLst/>
              <a:rect l="l" t="t" r="r" b="b"/>
              <a:pathLst>
                <a:path w="43766" h="25219" extrusionOk="0">
                  <a:moveTo>
                    <a:pt x="134" y="434"/>
                  </a:moveTo>
                  <a:lnTo>
                    <a:pt x="43432" y="25152"/>
                  </a:lnTo>
                  <a:cubicBezTo>
                    <a:pt x="43532" y="25219"/>
                    <a:pt x="43665" y="25219"/>
                    <a:pt x="43732" y="25085"/>
                  </a:cubicBezTo>
                  <a:cubicBezTo>
                    <a:pt x="43765" y="24985"/>
                    <a:pt x="43765" y="24885"/>
                    <a:pt x="43665" y="24785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-6373550" y="-5332550"/>
              <a:ext cx="918175" cy="528750"/>
            </a:xfrm>
            <a:custGeom>
              <a:avLst/>
              <a:gdLst/>
              <a:ahLst/>
              <a:cxnLst/>
              <a:rect l="l" t="t" r="r" b="b"/>
              <a:pathLst>
                <a:path w="36727" h="21150" extrusionOk="0">
                  <a:moveTo>
                    <a:pt x="167" y="401"/>
                  </a:moveTo>
                  <a:lnTo>
                    <a:pt x="36393" y="21116"/>
                  </a:lnTo>
                  <a:cubicBezTo>
                    <a:pt x="36493" y="21149"/>
                    <a:pt x="36593" y="21149"/>
                    <a:pt x="36693" y="21016"/>
                  </a:cubicBezTo>
                  <a:cubicBezTo>
                    <a:pt x="36727" y="20949"/>
                    <a:pt x="36727" y="20816"/>
                    <a:pt x="36593" y="20716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68"/>
                    <a:pt x="34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-6426925" y="-5239150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34" y="434"/>
                  </a:moveTo>
                  <a:lnTo>
                    <a:pt x="40196" y="23284"/>
                  </a:lnTo>
                  <a:cubicBezTo>
                    <a:pt x="40296" y="23318"/>
                    <a:pt x="40430" y="23318"/>
                    <a:pt x="40496" y="23217"/>
                  </a:cubicBezTo>
                  <a:cubicBezTo>
                    <a:pt x="40530" y="23117"/>
                    <a:pt x="40530" y="22984"/>
                    <a:pt x="40430" y="22917"/>
                  </a:cubicBezTo>
                  <a:lnTo>
                    <a:pt x="334" y="68"/>
                  </a:lnTo>
                  <a:cubicBezTo>
                    <a:pt x="268" y="1"/>
                    <a:pt x="134" y="1"/>
                    <a:pt x="34" y="134"/>
                  </a:cubicBezTo>
                  <a:cubicBezTo>
                    <a:pt x="1" y="234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-6480300" y="-5144900"/>
              <a:ext cx="826450" cy="476200"/>
            </a:xfrm>
            <a:custGeom>
              <a:avLst/>
              <a:gdLst/>
              <a:ahLst/>
              <a:cxnLst/>
              <a:rect l="l" t="t" r="r" b="b"/>
              <a:pathLst>
                <a:path w="33058" h="19048" extrusionOk="0">
                  <a:moveTo>
                    <a:pt x="134" y="400"/>
                  </a:moveTo>
                  <a:lnTo>
                    <a:pt x="32691" y="19014"/>
                  </a:lnTo>
                  <a:cubicBezTo>
                    <a:pt x="32791" y="19047"/>
                    <a:pt x="32924" y="19047"/>
                    <a:pt x="32991" y="18947"/>
                  </a:cubicBezTo>
                  <a:cubicBezTo>
                    <a:pt x="33058" y="18847"/>
                    <a:pt x="33058" y="18714"/>
                    <a:pt x="32924" y="18647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68" y="134"/>
                  </a:cubicBezTo>
                  <a:cubicBezTo>
                    <a:pt x="1" y="200"/>
                    <a:pt x="68" y="334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-5608825" y="-4647875"/>
              <a:ext cx="203500" cy="120925"/>
            </a:xfrm>
            <a:custGeom>
              <a:avLst/>
              <a:gdLst/>
              <a:ahLst/>
              <a:cxnLst/>
              <a:rect l="l" t="t" r="r" b="b"/>
              <a:pathLst>
                <a:path w="8140" h="4837" extrusionOk="0">
                  <a:moveTo>
                    <a:pt x="334" y="33"/>
                  </a:moveTo>
                  <a:cubicBezTo>
                    <a:pt x="267" y="0"/>
                    <a:pt x="134" y="0"/>
                    <a:pt x="67" y="134"/>
                  </a:cubicBezTo>
                  <a:cubicBezTo>
                    <a:pt x="0" y="200"/>
                    <a:pt x="0" y="334"/>
                    <a:pt x="134" y="434"/>
                  </a:cubicBezTo>
                  <a:lnTo>
                    <a:pt x="7806" y="4804"/>
                  </a:lnTo>
                  <a:cubicBezTo>
                    <a:pt x="7906" y="4837"/>
                    <a:pt x="8006" y="4837"/>
                    <a:pt x="8106" y="4703"/>
                  </a:cubicBezTo>
                  <a:cubicBezTo>
                    <a:pt x="8139" y="4637"/>
                    <a:pt x="8139" y="4503"/>
                    <a:pt x="8006" y="44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-6534500" y="-5051500"/>
              <a:ext cx="1154175" cy="663000"/>
            </a:xfrm>
            <a:custGeom>
              <a:avLst/>
              <a:gdLst/>
              <a:ahLst/>
              <a:cxnLst/>
              <a:rect l="l" t="t" r="r" b="b"/>
              <a:pathLst>
                <a:path w="46167" h="26520" extrusionOk="0">
                  <a:moveTo>
                    <a:pt x="46034" y="26119"/>
                  </a:moveTo>
                  <a:lnTo>
                    <a:pt x="334" y="67"/>
                  </a:lnTo>
                  <a:cubicBezTo>
                    <a:pt x="268" y="0"/>
                    <a:pt x="134" y="0"/>
                    <a:pt x="67" y="134"/>
                  </a:cubicBezTo>
                  <a:cubicBezTo>
                    <a:pt x="1" y="234"/>
                    <a:pt x="1" y="334"/>
                    <a:pt x="134" y="434"/>
                  </a:cubicBezTo>
                  <a:lnTo>
                    <a:pt x="45833" y="26486"/>
                  </a:lnTo>
                  <a:cubicBezTo>
                    <a:pt x="45933" y="26519"/>
                    <a:pt x="46034" y="26519"/>
                    <a:pt x="46134" y="26419"/>
                  </a:cubicBezTo>
                  <a:cubicBezTo>
                    <a:pt x="46167" y="26319"/>
                    <a:pt x="46167" y="26186"/>
                    <a:pt x="46034" y="261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-5521275" y="-6838500"/>
              <a:ext cx="329425" cy="404200"/>
            </a:xfrm>
            <a:custGeom>
              <a:avLst/>
              <a:gdLst/>
              <a:ahLst/>
              <a:cxnLst/>
              <a:rect l="l" t="t" r="r" b="b"/>
              <a:pathLst>
                <a:path w="13177" h="16168" extrusionOk="0">
                  <a:moveTo>
                    <a:pt x="8414" y="1"/>
                  </a:moveTo>
                  <a:cubicBezTo>
                    <a:pt x="7384" y="1"/>
                    <a:pt x="6360" y="375"/>
                    <a:pt x="5605" y="1263"/>
                  </a:cubicBezTo>
                  <a:lnTo>
                    <a:pt x="6939" y="2031"/>
                  </a:lnTo>
                  <a:cubicBezTo>
                    <a:pt x="7361" y="1642"/>
                    <a:pt x="7886" y="1476"/>
                    <a:pt x="8427" y="1476"/>
                  </a:cubicBezTo>
                  <a:cubicBezTo>
                    <a:pt x="8954" y="1476"/>
                    <a:pt x="9497" y="1634"/>
                    <a:pt x="9974" y="1897"/>
                  </a:cubicBezTo>
                  <a:cubicBezTo>
                    <a:pt x="11142" y="2564"/>
                    <a:pt x="11509" y="4032"/>
                    <a:pt x="10908" y="5199"/>
                  </a:cubicBezTo>
                  <a:lnTo>
                    <a:pt x="6305" y="13272"/>
                  </a:lnTo>
                  <a:cubicBezTo>
                    <a:pt x="5893" y="14048"/>
                    <a:pt x="5163" y="14648"/>
                    <a:pt x="4308" y="14648"/>
                  </a:cubicBezTo>
                  <a:cubicBezTo>
                    <a:pt x="3987" y="14648"/>
                    <a:pt x="3649" y="14564"/>
                    <a:pt x="3303" y="14373"/>
                  </a:cubicBezTo>
                  <a:cubicBezTo>
                    <a:pt x="2135" y="13706"/>
                    <a:pt x="1769" y="12238"/>
                    <a:pt x="2402" y="11070"/>
                  </a:cubicBezTo>
                  <a:lnTo>
                    <a:pt x="4437" y="7501"/>
                  </a:lnTo>
                  <a:cubicBezTo>
                    <a:pt x="4637" y="7101"/>
                    <a:pt x="4504" y="6701"/>
                    <a:pt x="4137" y="6500"/>
                  </a:cubicBezTo>
                  <a:cubicBezTo>
                    <a:pt x="4015" y="6423"/>
                    <a:pt x="3885" y="6385"/>
                    <a:pt x="3759" y="6385"/>
                  </a:cubicBezTo>
                  <a:cubicBezTo>
                    <a:pt x="3507" y="6385"/>
                    <a:pt x="3270" y="6534"/>
                    <a:pt x="3136" y="6801"/>
                  </a:cubicBezTo>
                  <a:lnTo>
                    <a:pt x="1101" y="10370"/>
                  </a:lnTo>
                  <a:cubicBezTo>
                    <a:pt x="1" y="12238"/>
                    <a:pt x="668" y="14640"/>
                    <a:pt x="2569" y="15707"/>
                  </a:cubicBezTo>
                  <a:cubicBezTo>
                    <a:pt x="3118" y="16018"/>
                    <a:pt x="3703" y="16168"/>
                    <a:pt x="4282" y="16168"/>
                  </a:cubicBezTo>
                  <a:cubicBezTo>
                    <a:pt x="5567" y="16168"/>
                    <a:pt x="6824" y="15429"/>
                    <a:pt x="7606" y="14072"/>
                  </a:cubicBezTo>
                  <a:lnTo>
                    <a:pt x="12176" y="6000"/>
                  </a:lnTo>
                  <a:cubicBezTo>
                    <a:pt x="13177" y="4065"/>
                    <a:pt x="12576" y="1664"/>
                    <a:pt x="10675" y="596"/>
                  </a:cubicBezTo>
                  <a:cubicBezTo>
                    <a:pt x="9995" y="220"/>
                    <a:pt x="9203" y="1"/>
                    <a:pt x="8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3EF615-AC46-C7AE-7358-2DB750C12281}"/>
              </a:ext>
            </a:extLst>
          </p:cNvPr>
          <p:cNvSpPr txBox="1"/>
          <p:nvPr/>
        </p:nvSpPr>
        <p:spPr>
          <a:xfrm>
            <a:off x="652171" y="1772758"/>
            <a:ext cx="83851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ptos Narrow" panose="020B0004020202020204" pitchFamily="34" charset="0"/>
              </a:rPr>
              <a:t>Company Module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:</a:t>
            </a:r>
          </a:p>
          <a:p>
            <a:r>
              <a:rPr lang="en-IN" b="1" i="0" dirty="0">
                <a:effectLst/>
                <a:latin typeface="Aptos Narrow" panose="020B0004020202020204" pitchFamily="34" charset="0"/>
              </a:rPr>
              <a:t> </a:t>
            </a:r>
          </a:p>
          <a:p>
            <a:r>
              <a:rPr lang="en-IN" i="0" dirty="0">
                <a:effectLst/>
                <a:latin typeface="Aptos Narrow" panose="020B0004020202020204" pitchFamily="34" charset="0"/>
              </a:rPr>
              <a:t>        </a:t>
            </a:r>
            <a:r>
              <a:rPr lang="en-US" i="0" dirty="0">
                <a:effectLst/>
                <a:latin typeface="Aptos Narrow" panose="020B0004020202020204" pitchFamily="34" charset="0"/>
              </a:rPr>
              <a:t>The Company module focuses on employers and businesses, facilitating recruitment and interaction with </a:t>
            </a:r>
          </a:p>
          <a:p>
            <a:r>
              <a:rPr lang="en-US" dirty="0">
                <a:latin typeface="Aptos Narrow" panose="020B0004020202020204" pitchFamily="34" charset="0"/>
              </a:rPr>
              <a:t>         </a:t>
            </a:r>
            <a:r>
              <a:rPr lang="en-US" i="0" dirty="0">
                <a:effectLst/>
                <a:latin typeface="Aptos Narrow" panose="020B0004020202020204" pitchFamily="34" charset="0"/>
              </a:rPr>
              <a:t>potential hires. </a:t>
            </a: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	</a:t>
            </a:r>
          </a:p>
          <a:p>
            <a:r>
              <a:rPr lang="en-US" i="0" dirty="0">
                <a:effectLst/>
                <a:latin typeface="Aptos Narrow" panose="020B0004020202020204" pitchFamily="34" charset="0"/>
              </a:rPr>
              <a:t>       </a:t>
            </a: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	</a:t>
            </a:r>
          </a:p>
          <a:p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         </a:t>
            </a:r>
            <a:r>
              <a:rPr lang="en-US" i="0" dirty="0">
                <a:effectLst/>
                <a:latin typeface="Aptos Narrow" panose="020B0004020202020204" pitchFamily="34" charset="0"/>
              </a:rPr>
              <a:t>Key functionalities include:</a:t>
            </a:r>
          </a:p>
          <a:p>
            <a:r>
              <a:rPr lang="en-US" dirty="0">
                <a:latin typeface="Aptos Narrow" panose="020B0004020202020204" pitchFamily="34" charset="0"/>
              </a:rPr>
              <a:t>         a) Company Profile: Company can create detail profile and services that serve as there digital presence on</a:t>
            </a:r>
          </a:p>
          <a:p>
            <a:r>
              <a:rPr lang="en-US" dirty="0">
                <a:latin typeface="Aptos Narrow" panose="020B0004020202020204" pitchFamily="34" charset="0"/>
              </a:rPr>
              <a:t>                                                     the platform.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i="0" dirty="0">
                <a:effectLst/>
                <a:latin typeface="Aptos Narrow" panose="020B0004020202020204" pitchFamily="34" charset="0"/>
              </a:rPr>
              <a:t>         b) </a:t>
            </a:r>
            <a:r>
              <a:rPr lang="en-US" dirty="0">
                <a:latin typeface="Aptos Narrow" panose="020B0004020202020204" pitchFamily="34" charset="0"/>
              </a:rPr>
              <a:t>Job Posting</a:t>
            </a:r>
            <a:r>
              <a:rPr lang="en-US" i="0" dirty="0">
                <a:effectLst/>
                <a:latin typeface="Aptos Narrow" panose="020B0004020202020204" pitchFamily="34" charset="0"/>
              </a:rPr>
              <a:t>: Company can post detailed job listings, specifying position details, requirements, and</a:t>
            </a:r>
          </a:p>
          <a:p>
            <a:r>
              <a:rPr lang="en-US" dirty="0">
                <a:latin typeface="Aptos Narrow" panose="020B0004020202020204" pitchFamily="34" charset="0"/>
              </a:rPr>
              <a:t> 	              </a:t>
            </a:r>
            <a:r>
              <a:rPr lang="en-US" i="0" dirty="0">
                <a:effectLst/>
                <a:latin typeface="Aptos Narrow" panose="020B0004020202020204" pitchFamily="34" charset="0"/>
              </a:rPr>
              <a:t>company information.</a:t>
            </a:r>
          </a:p>
          <a:p>
            <a:endParaRPr lang="en-US" i="0" dirty="0">
              <a:effectLst/>
              <a:latin typeface="Aptos Narrow" panose="020B0004020202020204" pitchFamily="34" charset="0"/>
            </a:endParaRPr>
          </a:p>
          <a:p>
            <a:r>
              <a:rPr lang="en-US" i="0" dirty="0">
                <a:effectLst/>
                <a:latin typeface="Aptos Narrow" panose="020B0004020202020204" pitchFamily="34" charset="0"/>
              </a:rPr>
              <a:t>         c) Applications Management: Company can view candidates applications and has the ability to approve </a:t>
            </a:r>
          </a:p>
          <a:p>
            <a:r>
              <a:rPr lang="en-US" dirty="0">
                <a:latin typeface="Aptos Narrow" panose="020B0004020202020204" pitchFamily="34" charset="0"/>
              </a:rPr>
              <a:t>		                 </a:t>
            </a:r>
            <a:r>
              <a:rPr lang="en-US" i="0" dirty="0">
                <a:effectLst/>
                <a:latin typeface="Aptos Narrow" panose="020B0004020202020204" pitchFamily="34" charset="0"/>
              </a:rPr>
              <a:t>or reject the applications. </a:t>
            </a:r>
            <a:r>
              <a:rPr lang="en-US" dirty="0">
                <a:latin typeface="Aptos Narrow" panose="020B0004020202020204" pitchFamily="34" charset="0"/>
              </a:rPr>
              <a:t>			</a:t>
            </a:r>
            <a:endParaRPr lang="en-IN" i="0" dirty="0"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7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 txBox="1">
            <a:spLocks noGrp="1"/>
          </p:cNvSpPr>
          <p:nvPr>
            <p:ph type="title"/>
          </p:nvPr>
        </p:nvSpPr>
        <p:spPr>
          <a:xfrm>
            <a:off x="652170" y="479023"/>
            <a:ext cx="54209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Project Structure</a:t>
            </a:r>
            <a:endParaRPr sz="2800" dirty="0"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7272533" y="316095"/>
            <a:ext cx="1311034" cy="1375463"/>
            <a:chOff x="7366561" y="414828"/>
            <a:chExt cx="1122845" cy="1178026"/>
          </a:xfrm>
        </p:grpSpPr>
        <p:sp>
          <p:nvSpPr>
            <p:cNvPr id="476" name="Google Shape;476;p32"/>
            <p:cNvSpPr/>
            <p:nvPr/>
          </p:nvSpPr>
          <p:spPr>
            <a:xfrm>
              <a:off x="7366561" y="414828"/>
              <a:ext cx="1122845" cy="1178026"/>
            </a:xfrm>
            <a:custGeom>
              <a:avLst/>
              <a:gdLst/>
              <a:ahLst/>
              <a:cxnLst/>
              <a:rect l="l" t="t" r="r" b="b"/>
              <a:pathLst>
                <a:path w="76022" h="79758" extrusionOk="0">
                  <a:moveTo>
                    <a:pt x="31590" y="0"/>
                  </a:moveTo>
                  <a:cubicBezTo>
                    <a:pt x="10408" y="11575"/>
                    <a:pt x="21183" y="41964"/>
                    <a:pt x="1" y="53505"/>
                  </a:cubicBezTo>
                  <a:cubicBezTo>
                    <a:pt x="14811" y="62278"/>
                    <a:pt x="29589" y="70984"/>
                    <a:pt x="44399" y="79757"/>
                  </a:cubicBezTo>
                  <a:cubicBezTo>
                    <a:pt x="65581" y="68216"/>
                    <a:pt x="54840" y="37794"/>
                    <a:pt x="76022" y="26252"/>
                  </a:cubicBezTo>
                  <a:cubicBezTo>
                    <a:pt x="61211" y="17479"/>
                    <a:pt x="46401" y="8773"/>
                    <a:pt x="31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7625228" y="487245"/>
              <a:ext cx="441461" cy="578438"/>
            </a:xfrm>
            <a:custGeom>
              <a:avLst/>
              <a:gdLst/>
              <a:ahLst/>
              <a:cxnLst/>
              <a:rect l="l" t="t" r="r" b="b"/>
              <a:pathLst>
                <a:path w="29889" h="39163" extrusionOk="0">
                  <a:moveTo>
                    <a:pt x="12743" y="1"/>
                  </a:moveTo>
                  <a:cubicBezTo>
                    <a:pt x="4337" y="7206"/>
                    <a:pt x="2869" y="18514"/>
                    <a:pt x="0" y="29022"/>
                  </a:cubicBezTo>
                  <a:lnTo>
                    <a:pt x="17146" y="39162"/>
                  </a:lnTo>
                  <a:cubicBezTo>
                    <a:pt x="20015" y="28655"/>
                    <a:pt x="21516" y="17347"/>
                    <a:pt x="29888" y="10141"/>
                  </a:cubicBezTo>
                  <a:lnTo>
                    <a:pt x="12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8085890" y="664131"/>
              <a:ext cx="295622" cy="183783"/>
            </a:xfrm>
            <a:custGeom>
              <a:avLst/>
              <a:gdLst/>
              <a:ahLst/>
              <a:cxnLst/>
              <a:rect l="l" t="t" r="r" b="b"/>
              <a:pathLst>
                <a:path w="20015" h="12443" extrusionOk="0">
                  <a:moveTo>
                    <a:pt x="1835" y="0"/>
                  </a:moveTo>
                  <a:cubicBezTo>
                    <a:pt x="1168" y="534"/>
                    <a:pt x="567" y="1101"/>
                    <a:pt x="0" y="1735"/>
                  </a:cubicBezTo>
                  <a:cubicBezTo>
                    <a:pt x="6071" y="5270"/>
                    <a:pt x="12142" y="8873"/>
                    <a:pt x="18180" y="12442"/>
                  </a:cubicBezTo>
                  <a:cubicBezTo>
                    <a:pt x="18714" y="11875"/>
                    <a:pt x="19348" y="11275"/>
                    <a:pt x="20015" y="10708"/>
                  </a:cubicBezTo>
                  <a:cubicBezTo>
                    <a:pt x="13910" y="7172"/>
                    <a:pt x="7873" y="3569"/>
                    <a:pt x="1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8052391" y="711912"/>
              <a:ext cx="161111" cy="105458"/>
            </a:xfrm>
            <a:custGeom>
              <a:avLst/>
              <a:gdLst/>
              <a:ahLst/>
              <a:cxnLst/>
              <a:rect l="l" t="t" r="r" b="b"/>
              <a:pathLst>
                <a:path w="10908" h="7140" extrusionOk="0">
                  <a:moveTo>
                    <a:pt x="967" y="1"/>
                  </a:moveTo>
                  <a:cubicBezTo>
                    <a:pt x="634" y="434"/>
                    <a:pt x="300" y="835"/>
                    <a:pt x="0" y="1268"/>
                  </a:cubicBezTo>
                  <a:cubicBezTo>
                    <a:pt x="3302" y="3203"/>
                    <a:pt x="6638" y="5171"/>
                    <a:pt x="9941" y="7139"/>
                  </a:cubicBezTo>
                  <a:cubicBezTo>
                    <a:pt x="10241" y="6672"/>
                    <a:pt x="10574" y="6272"/>
                    <a:pt x="10908" y="5872"/>
                  </a:cubicBezTo>
                  <a:cubicBezTo>
                    <a:pt x="7606" y="3937"/>
                    <a:pt x="4270" y="1969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7613899" y="930670"/>
              <a:ext cx="153726" cy="109387"/>
            </a:xfrm>
            <a:custGeom>
              <a:avLst/>
              <a:gdLst/>
              <a:ahLst/>
              <a:cxnLst/>
              <a:rect l="l" t="t" r="r" b="b"/>
              <a:pathLst>
                <a:path w="10408" h="7406" extrusionOk="0">
                  <a:moveTo>
                    <a:pt x="467" y="0"/>
                  </a:moveTo>
                  <a:cubicBezTo>
                    <a:pt x="300" y="501"/>
                    <a:pt x="167" y="1034"/>
                    <a:pt x="0" y="1535"/>
                  </a:cubicBezTo>
                  <a:cubicBezTo>
                    <a:pt x="3303" y="3503"/>
                    <a:pt x="6638" y="5471"/>
                    <a:pt x="9941" y="7406"/>
                  </a:cubicBezTo>
                  <a:cubicBezTo>
                    <a:pt x="10107" y="6905"/>
                    <a:pt x="10274" y="6405"/>
                    <a:pt x="10408" y="5871"/>
                  </a:cubicBezTo>
                  <a:cubicBezTo>
                    <a:pt x="7105" y="3903"/>
                    <a:pt x="3770" y="1968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7607977" y="963681"/>
              <a:ext cx="256703" cy="161126"/>
            </a:xfrm>
            <a:custGeom>
              <a:avLst/>
              <a:gdLst/>
              <a:ahLst/>
              <a:cxnLst/>
              <a:rect l="l" t="t" r="r" b="b"/>
              <a:pathLst>
                <a:path w="17380" h="10909" extrusionOk="0">
                  <a:moveTo>
                    <a:pt x="234" y="0"/>
                  </a:moveTo>
                  <a:lnTo>
                    <a:pt x="1" y="767"/>
                  </a:lnTo>
                  <a:lnTo>
                    <a:pt x="17146" y="10908"/>
                  </a:lnTo>
                  <a:lnTo>
                    <a:pt x="17380" y="1014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600592" y="984861"/>
              <a:ext cx="256703" cy="160639"/>
            </a:xfrm>
            <a:custGeom>
              <a:avLst/>
              <a:gdLst/>
              <a:ahLst/>
              <a:cxnLst/>
              <a:rect l="l" t="t" r="r" b="b"/>
              <a:pathLst>
                <a:path w="17380" h="10876" extrusionOk="0">
                  <a:moveTo>
                    <a:pt x="234" y="1"/>
                  </a:moveTo>
                  <a:lnTo>
                    <a:pt x="1" y="734"/>
                  </a:lnTo>
                  <a:lnTo>
                    <a:pt x="17146" y="10875"/>
                  </a:lnTo>
                  <a:lnTo>
                    <a:pt x="17380" y="1014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8028730" y="761672"/>
              <a:ext cx="272964" cy="165070"/>
            </a:xfrm>
            <a:custGeom>
              <a:avLst/>
              <a:gdLst/>
              <a:ahLst/>
              <a:cxnLst/>
              <a:rect l="l" t="t" r="r" b="b"/>
              <a:pathLst>
                <a:path w="18481" h="11176" extrusionOk="0">
                  <a:moveTo>
                    <a:pt x="268" y="1"/>
                  </a:moveTo>
                  <a:cubicBezTo>
                    <a:pt x="168" y="134"/>
                    <a:pt x="68" y="301"/>
                    <a:pt x="1" y="468"/>
                  </a:cubicBezTo>
                  <a:cubicBezTo>
                    <a:pt x="6072" y="4004"/>
                    <a:pt x="12110" y="7606"/>
                    <a:pt x="18181" y="11175"/>
                  </a:cubicBezTo>
                  <a:cubicBezTo>
                    <a:pt x="18247" y="11009"/>
                    <a:pt x="18347" y="10909"/>
                    <a:pt x="18481" y="10742"/>
                  </a:cubicBezTo>
                  <a:cubicBezTo>
                    <a:pt x="12376" y="7173"/>
                    <a:pt x="6339" y="3603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8009026" y="799616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lnTo>
                    <a:pt x="1" y="501"/>
                  </a:lnTo>
                  <a:cubicBezTo>
                    <a:pt x="6072" y="4037"/>
                    <a:pt x="12143" y="7606"/>
                    <a:pt x="18180" y="11208"/>
                  </a:cubicBezTo>
                  <a:lnTo>
                    <a:pt x="18414" y="10708"/>
                  </a:lnTo>
                  <a:cubicBezTo>
                    <a:pt x="12343" y="7172"/>
                    <a:pt x="6272" y="3570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992765" y="839525"/>
              <a:ext cx="271487" cy="165557"/>
            </a:xfrm>
            <a:custGeom>
              <a:avLst/>
              <a:gdLst/>
              <a:ahLst/>
              <a:cxnLst/>
              <a:rect l="l" t="t" r="r" b="b"/>
              <a:pathLst>
                <a:path w="18381" h="11209" extrusionOk="0">
                  <a:moveTo>
                    <a:pt x="201" y="0"/>
                  </a:moveTo>
                  <a:cubicBezTo>
                    <a:pt x="134" y="167"/>
                    <a:pt x="101" y="334"/>
                    <a:pt x="1" y="501"/>
                  </a:cubicBezTo>
                  <a:cubicBezTo>
                    <a:pt x="6105" y="4036"/>
                    <a:pt x="12143" y="7639"/>
                    <a:pt x="18181" y="11208"/>
                  </a:cubicBezTo>
                  <a:cubicBezTo>
                    <a:pt x="18247" y="11041"/>
                    <a:pt x="18314" y="10875"/>
                    <a:pt x="18381" y="10708"/>
                  </a:cubicBezTo>
                  <a:cubicBezTo>
                    <a:pt x="12310" y="7172"/>
                    <a:pt x="6272" y="3569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7978482" y="879921"/>
              <a:ext cx="270985" cy="166547"/>
            </a:xfrm>
            <a:custGeom>
              <a:avLst/>
              <a:gdLst/>
              <a:ahLst/>
              <a:cxnLst/>
              <a:rect l="l" t="t" r="r" b="b"/>
              <a:pathLst>
                <a:path w="18347" h="11276" extrusionOk="0">
                  <a:moveTo>
                    <a:pt x="167" y="1"/>
                  </a:moveTo>
                  <a:cubicBezTo>
                    <a:pt x="134" y="167"/>
                    <a:pt x="67" y="401"/>
                    <a:pt x="0" y="568"/>
                  </a:cubicBezTo>
                  <a:cubicBezTo>
                    <a:pt x="6105" y="4103"/>
                    <a:pt x="12143" y="7673"/>
                    <a:pt x="18214" y="11275"/>
                  </a:cubicBezTo>
                  <a:cubicBezTo>
                    <a:pt x="18247" y="11108"/>
                    <a:pt x="18314" y="10942"/>
                    <a:pt x="18347" y="10742"/>
                  </a:cubicBezTo>
                  <a:cubicBezTo>
                    <a:pt x="12276" y="7172"/>
                    <a:pt x="6238" y="3603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7966164" y="92278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1" y="167"/>
                    <a:pt x="67" y="368"/>
                    <a:pt x="1" y="534"/>
                  </a:cubicBezTo>
                  <a:cubicBezTo>
                    <a:pt x="6105" y="4070"/>
                    <a:pt x="12143" y="7673"/>
                    <a:pt x="18214" y="11242"/>
                  </a:cubicBezTo>
                  <a:cubicBezTo>
                    <a:pt x="18247" y="11075"/>
                    <a:pt x="18280" y="10875"/>
                    <a:pt x="18347" y="10708"/>
                  </a:cubicBezTo>
                  <a:cubicBezTo>
                    <a:pt x="12276" y="7139"/>
                    <a:pt x="6238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54835" y="965646"/>
              <a:ext cx="270010" cy="166547"/>
            </a:xfrm>
            <a:custGeom>
              <a:avLst/>
              <a:gdLst/>
              <a:ahLst/>
              <a:cxnLst/>
              <a:rect l="l" t="t" r="r" b="b"/>
              <a:pathLst>
                <a:path w="18281" h="11276" extrusionOk="0">
                  <a:moveTo>
                    <a:pt x="100" y="1"/>
                  </a:moveTo>
                  <a:cubicBezTo>
                    <a:pt x="67" y="167"/>
                    <a:pt x="34" y="368"/>
                    <a:pt x="0" y="534"/>
                  </a:cubicBezTo>
                  <a:cubicBezTo>
                    <a:pt x="6071" y="4104"/>
                    <a:pt x="12109" y="7673"/>
                    <a:pt x="18180" y="11275"/>
                  </a:cubicBezTo>
                  <a:cubicBezTo>
                    <a:pt x="18213" y="11042"/>
                    <a:pt x="18247" y="10875"/>
                    <a:pt x="18280" y="10708"/>
                  </a:cubicBezTo>
                  <a:cubicBezTo>
                    <a:pt x="12209" y="7172"/>
                    <a:pt x="6171" y="3603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943994" y="1009010"/>
              <a:ext cx="270498" cy="166044"/>
            </a:xfrm>
            <a:custGeom>
              <a:avLst/>
              <a:gdLst/>
              <a:ahLst/>
              <a:cxnLst/>
              <a:rect l="l" t="t" r="r" b="b"/>
              <a:pathLst>
                <a:path w="18314" h="11242" extrusionOk="0">
                  <a:moveTo>
                    <a:pt x="134" y="0"/>
                  </a:moveTo>
                  <a:cubicBezTo>
                    <a:pt x="101" y="167"/>
                    <a:pt x="67" y="367"/>
                    <a:pt x="0" y="534"/>
                  </a:cubicBezTo>
                  <a:cubicBezTo>
                    <a:pt x="6105" y="4070"/>
                    <a:pt x="12142" y="7672"/>
                    <a:pt x="18180" y="11241"/>
                  </a:cubicBezTo>
                  <a:cubicBezTo>
                    <a:pt x="18247" y="11075"/>
                    <a:pt x="18280" y="10875"/>
                    <a:pt x="18314" y="10708"/>
                  </a:cubicBezTo>
                  <a:cubicBezTo>
                    <a:pt x="12243" y="7139"/>
                    <a:pt x="6172" y="3569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933153" y="1051873"/>
              <a:ext cx="270498" cy="166532"/>
            </a:xfrm>
            <a:custGeom>
              <a:avLst/>
              <a:gdLst/>
              <a:ahLst/>
              <a:cxnLst/>
              <a:rect l="l" t="t" r="r" b="b"/>
              <a:pathLst>
                <a:path w="18314" h="11275" extrusionOk="0">
                  <a:moveTo>
                    <a:pt x="134" y="0"/>
                  </a:moveTo>
                  <a:cubicBezTo>
                    <a:pt x="67" y="167"/>
                    <a:pt x="34" y="367"/>
                    <a:pt x="1" y="534"/>
                  </a:cubicBezTo>
                  <a:cubicBezTo>
                    <a:pt x="6072" y="4103"/>
                    <a:pt x="12143" y="7672"/>
                    <a:pt x="18180" y="11275"/>
                  </a:cubicBezTo>
                  <a:cubicBezTo>
                    <a:pt x="18214" y="11108"/>
                    <a:pt x="18247" y="10941"/>
                    <a:pt x="18314" y="10708"/>
                  </a:cubicBezTo>
                  <a:cubicBezTo>
                    <a:pt x="12209" y="7172"/>
                    <a:pt x="6172" y="3603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921337" y="109522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0" y="167"/>
                    <a:pt x="33" y="368"/>
                    <a:pt x="0" y="534"/>
                  </a:cubicBezTo>
                  <a:cubicBezTo>
                    <a:pt x="6104" y="4070"/>
                    <a:pt x="12142" y="7673"/>
                    <a:pt x="18180" y="11242"/>
                  </a:cubicBezTo>
                  <a:cubicBezTo>
                    <a:pt x="18213" y="11075"/>
                    <a:pt x="18313" y="10875"/>
                    <a:pt x="18347" y="10708"/>
                  </a:cubicBezTo>
                  <a:cubicBezTo>
                    <a:pt x="12275" y="7139"/>
                    <a:pt x="6204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7909019" y="1137598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0"/>
                  </a:moveTo>
                  <a:cubicBezTo>
                    <a:pt x="134" y="167"/>
                    <a:pt x="33" y="367"/>
                    <a:pt x="0" y="534"/>
                  </a:cubicBezTo>
                  <a:cubicBezTo>
                    <a:pt x="6104" y="4070"/>
                    <a:pt x="12142" y="7672"/>
                    <a:pt x="18180" y="11242"/>
                  </a:cubicBezTo>
                  <a:cubicBezTo>
                    <a:pt x="18213" y="11042"/>
                    <a:pt x="18280" y="10875"/>
                    <a:pt x="18347" y="10708"/>
                  </a:cubicBezTo>
                  <a:cubicBezTo>
                    <a:pt x="12276" y="7172"/>
                    <a:pt x="6205" y="357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7894234" y="1178984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01" y="0"/>
                  </a:moveTo>
                  <a:cubicBezTo>
                    <a:pt x="134" y="167"/>
                    <a:pt x="100" y="334"/>
                    <a:pt x="0" y="501"/>
                  </a:cubicBezTo>
                  <a:cubicBezTo>
                    <a:pt x="6105" y="4037"/>
                    <a:pt x="12142" y="7606"/>
                    <a:pt x="18180" y="11208"/>
                  </a:cubicBezTo>
                  <a:cubicBezTo>
                    <a:pt x="18280" y="11042"/>
                    <a:pt x="18314" y="10875"/>
                    <a:pt x="18414" y="10708"/>
                  </a:cubicBezTo>
                  <a:cubicBezTo>
                    <a:pt x="12309" y="7172"/>
                    <a:pt x="6272" y="357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7877485" y="1218892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cubicBezTo>
                    <a:pt x="167" y="167"/>
                    <a:pt x="100" y="334"/>
                    <a:pt x="0" y="501"/>
                  </a:cubicBezTo>
                  <a:cubicBezTo>
                    <a:pt x="6105" y="4036"/>
                    <a:pt x="12142" y="7639"/>
                    <a:pt x="18180" y="11208"/>
                  </a:cubicBezTo>
                  <a:cubicBezTo>
                    <a:pt x="18280" y="11042"/>
                    <a:pt x="18347" y="10875"/>
                    <a:pt x="18413" y="10708"/>
                  </a:cubicBezTo>
                  <a:cubicBezTo>
                    <a:pt x="12309" y="7172"/>
                    <a:pt x="6271" y="3569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5" name="Google Shape;495;p32"/>
          <p:cNvGrpSpPr/>
          <p:nvPr/>
        </p:nvGrpSpPr>
        <p:grpSpPr>
          <a:xfrm rot="-2359443">
            <a:off x="6931424" y="640932"/>
            <a:ext cx="996381" cy="1084800"/>
            <a:chOff x="-6741300" y="-6909975"/>
            <a:chExt cx="2595200" cy="2825500"/>
          </a:xfrm>
        </p:grpSpPr>
        <p:sp>
          <p:nvSpPr>
            <p:cNvPr id="496" name="Google Shape;496;p32"/>
            <p:cNvSpPr/>
            <p:nvPr/>
          </p:nvSpPr>
          <p:spPr>
            <a:xfrm>
              <a:off x="-6741300" y="-6909975"/>
              <a:ext cx="2595200" cy="2825500"/>
            </a:xfrm>
            <a:custGeom>
              <a:avLst/>
              <a:gdLst/>
              <a:ahLst/>
              <a:cxnLst/>
              <a:rect l="l" t="t" r="r" b="b"/>
              <a:pathLst>
                <a:path w="103808" h="113020" extrusionOk="0">
                  <a:moveTo>
                    <a:pt x="46598" y="0"/>
                  </a:moveTo>
                  <a:cubicBezTo>
                    <a:pt x="45876" y="0"/>
                    <a:pt x="45174" y="372"/>
                    <a:pt x="44765" y="1053"/>
                  </a:cubicBezTo>
                  <a:lnTo>
                    <a:pt x="534" y="78609"/>
                  </a:lnTo>
                  <a:cubicBezTo>
                    <a:pt x="0" y="79610"/>
                    <a:pt x="334" y="80877"/>
                    <a:pt x="1334" y="81444"/>
                  </a:cubicBezTo>
                  <a:lnTo>
                    <a:pt x="56207" y="112767"/>
                  </a:lnTo>
                  <a:cubicBezTo>
                    <a:pt x="56527" y="112937"/>
                    <a:pt x="56870" y="113019"/>
                    <a:pt x="57209" y="113019"/>
                  </a:cubicBezTo>
                  <a:cubicBezTo>
                    <a:pt x="57932" y="113019"/>
                    <a:pt x="58634" y="112647"/>
                    <a:pt x="59042" y="111966"/>
                  </a:cubicBezTo>
                  <a:lnTo>
                    <a:pt x="103274" y="34411"/>
                  </a:lnTo>
                  <a:cubicBezTo>
                    <a:pt x="103808" y="33410"/>
                    <a:pt x="103474" y="32142"/>
                    <a:pt x="102473" y="31575"/>
                  </a:cubicBezTo>
                  <a:lnTo>
                    <a:pt x="47601" y="253"/>
                  </a:lnTo>
                  <a:cubicBezTo>
                    <a:pt x="47281" y="82"/>
                    <a:pt x="46938" y="0"/>
                    <a:pt x="46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-5623850" y="-6645150"/>
              <a:ext cx="1205900" cy="693850"/>
            </a:xfrm>
            <a:custGeom>
              <a:avLst/>
              <a:gdLst/>
              <a:ahLst/>
              <a:cxnLst/>
              <a:rect l="l" t="t" r="r" b="b"/>
              <a:pathLst>
                <a:path w="48236" h="27754" extrusionOk="0">
                  <a:moveTo>
                    <a:pt x="101" y="434"/>
                  </a:moveTo>
                  <a:lnTo>
                    <a:pt x="47902" y="27687"/>
                  </a:lnTo>
                  <a:cubicBezTo>
                    <a:pt x="48002" y="27754"/>
                    <a:pt x="48102" y="27754"/>
                    <a:pt x="48202" y="27620"/>
                  </a:cubicBezTo>
                  <a:cubicBezTo>
                    <a:pt x="48235" y="27520"/>
                    <a:pt x="48235" y="27387"/>
                    <a:pt x="48102" y="27320"/>
                  </a:cubicBezTo>
                  <a:lnTo>
                    <a:pt x="334" y="34"/>
                  </a:lnTo>
                  <a:cubicBezTo>
                    <a:pt x="234" y="1"/>
                    <a:pt x="101" y="1"/>
                    <a:pt x="34" y="134"/>
                  </a:cubicBezTo>
                  <a:cubicBezTo>
                    <a:pt x="1" y="201"/>
                    <a:pt x="34" y="334"/>
                    <a:pt x="101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-5677225" y="-6550925"/>
              <a:ext cx="768075" cy="442850"/>
            </a:xfrm>
            <a:custGeom>
              <a:avLst/>
              <a:gdLst/>
              <a:ahLst/>
              <a:cxnLst/>
              <a:rect l="l" t="t" r="r" b="b"/>
              <a:pathLst>
                <a:path w="30723" h="17714" extrusionOk="0">
                  <a:moveTo>
                    <a:pt x="134" y="401"/>
                  </a:moveTo>
                  <a:lnTo>
                    <a:pt x="30389" y="17680"/>
                  </a:lnTo>
                  <a:cubicBezTo>
                    <a:pt x="30489" y="17714"/>
                    <a:pt x="30589" y="17714"/>
                    <a:pt x="30689" y="17580"/>
                  </a:cubicBezTo>
                  <a:cubicBezTo>
                    <a:pt x="30723" y="17513"/>
                    <a:pt x="30723" y="17380"/>
                    <a:pt x="30589" y="17280"/>
                  </a:cubicBezTo>
                  <a:lnTo>
                    <a:pt x="334" y="34"/>
                  </a:lnTo>
                  <a:cubicBezTo>
                    <a:pt x="234" y="1"/>
                    <a:pt x="134" y="1"/>
                    <a:pt x="34" y="101"/>
                  </a:cubicBezTo>
                  <a:cubicBezTo>
                    <a:pt x="1" y="201"/>
                    <a:pt x="1" y="335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-4883325" y="-6098100"/>
              <a:ext cx="384475" cy="224350"/>
            </a:xfrm>
            <a:custGeom>
              <a:avLst/>
              <a:gdLst/>
              <a:ahLst/>
              <a:cxnLst/>
              <a:rect l="l" t="t" r="r" b="b"/>
              <a:pathLst>
                <a:path w="15379" h="8974" extrusionOk="0">
                  <a:moveTo>
                    <a:pt x="368" y="68"/>
                  </a:moveTo>
                  <a:cubicBezTo>
                    <a:pt x="268" y="1"/>
                    <a:pt x="134" y="1"/>
                    <a:pt x="68" y="134"/>
                  </a:cubicBezTo>
                  <a:cubicBezTo>
                    <a:pt x="1" y="234"/>
                    <a:pt x="1" y="334"/>
                    <a:pt x="134" y="435"/>
                  </a:cubicBezTo>
                  <a:lnTo>
                    <a:pt x="15045" y="8941"/>
                  </a:lnTo>
                  <a:cubicBezTo>
                    <a:pt x="15112" y="8974"/>
                    <a:pt x="15245" y="8974"/>
                    <a:pt x="15312" y="8841"/>
                  </a:cubicBezTo>
                  <a:cubicBezTo>
                    <a:pt x="15379" y="8774"/>
                    <a:pt x="15379" y="8640"/>
                    <a:pt x="15245" y="85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-5731425" y="-6457525"/>
              <a:ext cx="1068300" cy="613800"/>
            </a:xfrm>
            <a:custGeom>
              <a:avLst/>
              <a:gdLst/>
              <a:ahLst/>
              <a:cxnLst/>
              <a:rect l="l" t="t" r="r" b="b"/>
              <a:pathLst>
                <a:path w="42732" h="24552" extrusionOk="0">
                  <a:moveTo>
                    <a:pt x="167" y="435"/>
                  </a:moveTo>
                  <a:lnTo>
                    <a:pt x="42398" y="24519"/>
                  </a:lnTo>
                  <a:cubicBezTo>
                    <a:pt x="42498" y="24552"/>
                    <a:pt x="42598" y="24552"/>
                    <a:pt x="42698" y="24452"/>
                  </a:cubicBezTo>
                  <a:cubicBezTo>
                    <a:pt x="42731" y="24352"/>
                    <a:pt x="42731" y="24218"/>
                    <a:pt x="42598" y="24152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34"/>
                    <a:pt x="34" y="335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-5784800" y="-6363275"/>
              <a:ext cx="886500" cy="510375"/>
            </a:xfrm>
            <a:custGeom>
              <a:avLst/>
              <a:gdLst/>
              <a:ahLst/>
              <a:cxnLst/>
              <a:rect l="l" t="t" r="r" b="b"/>
              <a:pathLst>
                <a:path w="35460" h="20415" extrusionOk="0">
                  <a:moveTo>
                    <a:pt x="134" y="401"/>
                  </a:moveTo>
                  <a:lnTo>
                    <a:pt x="35126" y="20382"/>
                  </a:lnTo>
                  <a:cubicBezTo>
                    <a:pt x="35193" y="20415"/>
                    <a:pt x="35326" y="20415"/>
                    <a:pt x="35426" y="20282"/>
                  </a:cubicBezTo>
                  <a:cubicBezTo>
                    <a:pt x="35459" y="20215"/>
                    <a:pt x="35459" y="20081"/>
                    <a:pt x="35326" y="20015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34" y="100"/>
                  </a:cubicBezTo>
                  <a:cubicBezTo>
                    <a:pt x="1" y="200"/>
                    <a:pt x="34" y="334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-5838175" y="-6270725"/>
              <a:ext cx="1094975" cy="629650"/>
            </a:xfrm>
            <a:custGeom>
              <a:avLst/>
              <a:gdLst/>
              <a:ahLst/>
              <a:cxnLst/>
              <a:rect l="l" t="t" r="r" b="b"/>
              <a:pathLst>
                <a:path w="43799" h="25186" extrusionOk="0">
                  <a:moveTo>
                    <a:pt x="134" y="401"/>
                  </a:moveTo>
                  <a:lnTo>
                    <a:pt x="43465" y="25152"/>
                  </a:lnTo>
                  <a:cubicBezTo>
                    <a:pt x="43565" y="25186"/>
                    <a:pt x="43665" y="25186"/>
                    <a:pt x="43765" y="25052"/>
                  </a:cubicBezTo>
                  <a:cubicBezTo>
                    <a:pt x="43799" y="24986"/>
                    <a:pt x="43799" y="24852"/>
                    <a:pt x="43665" y="24752"/>
                  </a:cubicBezTo>
                  <a:lnTo>
                    <a:pt x="334" y="34"/>
                  </a:lnTo>
                  <a:cubicBezTo>
                    <a:pt x="268" y="1"/>
                    <a:pt x="134" y="1"/>
                    <a:pt x="68" y="134"/>
                  </a:cubicBezTo>
                  <a:cubicBezTo>
                    <a:pt x="1" y="268"/>
                    <a:pt x="68" y="368"/>
                    <a:pt x="134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-5892375" y="-6177325"/>
              <a:ext cx="919025" cy="528750"/>
            </a:xfrm>
            <a:custGeom>
              <a:avLst/>
              <a:gdLst/>
              <a:ahLst/>
              <a:cxnLst/>
              <a:rect l="l" t="t" r="r" b="b"/>
              <a:pathLst>
                <a:path w="36761" h="21150" extrusionOk="0">
                  <a:moveTo>
                    <a:pt x="167" y="435"/>
                  </a:moveTo>
                  <a:lnTo>
                    <a:pt x="36427" y="21116"/>
                  </a:lnTo>
                  <a:cubicBezTo>
                    <a:pt x="36493" y="21149"/>
                    <a:pt x="36627" y="21149"/>
                    <a:pt x="36694" y="21016"/>
                  </a:cubicBezTo>
                  <a:cubicBezTo>
                    <a:pt x="36760" y="20949"/>
                    <a:pt x="36760" y="20816"/>
                    <a:pt x="36627" y="20749"/>
                  </a:cubicBezTo>
                  <a:lnTo>
                    <a:pt x="401" y="68"/>
                  </a:lnTo>
                  <a:cubicBezTo>
                    <a:pt x="301" y="1"/>
                    <a:pt x="167" y="1"/>
                    <a:pt x="101" y="134"/>
                  </a:cubicBezTo>
                  <a:cubicBezTo>
                    <a:pt x="1" y="268"/>
                    <a:pt x="67" y="401"/>
                    <a:pt x="167" y="4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-5944900" y="-6083075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00" y="401"/>
                  </a:moveTo>
                  <a:lnTo>
                    <a:pt x="40196" y="23250"/>
                  </a:lnTo>
                  <a:cubicBezTo>
                    <a:pt x="40262" y="23317"/>
                    <a:pt x="40396" y="23317"/>
                    <a:pt x="40462" y="23184"/>
                  </a:cubicBezTo>
                  <a:cubicBezTo>
                    <a:pt x="40529" y="23084"/>
                    <a:pt x="40529" y="22983"/>
                    <a:pt x="40396" y="22883"/>
                  </a:cubicBezTo>
                  <a:lnTo>
                    <a:pt x="334" y="34"/>
                  </a:lnTo>
                  <a:cubicBezTo>
                    <a:pt x="234" y="0"/>
                    <a:pt x="100" y="0"/>
                    <a:pt x="34" y="134"/>
                  </a:cubicBezTo>
                  <a:cubicBezTo>
                    <a:pt x="0" y="267"/>
                    <a:pt x="34" y="367"/>
                    <a:pt x="100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5998275" y="-5989675"/>
              <a:ext cx="825600" cy="477025"/>
            </a:xfrm>
            <a:custGeom>
              <a:avLst/>
              <a:gdLst/>
              <a:ahLst/>
              <a:cxnLst/>
              <a:rect l="l" t="t" r="r" b="b"/>
              <a:pathLst>
                <a:path w="33024" h="19081" extrusionOk="0">
                  <a:moveTo>
                    <a:pt x="134" y="434"/>
                  </a:moveTo>
                  <a:lnTo>
                    <a:pt x="32690" y="19047"/>
                  </a:lnTo>
                  <a:cubicBezTo>
                    <a:pt x="32790" y="19081"/>
                    <a:pt x="32890" y="19081"/>
                    <a:pt x="32991" y="18947"/>
                  </a:cubicBezTo>
                  <a:cubicBezTo>
                    <a:pt x="33024" y="18847"/>
                    <a:pt x="33024" y="18747"/>
                    <a:pt x="32890" y="18647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0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5126825" y="-5491000"/>
              <a:ext cx="203500" cy="120950"/>
            </a:xfrm>
            <a:custGeom>
              <a:avLst/>
              <a:gdLst/>
              <a:ahLst/>
              <a:cxnLst/>
              <a:rect l="l" t="t" r="r" b="b"/>
              <a:pathLst>
                <a:path w="8140" h="4838" extrusionOk="0">
                  <a:moveTo>
                    <a:pt x="334" y="34"/>
                  </a:moveTo>
                  <a:cubicBezTo>
                    <a:pt x="234" y="1"/>
                    <a:pt x="134" y="1"/>
                    <a:pt x="34" y="134"/>
                  </a:cubicBezTo>
                  <a:cubicBezTo>
                    <a:pt x="1" y="201"/>
                    <a:pt x="1" y="335"/>
                    <a:pt x="134" y="435"/>
                  </a:cubicBezTo>
                  <a:lnTo>
                    <a:pt x="7806" y="4804"/>
                  </a:lnTo>
                  <a:cubicBezTo>
                    <a:pt x="7873" y="4838"/>
                    <a:pt x="8006" y="4838"/>
                    <a:pt x="8073" y="4704"/>
                  </a:cubicBezTo>
                  <a:cubicBezTo>
                    <a:pt x="8140" y="4638"/>
                    <a:pt x="8140" y="4504"/>
                    <a:pt x="8006" y="4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6052475" y="-5895450"/>
              <a:ext cx="1155000" cy="663000"/>
            </a:xfrm>
            <a:custGeom>
              <a:avLst/>
              <a:gdLst/>
              <a:ahLst/>
              <a:cxnLst/>
              <a:rect l="l" t="t" r="r" b="b"/>
              <a:pathLst>
                <a:path w="46200" h="26520" extrusionOk="0">
                  <a:moveTo>
                    <a:pt x="167" y="401"/>
                  </a:moveTo>
                  <a:lnTo>
                    <a:pt x="45866" y="26486"/>
                  </a:lnTo>
                  <a:cubicBezTo>
                    <a:pt x="45966" y="26520"/>
                    <a:pt x="46066" y="26520"/>
                    <a:pt x="46166" y="26386"/>
                  </a:cubicBezTo>
                  <a:cubicBezTo>
                    <a:pt x="46200" y="26320"/>
                    <a:pt x="46200" y="26186"/>
                    <a:pt x="46066" y="26086"/>
                  </a:cubicBezTo>
                  <a:lnTo>
                    <a:pt x="367" y="34"/>
                  </a:lnTo>
                  <a:cubicBezTo>
                    <a:pt x="300" y="1"/>
                    <a:pt x="167" y="1"/>
                    <a:pt x="67" y="134"/>
                  </a:cubicBezTo>
                  <a:cubicBezTo>
                    <a:pt x="0" y="268"/>
                    <a:pt x="33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6105025" y="-5800375"/>
              <a:ext cx="1206725" cy="693025"/>
            </a:xfrm>
            <a:custGeom>
              <a:avLst/>
              <a:gdLst/>
              <a:ahLst/>
              <a:cxnLst/>
              <a:rect l="l" t="t" r="r" b="b"/>
              <a:pathLst>
                <a:path w="48269" h="27721" extrusionOk="0">
                  <a:moveTo>
                    <a:pt x="48135" y="27320"/>
                  </a:moveTo>
                  <a:lnTo>
                    <a:pt x="334" y="34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47935" y="27687"/>
                  </a:lnTo>
                  <a:cubicBezTo>
                    <a:pt x="48002" y="27720"/>
                    <a:pt x="48135" y="27720"/>
                    <a:pt x="48235" y="27587"/>
                  </a:cubicBezTo>
                  <a:cubicBezTo>
                    <a:pt x="48268" y="27453"/>
                    <a:pt x="48202" y="27353"/>
                    <a:pt x="48135" y="273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-6159225" y="-5707800"/>
              <a:ext cx="768900" cy="442825"/>
            </a:xfrm>
            <a:custGeom>
              <a:avLst/>
              <a:gdLst/>
              <a:ahLst/>
              <a:cxnLst/>
              <a:rect l="l" t="t" r="r" b="b"/>
              <a:pathLst>
                <a:path w="30756" h="17713" extrusionOk="0">
                  <a:moveTo>
                    <a:pt x="134" y="400"/>
                  </a:moveTo>
                  <a:lnTo>
                    <a:pt x="30422" y="17679"/>
                  </a:lnTo>
                  <a:cubicBezTo>
                    <a:pt x="30489" y="17713"/>
                    <a:pt x="30622" y="17713"/>
                    <a:pt x="30689" y="17579"/>
                  </a:cubicBezTo>
                  <a:cubicBezTo>
                    <a:pt x="30756" y="17513"/>
                    <a:pt x="30756" y="17379"/>
                    <a:pt x="30622" y="17312"/>
                  </a:cubicBezTo>
                  <a:lnTo>
                    <a:pt x="334" y="33"/>
                  </a:lnTo>
                  <a:cubicBezTo>
                    <a:pt x="267" y="0"/>
                    <a:pt x="134" y="0"/>
                    <a:pt x="67" y="134"/>
                  </a:cubicBezTo>
                  <a:cubicBezTo>
                    <a:pt x="0" y="267"/>
                    <a:pt x="67" y="367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-5364500" y="-5254150"/>
              <a:ext cx="383650" cy="224350"/>
            </a:xfrm>
            <a:custGeom>
              <a:avLst/>
              <a:gdLst/>
              <a:ahLst/>
              <a:cxnLst/>
              <a:rect l="l" t="t" r="r" b="b"/>
              <a:pathLst>
                <a:path w="15346" h="8974" extrusionOk="0">
                  <a:moveTo>
                    <a:pt x="15212" y="8540"/>
                  </a:moveTo>
                  <a:lnTo>
                    <a:pt x="334" y="34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01"/>
                    <a:pt x="1" y="334"/>
                    <a:pt x="134" y="401"/>
                  </a:cubicBezTo>
                  <a:lnTo>
                    <a:pt x="15011" y="8907"/>
                  </a:lnTo>
                  <a:cubicBezTo>
                    <a:pt x="15112" y="8974"/>
                    <a:pt x="15212" y="8974"/>
                    <a:pt x="15312" y="8840"/>
                  </a:cubicBezTo>
                  <a:cubicBezTo>
                    <a:pt x="15345" y="8740"/>
                    <a:pt x="15312" y="8607"/>
                    <a:pt x="15212" y="8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-6213425" y="-5614400"/>
              <a:ext cx="1069125" cy="614625"/>
            </a:xfrm>
            <a:custGeom>
              <a:avLst/>
              <a:gdLst/>
              <a:ahLst/>
              <a:cxnLst/>
              <a:rect l="l" t="t" r="r" b="b"/>
              <a:pathLst>
                <a:path w="42765" h="24585" extrusionOk="0">
                  <a:moveTo>
                    <a:pt x="167" y="434"/>
                  </a:moveTo>
                  <a:lnTo>
                    <a:pt x="42430" y="24518"/>
                  </a:lnTo>
                  <a:cubicBezTo>
                    <a:pt x="42497" y="24584"/>
                    <a:pt x="42631" y="24584"/>
                    <a:pt x="42731" y="24451"/>
                  </a:cubicBezTo>
                  <a:cubicBezTo>
                    <a:pt x="42764" y="24384"/>
                    <a:pt x="42764" y="24251"/>
                    <a:pt x="42631" y="24151"/>
                  </a:cubicBezTo>
                  <a:lnTo>
                    <a:pt x="400" y="67"/>
                  </a:lnTo>
                  <a:cubicBezTo>
                    <a:pt x="300" y="0"/>
                    <a:pt x="167" y="0"/>
                    <a:pt x="100" y="134"/>
                  </a:cubicBezTo>
                  <a:cubicBezTo>
                    <a:pt x="0" y="267"/>
                    <a:pt x="67" y="400"/>
                    <a:pt x="167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-6265975" y="-5520175"/>
              <a:ext cx="885650" cy="510400"/>
            </a:xfrm>
            <a:custGeom>
              <a:avLst/>
              <a:gdLst/>
              <a:ahLst/>
              <a:cxnLst/>
              <a:rect l="l" t="t" r="r" b="b"/>
              <a:pathLst>
                <a:path w="35426" h="20416" extrusionOk="0">
                  <a:moveTo>
                    <a:pt x="101" y="401"/>
                  </a:moveTo>
                  <a:lnTo>
                    <a:pt x="35092" y="20382"/>
                  </a:lnTo>
                  <a:cubicBezTo>
                    <a:pt x="35192" y="20415"/>
                    <a:pt x="35293" y="20415"/>
                    <a:pt x="35393" y="20315"/>
                  </a:cubicBezTo>
                  <a:cubicBezTo>
                    <a:pt x="35426" y="20215"/>
                    <a:pt x="35426" y="20082"/>
                    <a:pt x="35293" y="20015"/>
                  </a:cubicBezTo>
                  <a:lnTo>
                    <a:pt x="334" y="34"/>
                  </a:lnTo>
                  <a:cubicBezTo>
                    <a:pt x="234" y="0"/>
                    <a:pt x="101" y="0"/>
                    <a:pt x="34" y="134"/>
                  </a:cubicBezTo>
                  <a:cubicBezTo>
                    <a:pt x="1" y="267"/>
                    <a:pt x="34" y="367"/>
                    <a:pt x="101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-6319350" y="-5426775"/>
              <a:ext cx="1094150" cy="630475"/>
            </a:xfrm>
            <a:custGeom>
              <a:avLst/>
              <a:gdLst/>
              <a:ahLst/>
              <a:cxnLst/>
              <a:rect l="l" t="t" r="r" b="b"/>
              <a:pathLst>
                <a:path w="43766" h="25219" extrusionOk="0">
                  <a:moveTo>
                    <a:pt x="134" y="434"/>
                  </a:moveTo>
                  <a:lnTo>
                    <a:pt x="43432" y="25152"/>
                  </a:lnTo>
                  <a:cubicBezTo>
                    <a:pt x="43532" y="25219"/>
                    <a:pt x="43665" y="25219"/>
                    <a:pt x="43732" y="25085"/>
                  </a:cubicBezTo>
                  <a:cubicBezTo>
                    <a:pt x="43765" y="24985"/>
                    <a:pt x="43765" y="24885"/>
                    <a:pt x="43665" y="24785"/>
                  </a:cubicBezTo>
                  <a:lnTo>
                    <a:pt x="334" y="67"/>
                  </a:lnTo>
                  <a:cubicBezTo>
                    <a:pt x="234" y="0"/>
                    <a:pt x="134" y="0"/>
                    <a:pt x="34" y="134"/>
                  </a:cubicBezTo>
                  <a:cubicBezTo>
                    <a:pt x="1" y="267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-6373550" y="-5332550"/>
              <a:ext cx="918175" cy="528750"/>
            </a:xfrm>
            <a:custGeom>
              <a:avLst/>
              <a:gdLst/>
              <a:ahLst/>
              <a:cxnLst/>
              <a:rect l="l" t="t" r="r" b="b"/>
              <a:pathLst>
                <a:path w="36727" h="21150" extrusionOk="0">
                  <a:moveTo>
                    <a:pt x="167" y="401"/>
                  </a:moveTo>
                  <a:lnTo>
                    <a:pt x="36393" y="21116"/>
                  </a:lnTo>
                  <a:cubicBezTo>
                    <a:pt x="36493" y="21149"/>
                    <a:pt x="36593" y="21149"/>
                    <a:pt x="36693" y="21016"/>
                  </a:cubicBezTo>
                  <a:cubicBezTo>
                    <a:pt x="36727" y="20949"/>
                    <a:pt x="36727" y="20816"/>
                    <a:pt x="36593" y="20716"/>
                  </a:cubicBezTo>
                  <a:lnTo>
                    <a:pt x="368" y="34"/>
                  </a:lnTo>
                  <a:cubicBezTo>
                    <a:pt x="301" y="1"/>
                    <a:pt x="167" y="1"/>
                    <a:pt x="67" y="134"/>
                  </a:cubicBezTo>
                  <a:cubicBezTo>
                    <a:pt x="1" y="268"/>
                    <a:pt x="34" y="368"/>
                    <a:pt x="167" y="4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-6426925" y="-5239150"/>
              <a:ext cx="1013250" cy="582950"/>
            </a:xfrm>
            <a:custGeom>
              <a:avLst/>
              <a:gdLst/>
              <a:ahLst/>
              <a:cxnLst/>
              <a:rect l="l" t="t" r="r" b="b"/>
              <a:pathLst>
                <a:path w="40530" h="23318" extrusionOk="0">
                  <a:moveTo>
                    <a:pt x="134" y="434"/>
                  </a:moveTo>
                  <a:lnTo>
                    <a:pt x="40196" y="23284"/>
                  </a:lnTo>
                  <a:cubicBezTo>
                    <a:pt x="40296" y="23318"/>
                    <a:pt x="40430" y="23318"/>
                    <a:pt x="40496" y="23217"/>
                  </a:cubicBezTo>
                  <a:cubicBezTo>
                    <a:pt x="40530" y="23117"/>
                    <a:pt x="40530" y="22984"/>
                    <a:pt x="40430" y="22917"/>
                  </a:cubicBezTo>
                  <a:lnTo>
                    <a:pt x="334" y="68"/>
                  </a:lnTo>
                  <a:cubicBezTo>
                    <a:pt x="268" y="1"/>
                    <a:pt x="134" y="1"/>
                    <a:pt x="34" y="134"/>
                  </a:cubicBezTo>
                  <a:cubicBezTo>
                    <a:pt x="1" y="234"/>
                    <a:pt x="34" y="401"/>
                    <a:pt x="134" y="4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-6480300" y="-5144900"/>
              <a:ext cx="826450" cy="476200"/>
            </a:xfrm>
            <a:custGeom>
              <a:avLst/>
              <a:gdLst/>
              <a:ahLst/>
              <a:cxnLst/>
              <a:rect l="l" t="t" r="r" b="b"/>
              <a:pathLst>
                <a:path w="33058" h="19048" extrusionOk="0">
                  <a:moveTo>
                    <a:pt x="134" y="400"/>
                  </a:moveTo>
                  <a:lnTo>
                    <a:pt x="32691" y="19014"/>
                  </a:lnTo>
                  <a:cubicBezTo>
                    <a:pt x="32791" y="19047"/>
                    <a:pt x="32924" y="19047"/>
                    <a:pt x="32991" y="18947"/>
                  </a:cubicBezTo>
                  <a:cubicBezTo>
                    <a:pt x="33058" y="18847"/>
                    <a:pt x="33058" y="18714"/>
                    <a:pt x="32924" y="18647"/>
                  </a:cubicBezTo>
                  <a:lnTo>
                    <a:pt x="334" y="34"/>
                  </a:lnTo>
                  <a:cubicBezTo>
                    <a:pt x="268" y="0"/>
                    <a:pt x="134" y="0"/>
                    <a:pt x="68" y="134"/>
                  </a:cubicBezTo>
                  <a:cubicBezTo>
                    <a:pt x="1" y="200"/>
                    <a:pt x="68" y="334"/>
                    <a:pt x="134" y="4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-5608825" y="-4647875"/>
              <a:ext cx="203500" cy="120925"/>
            </a:xfrm>
            <a:custGeom>
              <a:avLst/>
              <a:gdLst/>
              <a:ahLst/>
              <a:cxnLst/>
              <a:rect l="l" t="t" r="r" b="b"/>
              <a:pathLst>
                <a:path w="8140" h="4837" extrusionOk="0">
                  <a:moveTo>
                    <a:pt x="334" y="33"/>
                  </a:moveTo>
                  <a:cubicBezTo>
                    <a:pt x="267" y="0"/>
                    <a:pt x="134" y="0"/>
                    <a:pt x="67" y="134"/>
                  </a:cubicBezTo>
                  <a:cubicBezTo>
                    <a:pt x="0" y="200"/>
                    <a:pt x="0" y="334"/>
                    <a:pt x="134" y="434"/>
                  </a:cubicBezTo>
                  <a:lnTo>
                    <a:pt x="7806" y="4804"/>
                  </a:lnTo>
                  <a:cubicBezTo>
                    <a:pt x="7906" y="4837"/>
                    <a:pt x="8006" y="4837"/>
                    <a:pt x="8106" y="4703"/>
                  </a:cubicBezTo>
                  <a:cubicBezTo>
                    <a:pt x="8139" y="4637"/>
                    <a:pt x="8139" y="4503"/>
                    <a:pt x="8006" y="44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-6534500" y="-5051500"/>
              <a:ext cx="1154175" cy="663000"/>
            </a:xfrm>
            <a:custGeom>
              <a:avLst/>
              <a:gdLst/>
              <a:ahLst/>
              <a:cxnLst/>
              <a:rect l="l" t="t" r="r" b="b"/>
              <a:pathLst>
                <a:path w="46167" h="26520" extrusionOk="0">
                  <a:moveTo>
                    <a:pt x="46034" y="26119"/>
                  </a:moveTo>
                  <a:lnTo>
                    <a:pt x="334" y="67"/>
                  </a:lnTo>
                  <a:cubicBezTo>
                    <a:pt x="268" y="0"/>
                    <a:pt x="134" y="0"/>
                    <a:pt x="67" y="134"/>
                  </a:cubicBezTo>
                  <a:cubicBezTo>
                    <a:pt x="1" y="234"/>
                    <a:pt x="1" y="334"/>
                    <a:pt x="134" y="434"/>
                  </a:cubicBezTo>
                  <a:lnTo>
                    <a:pt x="45833" y="26486"/>
                  </a:lnTo>
                  <a:cubicBezTo>
                    <a:pt x="45933" y="26519"/>
                    <a:pt x="46034" y="26519"/>
                    <a:pt x="46134" y="26419"/>
                  </a:cubicBezTo>
                  <a:cubicBezTo>
                    <a:pt x="46167" y="26319"/>
                    <a:pt x="46167" y="26186"/>
                    <a:pt x="46034" y="261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3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-5521275" y="-6838500"/>
              <a:ext cx="329425" cy="404200"/>
            </a:xfrm>
            <a:custGeom>
              <a:avLst/>
              <a:gdLst/>
              <a:ahLst/>
              <a:cxnLst/>
              <a:rect l="l" t="t" r="r" b="b"/>
              <a:pathLst>
                <a:path w="13177" h="16168" extrusionOk="0">
                  <a:moveTo>
                    <a:pt x="8414" y="1"/>
                  </a:moveTo>
                  <a:cubicBezTo>
                    <a:pt x="7384" y="1"/>
                    <a:pt x="6360" y="375"/>
                    <a:pt x="5605" y="1263"/>
                  </a:cubicBezTo>
                  <a:lnTo>
                    <a:pt x="6939" y="2031"/>
                  </a:lnTo>
                  <a:cubicBezTo>
                    <a:pt x="7361" y="1642"/>
                    <a:pt x="7886" y="1476"/>
                    <a:pt x="8427" y="1476"/>
                  </a:cubicBezTo>
                  <a:cubicBezTo>
                    <a:pt x="8954" y="1476"/>
                    <a:pt x="9497" y="1634"/>
                    <a:pt x="9974" y="1897"/>
                  </a:cubicBezTo>
                  <a:cubicBezTo>
                    <a:pt x="11142" y="2564"/>
                    <a:pt x="11509" y="4032"/>
                    <a:pt x="10908" y="5199"/>
                  </a:cubicBezTo>
                  <a:lnTo>
                    <a:pt x="6305" y="13272"/>
                  </a:lnTo>
                  <a:cubicBezTo>
                    <a:pt x="5893" y="14048"/>
                    <a:pt x="5163" y="14648"/>
                    <a:pt x="4308" y="14648"/>
                  </a:cubicBezTo>
                  <a:cubicBezTo>
                    <a:pt x="3987" y="14648"/>
                    <a:pt x="3649" y="14564"/>
                    <a:pt x="3303" y="14373"/>
                  </a:cubicBezTo>
                  <a:cubicBezTo>
                    <a:pt x="2135" y="13706"/>
                    <a:pt x="1769" y="12238"/>
                    <a:pt x="2402" y="11070"/>
                  </a:cubicBezTo>
                  <a:lnTo>
                    <a:pt x="4437" y="7501"/>
                  </a:lnTo>
                  <a:cubicBezTo>
                    <a:pt x="4637" y="7101"/>
                    <a:pt x="4504" y="6701"/>
                    <a:pt x="4137" y="6500"/>
                  </a:cubicBezTo>
                  <a:cubicBezTo>
                    <a:pt x="4015" y="6423"/>
                    <a:pt x="3885" y="6385"/>
                    <a:pt x="3759" y="6385"/>
                  </a:cubicBezTo>
                  <a:cubicBezTo>
                    <a:pt x="3507" y="6385"/>
                    <a:pt x="3270" y="6534"/>
                    <a:pt x="3136" y="6801"/>
                  </a:cubicBezTo>
                  <a:lnTo>
                    <a:pt x="1101" y="10370"/>
                  </a:lnTo>
                  <a:cubicBezTo>
                    <a:pt x="1" y="12238"/>
                    <a:pt x="668" y="14640"/>
                    <a:pt x="2569" y="15707"/>
                  </a:cubicBezTo>
                  <a:cubicBezTo>
                    <a:pt x="3118" y="16018"/>
                    <a:pt x="3703" y="16168"/>
                    <a:pt x="4282" y="16168"/>
                  </a:cubicBezTo>
                  <a:cubicBezTo>
                    <a:pt x="5567" y="16168"/>
                    <a:pt x="6824" y="15429"/>
                    <a:pt x="7606" y="14072"/>
                  </a:cubicBezTo>
                  <a:lnTo>
                    <a:pt x="12176" y="6000"/>
                  </a:lnTo>
                  <a:cubicBezTo>
                    <a:pt x="13177" y="4065"/>
                    <a:pt x="12576" y="1664"/>
                    <a:pt x="10675" y="596"/>
                  </a:cubicBezTo>
                  <a:cubicBezTo>
                    <a:pt x="9995" y="220"/>
                    <a:pt x="9203" y="1"/>
                    <a:pt x="8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3EF615-AC46-C7AE-7358-2DB750C12281}"/>
              </a:ext>
            </a:extLst>
          </p:cNvPr>
          <p:cNvSpPr txBox="1"/>
          <p:nvPr/>
        </p:nvSpPr>
        <p:spPr>
          <a:xfrm>
            <a:off x="652171" y="1772758"/>
            <a:ext cx="83851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ptos Narrow" panose="020B0004020202020204" pitchFamily="34" charset="0"/>
              </a:rPr>
              <a:t>Admin Module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:</a:t>
            </a:r>
          </a:p>
          <a:p>
            <a:r>
              <a:rPr lang="en-IN" b="1" i="0" dirty="0">
                <a:effectLst/>
                <a:latin typeface="Aptos Narrow" panose="020B0004020202020204" pitchFamily="34" charset="0"/>
              </a:rPr>
              <a:t> </a:t>
            </a:r>
          </a:p>
          <a:p>
            <a:r>
              <a:rPr lang="en-IN" i="0" dirty="0">
                <a:effectLst/>
                <a:latin typeface="Aptos Narrow" panose="020B0004020202020204" pitchFamily="34" charset="0"/>
              </a:rPr>
              <a:t>        </a:t>
            </a:r>
            <a:r>
              <a:rPr lang="en-US" i="0" dirty="0">
                <a:effectLst/>
                <a:latin typeface="Aptos Narrow" panose="020B0004020202020204" pitchFamily="34" charset="0"/>
              </a:rPr>
              <a:t>The Admin module forms the backbone of the project, providing administrators with tools to manage and </a:t>
            </a:r>
          </a:p>
          <a:p>
            <a:r>
              <a:rPr lang="en-US" i="0" dirty="0">
                <a:effectLst/>
                <a:latin typeface="Aptos Narrow" panose="020B0004020202020204" pitchFamily="34" charset="0"/>
              </a:rPr>
              <a:t>         oversee the entire platform. </a:t>
            </a:r>
          </a:p>
          <a:p>
            <a:r>
              <a:rPr lang="en-US" i="0" dirty="0">
                <a:effectLst/>
                <a:latin typeface="Aptos Narrow" panose="020B0004020202020204" pitchFamily="34" charset="0"/>
              </a:rPr>
              <a:t> </a:t>
            </a:r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	</a:t>
            </a:r>
          </a:p>
          <a:p>
            <a:r>
              <a:rPr lang="en-US" dirty="0">
                <a:latin typeface="Aptos Narrow" panose="020B0004020202020204" pitchFamily="34" charset="0"/>
                <a:cs typeface="Poppins" panose="00000500000000000000" pitchFamily="2" charset="0"/>
              </a:rPr>
              <a:t>         </a:t>
            </a:r>
            <a:r>
              <a:rPr lang="en-US" i="0" dirty="0">
                <a:effectLst/>
                <a:latin typeface="Aptos Narrow" panose="020B0004020202020204" pitchFamily="34" charset="0"/>
              </a:rPr>
              <a:t>Key functionalities include:</a:t>
            </a:r>
          </a:p>
          <a:p>
            <a:r>
              <a:rPr lang="en-US" dirty="0">
                <a:latin typeface="Aptos Narrow" panose="020B0004020202020204" pitchFamily="34" charset="0"/>
              </a:rPr>
              <a:t>         a) User Management: Admin can monitor, manage candidate and Employer details, ensuring a secure</a:t>
            </a:r>
          </a:p>
          <a:p>
            <a:r>
              <a:rPr lang="en-US" dirty="0">
                <a:latin typeface="Aptos Narrow" panose="020B0004020202020204" pitchFamily="34" charset="0"/>
              </a:rPr>
              <a:t>	                            and authentic user base.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i="0" dirty="0">
                <a:effectLst/>
                <a:latin typeface="Aptos Narrow" panose="020B0004020202020204" pitchFamily="34" charset="0"/>
              </a:rPr>
              <a:t>         b) Job Management: Admin can see all the jobs. </a:t>
            </a:r>
          </a:p>
          <a:p>
            <a:endParaRPr lang="en-US" i="0" dirty="0">
              <a:effectLst/>
              <a:latin typeface="Aptos Narrow" panose="020B0004020202020204" pitchFamily="34" charset="0"/>
            </a:endParaRPr>
          </a:p>
          <a:p>
            <a:r>
              <a:rPr lang="en-US" i="0" dirty="0">
                <a:effectLst/>
                <a:latin typeface="Aptos Narrow" panose="020B0004020202020204" pitchFamily="34" charset="0"/>
              </a:rPr>
              <a:t>         c) Application Management: Admin can see all candidate job applications with current </a:t>
            </a:r>
            <a:r>
              <a:rPr lang="en-US" dirty="0">
                <a:latin typeface="Aptos Narrow" panose="020B0004020202020204" pitchFamily="34" charset="0"/>
              </a:rPr>
              <a:t>status.</a:t>
            </a:r>
            <a:endParaRPr lang="en-US" i="0" dirty="0">
              <a:effectLst/>
              <a:latin typeface="Aptos Narrow" panose="020B0004020202020204" pitchFamily="34" charset="0"/>
            </a:endParaRPr>
          </a:p>
          <a:p>
            <a:r>
              <a:rPr lang="en-US" dirty="0">
                <a:latin typeface="Aptos Narrow" panose="020B0004020202020204" pitchFamily="34" charset="0"/>
              </a:rPr>
              <a:t>			</a:t>
            </a:r>
            <a:endParaRPr lang="en-IN" i="0" dirty="0"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8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2"/>
          <p:cNvSpPr txBox="1"/>
          <p:nvPr/>
        </p:nvSpPr>
        <p:spPr>
          <a:xfrm>
            <a:off x="869092" y="2056999"/>
            <a:ext cx="16779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Registration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869089" y="1632235"/>
            <a:ext cx="16779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3765482" y="2056999"/>
            <a:ext cx="16779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Profile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Setup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2" name="Google Shape;772;p42"/>
          <p:cNvSpPr txBox="1"/>
          <p:nvPr/>
        </p:nvSpPr>
        <p:spPr>
          <a:xfrm>
            <a:off x="3765479" y="1632235"/>
            <a:ext cx="16779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3" name="Google Shape;773;p42"/>
          <p:cNvSpPr txBox="1"/>
          <p:nvPr/>
        </p:nvSpPr>
        <p:spPr>
          <a:xfrm>
            <a:off x="6661868" y="2056999"/>
            <a:ext cx="16779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Job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Search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4" name="Google Shape;774;p42"/>
          <p:cNvSpPr txBox="1"/>
          <p:nvPr/>
        </p:nvSpPr>
        <p:spPr>
          <a:xfrm>
            <a:off x="6661867" y="1632235"/>
            <a:ext cx="16779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5" name="Google Shape;775;p42"/>
          <p:cNvSpPr txBox="1"/>
          <p:nvPr/>
        </p:nvSpPr>
        <p:spPr>
          <a:xfrm>
            <a:off x="869092" y="3792198"/>
            <a:ext cx="16779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Application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Submission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6" name="Google Shape;776;p42"/>
          <p:cNvSpPr txBox="1"/>
          <p:nvPr/>
        </p:nvSpPr>
        <p:spPr>
          <a:xfrm>
            <a:off x="869089" y="3367434"/>
            <a:ext cx="16779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7" name="Google Shape;777;p42"/>
          <p:cNvSpPr txBox="1"/>
          <p:nvPr/>
        </p:nvSpPr>
        <p:spPr>
          <a:xfrm>
            <a:off x="3765444" y="3792198"/>
            <a:ext cx="16779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Application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Status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8" name="Google Shape;778;p42"/>
          <p:cNvSpPr txBox="1"/>
          <p:nvPr/>
        </p:nvSpPr>
        <p:spPr>
          <a:xfrm>
            <a:off x="3765442" y="3367434"/>
            <a:ext cx="16779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5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81" name="Google Shape;781;p42"/>
          <p:cNvCxnSpPr>
            <a:stCxn id="770" idx="3"/>
            <a:endCxn id="772" idx="1"/>
          </p:cNvCxnSpPr>
          <p:nvPr/>
        </p:nvCxnSpPr>
        <p:spPr>
          <a:xfrm>
            <a:off x="2546989" y="1865185"/>
            <a:ext cx="1218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42"/>
          <p:cNvCxnSpPr>
            <a:stCxn id="778" idx="1"/>
            <a:endCxn id="776" idx="3"/>
          </p:cNvCxnSpPr>
          <p:nvPr/>
        </p:nvCxnSpPr>
        <p:spPr>
          <a:xfrm rot="10800000">
            <a:off x="2546842" y="3600384"/>
            <a:ext cx="1218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42"/>
          <p:cNvCxnSpPr>
            <a:stCxn id="774" idx="3"/>
            <a:endCxn id="776" idx="1"/>
          </p:cNvCxnSpPr>
          <p:nvPr/>
        </p:nvCxnSpPr>
        <p:spPr>
          <a:xfrm flipH="1">
            <a:off x="869167" y="1865185"/>
            <a:ext cx="7470600" cy="1735200"/>
          </a:xfrm>
          <a:prstGeom prst="bentConnector5">
            <a:avLst>
              <a:gd name="adj1" fmla="val -3187"/>
              <a:gd name="adj2" fmla="val 68175"/>
              <a:gd name="adj3" fmla="val 10318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42"/>
          <p:cNvCxnSpPr>
            <a:stCxn id="772" idx="3"/>
            <a:endCxn id="774" idx="1"/>
          </p:cNvCxnSpPr>
          <p:nvPr/>
        </p:nvCxnSpPr>
        <p:spPr>
          <a:xfrm>
            <a:off x="5443379" y="1865185"/>
            <a:ext cx="1218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471;p32">
            <a:extLst>
              <a:ext uri="{FF2B5EF4-FFF2-40B4-BE49-F238E27FC236}">
                <a16:creationId xmlns:a16="http://schemas.microsoft.com/office/drawing/2014/main" id="{AA5EF737-E923-E1F5-78DF-BE7FA51AE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170" y="479023"/>
            <a:ext cx="54209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Project Flow </a:t>
            </a:r>
            <a:r>
              <a:rPr lang="en-IN" sz="1800" b="0" dirty="0"/>
              <a:t>(Candidate)</a:t>
            </a:r>
            <a:endParaRPr sz="1800" b="0" dirty="0"/>
          </a:p>
        </p:txBody>
      </p:sp>
      <p:grpSp>
        <p:nvGrpSpPr>
          <p:cNvPr id="9" name="Google Shape;475;p32">
            <a:extLst>
              <a:ext uri="{FF2B5EF4-FFF2-40B4-BE49-F238E27FC236}">
                <a16:creationId xmlns:a16="http://schemas.microsoft.com/office/drawing/2014/main" id="{7F208720-B33D-2360-8E42-1AF0BE0D57E8}"/>
              </a:ext>
            </a:extLst>
          </p:cNvPr>
          <p:cNvGrpSpPr/>
          <p:nvPr/>
        </p:nvGrpSpPr>
        <p:grpSpPr>
          <a:xfrm>
            <a:off x="7291624" y="258107"/>
            <a:ext cx="1311034" cy="1375463"/>
            <a:chOff x="7366561" y="414828"/>
            <a:chExt cx="1122845" cy="1178026"/>
          </a:xfrm>
        </p:grpSpPr>
        <p:sp>
          <p:nvSpPr>
            <p:cNvPr id="10" name="Google Shape;476;p32">
              <a:extLst>
                <a:ext uri="{FF2B5EF4-FFF2-40B4-BE49-F238E27FC236}">
                  <a16:creationId xmlns:a16="http://schemas.microsoft.com/office/drawing/2014/main" id="{65FBB568-EE4D-3E08-90F6-6B29C00887A2}"/>
                </a:ext>
              </a:extLst>
            </p:cNvPr>
            <p:cNvSpPr/>
            <p:nvPr/>
          </p:nvSpPr>
          <p:spPr>
            <a:xfrm>
              <a:off x="7366561" y="414828"/>
              <a:ext cx="1122845" cy="1178026"/>
            </a:xfrm>
            <a:custGeom>
              <a:avLst/>
              <a:gdLst/>
              <a:ahLst/>
              <a:cxnLst/>
              <a:rect l="l" t="t" r="r" b="b"/>
              <a:pathLst>
                <a:path w="76022" h="79758" extrusionOk="0">
                  <a:moveTo>
                    <a:pt x="31590" y="0"/>
                  </a:moveTo>
                  <a:cubicBezTo>
                    <a:pt x="10408" y="11575"/>
                    <a:pt x="21183" y="41964"/>
                    <a:pt x="1" y="53505"/>
                  </a:cubicBezTo>
                  <a:cubicBezTo>
                    <a:pt x="14811" y="62278"/>
                    <a:pt x="29589" y="70984"/>
                    <a:pt x="44399" y="79757"/>
                  </a:cubicBezTo>
                  <a:cubicBezTo>
                    <a:pt x="65581" y="68216"/>
                    <a:pt x="54840" y="37794"/>
                    <a:pt x="76022" y="26252"/>
                  </a:cubicBezTo>
                  <a:cubicBezTo>
                    <a:pt x="61211" y="17479"/>
                    <a:pt x="46401" y="8773"/>
                    <a:pt x="31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77;p32">
              <a:extLst>
                <a:ext uri="{FF2B5EF4-FFF2-40B4-BE49-F238E27FC236}">
                  <a16:creationId xmlns:a16="http://schemas.microsoft.com/office/drawing/2014/main" id="{35C3CB69-9408-6BA9-4649-69AD539DD716}"/>
                </a:ext>
              </a:extLst>
            </p:cNvPr>
            <p:cNvSpPr/>
            <p:nvPr/>
          </p:nvSpPr>
          <p:spPr>
            <a:xfrm>
              <a:off x="7625228" y="487245"/>
              <a:ext cx="441461" cy="578438"/>
            </a:xfrm>
            <a:custGeom>
              <a:avLst/>
              <a:gdLst/>
              <a:ahLst/>
              <a:cxnLst/>
              <a:rect l="l" t="t" r="r" b="b"/>
              <a:pathLst>
                <a:path w="29889" h="39163" extrusionOk="0">
                  <a:moveTo>
                    <a:pt x="12743" y="1"/>
                  </a:moveTo>
                  <a:cubicBezTo>
                    <a:pt x="4337" y="7206"/>
                    <a:pt x="2869" y="18514"/>
                    <a:pt x="0" y="29022"/>
                  </a:cubicBezTo>
                  <a:lnTo>
                    <a:pt x="17146" y="39162"/>
                  </a:lnTo>
                  <a:cubicBezTo>
                    <a:pt x="20015" y="28655"/>
                    <a:pt x="21516" y="17347"/>
                    <a:pt x="29888" y="10141"/>
                  </a:cubicBezTo>
                  <a:lnTo>
                    <a:pt x="12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78;p32">
              <a:extLst>
                <a:ext uri="{FF2B5EF4-FFF2-40B4-BE49-F238E27FC236}">
                  <a16:creationId xmlns:a16="http://schemas.microsoft.com/office/drawing/2014/main" id="{3D7439EF-74A0-D4C7-F86B-D29DFBA53139}"/>
                </a:ext>
              </a:extLst>
            </p:cNvPr>
            <p:cNvSpPr/>
            <p:nvPr/>
          </p:nvSpPr>
          <p:spPr>
            <a:xfrm>
              <a:off x="8085890" y="664131"/>
              <a:ext cx="295622" cy="183783"/>
            </a:xfrm>
            <a:custGeom>
              <a:avLst/>
              <a:gdLst/>
              <a:ahLst/>
              <a:cxnLst/>
              <a:rect l="l" t="t" r="r" b="b"/>
              <a:pathLst>
                <a:path w="20015" h="12443" extrusionOk="0">
                  <a:moveTo>
                    <a:pt x="1835" y="0"/>
                  </a:moveTo>
                  <a:cubicBezTo>
                    <a:pt x="1168" y="534"/>
                    <a:pt x="567" y="1101"/>
                    <a:pt x="0" y="1735"/>
                  </a:cubicBezTo>
                  <a:cubicBezTo>
                    <a:pt x="6071" y="5270"/>
                    <a:pt x="12142" y="8873"/>
                    <a:pt x="18180" y="12442"/>
                  </a:cubicBezTo>
                  <a:cubicBezTo>
                    <a:pt x="18714" y="11875"/>
                    <a:pt x="19348" y="11275"/>
                    <a:pt x="20015" y="10708"/>
                  </a:cubicBezTo>
                  <a:cubicBezTo>
                    <a:pt x="13910" y="7172"/>
                    <a:pt x="7873" y="3569"/>
                    <a:pt x="1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79;p32">
              <a:extLst>
                <a:ext uri="{FF2B5EF4-FFF2-40B4-BE49-F238E27FC236}">
                  <a16:creationId xmlns:a16="http://schemas.microsoft.com/office/drawing/2014/main" id="{E0BC5763-D57C-550D-1863-533FE635C4FA}"/>
                </a:ext>
              </a:extLst>
            </p:cNvPr>
            <p:cNvSpPr/>
            <p:nvPr/>
          </p:nvSpPr>
          <p:spPr>
            <a:xfrm>
              <a:off x="8052391" y="711912"/>
              <a:ext cx="161111" cy="105458"/>
            </a:xfrm>
            <a:custGeom>
              <a:avLst/>
              <a:gdLst/>
              <a:ahLst/>
              <a:cxnLst/>
              <a:rect l="l" t="t" r="r" b="b"/>
              <a:pathLst>
                <a:path w="10908" h="7140" extrusionOk="0">
                  <a:moveTo>
                    <a:pt x="967" y="1"/>
                  </a:moveTo>
                  <a:cubicBezTo>
                    <a:pt x="634" y="434"/>
                    <a:pt x="300" y="835"/>
                    <a:pt x="0" y="1268"/>
                  </a:cubicBezTo>
                  <a:cubicBezTo>
                    <a:pt x="3302" y="3203"/>
                    <a:pt x="6638" y="5171"/>
                    <a:pt x="9941" y="7139"/>
                  </a:cubicBezTo>
                  <a:cubicBezTo>
                    <a:pt x="10241" y="6672"/>
                    <a:pt x="10574" y="6272"/>
                    <a:pt x="10908" y="5872"/>
                  </a:cubicBezTo>
                  <a:cubicBezTo>
                    <a:pt x="7606" y="3937"/>
                    <a:pt x="4270" y="1969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80;p32">
              <a:extLst>
                <a:ext uri="{FF2B5EF4-FFF2-40B4-BE49-F238E27FC236}">
                  <a16:creationId xmlns:a16="http://schemas.microsoft.com/office/drawing/2014/main" id="{74EC3F48-3ED6-8C25-A02A-C11EEDEB7A69}"/>
                </a:ext>
              </a:extLst>
            </p:cNvPr>
            <p:cNvSpPr/>
            <p:nvPr/>
          </p:nvSpPr>
          <p:spPr>
            <a:xfrm>
              <a:off x="7613899" y="930670"/>
              <a:ext cx="153726" cy="109387"/>
            </a:xfrm>
            <a:custGeom>
              <a:avLst/>
              <a:gdLst/>
              <a:ahLst/>
              <a:cxnLst/>
              <a:rect l="l" t="t" r="r" b="b"/>
              <a:pathLst>
                <a:path w="10408" h="7406" extrusionOk="0">
                  <a:moveTo>
                    <a:pt x="467" y="0"/>
                  </a:moveTo>
                  <a:cubicBezTo>
                    <a:pt x="300" y="501"/>
                    <a:pt x="167" y="1034"/>
                    <a:pt x="0" y="1535"/>
                  </a:cubicBezTo>
                  <a:cubicBezTo>
                    <a:pt x="3303" y="3503"/>
                    <a:pt x="6638" y="5471"/>
                    <a:pt x="9941" y="7406"/>
                  </a:cubicBezTo>
                  <a:cubicBezTo>
                    <a:pt x="10107" y="6905"/>
                    <a:pt x="10274" y="6405"/>
                    <a:pt x="10408" y="5871"/>
                  </a:cubicBezTo>
                  <a:cubicBezTo>
                    <a:pt x="7105" y="3903"/>
                    <a:pt x="3770" y="1968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481;p32">
              <a:extLst>
                <a:ext uri="{FF2B5EF4-FFF2-40B4-BE49-F238E27FC236}">
                  <a16:creationId xmlns:a16="http://schemas.microsoft.com/office/drawing/2014/main" id="{FF43985F-82DA-FF47-830E-97F550D5E724}"/>
                </a:ext>
              </a:extLst>
            </p:cNvPr>
            <p:cNvSpPr/>
            <p:nvPr/>
          </p:nvSpPr>
          <p:spPr>
            <a:xfrm>
              <a:off x="7607977" y="963681"/>
              <a:ext cx="256703" cy="161126"/>
            </a:xfrm>
            <a:custGeom>
              <a:avLst/>
              <a:gdLst/>
              <a:ahLst/>
              <a:cxnLst/>
              <a:rect l="l" t="t" r="r" b="b"/>
              <a:pathLst>
                <a:path w="17380" h="10909" extrusionOk="0">
                  <a:moveTo>
                    <a:pt x="234" y="0"/>
                  </a:moveTo>
                  <a:lnTo>
                    <a:pt x="1" y="767"/>
                  </a:lnTo>
                  <a:lnTo>
                    <a:pt x="17146" y="10908"/>
                  </a:lnTo>
                  <a:lnTo>
                    <a:pt x="17380" y="1014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82;p32">
              <a:extLst>
                <a:ext uri="{FF2B5EF4-FFF2-40B4-BE49-F238E27FC236}">
                  <a16:creationId xmlns:a16="http://schemas.microsoft.com/office/drawing/2014/main" id="{33111813-000E-70E3-F846-16DFA66AFE12}"/>
                </a:ext>
              </a:extLst>
            </p:cNvPr>
            <p:cNvSpPr/>
            <p:nvPr/>
          </p:nvSpPr>
          <p:spPr>
            <a:xfrm>
              <a:off x="7600592" y="984861"/>
              <a:ext cx="256703" cy="160639"/>
            </a:xfrm>
            <a:custGeom>
              <a:avLst/>
              <a:gdLst/>
              <a:ahLst/>
              <a:cxnLst/>
              <a:rect l="l" t="t" r="r" b="b"/>
              <a:pathLst>
                <a:path w="17380" h="10876" extrusionOk="0">
                  <a:moveTo>
                    <a:pt x="234" y="1"/>
                  </a:moveTo>
                  <a:lnTo>
                    <a:pt x="1" y="734"/>
                  </a:lnTo>
                  <a:lnTo>
                    <a:pt x="17146" y="10875"/>
                  </a:lnTo>
                  <a:lnTo>
                    <a:pt x="17380" y="1014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83;p32">
              <a:extLst>
                <a:ext uri="{FF2B5EF4-FFF2-40B4-BE49-F238E27FC236}">
                  <a16:creationId xmlns:a16="http://schemas.microsoft.com/office/drawing/2014/main" id="{E736EFCD-3D3F-8811-171A-B236E6A7FF20}"/>
                </a:ext>
              </a:extLst>
            </p:cNvPr>
            <p:cNvSpPr/>
            <p:nvPr/>
          </p:nvSpPr>
          <p:spPr>
            <a:xfrm>
              <a:off x="8028730" y="761672"/>
              <a:ext cx="272964" cy="165070"/>
            </a:xfrm>
            <a:custGeom>
              <a:avLst/>
              <a:gdLst/>
              <a:ahLst/>
              <a:cxnLst/>
              <a:rect l="l" t="t" r="r" b="b"/>
              <a:pathLst>
                <a:path w="18481" h="11176" extrusionOk="0">
                  <a:moveTo>
                    <a:pt x="268" y="1"/>
                  </a:moveTo>
                  <a:cubicBezTo>
                    <a:pt x="168" y="134"/>
                    <a:pt x="68" y="301"/>
                    <a:pt x="1" y="468"/>
                  </a:cubicBezTo>
                  <a:cubicBezTo>
                    <a:pt x="6072" y="4004"/>
                    <a:pt x="12110" y="7606"/>
                    <a:pt x="18181" y="11175"/>
                  </a:cubicBezTo>
                  <a:cubicBezTo>
                    <a:pt x="18247" y="11009"/>
                    <a:pt x="18347" y="10909"/>
                    <a:pt x="18481" y="10742"/>
                  </a:cubicBezTo>
                  <a:cubicBezTo>
                    <a:pt x="12376" y="7173"/>
                    <a:pt x="6339" y="3603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484;p32">
              <a:extLst>
                <a:ext uri="{FF2B5EF4-FFF2-40B4-BE49-F238E27FC236}">
                  <a16:creationId xmlns:a16="http://schemas.microsoft.com/office/drawing/2014/main" id="{0BD2A011-2AAD-91C0-3D71-B2F15EFF9E40}"/>
                </a:ext>
              </a:extLst>
            </p:cNvPr>
            <p:cNvSpPr/>
            <p:nvPr/>
          </p:nvSpPr>
          <p:spPr>
            <a:xfrm>
              <a:off x="8009026" y="799616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lnTo>
                    <a:pt x="1" y="501"/>
                  </a:lnTo>
                  <a:cubicBezTo>
                    <a:pt x="6072" y="4037"/>
                    <a:pt x="12143" y="7606"/>
                    <a:pt x="18180" y="11208"/>
                  </a:cubicBezTo>
                  <a:lnTo>
                    <a:pt x="18414" y="10708"/>
                  </a:lnTo>
                  <a:cubicBezTo>
                    <a:pt x="12343" y="7172"/>
                    <a:pt x="6272" y="3570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485;p32">
              <a:extLst>
                <a:ext uri="{FF2B5EF4-FFF2-40B4-BE49-F238E27FC236}">
                  <a16:creationId xmlns:a16="http://schemas.microsoft.com/office/drawing/2014/main" id="{0FEEE788-186C-291F-E281-522BAE6637D8}"/>
                </a:ext>
              </a:extLst>
            </p:cNvPr>
            <p:cNvSpPr/>
            <p:nvPr/>
          </p:nvSpPr>
          <p:spPr>
            <a:xfrm>
              <a:off x="7992765" y="839525"/>
              <a:ext cx="271487" cy="165557"/>
            </a:xfrm>
            <a:custGeom>
              <a:avLst/>
              <a:gdLst/>
              <a:ahLst/>
              <a:cxnLst/>
              <a:rect l="l" t="t" r="r" b="b"/>
              <a:pathLst>
                <a:path w="18381" h="11209" extrusionOk="0">
                  <a:moveTo>
                    <a:pt x="201" y="0"/>
                  </a:moveTo>
                  <a:cubicBezTo>
                    <a:pt x="134" y="167"/>
                    <a:pt x="101" y="334"/>
                    <a:pt x="1" y="501"/>
                  </a:cubicBezTo>
                  <a:cubicBezTo>
                    <a:pt x="6105" y="4036"/>
                    <a:pt x="12143" y="7639"/>
                    <a:pt x="18181" y="11208"/>
                  </a:cubicBezTo>
                  <a:cubicBezTo>
                    <a:pt x="18247" y="11041"/>
                    <a:pt x="18314" y="10875"/>
                    <a:pt x="18381" y="10708"/>
                  </a:cubicBezTo>
                  <a:cubicBezTo>
                    <a:pt x="12310" y="7172"/>
                    <a:pt x="6272" y="3569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86;p32">
              <a:extLst>
                <a:ext uri="{FF2B5EF4-FFF2-40B4-BE49-F238E27FC236}">
                  <a16:creationId xmlns:a16="http://schemas.microsoft.com/office/drawing/2014/main" id="{76F6AB30-4C08-0C2A-5FCD-886509C89283}"/>
                </a:ext>
              </a:extLst>
            </p:cNvPr>
            <p:cNvSpPr/>
            <p:nvPr/>
          </p:nvSpPr>
          <p:spPr>
            <a:xfrm>
              <a:off x="7978482" y="879921"/>
              <a:ext cx="270985" cy="166547"/>
            </a:xfrm>
            <a:custGeom>
              <a:avLst/>
              <a:gdLst/>
              <a:ahLst/>
              <a:cxnLst/>
              <a:rect l="l" t="t" r="r" b="b"/>
              <a:pathLst>
                <a:path w="18347" h="11276" extrusionOk="0">
                  <a:moveTo>
                    <a:pt x="167" y="1"/>
                  </a:moveTo>
                  <a:cubicBezTo>
                    <a:pt x="134" y="167"/>
                    <a:pt x="67" y="401"/>
                    <a:pt x="0" y="568"/>
                  </a:cubicBezTo>
                  <a:cubicBezTo>
                    <a:pt x="6105" y="4103"/>
                    <a:pt x="12143" y="7673"/>
                    <a:pt x="18214" y="11275"/>
                  </a:cubicBezTo>
                  <a:cubicBezTo>
                    <a:pt x="18247" y="11108"/>
                    <a:pt x="18314" y="10942"/>
                    <a:pt x="18347" y="10742"/>
                  </a:cubicBezTo>
                  <a:cubicBezTo>
                    <a:pt x="12276" y="7172"/>
                    <a:pt x="6238" y="3603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87;p32">
              <a:extLst>
                <a:ext uri="{FF2B5EF4-FFF2-40B4-BE49-F238E27FC236}">
                  <a16:creationId xmlns:a16="http://schemas.microsoft.com/office/drawing/2014/main" id="{34E98891-7810-D245-DB3F-57EF2ADE55C3}"/>
                </a:ext>
              </a:extLst>
            </p:cNvPr>
            <p:cNvSpPr/>
            <p:nvPr/>
          </p:nvSpPr>
          <p:spPr>
            <a:xfrm>
              <a:off x="7966164" y="92278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1" y="167"/>
                    <a:pt x="67" y="368"/>
                    <a:pt x="1" y="534"/>
                  </a:cubicBezTo>
                  <a:cubicBezTo>
                    <a:pt x="6105" y="4070"/>
                    <a:pt x="12143" y="7673"/>
                    <a:pt x="18214" y="11242"/>
                  </a:cubicBezTo>
                  <a:cubicBezTo>
                    <a:pt x="18247" y="11075"/>
                    <a:pt x="18280" y="10875"/>
                    <a:pt x="18347" y="10708"/>
                  </a:cubicBezTo>
                  <a:cubicBezTo>
                    <a:pt x="12276" y="7139"/>
                    <a:pt x="6238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488;p32">
              <a:extLst>
                <a:ext uri="{FF2B5EF4-FFF2-40B4-BE49-F238E27FC236}">
                  <a16:creationId xmlns:a16="http://schemas.microsoft.com/office/drawing/2014/main" id="{6E04DFE0-1761-8B1A-1F0C-63079505A035}"/>
                </a:ext>
              </a:extLst>
            </p:cNvPr>
            <p:cNvSpPr/>
            <p:nvPr/>
          </p:nvSpPr>
          <p:spPr>
            <a:xfrm>
              <a:off x="7954835" y="965646"/>
              <a:ext cx="270010" cy="166547"/>
            </a:xfrm>
            <a:custGeom>
              <a:avLst/>
              <a:gdLst/>
              <a:ahLst/>
              <a:cxnLst/>
              <a:rect l="l" t="t" r="r" b="b"/>
              <a:pathLst>
                <a:path w="18281" h="11276" extrusionOk="0">
                  <a:moveTo>
                    <a:pt x="100" y="1"/>
                  </a:moveTo>
                  <a:cubicBezTo>
                    <a:pt x="67" y="167"/>
                    <a:pt x="34" y="368"/>
                    <a:pt x="0" y="534"/>
                  </a:cubicBezTo>
                  <a:cubicBezTo>
                    <a:pt x="6071" y="4104"/>
                    <a:pt x="12109" y="7673"/>
                    <a:pt x="18180" y="11275"/>
                  </a:cubicBezTo>
                  <a:cubicBezTo>
                    <a:pt x="18213" y="11042"/>
                    <a:pt x="18247" y="10875"/>
                    <a:pt x="18280" y="10708"/>
                  </a:cubicBezTo>
                  <a:cubicBezTo>
                    <a:pt x="12209" y="7172"/>
                    <a:pt x="6171" y="3603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89;p32">
              <a:extLst>
                <a:ext uri="{FF2B5EF4-FFF2-40B4-BE49-F238E27FC236}">
                  <a16:creationId xmlns:a16="http://schemas.microsoft.com/office/drawing/2014/main" id="{5DE37664-3BB8-F2B6-7E17-60BCDB5EBEFE}"/>
                </a:ext>
              </a:extLst>
            </p:cNvPr>
            <p:cNvSpPr/>
            <p:nvPr/>
          </p:nvSpPr>
          <p:spPr>
            <a:xfrm>
              <a:off x="7943994" y="1009010"/>
              <a:ext cx="270498" cy="166044"/>
            </a:xfrm>
            <a:custGeom>
              <a:avLst/>
              <a:gdLst/>
              <a:ahLst/>
              <a:cxnLst/>
              <a:rect l="l" t="t" r="r" b="b"/>
              <a:pathLst>
                <a:path w="18314" h="11242" extrusionOk="0">
                  <a:moveTo>
                    <a:pt x="134" y="0"/>
                  </a:moveTo>
                  <a:cubicBezTo>
                    <a:pt x="101" y="167"/>
                    <a:pt x="67" y="367"/>
                    <a:pt x="0" y="534"/>
                  </a:cubicBezTo>
                  <a:cubicBezTo>
                    <a:pt x="6105" y="4070"/>
                    <a:pt x="12142" y="7672"/>
                    <a:pt x="18180" y="11241"/>
                  </a:cubicBezTo>
                  <a:cubicBezTo>
                    <a:pt x="18247" y="11075"/>
                    <a:pt x="18280" y="10875"/>
                    <a:pt x="18314" y="10708"/>
                  </a:cubicBezTo>
                  <a:cubicBezTo>
                    <a:pt x="12243" y="7139"/>
                    <a:pt x="6172" y="3569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90;p32">
              <a:extLst>
                <a:ext uri="{FF2B5EF4-FFF2-40B4-BE49-F238E27FC236}">
                  <a16:creationId xmlns:a16="http://schemas.microsoft.com/office/drawing/2014/main" id="{E8905342-1DCB-7A4E-FCA9-811F404FFE1A}"/>
                </a:ext>
              </a:extLst>
            </p:cNvPr>
            <p:cNvSpPr/>
            <p:nvPr/>
          </p:nvSpPr>
          <p:spPr>
            <a:xfrm>
              <a:off x="7933153" y="1051873"/>
              <a:ext cx="270498" cy="166532"/>
            </a:xfrm>
            <a:custGeom>
              <a:avLst/>
              <a:gdLst/>
              <a:ahLst/>
              <a:cxnLst/>
              <a:rect l="l" t="t" r="r" b="b"/>
              <a:pathLst>
                <a:path w="18314" h="11275" extrusionOk="0">
                  <a:moveTo>
                    <a:pt x="134" y="0"/>
                  </a:moveTo>
                  <a:cubicBezTo>
                    <a:pt x="67" y="167"/>
                    <a:pt x="34" y="367"/>
                    <a:pt x="1" y="534"/>
                  </a:cubicBezTo>
                  <a:cubicBezTo>
                    <a:pt x="6072" y="4103"/>
                    <a:pt x="12143" y="7672"/>
                    <a:pt x="18180" y="11275"/>
                  </a:cubicBezTo>
                  <a:cubicBezTo>
                    <a:pt x="18214" y="11108"/>
                    <a:pt x="18247" y="10941"/>
                    <a:pt x="18314" y="10708"/>
                  </a:cubicBezTo>
                  <a:cubicBezTo>
                    <a:pt x="12209" y="7172"/>
                    <a:pt x="6172" y="3603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91;p32">
              <a:extLst>
                <a:ext uri="{FF2B5EF4-FFF2-40B4-BE49-F238E27FC236}">
                  <a16:creationId xmlns:a16="http://schemas.microsoft.com/office/drawing/2014/main" id="{AC6EEAD4-FA4D-4601-19BA-F735557A58EB}"/>
                </a:ext>
              </a:extLst>
            </p:cNvPr>
            <p:cNvSpPr/>
            <p:nvPr/>
          </p:nvSpPr>
          <p:spPr>
            <a:xfrm>
              <a:off x="7921337" y="1095223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1"/>
                  </a:moveTo>
                  <a:cubicBezTo>
                    <a:pt x="100" y="167"/>
                    <a:pt x="33" y="368"/>
                    <a:pt x="0" y="534"/>
                  </a:cubicBezTo>
                  <a:cubicBezTo>
                    <a:pt x="6104" y="4070"/>
                    <a:pt x="12142" y="7673"/>
                    <a:pt x="18180" y="11242"/>
                  </a:cubicBezTo>
                  <a:cubicBezTo>
                    <a:pt x="18213" y="11075"/>
                    <a:pt x="18313" y="10875"/>
                    <a:pt x="18347" y="10708"/>
                  </a:cubicBezTo>
                  <a:cubicBezTo>
                    <a:pt x="12275" y="7139"/>
                    <a:pt x="6204" y="357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92;p32">
              <a:extLst>
                <a:ext uri="{FF2B5EF4-FFF2-40B4-BE49-F238E27FC236}">
                  <a16:creationId xmlns:a16="http://schemas.microsoft.com/office/drawing/2014/main" id="{A538B77B-3AC6-35E2-C9A9-A47082BC7733}"/>
                </a:ext>
              </a:extLst>
            </p:cNvPr>
            <p:cNvSpPr/>
            <p:nvPr/>
          </p:nvSpPr>
          <p:spPr>
            <a:xfrm>
              <a:off x="7909019" y="1137598"/>
              <a:ext cx="270985" cy="166044"/>
            </a:xfrm>
            <a:custGeom>
              <a:avLst/>
              <a:gdLst/>
              <a:ahLst/>
              <a:cxnLst/>
              <a:rect l="l" t="t" r="r" b="b"/>
              <a:pathLst>
                <a:path w="18347" h="11242" extrusionOk="0">
                  <a:moveTo>
                    <a:pt x="167" y="0"/>
                  </a:moveTo>
                  <a:cubicBezTo>
                    <a:pt x="134" y="167"/>
                    <a:pt x="33" y="367"/>
                    <a:pt x="0" y="534"/>
                  </a:cubicBezTo>
                  <a:cubicBezTo>
                    <a:pt x="6104" y="4070"/>
                    <a:pt x="12142" y="7672"/>
                    <a:pt x="18180" y="11242"/>
                  </a:cubicBezTo>
                  <a:cubicBezTo>
                    <a:pt x="18213" y="11042"/>
                    <a:pt x="18280" y="10875"/>
                    <a:pt x="18347" y="10708"/>
                  </a:cubicBezTo>
                  <a:cubicBezTo>
                    <a:pt x="12276" y="7172"/>
                    <a:pt x="6205" y="357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493;p32">
              <a:extLst>
                <a:ext uri="{FF2B5EF4-FFF2-40B4-BE49-F238E27FC236}">
                  <a16:creationId xmlns:a16="http://schemas.microsoft.com/office/drawing/2014/main" id="{0DE759EC-EDAD-281B-AFBA-E8CEA97A2A60}"/>
                </a:ext>
              </a:extLst>
            </p:cNvPr>
            <p:cNvSpPr/>
            <p:nvPr/>
          </p:nvSpPr>
          <p:spPr>
            <a:xfrm>
              <a:off x="7894234" y="1178984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01" y="0"/>
                  </a:moveTo>
                  <a:cubicBezTo>
                    <a:pt x="134" y="167"/>
                    <a:pt x="100" y="334"/>
                    <a:pt x="0" y="501"/>
                  </a:cubicBezTo>
                  <a:cubicBezTo>
                    <a:pt x="6105" y="4037"/>
                    <a:pt x="12142" y="7606"/>
                    <a:pt x="18180" y="11208"/>
                  </a:cubicBezTo>
                  <a:cubicBezTo>
                    <a:pt x="18280" y="11042"/>
                    <a:pt x="18314" y="10875"/>
                    <a:pt x="18414" y="10708"/>
                  </a:cubicBezTo>
                  <a:cubicBezTo>
                    <a:pt x="12309" y="7172"/>
                    <a:pt x="6272" y="357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494;p32">
              <a:extLst>
                <a:ext uri="{FF2B5EF4-FFF2-40B4-BE49-F238E27FC236}">
                  <a16:creationId xmlns:a16="http://schemas.microsoft.com/office/drawing/2014/main" id="{0D8604D1-323D-C4D8-7EF2-E94A5C4F3C66}"/>
                </a:ext>
              </a:extLst>
            </p:cNvPr>
            <p:cNvSpPr/>
            <p:nvPr/>
          </p:nvSpPr>
          <p:spPr>
            <a:xfrm>
              <a:off x="7877485" y="1218892"/>
              <a:ext cx="271975" cy="165557"/>
            </a:xfrm>
            <a:custGeom>
              <a:avLst/>
              <a:gdLst/>
              <a:ahLst/>
              <a:cxnLst/>
              <a:rect l="l" t="t" r="r" b="b"/>
              <a:pathLst>
                <a:path w="18414" h="11209" extrusionOk="0">
                  <a:moveTo>
                    <a:pt x="234" y="0"/>
                  </a:moveTo>
                  <a:cubicBezTo>
                    <a:pt x="167" y="167"/>
                    <a:pt x="100" y="334"/>
                    <a:pt x="0" y="501"/>
                  </a:cubicBezTo>
                  <a:cubicBezTo>
                    <a:pt x="6105" y="4036"/>
                    <a:pt x="12142" y="7639"/>
                    <a:pt x="18180" y="11208"/>
                  </a:cubicBezTo>
                  <a:cubicBezTo>
                    <a:pt x="18280" y="11042"/>
                    <a:pt x="18347" y="10875"/>
                    <a:pt x="18413" y="10708"/>
                  </a:cubicBezTo>
                  <a:cubicBezTo>
                    <a:pt x="12309" y="7172"/>
                    <a:pt x="6271" y="3569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mployment Contracts Negotiation Meeting by Slidesgo">
  <a:themeElements>
    <a:clrScheme name="Simple Light">
      <a:dk1>
        <a:srgbClr val="01102E"/>
      </a:dk1>
      <a:lt1>
        <a:srgbClr val="96ACE9"/>
      </a:lt1>
      <a:dk2>
        <a:srgbClr val="C5D7FA"/>
      </a:dk2>
      <a:lt2>
        <a:srgbClr val="E7EEFF"/>
      </a:lt2>
      <a:accent1>
        <a:srgbClr val="5758FF"/>
      </a:accent1>
      <a:accent2>
        <a:srgbClr val="1D0C8C"/>
      </a:accent2>
      <a:accent3>
        <a:srgbClr val="FFFFFF"/>
      </a:accent3>
      <a:accent4>
        <a:srgbClr val="90B4FE"/>
      </a:accent4>
      <a:accent5>
        <a:srgbClr val="768BC3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860</Words>
  <Application>Microsoft Office PowerPoint</Application>
  <PresentationFormat>On-screen Show (16:9)</PresentationFormat>
  <Paragraphs>138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 Narrow</vt:lpstr>
      <vt:lpstr>Poppins</vt:lpstr>
      <vt:lpstr>Anaheim</vt:lpstr>
      <vt:lpstr>Arial</vt:lpstr>
      <vt:lpstr>Bebas Neue</vt:lpstr>
      <vt:lpstr>Montserrat Medium</vt:lpstr>
      <vt:lpstr>Wingdings</vt:lpstr>
      <vt:lpstr>Employment Contracts Negotiation Meeting by Slidesgo</vt:lpstr>
      <vt:lpstr>Job Finder</vt:lpstr>
      <vt:lpstr>Table of contents</vt:lpstr>
      <vt:lpstr>Introduction</vt:lpstr>
      <vt:lpstr>Project Motivation</vt:lpstr>
      <vt:lpstr>Uniqueness of Project</vt:lpstr>
      <vt:lpstr>Project Structure</vt:lpstr>
      <vt:lpstr>Project Structure</vt:lpstr>
      <vt:lpstr>Project Structure</vt:lpstr>
      <vt:lpstr>Project Flow (Candidate)</vt:lpstr>
      <vt:lpstr>Project Flow (Employer)</vt:lpstr>
      <vt:lpstr>Security Measures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Finder</dc:title>
  <cp:lastModifiedBy>Shubham Pabani</cp:lastModifiedBy>
  <cp:revision>87</cp:revision>
  <dcterms:modified xsi:type="dcterms:W3CDTF">2023-12-15T19:38:11Z</dcterms:modified>
</cp:coreProperties>
</file>