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25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8/2/2024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74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8/2/2024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6754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8/2/2024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52820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8/2/2024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2283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8/2/2024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1251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8/2/2024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3089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8/2/2024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9123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8/2/2024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0600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8/2/2024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72736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8/2/2024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8280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8/2/2024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370386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8/2/2024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179306378"/>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05" r:id="rId6"/>
    <p:sldLayoutId id="2147483801" r:id="rId7"/>
    <p:sldLayoutId id="2147483802" r:id="rId8"/>
    <p:sldLayoutId id="2147483803" r:id="rId9"/>
    <p:sldLayoutId id="2147483804" r:id="rId10"/>
    <p:sldLayoutId id="214748380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3689E8D-6D89-4123-4C7C-0A9733D6BB06}"/>
              </a:ext>
            </a:extLst>
          </p:cNvPr>
          <p:cNvPicPr>
            <a:picLocks noChangeAspect="1"/>
          </p:cNvPicPr>
          <p:nvPr/>
        </p:nvPicPr>
        <p:blipFill rotWithShape="1">
          <a:blip r:embed="rId2">
            <a:alphaModFix amt="60000"/>
          </a:blip>
          <a:srcRect l="17791" r="22323" b="2"/>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4B10BEF1-A7C0-8297-1429-3AFFDCDB1E11}"/>
              </a:ext>
            </a:extLst>
          </p:cNvPr>
          <p:cNvSpPr>
            <a:spLocks noGrp="1"/>
          </p:cNvSpPr>
          <p:nvPr>
            <p:ph type="ctrTitle"/>
          </p:nvPr>
        </p:nvSpPr>
        <p:spPr>
          <a:xfrm>
            <a:off x="1160891" y="1061686"/>
            <a:ext cx="7323046" cy="3238465"/>
          </a:xfrm>
        </p:spPr>
        <p:txBody>
          <a:bodyPr anchor="t">
            <a:normAutofit/>
          </a:bodyPr>
          <a:lstStyle/>
          <a:p>
            <a:pPr>
              <a:lnSpc>
                <a:spcPct val="90000"/>
              </a:lnSpc>
            </a:pPr>
            <a:r>
              <a:rPr lang="en-US" sz="5600" dirty="0">
                <a:latin typeface="+mn-lt"/>
              </a:rPr>
              <a:t>STUDY OF </a:t>
            </a:r>
            <a:r>
              <a:rPr lang="en-US" sz="5600" i="0" u="none" strike="noStrike" dirty="0">
                <a:effectLst/>
                <a:latin typeface="+mn-lt"/>
              </a:rPr>
              <a:t>PERLIN NOISE AND ITS USE IN TERRAIN GENERATION</a:t>
            </a:r>
            <a:endParaRPr lang="en-IN" sz="5600" dirty="0">
              <a:latin typeface="+mn-lt"/>
            </a:endParaRPr>
          </a:p>
        </p:txBody>
      </p:sp>
      <p:sp>
        <p:nvSpPr>
          <p:cNvPr id="3" name="Subtitle 2">
            <a:extLst>
              <a:ext uri="{FF2B5EF4-FFF2-40B4-BE49-F238E27FC236}">
                <a16:creationId xmlns:a16="http://schemas.microsoft.com/office/drawing/2014/main" id="{41734731-5DB1-E47A-1FC3-CD6C4E36B2F1}"/>
              </a:ext>
            </a:extLst>
          </p:cNvPr>
          <p:cNvSpPr>
            <a:spLocks noGrp="1"/>
          </p:cNvSpPr>
          <p:nvPr>
            <p:ph type="subTitle" idx="1"/>
          </p:nvPr>
        </p:nvSpPr>
        <p:spPr>
          <a:xfrm>
            <a:off x="1142999" y="5453795"/>
            <a:ext cx="5497945" cy="1131731"/>
          </a:xfrm>
        </p:spPr>
        <p:txBody>
          <a:bodyPr anchor="t">
            <a:normAutofit/>
          </a:bodyPr>
          <a:lstStyle/>
          <a:p>
            <a:pPr>
              <a:lnSpc>
                <a:spcPct val="90000"/>
              </a:lnSpc>
            </a:pPr>
            <a:r>
              <a:rPr lang="en-US" dirty="0"/>
              <a:t>Parthiv </a:t>
            </a:r>
            <a:r>
              <a:rPr lang="en-US" dirty="0" err="1"/>
              <a:t>Susarla</a:t>
            </a:r>
            <a:r>
              <a:rPr lang="en-US" dirty="0"/>
              <a:t>- 22011102107</a:t>
            </a:r>
          </a:p>
          <a:p>
            <a:pPr>
              <a:lnSpc>
                <a:spcPct val="90000"/>
              </a:lnSpc>
            </a:pPr>
            <a:endParaRPr lang="en-US" dirty="0"/>
          </a:p>
        </p:txBody>
      </p:sp>
      <p:cxnSp>
        <p:nvCxnSpPr>
          <p:cNvPr id="31" name="Straight Connector 30">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08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3AD0-4202-F413-D3F1-CEF6BB42255B}"/>
              </a:ext>
            </a:extLst>
          </p:cNvPr>
          <p:cNvSpPr>
            <a:spLocks noGrp="1"/>
          </p:cNvSpPr>
          <p:nvPr>
            <p:ph type="title"/>
          </p:nvPr>
        </p:nvSpPr>
        <p:spPr/>
        <p:txBody>
          <a:bodyPr/>
          <a:lstStyle/>
          <a:p>
            <a:r>
              <a:rPr lang="en-IN" dirty="0"/>
              <a:t>What is Perlin noise?</a:t>
            </a:r>
          </a:p>
        </p:txBody>
      </p:sp>
      <p:sp>
        <p:nvSpPr>
          <p:cNvPr id="3" name="Content Placeholder 2">
            <a:extLst>
              <a:ext uri="{FF2B5EF4-FFF2-40B4-BE49-F238E27FC236}">
                <a16:creationId xmlns:a16="http://schemas.microsoft.com/office/drawing/2014/main" id="{310060A8-3BBD-416F-38A2-9427B19DDDE6}"/>
              </a:ext>
            </a:extLst>
          </p:cNvPr>
          <p:cNvSpPr>
            <a:spLocks noGrp="1"/>
          </p:cNvSpPr>
          <p:nvPr>
            <p:ph idx="1"/>
          </p:nvPr>
        </p:nvSpPr>
        <p:spPr/>
        <p:txBody>
          <a:bodyPr>
            <a:normAutofit lnSpcReduction="10000"/>
          </a:bodyPr>
          <a:lstStyle/>
          <a:p>
            <a:r>
              <a:rPr lang="en-US" dirty="0"/>
              <a:t>Perlin noise is a type of noise that generates random numbers that follow a smooth gradient. This means that if you sample the generator at two nearby points, you will get back two similar results. This makes Perlin noise ideal for generating terrain, as it can create smooth, natural-looking landscapes.</a:t>
            </a:r>
          </a:p>
          <a:p>
            <a:r>
              <a:rPr lang="en-US" dirty="0"/>
              <a:t>The Perlin noise algorithm works by first creating a grid of random numbers. These random numbers are then interpolated to create a smooth gradient. The gradient is then used to calculate the noise value at any given point.</a:t>
            </a:r>
          </a:p>
          <a:p>
            <a:r>
              <a:rPr lang="en-US" dirty="0"/>
              <a:t>Perlin noise is unique for terrain generation because it can create smooth, natural-looking landscapes.</a:t>
            </a:r>
          </a:p>
          <a:p>
            <a:pPr marL="0" indent="0">
              <a:buNone/>
            </a:pPr>
            <a:endParaRPr lang="en-IN" dirty="0"/>
          </a:p>
        </p:txBody>
      </p:sp>
    </p:spTree>
    <p:extLst>
      <p:ext uri="{BB962C8B-B14F-4D97-AF65-F5344CB8AC3E}">
        <p14:creationId xmlns:p14="http://schemas.microsoft.com/office/powerpoint/2010/main" val="133766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Freeform: Shape 1032">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37" name="Straight Connector 1036">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9" name="Rectangle 1038">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38AF9B-EA54-9D64-4F87-16AB5D42FE56}"/>
              </a:ext>
            </a:extLst>
          </p:cNvPr>
          <p:cNvSpPr>
            <a:spLocks noGrp="1"/>
          </p:cNvSpPr>
          <p:nvPr>
            <p:ph type="title"/>
          </p:nvPr>
        </p:nvSpPr>
        <p:spPr>
          <a:xfrm>
            <a:off x="1143001" y="872935"/>
            <a:ext cx="5999018" cy="1360898"/>
          </a:xfrm>
        </p:spPr>
        <p:txBody>
          <a:bodyPr vert="horz" lIns="91440" tIns="45720" rIns="91440" bIns="45720" rtlCol="0" anchor="ctr">
            <a:normAutofit/>
          </a:bodyPr>
          <a:lstStyle/>
          <a:p>
            <a:pPr>
              <a:lnSpc>
                <a:spcPct val="100000"/>
              </a:lnSpc>
            </a:pPr>
            <a:r>
              <a:rPr lang="en-US" sz="4000" kern="1200" dirty="0">
                <a:solidFill>
                  <a:schemeClr val="tx1"/>
                </a:solidFill>
                <a:latin typeface="+mj-lt"/>
                <a:ea typeface="+mj-ea"/>
                <a:cs typeface="+mj-cs"/>
              </a:rPr>
              <a:t>Application of Perlin noise:</a:t>
            </a:r>
          </a:p>
        </p:txBody>
      </p:sp>
      <p:sp>
        <p:nvSpPr>
          <p:cNvPr id="3" name="Content Placeholder 2">
            <a:extLst>
              <a:ext uri="{FF2B5EF4-FFF2-40B4-BE49-F238E27FC236}">
                <a16:creationId xmlns:a16="http://schemas.microsoft.com/office/drawing/2014/main" id="{A6279155-931C-418F-4A52-27E4591D3E21}"/>
              </a:ext>
            </a:extLst>
          </p:cNvPr>
          <p:cNvSpPr>
            <a:spLocks noGrp="1"/>
          </p:cNvSpPr>
          <p:nvPr>
            <p:ph idx="1"/>
          </p:nvPr>
        </p:nvSpPr>
        <p:spPr>
          <a:xfrm>
            <a:off x="1143001" y="2332026"/>
            <a:ext cx="4953000" cy="3532180"/>
          </a:xfrm>
        </p:spPr>
        <p:txBody>
          <a:bodyPr vert="horz" lIns="91440" tIns="45720" rIns="91440" bIns="45720" rtlCol="0" anchor="t">
            <a:normAutofit fontScale="92500" lnSpcReduction="20000"/>
          </a:bodyPr>
          <a:lstStyle/>
          <a:p>
            <a:pPr>
              <a:lnSpc>
                <a:spcPct val="110000"/>
              </a:lnSpc>
            </a:pPr>
            <a:r>
              <a:rPr lang="en-US" sz="1900" dirty="0"/>
              <a:t>Perlin </a:t>
            </a:r>
            <a:r>
              <a:rPr lang="en-US" sz="2000" dirty="0"/>
              <a:t>noise has been used in many video games and other applications, including:</a:t>
            </a:r>
          </a:p>
          <a:p>
            <a:pPr>
              <a:lnSpc>
                <a:spcPct val="110000"/>
              </a:lnSpc>
            </a:pPr>
            <a:r>
              <a:rPr lang="en-US" sz="2000" dirty="0"/>
              <a:t>Terrain generation</a:t>
            </a:r>
          </a:p>
          <a:p>
            <a:pPr>
              <a:lnSpc>
                <a:spcPct val="110000"/>
              </a:lnSpc>
            </a:pPr>
            <a:r>
              <a:rPr lang="en-US" sz="2000" dirty="0"/>
              <a:t>Texture synthesis</a:t>
            </a:r>
          </a:p>
          <a:p>
            <a:pPr>
              <a:lnSpc>
                <a:spcPct val="110000"/>
              </a:lnSpc>
            </a:pPr>
            <a:r>
              <a:rPr lang="en-US" sz="2000" dirty="0"/>
              <a:t>Image processing</a:t>
            </a:r>
          </a:p>
          <a:p>
            <a:pPr>
              <a:lnSpc>
                <a:spcPct val="110000"/>
              </a:lnSpc>
            </a:pPr>
            <a:r>
              <a:rPr lang="en-US" sz="2000" dirty="0"/>
              <a:t>Fluid simulations</a:t>
            </a:r>
          </a:p>
          <a:p>
            <a:pPr>
              <a:lnSpc>
                <a:spcPct val="110000"/>
              </a:lnSpc>
            </a:pPr>
            <a:r>
              <a:rPr lang="en-US" sz="2000" dirty="0"/>
              <a:t>Smoke simulations</a:t>
            </a:r>
          </a:p>
          <a:p>
            <a:pPr>
              <a:lnSpc>
                <a:spcPct val="110000"/>
              </a:lnSpc>
            </a:pPr>
            <a:r>
              <a:rPr lang="en-US" sz="2000" dirty="0"/>
              <a:t>Fire simulations</a:t>
            </a:r>
          </a:p>
          <a:p>
            <a:pPr>
              <a:lnSpc>
                <a:spcPct val="110000"/>
              </a:lnSpc>
            </a:pPr>
            <a:r>
              <a:rPr lang="en-US" sz="2000" dirty="0"/>
              <a:t>Cloud simulations</a:t>
            </a:r>
          </a:p>
          <a:p>
            <a:pPr marL="0" indent="0">
              <a:lnSpc>
                <a:spcPct val="110000"/>
              </a:lnSpc>
              <a:buNone/>
            </a:pPr>
            <a:endParaRPr lang="en-US" sz="1500" dirty="0"/>
          </a:p>
        </p:txBody>
      </p:sp>
      <p:pic>
        <p:nvPicPr>
          <p:cNvPr id="1028" name="Picture 4" descr="Perlin noise - Wikipedia">
            <a:extLst>
              <a:ext uri="{FF2B5EF4-FFF2-40B4-BE49-F238E27FC236}">
                <a16:creationId xmlns:a16="http://schemas.microsoft.com/office/drawing/2014/main" id="{A40A94C5-D5B9-5F2F-1A16-E025B0C114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57310" y="1700460"/>
            <a:ext cx="3327437" cy="16637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erlin noise pattern represented as greyscale image (left) and the... |  Download Scientific Diagram">
            <a:extLst>
              <a:ext uri="{FF2B5EF4-FFF2-40B4-BE49-F238E27FC236}">
                <a16:creationId xmlns:a16="http://schemas.microsoft.com/office/drawing/2014/main" id="{725603D3-C566-CF94-45C1-3866C923EC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7310" y="3882764"/>
            <a:ext cx="3327437" cy="1653254"/>
          </a:xfrm>
          <a:prstGeom prst="rect">
            <a:avLst/>
          </a:prstGeom>
          <a:noFill/>
          <a:extLst>
            <a:ext uri="{909E8E84-426E-40DD-AFC4-6F175D3DCCD1}">
              <a14:hiddenFill xmlns:a14="http://schemas.microsoft.com/office/drawing/2010/main">
                <a:solidFill>
                  <a:srgbClr val="FFFFFF"/>
                </a:solidFill>
              </a14:hiddenFill>
            </a:ext>
          </a:extLst>
        </p:spPr>
      </p:pic>
      <p:cxnSp>
        <p:nvCxnSpPr>
          <p:cNvPr id="1043" name="Straight Connector 1042">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8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A178-77AE-FD9A-CE2B-5CBD24EDE22E}"/>
              </a:ext>
            </a:extLst>
          </p:cNvPr>
          <p:cNvSpPr>
            <a:spLocks noGrp="1"/>
          </p:cNvSpPr>
          <p:nvPr>
            <p:ph type="title"/>
          </p:nvPr>
        </p:nvSpPr>
        <p:spPr/>
        <p:txBody>
          <a:bodyPr/>
          <a:lstStyle/>
          <a:p>
            <a:r>
              <a:rPr lang="en-US" dirty="0"/>
              <a:t>Python for Perlin Noise</a:t>
            </a:r>
            <a:endParaRPr lang="en-IN" dirty="0"/>
          </a:p>
        </p:txBody>
      </p:sp>
      <p:sp>
        <p:nvSpPr>
          <p:cNvPr id="3" name="Content Placeholder 2">
            <a:extLst>
              <a:ext uri="{FF2B5EF4-FFF2-40B4-BE49-F238E27FC236}">
                <a16:creationId xmlns:a16="http://schemas.microsoft.com/office/drawing/2014/main" id="{35AA52C3-FDF3-0030-A2AB-09B01E7318D4}"/>
              </a:ext>
            </a:extLst>
          </p:cNvPr>
          <p:cNvSpPr>
            <a:spLocks noGrp="1"/>
          </p:cNvSpPr>
          <p:nvPr>
            <p:ph idx="1"/>
          </p:nvPr>
        </p:nvSpPr>
        <p:spPr/>
        <p:txBody>
          <a:bodyPr/>
          <a:lstStyle/>
          <a:p>
            <a:r>
              <a:rPr lang="en-US" dirty="0" err="1"/>
              <a:t>OpenSimplex</a:t>
            </a:r>
            <a:r>
              <a:rPr lang="en-US" dirty="0"/>
              <a:t> is a Python package which can be used for procedural generation like texture synthesis or terrain generation. </a:t>
            </a:r>
          </a:p>
          <a:p>
            <a:r>
              <a:rPr lang="en-US" dirty="0"/>
              <a:t>'noise' library in Python provides an implementation of </a:t>
            </a:r>
            <a:r>
              <a:rPr lang="en-US" dirty="0" err="1"/>
              <a:t>OpenSimplex</a:t>
            </a:r>
            <a:r>
              <a:rPr lang="en-US" dirty="0"/>
              <a:t> function. We can easily generate a 2D noise map using it. The different parameters used are width, height, scale, octaves, persistence, lacunarity and seed.</a:t>
            </a:r>
          </a:p>
          <a:p>
            <a:r>
              <a:rPr lang="en-US" dirty="0"/>
              <a:t>NumPy can also be used to implement Perlin Noise and is a more flexible method which gives us more control over the parameters though more complex.</a:t>
            </a:r>
            <a:endParaRPr lang="en-IN" dirty="0"/>
          </a:p>
        </p:txBody>
      </p:sp>
    </p:spTree>
    <p:extLst>
      <p:ext uri="{BB962C8B-B14F-4D97-AF65-F5344CB8AC3E}">
        <p14:creationId xmlns:p14="http://schemas.microsoft.com/office/powerpoint/2010/main" val="118065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60EF-C442-B418-1737-D43759BA1F18}"/>
              </a:ext>
            </a:extLst>
          </p:cNvPr>
          <p:cNvSpPr>
            <a:spLocks noGrp="1"/>
          </p:cNvSpPr>
          <p:nvPr>
            <p:ph type="title"/>
          </p:nvPr>
        </p:nvSpPr>
        <p:spPr/>
        <p:txBody>
          <a:bodyPr/>
          <a:lstStyle/>
          <a:p>
            <a:r>
              <a:rPr lang="en-US" dirty="0"/>
              <a:t>Java for Perlin Noise</a:t>
            </a:r>
            <a:endParaRPr lang="en-IN" dirty="0"/>
          </a:p>
        </p:txBody>
      </p:sp>
      <p:sp>
        <p:nvSpPr>
          <p:cNvPr id="3" name="Content Placeholder 2">
            <a:extLst>
              <a:ext uri="{FF2B5EF4-FFF2-40B4-BE49-F238E27FC236}">
                <a16:creationId xmlns:a16="http://schemas.microsoft.com/office/drawing/2014/main" id="{DAE370F1-88B8-805A-8D6A-21ED888A8E82}"/>
              </a:ext>
            </a:extLst>
          </p:cNvPr>
          <p:cNvSpPr>
            <a:spLocks noGrp="1"/>
          </p:cNvSpPr>
          <p:nvPr>
            <p:ph idx="1"/>
          </p:nvPr>
        </p:nvSpPr>
        <p:spPr/>
        <p:txBody>
          <a:bodyPr/>
          <a:lstStyle/>
          <a:p>
            <a:r>
              <a:rPr lang="en-US" dirty="0"/>
              <a:t>For generating noise in Java, JNoise is a popular library. It can support 1D, 2D, 3D and 4D noise. It is lightweight and easy to use. It can be useful for various applications such as procedural content generation, terrain generation, and more.</a:t>
            </a:r>
          </a:p>
          <a:p>
            <a:r>
              <a:rPr lang="en-US" dirty="0" err="1"/>
              <a:t>Jnoise</a:t>
            </a:r>
            <a:r>
              <a:rPr lang="en-US" dirty="0"/>
              <a:t> has a </a:t>
            </a:r>
            <a:r>
              <a:rPr lang="en-US" dirty="0" err="1"/>
              <a:t>Generators.perlin</a:t>
            </a:r>
            <a:r>
              <a:rPr lang="en-US" dirty="0"/>
              <a:t>() method which has different parameters like frequency, lacunarity, persistence and octaves, and we can generate a grid based on the x and y values we take.</a:t>
            </a:r>
          </a:p>
          <a:p>
            <a:r>
              <a:rPr lang="en-US" dirty="0"/>
              <a:t>We can also implement without any libraries but it makes the code more complex and difficult to understand.</a:t>
            </a:r>
          </a:p>
          <a:p>
            <a:pPr marL="0" indent="0">
              <a:buNone/>
            </a:pPr>
            <a:endParaRPr lang="en-IN" dirty="0"/>
          </a:p>
        </p:txBody>
      </p:sp>
    </p:spTree>
    <p:extLst>
      <p:ext uri="{BB962C8B-B14F-4D97-AF65-F5344CB8AC3E}">
        <p14:creationId xmlns:p14="http://schemas.microsoft.com/office/powerpoint/2010/main" val="246683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4844-E348-78C6-48B6-0B7527D07A34}"/>
              </a:ext>
            </a:extLst>
          </p:cNvPr>
          <p:cNvSpPr>
            <a:spLocks noGrp="1"/>
          </p:cNvSpPr>
          <p:nvPr>
            <p:ph type="title"/>
          </p:nvPr>
        </p:nvSpPr>
        <p:spPr/>
        <p:txBody>
          <a:bodyPr/>
          <a:lstStyle/>
          <a:p>
            <a:r>
              <a:rPr lang="en-US" dirty="0"/>
              <a:t>Parameters for Noise generation</a:t>
            </a:r>
            <a:endParaRPr lang="en-IN" dirty="0"/>
          </a:p>
        </p:txBody>
      </p:sp>
      <p:sp>
        <p:nvSpPr>
          <p:cNvPr id="3" name="Content Placeholder 2">
            <a:extLst>
              <a:ext uri="{FF2B5EF4-FFF2-40B4-BE49-F238E27FC236}">
                <a16:creationId xmlns:a16="http://schemas.microsoft.com/office/drawing/2014/main" id="{07BFAC2C-B14D-794F-24E0-BF764F36E63A}"/>
              </a:ext>
            </a:extLst>
          </p:cNvPr>
          <p:cNvSpPr>
            <a:spLocks noGrp="1"/>
          </p:cNvSpPr>
          <p:nvPr>
            <p:ph idx="1"/>
          </p:nvPr>
        </p:nvSpPr>
        <p:spPr/>
        <p:txBody>
          <a:bodyPr>
            <a:noAutofit/>
          </a:bodyPr>
          <a:lstStyle/>
          <a:p>
            <a:r>
              <a:rPr lang="en-US" dirty="0"/>
              <a:t>Octaves- Through this we can control the number of times the function is generated. Higher the octaves,  more the detail but this can end up making it too noisy.</a:t>
            </a:r>
          </a:p>
          <a:p>
            <a:r>
              <a:rPr lang="en-US" dirty="0"/>
              <a:t>Frequency- Determines how quickly the noise value changes across space. Lower frequency results in slower changes and larger features.</a:t>
            </a:r>
          </a:p>
          <a:p>
            <a:r>
              <a:rPr lang="en-US" dirty="0"/>
              <a:t>Lacunarity- It determines how quickly the frequency increases as we move from one octave to the next. Smaller lacunarity results in smoother transition and higher lacunarity will make the noise have high frequency at each octave.</a:t>
            </a:r>
          </a:p>
          <a:p>
            <a:r>
              <a:rPr lang="en-US" dirty="0"/>
              <a:t>Persistence- This controls how much each octave contributes to the overall noise. A higher persistence will make the noise smoother and create finer details.</a:t>
            </a:r>
            <a:endParaRPr lang="en-IN" dirty="0"/>
          </a:p>
        </p:txBody>
      </p:sp>
    </p:spTree>
    <p:extLst>
      <p:ext uri="{BB962C8B-B14F-4D97-AF65-F5344CB8AC3E}">
        <p14:creationId xmlns:p14="http://schemas.microsoft.com/office/powerpoint/2010/main" val="100872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4844-E348-78C6-48B6-0B7527D07A34}"/>
              </a:ext>
            </a:extLst>
          </p:cNvPr>
          <p:cNvSpPr>
            <a:spLocks noGrp="1"/>
          </p:cNvSpPr>
          <p:nvPr>
            <p:ph type="title"/>
          </p:nvPr>
        </p:nvSpPr>
        <p:spPr/>
        <p:txBody>
          <a:bodyPr/>
          <a:lstStyle/>
          <a:p>
            <a:r>
              <a:rPr lang="en-US" dirty="0"/>
              <a:t>Parameters for Noise generation</a:t>
            </a:r>
            <a:endParaRPr lang="en-IN" dirty="0"/>
          </a:p>
        </p:txBody>
      </p:sp>
      <p:sp>
        <p:nvSpPr>
          <p:cNvPr id="3" name="Content Placeholder 2">
            <a:extLst>
              <a:ext uri="{FF2B5EF4-FFF2-40B4-BE49-F238E27FC236}">
                <a16:creationId xmlns:a16="http://schemas.microsoft.com/office/drawing/2014/main" id="{07BFAC2C-B14D-794F-24E0-BF764F36E63A}"/>
              </a:ext>
            </a:extLst>
          </p:cNvPr>
          <p:cNvSpPr>
            <a:spLocks noGrp="1"/>
          </p:cNvSpPr>
          <p:nvPr>
            <p:ph idx="1"/>
          </p:nvPr>
        </p:nvSpPr>
        <p:spPr/>
        <p:txBody>
          <a:bodyPr>
            <a:noAutofit/>
          </a:bodyPr>
          <a:lstStyle/>
          <a:p>
            <a:r>
              <a:rPr lang="en-US" dirty="0"/>
              <a:t>Scale- Shows the size of the noise, higher the scale, larger the noise.</a:t>
            </a:r>
          </a:p>
          <a:p>
            <a:r>
              <a:rPr lang="en-US" dirty="0"/>
              <a:t>Seed- This is used to initialize the random generator to generate the gradient vectors and generates a random pattern for each seed.</a:t>
            </a:r>
          </a:p>
          <a:p>
            <a:r>
              <a:rPr lang="en-US" dirty="0"/>
              <a:t>Interpolation- The process of smoothly blending between the noise values at each lattice point. There are different methods like </a:t>
            </a:r>
            <a:r>
              <a:rPr lang="en-US" dirty="0" err="1"/>
              <a:t>smoothstep</a:t>
            </a:r>
            <a:r>
              <a:rPr lang="en-US" dirty="0"/>
              <a:t>, Hermite, linear interpolation etc.</a:t>
            </a:r>
            <a:endParaRPr lang="en-IN" dirty="0"/>
          </a:p>
        </p:txBody>
      </p:sp>
    </p:spTree>
    <p:extLst>
      <p:ext uri="{BB962C8B-B14F-4D97-AF65-F5344CB8AC3E}">
        <p14:creationId xmlns:p14="http://schemas.microsoft.com/office/powerpoint/2010/main" val="2804721932"/>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32</TotalTime>
  <Words>560</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Walbaum Display</vt:lpstr>
      <vt:lpstr>RegattaVTI</vt:lpstr>
      <vt:lpstr>STUDY OF PERLIN NOISE AND ITS USE IN TERRAIN GENERATION</vt:lpstr>
      <vt:lpstr>What is Perlin noise?</vt:lpstr>
      <vt:lpstr>Application of Perlin noise:</vt:lpstr>
      <vt:lpstr>Python for Perlin Noise</vt:lpstr>
      <vt:lpstr>Java for Perlin Noise</vt:lpstr>
      <vt:lpstr>Parameters for Noise generation</vt:lpstr>
      <vt:lpstr>Parameters for Noise generation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PERLIN NOISE AND ITS USE IN TERRAIN GENERATION</dc:title>
  <dc:creator>Vishal Mahendran</dc:creator>
  <cp:lastModifiedBy>Parthiv Susarla</cp:lastModifiedBy>
  <cp:revision>3</cp:revision>
  <dcterms:created xsi:type="dcterms:W3CDTF">2023-08-28T05:17:36Z</dcterms:created>
  <dcterms:modified xsi:type="dcterms:W3CDTF">2024-08-02T16:13:17Z</dcterms:modified>
</cp:coreProperties>
</file>