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8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5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33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1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2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9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1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0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6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47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0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74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parthivsusarla/Process-Planning-Software---Flow-Syn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E7834-2483-1B2E-04D1-49F585C5C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585216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Process Planning Software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99DCF40-2CE6-37F5-4755-6F1904652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2633236"/>
            <a:ext cx="5852160" cy="36646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Flow Sync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Link</a:t>
            </a:r>
            <a:endParaRPr 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Name: Susarla Venkata Parthiv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Registration number: 22011102107</a:t>
            </a:r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A8C1E6C9-117E-0DBA-AC45-BCE7BADA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691" r="18306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3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9FF0B-F427-CC68-B150-CAA4C0A6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Objectives of Flow Sync (HCI Perspective):</a:t>
            </a:r>
            <a:endParaRPr lang="en-IN" sz="3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01A8A4FA-E0D3-2528-04AF-26A40908B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633236"/>
            <a:ext cx="5852160" cy="36646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Enhance Workflow Management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Provides tools for better process planning and efficiency in workflow operations.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Utilizes a well-structured UI with Tailwind CSS to improve usability.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Visualization &amp; Tracking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Integrates charts (Chart.js) and advanced interaction methods like eye gaze tracking for better analytics.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Secure &amp; Intuitive Access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Implements a login system to ensure authentication and secure access to process management tools.</a:t>
            </a:r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3DD2F67B-CADF-29B3-66D7-1908DC7B23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84" r="33550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7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D5D58-443A-E924-826F-FB9CF4EE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 dirty="0"/>
              <a:t>Login Page</a:t>
            </a:r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>
            <a:extLst>
              <a:ext uri="{FF2B5EF4-FFF2-40B4-BE49-F238E27FC236}">
                <a16:creationId xmlns:a16="http://schemas.microsoft.com/office/drawing/2014/main" id="{BE4BED7A-21FA-2B9A-7F19-752A0A858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633236"/>
            <a:ext cx="5852160" cy="36646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Full-Screen Responsive UI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centrally aligned login interface with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dark-themed background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white card-style 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contrast and readability.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Secure Authentication System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Likely includes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username/password fields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potential for multi-factor authentication (MFA) and backend validation.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Smooth User Experience (UX)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Minimalist design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clear input fields, call-to-action (CTA) buttons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and a responsive layout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Tailwind CSS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Controlled Access to Main Application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main app remains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hidden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display: none;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) until successful authentication, ensuring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role-based access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data security.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366DE6-5150-5C5A-B1A1-CEFDF0FB74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019" r="33297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02D76-7C8D-C806-5941-E67F5119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Landing Page – Main dashboard page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DD9F8-D935-7774-5FE6-A9F886C4B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549239"/>
            <a:ext cx="5982860" cy="300638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99710C6-0B33-36E5-0082-8948286242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5150" y="1669479"/>
            <a:ext cx="4563618" cy="43472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Dynamic Data Visualization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Interactive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charts and graphs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(Chart.js) for real-time insights into workflows, performance metrics, and process efficiency.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Intuitive Sidebar Navigation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collapsible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sidebar menu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quick access to key modules, enhancing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 efficiency and navigation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Customizable Workflow Panels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Modular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dashboard cards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displaying task status, analytics, and notifications for streamlined process tracking.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Enhanced User Interaction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eye gaze tracking (WebGazer.js)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responsive UI elements for a seamless,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adaptive user experience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(red dot on screenshot)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 AI CHATBOT THAT HELPS IN SIM</a:t>
            </a:r>
            <a:r>
              <a:rPr lang="en-US" altLang="en-US" sz="1300" dirty="0">
                <a:latin typeface="Arial" panose="020B0604020202020204" pitchFamily="34" charset="0"/>
              </a:rPr>
              <a:t>PLIFYING TASKS AND MAKES LIFE EASIER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07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8731-B4A4-ACA5-B217-7DF29696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5752093" cy="1097280"/>
          </a:xfrm>
        </p:spPr>
        <p:txBody>
          <a:bodyPr>
            <a:normAutofit/>
          </a:bodyPr>
          <a:lstStyle/>
          <a:p>
            <a:r>
              <a:rPr lang="en-US" dirty="0"/>
              <a:t>Chat and Meeting page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47A2-0B8F-42BE-EC7B-94CDE6CDF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6205"/>
            <a:ext cx="5752095" cy="3661713"/>
          </a:xfrm>
        </p:spPr>
        <p:txBody>
          <a:bodyPr>
            <a:normAutofit/>
          </a:bodyPr>
          <a:lstStyle/>
          <a:p>
            <a:r>
              <a:rPr lang="en-US" dirty="0"/>
              <a:t>One can speak with groups and the chat has a sentiment analysis place so that the user knows which chat to prefer.</a:t>
            </a:r>
          </a:p>
          <a:p>
            <a:r>
              <a:rPr lang="en-US" dirty="0"/>
              <a:t>Meetings can be set and started as necessary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DF27D-8AD8-63D8-B5D7-59064FCF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946" y="1144835"/>
            <a:ext cx="4250585" cy="2135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21729C-1C03-5844-94BC-186E2B5D9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946" y="3607283"/>
            <a:ext cx="4250585" cy="21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807F-2419-0D5C-71B3-35C87CDB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64B7-C694-CFB1-6262-807871294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points of this project have been highlighted in the ppt here and the rest may be viewed by the viewer by open the website using the </a:t>
            </a:r>
            <a:r>
              <a:rPr lang="en-US" dirty="0" err="1"/>
              <a:t>github</a:t>
            </a:r>
            <a:r>
              <a:rPr lang="en-US" dirty="0"/>
              <a:t> repo link.</a:t>
            </a:r>
          </a:p>
          <a:p>
            <a:r>
              <a:rPr lang="en-US" dirty="0"/>
              <a:t>AI CHAT BOT, Eye Gazer and accessibility features including notification alerts are included in this project </a:t>
            </a:r>
            <a:r>
              <a:rPr lang="en-US"/>
              <a:t>as bonus.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96037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Unicode MS</vt:lpstr>
      <vt:lpstr>Grandview Display</vt:lpstr>
      <vt:lpstr>DashVTI</vt:lpstr>
      <vt:lpstr>Process Planning Software</vt:lpstr>
      <vt:lpstr>Objectives of Flow Sync (HCI Perspective):</vt:lpstr>
      <vt:lpstr>Login Page</vt:lpstr>
      <vt:lpstr>Landing Page – Main dashboard page</vt:lpstr>
      <vt:lpstr>Chat and Meeting page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Susarla Venkata Parthiv</dc:creator>
  <cp:lastModifiedBy>Susarla Venkata Parthiv</cp:lastModifiedBy>
  <cp:revision>1</cp:revision>
  <dcterms:created xsi:type="dcterms:W3CDTF">2025-04-03T17:50:50Z</dcterms:created>
  <dcterms:modified xsi:type="dcterms:W3CDTF">2025-04-03T18:05:23Z</dcterms:modified>
</cp:coreProperties>
</file>