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1" r:id="rId4"/>
  </p:sldMasterIdLst>
  <p:notesMasterIdLst>
    <p:notesMasterId r:id="rId18"/>
  </p:notesMasterIdLst>
  <p:handoutMasterIdLst>
    <p:handoutMasterId r:id="rId19"/>
  </p:handoutMasterIdLst>
  <p:sldIdLst>
    <p:sldId id="422" r:id="rId5"/>
    <p:sldId id="441" r:id="rId6"/>
    <p:sldId id="455" r:id="rId7"/>
    <p:sldId id="442" r:id="rId8"/>
    <p:sldId id="456" r:id="rId9"/>
    <p:sldId id="452" r:id="rId10"/>
    <p:sldId id="458" r:id="rId11"/>
    <p:sldId id="446" r:id="rId12"/>
    <p:sldId id="453" r:id="rId13"/>
    <p:sldId id="448" r:id="rId14"/>
    <p:sldId id="449" r:id="rId15"/>
    <p:sldId id="450" r:id="rId16"/>
    <p:sldId id="454" r:id="rId17"/>
  </p:sldIdLst>
  <p:sldSz cx="9144000" cy="5143500" type="screen16x9"/>
  <p:notesSz cx="9144000" cy="6858000"/>
  <p:defaultTextStyle>
    <a:defPPr>
      <a:defRPr lang="en-US"/>
    </a:defPPr>
    <a:lvl1pPr marL="0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7734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5467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3201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0935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88668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26402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64135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01869" algn="l" defTabSz="3377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8">
          <p15:clr>
            <a:srgbClr val="A4A3A4"/>
          </p15:clr>
        </p15:guide>
        <p15:guide id="2" orient="horz" pos="958">
          <p15:clr>
            <a:srgbClr val="A4A3A4"/>
          </p15:clr>
        </p15:guide>
        <p15:guide id="3" orient="horz" pos="922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orient="horz" pos="173">
          <p15:clr>
            <a:srgbClr val="A4A3A4"/>
          </p15:clr>
        </p15:guide>
        <p15:guide id="6" orient="horz" pos="2997">
          <p15:clr>
            <a:srgbClr val="A4A3A4"/>
          </p15:clr>
        </p15:guide>
        <p15:guide id="7" orient="horz" pos="2889">
          <p15:clr>
            <a:srgbClr val="A4A3A4"/>
          </p15:clr>
        </p15:guide>
        <p15:guide id="8" pos="3540">
          <p15:clr>
            <a:srgbClr val="A4A3A4"/>
          </p15:clr>
        </p15:guide>
        <p15:guide id="9" pos="2874">
          <p15:clr>
            <a:srgbClr val="A4A3A4"/>
          </p15:clr>
        </p15:guide>
        <p15:guide id="10" pos="5562">
          <p15:clr>
            <a:srgbClr val="A4A3A4"/>
          </p15:clr>
        </p15:guide>
        <p15:guide id="11" pos="7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 Radice" initials="L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B1E"/>
    <a:srgbClr val="C89800"/>
    <a:srgbClr val="FFFFCC"/>
    <a:srgbClr val="CCFFFF"/>
    <a:srgbClr val="808080"/>
    <a:srgbClr val="BEC8D2"/>
    <a:srgbClr val="124191"/>
    <a:srgbClr val="00327F"/>
    <a:srgbClr val="122870"/>
    <a:srgbClr val="123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9" autoAdjust="0"/>
    <p:restoredTop sz="99701" autoAdjust="0"/>
  </p:normalViewPr>
  <p:slideViewPr>
    <p:cSldViewPr snapToGrid="0" snapToObjects="1">
      <p:cViewPr varScale="1">
        <p:scale>
          <a:sx n="123" d="100"/>
          <a:sy n="123" d="100"/>
        </p:scale>
        <p:origin x="786" y="90"/>
      </p:cViewPr>
      <p:guideLst>
        <p:guide orient="horz" pos="2778"/>
        <p:guide orient="horz" pos="958"/>
        <p:guide orient="horz" pos="922"/>
        <p:guide orient="horz" pos="708"/>
        <p:guide orient="horz" pos="173"/>
        <p:guide orient="horz" pos="2997"/>
        <p:guide orient="horz" pos="2889"/>
        <p:guide pos="3540"/>
        <p:guide pos="2874"/>
        <p:guide pos="5562"/>
        <p:guide pos="715"/>
      </p:guideLst>
    </p:cSldViewPr>
  </p:slideViewPr>
  <p:outlineViewPr>
    <p:cViewPr>
      <p:scale>
        <a:sx n="33" d="100"/>
        <a:sy n="33" d="100"/>
      </p:scale>
      <p:origin x="0" y="5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514F6-EE84-4FA8-824D-FEC0062C49F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05BCC-5194-424D-8964-81E066CE9DC0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Subject Matter Experts (SMEs) Perspective</a:t>
          </a:r>
          <a:endParaRPr lang="en-US" sz="1400" dirty="0">
            <a:solidFill>
              <a:schemeClr val="bg1"/>
            </a:solidFill>
          </a:endParaRPr>
        </a:p>
      </dgm:t>
    </dgm:pt>
    <dgm:pt modelId="{C80349A9-492A-4896-84C0-3C636AB10F53}" type="parTrans" cxnId="{837CA750-BF12-4797-AB8A-B3EAB5F29963}">
      <dgm:prSet/>
      <dgm:spPr/>
      <dgm:t>
        <a:bodyPr/>
        <a:lstStyle/>
        <a:p>
          <a:endParaRPr lang="en-US"/>
        </a:p>
      </dgm:t>
    </dgm:pt>
    <dgm:pt modelId="{C70C8DFA-F7EC-4E2D-A479-92AD227AB8DA}" type="sibTrans" cxnId="{837CA750-BF12-4797-AB8A-B3EAB5F29963}">
      <dgm:prSet/>
      <dgm:spPr/>
      <dgm:t>
        <a:bodyPr/>
        <a:lstStyle/>
        <a:p>
          <a:endParaRPr lang="en-US"/>
        </a:p>
      </dgm:t>
    </dgm:pt>
    <dgm:pt modelId="{07F36F81-F3BB-418D-A307-82C7F80DCCB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very detailed textual representation ( VRD ) to ensure that the engineering team understand the problem statement</a:t>
          </a:r>
          <a:endParaRPr lang="en-US" dirty="0"/>
        </a:p>
      </dgm:t>
    </dgm:pt>
    <dgm:pt modelId="{699192A5-7BA1-4B10-8848-AFF7C1EB28D7}" type="parTrans" cxnId="{BB65A1DA-AE92-4E02-990D-999B998992D7}">
      <dgm:prSet/>
      <dgm:spPr/>
      <dgm:t>
        <a:bodyPr/>
        <a:lstStyle/>
        <a:p>
          <a:endParaRPr lang="en-US"/>
        </a:p>
      </dgm:t>
    </dgm:pt>
    <dgm:pt modelId="{254CBCEE-946D-45A5-BC85-BDB458D02185}" type="sibTrans" cxnId="{BB65A1DA-AE92-4E02-990D-999B998992D7}">
      <dgm:prSet/>
      <dgm:spPr/>
      <dgm:t>
        <a:bodyPr/>
        <a:lstStyle/>
        <a:p>
          <a:endParaRPr lang="en-US"/>
        </a:p>
      </dgm:t>
    </dgm:pt>
    <dgm:pt modelId="{4531D70A-9374-426A-9D32-59C709D6F09F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Engineering Team Perspective</a:t>
          </a:r>
          <a:endParaRPr lang="en-US" sz="1400" dirty="0">
            <a:solidFill>
              <a:schemeClr val="bg1"/>
            </a:solidFill>
          </a:endParaRPr>
        </a:p>
      </dgm:t>
    </dgm:pt>
    <dgm:pt modelId="{EF3D3F4D-41A8-4EC0-905E-49FCF2D4D8ED}" type="parTrans" cxnId="{1520272D-E981-44CC-BA63-FCF9DBD017E6}">
      <dgm:prSet/>
      <dgm:spPr/>
      <dgm:t>
        <a:bodyPr/>
        <a:lstStyle/>
        <a:p>
          <a:endParaRPr lang="en-US"/>
        </a:p>
      </dgm:t>
    </dgm:pt>
    <dgm:pt modelId="{5B756600-E3E4-4C19-9533-6310B89E0597}" type="sibTrans" cxnId="{1520272D-E981-44CC-BA63-FCF9DBD017E6}">
      <dgm:prSet/>
      <dgm:spPr/>
      <dgm:t>
        <a:bodyPr/>
        <a:lstStyle/>
        <a:p>
          <a:endParaRPr lang="en-US"/>
        </a:p>
      </dgm:t>
    </dgm:pt>
    <dgm:pt modelId="{B36E0106-8A21-4EFA-9435-AFD27033A4F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Need to have a good functional knowledge to understand the rules requirement </a:t>
          </a:r>
          <a:endParaRPr lang="en-US" dirty="0"/>
        </a:p>
      </dgm:t>
    </dgm:pt>
    <dgm:pt modelId="{CC52ADAB-5320-42B1-9483-9360839F80C3}" type="parTrans" cxnId="{4EF31DEF-0D1C-41BE-81A8-57E325D91438}">
      <dgm:prSet/>
      <dgm:spPr/>
      <dgm:t>
        <a:bodyPr/>
        <a:lstStyle/>
        <a:p>
          <a:endParaRPr lang="en-US"/>
        </a:p>
      </dgm:t>
    </dgm:pt>
    <dgm:pt modelId="{038BB394-8A87-4F48-B8E3-2D548631358C}" type="sibTrans" cxnId="{4EF31DEF-0D1C-41BE-81A8-57E325D91438}">
      <dgm:prSet/>
      <dgm:spPr/>
      <dgm:t>
        <a:bodyPr/>
        <a:lstStyle/>
        <a:p>
          <a:endParaRPr lang="en-US"/>
        </a:p>
      </dgm:t>
    </dgm:pt>
    <dgm:pt modelId="{D3D2DA19-AF55-41DB-9307-A2352E4C96B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 guaranteed that engineering team understand the whole context</a:t>
          </a:r>
        </a:p>
      </dgm:t>
    </dgm:pt>
    <dgm:pt modelId="{CF1DB0F0-E953-4513-AB04-E91D195D7EC3}" type="parTrans" cxnId="{E141EE51-622F-4CD6-AE32-60A63602EC31}">
      <dgm:prSet/>
      <dgm:spPr/>
      <dgm:t>
        <a:bodyPr/>
        <a:lstStyle/>
        <a:p>
          <a:endParaRPr lang="en-US"/>
        </a:p>
      </dgm:t>
    </dgm:pt>
    <dgm:pt modelId="{E704EE7F-DC9D-485A-BC64-E136FB764880}" type="sibTrans" cxnId="{E141EE51-622F-4CD6-AE32-60A63602EC31}">
      <dgm:prSet/>
      <dgm:spPr/>
      <dgm:t>
        <a:bodyPr/>
        <a:lstStyle/>
        <a:p>
          <a:endParaRPr lang="en-US"/>
        </a:p>
      </dgm:t>
    </dgm:pt>
    <dgm:pt modelId="{62C8D588-A616-4429-A362-93909A818DEA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Lack of visual representation of the outcome</a:t>
          </a:r>
          <a:endParaRPr lang="en-US" dirty="0">
            <a:solidFill>
              <a:schemeClr val="tx1"/>
            </a:solidFill>
          </a:endParaRPr>
        </a:p>
      </dgm:t>
    </dgm:pt>
    <dgm:pt modelId="{2DE806DB-07E2-43AA-9EA6-9AFEC0186441}" type="parTrans" cxnId="{B8AFBF2A-E60D-4CD9-BA61-F6EBB6B64DF6}">
      <dgm:prSet/>
      <dgm:spPr/>
      <dgm:t>
        <a:bodyPr/>
        <a:lstStyle/>
        <a:p>
          <a:endParaRPr lang="en-US"/>
        </a:p>
      </dgm:t>
    </dgm:pt>
    <dgm:pt modelId="{779B9B89-D6BA-46E8-90E1-BDA5C49ADCEA}" type="sibTrans" cxnId="{B8AFBF2A-E60D-4CD9-BA61-F6EBB6B64DF6}">
      <dgm:prSet/>
      <dgm:spPr/>
      <dgm:t>
        <a:bodyPr/>
        <a:lstStyle/>
        <a:p>
          <a:endParaRPr lang="en-US"/>
        </a:p>
      </dgm:t>
    </dgm:pt>
    <dgm:pt modelId="{69D17146-6E5A-4507-9012-48E1AC3CCA6F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The implementation is totally dependent on individual’s ability to understand the requirement based on VRD</a:t>
          </a:r>
          <a:endParaRPr lang="en-US" dirty="0" smtClean="0">
            <a:solidFill>
              <a:schemeClr val="tx1"/>
            </a:solidFill>
          </a:endParaRPr>
        </a:p>
      </dgm:t>
    </dgm:pt>
    <dgm:pt modelId="{DD2EFC98-B2E7-4DD2-9D99-462BCA0040AA}" type="parTrans" cxnId="{988FE87C-9564-4C46-9CFA-63C4C3CD8FE8}">
      <dgm:prSet/>
      <dgm:spPr/>
      <dgm:t>
        <a:bodyPr/>
        <a:lstStyle/>
        <a:p>
          <a:endParaRPr lang="en-US"/>
        </a:p>
      </dgm:t>
    </dgm:pt>
    <dgm:pt modelId="{C602B3DB-893E-4119-81F9-21D765048EEB}" type="sibTrans" cxnId="{988FE87C-9564-4C46-9CFA-63C4C3CD8FE8}">
      <dgm:prSet/>
      <dgm:spPr/>
      <dgm:t>
        <a:bodyPr/>
        <a:lstStyle/>
        <a:p>
          <a:endParaRPr lang="en-US"/>
        </a:p>
      </dgm:t>
    </dgm:pt>
    <dgm:pt modelId="{960AC089-6E62-43E9-92D5-7977E054A09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Need to have good co-ordination with SMEs</a:t>
          </a:r>
        </a:p>
      </dgm:t>
    </dgm:pt>
    <dgm:pt modelId="{B4A6B10B-09E2-4DDF-804A-7A68F4069D60}" type="parTrans" cxnId="{88E2BE5E-C197-48EA-BCA7-3ACD7B3C58F5}">
      <dgm:prSet/>
      <dgm:spPr/>
      <dgm:t>
        <a:bodyPr/>
        <a:lstStyle/>
        <a:p>
          <a:endParaRPr lang="en-US"/>
        </a:p>
      </dgm:t>
    </dgm:pt>
    <dgm:pt modelId="{06BEBA6B-1946-4BC5-8A2B-E21B957876CF}" type="sibTrans" cxnId="{88E2BE5E-C197-48EA-BCA7-3ACD7B3C58F5}">
      <dgm:prSet/>
      <dgm:spPr/>
      <dgm:t>
        <a:bodyPr/>
        <a:lstStyle/>
        <a:p>
          <a:endParaRPr lang="en-US"/>
        </a:p>
      </dgm:t>
    </dgm:pt>
    <dgm:pt modelId="{098398AA-E365-492C-9CA4-1CCFF0B56B2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Lack of automated test scenarios </a:t>
          </a:r>
        </a:p>
      </dgm:t>
    </dgm:pt>
    <dgm:pt modelId="{50DB2B1D-34A9-450C-937B-FCA2C0A4CF7A}" type="parTrans" cxnId="{2D9038D3-B826-42C4-95CD-FD2604333B7A}">
      <dgm:prSet/>
      <dgm:spPr/>
      <dgm:t>
        <a:bodyPr/>
        <a:lstStyle/>
        <a:p>
          <a:endParaRPr lang="en-US"/>
        </a:p>
      </dgm:t>
    </dgm:pt>
    <dgm:pt modelId="{FF651657-96B6-418B-8A6A-5F4676F3D9A7}" type="sibTrans" cxnId="{2D9038D3-B826-42C4-95CD-FD2604333B7A}">
      <dgm:prSet/>
      <dgm:spPr/>
      <dgm:t>
        <a:bodyPr/>
        <a:lstStyle/>
        <a:p>
          <a:endParaRPr lang="en-US"/>
        </a:p>
      </dgm:t>
    </dgm:pt>
    <dgm:pt modelId="{8BA1528F-5749-486C-8935-B9A31E9308F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 very engaged and consistent co-ordination with the engineering team</a:t>
          </a:r>
          <a:endParaRPr lang="en-US" dirty="0">
            <a:solidFill>
              <a:schemeClr val="tx1"/>
            </a:solidFill>
          </a:endParaRPr>
        </a:p>
      </dgm:t>
    </dgm:pt>
    <dgm:pt modelId="{CFC65012-7249-469D-89B5-9066C1FD87A7}" type="parTrans" cxnId="{C459450A-EE76-4160-8D21-429DB24931C6}">
      <dgm:prSet/>
      <dgm:spPr/>
      <dgm:t>
        <a:bodyPr/>
        <a:lstStyle/>
        <a:p>
          <a:endParaRPr lang="en-US"/>
        </a:p>
      </dgm:t>
    </dgm:pt>
    <dgm:pt modelId="{FFED1C05-9C5D-4B15-AD64-29A4EF23B6B7}" type="sibTrans" cxnId="{C459450A-EE76-4160-8D21-429DB24931C6}">
      <dgm:prSet/>
      <dgm:spPr/>
      <dgm:t>
        <a:bodyPr/>
        <a:lstStyle/>
        <a:p>
          <a:endParaRPr lang="en-US"/>
        </a:p>
      </dgm:t>
    </dgm:pt>
    <dgm:pt modelId="{BFC381C5-7A4E-4B92-B3B9-E7920BA24C57}" type="pres">
      <dgm:prSet presAssocID="{57F514F6-EE84-4FA8-824D-FEC0062C49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041D33-F609-495A-8401-059D407E9483}" type="pres">
      <dgm:prSet presAssocID="{5A305BCC-5194-424D-8964-81E066CE9DC0}" presName="linNode" presStyleCnt="0"/>
      <dgm:spPr/>
    </dgm:pt>
    <dgm:pt modelId="{255229A1-6AAB-45E6-BA4C-F6F56EE3905C}" type="pres">
      <dgm:prSet presAssocID="{5A305BCC-5194-424D-8964-81E066CE9DC0}" presName="parentText" presStyleLbl="node1" presStyleIdx="0" presStyleCnt="2" custScaleX="59029" custLinFactNeighborX="-5483" custLinFactNeighborY="-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3A77B-97E2-406C-AC17-6338BAA28B39}" type="pres">
      <dgm:prSet presAssocID="{5A305BCC-5194-424D-8964-81E066CE9DC0}" presName="descendantText" presStyleLbl="alignAccFollowNode1" presStyleIdx="0" presStyleCnt="2" custScaleX="115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013B2-486A-4D03-8D6F-4069121B6104}" type="pres">
      <dgm:prSet presAssocID="{C70C8DFA-F7EC-4E2D-A479-92AD227AB8DA}" presName="sp" presStyleCnt="0"/>
      <dgm:spPr/>
    </dgm:pt>
    <dgm:pt modelId="{A0866060-39BA-459E-84D4-C726CD8D6E97}" type="pres">
      <dgm:prSet presAssocID="{4531D70A-9374-426A-9D32-59C709D6F09F}" presName="linNode" presStyleCnt="0"/>
      <dgm:spPr/>
    </dgm:pt>
    <dgm:pt modelId="{7112B2B2-AB5D-4BAE-903A-D71E392D90E9}" type="pres">
      <dgm:prSet presAssocID="{4531D70A-9374-426A-9D32-59C709D6F09F}" presName="parentText" presStyleLbl="node1" presStyleIdx="1" presStyleCnt="2" custScaleX="61162" custLinFactNeighborX="-5483" custLinFactNeighborY="-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82846-C2F1-4068-A49F-6BE378BA6A11}" type="pres">
      <dgm:prSet presAssocID="{4531D70A-9374-426A-9D32-59C709D6F09F}" presName="descendantText" presStyleLbl="alignAccFollowNode1" presStyleIdx="1" presStyleCnt="2" custScaleX="115559" custLinFactNeighborX="-1328" custLinFactNeighborY="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1EE51-622F-4CD6-AE32-60A63602EC31}" srcId="{5A305BCC-5194-424D-8964-81E066CE9DC0}" destId="{D3D2DA19-AF55-41DB-9307-A2352E4C96BE}" srcOrd="1" destOrd="0" parTransId="{CF1DB0F0-E953-4513-AB04-E91D195D7EC3}" sibTransId="{E704EE7F-DC9D-485A-BC64-E136FB764880}"/>
    <dgm:cxn modelId="{F345106F-F082-4D91-8AC5-3C5EDC8F91EC}" type="presOf" srcId="{D3D2DA19-AF55-41DB-9307-A2352E4C96BE}" destId="{6C83A77B-97E2-406C-AC17-6338BAA28B39}" srcOrd="0" destOrd="1" presId="urn:microsoft.com/office/officeart/2005/8/layout/vList5"/>
    <dgm:cxn modelId="{88E2BE5E-C197-48EA-BCA7-3ACD7B3C58F5}" srcId="{4531D70A-9374-426A-9D32-59C709D6F09F}" destId="{960AC089-6E62-43E9-92D5-7977E054A093}" srcOrd="2" destOrd="0" parTransId="{B4A6B10B-09E2-4DDF-804A-7A68F4069D60}" sibTransId="{06BEBA6B-1946-4BC5-8A2B-E21B957876CF}"/>
    <dgm:cxn modelId="{988FE87C-9564-4C46-9CFA-63C4C3CD8FE8}" srcId="{4531D70A-9374-426A-9D32-59C709D6F09F}" destId="{69D17146-6E5A-4507-9012-48E1AC3CCA6F}" srcOrd="1" destOrd="0" parTransId="{DD2EFC98-B2E7-4DD2-9D99-462BCA0040AA}" sibTransId="{C602B3DB-893E-4119-81F9-21D765048EEB}"/>
    <dgm:cxn modelId="{B8AFBF2A-E60D-4CD9-BA61-F6EBB6B64DF6}" srcId="{5A305BCC-5194-424D-8964-81E066CE9DC0}" destId="{62C8D588-A616-4429-A362-93909A818DEA}" srcOrd="2" destOrd="0" parTransId="{2DE806DB-07E2-43AA-9EA6-9AFEC0186441}" sibTransId="{779B9B89-D6BA-46E8-90E1-BDA5C49ADCEA}"/>
    <dgm:cxn modelId="{B0DB06CF-3FF4-4C3E-ACD9-1DCE70414DBF}" type="presOf" srcId="{8BA1528F-5749-486C-8935-B9A31E9308F6}" destId="{6C83A77B-97E2-406C-AC17-6338BAA28B39}" srcOrd="0" destOrd="3" presId="urn:microsoft.com/office/officeart/2005/8/layout/vList5"/>
    <dgm:cxn modelId="{D5ED43A7-C6CF-40AC-BF5C-D5D5AF93EAAC}" type="presOf" srcId="{5A305BCC-5194-424D-8964-81E066CE9DC0}" destId="{255229A1-6AAB-45E6-BA4C-F6F56EE3905C}" srcOrd="0" destOrd="0" presId="urn:microsoft.com/office/officeart/2005/8/layout/vList5"/>
    <dgm:cxn modelId="{BB65A1DA-AE92-4E02-990D-999B998992D7}" srcId="{5A305BCC-5194-424D-8964-81E066CE9DC0}" destId="{07F36F81-F3BB-418D-A307-82C7F80DCCB6}" srcOrd="0" destOrd="0" parTransId="{699192A5-7BA1-4B10-8848-AFF7C1EB28D7}" sibTransId="{254CBCEE-946D-45A5-BC85-BDB458D02185}"/>
    <dgm:cxn modelId="{837CA750-BF12-4797-AB8A-B3EAB5F29963}" srcId="{57F514F6-EE84-4FA8-824D-FEC0062C49FB}" destId="{5A305BCC-5194-424D-8964-81E066CE9DC0}" srcOrd="0" destOrd="0" parTransId="{C80349A9-492A-4896-84C0-3C636AB10F53}" sibTransId="{C70C8DFA-F7EC-4E2D-A479-92AD227AB8DA}"/>
    <dgm:cxn modelId="{4EF31DEF-0D1C-41BE-81A8-57E325D91438}" srcId="{4531D70A-9374-426A-9D32-59C709D6F09F}" destId="{B36E0106-8A21-4EFA-9435-AFD27033A4F4}" srcOrd="0" destOrd="0" parTransId="{CC52ADAB-5320-42B1-9483-9360839F80C3}" sibTransId="{038BB394-8A87-4F48-B8E3-2D548631358C}"/>
    <dgm:cxn modelId="{1520272D-E981-44CC-BA63-FCF9DBD017E6}" srcId="{57F514F6-EE84-4FA8-824D-FEC0062C49FB}" destId="{4531D70A-9374-426A-9D32-59C709D6F09F}" srcOrd="1" destOrd="0" parTransId="{EF3D3F4D-41A8-4EC0-905E-49FCF2D4D8ED}" sibTransId="{5B756600-E3E4-4C19-9533-6310B89E0597}"/>
    <dgm:cxn modelId="{2D9038D3-B826-42C4-95CD-FD2604333B7A}" srcId="{4531D70A-9374-426A-9D32-59C709D6F09F}" destId="{098398AA-E365-492C-9CA4-1CCFF0B56B2C}" srcOrd="3" destOrd="0" parTransId="{50DB2B1D-34A9-450C-937B-FCA2C0A4CF7A}" sibTransId="{FF651657-96B6-418B-8A6A-5F4676F3D9A7}"/>
    <dgm:cxn modelId="{36024412-854C-43F4-BB43-7F62086A39ED}" type="presOf" srcId="{57F514F6-EE84-4FA8-824D-FEC0062C49FB}" destId="{BFC381C5-7A4E-4B92-B3B9-E7920BA24C57}" srcOrd="0" destOrd="0" presId="urn:microsoft.com/office/officeart/2005/8/layout/vList5"/>
    <dgm:cxn modelId="{5F3AC3A2-6925-4A57-A221-A8550E75694F}" type="presOf" srcId="{62C8D588-A616-4429-A362-93909A818DEA}" destId="{6C83A77B-97E2-406C-AC17-6338BAA28B39}" srcOrd="0" destOrd="2" presId="urn:microsoft.com/office/officeart/2005/8/layout/vList5"/>
    <dgm:cxn modelId="{F2AF0060-9914-422C-ABA8-07B02CD9CDAF}" type="presOf" srcId="{07F36F81-F3BB-418D-A307-82C7F80DCCB6}" destId="{6C83A77B-97E2-406C-AC17-6338BAA28B39}" srcOrd="0" destOrd="0" presId="urn:microsoft.com/office/officeart/2005/8/layout/vList5"/>
    <dgm:cxn modelId="{0F7E30FB-AF86-492F-BDD8-9B82C492E098}" type="presOf" srcId="{B36E0106-8A21-4EFA-9435-AFD27033A4F4}" destId="{C3C82846-C2F1-4068-A49F-6BE378BA6A11}" srcOrd="0" destOrd="0" presId="urn:microsoft.com/office/officeart/2005/8/layout/vList5"/>
    <dgm:cxn modelId="{4D926C14-8701-4B87-9C88-DC3393FB8CA3}" type="presOf" srcId="{69D17146-6E5A-4507-9012-48E1AC3CCA6F}" destId="{C3C82846-C2F1-4068-A49F-6BE378BA6A11}" srcOrd="0" destOrd="1" presId="urn:microsoft.com/office/officeart/2005/8/layout/vList5"/>
    <dgm:cxn modelId="{9F18998C-1E25-4E20-84E4-BA39CBBB9960}" type="presOf" srcId="{098398AA-E365-492C-9CA4-1CCFF0B56B2C}" destId="{C3C82846-C2F1-4068-A49F-6BE378BA6A11}" srcOrd="0" destOrd="3" presId="urn:microsoft.com/office/officeart/2005/8/layout/vList5"/>
    <dgm:cxn modelId="{C459450A-EE76-4160-8D21-429DB24931C6}" srcId="{5A305BCC-5194-424D-8964-81E066CE9DC0}" destId="{8BA1528F-5749-486C-8935-B9A31E9308F6}" srcOrd="3" destOrd="0" parTransId="{CFC65012-7249-469D-89B5-9066C1FD87A7}" sibTransId="{FFED1C05-9C5D-4B15-AD64-29A4EF23B6B7}"/>
    <dgm:cxn modelId="{E4F5A910-B8BF-4011-B2A0-A22FE9BDAC2B}" type="presOf" srcId="{4531D70A-9374-426A-9D32-59C709D6F09F}" destId="{7112B2B2-AB5D-4BAE-903A-D71E392D90E9}" srcOrd="0" destOrd="0" presId="urn:microsoft.com/office/officeart/2005/8/layout/vList5"/>
    <dgm:cxn modelId="{D9193819-EF62-48E7-80DB-17D56E4C9413}" type="presOf" srcId="{960AC089-6E62-43E9-92D5-7977E054A093}" destId="{C3C82846-C2F1-4068-A49F-6BE378BA6A11}" srcOrd="0" destOrd="2" presId="urn:microsoft.com/office/officeart/2005/8/layout/vList5"/>
    <dgm:cxn modelId="{E959283B-AC5F-4967-9621-616C2B0F9FD2}" type="presParOf" srcId="{BFC381C5-7A4E-4B92-B3B9-E7920BA24C57}" destId="{34041D33-F609-495A-8401-059D407E9483}" srcOrd="0" destOrd="0" presId="urn:microsoft.com/office/officeart/2005/8/layout/vList5"/>
    <dgm:cxn modelId="{E1F9F59F-5E2D-4F41-83B2-78FDA32D2D0D}" type="presParOf" srcId="{34041D33-F609-495A-8401-059D407E9483}" destId="{255229A1-6AAB-45E6-BA4C-F6F56EE3905C}" srcOrd="0" destOrd="0" presId="urn:microsoft.com/office/officeart/2005/8/layout/vList5"/>
    <dgm:cxn modelId="{369E0CD4-59ED-4A9E-85DC-C666C7D81B58}" type="presParOf" srcId="{34041D33-F609-495A-8401-059D407E9483}" destId="{6C83A77B-97E2-406C-AC17-6338BAA28B39}" srcOrd="1" destOrd="0" presId="urn:microsoft.com/office/officeart/2005/8/layout/vList5"/>
    <dgm:cxn modelId="{4D29CAC7-2D2C-4AA9-8A36-30F57A15D4A1}" type="presParOf" srcId="{BFC381C5-7A4E-4B92-B3B9-E7920BA24C57}" destId="{F86013B2-486A-4D03-8D6F-4069121B6104}" srcOrd="1" destOrd="0" presId="urn:microsoft.com/office/officeart/2005/8/layout/vList5"/>
    <dgm:cxn modelId="{E91E28C3-0C91-4049-BD5D-2A020E402C96}" type="presParOf" srcId="{BFC381C5-7A4E-4B92-B3B9-E7920BA24C57}" destId="{A0866060-39BA-459E-84D4-C726CD8D6E97}" srcOrd="2" destOrd="0" presId="urn:microsoft.com/office/officeart/2005/8/layout/vList5"/>
    <dgm:cxn modelId="{685A9FCB-B856-4925-9C19-9984C034446F}" type="presParOf" srcId="{A0866060-39BA-459E-84D4-C726CD8D6E97}" destId="{7112B2B2-AB5D-4BAE-903A-D71E392D90E9}" srcOrd="0" destOrd="0" presId="urn:microsoft.com/office/officeart/2005/8/layout/vList5"/>
    <dgm:cxn modelId="{44B10023-75D1-46E5-ACEB-A7E63178BE96}" type="presParOf" srcId="{A0866060-39BA-459E-84D4-C726CD8D6E97}" destId="{C3C82846-C2F1-4068-A49F-6BE378BA6A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514F6-EE84-4FA8-824D-FEC0062C49F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05BCC-5194-424D-8964-81E066CE9DC0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Is there a Need ?</a:t>
          </a:r>
          <a:endParaRPr lang="en-US" sz="1400" dirty="0">
            <a:solidFill>
              <a:schemeClr val="bg1"/>
            </a:solidFill>
          </a:endParaRPr>
        </a:p>
      </dgm:t>
    </dgm:pt>
    <dgm:pt modelId="{C80349A9-492A-4896-84C0-3C636AB10F53}" type="parTrans" cxnId="{837CA750-BF12-4797-AB8A-B3EAB5F29963}">
      <dgm:prSet/>
      <dgm:spPr/>
      <dgm:t>
        <a:bodyPr/>
        <a:lstStyle/>
        <a:p>
          <a:endParaRPr lang="en-US"/>
        </a:p>
      </dgm:t>
    </dgm:pt>
    <dgm:pt modelId="{C70C8DFA-F7EC-4E2D-A479-92AD227AB8DA}" type="sibTrans" cxnId="{837CA750-BF12-4797-AB8A-B3EAB5F29963}">
      <dgm:prSet/>
      <dgm:spPr/>
      <dgm:t>
        <a:bodyPr/>
        <a:lstStyle/>
        <a:p>
          <a:endParaRPr lang="en-US"/>
        </a:p>
      </dgm:t>
    </dgm:pt>
    <dgm:pt modelId="{07F36F81-F3BB-418D-A307-82C7F80DCCB6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There is a dire need for the process to be highly integrated and automated</a:t>
          </a:r>
          <a:endParaRPr lang="en-US" b="0" dirty="0"/>
        </a:p>
      </dgm:t>
    </dgm:pt>
    <dgm:pt modelId="{699192A5-7BA1-4B10-8848-AFF7C1EB28D7}" type="parTrans" cxnId="{BB65A1DA-AE92-4E02-990D-999B998992D7}">
      <dgm:prSet/>
      <dgm:spPr/>
      <dgm:t>
        <a:bodyPr/>
        <a:lstStyle/>
        <a:p>
          <a:endParaRPr lang="en-US"/>
        </a:p>
      </dgm:t>
    </dgm:pt>
    <dgm:pt modelId="{254CBCEE-946D-45A5-BC85-BDB458D02185}" type="sibTrans" cxnId="{BB65A1DA-AE92-4E02-990D-999B998992D7}">
      <dgm:prSet/>
      <dgm:spPr/>
      <dgm:t>
        <a:bodyPr/>
        <a:lstStyle/>
        <a:p>
          <a:endParaRPr lang="en-US"/>
        </a:p>
      </dgm:t>
    </dgm:pt>
    <dgm:pt modelId="{4531D70A-9374-426A-9D32-59C709D6F09F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Essential Ingredients</a:t>
          </a:r>
          <a:endParaRPr lang="en-US" sz="1400" dirty="0">
            <a:solidFill>
              <a:schemeClr val="bg1"/>
            </a:solidFill>
          </a:endParaRPr>
        </a:p>
      </dgm:t>
    </dgm:pt>
    <dgm:pt modelId="{EF3D3F4D-41A8-4EC0-905E-49FCF2D4D8ED}" type="parTrans" cxnId="{1520272D-E981-44CC-BA63-FCF9DBD017E6}">
      <dgm:prSet/>
      <dgm:spPr/>
      <dgm:t>
        <a:bodyPr/>
        <a:lstStyle/>
        <a:p>
          <a:endParaRPr lang="en-US"/>
        </a:p>
      </dgm:t>
    </dgm:pt>
    <dgm:pt modelId="{5B756600-E3E4-4C19-9533-6310B89E0597}" type="sibTrans" cxnId="{1520272D-E981-44CC-BA63-FCF9DBD017E6}">
      <dgm:prSet/>
      <dgm:spPr/>
      <dgm:t>
        <a:bodyPr/>
        <a:lstStyle/>
        <a:p>
          <a:endParaRPr lang="en-US"/>
        </a:p>
      </dgm:t>
    </dgm:pt>
    <dgm:pt modelId="{B36E0106-8A21-4EFA-9435-AFD27033A4F4}">
      <dgm:prSet phldrT="[Text]"/>
      <dgm:spPr/>
      <dgm:t>
        <a:bodyPr/>
        <a:lstStyle/>
        <a:p>
          <a:r>
            <a:rPr lang="en-US" b="0" dirty="0" smtClean="0"/>
            <a:t>Configurable and SME driven </a:t>
          </a:r>
          <a:endParaRPr lang="en-US" b="0" dirty="0"/>
        </a:p>
      </dgm:t>
    </dgm:pt>
    <dgm:pt modelId="{CC52ADAB-5320-42B1-9483-9360839F80C3}" type="parTrans" cxnId="{4EF31DEF-0D1C-41BE-81A8-57E325D91438}">
      <dgm:prSet/>
      <dgm:spPr/>
      <dgm:t>
        <a:bodyPr/>
        <a:lstStyle/>
        <a:p>
          <a:endParaRPr lang="en-US"/>
        </a:p>
      </dgm:t>
    </dgm:pt>
    <dgm:pt modelId="{038BB394-8A87-4F48-B8E3-2D548631358C}" type="sibTrans" cxnId="{4EF31DEF-0D1C-41BE-81A8-57E325D91438}">
      <dgm:prSet/>
      <dgm:spPr/>
      <dgm:t>
        <a:bodyPr/>
        <a:lstStyle/>
        <a:p>
          <a:endParaRPr lang="en-US"/>
        </a:p>
      </dgm:t>
    </dgm:pt>
    <dgm:pt modelId="{31AA9B81-1071-47ED-B11E-107E6E041608}">
      <dgm:prSet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Self-testable</a:t>
          </a:r>
        </a:p>
      </dgm:t>
    </dgm:pt>
    <dgm:pt modelId="{084B88ED-FF4B-4EE9-BF19-A3B0E55B87B5}" type="parTrans" cxnId="{3FF0C8D4-186C-46AF-88C6-A4BC44807256}">
      <dgm:prSet/>
      <dgm:spPr/>
      <dgm:t>
        <a:bodyPr/>
        <a:lstStyle/>
        <a:p>
          <a:endParaRPr lang="en-US"/>
        </a:p>
      </dgm:t>
    </dgm:pt>
    <dgm:pt modelId="{5A23B675-0F67-48C4-9A6C-E99C49DFCB7E}" type="sibTrans" cxnId="{3FF0C8D4-186C-46AF-88C6-A4BC44807256}">
      <dgm:prSet/>
      <dgm:spPr/>
      <dgm:t>
        <a:bodyPr/>
        <a:lstStyle/>
        <a:p>
          <a:endParaRPr lang="en-US"/>
        </a:p>
      </dgm:t>
    </dgm:pt>
    <dgm:pt modelId="{ECF664F7-087F-415C-B40A-6E5ACB42E045}">
      <dgm:prSet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The </a:t>
          </a:r>
          <a:r>
            <a:rPr lang="en-US" b="0" dirty="0" err="1" smtClean="0">
              <a:solidFill>
                <a:schemeClr val="tx1"/>
              </a:solidFill>
            </a:rPr>
            <a:t>NextGen</a:t>
          </a:r>
          <a:r>
            <a:rPr lang="en-US" b="0" dirty="0" smtClean="0">
              <a:solidFill>
                <a:schemeClr val="tx1"/>
              </a:solidFill>
            </a:rPr>
            <a:t> approach of map content as layers need to be respected</a:t>
          </a:r>
        </a:p>
      </dgm:t>
    </dgm:pt>
    <dgm:pt modelId="{F94DDD02-334D-44D2-9597-595874A605D4}" type="parTrans" cxnId="{946A8272-A4F8-4DAA-888E-1C0618DC9464}">
      <dgm:prSet/>
      <dgm:spPr/>
      <dgm:t>
        <a:bodyPr/>
        <a:lstStyle/>
        <a:p>
          <a:endParaRPr lang="en-US"/>
        </a:p>
      </dgm:t>
    </dgm:pt>
    <dgm:pt modelId="{2AA25E8D-4996-4C23-9B96-D54E8BBD640B}" type="sibTrans" cxnId="{946A8272-A4F8-4DAA-888E-1C0618DC9464}">
      <dgm:prSet/>
      <dgm:spPr/>
      <dgm:t>
        <a:bodyPr/>
        <a:lstStyle/>
        <a:p>
          <a:endParaRPr lang="en-US"/>
        </a:p>
      </dgm:t>
    </dgm:pt>
    <dgm:pt modelId="{495C9481-83D2-48B3-BDE1-A9662C11FB59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SMEs to have full control on rule definition and outcome</a:t>
          </a:r>
          <a:endParaRPr lang="en-US" b="0" dirty="0"/>
        </a:p>
      </dgm:t>
    </dgm:pt>
    <dgm:pt modelId="{EABA170E-9F28-4CC6-9D60-76497415AB7B}" type="parTrans" cxnId="{D0D87E9E-6C26-4A67-BAA7-2AA2E3E1F2B3}">
      <dgm:prSet/>
      <dgm:spPr/>
      <dgm:t>
        <a:bodyPr/>
        <a:lstStyle/>
        <a:p>
          <a:endParaRPr lang="en-US"/>
        </a:p>
      </dgm:t>
    </dgm:pt>
    <dgm:pt modelId="{4035F663-4650-47C0-A016-E8B422D98013}" type="sibTrans" cxnId="{D0D87E9E-6C26-4A67-BAA7-2AA2E3E1F2B3}">
      <dgm:prSet/>
      <dgm:spPr/>
      <dgm:t>
        <a:bodyPr/>
        <a:lstStyle/>
        <a:p>
          <a:endParaRPr lang="en-US"/>
        </a:p>
      </dgm:t>
    </dgm:pt>
    <dgm:pt modelId="{1204F486-879C-4F37-8633-C4BA6FAFFF82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The rule definition need to be in a standardized language instead of textual form</a:t>
          </a:r>
          <a:endParaRPr lang="en-US" b="0" dirty="0"/>
        </a:p>
      </dgm:t>
    </dgm:pt>
    <dgm:pt modelId="{D319DA35-7E96-40A4-BC33-D37AAF8C4EA2}" type="parTrans" cxnId="{B5DB4114-4226-445D-8B07-EB759757172D}">
      <dgm:prSet/>
      <dgm:spPr/>
      <dgm:t>
        <a:bodyPr/>
        <a:lstStyle/>
        <a:p>
          <a:endParaRPr lang="en-US"/>
        </a:p>
      </dgm:t>
    </dgm:pt>
    <dgm:pt modelId="{AF695990-FEFE-4DAE-AD9E-96D020AD1AAC}" type="sibTrans" cxnId="{B5DB4114-4226-445D-8B07-EB759757172D}">
      <dgm:prSet/>
      <dgm:spPr/>
      <dgm:t>
        <a:bodyPr/>
        <a:lstStyle/>
        <a:p>
          <a:endParaRPr lang="en-US"/>
        </a:p>
      </dgm:t>
    </dgm:pt>
    <dgm:pt modelId="{2F11D3AA-7F3E-4297-992B-1DAECBC5E984}">
      <dgm:prSet/>
      <dgm:spPr/>
      <dgm:t>
        <a:bodyPr/>
        <a:lstStyle/>
        <a:p>
          <a:r>
            <a:rPr lang="en-US" b="0" dirty="0" smtClean="0"/>
            <a:t>Visualization to happen such that newly perceived rules definitions could be picked up in a map illustration and impact is understood with changing attributes</a:t>
          </a:r>
        </a:p>
      </dgm:t>
    </dgm:pt>
    <dgm:pt modelId="{44053EAC-714B-4376-8ECE-8C89F365A7FA}" type="parTrans" cxnId="{66255A28-8E4C-40DD-9D07-808A3CE5CBF8}">
      <dgm:prSet/>
      <dgm:spPr/>
      <dgm:t>
        <a:bodyPr/>
        <a:lstStyle/>
        <a:p>
          <a:endParaRPr lang="en-US"/>
        </a:p>
      </dgm:t>
    </dgm:pt>
    <dgm:pt modelId="{953CC357-2EBA-4B86-A3E2-E78E25BD7865}" type="sibTrans" cxnId="{66255A28-8E4C-40DD-9D07-808A3CE5CBF8}">
      <dgm:prSet/>
      <dgm:spPr/>
      <dgm:t>
        <a:bodyPr/>
        <a:lstStyle/>
        <a:p>
          <a:endParaRPr lang="en-US"/>
        </a:p>
      </dgm:t>
    </dgm:pt>
    <dgm:pt modelId="{B854BDFC-B8D8-489B-9ACE-FD1D90421055}">
      <dgm:prSet/>
      <dgm:spPr/>
      <dgm:t>
        <a:bodyPr/>
        <a:lstStyle/>
        <a:p>
          <a:r>
            <a:rPr lang="en-US" b="0" dirty="0" smtClean="0"/>
            <a:t>Efficient in a way that the rules defined could be plugged directly in the code</a:t>
          </a:r>
        </a:p>
      </dgm:t>
    </dgm:pt>
    <dgm:pt modelId="{AFF43C8B-1F9B-4BE0-955A-DFB22740CD07}" type="parTrans" cxnId="{82F58F78-8503-42FE-AF78-ABA2266F8741}">
      <dgm:prSet/>
      <dgm:spPr/>
      <dgm:t>
        <a:bodyPr/>
        <a:lstStyle/>
        <a:p>
          <a:endParaRPr lang="en-US"/>
        </a:p>
      </dgm:t>
    </dgm:pt>
    <dgm:pt modelId="{9AE9FE16-FF3B-49AA-9DF1-E2ED0EEDEF8D}" type="sibTrans" cxnId="{82F58F78-8503-42FE-AF78-ABA2266F8741}">
      <dgm:prSet/>
      <dgm:spPr/>
      <dgm:t>
        <a:bodyPr/>
        <a:lstStyle/>
        <a:p>
          <a:endParaRPr lang="en-US"/>
        </a:p>
      </dgm:t>
    </dgm:pt>
    <dgm:pt modelId="{BFC381C5-7A4E-4B92-B3B9-E7920BA24C57}" type="pres">
      <dgm:prSet presAssocID="{57F514F6-EE84-4FA8-824D-FEC0062C49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041D33-F609-495A-8401-059D407E9483}" type="pres">
      <dgm:prSet presAssocID="{5A305BCC-5194-424D-8964-81E066CE9DC0}" presName="linNode" presStyleCnt="0"/>
      <dgm:spPr/>
    </dgm:pt>
    <dgm:pt modelId="{255229A1-6AAB-45E6-BA4C-F6F56EE3905C}" type="pres">
      <dgm:prSet presAssocID="{5A305BCC-5194-424D-8964-81E066CE9DC0}" presName="parentText" presStyleLbl="node1" presStyleIdx="0" presStyleCnt="2" custScaleX="59029" custLinFactNeighborX="-5483" custLinFactNeighborY="-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3A77B-97E2-406C-AC17-6338BAA28B39}" type="pres">
      <dgm:prSet presAssocID="{5A305BCC-5194-424D-8964-81E066CE9DC0}" presName="descendantText" presStyleLbl="alignAccFollowNode1" presStyleIdx="0" presStyleCnt="2" custScaleX="115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013B2-486A-4D03-8D6F-4069121B6104}" type="pres">
      <dgm:prSet presAssocID="{C70C8DFA-F7EC-4E2D-A479-92AD227AB8DA}" presName="sp" presStyleCnt="0"/>
      <dgm:spPr/>
    </dgm:pt>
    <dgm:pt modelId="{A0866060-39BA-459E-84D4-C726CD8D6E97}" type="pres">
      <dgm:prSet presAssocID="{4531D70A-9374-426A-9D32-59C709D6F09F}" presName="linNode" presStyleCnt="0"/>
      <dgm:spPr/>
    </dgm:pt>
    <dgm:pt modelId="{7112B2B2-AB5D-4BAE-903A-D71E392D90E9}" type="pres">
      <dgm:prSet presAssocID="{4531D70A-9374-426A-9D32-59C709D6F09F}" presName="parentText" presStyleLbl="node1" presStyleIdx="1" presStyleCnt="2" custScaleX="61162" custLinFactNeighborX="-5483" custLinFactNeighborY="-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82846-C2F1-4068-A49F-6BE378BA6A11}" type="pres">
      <dgm:prSet presAssocID="{4531D70A-9374-426A-9D32-59C709D6F09F}" presName="descendantText" presStyleLbl="alignAccFollowNode1" presStyleIdx="1" presStyleCnt="2" custScaleX="115559" custLinFactNeighborX="-1328" custLinFactNeighborY="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0D7854-787A-40CF-A53B-9742A4F07C57}" type="presOf" srcId="{ECF664F7-087F-415C-B40A-6E5ACB42E045}" destId="{6C83A77B-97E2-406C-AC17-6338BAA28B39}" srcOrd="0" destOrd="4" presId="urn:microsoft.com/office/officeart/2005/8/layout/vList5"/>
    <dgm:cxn modelId="{19E7A453-3F6D-428D-8B99-67C6D18A4124}" type="presOf" srcId="{B36E0106-8A21-4EFA-9435-AFD27033A4F4}" destId="{C3C82846-C2F1-4068-A49F-6BE378BA6A11}" srcOrd="0" destOrd="0" presId="urn:microsoft.com/office/officeart/2005/8/layout/vList5"/>
    <dgm:cxn modelId="{3A439DAC-9064-4E3A-A520-52E2E73D0816}" type="presOf" srcId="{5A305BCC-5194-424D-8964-81E066CE9DC0}" destId="{255229A1-6AAB-45E6-BA4C-F6F56EE3905C}" srcOrd="0" destOrd="0" presId="urn:microsoft.com/office/officeart/2005/8/layout/vList5"/>
    <dgm:cxn modelId="{B5DB4114-4226-445D-8B07-EB759757172D}" srcId="{5A305BCC-5194-424D-8964-81E066CE9DC0}" destId="{1204F486-879C-4F37-8633-C4BA6FAFFF82}" srcOrd="1" destOrd="0" parTransId="{D319DA35-7E96-40A4-BC33-D37AAF8C4EA2}" sibTransId="{AF695990-FEFE-4DAE-AD9E-96D020AD1AAC}"/>
    <dgm:cxn modelId="{BA8D90BC-1A1D-4336-BA88-C8802A033862}" type="presOf" srcId="{31AA9B81-1071-47ED-B11E-107E6E041608}" destId="{6C83A77B-97E2-406C-AC17-6338BAA28B39}" srcOrd="0" destOrd="3" presId="urn:microsoft.com/office/officeart/2005/8/layout/vList5"/>
    <dgm:cxn modelId="{BB65A1DA-AE92-4E02-990D-999B998992D7}" srcId="{5A305BCC-5194-424D-8964-81E066CE9DC0}" destId="{07F36F81-F3BB-418D-A307-82C7F80DCCB6}" srcOrd="2" destOrd="0" parTransId="{699192A5-7BA1-4B10-8848-AFF7C1EB28D7}" sibTransId="{254CBCEE-946D-45A5-BC85-BDB458D02185}"/>
    <dgm:cxn modelId="{66255A28-8E4C-40DD-9D07-808A3CE5CBF8}" srcId="{4531D70A-9374-426A-9D32-59C709D6F09F}" destId="{2F11D3AA-7F3E-4297-992B-1DAECBC5E984}" srcOrd="1" destOrd="0" parTransId="{44053EAC-714B-4376-8ECE-8C89F365A7FA}" sibTransId="{953CC357-2EBA-4B86-A3E2-E78E25BD7865}"/>
    <dgm:cxn modelId="{D0D87E9E-6C26-4A67-BAA7-2AA2E3E1F2B3}" srcId="{5A305BCC-5194-424D-8964-81E066CE9DC0}" destId="{495C9481-83D2-48B3-BDE1-A9662C11FB59}" srcOrd="0" destOrd="0" parTransId="{EABA170E-9F28-4CC6-9D60-76497415AB7B}" sibTransId="{4035F663-4650-47C0-A016-E8B422D98013}"/>
    <dgm:cxn modelId="{3FF0C8D4-186C-46AF-88C6-A4BC44807256}" srcId="{5A305BCC-5194-424D-8964-81E066CE9DC0}" destId="{31AA9B81-1071-47ED-B11E-107E6E041608}" srcOrd="3" destOrd="0" parTransId="{084B88ED-FF4B-4EE9-BF19-A3B0E55B87B5}" sibTransId="{5A23B675-0F67-48C4-9A6C-E99C49DFCB7E}"/>
    <dgm:cxn modelId="{837CA750-BF12-4797-AB8A-B3EAB5F29963}" srcId="{57F514F6-EE84-4FA8-824D-FEC0062C49FB}" destId="{5A305BCC-5194-424D-8964-81E066CE9DC0}" srcOrd="0" destOrd="0" parTransId="{C80349A9-492A-4896-84C0-3C636AB10F53}" sibTransId="{C70C8DFA-F7EC-4E2D-A479-92AD227AB8DA}"/>
    <dgm:cxn modelId="{08421748-08AD-4E79-ADEB-7B3BE323BCDE}" type="presOf" srcId="{B854BDFC-B8D8-489B-9ACE-FD1D90421055}" destId="{C3C82846-C2F1-4068-A49F-6BE378BA6A11}" srcOrd="0" destOrd="2" presId="urn:microsoft.com/office/officeart/2005/8/layout/vList5"/>
    <dgm:cxn modelId="{764C7A4E-8FE5-4720-B33D-897A6425B53A}" type="presOf" srcId="{57F514F6-EE84-4FA8-824D-FEC0062C49FB}" destId="{BFC381C5-7A4E-4B92-B3B9-E7920BA24C57}" srcOrd="0" destOrd="0" presId="urn:microsoft.com/office/officeart/2005/8/layout/vList5"/>
    <dgm:cxn modelId="{4EF31DEF-0D1C-41BE-81A8-57E325D91438}" srcId="{4531D70A-9374-426A-9D32-59C709D6F09F}" destId="{B36E0106-8A21-4EFA-9435-AFD27033A4F4}" srcOrd="0" destOrd="0" parTransId="{CC52ADAB-5320-42B1-9483-9360839F80C3}" sibTransId="{038BB394-8A87-4F48-B8E3-2D548631358C}"/>
    <dgm:cxn modelId="{1520272D-E981-44CC-BA63-FCF9DBD017E6}" srcId="{57F514F6-EE84-4FA8-824D-FEC0062C49FB}" destId="{4531D70A-9374-426A-9D32-59C709D6F09F}" srcOrd="1" destOrd="0" parTransId="{EF3D3F4D-41A8-4EC0-905E-49FCF2D4D8ED}" sibTransId="{5B756600-E3E4-4C19-9533-6310B89E0597}"/>
    <dgm:cxn modelId="{AFB439D0-0289-4FB4-AFA5-38DA5381DDA0}" type="presOf" srcId="{495C9481-83D2-48B3-BDE1-A9662C11FB59}" destId="{6C83A77B-97E2-406C-AC17-6338BAA28B39}" srcOrd="0" destOrd="0" presId="urn:microsoft.com/office/officeart/2005/8/layout/vList5"/>
    <dgm:cxn modelId="{6D68137E-1F49-416E-B316-D58A11A755AE}" type="presOf" srcId="{4531D70A-9374-426A-9D32-59C709D6F09F}" destId="{7112B2B2-AB5D-4BAE-903A-D71E392D90E9}" srcOrd="0" destOrd="0" presId="urn:microsoft.com/office/officeart/2005/8/layout/vList5"/>
    <dgm:cxn modelId="{F17976F7-B645-47F5-ABE1-24FD6549157F}" type="presOf" srcId="{2F11D3AA-7F3E-4297-992B-1DAECBC5E984}" destId="{C3C82846-C2F1-4068-A49F-6BE378BA6A11}" srcOrd="0" destOrd="1" presId="urn:microsoft.com/office/officeart/2005/8/layout/vList5"/>
    <dgm:cxn modelId="{739C3A37-EE09-4A8C-B215-608A022E1550}" type="presOf" srcId="{07F36F81-F3BB-418D-A307-82C7F80DCCB6}" destId="{6C83A77B-97E2-406C-AC17-6338BAA28B39}" srcOrd="0" destOrd="2" presId="urn:microsoft.com/office/officeart/2005/8/layout/vList5"/>
    <dgm:cxn modelId="{82F58F78-8503-42FE-AF78-ABA2266F8741}" srcId="{4531D70A-9374-426A-9D32-59C709D6F09F}" destId="{B854BDFC-B8D8-489B-9ACE-FD1D90421055}" srcOrd="2" destOrd="0" parTransId="{AFF43C8B-1F9B-4BE0-955A-DFB22740CD07}" sibTransId="{9AE9FE16-FF3B-49AA-9DF1-E2ED0EEDEF8D}"/>
    <dgm:cxn modelId="{49FF7C17-4CE7-4658-A8ED-846121587A30}" type="presOf" srcId="{1204F486-879C-4F37-8633-C4BA6FAFFF82}" destId="{6C83A77B-97E2-406C-AC17-6338BAA28B39}" srcOrd="0" destOrd="1" presId="urn:microsoft.com/office/officeart/2005/8/layout/vList5"/>
    <dgm:cxn modelId="{946A8272-A4F8-4DAA-888E-1C0618DC9464}" srcId="{5A305BCC-5194-424D-8964-81E066CE9DC0}" destId="{ECF664F7-087F-415C-B40A-6E5ACB42E045}" srcOrd="4" destOrd="0" parTransId="{F94DDD02-334D-44D2-9597-595874A605D4}" sibTransId="{2AA25E8D-4996-4C23-9B96-D54E8BBD640B}"/>
    <dgm:cxn modelId="{1E2BCCCC-2551-4263-A2F8-6B6AC2420B3F}" type="presParOf" srcId="{BFC381C5-7A4E-4B92-B3B9-E7920BA24C57}" destId="{34041D33-F609-495A-8401-059D407E9483}" srcOrd="0" destOrd="0" presId="urn:microsoft.com/office/officeart/2005/8/layout/vList5"/>
    <dgm:cxn modelId="{6B47C2E5-64D5-4B87-B40B-CDAA9B4875D1}" type="presParOf" srcId="{34041D33-F609-495A-8401-059D407E9483}" destId="{255229A1-6AAB-45E6-BA4C-F6F56EE3905C}" srcOrd="0" destOrd="0" presId="urn:microsoft.com/office/officeart/2005/8/layout/vList5"/>
    <dgm:cxn modelId="{A9ABF6C6-EBBD-4D80-B3D5-6A93929CECE4}" type="presParOf" srcId="{34041D33-F609-495A-8401-059D407E9483}" destId="{6C83A77B-97E2-406C-AC17-6338BAA28B39}" srcOrd="1" destOrd="0" presId="urn:microsoft.com/office/officeart/2005/8/layout/vList5"/>
    <dgm:cxn modelId="{1A4FC767-03CF-4959-B4A6-36A2FDA6984D}" type="presParOf" srcId="{BFC381C5-7A4E-4B92-B3B9-E7920BA24C57}" destId="{F86013B2-486A-4D03-8D6F-4069121B6104}" srcOrd="1" destOrd="0" presId="urn:microsoft.com/office/officeart/2005/8/layout/vList5"/>
    <dgm:cxn modelId="{7B71480F-8FA8-4C09-8E91-BB74FD7319F2}" type="presParOf" srcId="{BFC381C5-7A4E-4B92-B3B9-E7920BA24C57}" destId="{A0866060-39BA-459E-84D4-C726CD8D6E97}" srcOrd="2" destOrd="0" presId="urn:microsoft.com/office/officeart/2005/8/layout/vList5"/>
    <dgm:cxn modelId="{6A9C8B09-A72A-43EA-8035-01354748479C}" type="presParOf" srcId="{A0866060-39BA-459E-84D4-C726CD8D6E97}" destId="{7112B2B2-AB5D-4BAE-903A-D71E392D90E9}" srcOrd="0" destOrd="0" presId="urn:microsoft.com/office/officeart/2005/8/layout/vList5"/>
    <dgm:cxn modelId="{5F55B3A9-4FE3-4650-87DF-2D1A52A4DB9F}" type="presParOf" srcId="{A0866060-39BA-459E-84D4-C726CD8D6E97}" destId="{C3C82846-C2F1-4068-A49F-6BE378BA6A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911D1-036C-AA4E-9FE7-C8EC376775D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C9452-ED42-F54A-BD2F-ECF53AEDEC7C}">
      <dgm:prSet custT="1"/>
      <dgm:spPr/>
      <dgm:t>
        <a:bodyPr/>
        <a:lstStyle/>
        <a:p>
          <a:pPr rtl="0"/>
          <a:r>
            <a:rPr lang="en-US" sz="2000" b="1" dirty="0" smtClean="0"/>
            <a:t>Rules Authoring</a:t>
          </a:r>
          <a:endParaRPr lang="en-US" sz="2000" b="1" dirty="0"/>
        </a:p>
      </dgm:t>
    </dgm:pt>
    <dgm:pt modelId="{44C6F210-A4E3-A742-BA06-A9990772A9D6}" type="parTrans" cxnId="{F59C4B5F-C6C2-A74B-88CA-C24C6266D770}">
      <dgm:prSet/>
      <dgm:spPr/>
      <dgm:t>
        <a:bodyPr/>
        <a:lstStyle/>
        <a:p>
          <a:endParaRPr lang="en-US"/>
        </a:p>
      </dgm:t>
    </dgm:pt>
    <dgm:pt modelId="{1F3117F1-8CC4-3F44-B545-3360ACA891A1}" type="sibTrans" cxnId="{F59C4B5F-C6C2-A74B-88CA-C24C6266D770}">
      <dgm:prSet/>
      <dgm:spPr/>
      <dgm:t>
        <a:bodyPr/>
        <a:lstStyle/>
        <a:p>
          <a:endParaRPr lang="en-US"/>
        </a:p>
      </dgm:t>
    </dgm:pt>
    <dgm:pt modelId="{F3CC43E2-79B9-B645-BC7F-8032FED71141}">
      <dgm:prSet custT="1"/>
      <dgm:spPr/>
      <dgm:t>
        <a:bodyPr/>
        <a:lstStyle/>
        <a:p>
          <a:pPr rtl="0"/>
          <a:r>
            <a:rPr lang="en-US" sz="2000" b="1" dirty="0" smtClean="0"/>
            <a:t>Decision Validation</a:t>
          </a:r>
          <a:endParaRPr lang="en-US" sz="2000" b="1" dirty="0"/>
        </a:p>
      </dgm:t>
    </dgm:pt>
    <dgm:pt modelId="{25267491-66E1-994E-830E-8F888B2F5D2A}" type="parTrans" cxnId="{136617AA-AA04-AE4E-AEEC-33AEB77FBD88}">
      <dgm:prSet/>
      <dgm:spPr/>
      <dgm:t>
        <a:bodyPr/>
        <a:lstStyle/>
        <a:p>
          <a:endParaRPr lang="en-US"/>
        </a:p>
      </dgm:t>
    </dgm:pt>
    <dgm:pt modelId="{347046FE-7054-8740-A2B2-F15CDBCCFE53}" type="sibTrans" cxnId="{136617AA-AA04-AE4E-AEEC-33AEB77FBD88}">
      <dgm:prSet/>
      <dgm:spPr/>
      <dgm:t>
        <a:bodyPr/>
        <a:lstStyle/>
        <a:p>
          <a:endParaRPr lang="en-US"/>
        </a:p>
      </dgm:t>
    </dgm:pt>
    <dgm:pt modelId="{D759A501-D278-8044-8EB7-3FD0F8CFFD58}">
      <dgm:prSet custT="1"/>
      <dgm:spPr/>
      <dgm:t>
        <a:bodyPr/>
        <a:lstStyle/>
        <a:p>
          <a:pPr rtl="0"/>
          <a:r>
            <a:rPr lang="en-US" sz="2000" b="1" dirty="0" smtClean="0"/>
            <a:t>Orchestration</a:t>
          </a:r>
          <a:endParaRPr lang="en-US" sz="2000" b="1" dirty="0"/>
        </a:p>
      </dgm:t>
    </dgm:pt>
    <dgm:pt modelId="{E8803084-1CC7-5E45-8B4E-6936990B25B6}" type="parTrans" cxnId="{13DA2D2D-5150-3843-8617-5F06B7F59936}">
      <dgm:prSet/>
      <dgm:spPr/>
      <dgm:t>
        <a:bodyPr/>
        <a:lstStyle/>
        <a:p>
          <a:endParaRPr lang="en-US"/>
        </a:p>
      </dgm:t>
    </dgm:pt>
    <dgm:pt modelId="{B5EEE4F1-ABF0-2A42-B539-D41BA5FD77A8}" type="sibTrans" cxnId="{13DA2D2D-5150-3843-8617-5F06B7F59936}">
      <dgm:prSet/>
      <dgm:spPr/>
      <dgm:t>
        <a:bodyPr/>
        <a:lstStyle/>
        <a:p>
          <a:endParaRPr lang="en-US"/>
        </a:p>
      </dgm:t>
    </dgm:pt>
    <dgm:pt modelId="{3DCB12D8-E449-984E-AB75-BDCC87A1374D}">
      <dgm:prSet custT="1"/>
      <dgm:spPr/>
      <dgm:t>
        <a:bodyPr/>
        <a:lstStyle/>
        <a:p>
          <a:pPr rtl="0"/>
          <a:r>
            <a:rPr lang="en-US" sz="2000" b="1" dirty="0" smtClean="0"/>
            <a:t>Publish / Deploy</a:t>
          </a:r>
          <a:endParaRPr lang="en-US" sz="2000" b="1" dirty="0"/>
        </a:p>
      </dgm:t>
    </dgm:pt>
    <dgm:pt modelId="{53160826-30AC-0A46-891A-3183CF3E88EA}" type="parTrans" cxnId="{7FD331F1-D37C-1E4A-967F-D6148F71EE5C}">
      <dgm:prSet/>
      <dgm:spPr/>
      <dgm:t>
        <a:bodyPr/>
        <a:lstStyle/>
        <a:p>
          <a:endParaRPr lang="en-US"/>
        </a:p>
      </dgm:t>
    </dgm:pt>
    <dgm:pt modelId="{CB8F827D-85B4-1C43-A1A7-D69C2F7F8DDC}" type="sibTrans" cxnId="{7FD331F1-D37C-1E4A-967F-D6148F71EE5C}">
      <dgm:prSet/>
      <dgm:spPr/>
      <dgm:t>
        <a:bodyPr/>
        <a:lstStyle/>
        <a:p>
          <a:endParaRPr lang="en-US"/>
        </a:p>
      </dgm:t>
    </dgm:pt>
    <dgm:pt modelId="{F48A23CA-C8D6-B347-B5C3-7462AA40A0A5}">
      <dgm:prSet custT="1"/>
      <dgm:spPr/>
      <dgm:t>
        <a:bodyPr/>
        <a:lstStyle/>
        <a:p>
          <a:pPr algn="l" rtl="0"/>
          <a:r>
            <a:rPr lang="en-US" sz="1050" dirty="0" smtClean="0"/>
            <a:t>Manually review the result of the Rules on a given dataset</a:t>
          </a:r>
        </a:p>
        <a:p>
          <a:pPr algn="l" rtl="0"/>
          <a:r>
            <a:rPr lang="en-US" sz="1050" dirty="0" smtClean="0"/>
            <a:t>Save the result for automated self-test</a:t>
          </a:r>
        </a:p>
        <a:p>
          <a:pPr algn="l" rtl="0"/>
          <a:r>
            <a:rPr lang="en-US" sz="1050" dirty="0" smtClean="0"/>
            <a:t>Fine tune the Rule definition and self-test till the desired result is achieved</a:t>
          </a:r>
          <a:endParaRPr lang="en-US" sz="1050" dirty="0"/>
        </a:p>
      </dgm:t>
    </dgm:pt>
    <dgm:pt modelId="{0F4E3FDE-4048-3042-BADF-31DF307235CD}" type="parTrans" cxnId="{CAB0D936-90B1-574C-A41C-F2B2B77D371E}">
      <dgm:prSet/>
      <dgm:spPr/>
      <dgm:t>
        <a:bodyPr/>
        <a:lstStyle/>
        <a:p>
          <a:endParaRPr lang="en-US"/>
        </a:p>
      </dgm:t>
    </dgm:pt>
    <dgm:pt modelId="{3665FABA-9BE0-4E4D-94C8-B31578026345}" type="sibTrans" cxnId="{CAB0D936-90B1-574C-A41C-F2B2B77D371E}">
      <dgm:prSet/>
      <dgm:spPr/>
      <dgm:t>
        <a:bodyPr/>
        <a:lstStyle/>
        <a:p>
          <a:endParaRPr lang="en-US"/>
        </a:p>
      </dgm:t>
    </dgm:pt>
    <dgm:pt modelId="{102F717A-52C0-3248-9E16-9B62E0152D7C}">
      <dgm:prSet custT="1"/>
      <dgm:spPr/>
      <dgm:t>
        <a:bodyPr/>
        <a:lstStyle/>
        <a:p>
          <a:pPr algn="l" rtl="0"/>
          <a:r>
            <a:rPr lang="en-IN" sz="1050" dirty="0" smtClean="0">
              <a:latin typeface="Nokia Pure Text Light"/>
              <a:cs typeface="Nokia Pure Text Light"/>
            </a:rPr>
            <a:t>Define how the Rules should be executed</a:t>
          </a:r>
        </a:p>
        <a:p>
          <a:pPr algn="l" rtl="0"/>
          <a:r>
            <a:rPr lang="en-IN" sz="1050" dirty="0" smtClean="0">
              <a:latin typeface="Nokia Pure Text Light"/>
              <a:cs typeface="Nokia Pure Text Light"/>
            </a:rPr>
            <a:t>Integration of Rule into the main code ( Ideally, a Rule Engine should be able to execute the Rules without any manual integration effort ) </a:t>
          </a:r>
          <a:endParaRPr lang="en-US" sz="1050" dirty="0"/>
        </a:p>
      </dgm:t>
    </dgm:pt>
    <dgm:pt modelId="{BC46560C-5209-6348-8EE5-0E7C4888AB10}" type="parTrans" cxnId="{83C5A03D-2DAE-B547-8399-513C01F8671A}">
      <dgm:prSet/>
      <dgm:spPr/>
      <dgm:t>
        <a:bodyPr/>
        <a:lstStyle/>
        <a:p>
          <a:endParaRPr lang="en-US"/>
        </a:p>
      </dgm:t>
    </dgm:pt>
    <dgm:pt modelId="{A134D1D7-94EB-0D49-A764-D0AEC962E44B}" type="sibTrans" cxnId="{83C5A03D-2DAE-B547-8399-513C01F8671A}">
      <dgm:prSet/>
      <dgm:spPr/>
      <dgm:t>
        <a:bodyPr/>
        <a:lstStyle/>
        <a:p>
          <a:endParaRPr lang="en-US"/>
        </a:p>
      </dgm:t>
    </dgm:pt>
    <dgm:pt modelId="{6099C33F-12EF-F44C-97F2-F2DE05D67209}">
      <dgm:prSet custT="1"/>
      <dgm:spPr/>
      <dgm:t>
        <a:bodyPr/>
        <a:lstStyle/>
        <a:p>
          <a:pPr algn="l" rtl="0"/>
          <a:endParaRPr lang="en-US" sz="1050" dirty="0" smtClean="0"/>
        </a:p>
        <a:p>
          <a:pPr algn="l" rtl="0"/>
          <a:r>
            <a:rPr lang="en-US" sz="1050" dirty="0" smtClean="0"/>
            <a:t>Rules could be consumed by other systems ( existing XLV framework etc. ) and execute</a:t>
          </a:r>
        </a:p>
        <a:p>
          <a:pPr algn="l" rtl="0"/>
          <a:r>
            <a:rPr lang="en-US" sz="1050" dirty="0" smtClean="0"/>
            <a:t> </a:t>
          </a:r>
          <a:endParaRPr lang="en-US" sz="1050" dirty="0"/>
        </a:p>
      </dgm:t>
    </dgm:pt>
    <dgm:pt modelId="{E09CBF56-3AD3-534F-B7FD-9562CAD2CDC6}" type="parTrans" cxnId="{DDB3066D-372C-B34B-9D1E-C6FE5B9EF2C7}">
      <dgm:prSet/>
      <dgm:spPr/>
      <dgm:t>
        <a:bodyPr/>
        <a:lstStyle/>
        <a:p>
          <a:endParaRPr lang="en-US"/>
        </a:p>
      </dgm:t>
    </dgm:pt>
    <dgm:pt modelId="{A1614BC9-DEAA-414E-8501-15C06151AA6F}" type="sibTrans" cxnId="{DDB3066D-372C-B34B-9D1E-C6FE5B9EF2C7}">
      <dgm:prSet/>
      <dgm:spPr/>
      <dgm:t>
        <a:bodyPr/>
        <a:lstStyle/>
        <a:p>
          <a:endParaRPr lang="en-US"/>
        </a:p>
      </dgm:t>
    </dgm:pt>
    <dgm:pt modelId="{B5D61F74-90CF-3140-9400-4C76FA5D8564}">
      <dgm:prSet custT="1"/>
      <dgm:spPr/>
      <dgm:t>
        <a:bodyPr/>
        <a:lstStyle/>
        <a:p>
          <a:pPr algn="l" rtl="0"/>
          <a:r>
            <a:rPr lang="en-US" sz="1050" dirty="0" smtClean="0"/>
            <a:t>SME’s to define Rules : Combination of attribute filters and message </a:t>
          </a:r>
        </a:p>
        <a:p>
          <a:pPr algn="l" rtl="0"/>
          <a:r>
            <a:rPr lang="en-US" sz="1050" dirty="0" smtClean="0"/>
            <a:t>The rule is saved in a standardized JSON format  </a:t>
          </a:r>
        </a:p>
      </dgm:t>
    </dgm:pt>
    <dgm:pt modelId="{DDEFD159-894E-A74C-B814-10726F6A85DD}" type="parTrans" cxnId="{363D2AB3-A85B-2C44-8321-A6C021497C24}">
      <dgm:prSet/>
      <dgm:spPr/>
      <dgm:t>
        <a:bodyPr/>
        <a:lstStyle/>
        <a:p>
          <a:endParaRPr lang="en-US"/>
        </a:p>
      </dgm:t>
    </dgm:pt>
    <dgm:pt modelId="{F7AE314C-BCD1-4545-9758-8DCF2B246389}" type="sibTrans" cxnId="{363D2AB3-A85B-2C44-8321-A6C021497C24}">
      <dgm:prSet/>
      <dgm:spPr/>
      <dgm:t>
        <a:bodyPr/>
        <a:lstStyle/>
        <a:p>
          <a:endParaRPr lang="en-US"/>
        </a:p>
      </dgm:t>
    </dgm:pt>
    <dgm:pt modelId="{7DE6E40F-8B04-C342-B140-94D0455205B4}" type="pres">
      <dgm:prSet presAssocID="{4C4911D1-036C-AA4E-9FE7-C8EC376775D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38572F-8B84-A640-BA16-1B41CA565307}" type="pres">
      <dgm:prSet presAssocID="{EC2C9452-ED42-F54A-BD2F-ECF53AEDEC7C}" presName="horFlow" presStyleCnt="0"/>
      <dgm:spPr/>
    </dgm:pt>
    <dgm:pt modelId="{729F64F8-7F49-3E45-881A-B66BD4C9EABB}" type="pres">
      <dgm:prSet presAssocID="{EC2C9452-ED42-F54A-BD2F-ECF53AEDEC7C}" presName="bigChev" presStyleLbl="node1" presStyleIdx="0" presStyleCnt="4" custScaleX="152382"/>
      <dgm:spPr/>
      <dgm:t>
        <a:bodyPr/>
        <a:lstStyle/>
        <a:p>
          <a:endParaRPr lang="en-US"/>
        </a:p>
      </dgm:t>
    </dgm:pt>
    <dgm:pt modelId="{627E561D-B15C-6F40-8308-7796D71B9480}" type="pres">
      <dgm:prSet presAssocID="{DDEFD159-894E-A74C-B814-10726F6A85DD}" presName="parTrans" presStyleCnt="0"/>
      <dgm:spPr/>
    </dgm:pt>
    <dgm:pt modelId="{98A5176B-38D4-5046-81FA-AB2279529715}" type="pres">
      <dgm:prSet presAssocID="{B5D61F74-90CF-3140-9400-4C76FA5D8564}" presName="node" presStyleLbl="alignAccFollowNode1" presStyleIdx="0" presStyleCnt="4" custScaleX="278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05007-37D9-F946-AFC7-97F6227A7D1C}" type="pres">
      <dgm:prSet presAssocID="{EC2C9452-ED42-F54A-BD2F-ECF53AEDEC7C}" presName="vSp" presStyleCnt="0"/>
      <dgm:spPr/>
    </dgm:pt>
    <dgm:pt modelId="{2F677CC9-1995-8C43-824F-4F2C6B8E1967}" type="pres">
      <dgm:prSet presAssocID="{F3CC43E2-79B9-B645-BC7F-8032FED71141}" presName="horFlow" presStyleCnt="0"/>
      <dgm:spPr/>
    </dgm:pt>
    <dgm:pt modelId="{6C7B6357-A88E-DD4C-BCF8-1AFF84ED73E3}" type="pres">
      <dgm:prSet presAssocID="{F3CC43E2-79B9-B645-BC7F-8032FED71141}" presName="bigChev" presStyleLbl="node1" presStyleIdx="1" presStyleCnt="4" custScaleX="152382"/>
      <dgm:spPr/>
      <dgm:t>
        <a:bodyPr/>
        <a:lstStyle/>
        <a:p>
          <a:endParaRPr lang="en-US"/>
        </a:p>
      </dgm:t>
    </dgm:pt>
    <dgm:pt modelId="{2C2EF6B1-56BC-FD48-8A4C-737F3E6EE8D4}" type="pres">
      <dgm:prSet presAssocID="{0F4E3FDE-4048-3042-BADF-31DF307235CD}" presName="parTrans" presStyleCnt="0"/>
      <dgm:spPr/>
    </dgm:pt>
    <dgm:pt modelId="{CEDCFC87-F5FF-7D4B-8A72-58F88A2C01CF}" type="pres">
      <dgm:prSet presAssocID="{F48A23CA-C8D6-B347-B5C3-7462AA40A0A5}" presName="node" presStyleLbl="alignAccFollowNode1" presStyleIdx="1" presStyleCnt="4" custScaleX="278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AA27-AE1A-3844-8F64-6B9C2048250D}" type="pres">
      <dgm:prSet presAssocID="{F3CC43E2-79B9-B645-BC7F-8032FED71141}" presName="vSp" presStyleCnt="0"/>
      <dgm:spPr/>
    </dgm:pt>
    <dgm:pt modelId="{C66E4CCC-0B09-F744-94D9-BB69B18D2538}" type="pres">
      <dgm:prSet presAssocID="{D759A501-D278-8044-8EB7-3FD0F8CFFD58}" presName="horFlow" presStyleCnt="0"/>
      <dgm:spPr/>
    </dgm:pt>
    <dgm:pt modelId="{CED4FF84-A927-4143-89AB-208370A97DC3}" type="pres">
      <dgm:prSet presAssocID="{D759A501-D278-8044-8EB7-3FD0F8CFFD58}" presName="bigChev" presStyleLbl="node1" presStyleIdx="2" presStyleCnt="4" custScaleX="152382"/>
      <dgm:spPr/>
      <dgm:t>
        <a:bodyPr/>
        <a:lstStyle/>
        <a:p>
          <a:endParaRPr lang="en-US"/>
        </a:p>
      </dgm:t>
    </dgm:pt>
    <dgm:pt modelId="{C7FEB26D-96E9-CD4B-AA46-834072B40336}" type="pres">
      <dgm:prSet presAssocID="{BC46560C-5209-6348-8EE5-0E7C4888AB10}" presName="parTrans" presStyleCnt="0"/>
      <dgm:spPr/>
    </dgm:pt>
    <dgm:pt modelId="{CBB7AC02-E94E-C14A-AAED-15D23F25FB1C}" type="pres">
      <dgm:prSet presAssocID="{102F717A-52C0-3248-9E16-9B62E0152D7C}" presName="node" presStyleLbl="alignAccFollowNode1" presStyleIdx="2" presStyleCnt="4" custScaleX="278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696F-3E2E-024A-ABF3-9EC38DBBA80A}" type="pres">
      <dgm:prSet presAssocID="{D759A501-D278-8044-8EB7-3FD0F8CFFD58}" presName="vSp" presStyleCnt="0"/>
      <dgm:spPr/>
    </dgm:pt>
    <dgm:pt modelId="{7774C7EF-172D-E240-8896-D29DE4FD0B09}" type="pres">
      <dgm:prSet presAssocID="{3DCB12D8-E449-984E-AB75-BDCC87A1374D}" presName="horFlow" presStyleCnt="0"/>
      <dgm:spPr/>
    </dgm:pt>
    <dgm:pt modelId="{54DB8D99-B723-DB45-910F-B088209EAF6A}" type="pres">
      <dgm:prSet presAssocID="{3DCB12D8-E449-984E-AB75-BDCC87A1374D}" presName="bigChev" presStyleLbl="node1" presStyleIdx="3" presStyleCnt="4" custScaleX="152382"/>
      <dgm:spPr/>
      <dgm:t>
        <a:bodyPr/>
        <a:lstStyle/>
        <a:p>
          <a:endParaRPr lang="en-US"/>
        </a:p>
      </dgm:t>
    </dgm:pt>
    <dgm:pt modelId="{7F8A0090-648B-D449-A77C-DA30122D69FB}" type="pres">
      <dgm:prSet presAssocID="{E09CBF56-3AD3-534F-B7FD-9562CAD2CDC6}" presName="parTrans" presStyleCnt="0"/>
      <dgm:spPr/>
    </dgm:pt>
    <dgm:pt modelId="{920E58BC-5A43-AE48-B40D-1FF7C8807358}" type="pres">
      <dgm:prSet presAssocID="{6099C33F-12EF-F44C-97F2-F2DE05D67209}" presName="node" presStyleLbl="alignAccFollowNode1" presStyleIdx="3" presStyleCnt="4" custScaleX="278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22E68F-6CC0-4C3B-BEEF-6F881ABF98E9}" type="presOf" srcId="{F3CC43E2-79B9-B645-BC7F-8032FED71141}" destId="{6C7B6357-A88E-DD4C-BCF8-1AFF84ED73E3}" srcOrd="0" destOrd="0" presId="urn:microsoft.com/office/officeart/2005/8/layout/lProcess3"/>
    <dgm:cxn modelId="{F11BC0E7-AC64-45CD-8D7D-A470C74B9784}" type="presOf" srcId="{6099C33F-12EF-F44C-97F2-F2DE05D67209}" destId="{920E58BC-5A43-AE48-B40D-1FF7C8807358}" srcOrd="0" destOrd="0" presId="urn:microsoft.com/office/officeart/2005/8/layout/lProcess3"/>
    <dgm:cxn modelId="{148177EF-63DE-4BF5-8BB6-F67CF813F815}" type="presOf" srcId="{3DCB12D8-E449-984E-AB75-BDCC87A1374D}" destId="{54DB8D99-B723-DB45-910F-B088209EAF6A}" srcOrd="0" destOrd="0" presId="urn:microsoft.com/office/officeart/2005/8/layout/lProcess3"/>
    <dgm:cxn modelId="{7FD331F1-D37C-1E4A-967F-D6148F71EE5C}" srcId="{4C4911D1-036C-AA4E-9FE7-C8EC376775D4}" destId="{3DCB12D8-E449-984E-AB75-BDCC87A1374D}" srcOrd="3" destOrd="0" parTransId="{53160826-30AC-0A46-891A-3183CF3E88EA}" sibTransId="{CB8F827D-85B4-1C43-A1A7-D69C2F7F8DDC}"/>
    <dgm:cxn modelId="{6C1C175B-9BAA-40C2-82D0-2865C083BDD5}" type="presOf" srcId="{102F717A-52C0-3248-9E16-9B62E0152D7C}" destId="{CBB7AC02-E94E-C14A-AAED-15D23F25FB1C}" srcOrd="0" destOrd="0" presId="urn:microsoft.com/office/officeart/2005/8/layout/lProcess3"/>
    <dgm:cxn modelId="{C3B39E45-269A-4897-81B0-65F49CB4D187}" type="presOf" srcId="{EC2C9452-ED42-F54A-BD2F-ECF53AEDEC7C}" destId="{729F64F8-7F49-3E45-881A-B66BD4C9EABB}" srcOrd="0" destOrd="0" presId="urn:microsoft.com/office/officeart/2005/8/layout/lProcess3"/>
    <dgm:cxn modelId="{F59C4B5F-C6C2-A74B-88CA-C24C6266D770}" srcId="{4C4911D1-036C-AA4E-9FE7-C8EC376775D4}" destId="{EC2C9452-ED42-F54A-BD2F-ECF53AEDEC7C}" srcOrd="0" destOrd="0" parTransId="{44C6F210-A4E3-A742-BA06-A9990772A9D6}" sibTransId="{1F3117F1-8CC4-3F44-B545-3360ACA891A1}"/>
    <dgm:cxn modelId="{13DA2D2D-5150-3843-8617-5F06B7F59936}" srcId="{4C4911D1-036C-AA4E-9FE7-C8EC376775D4}" destId="{D759A501-D278-8044-8EB7-3FD0F8CFFD58}" srcOrd="2" destOrd="0" parTransId="{E8803084-1CC7-5E45-8B4E-6936990B25B6}" sibTransId="{B5EEE4F1-ABF0-2A42-B539-D41BA5FD77A8}"/>
    <dgm:cxn modelId="{4F5CCDBC-6C2A-42A3-B149-A7A2FD965D0E}" type="presOf" srcId="{4C4911D1-036C-AA4E-9FE7-C8EC376775D4}" destId="{7DE6E40F-8B04-C342-B140-94D0455205B4}" srcOrd="0" destOrd="0" presId="urn:microsoft.com/office/officeart/2005/8/layout/lProcess3"/>
    <dgm:cxn modelId="{D54BD814-BD73-4EB2-8EB0-A596F59B754C}" type="presOf" srcId="{F48A23CA-C8D6-B347-B5C3-7462AA40A0A5}" destId="{CEDCFC87-F5FF-7D4B-8A72-58F88A2C01CF}" srcOrd="0" destOrd="0" presId="urn:microsoft.com/office/officeart/2005/8/layout/lProcess3"/>
    <dgm:cxn modelId="{DDB3066D-372C-B34B-9D1E-C6FE5B9EF2C7}" srcId="{3DCB12D8-E449-984E-AB75-BDCC87A1374D}" destId="{6099C33F-12EF-F44C-97F2-F2DE05D67209}" srcOrd="0" destOrd="0" parTransId="{E09CBF56-3AD3-534F-B7FD-9562CAD2CDC6}" sibTransId="{A1614BC9-DEAA-414E-8501-15C06151AA6F}"/>
    <dgm:cxn modelId="{6D4619F7-F644-4707-A48D-0BFE8C23BAF9}" type="presOf" srcId="{B5D61F74-90CF-3140-9400-4C76FA5D8564}" destId="{98A5176B-38D4-5046-81FA-AB2279529715}" srcOrd="0" destOrd="0" presId="urn:microsoft.com/office/officeart/2005/8/layout/lProcess3"/>
    <dgm:cxn modelId="{4057C625-654D-461B-8922-F3FE678D2502}" type="presOf" srcId="{D759A501-D278-8044-8EB7-3FD0F8CFFD58}" destId="{CED4FF84-A927-4143-89AB-208370A97DC3}" srcOrd="0" destOrd="0" presId="urn:microsoft.com/office/officeart/2005/8/layout/lProcess3"/>
    <dgm:cxn modelId="{136617AA-AA04-AE4E-AEEC-33AEB77FBD88}" srcId="{4C4911D1-036C-AA4E-9FE7-C8EC376775D4}" destId="{F3CC43E2-79B9-B645-BC7F-8032FED71141}" srcOrd="1" destOrd="0" parTransId="{25267491-66E1-994E-830E-8F888B2F5D2A}" sibTransId="{347046FE-7054-8740-A2B2-F15CDBCCFE53}"/>
    <dgm:cxn modelId="{363D2AB3-A85B-2C44-8321-A6C021497C24}" srcId="{EC2C9452-ED42-F54A-BD2F-ECF53AEDEC7C}" destId="{B5D61F74-90CF-3140-9400-4C76FA5D8564}" srcOrd="0" destOrd="0" parTransId="{DDEFD159-894E-A74C-B814-10726F6A85DD}" sibTransId="{F7AE314C-BCD1-4545-9758-8DCF2B246389}"/>
    <dgm:cxn modelId="{83C5A03D-2DAE-B547-8399-513C01F8671A}" srcId="{D759A501-D278-8044-8EB7-3FD0F8CFFD58}" destId="{102F717A-52C0-3248-9E16-9B62E0152D7C}" srcOrd="0" destOrd="0" parTransId="{BC46560C-5209-6348-8EE5-0E7C4888AB10}" sibTransId="{A134D1D7-94EB-0D49-A764-D0AEC962E44B}"/>
    <dgm:cxn modelId="{CAB0D936-90B1-574C-A41C-F2B2B77D371E}" srcId="{F3CC43E2-79B9-B645-BC7F-8032FED71141}" destId="{F48A23CA-C8D6-B347-B5C3-7462AA40A0A5}" srcOrd="0" destOrd="0" parTransId="{0F4E3FDE-4048-3042-BADF-31DF307235CD}" sibTransId="{3665FABA-9BE0-4E4D-94C8-B31578026345}"/>
    <dgm:cxn modelId="{DCF51601-0312-4B5C-9841-7F2BAA133955}" type="presParOf" srcId="{7DE6E40F-8B04-C342-B140-94D0455205B4}" destId="{6838572F-8B84-A640-BA16-1B41CA565307}" srcOrd="0" destOrd="0" presId="urn:microsoft.com/office/officeart/2005/8/layout/lProcess3"/>
    <dgm:cxn modelId="{22D35B21-4A72-4E98-BC26-43DA3AA88D83}" type="presParOf" srcId="{6838572F-8B84-A640-BA16-1B41CA565307}" destId="{729F64F8-7F49-3E45-881A-B66BD4C9EABB}" srcOrd="0" destOrd="0" presId="urn:microsoft.com/office/officeart/2005/8/layout/lProcess3"/>
    <dgm:cxn modelId="{0DC85A23-6674-42CE-8927-B23F2F0F043E}" type="presParOf" srcId="{6838572F-8B84-A640-BA16-1B41CA565307}" destId="{627E561D-B15C-6F40-8308-7796D71B9480}" srcOrd="1" destOrd="0" presId="urn:microsoft.com/office/officeart/2005/8/layout/lProcess3"/>
    <dgm:cxn modelId="{8136159F-5841-4A73-BC21-8436285B0946}" type="presParOf" srcId="{6838572F-8B84-A640-BA16-1B41CA565307}" destId="{98A5176B-38D4-5046-81FA-AB2279529715}" srcOrd="2" destOrd="0" presId="urn:microsoft.com/office/officeart/2005/8/layout/lProcess3"/>
    <dgm:cxn modelId="{58DEC7E1-8F74-4A8F-87D4-7804EED80E47}" type="presParOf" srcId="{7DE6E40F-8B04-C342-B140-94D0455205B4}" destId="{C2B05007-37D9-F946-AFC7-97F6227A7D1C}" srcOrd="1" destOrd="0" presId="urn:microsoft.com/office/officeart/2005/8/layout/lProcess3"/>
    <dgm:cxn modelId="{BD943A2E-2A2B-4C8A-A33B-9E7506F2B697}" type="presParOf" srcId="{7DE6E40F-8B04-C342-B140-94D0455205B4}" destId="{2F677CC9-1995-8C43-824F-4F2C6B8E1967}" srcOrd="2" destOrd="0" presId="urn:microsoft.com/office/officeart/2005/8/layout/lProcess3"/>
    <dgm:cxn modelId="{0083C2F1-0D98-41E7-BDB1-E2EF0EE85348}" type="presParOf" srcId="{2F677CC9-1995-8C43-824F-4F2C6B8E1967}" destId="{6C7B6357-A88E-DD4C-BCF8-1AFF84ED73E3}" srcOrd="0" destOrd="0" presId="urn:microsoft.com/office/officeart/2005/8/layout/lProcess3"/>
    <dgm:cxn modelId="{7E34FE34-15B6-438F-AB0C-7FE62712629E}" type="presParOf" srcId="{2F677CC9-1995-8C43-824F-4F2C6B8E1967}" destId="{2C2EF6B1-56BC-FD48-8A4C-737F3E6EE8D4}" srcOrd="1" destOrd="0" presId="urn:microsoft.com/office/officeart/2005/8/layout/lProcess3"/>
    <dgm:cxn modelId="{14AD0249-3B51-4DA1-BBA4-143C69FC617A}" type="presParOf" srcId="{2F677CC9-1995-8C43-824F-4F2C6B8E1967}" destId="{CEDCFC87-F5FF-7D4B-8A72-58F88A2C01CF}" srcOrd="2" destOrd="0" presId="urn:microsoft.com/office/officeart/2005/8/layout/lProcess3"/>
    <dgm:cxn modelId="{54CFCEBE-02A4-4A48-A7D8-E1B4C4CC048A}" type="presParOf" srcId="{7DE6E40F-8B04-C342-B140-94D0455205B4}" destId="{55CEAA27-AE1A-3844-8F64-6B9C2048250D}" srcOrd="3" destOrd="0" presId="urn:microsoft.com/office/officeart/2005/8/layout/lProcess3"/>
    <dgm:cxn modelId="{A93C5E0B-A109-4121-A5E8-C87DDF8AAF36}" type="presParOf" srcId="{7DE6E40F-8B04-C342-B140-94D0455205B4}" destId="{C66E4CCC-0B09-F744-94D9-BB69B18D2538}" srcOrd="4" destOrd="0" presId="urn:microsoft.com/office/officeart/2005/8/layout/lProcess3"/>
    <dgm:cxn modelId="{DACE742F-36AF-4619-83FB-240F5B06D9A9}" type="presParOf" srcId="{C66E4CCC-0B09-F744-94D9-BB69B18D2538}" destId="{CED4FF84-A927-4143-89AB-208370A97DC3}" srcOrd="0" destOrd="0" presId="urn:microsoft.com/office/officeart/2005/8/layout/lProcess3"/>
    <dgm:cxn modelId="{DD0C8538-17DD-4CD9-BE75-966FCDC4BC88}" type="presParOf" srcId="{C66E4CCC-0B09-F744-94D9-BB69B18D2538}" destId="{C7FEB26D-96E9-CD4B-AA46-834072B40336}" srcOrd="1" destOrd="0" presId="urn:microsoft.com/office/officeart/2005/8/layout/lProcess3"/>
    <dgm:cxn modelId="{DB4545E9-F389-4233-A981-7B72CA718B4F}" type="presParOf" srcId="{C66E4CCC-0B09-F744-94D9-BB69B18D2538}" destId="{CBB7AC02-E94E-C14A-AAED-15D23F25FB1C}" srcOrd="2" destOrd="0" presId="urn:microsoft.com/office/officeart/2005/8/layout/lProcess3"/>
    <dgm:cxn modelId="{DD742AAA-9AE8-42CF-9D98-E04383F0ED64}" type="presParOf" srcId="{7DE6E40F-8B04-C342-B140-94D0455205B4}" destId="{5BF5696F-3E2E-024A-ABF3-9EC38DBBA80A}" srcOrd="5" destOrd="0" presId="urn:microsoft.com/office/officeart/2005/8/layout/lProcess3"/>
    <dgm:cxn modelId="{C5479280-BF00-4925-9CF5-602F790DFDC5}" type="presParOf" srcId="{7DE6E40F-8B04-C342-B140-94D0455205B4}" destId="{7774C7EF-172D-E240-8896-D29DE4FD0B09}" srcOrd="6" destOrd="0" presId="urn:microsoft.com/office/officeart/2005/8/layout/lProcess3"/>
    <dgm:cxn modelId="{83DCE811-A31F-407E-B2F9-D48A5B784430}" type="presParOf" srcId="{7774C7EF-172D-E240-8896-D29DE4FD0B09}" destId="{54DB8D99-B723-DB45-910F-B088209EAF6A}" srcOrd="0" destOrd="0" presId="urn:microsoft.com/office/officeart/2005/8/layout/lProcess3"/>
    <dgm:cxn modelId="{5AE2385A-2FB2-44E1-8A8E-710DB3EA2D33}" type="presParOf" srcId="{7774C7EF-172D-E240-8896-D29DE4FD0B09}" destId="{7F8A0090-648B-D449-A77C-DA30122D69FB}" srcOrd="1" destOrd="0" presId="urn:microsoft.com/office/officeart/2005/8/layout/lProcess3"/>
    <dgm:cxn modelId="{752F0453-B194-4716-8BEA-7C8A1BBA05AC}" type="presParOf" srcId="{7774C7EF-172D-E240-8896-D29DE4FD0B09}" destId="{920E58BC-5A43-AE48-B40D-1FF7C880735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22516C-F32E-40A9-9741-3F099A91831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2F5A6-1B0B-4EBF-BB51-BF94DD3B7485}">
      <dgm:prSet phldrT="[Text]" custT="1"/>
      <dgm:spPr/>
      <dgm:t>
        <a:bodyPr/>
        <a:lstStyle/>
        <a:p>
          <a:r>
            <a:rPr lang="en-US" sz="1400" b="1" dirty="0" smtClean="0"/>
            <a:t>Benefits</a:t>
          </a:r>
          <a:endParaRPr lang="en-US" sz="1400" b="1" dirty="0"/>
        </a:p>
      </dgm:t>
    </dgm:pt>
    <dgm:pt modelId="{BD03F656-C7A0-4E71-827C-8146BE3777CF}" type="parTrans" cxnId="{17F0FDF4-1FBA-4556-95DB-1D1AEFA1058A}">
      <dgm:prSet/>
      <dgm:spPr/>
      <dgm:t>
        <a:bodyPr/>
        <a:lstStyle/>
        <a:p>
          <a:endParaRPr lang="en-US"/>
        </a:p>
      </dgm:t>
    </dgm:pt>
    <dgm:pt modelId="{FC6C62F5-13BA-4503-B53C-26CFE9C23C53}" type="sibTrans" cxnId="{17F0FDF4-1FBA-4556-95DB-1D1AEFA1058A}">
      <dgm:prSet/>
      <dgm:spPr/>
      <dgm:t>
        <a:bodyPr/>
        <a:lstStyle/>
        <a:p>
          <a:endParaRPr lang="en-US"/>
        </a:p>
      </dgm:t>
    </dgm:pt>
    <dgm:pt modelId="{24446832-692B-45F3-B691-E9FBFCD700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SME driven development </a:t>
          </a:r>
        </a:p>
      </dgm:t>
    </dgm:pt>
    <dgm:pt modelId="{290274D7-0766-47E3-8243-328CD1DB0B33}" type="parTrans" cxnId="{34CD9FFB-1798-4B94-9598-827BA4696FB4}">
      <dgm:prSet/>
      <dgm:spPr/>
      <dgm:t>
        <a:bodyPr/>
        <a:lstStyle/>
        <a:p>
          <a:endParaRPr lang="en-US"/>
        </a:p>
      </dgm:t>
    </dgm:pt>
    <dgm:pt modelId="{389D290C-4253-436B-9166-D82D95D1C607}" type="sibTrans" cxnId="{34CD9FFB-1798-4B94-9598-827BA4696FB4}">
      <dgm:prSet/>
      <dgm:spPr/>
      <dgm:t>
        <a:bodyPr/>
        <a:lstStyle/>
        <a:p>
          <a:endParaRPr lang="en-US"/>
        </a:p>
      </dgm:t>
    </dgm:pt>
    <dgm:pt modelId="{7E23209E-5D9D-4711-8948-9A76EDAF376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Developer’s job is limited only to rule integration</a:t>
          </a:r>
          <a:endParaRPr lang="en-US" dirty="0"/>
        </a:p>
      </dgm:t>
    </dgm:pt>
    <dgm:pt modelId="{543ED098-0C29-4736-8374-6378CA1F6168}" type="parTrans" cxnId="{410595A1-4C2F-4903-B570-6A9D43807633}">
      <dgm:prSet/>
      <dgm:spPr/>
      <dgm:t>
        <a:bodyPr/>
        <a:lstStyle/>
        <a:p>
          <a:endParaRPr lang="en-US"/>
        </a:p>
      </dgm:t>
    </dgm:pt>
    <dgm:pt modelId="{4D8E2E24-12A9-40C8-B287-5DDD7AA7411A}" type="sibTrans" cxnId="{410595A1-4C2F-4903-B570-6A9D43807633}">
      <dgm:prSet/>
      <dgm:spPr/>
      <dgm:t>
        <a:bodyPr/>
        <a:lstStyle/>
        <a:p>
          <a:endParaRPr lang="en-US"/>
        </a:p>
      </dgm:t>
    </dgm:pt>
    <dgm:pt modelId="{073D098A-6454-4B4A-9FCB-26B0D87CC2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Inline with </a:t>
          </a:r>
          <a:r>
            <a:rPr lang="en-US" dirty="0" err="1" smtClean="0">
              <a:solidFill>
                <a:schemeClr val="tx1"/>
              </a:solidFill>
            </a:rPr>
            <a:t>NextGen</a:t>
          </a:r>
          <a:r>
            <a:rPr lang="en-US" dirty="0" smtClean="0">
              <a:solidFill>
                <a:schemeClr val="tx1"/>
              </a:solidFill>
            </a:rPr>
            <a:t> Architecture and all layers could directly use the rule(s)</a:t>
          </a:r>
          <a:endParaRPr lang="en-US" dirty="0"/>
        </a:p>
      </dgm:t>
    </dgm:pt>
    <dgm:pt modelId="{7AC4285E-4DDF-46B1-89C8-CEEA543879CF}" type="parTrans" cxnId="{4DE261C9-5052-414C-B66D-2CCB0AC08FA1}">
      <dgm:prSet/>
      <dgm:spPr/>
      <dgm:t>
        <a:bodyPr/>
        <a:lstStyle/>
        <a:p>
          <a:endParaRPr lang="en-US"/>
        </a:p>
      </dgm:t>
    </dgm:pt>
    <dgm:pt modelId="{AD273735-A802-4514-A093-D7D2A7454997}" type="sibTrans" cxnId="{4DE261C9-5052-414C-B66D-2CCB0AC08FA1}">
      <dgm:prSet/>
      <dgm:spPr/>
      <dgm:t>
        <a:bodyPr/>
        <a:lstStyle/>
        <a:p>
          <a:endParaRPr lang="en-US"/>
        </a:p>
      </dgm:t>
    </dgm:pt>
    <dgm:pt modelId="{019ADCBF-8AC4-4399-886E-8D42324E73E3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Limitations</a:t>
          </a:r>
          <a:endParaRPr lang="en-US" sz="1400" b="1" dirty="0">
            <a:solidFill>
              <a:schemeClr val="bg1"/>
            </a:solidFill>
          </a:endParaRPr>
        </a:p>
      </dgm:t>
    </dgm:pt>
    <dgm:pt modelId="{0598C23D-E1B6-45E7-A56E-3FB596E9BF7C}" type="parTrans" cxnId="{FC5845C3-7678-434F-A8C0-8D2E566D3B9C}">
      <dgm:prSet/>
      <dgm:spPr/>
      <dgm:t>
        <a:bodyPr/>
        <a:lstStyle/>
        <a:p>
          <a:endParaRPr lang="en-US"/>
        </a:p>
      </dgm:t>
    </dgm:pt>
    <dgm:pt modelId="{F219717C-A824-4BB1-BEAF-061723C75DA9}" type="sibTrans" cxnId="{FC5845C3-7678-434F-A8C0-8D2E566D3B9C}">
      <dgm:prSet/>
      <dgm:spPr/>
      <dgm:t>
        <a:bodyPr/>
        <a:lstStyle/>
        <a:p>
          <a:endParaRPr lang="en-US"/>
        </a:p>
      </dgm:t>
    </dgm:pt>
    <dgm:pt modelId="{C730B5FC-DDEC-4203-8BFA-23CAB6CEAD59}">
      <dgm:prSet phldrT="[Text]"/>
      <dgm:spPr/>
      <dgm:t>
        <a:bodyPr/>
        <a:lstStyle/>
        <a:p>
          <a:r>
            <a:rPr lang="en-US" dirty="0" smtClean="0"/>
            <a:t>The very complex rules might have to take the traditional path</a:t>
          </a:r>
          <a:endParaRPr lang="en-US" dirty="0"/>
        </a:p>
      </dgm:t>
    </dgm:pt>
    <dgm:pt modelId="{7891BC96-9942-4E19-89CC-F49FBFDF00E8}" type="parTrans" cxnId="{6B13650F-9C3F-4C86-A82A-3BB392F6953A}">
      <dgm:prSet/>
      <dgm:spPr/>
      <dgm:t>
        <a:bodyPr/>
        <a:lstStyle/>
        <a:p>
          <a:endParaRPr lang="en-US"/>
        </a:p>
      </dgm:t>
    </dgm:pt>
    <dgm:pt modelId="{F655E4B4-F65B-4A6B-A390-0396064115B8}" type="sibTrans" cxnId="{6B13650F-9C3F-4C86-A82A-3BB392F6953A}">
      <dgm:prSet/>
      <dgm:spPr/>
      <dgm:t>
        <a:bodyPr/>
        <a:lstStyle/>
        <a:p>
          <a:endParaRPr lang="en-US"/>
        </a:p>
      </dgm:t>
    </dgm:pt>
    <dgm:pt modelId="{273A146D-4ECE-4489-B000-EB41671B3B5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Faster turn around time due to less coordination and more automation </a:t>
          </a:r>
          <a:endParaRPr lang="en-US" dirty="0" smtClean="0">
            <a:solidFill>
              <a:schemeClr val="tx1"/>
            </a:solidFill>
          </a:endParaRPr>
        </a:p>
      </dgm:t>
    </dgm:pt>
    <dgm:pt modelId="{4CEE0F07-6027-4751-99DF-FE420538BF22}" type="parTrans" cxnId="{657AFEB8-6D15-456A-8F62-F785B230CAEE}">
      <dgm:prSet/>
      <dgm:spPr/>
      <dgm:t>
        <a:bodyPr/>
        <a:lstStyle/>
        <a:p>
          <a:endParaRPr lang="en-US"/>
        </a:p>
      </dgm:t>
    </dgm:pt>
    <dgm:pt modelId="{2DA233E4-092C-40AD-86BD-4AD259542A6F}" type="sibTrans" cxnId="{657AFEB8-6D15-456A-8F62-F785B230CAEE}">
      <dgm:prSet/>
      <dgm:spPr/>
      <dgm:t>
        <a:bodyPr/>
        <a:lstStyle/>
        <a:p>
          <a:endParaRPr lang="en-US"/>
        </a:p>
      </dgm:t>
    </dgm:pt>
    <dgm:pt modelId="{E234D4CB-8FD5-494D-8315-BC75ED22553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Rules will be categorized to enable both Single Layer Validation ( SLV) as well as Cross Layer Validation (XLV)</a:t>
          </a:r>
        </a:p>
      </dgm:t>
    </dgm:pt>
    <dgm:pt modelId="{3028B329-B260-48B9-8899-6A16B08B2B9C}" type="parTrans" cxnId="{5A15D1BE-3CE0-46B9-BEFB-AA5380CB8CF1}">
      <dgm:prSet/>
      <dgm:spPr/>
      <dgm:t>
        <a:bodyPr/>
        <a:lstStyle/>
        <a:p>
          <a:endParaRPr lang="en-US"/>
        </a:p>
      </dgm:t>
    </dgm:pt>
    <dgm:pt modelId="{862F08AB-4B60-4D25-BDE7-89FBBDCF98B2}" type="sibTrans" cxnId="{5A15D1BE-3CE0-46B9-BEFB-AA5380CB8CF1}">
      <dgm:prSet/>
      <dgm:spPr/>
      <dgm:t>
        <a:bodyPr/>
        <a:lstStyle/>
        <a:p>
          <a:endParaRPr lang="en-US"/>
        </a:p>
      </dgm:t>
    </dgm:pt>
    <dgm:pt modelId="{D379A40F-3A9F-49E9-92EF-AE17B657A187}">
      <dgm:prSet/>
      <dgm:spPr/>
      <dgm:t>
        <a:bodyPr/>
        <a:lstStyle/>
        <a:p>
          <a:r>
            <a:rPr lang="en-US" smtClean="0"/>
            <a:t>Seamless integration of intermediate format could be challenging initially</a:t>
          </a:r>
          <a:endParaRPr lang="en-US" dirty="0" smtClean="0"/>
        </a:p>
      </dgm:t>
    </dgm:pt>
    <dgm:pt modelId="{EF3D3D03-1E19-44DD-861C-A8FE035B2718}" type="parTrans" cxnId="{BDFDFD01-CD22-48A1-AB4A-2678A3DA7DA3}">
      <dgm:prSet/>
      <dgm:spPr/>
      <dgm:t>
        <a:bodyPr/>
        <a:lstStyle/>
        <a:p>
          <a:endParaRPr lang="en-US"/>
        </a:p>
      </dgm:t>
    </dgm:pt>
    <dgm:pt modelId="{0EB57519-DE5A-42F5-BF05-F008B38D4018}" type="sibTrans" cxnId="{BDFDFD01-CD22-48A1-AB4A-2678A3DA7DA3}">
      <dgm:prSet/>
      <dgm:spPr/>
      <dgm:t>
        <a:bodyPr/>
        <a:lstStyle/>
        <a:p>
          <a:endParaRPr lang="en-US"/>
        </a:p>
      </dgm:t>
    </dgm:pt>
    <dgm:pt modelId="{5F1CC5A5-4223-4D0D-B0AC-AD7C0C1B93B8}">
      <dgm:prSet/>
      <dgm:spPr/>
      <dgm:t>
        <a:bodyPr/>
        <a:lstStyle/>
        <a:p>
          <a:r>
            <a:rPr lang="en-US" dirty="0" smtClean="0"/>
            <a:t>Optimal evolution of process would be dependent on various examples</a:t>
          </a:r>
        </a:p>
      </dgm:t>
    </dgm:pt>
    <dgm:pt modelId="{0520F5B3-0786-4656-98E5-93089E1F3CDC}" type="parTrans" cxnId="{15FC1CE3-B256-41E7-9C9B-72C1942598F0}">
      <dgm:prSet/>
      <dgm:spPr/>
      <dgm:t>
        <a:bodyPr/>
        <a:lstStyle/>
        <a:p>
          <a:endParaRPr lang="en-US"/>
        </a:p>
      </dgm:t>
    </dgm:pt>
    <dgm:pt modelId="{24B79653-BB68-420D-87CA-0354AD847BDE}" type="sibTrans" cxnId="{15FC1CE3-B256-41E7-9C9B-72C1942598F0}">
      <dgm:prSet/>
      <dgm:spPr/>
      <dgm:t>
        <a:bodyPr/>
        <a:lstStyle/>
        <a:p>
          <a:endParaRPr lang="en-US"/>
        </a:p>
      </dgm:t>
    </dgm:pt>
    <dgm:pt modelId="{B66E6A5B-C0D3-4795-B616-6DBE6B9618AB}" type="pres">
      <dgm:prSet presAssocID="{4322516C-F32E-40A9-9741-3F099A9183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BDC667-44D1-44D9-820D-046F854B918B}" type="pres">
      <dgm:prSet presAssocID="{8372F5A6-1B0B-4EBF-BB51-BF94DD3B7485}" presName="linNode" presStyleCnt="0"/>
      <dgm:spPr/>
    </dgm:pt>
    <dgm:pt modelId="{F488B7BD-13A6-4466-8B01-87E86DF93481}" type="pres">
      <dgm:prSet presAssocID="{8372F5A6-1B0B-4EBF-BB51-BF94DD3B7485}" presName="parentText" presStyleLbl="node1" presStyleIdx="0" presStyleCnt="2" custScaleX="48958" custLinFactNeighborX="-11224" custLinFactNeighborY="11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F9EBC-8DBF-4100-A72E-829C1A6ED0B4}" type="pres">
      <dgm:prSet presAssocID="{8372F5A6-1B0B-4EBF-BB51-BF94DD3B7485}" presName="descendantText" presStyleLbl="alignAccFollowNode1" presStyleIdx="0" presStyleCnt="2" custScaleX="126685" custLinFactNeighborX="6597" custLinFactNeighborY="1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A2A3B-DB5F-434F-9C3B-87757F67BE81}" type="pres">
      <dgm:prSet presAssocID="{FC6C62F5-13BA-4503-B53C-26CFE9C23C53}" presName="sp" presStyleCnt="0"/>
      <dgm:spPr/>
    </dgm:pt>
    <dgm:pt modelId="{A967FF29-6314-4DBD-B225-3A68DF78587D}" type="pres">
      <dgm:prSet presAssocID="{019ADCBF-8AC4-4399-886E-8D42324E73E3}" presName="linNode" presStyleCnt="0"/>
      <dgm:spPr/>
    </dgm:pt>
    <dgm:pt modelId="{8461FC45-E090-470E-9E54-C249679C67B1}" type="pres">
      <dgm:prSet presAssocID="{019ADCBF-8AC4-4399-886E-8D42324E73E3}" presName="parentText" presStyleLbl="node1" presStyleIdx="1" presStyleCnt="2" custScaleX="48958" custLinFactNeighborX="-11224" custLinFactNeighborY="11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4DDAE-3686-4960-A73A-EA171F9E5777}" type="pres">
      <dgm:prSet presAssocID="{019ADCBF-8AC4-4399-886E-8D42324E73E3}" presName="descendantText" presStyleLbl="alignAccFollowNode1" presStyleIdx="1" presStyleCnt="2" custScaleX="126685" custLinFactNeighborX="6597" custLinFactNeighborY="1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AFEB8-6D15-456A-8F62-F785B230CAEE}" srcId="{8372F5A6-1B0B-4EBF-BB51-BF94DD3B7485}" destId="{273A146D-4ECE-4489-B000-EB41671B3B55}" srcOrd="2" destOrd="0" parTransId="{4CEE0F07-6027-4751-99DF-FE420538BF22}" sibTransId="{2DA233E4-092C-40AD-86BD-4AD259542A6F}"/>
    <dgm:cxn modelId="{EA36B7B0-FDD2-45FE-860E-8E1A98B8375E}" type="presOf" srcId="{073D098A-6454-4B4A-9FCB-26B0D87CC2D0}" destId="{0AEF9EBC-8DBF-4100-A72E-829C1A6ED0B4}" srcOrd="0" destOrd="4" presId="urn:microsoft.com/office/officeart/2005/8/layout/vList5"/>
    <dgm:cxn modelId="{410595A1-4C2F-4903-B570-6A9D43807633}" srcId="{8372F5A6-1B0B-4EBF-BB51-BF94DD3B7485}" destId="{7E23209E-5D9D-4711-8948-9A76EDAF3763}" srcOrd="3" destOrd="0" parTransId="{543ED098-0C29-4736-8374-6378CA1F6168}" sibTransId="{4D8E2E24-12A9-40C8-B287-5DDD7AA7411A}"/>
    <dgm:cxn modelId="{5E6C0D8C-E429-4BB4-B5C5-018FA61027AC}" type="presOf" srcId="{4322516C-F32E-40A9-9741-3F099A918317}" destId="{B66E6A5B-C0D3-4795-B616-6DBE6B9618AB}" srcOrd="0" destOrd="0" presId="urn:microsoft.com/office/officeart/2005/8/layout/vList5"/>
    <dgm:cxn modelId="{44B34445-1B19-4B5F-B2B0-1611ED80477B}" type="presOf" srcId="{E234D4CB-8FD5-494D-8315-BC75ED225538}" destId="{0AEF9EBC-8DBF-4100-A72E-829C1A6ED0B4}" srcOrd="0" destOrd="1" presId="urn:microsoft.com/office/officeart/2005/8/layout/vList5"/>
    <dgm:cxn modelId="{7BC9390D-4F81-4723-8E4B-AE42788F4EB2}" type="presOf" srcId="{5F1CC5A5-4223-4D0D-B0AC-AD7C0C1B93B8}" destId="{7A44DDAE-3686-4960-A73A-EA171F9E5777}" srcOrd="0" destOrd="2" presId="urn:microsoft.com/office/officeart/2005/8/layout/vList5"/>
    <dgm:cxn modelId="{6B13650F-9C3F-4C86-A82A-3BB392F6953A}" srcId="{019ADCBF-8AC4-4399-886E-8D42324E73E3}" destId="{C730B5FC-DDEC-4203-8BFA-23CAB6CEAD59}" srcOrd="0" destOrd="0" parTransId="{7891BC96-9942-4E19-89CC-F49FBFDF00E8}" sibTransId="{F655E4B4-F65B-4A6B-A390-0396064115B8}"/>
    <dgm:cxn modelId="{15FC1CE3-B256-41E7-9C9B-72C1942598F0}" srcId="{019ADCBF-8AC4-4399-886E-8D42324E73E3}" destId="{5F1CC5A5-4223-4D0D-B0AC-AD7C0C1B93B8}" srcOrd="2" destOrd="0" parTransId="{0520F5B3-0786-4656-98E5-93089E1F3CDC}" sibTransId="{24B79653-BB68-420D-87CA-0354AD847BDE}"/>
    <dgm:cxn modelId="{3E568691-FD2E-4B5B-8711-86AB36DE0D53}" type="presOf" srcId="{24446832-692B-45F3-B691-E9FBFCD70000}" destId="{0AEF9EBC-8DBF-4100-A72E-829C1A6ED0B4}" srcOrd="0" destOrd="0" presId="urn:microsoft.com/office/officeart/2005/8/layout/vList5"/>
    <dgm:cxn modelId="{FC5845C3-7678-434F-A8C0-8D2E566D3B9C}" srcId="{4322516C-F32E-40A9-9741-3F099A918317}" destId="{019ADCBF-8AC4-4399-886E-8D42324E73E3}" srcOrd="1" destOrd="0" parTransId="{0598C23D-E1B6-45E7-A56E-3FB596E9BF7C}" sibTransId="{F219717C-A824-4BB1-BEAF-061723C75DA9}"/>
    <dgm:cxn modelId="{BDFDFD01-CD22-48A1-AB4A-2678A3DA7DA3}" srcId="{019ADCBF-8AC4-4399-886E-8D42324E73E3}" destId="{D379A40F-3A9F-49E9-92EF-AE17B657A187}" srcOrd="1" destOrd="0" parTransId="{EF3D3D03-1E19-44DD-861C-A8FE035B2718}" sibTransId="{0EB57519-DE5A-42F5-BF05-F008B38D4018}"/>
    <dgm:cxn modelId="{B2AEB5AC-8660-474D-994A-3CCF2D4245B1}" type="presOf" srcId="{C730B5FC-DDEC-4203-8BFA-23CAB6CEAD59}" destId="{7A44DDAE-3686-4960-A73A-EA171F9E5777}" srcOrd="0" destOrd="0" presId="urn:microsoft.com/office/officeart/2005/8/layout/vList5"/>
    <dgm:cxn modelId="{0159E38A-A6CD-47E0-8309-197B1E802213}" type="presOf" srcId="{8372F5A6-1B0B-4EBF-BB51-BF94DD3B7485}" destId="{F488B7BD-13A6-4466-8B01-87E86DF93481}" srcOrd="0" destOrd="0" presId="urn:microsoft.com/office/officeart/2005/8/layout/vList5"/>
    <dgm:cxn modelId="{F35BD76C-81D3-4167-9429-858E26A05D5D}" type="presOf" srcId="{D379A40F-3A9F-49E9-92EF-AE17B657A187}" destId="{7A44DDAE-3686-4960-A73A-EA171F9E5777}" srcOrd="0" destOrd="1" presId="urn:microsoft.com/office/officeart/2005/8/layout/vList5"/>
    <dgm:cxn modelId="{41B8F1AA-267E-4D9F-811E-2C55E65DBDA1}" type="presOf" srcId="{273A146D-4ECE-4489-B000-EB41671B3B55}" destId="{0AEF9EBC-8DBF-4100-A72E-829C1A6ED0B4}" srcOrd="0" destOrd="2" presId="urn:microsoft.com/office/officeart/2005/8/layout/vList5"/>
    <dgm:cxn modelId="{779AF831-1645-4C00-96D5-701B4D4193F4}" type="presOf" srcId="{019ADCBF-8AC4-4399-886E-8D42324E73E3}" destId="{8461FC45-E090-470E-9E54-C249679C67B1}" srcOrd="0" destOrd="0" presId="urn:microsoft.com/office/officeart/2005/8/layout/vList5"/>
    <dgm:cxn modelId="{34CD9FFB-1798-4B94-9598-827BA4696FB4}" srcId="{8372F5A6-1B0B-4EBF-BB51-BF94DD3B7485}" destId="{24446832-692B-45F3-B691-E9FBFCD70000}" srcOrd="0" destOrd="0" parTransId="{290274D7-0766-47E3-8243-328CD1DB0B33}" sibTransId="{389D290C-4253-436B-9166-D82D95D1C607}"/>
    <dgm:cxn modelId="{4DE261C9-5052-414C-B66D-2CCB0AC08FA1}" srcId="{8372F5A6-1B0B-4EBF-BB51-BF94DD3B7485}" destId="{073D098A-6454-4B4A-9FCB-26B0D87CC2D0}" srcOrd="4" destOrd="0" parTransId="{7AC4285E-4DDF-46B1-89C8-CEEA543879CF}" sibTransId="{AD273735-A802-4514-A093-D7D2A7454997}"/>
    <dgm:cxn modelId="{5A15D1BE-3CE0-46B9-BEFB-AA5380CB8CF1}" srcId="{8372F5A6-1B0B-4EBF-BB51-BF94DD3B7485}" destId="{E234D4CB-8FD5-494D-8315-BC75ED225538}" srcOrd="1" destOrd="0" parTransId="{3028B329-B260-48B9-8899-6A16B08B2B9C}" sibTransId="{862F08AB-4B60-4D25-BDE7-89FBBDCF98B2}"/>
    <dgm:cxn modelId="{17F0FDF4-1FBA-4556-95DB-1D1AEFA1058A}" srcId="{4322516C-F32E-40A9-9741-3F099A918317}" destId="{8372F5A6-1B0B-4EBF-BB51-BF94DD3B7485}" srcOrd="0" destOrd="0" parTransId="{BD03F656-C7A0-4E71-827C-8146BE3777CF}" sibTransId="{FC6C62F5-13BA-4503-B53C-26CFE9C23C53}"/>
    <dgm:cxn modelId="{4F1456CE-68D3-4182-8B9B-12A1CEEF40C4}" type="presOf" srcId="{7E23209E-5D9D-4711-8948-9A76EDAF3763}" destId="{0AEF9EBC-8DBF-4100-A72E-829C1A6ED0B4}" srcOrd="0" destOrd="3" presId="urn:microsoft.com/office/officeart/2005/8/layout/vList5"/>
    <dgm:cxn modelId="{FB4ED85A-B3A2-48E9-9D29-8C70D09396DC}" type="presParOf" srcId="{B66E6A5B-C0D3-4795-B616-6DBE6B9618AB}" destId="{04BDC667-44D1-44D9-820D-046F854B918B}" srcOrd="0" destOrd="0" presId="urn:microsoft.com/office/officeart/2005/8/layout/vList5"/>
    <dgm:cxn modelId="{92259816-9671-4964-B5A9-54EDC2B5462F}" type="presParOf" srcId="{04BDC667-44D1-44D9-820D-046F854B918B}" destId="{F488B7BD-13A6-4466-8B01-87E86DF93481}" srcOrd="0" destOrd="0" presId="urn:microsoft.com/office/officeart/2005/8/layout/vList5"/>
    <dgm:cxn modelId="{CC2F7C9D-21B8-4288-9F48-6FC9750EAB28}" type="presParOf" srcId="{04BDC667-44D1-44D9-820D-046F854B918B}" destId="{0AEF9EBC-8DBF-4100-A72E-829C1A6ED0B4}" srcOrd="1" destOrd="0" presId="urn:microsoft.com/office/officeart/2005/8/layout/vList5"/>
    <dgm:cxn modelId="{C4805401-E1A4-41B7-8524-893C34332008}" type="presParOf" srcId="{B66E6A5B-C0D3-4795-B616-6DBE6B9618AB}" destId="{993A2A3B-DB5F-434F-9C3B-87757F67BE81}" srcOrd="1" destOrd="0" presId="urn:microsoft.com/office/officeart/2005/8/layout/vList5"/>
    <dgm:cxn modelId="{A0A6C290-63C7-4671-B93A-964BC5684D10}" type="presParOf" srcId="{B66E6A5B-C0D3-4795-B616-6DBE6B9618AB}" destId="{A967FF29-6314-4DBD-B225-3A68DF78587D}" srcOrd="2" destOrd="0" presId="urn:microsoft.com/office/officeart/2005/8/layout/vList5"/>
    <dgm:cxn modelId="{A3557794-D7FC-491E-8ECB-D98942445CCC}" type="presParOf" srcId="{A967FF29-6314-4DBD-B225-3A68DF78587D}" destId="{8461FC45-E090-470E-9E54-C249679C67B1}" srcOrd="0" destOrd="0" presId="urn:microsoft.com/office/officeart/2005/8/layout/vList5"/>
    <dgm:cxn modelId="{1E166B5D-F959-4ED1-B711-11BBCEB7B6EB}" type="presParOf" srcId="{A967FF29-6314-4DBD-B225-3A68DF78587D}" destId="{7A44DDAE-3686-4960-A73A-EA171F9E57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22516C-F32E-40A9-9741-3F099A91831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ADCBF-8AC4-4399-886E-8D42324E73E3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Next Steps</a:t>
          </a:r>
          <a:endParaRPr lang="en-US" sz="2000" b="1" dirty="0">
            <a:solidFill>
              <a:schemeClr val="bg1"/>
            </a:solidFill>
          </a:endParaRPr>
        </a:p>
      </dgm:t>
    </dgm:pt>
    <dgm:pt modelId="{0598C23D-E1B6-45E7-A56E-3FB596E9BF7C}" type="parTrans" cxnId="{FC5845C3-7678-434F-A8C0-8D2E566D3B9C}">
      <dgm:prSet/>
      <dgm:spPr/>
      <dgm:t>
        <a:bodyPr/>
        <a:lstStyle/>
        <a:p>
          <a:endParaRPr lang="en-US" sz="1400"/>
        </a:p>
      </dgm:t>
    </dgm:pt>
    <dgm:pt modelId="{F219717C-A824-4BB1-BEAF-061723C75DA9}" type="sibTrans" cxnId="{FC5845C3-7678-434F-A8C0-8D2E566D3B9C}">
      <dgm:prSet/>
      <dgm:spPr/>
      <dgm:t>
        <a:bodyPr/>
        <a:lstStyle/>
        <a:p>
          <a:endParaRPr lang="en-US" sz="1400"/>
        </a:p>
      </dgm:t>
    </dgm:pt>
    <dgm:pt modelId="{C730B5FC-DDEC-4203-8BFA-23CAB6CEAD59}">
      <dgm:prSet phldrT="[Text]" custT="1"/>
      <dgm:spPr/>
      <dgm:t>
        <a:bodyPr/>
        <a:lstStyle/>
        <a:p>
          <a:r>
            <a:rPr lang="en-US" sz="1800" dirty="0" smtClean="0"/>
            <a:t>Detailed architecture for the entire process</a:t>
          </a:r>
          <a:endParaRPr lang="en-US" sz="1800" dirty="0"/>
        </a:p>
      </dgm:t>
    </dgm:pt>
    <dgm:pt modelId="{7891BC96-9942-4E19-89CC-F49FBFDF00E8}" type="parTrans" cxnId="{6B13650F-9C3F-4C86-A82A-3BB392F6953A}">
      <dgm:prSet/>
      <dgm:spPr/>
      <dgm:t>
        <a:bodyPr/>
        <a:lstStyle/>
        <a:p>
          <a:endParaRPr lang="en-US" sz="1400"/>
        </a:p>
      </dgm:t>
    </dgm:pt>
    <dgm:pt modelId="{F655E4B4-F65B-4A6B-A390-0396064115B8}" type="sibTrans" cxnId="{6B13650F-9C3F-4C86-A82A-3BB392F6953A}">
      <dgm:prSet/>
      <dgm:spPr/>
      <dgm:t>
        <a:bodyPr/>
        <a:lstStyle/>
        <a:p>
          <a:endParaRPr lang="en-US" sz="1400"/>
        </a:p>
      </dgm:t>
    </dgm:pt>
    <dgm:pt modelId="{C1DB5AE5-4F2F-4044-BC44-95D088FCD468}">
      <dgm:prSet custT="1"/>
      <dgm:spPr/>
      <dgm:t>
        <a:bodyPr/>
        <a:lstStyle/>
        <a:p>
          <a:r>
            <a:rPr lang="en-US" sz="1800" dirty="0" smtClean="0"/>
            <a:t>Technology evaluation for the modules</a:t>
          </a:r>
          <a:endParaRPr lang="en-US" sz="1800" dirty="0"/>
        </a:p>
      </dgm:t>
    </dgm:pt>
    <dgm:pt modelId="{0915E381-2FD8-45B1-8D5D-8C20F3B96EBF}" type="parTrans" cxnId="{C03513F7-429A-400A-BF05-88E0FC46F363}">
      <dgm:prSet/>
      <dgm:spPr/>
      <dgm:t>
        <a:bodyPr/>
        <a:lstStyle/>
        <a:p>
          <a:endParaRPr lang="en-US" sz="1400"/>
        </a:p>
      </dgm:t>
    </dgm:pt>
    <dgm:pt modelId="{A098557F-4F3E-4684-B66D-7FFE533021DF}" type="sibTrans" cxnId="{C03513F7-429A-400A-BF05-88E0FC46F363}">
      <dgm:prSet/>
      <dgm:spPr/>
      <dgm:t>
        <a:bodyPr/>
        <a:lstStyle/>
        <a:p>
          <a:endParaRPr lang="en-US" sz="1400"/>
        </a:p>
      </dgm:t>
    </dgm:pt>
    <dgm:pt modelId="{643C3769-961E-40D8-8392-F581B3677C8C}">
      <dgm:prSet custT="1"/>
      <dgm:spPr/>
      <dgm:t>
        <a:bodyPr/>
        <a:lstStyle/>
        <a:p>
          <a:r>
            <a:rPr lang="en-US" sz="1800" dirty="0" smtClean="0"/>
            <a:t>Migration of existing rules</a:t>
          </a:r>
          <a:endParaRPr lang="en-US" sz="1800" dirty="0"/>
        </a:p>
      </dgm:t>
    </dgm:pt>
    <dgm:pt modelId="{8208672D-2418-4770-9858-C5EAB5E0DDEC}" type="parTrans" cxnId="{FA5119CF-E301-4133-9F00-594E2B551348}">
      <dgm:prSet/>
      <dgm:spPr/>
      <dgm:t>
        <a:bodyPr/>
        <a:lstStyle/>
        <a:p>
          <a:endParaRPr lang="en-US" sz="1400"/>
        </a:p>
      </dgm:t>
    </dgm:pt>
    <dgm:pt modelId="{DF63E2B4-A470-4244-9C24-8A5C30B30FD6}" type="sibTrans" cxnId="{FA5119CF-E301-4133-9F00-594E2B551348}">
      <dgm:prSet/>
      <dgm:spPr/>
      <dgm:t>
        <a:bodyPr/>
        <a:lstStyle/>
        <a:p>
          <a:endParaRPr lang="en-US" sz="1400"/>
        </a:p>
      </dgm:t>
    </dgm:pt>
    <dgm:pt modelId="{1E0616BE-47E3-41C0-9576-B3762A575330}" type="pres">
      <dgm:prSet presAssocID="{4322516C-F32E-40A9-9741-3F099A9183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2C0EB8-AAF1-467F-A1AE-C57BD968218A}" type="pres">
      <dgm:prSet presAssocID="{019ADCBF-8AC4-4399-886E-8D42324E73E3}" presName="linNode" presStyleCnt="0"/>
      <dgm:spPr/>
    </dgm:pt>
    <dgm:pt modelId="{A4246BAD-927A-4A84-BAF3-D500EAE962B1}" type="pres">
      <dgm:prSet presAssocID="{019ADCBF-8AC4-4399-886E-8D42324E73E3}" presName="parentText" presStyleLbl="node1" presStyleIdx="0" presStyleCnt="1" custScaleX="62248" custLinFactNeighborX="-61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88A89-D822-4FDB-878D-C27AAD82A6B9}" type="pres">
      <dgm:prSet presAssocID="{019ADCBF-8AC4-4399-886E-8D42324E73E3}" presName="descendantText" presStyleLbl="alignAccFollowNode1" presStyleIdx="0" presStyleCnt="1" custScaleX="10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07579E-14A2-458B-9BFB-149B549B72CE}" type="presOf" srcId="{C1DB5AE5-4F2F-4044-BC44-95D088FCD468}" destId="{13188A89-D822-4FDB-878D-C27AAD82A6B9}" srcOrd="0" destOrd="1" presId="urn:microsoft.com/office/officeart/2005/8/layout/vList5"/>
    <dgm:cxn modelId="{FA5119CF-E301-4133-9F00-594E2B551348}" srcId="{019ADCBF-8AC4-4399-886E-8D42324E73E3}" destId="{643C3769-961E-40D8-8392-F581B3677C8C}" srcOrd="2" destOrd="0" parTransId="{8208672D-2418-4770-9858-C5EAB5E0DDEC}" sibTransId="{DF63E2B4-A470-4244-9C24-8A5C30B30FD6}"/>
    <dgm:cxn modelId="{AC5F6D63-0931-4495-80E7-231BE12BBD78}" type="presOf" srcId="{019ADCBF-8AC4-4399-886E-8D42324E73E3}" destId="{A4246BAD-927A-4A84-BAF3-D500EAE962B1}" srcOrd="0" destOrd="0" presId="urn:microsoft.com/office/officeart/2005/8/layout/vList5"/>
    <dgm:cxn modelId="{5E6C1FF9-FBA5-4F4B-B0BB-9F590CA6035A}" type="presOf" srcId="{4322516C-F32E-40A9-9741-3F099A918317}" destId="{1E0616BE-47E3-41C0-9576-B3762A575330}" srcOrd="0" destOrd="0" presId="urn:microsoft.com/office/officeart/2005/8/layout/vList5"/>
    <dgm:cxn modelId="{6B13650F-9C3F-4C86-A82A-3BB392F6953A}" srcId="{019ADCBF-8AC4-4399-886E-8D42324E73E3}" destId="{C730B5FC-DDEC-4203-8BFA-23CAB6CEAD59}" srcOrd="0" destOrd="0" parTransId="{7891BC96-9942-4E19-89CC-F49FBFDF00E8}" sibTransId="{F655E4B4-F65B-4A6B-A390-0396064115B8}"/>
    <dgm:cxn modelId="{C03513F7-429A-400A-BF05-88E0FC46F363}" srcId="{019ADCBF-8AC4-4399-886E-8D42324E73E3}" destId="{C1DB5AE5-4F2F-4044-BC44-95D088FCD468}" srcOrd="1" destOrd="0" parTransId="{0915E381-2FD8-45B1-8D5D-8C20F3B96EBF}" sibTransId="{A098557F-4F3E-4684-B66D-7FFE533021DF}"/>
    <dgm:cxn modelId="{93F827E5-735F-4CA9-AC10-2096442E1D83}" type="presOf" srcId="{643C3769-961E-40D8-8392-F581B3677C8C}" destId="{13188A89-D822-4FDB-878D-C27AAD82A6B9}" srcOrd="0" destOrd="2" presId="urn:microsoft.com/office/officeart/2005/8/layout/vList5"/>
    <dgm:cxn modelId="{FC5845C3-7678-434F-A8C0-8D2E566D3B9C}" srcId="{4322516C-F32E-40A9-9741-3F099A918317}" destId="{019ADCBF-8AC4-4399-886E-8D42324E73E3}" srcOrd="0" destOrd="0" parTransId="{0598C23D-E1B6-45E7-A56E-3FB596E9BF7C}" sibTransId="{F219717C-A824-4BB1-BEAF-061723C75DA9}"/>
    <dgm:cxn modelId="{EE3D285A-0743-4126-8B87-4DE8936FAC5C}" type="presOf" srcId="{C730B5FC-DDEC-4203-8BFA-23CAB6CEAD59}" destId="{13188A89-D822-4FDB-878D-C27AAD82A6B9}" srcOrd="0" destOrd="0" presId="urn:microsoft.com/office/officeart/2005/8/layout/vList5"/>
    <dgm:cxn modelId="{1E2BB557-0442-49FD-97FA-A645AFC99BA1}" type="presParOf" srcId="{1E0616BE-47E3-41C0-9576-B3762A575330}" destId="{072C0EB8-AAF1-467F-A1AE-C57BD968218A}" srcOrd="0" destOrd="0" presId="urn:microsoft.com/office/officeart/2005/8/layout/vList5"/>
    <dgm:cxn modelId="{62DCCE74-1793-434F-B358-F3542C8DBDA1}" type="presParOf" srcId="{072C0EB8-AAF1-467F-A1AE-C57BD968218A}" destId="{A4246BAD-927A-4A84-BAF3-D500EAE962B1}" srcOrd="0" destOrd="0" presId="urn:microsoft.com/office/officeart/2005/8/layout/vList5"/>
    <dgm:cxn modelId="{66664136-B53E-4C28-8CD8-1775CD798FEC}" type="presParOf" srcId="{072C0EB8-AAF1-467F-A1AE-C57BD968218A}" destId="{13188A89-D822-4FDB-878D-C27AAD82A6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A77B-97E2-406C-AC17-6338BAA28B39}">
      <dsp:nvSpPr>
        <dsp:cNvPr id="0" name=""/>
        <dsp:cNvSpPr/>
      </dsp:nvSpPr>
      <dsp:spPr>
        <a:xfrm rot="5400000">
          <a:off x="4247767" y="-2097415"/>
          <a:ext cx="1585912" cy="61773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A very detailed textual representation ( VRD ) to ensure that the engineering team understand the problem statement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Not guaranteed that engineering team understand the whole context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Lack of visual representation of the outcome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A very engaged and consistent co-ordination with the engineering team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1952063" y="275707"/>
        <a:ext cx="6099903" cy="1431076"/>
      </dsp:txXfrm>
    </dsp:sp>
    <dsp:sp modelId="{255229A1-6AAB-45E6-BA4C-F6F56EE3905C}">
      <dsp:nvSpPr>
        <dsp:cNvPr id="0" name=""/>
        <dsp:cNvSpPr/>
      </dsp:nvSpPr>
      <dsp:spPr>
        <a:xfrm>
          <a:off x="0" y="9"/>
          <a:ext cx="1783229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Subject Matter Experts (SMEs) Perspective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87050" y="87059"/>
        <a:ext cx="1609129" cy="1808290"/>
      </dsp:txXfrm>
    </dsp:sp>
    <dsp:sp modelId="{C3C82846-C2F1-4068-A49F-6BE378BA6A11}">
      <dsp:nvSpPr>
        <dsp:cNvPr id="0" name=""/>
        <dsp:cNvSpPr/>
      </dsp:nvSpPr>
      <dsp:spPr>
        <a:xfrm rot="5400000">
          <a:off x="4286506" y="-22570"/>
          <a:ext cx="1585912" cy="62061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Need to have a good functional knowledge to understand the rules requirement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The implementation is totally dependent on individual’s ability to understand the requirement based on VRD</a:t>
          </a:r>
          <a:endParaRPr lang="en-US" sz="1400" kern="1200" dirty="0" smtClean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Need to have good co-ordination with SMEs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Lack of automated test scenarios </a:t>
          </a:r>
        </a:p>
      </dsp:txBody>
      <dsp:txXfrm rot="-5400000">
        <a:off x="1976382" y="2364972"/>
        <a:ext cx="6128743" cy="1431076"/>
      </dsp:txXfrm>
    </dsp:sp>
    <dsp:sp modelId="{7112B2B2-AB5D-4BAE-903A-D71E392D90E9}">
      <dsp:nvSpPr>
        <dsp:cNvPr id="0" name=""/>
        <dsp:cNvSpPr/>
      </dsp:nvSpPr>
      <dsp:spPr>
        <a:xfrm>
          <a:off x="0" y="2081520"/>
          <a:ext cx="1847666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Engineering Team Perspective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0196" y="2171716"/>
        <a:ext cx="1667274" cy="1801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A77B-97E2-406C-AC17-6338BAA28B39}">
      <dsp:nvSpPr>
        <dsp:cNvPr id="0" name=""/>
        <dsp:cNvSpPr/>
      </dsp:nvSpPr>
      <dsp:spPr>
        <a:xfrm rot="5400000">
          <a:off x="4299133" y="-2128889"/>
          <a:ext cx="1585912" cy="62402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tx1"/>
              </a:solidFill>
            </a:rPr>
            <a:t>SMEs to have full control on rule definition and outcome</a:t>
          </a:r>
          <a:endParaRPr lang="en-US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tx1"/>
              </a:solidFill>
            </a:rPr>
            <a:t>The rule definition need to be in a standardized language instead of textual form</a:t>
          </a:r>
          <a:endParaRPr lang="en-US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tx1"/>
              </a:solidFill>
            </a:rPr>
            <a:t>There is a dire need for the process to be highly integrated and automated</a:t>
          </a:r>
          <a:endParaRPr lang="en-US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tx1"/>
              </a:solidFill>
            </a:rPr>
            <a:t>Self-testable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tx1"/>
              </a:solidFill>
            </a:rPr>
            <a:t>The </a:t>
          </a:r>
          <a:r>
            <a:rPr lang="en-US" sz="1300" b="0" kern="1200" dirty="0" err="1" smtClean="0">
              <a:solidFill>
                <a:schemeClr val="tx1"/>
              </a:solidFill>
            </a:rPr>
            <a:t>NextGen</a:t>
          </a:r>
          <a:r>
            <a:rPr lang="en-US" sz="1300" b="0" kern="1200" dirty="0" smtClean="0">
              <a:solidFill>
                <a:schemeClr val="tx1"/>
              </a:solidFill>
            </a:rPr>
            <a:t> approach of map content as layers need to be respected</a:t>
          </a:r>
        </a:p>
      </dsp:txBody>
      <dsp:txXfrm rot="-5400000">
        <a:off x="1971955" y="275707"/>
        <a:ext cx="6162851" cy="1431076"/>
      </dsp:txXfrm>
    </dsp:sp>
    <dsp:sp modelId="{255229A1-6AAB-45E6-BA4C-F6F56EE3905C}">
      <dsp:nvSpPr>
        <dsp:cNvPr id="0" name=""/>
        <dsp:cNvSpPr/>
      </dsp:nvSpPr>
      <dsp:spPr>
        <a:xfrm>
          <a:off x="0" y="9"/>
          <a:ext cx="1801400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Is there a Need ?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87937" y="87946"/>
        <a:ext cx="1625526" cy="1806516"/>
      </dsp:txXfrm>
    </dsp:sp>
    <dsp:sp modelId="{C3C82846-C2F1-4068-A49F-6BE378BA6A11}">
      <dsp:nvSpPr>
        <dsp:cNvPr id="0" name=""/>
        <dsp:cNvSpPr/>
      </dsp:nvSpPr>
      <dsp:spPr>
        <a:xfrm rot="5400000">
          <a:off x="4338266" y="-54191"/>
          <a:ext cx="1585912" cy="62694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Configurable and SME driven </a:t>
          </a:r>
          <a:endParaRPr lang="en-US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Visualization to happen such that newly perceived rules definitions could be picked up in a map illustration and impact is understood with changing attributes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Efficient in a way that the rules defined could be plugged directly in the code</a:t>
          </a:r>
        </a:p>
      </dsp:txBody>
      <dsp:txXfrm rot="-5400000">
        <a:off x="1996521" y="2364972"/>
        <a:ext cx="6191985" cy="1431076"/>
      </dsp:txXfrm>
    </dsp:sp>
    <dsp:sp modelId="{7112B2B2-AB5D-4BAE-903A-D71E392D90E9}">
      <dsp:nvSpPr>
        <dsp:cNvPr id="0" name=""/>
        <dsp:cNvSpPr/>
      </dsp:nvSpPr>
      <dsp:spPr>
        <a:xfrm>
          <a:off x="0" y="2081520"/>
          <a:ext cx="1866494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Essential Ingredients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1115" y="2172635"/>
        <a:ext cx="1684264" cy="1800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F64F8-7F49-3E45-881A-B66BD4C9EABB}">
      <dsp:nvSpPr>
        <dsp:cNvPr id="0" name=""/>
        <dsp:cNvSpPr/>
      </dsp:nvSpPr>
      <dsp:spPr>
        <a:xfrm>
          <a:off x="97622" y="627"/>
          <a:ext cx="3418521" cy="897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Rules Authoring</a:t>
          </a:r>
          <a:endParaRPr lang="en-US" sz="2000" b="1" kern="1200" dirty="0"/>
        </a:p>
      </dsp:txBody>
      <dsp:txXfrm>
        <a:off x="546300" y="627"/>
        <a:ext cx="2521166" cy="897355"/>
      </dsp:txXfrm>
    </dsp:sp>
    <dsp:sp modelId="{98A5176B-38D4-5046-81FA-AB2279529715}">
      <dsp:nvSpPr>
        <dsp:cNvPr id="0" name=""/>
        <dsp:cNvSpPr/>
      </dsp:nvSpPr>
      <dsp:spPr>
        <a:xfrm>
          <a:off x="3224503" y="76902"/>
          <a:ext cx="5186134" cy="74480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SME’s to define Rules : Combination of attribute filters and message </a:t>
          </a:r>
        </a:p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The rule is saved in a standardized JSON format  </a:t>
          </a:r>
        </a:p>
      </dsp:txBody>
      <dsp:txXfrm>
        <a:off x="3596906" y="76902"/>
        <a:ext cx="4441329" cy="744805"/>
      </dsp:txXfrm>
    </dsp:sp>
    <dsp:sp modelId="{6C7B6357-A88E-DD4C-BCF8-1AFF84ED73E3}">
      <dsp:nvSpPr>
        <dsp:cNvPr id="0" name=""/>
        <dsp:cNvSpPr/>
      </dsp:nvSpPr>
      <dsp:spPr>
        <a:xfrm>
          <a:off x="97622" y="1023612"/>
          <a:ext cx="3418521" cy="897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Decision Validation</a:t>
          </a:r>
          <a:endParaRPr lang="en-US" sz="2000" b="1" kern="1200" dirty="0"/>
        </a:p>
      </dsp:txBody>
      <dsp:txXfrm>
        <a:off x="546300" y="1023612"/>
        <a:ext cx="2521166" cy="897355"/>
      </dsp:txXfrm>
    </dsp:sp>
    <dsp:sp modelId="{CEDCFC87-F5FF-7D4B-8A72-58F88A2C01CF}">
      <dsp:nvSpPr>
        <dsp:cNvPr id="0" name=""/>
        <dsp:cNvSpPr/>
      </dsp:nvSpPr>
      <dsp:spPr>
        <a:xfrm>
          <a:off x="3224503" y="1099887"/>
          <a:ext cx="5186134" cy="74480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Manually review the result of the Rules on a given dataset</a:t>
          </a:r>
        </a:p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Save the result for automated self-test</a:t>
          </a:r>
        </a:p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Fine tune the Rule definition and self-test till the desired result is achieved</a:t>
          </a:r>
          <a:endParaRPr lang="en-US" sz="1050" kern="1200" dirty="0"/>
        </a:p>
      </dsp:txBody>
      <dsp:txXfrm>
        <a:off x="3596906" y="1099887"/>
        <a:ext cx="4441329" cy="744805"/>
      </dsp:txXfrm>
    </dsp:sp>
    <dsp:sp modelId="{CED4FF84-A927-4143-89AB-208370A97DC3}">
      <dsp:nvSpPr>
        <dsp:cNvPr id="0" name=""/>
        <dsp:cNvSpPr/>
      </dsp:nvSpPr>
      <dsp:spPr>
        <a:xfrm>
          <a:off x="97622" y="2046597"/>
          <a:ext cx="3418521" cy="897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Orchestration</a:t>
          </a:r>
          <a:endParaRPr lang="en-US" sz="2000" b="1" kern="1200" dirty="0"/>
        </a:p>
      </dsp:txBody>
      <dsp:txXfrm>
        <a:off x="546300" y="2046597"/>
        <a:ext cx="2521166" cy="897355"/>
      </dsp:txXfrm>
    </dsp:sp>
    <dsp:sp modelId="{CBB7AC02-E94E-C14A-AAED-15D23F25FB1C}">
      <dsp:nvSpPr>
        <dsp:cNvPr id="0" name=""/>
        <dsp:cNvSpPr/>
      </dsp:nvSpPr>
      <dsp:spPr>
        <a:xfrm>
          <a:off x="3224503" y="2122873"/>
          <a:ext cx="5186134" cy="74480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Nokia Pure Text Light"/>
              <a:cs typeface="Nokia Pure Text Light"/>
            </a:rPr>
            <a:t>Define how the Rules should be executed</a:t>
          </a:r>
        </a:p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latin typeface="Nokia Pure Text Light"/>
              <a:cs typeface="Nokia Pure Text Light"/>
            </a:rPr>
            <a:t>Integration of Rule into the main code ( Ideally, a Rule Engine should be able to execute the Rules without any manual integration effort ) </a:t>
          </a:r>
          <a:endParaRPr lang="en-US" sz="1050" kern="1200" dirty="0"/>
        </a:p>
      </dsp:txBody>
      <dsp:txXfrm>
        <a:off x="3596906" y="2122873"/>
        <a:ext cx="4441329" cy="744805"/>
      </dsp:txXfrm>
    </dsp:sp>
    <dsp:sp modelId="{54DB8D99-B723-DB45-910F-B088209EAF6A}">
      <dsp:nvSpPr>
        <dsp:cNvPr id="0" name=""/>
        <dsp:cNvSpPr/>
      </dsp:nvSpPr>
      <dsp:spPr>
        <a:xfrm>
          <a:off x="97622" y="3069583"/>
          <a:ext cx="3418521" cy="897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Publish / Deploy</a:t>
          </a:r>
          <a:endParaRPr lang="en-US" sz="2000" b="1" kern="1200" dirty="0"/>
        </a:p>
      </dsp:txBody>
      <dsp:txXfrm>
        <a:off x="546300" y="3069583"/>
        <a:ext cx="2521166" cy="897355"/>
      </dsp:txXfrm>
    </dsp:sp>
    <dsp:sp modelId="{920E58BC-5A43-AE48-B40D-1FF7C8807358}">
      <dsp:nvSpPr>
        <dsp:cNvPr id="0" name=""/>
        <dsp:cNvSpPr/>
      </dsp:nvSpPr>
      <dsp:spPr>
        <a:xfrm>
          <a:off x="3224503" y="3145858"/>
          <a:ext cx="5186134" cy="74480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 dirty="0" smtClean="0"/>
        </a:p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Rules could be consumed by other systems ( existing XLV framework etc. ) and execute</a:t>
          </a:r>
        </a:p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3596906" y="3145858"/>
        <a:ext cx="4441329" cy="744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F9EBC-8DBF-4100-A72E-829C1A6ED0B4}">
      <dsp:nvSpPr>
        <dsp:cNvPr id="0" name=""/>
        <dsp:cNvSpPr/>
      </dsp:nvSpPr>
      <dsp:spPr>
        <a:xfrm rot="5400000">
          <a:off x="4183368" y="-2379597"/>
          <a:ext cx="1585912" cy="6785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SME driven development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Rules will be categorized to enable both Single Layer Validation ( SLV) as well as Cross Layer Validation (XLV)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solidFill>
                <a:schemeClr val="tx1"/>
              </a:solidFill>
            </a:rPr>
            <a:t>Faster turn around time due to less coordination and more automation </a:t>
          </a:r>
          <a:endParaRPr lang="en-US" sz="1300" kern="1200" dirty="0" smtClean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Developer’s job is limited only to rule integration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Inline with </a:t>
          </a:r>
          <a:r>
            <a:rPr lang="en-US" sz="1300" kern="1200" dirty="0" err="1" smtClean="0">
              <a:solidFill>
                <a:schemeClr val="tx1"/>
              </a:solidFill>
            </a:rPr>
            <a:t>NextGen</a:t>
          </a:r>
          <a:r>
            <a:rPr lang="en-US" sz="1300" kern="1200" dirty="0" smtClean="0">
              <a:solidFill>
                <a:schemeClr val="tx1"/>
              </a:solidFill>
            </a:rPr>
            <a:t> Architecture and all layers could directly use the rule(s)</a:t>
          </a:r>
          <a:endParaRPr lang="en-US" sz="1300" kern="1200" dirty="0"/>
        </a:p>
      </dsp:txBody>
      <dsp:txXfrm rot="-5400000">
        <a:off x="1583564" y="297625"/>
        <a:ext cx="6708102" cy="1431076"/>
      </dsp:txXfrm>
    </dsp:sp>
    <dsp:sp modelId="{F488B7BD-13A6-4466-8B01-87E86DF93481}">
      <dsp:nvSpPr>
        <dsp:cNvPr id="0" name=""/>
        <dsp:cNvSpPr/>
      </dsp:nvSpPr>
      <dsp:spPr>
        <a:xfrm>
          <a:off x="0" y="21974"/>
          <a:ext cx="1475041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Benefits</a:t>
          </a:r>
          <a:endParaRPr lang="en-US" sz="1400" b="1" kern="1200" dirty="0"/>
        </a:p>
      </dsp:txBody>
      <dsp:txXfrm>
        <a:off x="72006" y="93980"/>
        <a:ext cx="1331029" cy="1838378"/>
      </dsp:txXfrm>
    </dsp:sp>
    <dsp:sp modelId="{7A44DDAE-3686-4960-A73A-EA171F9E5777}">
      <dsp:nvSpPr>
        <dsp:cNvPr id="0" name=""/>
        <dsp:cNvSpPr/>
      </dsp:nvSpPr>
      <dsp:spPr>
        <a:xfrm rot="5400000">
          <a:off x="4183368" y="-298087"/>
          <a:ext cx="1585912" cy="6785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very complex rules might have to take the traditional path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Seamless integration of intermediate format could be challenging initially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Optimal evolution of process would be dependent on various examples</a:t>
          </a:r>
        </a:p>
      </dsp:txBody>
      <dsp:txXfrm rot="-5400000">
        <a:off x="1583564" y="2379135"/>
        <a:ext cx="6708102" cy="1431076"/>
      </dsp:txXfrm>
    </dsp:sp>
    <dsp:sp modelId="{8461FC45-E090-470E-9E54-C249679C67B1}">
      <dsp:nvSpPr>
        <dsp:cNvPr id="0" name=""/>
        <dsp:cNvSpPr/>
      </dsp:nvSpPr>
      <dsp:spPr>
        <a:xfrm>
          <a:off x="0" y="2081609"/>
          <a:ext cx="1475041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Limitations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72006" y="2153615"/>
        <a:ext cx="1331029" cy="1838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8A89-D822-4FDB-878D-C27AAD82A6B9}">
      <dsp:nvSpPr>
        <dsp:cNvPr id="0" name=""/>
        <dsp:cNvSpPr/>
      </dsp:nvSpPr>
      <dsp:spPr>
        <a:xfrm rot="5400000">
          <a:off x="4099685" y="-1762124"/>
          <a:ext cx="1713165" cy="5665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Detailed architecture for the entire process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Technology evaluation for the modules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Migration of existing rules</a:t>
          </a:r>
          <a:endParaRPr lang="en-US" sz="1800" kern="1200" dirty="0"/>
        </a:p>
      </dsp:txBody>
      <dsp:txXfrm rot="-5400000">
        <a:off x="2123415" y="297776"/>
        <a:ext cx="5582076" cy="1545905"/>
      </dsp:txXfrm>
    </dsp:sp>
    <dsp:sp modelId="{A4246BAD-927A-4A84-BAF3-D500EAE962B1}">
      <dsp:nvSpPr>
        <dsp:cNvPr id="0" name=""/>
        <dsp:cNvSpPr/>
      </dsp:nvSpPr>
      <dsp:spPr>
        <a:xfrm>
          <a:off x="0" y="0"/>
          <a:ext cx="1814673" cy="2141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Next Steps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88585" y="88585"/>
        <a:ext cx="1637503" cy="1964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Nokia Pure Headline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A9A2-E6FE-3C47-866F-17FEC8E2FCF2}" type="datetimeFigureOut">
              <a:rPr lang="en-US" smtClean="0">
                <a:latin typeface="Nokia Pure Headline"/>
              </a:rPr>
              <a:pPr/>
              <a:t>7/2/2015</a:t>
            </a:fld>
            <a:endParaRPr lang="en-US" dirty="0">
              <a:latin typeface="Nokia Pure Headlin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Nokia Pure Headlin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795DC-986A-084E-8061-2C684FEE7CB6}" type="slidenum">
              <a:rPr lang="en-US" smtClean="0">
                <a:latin typeface="Nokia Pure Headline"/>
              </a:rPr>
              <a:pPr/>
              <a:t>‹#›</a:t>
            </a:fld>
            <a:endParaRPr lang="en-US" dirty="0">
              <a:latin typeface="Nokia Pure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2622895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kia Pure Headline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kia Pure Headline"/>
              </a:defRPr>
            </a:lvl1pPr>
          </a:lstStyle>
          <a:p>
            <a:fld id="{0349D960-1D3C-0940-9179-60ED3833C2EF}" type="datetimeFigureOut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kia Pure Headline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kia Pure Headline"/>
              </a:defRPr>
            </a:lvl1pPr>
          </a:lstStyle>
          <a:p>
            <a:fld id="{72C5AD4D-AD1B-3049-B336-8166FED753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41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7734" rtl="0" eaLnBrk="1" latinLnBrk="0" hangingPunct="1">
      <a:defRPr sz="900" kern="1200">
        <a:solidFill>
          <a:schemeClr val="tx1"/>
        </a:solidFill>
        <a:latin typeface="Nokia Pure Headline"/>
        <a:ea typeface="+mn-ea"/>
        <a:cs typeface="+mn-cs"/>
      </a:defRPr>
    </a:lvl1pPr>
    <a:lvl2pPr marL="337734" algn="l" defTabSz="337734" rtl="0" eaLnBrk="1" latinLnBrk="0" hangingPunct="1">
      <a:defRPr sz="900" kern="1200">
        <a:solidFill>
          <a:schemeClr val="tx1"/>
        </a:solidFill>
        <a:latin typeface="Nokia Pure Headline"/>
        <a:ea typeface="+mn-ea"/>
        <a:cs typeface="+mn-cs"/>
      </a:defRPr>
    </a:lvl2pPr>
    <a:lvl3pPr marL="675467" algn="l" defTabSz="337734" rtl="0" eaLnBrk="1" latinLnBrk="0" hangingPunct="1">
      <a:defRPr sz="900" kern="1200">
        <a:solidFill>
          <a:schemeClr val="tx1"/>
        </a:solidFill>
        <a:latin typeface="Nokia Pure Headline"/>
        <a:ea typeface="+mn-ea"/>
        <a:cs typeface="+mn-cs"/>
      </a:defRPr>
    </a:lvl3pPr>
    <a:lvl4pPr marL="1013201" algn="l" defTabSz="337734" rtl="0" eaLnBrk="1" latinLnBrk="0" hangingPunct="1">
      <a:defRPr sz="900" kern="1200">
        <a:solidFill>
          <a:schemeClr val="tx1"/>
        </a:solidFill>
        <a:latin typeface="Nokia Pure Headline"/>
        <a:ea typeface="+mn-ea"/>
        <a:cs typeface="+mn-cs"/>
      </a:defRPr>
    </a:lvl4pPr>
    <a:lvl5pPr marL="1350935" algn="l" defTabSz="337734" rtl="0" eaLnBrk="1" latinLnBrk="0" hangingPunct="1">
      <a:defRPr sz="900" kern="1200">
        <a:solidFill>
          <a:schemeClr val="tx1"/>
        </a:solidFill>
        <a:latin typeface="Nokia Pure Headline"/>
        <a:ea typeface="+mn-ea"/>
        <a:cs typeface="+mn-cs"/>
      </a:defRPr>
    </a:lvl5pPr>
    <a:lvl6pPr marL="1688668" algn="l" defTabSz="33773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6402" algn="l" defTabSz="33773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64135" algn="l" defTabSz="33773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01869" algn="l" defTabSz="33773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High precision and 3D content</a:t>
            </a:r>
          </a:p>
          <a:p>
            <a:pPr lvl="0"/>
            <a:r>
              <a:rPr lang="en-US" dirty="0" smtClean="0"/>
              <a:t>Varying levels of quality and freshness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5AD4D-AD1B-3049-B336-8166FED753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5AD4D-AD1B-3049-B336-8166FED7531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2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5" y="1241323"/>
            <a:ext cx="4414499" cy="392399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44256" y="150030"/>
            <a:ext cx="6239030" cy="1189556"/>
          </a:xfrm>
        </p:spPr>
        <p:txBody>
          <a:bodyPr anchor="t" anchorCtr="0">
            <a:noAutofit/>
          </a:bodyPr>
          <a:lstStyle>
            <a:lvl1pPr marL="0" marR="0" indent="0" algn="l" defTabSz="33773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>
                <a:solidFill>
                  <a:srgbClr val="00C9FF"/>
                </a:solidFill>
                <a:latin typeface="Nokia Pure Text"/>
                <a:cs typeface="Nokia Pure Text"/>
              </a:defRPr>
            </a:lvl1pPr>
          </a:lstStyle>
          <a:p>
            <a:r>
              <a:rPr lang="en-US" dirty="0" smtClean="0">
                <a:solidFill>
                  <a:srgbClr val="00C9FF"/>
                </a:solidFill>
              </a:rPr>
              <a:t>Presentation title (40 </a:t>
            </a:r>
            <a:r>
              <a:rPr lang="en-US" dirty="0" err="1" smtClean="0">
                <a:solidFill>
                  <a:srgbClr val="00C9FF"/>
                </a:solidFill>
              </a:rPr>
              <a:t>pt</a:t>
            </a:r>
            <a:r>
              <a:rPr lang="en-US" dirty="0" smtClean="0">
                <a:solidFill>
                  <a:srgbClr val="00C9FF"/>
                </a:solidFill>
              </a:rPr>
              <a:t>)</a:t>
            </a:r>
            <a:br>
              <a:rPr lang="en-US" dirty="0" smtClean="0">
                <a:solidFill>
                  <a:srgbClr val="00C9FF"/>
                </a:solidFill>
              </a:rPr>
            </a:br>
            <a:r>
              <a:rPr lang="en-US" dirty="0" smtClean="0">
                <a:solidFill>
                  <a:srgbClr val="00C9FF"/>
                </a:solidFill>
              </a:rPr>
              <a:t>2 lines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07598" y="4274634"/>
            <a:ext cx="4000338" cy="205870"/>
          </a:xfrm>
        </p:spPr>
        <p:txBody>
          <a:bodyPr anchor="b">
            <a:noAutofit/>
          </a:bodyPr>
          <a:lstStyle>
            <a:lvl1pPr marL="0" indent="0">
              <a:buNone/>
              <a:defRPr sz="1000">
                <a:solidFill>
                  <a:srgbClr val="00C9FF"/>
                </a:solidFill>
              </a:defRPr>
            </a:lvl1pPr>
          </a:lstStyle>
          <a:p>
            <a:r>
              <a:rPr lang="en-US" sz="1000" dirty="0" smtClean="0"/>
              <a:t>Presenter Name (10 </a:t>
            </a:r>
            <a:r>
              <a:rPr lang="en-US" sz="1000" dirty="0" err="1" smtClean="0"/>
              <a:t>pt</a:t>
            </a:r>
            <a:r>
              <a:rPr lang="en-US" sz="1000" dirty="0" smtClean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526" y="4807372"/>
            <a:ext cx="1380344" cy="222094"/>
          </a:xfrm>
          <a:prstGeom prst="rect">
            <a:avLst/>
          </a:prstGeom>
        </p:spPr>
        <p:txBody>
          <a:bodyPr wrap="none" lIns="67547" tIns="33773" rIns="67547" bIns="33773">
            <a:spAutoFit/>
          </a:bodyPr>
          <a:lstStyle/>
          <a:p>
            <a:r>
              <a:rPr lang="en-US" sz="1000" b="0" i="0" dirty="0" smtClean="0">
                <a:solidFill>
                  <a:schemeClr val="bg1"/>
                </a:solidFill>
                <a:latin typeface="Nokia Pure Text Light"/>
                <a:cs typeface="Nokia Pure Text Light"/>
              </a:rPr>
              <a:t>Company confidential</a:t>
            </a:r>
            <a:endParaRPr lang="en-US" sz="1000" b="0" i="0" dirty="0">
              <a:solidFill>
                <a:schemeClr val="bg1"/>
              </a:solidFill>
              <a:latin typeface="Nokia Pure Text Light"/>
              <a:cs typeface="Nokia Pure Text Ligh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48027" y="4468418"/>
            <a:ext cx="4659910" cy="177676"/>
          </a:xfrm>
        </p:spPr>
        <p:txBody>
          <a:bodyPr anchor="b">
            <a:noAutofit/>
          </a:bodyPr>
          <a:lstStyle>
            <a:lvl1pPr marL="0" indent="0">
              <a:buNone/>
              <a:defRPr sz="1000">
                <a:solidFill>
                  <a:srgbClr val="00C9FF"/>
                </a:solidFill>
              </a:defRPr>
            </a:lvl1pPr>
          </a:lstStyle>
          <a:p>
            <a:r>
              <a:rPr lang="en-US" sz="1000" dirty="0" smtClean="0"/>
              <a:t>Title of Presenter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48794" y="4646094"/>
            <a:ext cx="4659143" cy="171357"/>
          </a:xfrm>
        </p:spPr>
        <p:txBody>
          <a:bodyPr anchor="b">
            <a:noAutofit/>
          </a:bodyPr>
          <a:lstStyle>
            <a:lvl1pPr marL="0" indent="0">
              <a:buNone/>
              <a:defRPr sz="1000">
                <a:solidFill>
                  <a:srgbClr val="00C9FF"/>
                </a:solidFill>
              </a:defRPr>
            </a:lvl1pPr>
          </a:lstStyle>
          <a:p>
            <a:r>
              <a:rPr lang="en-US" sz="1000" dirty="0" err="1" smtClean="0"/>
              <a:t>dd.mm.yyyy</a:t>
            </a:r>
            <a:endParaRPr lang="en-US" sz="1000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415336"/>
            <a:ext cx="6236397" cy="676186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bg1"/>
                </a:solidFill>
                <a:latin typeface="Nokia Pure Text"/>
                <a:cs typeface="Nokia Pure Text"/>
              </a:defRPr>
            </a:lvl1pPr>
          </a:lstStyle>
          <a:p>
            <a:pPr lvl="0"/>
            <a:r>
              <a:rPr lang="en-US" dirty="0" smtClean="0"/>
              <a:t>Subtitle - 1 line max (36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306" y="4288480"/>
            <a:ext cx="825867" cy="192024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r>
              <a:rPr lang="en-US" sz="1000" dirty="0" smtClean="0">
                <a:solidFill>
                  <a:srgbClr val="00C9FF"/>
                </a:solidFill>
                <a:latin typeface="Nokia Pure Headline Light"/>
              </a:rPr>
              <a:t>Prepared by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5" y="1241323"/>
            <a:ext cx="4414499" cy="392399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22306" y="4288480"/>
            <a:ext cx="825867" cy="192024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r>
              <a:rPr lang="en-US" sz="1000" dirty="0" smtClean="0">
                <a:solidFill>
                  <a:srgbClr val="00C9FF"/>
                </a:solidFill>
                <a:latin typeface="Nokia Pure Headline Light"/>
              </a:rPr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09640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2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2 column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6032" y="1123950"/>
            <a:ext cx="4090190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391919" y="1123950"/>
            <a:ext cx="4086540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4716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3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3 column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6032" y="1123950"/>
            <a:ext cx="2664307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146262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Tx/>
              <a:buNone/>
              <a:tabLst/>
              <a:defRPr/>
            </a:pPr>
            <a:r>
              <a:rPr lang="fi-FI" dirty="0" smtClean="0"/>
              <a:t>Content</a:t>
            </a:r>
          </a:p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Tx/>
              <a:buNone/>
              <a:tabLst/>
              <a:defRPr/>
            </a:pPr>
            <a:endParaRPr lang="fi-FI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018780" y="1123950"/>
            <a:ext cx="2650620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  <a:p>
            <a:pPr lvl="1"/>
            <a:endParaRPr lang="fi-FI" dirty="0" smtClean="0"/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797340" y="1123950"/>
            <a:ext cx="2656813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146262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06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, subtitle - 1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280" y="1126296"/>
            <a:ext cx="8229600" cy="329175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3204" y="1520825"/>
            <a:ext cx="8229600" cy="3316350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318971" marR="0" indent="-12665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1" y="165160"/>
            <a:ext cx="8658549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column header - Title (1 line max, 28pt)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45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, subtitle - 2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1" y="165158"/>
            <a:ext cx="8625775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2 col, col header - Title (1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6031" y="1126296"/>
            <a:ext cx="4059936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6032" y="1520824"/>
            <a:ext cx="4059936" cy="3316351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318971" marR="0" indent="-12665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365754" y="1126296"/>
            <a:ext cx="4123944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70166" y="1520824"/>
            <a:ext cx="4123944" cy="3316351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318971" marR="0" indent="-12665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1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5888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, subtitle - 3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7"/>
            <a:ext cx="8787384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3 col, col header - Title (1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941" y="1126296"/>
            <a:ext cx="2660876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2509" y="1520824"/>
            <a:ext cx="2664307" cy="331635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146262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18781" y="1126296"/>
            <a:ext cx="2660904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018780" y="1520824"/>
            <a:ext cx="2650620" cy="331635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797340" y="1126296"/>
            <a:ext cx="2660904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797340" y="1520824"/>
            <a:ext cx="2656813" cy="331635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25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85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subtitle - 1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280" y="1120338"/>
            <a:ext cx="8229600" cy="329175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3204" y="1520825"/>
            <a:ext cx="8229600" cy="321195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318971" marR="0" indent="-12665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column header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792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subtitle - 2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8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column header - 2 column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6031" y="1120338"/>
            <a:ext cx="4059936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6032" y="1520825"/>
            <a:ext cx="4059936" cy="3211950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318971" marR="0" indent="-12665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365754" y="1120338"/>
            <a:ext cx="4123944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70166" y="1520825"/>
            <a:ext cx="4123944" cy="3211950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318971" marR="0" indent="-12665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1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9484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subtitle - 3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7"/>
            <a:ext cx="8550875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slide, column header - 3 column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941" y="1120338"/>
            <a:ext cx="2660876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2509" y="1520825"/>
            <a:ext cx="2664307" cy="3211950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146262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18781" y="1120338"/>
            <a:ext cx="2660904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018780" y="1520825"/>
            <a:ext cx="2650620" cy="3211950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797340" y="1120338"/>
            <a:ext cx="2660904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797340" y="1520825"/>
            <a:ext cx="2656813" cy="3211950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 spc="0" baseline="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25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09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 - 1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1"/>
            <a:ext cx="8229600" cy="466344"/>
          </a:xfrm>
        </p:spPr>
        <p:txBody>
          <a:bodyPr>
            <a:noAutofit/>
          </a:bodyPr>
          <a:lstStyle>
            <a:lvl1pPr>
              <a:defRPr sz="2800" baseline="0">
                <a:solidFill>
                  <a:srgbClr val="124191"/>
                </a:solidFill>
              </a:defRPr>
            </a:lvl1pPr>
          </a:lstStyle>
          <a:p>
            <a:r>
              <a:rPr lang="en-US" dirty="0" smtClean="0"/>
              <a:t>Bullet slide - Title (1 line max, 28pt)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56032" y="1123950"/>
            <a:ext cx="8229600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529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 - 2 column,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8"/>
            <a:ext cx="8229600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 slide, 2 column - Title (1 line max, 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56032" y="1123950"/>
            <a:ext cx="4097505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388127" y="1123950"/>
            <a:ext cx="4097505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65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44255" y="150029"/>
            <a:ext cx="6238841" cy="1208511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4000" b="1" i="0" baseline="0">
                <a:solidFill>
                  <a:srgbClr val="124191"/>
                </a:solidFill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Presentation title (40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2 lines max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26" y="4807372"/>
            <a:ext cx="1303399" cy="222094"/>
          </a:xfrm>
          <a:prstGeom prst="rect">
            <a:avLst/>
          </a:prstGeom>
        </p:spPr>
        <p:txBody>
          <a:bodyPr wrap="none" lIns="67547" tIns="33773" rIns="67547" bIns="33773">
            <a:noAutofit/>
          </a:bodyPr>
          <a:lstStyle/>
          <a:p>
            <a:r>
              <a:rPr lang="en-US" sz="1000" b="0" i="0" dirty="0" smtClean="0">
                <a:solidFill>
                  <a:srgbClr val="00C9FF"/>
                </a:solidFill>
                <a:latin typeface="Nokia Pure Headline Light"/>
                <a:cs typeface="Nokia Pure Headline Light"/>
              </a:rPr>
              <a:t>Company confidential</a:t>
            </a:r>
            <a:endParaRPr lang="en-US" sz="1000" b="0" i="0" dirty="0">
              <a:solidFill>
                <a:srgbClr val="00C9FF"/>
              </a:solidFill>
              <a:latin typeface="Nokia Pure Headline Light"/>
              <a:cs typeface="Nokia Pure Headline Ligh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48026" y="4468418"/>
            <a:ext cx="6485239" cy="177676"/>
          </a:xfrm>
        </p:spPr>
        <p:txBody>
          <a:bodyPr anchor="b">
            <a:noAutofit/>
          </a:bodyPr>
          <a:lstStyle>
            <a:lvl1pPr marL="0" indent="0">
              <a:buNone/>
              <a:defRPr sz="1000">
                <a:solidFill>
                  <a:srgbClr val="124191"/>
                </a:solidFill>
                <a:latin typeface="Nokia Pure Text Light"/>
                <a:cs typeface="Nokia Pure Text Light"/>
              </a:defRPr>
            </a:lvl1pPr>
          </a:lstStyle>
          <a:p>
            <a:r>
              <a:rPr lang="en-US" sz="1000" dirty="0" smtClean="0"/>
              <a:t>Title of Presenter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48794" y="4646094"/>
            <a:ext cx="6485239" cy="171357"/>
          </a:xfrm>
        </p:spPr>
        <p:txBody>
          <a:bodyPr anchor="b">
            <a:noAutofit/>
          </a:bodyPr>
          <a:lstStyle>
            <a:lvl1pPr marL="0" indent="0">
              <a:buNone/>
              <a:defRPr sz="1000">
                <a:solidFill>
                  <a:srgbClr val="124191"/>
                </a:solidFill>
                <a:latin typeface="Nokia Pure Text Light"/>
                <a:cs typeface="Nokia Pure Text Light"/>
              </a:defRPr>
            </a:lvl1pPr>
          </a:lstStyle>
          <a:p>
            <a:r>
              <a:rPr lang="en-US" sz="1000" dirty="0" err="1" smtClean="0"/>
              <a:t>dd.mm.yyyy</a:t>
            </a:r>
            <a:endParaRPr lang="en-US" sz="1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6888" y="1417320"/>
            <a:ext cx="6236208" cy="676656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3600" b="1" i="0">
                <a:solidFill>
                  <a:srgbClr val="00C9FF"/>
                </a:solidFill>
                <a:latin typeface="Nokia Pure Text"/>
                <a:cs typeface="Nokia Pure Text"/>
              </a:defRPr>
            </a:lvl1pPr>
          </a:lstStyle>
          <a:p>
            <a:pPr lvl="0"/>
            <a:r>
              <a:rPr lang="en-US" dirty="0" smtClean="0"/>
              <a:t>Subtitle - 1 line max (36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9622" y="4274634"/>
            <a:ext cx="5895671" cy="193784"/>
          </a:xfrm>
        </p:spPr>
        <p:txBody>
          <a:bodyPr anchor="b">
            <a:noAutofit/>
          </a:bodyPr>
          <a:lstStyle>
            <a:lvl1pPr marL="0" indent="0">
              <a:buNone/>
              <a:defRPr sz="1000">
                <a:solidFill>
                  <a:srgbClr val="124191"/>
                </a:solidFill>
                <a:latin typeface="Nokia Pure Text Light"/>
                <a:cs typeface="Nokia Pure Text Light"/>
              </a:defRPr>
            </a:lvl1pPr>
          </a:lstStyle>
          <a:p>
            <a:r>
              <a:rPr lang="en-US" sz="1000" dirty="0" smtClean="0"/>
              <a:t>Presenter Name (10 </a:t>
            </a:r>
            <a:r>
              <a:rPr lang="en-US" sz="1000" dirty="0" err="1" smtClean="0"/>
              <a:t>pt</a:t>
            </a:r>
            <a:r>
              <a:rPr lang="en-US" sz="10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306" y="4294830"/>
            <a:ext cx="825867" cy="192024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r>
              <a:rPr lang="en-US" sz="100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Prepared by</a:t>
            </a:r>
          </a:p>
        </p:txBody>
      </p:sp>
      <p:pic>
        <p:nvPicPr>
          <p:cNvPr id="17" name="Picture 16" descr="here_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5" y="1239731"/>
            <a:ext cx="4424637" cy="393301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22306" y="4294830"/>
            <a:ext cx="825867" cy="192024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r>
              <a:rPr lang="en-US" sz="100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Prepared by</a:t>
            </a:r>
          </a:p>
        </p:txBody>
      </p:sp>
      <p:pic>
        <p:nvPicPr>
          <p:cNvPr id="12" name="Picture 11" descr="here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5" y="1239731"/>
            <a:ext cx="4424637" cy="39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0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 - 3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 slide, 3 column - Title (1 line max, 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56032" y="1123950"/>
            <a:ext cx="2707348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7" hasCustomPrompt="1"/>
          </p:nvPr>
        </p:nvSpPr>
        <p:spPr>
          <a:xfrm>
            <a:off x="3013462" y="1123950"/>
            <a:ext cx="2707348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28" hasCustomPrompt="1"/>
          </p:nvPr>
        </p:nvSpPr>
        <p:spPr>
          <a:xfrm>
            <a:off x="5778284" y="1123950"/>
            <a:ext cx="2707348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1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1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1"/>
            <a:ext cx="8229600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124191"/>
                </a:solidFill>
              </a:defRPr>
            </a:lvl1pPr>
          </a:lstStyle>
          <a:p>
            <a:r>
              <a:rPr lang="en-US" dirty="0" smtClean="0"/>
              <a:t>Bullet slide - Title (2 line max, 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56032" y="1123950"/>
            <a:ext cx="8229600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22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2 column, 2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8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 slide, 2 column - Title (2 line max, 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56032" y="1123950"/>
            <a:ext cx="4097505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388127" y="1123950"/>
            <a:ext cx="4097505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0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3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 slide, 3 column - Title (2 line max, 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56032" y="1123950"/>
            <a:ext cx="2707348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7" hasCustomPrompt="1"/>
          </p:nvPr>
        </p:nvSpPr>
        <p:spPr>
          <a:xfrm>
            <a:off x="3013462" y="1123950"/>
            <a:ext cx="2707348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28" hasCustomPrompt="1"/>
          </p:nvPr>
        </p:nvSpPr>
        <p:spPr>
          <a:xfrm>
            <a:off x="5778284" y="1123950"/>
            <a:ext cx="2707348" cy="3658361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67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, subtitle - 1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280" y="1119670"/>
            <a:ext cx="8229600" cy="329175"/>
          </a:xfrm>
        </p:spPr>
        <p:txBody>
          <a:bodyPr>
            <a:noAutofit/>
          </a:bodyPr>
          <a:lstStyle>
            <a:lvl1pPr>
              <a:buNone/>
              <a:defRPr sz="2000" b="0" i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9"/>
            <a:ext cx="8229600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Bullet, col header - Title (1 line max, 28pt)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56032" y="1520824"/>
            <a:ext cx="8229600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5031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, subtitle - 2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9"/>
            <a:ext cx="8229600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Bullet, 2 col, col header - Title (1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6030" y="1119670"/>
            <a:ext cx="4097507" cy="335493"/>
          </a:xfrm>
        </p:spPr>
        <p:txBody>
          <a:bodyPr>
            <a:noAutofit/>
          </a:bodyPr>
          <a:lstStyle>
            <a:lvl1pPr>
              <a:buNone/>
              <a:defRPr sz="2000" b="0" i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388638" y="1119670"/>
            <a:ext cx="4096994" cy="335493"/>
          </a:xfrm>
        </p:spPr>
        <p:txBody>
          <a:bodyPr>
            <a:noAutofit/>
          </a:bodyPr>
          <a:lstStyle>
            <a:lvl1pPr>
              <a:buNone/>
              <a:defRPr sz="2000" b="0" i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56032" y="1520824"/>
            <a:ext cx="4097505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88127" y="1520824"/>
            <a:ext cx="4097505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9774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, subtitle - 3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9"/>
            <a:ext cx="8550875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Bullet, 3 col, col header - Title (1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940" y="1119670"/>
            <a:ext cx="2713159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13060" y="1119670"/>
            <a:ext cx="2713470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56" y="1119670"/>
            <a:ext cx="2711176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3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256032" y="1520824"/>
            <a:ext cx="2707348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3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3013462" y="1520824"/>
            <a:ext cx="2707348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3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5778284" y="1520824"/>
            <a:ext cx="2707348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29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9845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, subtitle - 1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280" y="1120338"/>
            <a:ext cx="8229600" cy="329175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9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 slide, column header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56032" y="1520824"/>
            <a:ext cx="8229600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 baseline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baseline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82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, subtitle - 2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9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 slide, column header - 2 column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6030" y="1120338"/>
            <a:ext cx="4097507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388638" y="1120338"/>
            <a:ext cx="4096994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Column Header (1 line max, 20pt)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56032" y="1520824"/>
            <a:ext cx="4097505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88127" y="1520824"/>
            <a:ext cx="4097505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7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, subtitle - 3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59"/>
            <a:ext cx="8550875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Bullet slide, column header - 3 column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5940" y="1120338"/>
            <a:ext cx="2713159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013060" y="1120338"/>
            <a:ext cx="2713470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56" y="1120338"/>
            <a:ext cx="2711176" cy="335493"/>
          </a:xfrm>
        </p:spPr>
        <p:txBody>
          <a:bodyPr>
            <a:noAutofit/>
          </a:bodyPr>
          <a:lstStyle>
            <a:lvl1pPr>
              <a:buNone/>
              <a:defRPr sz="2000" b="0" i="0" spc="0" baseline="0">
                <a:latin typeface="Nokia Pure Text"/>
                <a:cs typeface="Nokia Pure Text"/>
              </a:defRPr>
            </a:lvl1pPr>
          </a:lstStyle>
          <a:p>
            <a:r>
              <a:rPr lang="en-US" dirty="0" smtClean="0"/>
              <a:t>Col Head (1 line, 20pt)</a:t>
            </a:r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3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256032" y="1520824"/>
            <a:ext cx="2707348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3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3013462" y="1520824"/>
            <a:ext cx="2707348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3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5778284" y="1520824"/>
            <a:ext cx="2707348" cy="3261487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Font typeface="Arial"/>
              <a:buChar char="•"/>
              <a:defRPr sz="1600" spc="0" baseline="0">
                <a:solidFill>
                  <a:srgbClr val="124191"/>
                </a:solidFill>
              </a:defRPr>
            </a:lvl1pPr>
            <a:lvl2pPr marL="365760" marR="0" indent="-18288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–"/>
              <a:tabLst/>
              <a:defRPr sz="1600" spc="0" baseline="0">
                <a:solidFill>
                  <a:srgbClr val="124191"/>
                </a:solidFill>
              </a:defRPr>
            </a:lvl2pPr>
            <a:lvl3pPr marL="548640" indent="-182880">
              <a:buClr>
                <a:srgbClr val="00C9FF"/>
              </a:buClr>
              <a:buFont typeface="Lucida Grande"/>
              <a:buChar char="-"/>
              <a:defRPr sz="1600" spc="0"/>
            </a:lvl3pPr>
            <a:lvl4pPr marL="73152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4pPr>
            <a:lvl5pPr marL="91440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5pPr>
            <a:lvl6pPr marL="1097280" indent="-182880">
              <a:buClr>
                <a:srgbClr val="00C9FF"/>
              </a:buClr>
              <a:buFont typeface="Lucida Grande"/>
              <a:buChar char="-"/>
              <a:defRPr sz="1600" b="0" i="0" spc="0">
                <a:latin typeface="Nokia Pure Headline Light"/>
              </a:defRPr>
            </a:lvl6pPr>
            <a:lvl7pPr marL="1280160" indent="-182880">
              <a:buClr>
                <a:srgbClr val="00C9FF"/>
              </a:buClr>
              <a:buFont typeface="Lucida Grande"/>
              <a:buChar char="-"/>
              <a:defRPr sz="1600" b="0" i="0" spc="0" baseline="0">
                <a:latin typeface="Nokia Pure Headline Light"/>
              </a:defRPr>
            </a:lvl7pPr>
            <a:lvl8pPr marL="1463040" indent="-182880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rgbClr val="004191"/>
                </a:solidFill>
                <a:latin typeface="Nokia Pure Headline Light"/>
              </a:defRPr>
            </a:lvl8pPr>
          </a:lstStyle>
          <a:p>
            <a:pPr lvl="0"/>
            <a:r>
              <a:rPr lang="fi-FI" dirty="0" err="1" smtClean="0"/>
              <a:t>Item</a:t>
            </a:r>
            <a:r>
              <a:rPr lang="fi-FI" dirty="0" smtClean="0"/>
              <a:t> 1</a:t>
            </a:r>
          </a:p>
          <a:p>
            <a:pPr lvl="1"/>
            <a:r>
              <a:rPr lang="fi-FI" dirty="0" smtClean="0"/>
              <a:t>Second Level</a:t>
            </a:r>
          </a:p>
          <a:p>
            <a:pPr lvl="2"/>
            <a:r>
              <a:rPr lang="fi-FI" dirty="0" smtClean="0"/>
              <a:t>Third Level</a:t>
            </a:r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Level</a:t>
            </a:r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Level</a:t>
            </a:r>
          </a:p>
          <a:p>
            <a:pPr lvl="5"/>
            <a:r>
              <a:rPr lang="fi-FI" dirty="0" err="1" smtClean="0"/>
              <a:t>Sixth</a:t>
            </a:r>
            <a:r>
              <a:rPr lang="fi-FI" dirty="0" smtClean="0"/>
              <a:t> Level</a:t>
            </a:r>
          </a:p>
          <a:p>
            <a:pPr lvl="6"/>
            <a:r>
              <a:rPr lang="fi-FI" dirty="0" err="1" smtClean="0"/>
              <a:t>Seventh</a:t>
            </a:r>
            <a:r>
              <a:rPr lang="fi-FI" dirty="0" smtClean="0"/>
              <a:t> Level</a:t>
            </a:r>
          </a:p>
          <a:p>
            <a:pPr lvl="7"/>
            <a:r>
              <a:rPr lang="fi-FI" dirty="0" err="1" smtClean="0"/>
              <a:t>Eighth</a:t>
            </a:r>
            <a:r>
              <a:rPr lang="fi-FI" dirty="0" smtClean="0"/>
              <a:t> Level</a:t>
            </a:r>
          </a:p>
          <a:p>
            <a:pPr lvl="6"/>
            <a:endParaRPr lang="fi-FI" dirty="0" smtClean="0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4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8859" y="165159"/>
            <a:ext cx="8229600" cy="1300801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2 lines max (40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 slide – bullet, 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49378" y="1125520"/>
            <a:ext cx="4062196" cy="279388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7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379653" y="1125520"/>
            <a:ext cx="4062196" cy="279388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1 (16pt)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Column slide – bullet, 2 column (1 line max)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1968" y="4477772"/>
            <a:ext cx="8525448" cy="403337"/>
          </a:xfrm>
        </p:spPr>
        <p:txBody>
          <a:bodyPr>
            <a:noAutofit/>
          </a:bodyPr>
          <a:lstStyle>
            <a:lvl1pPr marL="0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900" b="0">
                <a:solidFill>
                  <a:schemeClr val="tx1"/>
                </a:solidFill>
              </a:defRPr>
            </a:lvl1pPr>
            <a:lvl2pPr marL="330698" indent="0">
              <a:buNone/>
              <a:defRPr sz="900" b="1"/>
            </a:lvl2pPr>
            <a:lvl3pPr marL="594552" indent="0">
              <a:buNone/>
              <a:defRPr sz="900" b="1"/>
            </a:lvl3pPr>
            <a:lvl4pPr marL="858406" indent="0">
              <a:buNone/>
              <a:defRPr sz="900" b="1"/>
            </a:lvl4pPr>
            <a:lvl5pPr marL="1128124" indent="0">
              <a:buNone/>
              <a:defRPr sz="900" b="1"/>
            </a:lvl5pPr>
          </a:lstStyle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*Footnote placeholder</a:t>
            </a:r>
            <a:br>
              <a:rPr lang="en-US" dirty="0" smtClean="0"/>
            </a:br>
            <a:r>
              <a:rPr lang="en-US" dirty="0" smtClean="0"/>
              <a:t>**Source info. placeholder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9413" y="1459338"/>
            <a:ext cx="4062412" cy="2950682"/>
          </a:xfrm>
        </p:spPr>
        <p:txBody>
          <a:bodyPr>
            <a:noAutofit/>
          </a:bodyPr>
          <a:lstStyle>
            <a:lvl1pPr marL="171450" indent="-171450">
              <a:defRPr sz="1600" spc="0" baseline="0">
                <a:solidFill>
                  <a:schemeClr val="bg1"/>
                </a:solidFill>
              </a:defRPr>
            </a:lvl1pPr>
            <a:lvl2pPr marL="548817" indent="-211084"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2pPr>
            <a:lvl3pPr marL="844334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3pPr>
            <a:lvl4pPr marL="1182068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4pPr>
            <a:lvl5pPr marL="1519801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Point one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649378" y="1465641"/>
            <a:ext cx="4062412" cy="2950682"/>
          </a:xfrm>
        </p:spPr>
        <p:txBody>
          <a:bodyPr>
            <a:noAutofit/>
          </a:bodyPr>
          <a:lstStyle>
            <a:lvl1pPr marL="171450" indent="-171450">
              <a:buClr>
                <a:srgbClr val="00C9FF"/>
              </a:buClr>
              <a:defRPr sz="1600" spc="0" baseline="0">
                <a:solidFill>
                  <a:schemeClr val="bg1"/>
                </a:solidFill>
              </a:defRPr>
            </a:lvl1pPr>
            <a:lvl2pPr marL="548817" indent="-211084">
              <a:buClr>
                <a:srgbClr val="00C9FF"/>
              </a:buClr>
              <a:buFont typeface="Lucida Grande"/>
              <a:buChar char="-"/>
              <a:defRPr sz="1600" spc="0">
                <a:solidFill>
                  <a:schemeClr val="bg1"/>
                </a:solidFill>
              </a:defRPr>
            </a:lvl2pPr>
            <a:lvl3pPr marL="844334" indent="-168867">
              <a:buClr>
                <a:srgbClr val="00C9FF"/>
              </a:buClr>
              <a:buFont typeface="Lucida Grande"/>
              <a:buChar char="-"/>
              <a:defRPr sz="1600" spc="0">
                <a:solidFill>
                  <a:schemeClr val="bg1"/>
                </a:solidFill>
              </a:defRPr>
            </a:lvl3pPr>
            <a:lvl4pPr marL="1182068" indent="-168867">
              <a:buClr>
                <a:srgbClr val="00C9FF"/>
              </a:buClr>
              <a:buFont typeface="Lucida Grande"/>
              <a:buChar char="-"/>
              <a:defRPr sz="1600" spc="0">
                <a:solidFill>
                  <a:schemeClr val="bg1"/>
                </a:solidFill>
              </a:defRPr>
            </a:lvl4pPr>
            <a:lvl5pPr marL="1519801" indent="-168867">
              <a:buClr>
                <a:srgbClr val="00C9FF"/>
              </a:buClr>
              <a:buFont typeface="Lucida Grande"/>
              <a:buChar char="-"/>
              <a:defRPr sz="1600" spc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Point one (16pt)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5" name="Picture 14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32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 slide – bullet,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2704" y="1125457"/>
            <a:ext cx="2585034" cy="27938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1 (16pt)</a:t>
            </a:r>
            <a:endParaRPr lang="en-US" dirty="0"/>
          </a:p>
        </p:txBody>
      </p:sp>
      <p:sp>
        <p:nvSpPr>
          <p:cNvPr id="29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3282966" y="1125456"/>
            <a:ext cx="2585034" cy="27990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2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6133086" y="1125457"/>
            <a:ext cx="2585034" cy="27938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3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248859" y="165160"/>
            <a:ext cx="8229600" cy="781897"/>
          </a:xfrm>
        </p:spPr>
        <p:txBody>
          <a:bodyPr/>
          <a:lstStyle/>
          <a:p>
            <a:r>
              <a:rPr lang="en-US" dirty="0" smtClean="0"/>
              <a:t>Column slide – bullet, 3 column (1 line max)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1968" y="4477772"/>
            <a:ext cx="8525448" cy="403337"/>
          </a:xfrm>
        </p:spPr>
        <p:txBody>
          <a:bodyPr>
            <a:noAutofit/>
          </a:bodyPr>
          <a:lstStyle>
            <a:lvl1pPr marL="0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900" b="0" spc="0" baseline="0">
                <a:solidFill>
                  <a:schemeClr val="tx1"/>
                </a:solidFill>
              </a:defRPr>
            </a:lvl1pPr>
            <a:lvl2pPr marL="330698" indent="0">
              <a:buNone/>
              <a:defRPr sz="900" b="1"/>
            </a:lvl2pPr>
            <a:lvl3pPr marL="594552" indent="0">
              <a:buNone/>
              <a:defRPr sz="900" b="1"/>
            </a:lvl3pPr>
            <a:lvl4pPr marL="858406" indent="0">
              <a:buNone/>
              <a:defRPr sz="900" b="1"/>
            </a:lvl4pPr>
            <a:lvl5pPr marL="1128124" indent="0">
              <a:buNone/>
              <a:defRPr sz="900" b="1"/>
            </a:lvl5pPr>
          </a:lstStyle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*Footnote placeholder</a:t>
            </a:r>
            <a:br>
              <a:rPr lang="en-US" dirty="0" smtClean="0"/>
            </a:br>
            <a:r>
              <a:rPr lang="en-US" dirty="0" smtClean="0"/>
              <a:t>**Source info. placeholder</a:t>
            </a:r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9413" y="1459276"/>
            <a:ext cx="2588325" cy="2950744"/>
          </a:xfrm>
        </p:spPr>
        <p:txBody>
          <a:bodyPr>
            <a:noAutofit/>
          </a:bodyPr>
          <a:lstStyle>
            <a:lvl1pPr marL="171450" indent="-171450">
              <a:defRPr sz="1600" spc="0" baseline="0">
                <a:solidFill>
                  <a:schemeClr val="bg1"/>
                </a:solidFill>
              </a:defRPr>
            </a:lvl1pPr>
            <a:lvl2pPr marL="548817" indent="-211084"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2pPr>
            <a:lvl3pPr marL="844334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3pPr>
            <a:lvl4pPr marL="1182068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4pPr>
            <a:lvl5pPr marL="1519801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Point one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279675" y="1460505"/>
            <a:ext cx="2588325" cy="2950744"/>
          </a:xfrm>
        </p:spPr>
        <p:txBody>
          <a:bodyPr>
            <a:noAutofit/>
          </a:bodyPr>
          <a:lstStyle>
            <a:lvl1pPr marL="253300" marR="0" indent="-25330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 spc="0" baseline="0">
                <a:solidFill>
                  <a:schemeClr val="bg1"/>
                </a:solidFill>
              </a:defRPr>
            </a:lvl1pPr>
            <a:lvl2pPr marL="548817" marR="0" indent="-211084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Char char="-"/>
              <a:tabLst/>
              <a:defRPr sz="1600" spc="0" baseline="0">
                <a:solidFill>
                  <a:schemeClr val="bg1"/>
                </a:solidFill>
              </a:defRPr>
            </a:lvl2pPr>
            <a:lvl3pPr marL="844334" marR="0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Char char="-"/>
              <a:tabLst/>
              <a:defRPr sz="1600" spc="0" baseline="0">
                <a:solidFill>
                  <a:schemeClr val="bg1"/>
                </a:solidFill>
              </a:defRPr>
            </a:lvl3pPr>
            <a:lvl4pPr marL="1182068" marR="0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Char char="-"/>
              <a:tabLst/>
              <a:defRPr sz="1600" spc="0" baseline="0">
                <a:solidFill>
                  <a:schemeClr val="bg1"/>
                </a:solidFill>
              </a:defRPr>
            </a:lvl4pPr>
            <a:lvl5pPr marL="1519801" marR="0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Nokia Pure Headline Light" panose="020B0304040602060303" pitchFamily="34" charset="0"/>
              <a:buChar char="-"/>
              <a:tabLst/>
              <a:defRPr sz="1600" spc="0" baseline="0">
                <a:solidFill>
                  <a:schemeClr val="bg1"/>
                </a:solidFill>
              </a:defRPr>
            </a:lvl5pPr>
          </a:lstStyle>
          <a:p>
            <a:pPr marL="253300" marR="0" lvl="0" indent="-25330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Point one</a:t>
            </a:r>
          </a:p>
          <a:p>
            <a:pPr marL="548817" marR="0" lvl="1" indent="-211084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Second level</a:t>
            </a:r>
          </a:p>
          <a:p>
            <a:pPr marL="844334" marR="0" lvl="2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Third level</a:t>
            </a:r>
          </a:p>
          <a:p>
            <a:pPr marL="1182068" marR="0" lvl="3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Fourth level</a:t>
            </a:r>
          </a:p>
          <a:p>
            <a:pPr marL="1519801" marR="0" lvl="4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Nokia Pure Headline Light"/>
              </a:rPr>
              <a:t>Fifth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129795" y="1459276"/>
            <a:ext cx="2588325" cy="2950744"/>
          </a:xfrm>
        </p:spPr>
        <p:txBody>
          <a:bodyPr>
            <a:noAutofit/>
          </a:bodyPr>
          <a:lstStyle>
            <a:lvl1pPr marL="253300" marR="0" indent="-25330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 spc="0" baseline="0">
                <a:solidFill>
                  <a:schemeClr val="tx1"/>
                </a:solidFill>
              </a:defRPr>
            </a:lvl1pPr>
            <a:lvl2pPr marL="548817" marR="0" indent="-211084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Nokia Pure Text Light" panose="020B0304040602060303" pitchFamily="34" charset="0"/>
              <a:buChar char="-"/>
              <a:tabLst/>
              <a:defRPr sz="1600" spc="0" baseline="0">
                <a:solidFill>
                  <a:schemeClr val="tx1"/>
                </a:solidFill>
              </a:defRPr>
            </a:lvl2pPr>
            <a:lvl3pPr marL="844334" marR="0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Char char="-"/>
              <a:tabLst/>
              <a:defRPr sz="1600" spc="0" baseline="0">
                <a:solidFill>
                  <a:schemeClr val="tx1"/>
                </a:solidFill>
              </a:defRPr>
            </a:lvl3pPr>
            <a:lvl4pPr marL="1182068" marR="0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Char char="-"/>
              <a:tabLst/>
              <a:defRPr sz="1600" spc="0" baseline="0">
                <a:solidFill>
                  <a:schemeClr val="tx1"/>
                </a:solidFill>
              </a:defRPr>
            </a:lvl4pPr>
            <a:lvl5pPr marL="1519801" marR="0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Char char="-"/>
              <a:tabLst/>
              <a:defRPr sz="1600" spc="0" baseline="0">
                <a:solidFill>
                  <a:schemeClr val="tx1"/>
                </a:solidFill>
              </a:defRPr>
            </a:lvl5pPr>
          </a:lstStyle>
          <a:p>
            <a:pPr marL="253300" marR="0" lvl="0" indent="-25330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Point one</a:t>
            </a:r>
          </a:p>
          <a:p>
            <a:pPr marL="548817" marR="0" lvl="1" indent="-211084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Second level</a:t>
            </a:r>
          </a:p>
          <a:p>
            <a:pPr marL="844334" marR="0" lvl="2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Third level</a:t>
            </a:r>
          </a:p>
          <a:p>
            <a:pPr marL="1182068" marR="0" lvl="3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</a:rPr>
              <a:t>Fourth level</a:t>
            </a:r>
          </a:p>
          <a:p>
            <a:pPr marL="1519801" marR="0" lvl="4" indent="-168867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191"/>
                </a:solidFill>
                <a:effectLst/>
                <a:uLnTx/>
                <a:uFillTx/>
                <a:latin typeface="Nokia Pure Headline Light"/>
              </a:rPr>
              <a:t>Fifth level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4191"/>
              </a:solidFill>
              <a:effectLst/>
              <a:uLnTx/>
              <a:uFillTx/>
              <a:latin typeface="Nokia Pure Headline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8" name="Picture 17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682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lide –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49378" y="1186576"/>
            <a:ext cx="4062196" cy="279388"/>
          </a:xfrm>
        </p:spPr>
        <p:txBody>
          <a:bodyPr>
            <a:noAutofit/>
          </a:bodyPr>
          <a:lstStyle>
            <a:lvl1pPr marL="0" indent="0">
              <a:buNone/>
              <a:defRPr sz="1600" b="0" i="0" spc="0" baseline="0">
                <a:solidFill>
                  <a:schemeClr val="bg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2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379653" y="1186576"/>
            <a:ext cx="4062196" cy="279388"/>
          </a:xfrm>
        </p:spPr>
        <p:txBody>
          <a:bodyPr>
            <a:noAutofit/>
          </a:bodyPr>
          <a:lstStyle>
            <a:lvl1pPr marL="0" indent="0">
              <a:buNone/>
              <a:defRPr sz="1600" b="0" i="0" spc="0" baseline="0">
                <a:solidFill>
                  <a:schemeClr val="bg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1 (16pt)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79801" y="2870773"/>
            <a:ext cx="4062196" cy="272816"/>
          </a:xfrm>
        </p:spPr>
        <p:txBody>
          <a:bodyPr>
            <a:noAutofit/>
          </a:bodyPr>
          <a:lstStyle>
            <a:lvl1pPr marL="0" indent="0">
              <a:buNone/>
              <a:defRPr sz="1600" b="0" i="0" spc="0" baseline="0">
                <a:solidFill>
                  <a:srgbClr val="12419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3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49526" y="2865659"/>
            <a:ext cx="4062196" cy="277931"/>
          </a:xfrm>
        </p:spPr>
        <p:txBody>
          <a:bodyPr>
            <a:noAutofit/>
          </a:bodyPr>
          <a:lstStyle>
            <a:lvl1pPr marL="0" indent="0">
              <a:buNone/>
              <a:defRPr sz="1600" b="0" i="0" spc="0" baseline="0">
                <a:solidFill>
                  <a:schemeClr val="tx1"/>
                </a:solidFill>
                <a:latin typeface="Nokia Pure Text"/>
                <a:cs typeface="Nokia Pure Text"/>
              </a:defRPr>
            </a:lvl1pPr>
            <a:lvl2pPr marL="330698" indent="0">
              <a:buNone/>
              <a:defRPr/>
            </a:lvl2pPr>
            <a:lvl3pPr marL="594552" indent="0">
              <a:buNone/>
              <a:defRPr/>
            </a:lvl3pPr>
            <a:lvl4pPr marL="858406" indent="0">
              <a:buNone/>
              <a:defRPr/>
            </a:lvl4pPr>
            <a:lvl5pPr marL="1128124" indent="0">
              <a:buNone/>
              <a:defRPr/>
            </a:lvl5pPr>
          </a:lstStyle>
          <a:p>
            <a:pPr lvl="0"/>
            <a:r>
              <a:rPr lang="en-US" dirty="0" smtClean="0"/>
              <a:t>Item 4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248859" y="165160"/>
            <a:ext cx="8229600" cy="100584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Grid slide – bullet (1 line max)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51968" y="4477772"/>
            <a:ext cx="8525448" cy="403337"/>
          </a:xfrm>
        </p:spPr>
        <p:txBody>
          <a:bodyPr>
            <a:noAutofit/>
          </a:bodyPr>
          <a:lstStyle>
            <a:lvl1pPr marL="0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900" b="0" spc="0" baseline="0">
                <a:solidFill>
                  <a:schemeClr val="tx1"/>
                </a:solidFill>
              </a:defRPr>
            </a:lvl1pPr>
            <a:lvl2pPr marL="330698" indent="0">
              <a:buNone/>
              <a:defRPr sz="900" b="1"/>
            </a:lvl2pPr>
            <a:lvl3pPr marL="594552" indent="0">
              <a:buNone/>
              <a:defRPr sz="900" b="1"/>
            </a:lvl3pPr>
            <a:lvl4pPr marL="858406" indent="0">
              <a:buNone/>
              <a:defRPr sz="900" b="1"/>
            </a:lvl4pPr>
            <a:lvl5pPr marL="1128124" indent="0">
              <a:buNone/>
              <a:defRPr sz="900" b="1"/>
            </a:lvl5pPr>
          </a:lstStyle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*Footnote placeholder</a:t>
            </a:r>
            <a:br>
              <a:rPr lang="en-US" dirty="0" smtClean="0"/>
            </a:br>
            <a:r>
              <a:rPr lang="en-US" dirty="0" smtClean="0"/>
              <a:t>**Source info. placeholder</a:t>
            </a:r>
          </a:p>
          <a:p>
            <a:pPr lvl="0"/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9413" y="1465192"/>
            <a:ext cx="4062584" cy="1345640"/>
          </a:xfrm>
        </p:spPr>
        <p:txBody>
          <a:bodyPr>
            <a:noAutofit/>
          </a:bodyPr>
          <a:lstStyle>
            <a:lvl1pPr marL="171450" indent="-171450">
              <a:defRPr sz="1600" spc="0" baseline="0">
                <a:solidFill>
                  <a:schemeClr val="bg1"/>
                </a:solidFill>
              </a:defRPr>
            </a:lvl1pPr>
            <a:lvl2pPr marL="548817" indent="-211084"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2pPr>
            <a:lvl3pPr marL="844334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3pPr>
            <a:lvl4pPr marL="1182068" indent="-168867">
              <a:buClr>
                <a:srgbClr val="00C9FF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4pPr>
            <a:lvl5pPr marL="1519801" indent="-168867">
              <a:buClr>
                <a:srgbClr val="00C9FF"/>
              </a:buClr>
              <a:buFont typeface="Lucida Grande"/>
              <a:buChar char="-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Point one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79265" y="3143590"/>
            <a:ext cx="4062584" cy="1345640"/>
          </a:xfrm>
        </p:spPr>
        <p:txBody>
          <a:bodyPr>
            <a:noAutofit/>
          </a:bodyPr>
          <a:lstStyle>
            <a:lvl1pPr marL="171450" indent="-171450">
              <a:buClr>
                <a:srgbClr val="124191"/>
              </a:buClr>
              <a:defRPr sz="1600" spc="0" baseline="0">
                <a:solidFill>
                  <a:srgbClr val="124191"/>
                </a:solidFill>
              </a:defRPr>
            </a:lvl1pPr>
            <a:lvl2pPr marL="548817" indent="-211084">
              <a:buClr>
                <a:srgbClr val="124191"/>
              </a:buClr>
              <a:buFont typeface="Lucida Grande"/>
              <a:buChar char="-"/>
              <a:defRPr sz="1600" spc="0" baseline="0">
                <a:solidFill>
                  <a:srgbClr val="124191"/>
                </a:solidFill>
              </a:defRPr>
            </a:lvl2pPr>
            <a:lvl3pPr marL="844334" indent="-168867">
              <a:buClr>
                <a:srgbClr val="124191"/>
              </a:buClr>
              <a:buFont typeface="Lucida Grande"/>
              <a:buChar char="-"/>
              <a:defRPr sz="1600" spc="0" baseline="0">
                <a:solidFill>
                  <a:srgbClr val="124191"/>
                </a:solidFill>
              </a:defRPr>
            </a:lvl3pPr>
            <a:lvl4pPr marL="1182068" indent="-168867">
              <a:buClr>
                <a:srgbClr val="124191"/>
              </a:buClr>
              <a:buFont typeface="Lucida Grande"/>
              <a:buChar char="-"/>
              <a:defRPr sz="1600" spc="0" baseline="0">
                <a:solidFill>
                  <a:srgbClr val="124191"/>
                </a:solidFill>
              </a:defRPr>
            </a:lvl4pPr>
            <a:lvl5pPr marL="1519801" indent="-168867">
              <a:buClr>
                <a:srgbClr val="00C9FF"/>
              </a:buClr>
              <a:buFont typeface="Lucida Grande"/>
              <a:buChar char="-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Point one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649526" y="1465192"/>
            <a:ext cx="4062584" cy="1345640"/>
          </a:xfrm>
        </p:spPr>
        <p:txBody>
          <a:bodyPr>
            <a:noAutofit/>
          </a:bodyPr>
          <a:lstStyle>
            <a:lvl1pPr marL="171450" indent="-171450">
              <a:buClr>
                <a:schemeClr val="tx1"/>
              </a:buClr>
              <a:defRPr sz="1600" spc="0" baseline="0">
                <a:solidFill>
                  <a:schemeClr val="bg1"/>
                </a:solidFill>
              </a:defRPr>
            </a:lvl1pPr>
            <a:lvl2pPr marL="548817" indent="-211084">
              <a:buClr>
                <a:schemeClr val="tx1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2pPr>
            <a:lvl3pPr marL="844334" indent="-168867">
              <a:buClr>
                <a:schemeClr val="tx1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3pPr>
            <a:lvl4pPr marL="1182068" indent="-168867">
              <a:buClr>
                <a:schemeClr val="tx1"/>
              </a:buClr>
              <a:buFont typeface="Lucida Grande"/>
              <a:buChar char="-"/>
              <a:defRPr sz="1600" spc="0" baseline="0">
                <a:solidFill>
                  <a:schemeClr val="bg1"/>
                </a:solidFill>
              </a:defRPr>
            </a:lvl4pPr>
            <a:lvl5pPr marL="1519801" indent="-168867">
              <a:buClr>
                <a:srgbClr val="00C9FF"/>
              </a:buClr>
              <a:buFont typeface="Lucida Grande"/>
              <a:buChar char="-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Point one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649378" y="3143590"/>
            <a:ext cx="4062584" cy="1345640"/>
          </a:xfrm>
        </p:spPr>
        <p:txBody>
          <a:bodyPr>
            <a:noAutofit/>
          </a:bodyPr>
          <a:lstStyle>
            <a:lvl1pPr marL="171450" indent="-171450">
              <a:buClr>
                <a:schemeClr val="tx1"/>
              </a:buClr>
              <a:defRPr sz="1600" spc="0" baseline="0">
                <a:solidFill>
                  <a:schemeClr val="tx1"/>
                </a:solidFill>
              </a:defRPr>
            </a:lvl1pPr>
            <a:lvl2pPr marL="548817" indent="-211084">
              <a:buClr>
                <a:schemeClr val="tx1"/>
              </a:buClr>
              <a:buFont typeface="Lucida Grande"/>
              <a:buChar char="-"/>
              <a:defRPr sz="1600" spc="0" baseline="0">
                <a:solidFill>
                  <a:schemeClr val="tx1"/>
                </a:solidFill>
              </a:defRPr>
            </a:lvl2pPr>
            <a:lvl3pPr marL="844334" indent="-168867">
              <a:buClr>
                <a:schemeClr val="tx1"/>
              </a:buClr>
              <a:buFont typeface="Lucida Grande"/>
              <a:buChar char="-"/>
              <a:defRPr sz="1600" spc="0" baseline="0">
                <a:solidFill>
                  <a:schemeClr val="tx1"/>
                </a:solidFill>
              </a:defRPr>
            </a:lvl3pPr>
            <a:lvl4pPr marL="1182068" indent="-168867">
              <a:buClr>
                <a:schemeClr val="tx1"/>
              </a:buClr>
              <a:buFont typeface="Lucida Grande"/>
              <a:buChar char="-"/>
              <a:defRPr sz="1600" spc="0" baseline="0">
                <a:solidFill>
                  <a:schemeClr val="tx1"/>
                </a:solidFill>
              </a:defRPr>
            </a:lvl4pPr>
            <a:lvl5pPr marL="1519801" indent="-168867">
              <a:buClr>
                <a:srgbClr val="00C9FF"/>
              </a:buClr>
              <a:buFont typeface="Lucida Grande"/>
              <a:buChar char="-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Point one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23" name="Picture 22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753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flipH="1">
            <a:off x="4567351" y="0"/>
            <a:ext cx="4576653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endParaRPr lang="en-US" dirty="0">
              <a:latin typeface="Nokia Pure Headline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"/>
          <p:cNvSpPr>
            <a:spLocks noGrp="1"/>
          </p:cNvSpPr>
          <p:nvPr>
            <p:ph type="ftr" sz="quarter" idx="28"/>
          </p:nvPr>
        </p:nvSpPr>
        <p:spPr>
          <a:xfrm>
            <a:off x="403793" y="4890173"/>
            <a:ext cx="8562338" cy="274637"/>
          </a:xfrm>
        </p:spPr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4229789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 flipH="1">
            <a:off x="4567351" y="0"/>
            <a:ext cx="4576653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endParaRPr lang="en-US" dirty="0">
              <a:latin typeface="Nokia Pure Headline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03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88" y="4810027"/>
            <a:ext cx="6784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9FF"/>
                </a:solidFill>
                <a:effectLst/>
                <a:uLnTx/>
                <a:uFillTx/>
                <a:latin typeface="+mn-lt"/>
                <a:ea typeface="+mn-ea"/>
                <a:cs typeface="Nokia Pure Headline Light"/>
              </a:rPr>
              <a:t>For updates visit: https://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9FF"/>
                </a:solidFill>
                <a:effectLst/>
                <a:uLnTx/>
                <a:uFillTx/>
                <a:latin typeface="+mn-lt"/>
                <a:ea typeface="+mn-ea"/>
                <a:cs typeface="Nokia Pure Headline Light"/>
              </a:rPr>
              <a:t>here.widencollective.com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9FF"/>
                </a:solidFill>
                <a:effectLst/>
                <a:uLnTx/>
                <a:uFillTx/>
                <a:latin typeface="+mn-lt"/>
                <a:ea typeface="+mn-ea"/>
                <a:cs typeface="Nokia Pure Headline Light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888" y="228599"/>
            <a:ext cx="7963047" cy="200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"/>
                <a:ea typeface="+mj-ea"/>
                <a:cs typeface="Nokia Pure Text"/>
              </a:rPr>
              <a:t>HERE</a:t>
            </a:r>
            <a:b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"/>
                <a:ea typeface="+mj-ea"/>
                <a:cs typeface="Nokia Pure Text"/>
              </a:rPr>
            </a:b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"/>
                <a:ea typeface="+mj-ea"/>
                <a:cs typeface="Nokia Pure Text"/>
              </a:rPr>
              <a:t>PowerPoint Template</a:t>
            </a:r>
          </a:p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0" dirty="0" smtClean="0">
                <a:solidFill>
                  <a:srgbClr val="00C9FF"/>
                </a:solidFill>
                <a:latin typeface="Nokia Pure Text"/>
                <a:cs typeface="Nokia Pure Text"/>
              </a:rPr>
              <a:t>v.3.2*</a:t>
            </a:r>
            <a:endParaRPr lang="en-US" sz="4000" b="1" i="0" dirty="0" smtClean="0">
              <a:latin typeface="Nokia Pure Text"/>
              <a:cs typeface="Nokia Pure Text"/>
            </a:endParaRPr>
          </a:p>
          <a:p>
            <a:endParaRPr lang="en-US" sz="4000" b="1" i="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5" y="1241323"/>
            <a:ext cx="4414499" cy="3923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5" y="1241323"/>
            <a:ext cx="4414499" cy="39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1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707" y="1096436"/>
            <a:ext cx="4257679" cy="3611988"/>
          </a:xfrm>
          <a:prstGeom prst="rect">
            <a:avLst/>
          </a:prstGeom>
        </p:spPr>
        <p:txBody>
          <a:bodyPr vert="horz" lIns="67547" tIns="33773" rIns="67547" bIns="33773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None/>
              <a:defRPr sz="20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1pPr>
            <a:lvl2pPr marL="43180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2pPr>
            <a:lvl3pPr marL="536575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Tx/>
              <a:buNone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171450" defTabSz="571500">
              <a:buFont typeface="Arial" panose="020B0604020202020204" pitchFamily="34" charset="0"/>
              <a:buChar char="•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Always use Nokia Pure Font </a:t>
            </a:r>
          </a:p>
          <a:p>
            <a:pPr marL="517525" lvl="1" indent="-114300" defTabSz="571500">
              <a:buClr>
                <a:schemeClr val="accent2"/>
              </a:buClr>
              <a:buFont typeface="Nokia Pure Text Light" panose="020B0304040602060303" pitchFamily="34" charset="0"/>
              <a:buChar char="-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Titles – Nokia Pure Text Bold 28pt</a:t>
            </a:r>
          </a:p>
          <a:p>
            <a:pPr marL="517525" lvl="1" indent="-114300" defTabSz="571500">
              <a:buClr>
                <a:schemeClr val="accent2"/>
              </a:buClr>
              <a:buFont typeface="Nokia Pure Text Light" panose="020B0304040602060303" pitchFamily="34" charset="0"/>
              <a:buChar char="-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Subtitles – Nokia Pure Text Reg. 20pt</a:t>
            </a:r>
          </a:p>
          <a:p>
            <a:pPr marL="517525" lvl="1" indent="-114300" defTabSz="571500">
              <a:buClr>
                <a:schemeClr val="accent2"/>
              </a:buClr>
              <a:buFont typeface="Nokia Pure Text Light" panose="020B0304040602060303" pitchFamily="34" charset="0"/>
              <a:buChar char="-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Content – Nokia Pure Text Light/Reg. 16pt</a:t>
            </a:r>
          </a:p>
          <a:p>
            <a:pPr marL="283464" marR="0" lvl="1" indent="-17145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rgbClr val="124191"/>
                </a:solidFill>
                <a:latin typeface="Nokia Pure Text Light"/>
                <a:ea typeface="+mn-ea"/>
                <a:cs typeface="Nokia Pure Text Light"/>
              </a:rPr>
              <a:t>If the file will be used by a 3rd party, you can ensure </a:t>
            </a:r>
            <a:br>
              <a:rPr lang="en-US" sz="1200" b="0" i="0" kern="1200" baseline="0" dirty="0" smtClean="0">
                <a:solidFill>
                  <a:srgbClr val="124191"/>
                </a:solidFill>
                <a:latin typeface="Nokia Pure Text Light"/>
                <a:ea typeface="+mn-ea"/>
                <a:cs typeface="Nokia Pure Text Light"/>
              </a:rPr>
            </a:br>
            <a:r>
              <a:rPr lang="en-US" sz="1200" b="0" i="0" kern="1200" baseline="0" dirty="0" smtClean="0">
                <a:solidFill>
                  <a:srgbClr val="124191"/>
                </a:solidFill>
                <a:latin typeface="Nokia Pure Text Light"/>
                <a:ea typeface="+mn-ea"/>
                <a:cs typeface="Nokia Pure Text Light"/>
              </a:rPr>
              <a:t>use of Nokia Pure Font with these settings:</a:t>
            </a:r>
          </a:p>
          <a:p>
            <a:pPr marL="517525" marR="0" lvl="1" indent="-11430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Nokia Pure Text Light" panose="020B0304040602060303" pitchFamily="34" charset="0"/>
              <a:buChar char="-"/>
              <a:tabLst/>
              <a:defRPr/>
            </a:pPr>
            <a:r>
              <a:rPr lang="en-US" sz="1200" b="0" i="0" kern="1200" baseline="0" dirty="0" smtClean="0">
                <a:solidFill>
                  <a:srgbClr val="124191"/>
                </a:solidFill>
                <a:latin typeface="Nokia Pure Text Light"/>
                <a:ea typeface="+mn-ea"/>
                <a:cs typeface="Nokia Pure Text Light"/>
              </a:rPr>
              <a:t>Click on “File”− “Options”− “Save”− “Embed fonts </a:t>
            </a:r>
            <a:br>
              <a:rPr lang="en-US" sz="1200" b="0" i="0" kern="1200" baseline="0" dirty="0" smtClean="0">
                <a:solidFill>
                  <a:srgbClr val="124191"/>
                </a:solidFill>
                <a:latin typeface="Nokia Pure Text Light"/>
                <a:ea typeface="+mn-ea"/>
                <a:cs typeface="Nokia Pure Text Light"/>
              </a:rPr>
            </a:br>
            <a:r>
              <a:rPr lang="en-US" sz="1200" b="0" i="0" kern="1200" baseline="0" dirty="0" smtClean="0">
                <a:solidFill>
                  <a:srgbClr val="124191"/>
                </a:solidFill>
                <a:latin typeface="Nokia Pure Text Light"/>
                <a:ea typeface="+mn-ea"/>
                <a:cs typeface="Nokia Pure Text Light"/>
              </a:rPr>
              <a:t>in the file” </a:t>
            </a:r>
          </a:p>
          <a:p>
            <a:pPr marL="517525" marR="0" lvl="1" indent="-11430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Nokia Pure Text Light" panose="020B0304040602060303" pitchFamily="34" charset="0"/>
              <a:buChar char="-"/>
              <a:tabLst/>
              <a:defRPr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Note this can make the file size significantly bigger </a:t>
            </a:r>
            <a:b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</a:b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so it is not needed internally</a:t>
            </a:r>
          </a:p>
          <a:p>
            <a:pPr marL="285750" indent="-171450" defTabSz="571500">
              <a:buFont typeface="Arial"/>
              <a:buChar char="•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To personalize the footer section, select “Header and Footer…” under the Insert menu and type your changes in the Footer text field and then click “Apply to All”. </a:t>
            </a:r>
            <a:b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</a:b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You must do this while on a page that contains an instance of the footer</a:t>
            </a:r>
          </a:p>
          <a:p>
            <a:pPr marL="285750" marR="0" indent="-17145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Keep in mind this template includes examples, if you want to reduce file size, delete the examples</a:t>
            </a:r>
          </a:p>
          <a:p>
            <a:pPr marL="285750" indent="-171450" defTabSz="571500">
              <a:buFont typeface="Arial"/>
              <a:buChar char="•"/>
            </a:pPr>
            <a:endParaRPr lang="en-US" sz="1200" baseline="0" dirty="0" smtClean="0">
              <a:solidFill>
                <a:srgbClr val="124191"/>
              </a:solidFill>
              <a:latin typeface="Nokia Pure Text Light"/>
              <a:cs typeface="Nokia Pure Text Light"/>
            </a:endParaRPr>
          </a:p>
          <a:p>
            <a:pPr marL="285750" indent="-171450" defTabSz="571500">
              <a:buFont typeface="Arial"/>
              <a:buChar char="•"/>
            </a:pPr>
            <a:endParaRPr lang="en-US" sz="1200" dirty="0" smtClean="0">
              <a:solidFill>
                <a:srgbClr val="124191"/>
              </a:solidFill>
              <a:latin typeface="Nokia Pure Text Light"/>
              <a:cs typeface="Nokia Pure Text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522" y="1096436"/>
            <a:ext cx="3992646" cy="3611988"/>
          </a:xfrm>
          <a:prstGeom prst="rect">
            <a:avLst/>
          </a:prstGeom>
        </p:spPr>
        <p:txBody>
          <a:bodyPr vert="horz" lIns="67547" tIns="33773" rIns="67547" bIns="33773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None/>
              <a:defRPr sz="20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1pPr>
            <a:lvl2pPr marL="43180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2pPr>
            <a:lvl3pPr marL="536575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Tx/>
              <a:buNone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71450" defTabSz="571500">
              <a:buFont typeface="Arial"/>
              <a:buChar char="•"/>
            </a:pPr>
            <a:r>
              <a:rPr lang="en-US" sz="1200" baseline="0" dirty="0">
                <a:solidFill>
                  <a:srgbClr val="124191"/>
                </a:solidFill>
                <a:latin typeface="Nokia Pure Text Light"/>
                <a:cs typeface="Nokia Pure Text Light"/>
              </a:rPr>
              <a:t>Blue slides are only to be used for</a:t>
            </a: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 title </a:t>
            </a:r>
            <a:r>
              <a:rPr lang="en-US" sz="1200" baseline="0" dirty="0">
                <a:solidFill>
                  <a:srgbClr val="124191"/>
                </a:solidFill>
                <a:latin typeface="Nokia Pure Text Light"/>
                <a:cs typeface="Nokia Pure Text Light"/>
              </a:rPr>
              <a:t>and</a:t>
            </a: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 </a:t>
            </a:r>
            <a:b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</a:b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section slides</a:t>
            </a:r>
            <a:endParaRPr lang="en-US" sz="1200" baseline="0" dirty="0">
              <a:solidFill>
                <a:srgbClr val="124191"/>
              </a:solidFill>
              <a:latin typeface="Nokia Pure Text Light"/>
              <a:cs typeface="Nokia Pure Text Light"/>
            </a:endParaRPr>
          </a:p>
          <a:p>
            <a:pPr marL="285750" indent="-171450" defTabSz="571500">
              <a:buFont typeface="Arial"/>
              <a:buChar char="•"/>
            </a:pPr>
            <a:r>
              <a:rPr lang="en-US" sz="1200" baseline="0" dirty="0">
                <a:solidFill>
                  <a:srgbClr val="124191"/>
                </a:solidFill>
                <a:latin typeface="Nokia Pure Text Light"/>
                <a:cs typeface="Nokia Pure Text Light"/>
              </a:rPr>
              <a:t>Respect maximum line count for greater </a:t>
            </a: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/>
            </a:r>
            <a:b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</a:b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visual impact</a:t>
            </a:r>
          </a:p>
          <a:p>
            <a:pPr marL="285750" marR="0" indent="-17145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Keep copy short and to the point</a:t>
            </a:r>
          </a:p>
          <a:p>
            <a:pPr marL="285750" indent="-171450" defTabSz="571500">
              <a:buFont typeface="Arial"/>
              <a:buChar char="•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Use meaningful slide titles to help tell your story</a:t>
            </a:r>
            <a:endParaRPr lang="en-US" sz="1200" baseline="0" dirty="0">
              <a:solidFill>
                <a:srgbClr val="124191"/>
              </a:solidFill>
              <a:latin typeface="Nokia Pure Text Light"/>
              <a:cs typeface="Nokia Pure Text Light"/>
            </a:endParaRPr>
          </a:p>
          <a:p>
            <a:pPr marL="285750" marR="0" indent="-17145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Only capitalize the first letter in the first word of your title (e.g. use sentence case)</a:t>
            </a:r>
          </a:p>
          <a:p>
            <a:pPr marL="285750" marR="0" indent="-17145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No formal punctuation for headlines and bullet lists</a:t>
            </a:r>
          </a:p>
          <a:p>
            <a:pPr marL="285750" marR="0" indent="-17145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Do not type in ALL CAPS except when referring </a:t>
            </a:r>
            <a:b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</a:b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to HERE</a:t>
            </a:r>
          </a:p>
          <a:p>
            <a:pPr marL="285750" indent="-171450" defTabSz="571500">
              <a:buFont typeface="Arial"/>
              <a:buChar char="•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Do </a:t>
            </a:r>
            <a:r>
              <a:rPr lang="en-US" sz="1200" baseline="0" dirty="0">
                <a:solidFill>
                  <a:srgbClr val="124191"/>
                </a:solidFill>
                <a:latin typeface="Nokia Pure Text Light"/>
                <a:cs typeface="Nokia Pure Text Light"/>
              </a:rPr>
              <a:t>not use special effects such as drop shadows and </a:t>
            </a: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gradients on text</a:t>
            </a:r>
          </a:p>
          <a:p>
            <a:pPr marL="285750" indent="-171450" defTabSz="571500">
              <a:buFont typeface="Arial"/>
              <a:buChar char="•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Do not use stock photography</a:t>
            </a:r>
          </a:p>
          <a:p>
            <a:pPr marL="285750" indent="-171450" defTabSz="571500">
              <a:buFont typeface="Arial"/>
              <a:buChar char="•"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Use iconography and product UI images as graphical elements in place of lifestyle photography</a:t>
            </a:r>
          </a:p>
          <a:p>
            <a:pPr marL="285750" marR="0" indent="-171450" algn="l" defTabSz="5715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/>
            </a:pPr>
            <a:r>
              <a:rPr lang="en-US" sz="1200" baseline="0" dirty="0" smtClean="0">
                <a:solidFill>
                  <a:srgbClr val="124191"/>
                </a:solidFill>
                <a:latin typeface="Nokia Pure Text Light"/>
                <a:cs typeface="Nokia Pure Text Light"/>
              </a:rPr>
              <a:t>Never obstruct our logo</a:t>
            </a:r>
          </a:p>
          <a:p>
            <a:pPr marL="285750" indent="-171450" defTabSz="571500">
              <a:buFont typeface="Arial"/>
              <a:buChar char="•"/>
            </a:pPr>
            <a:endParaRPr lang="en-US" sz="1200" baseline="0" dirty="0">
              <a:solidFill>
                <a:srgbClr val="124191"/>
              </a:solidFill>
              <a:latin typeface="Nokia Pure Text Light"/>
              <a:cs typeface="Nokia Pure Text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888" y="164592"/>
            <a:ext cx="7251291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i="0" baseline="0" dirty="0" smtClean="0">
                <a:latin typeface="Nokia Pure Text"/>
                <a:cs typeface="Nokia Pure Text"/>
              </a:rPr>
              <a:t>Guidelines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6" name="Picture 5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46888" y="164592"/>
            <a:ext cx="7251291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i="0" baseline="0" dirty="0" smtClean="0">
                <a:latin typeface="Nokia Pure Text"/>
                <a:cs typeface="Nokia Pure Text"/>
              </a:rPr>
              <a:t>Guidelines (Please read before use)</a:t>
            </a:r>
          </a:p>
        </p:txBody>
      </p:sp>
      <p:pic>
        <p:nvPicPr>
          <p:cNvPr id="11" name="Picture 10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5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707" y="1058335"/>
            <a:ext cx="4257679" cy="3611988"/>
          </a:xfrm>
          <a:prstGeom prst="rect">
            <a:avLst/>
          </a:prstGeom>
        </p:spPr>
        <p:txBody>
          <a:bodyPr vert="horz" lIns="67547" tIns="33773" rIns="67547" bIns="33773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None/>
              <a:defRPr sz="20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1pPr>
            <a:lvl2pPr marL="43180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2pPr>
            <a:lvl3pPr marL="536575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Tx/>
              <a:buNone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171450">
              <a:buFont typeface="Arial"/>
              <a:buChar char="•"/>
              <a:tabLst/>
            </a:pPr>
            <a:endParaRPr lang="en-US" sz="1600" dirty="0" smtClean="0">
              <a:solidFill>
                <a:srgbClr val="12419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522" y="1058335"/>
            <a:ext cx="3992646" cy="3611988"/>
          </a:xfrm>
          <a:prstGeom prst="rect">
            <a:avLst/>
          </a:prstGeom>
        </p:spPr>
        <p:txBody>
          <a:bodyPr vert="horz" lIns="67547" tIns="33773" rIns="67547" bIns="33773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None/>
              <a:defRPr sz="20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1pPr>
            <a:lvl2pPr marL="43180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2pPr>
            <a:lvl3pPr marL="536575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Tx/>
              <a:buNone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171450">
              <a:buFont typeface="Arial"/>
              <a:buChar char="•"/>
              <a:tabLst/>
            </a:pPr>
            <a:endParaRPr lang="en-GB" sz="1600" dirty="0" smtClean="0">
              <a:solidFill>
                <a:srgbClr val="12419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888" y="164592"/>
            <a:ext cx="7251291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b="1" i="0" baseline="0" dirty="0" smtClean="0">
              <a:latin typeface="Nokia Pure Headline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>
          <a:xfrm>
            <a:off x="4394707" y="1058335"/>
            <a:ext cx="4257679" cy="3611988"/>
          </a:xfrm>
          <a:prstGeom prst="rect">
            <a:avLst/>
          </a:prstGeom>
        </p:spPr>
        <p:txBody>
          <a:bodyPr vert="horz" lIns="67547" tIns="33773" rIns="67547" bIns="33773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None/>
              <a:defRPr sz="20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1pPr>
            <a:lvl2pPr marL="43180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2pPr>
            <a:lvl3pPr marL="536575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Tx/>
              <a:buNone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171450">
              <a:buFont typeface="Arial"/>
              <a:buChar char="•"/>
              <a:tabLst/>
            </a:pPr>
            <a:endParaRPr lang="en-US" sz="1600" dirty="0" smtClean="0">
              <a:solidFill>
                <a:srgbClr val="12419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250522" y="1058335"/>
            <a:ext cx="3992646" cy="3611988"/>
          </a:xfrm>
          <a:prstGeom prst="rect">
            <a:avLst/>
          </a:prstGeom>
        </p:spPr>
        <p:txBody>
          <a:bodyPr vert="horz" lIns="67547" tIns="33773" rIns="67547" bIns="33773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None/>
              <a:defRPr sz="20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1pPr>
            <a:lvl2pPr marL="43180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2pPr>
            <a:lvl3pPr marL="536575" indent="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Tx/>
              <a:buNone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171450">
              <a:buFont typeface="Arial"/>
              <a:buChar char="•"/>
              <a:tabLst/>
            </a:pPr>
            <a:endParaRPr lang="en-GB" sz="1600" dirty="0" smtClean="0">
              <a:solidFill>
                <a:srgbClr val="12419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6888" y="164592"/>
            <a:ext cx="7251291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b="1" i="0" baseline="0" dirty="0" smtClean="0">
              <a:latin typeface="Nokia Pure Headline"/>
            </a:endParaRPr>
          </a:p>
        </p:txBody>
      </p:sp>
      <p:pic>
        <p:nvPicPr>
          <p:cNvPr id="10" name="Picture 9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48859" y="1123950"/>
            <a:ext cx="8229600" cy="3658362"/>
          </a:xfrm>
        </p:spPr>
        <p:txBody>
          <a:bodyPr>
            <a:noAutofit/>
          </a:bodyPr>
          <a:lstStyle>
            <a:lvl1pPr marL="182880" indent="-182880">
              <a:buClr>
                <a:srgbClr val="00C9FF"/>
              </a:buClr>
              <a:buSzPct val="100000"/>
              <a:buFont typeface="Arial"/>
              <a:buChar char="•"/>
              <a:defRPr sz="1600" spc="0" baseline="0"/>
            </a:lvl1pPr>
            <a:lvl2pPr marL="432013" marR="0" indent="-28575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Lucida Grande"/>
              <a:buChar char="-"/>
              <a:tabLst/>
              <a:defRPr sz="1500"/>
            </a:lvl2pPr>
            <a:lvl3pPr marL="567818" indent="-171450">
              <a:buClr>
                <a:srgbClr val="00C9FF"/>
              </a:buClr>
              <a:buFont typeface="Lucida Grande"/>
              <a:buChar char="-"/>
              <a:defRPr sz="16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1st Agenda</a:t>
            </a:r>
          </a:p>
          <a:p>
            <a:pPr lvl="0"/>
            <a:r>
              <a:rPr lang="fi-FI" dirty="0" smtClean="0"/>
              <a:t>2nd Agenda</a:t>
            </a:r>
          </a:p>
          <a:p>
            <a:pPr lvl="0"/>
            <a:r>
              <a:rPr lang="fi-FI" dirty="0" smtClean="0"/>
              <a:t>3rd Agenda</a:t>
            </a:r>
          </a:p>
          <a:p>
            <a:pPr lvl="0"/>
            <a:r>
              <a:rPr lang="fi-FI" dirty="0" smtClean="0"/>
              <a:t>Etc.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795528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4" name="Picture 3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9144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0" name="Picture 9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08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 - 1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6031" y="1123950"/>
            <a:ext cx="8229600" cy="365404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192321" indent="0">
              <a:buFontTx/>
              <a:buNone/>
              <a:defRPr sz="10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3"/>
            <a:ext cx="8229600" cy="46983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Text slide - Title (1 line max, 28pt)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0" name="Picture 9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46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 - 2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 – 2 column - Title (1 line max, 28pt)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6032" y="1123950"/>
            <a:ext cx="4090190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391919" y="1123950"/>
            <a:ext cx="4086540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1"/>
            <a:endParaRPr lang="fi-FI" dirty="0" smtClean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9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 - 3 column,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0"/>
            <a:ext cx="8229600" cy="466344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Text slide – 3 column - Title (1 line max, 28pt)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6032" y="1123950"/>
            <a:ext cx="2664307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146262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Tx/>
              <a:buNone/>
              <a:tabLst/>
              <a:defRPr/>
            </a:pPr>
            <a:r>
              <a:rPr lang="fi-FI" dirty="0" smtClean="0"/>
              <a:t>Content</a:t>
            </a:r>
          </a:p>
          <a:p>
            <a:pPr marL="0" marR="0" lvl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Tx/>
              <a:buNone/>
              <a:tabLst/>
              <a:defRPr/>
            </a:pPr>
            <a:endParaRPr lang="fi-FI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018780" y="1123950"/>
            <a:ext cx="2650620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319118" marR="0" indent="-172856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Char char="•"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  <a:p>
            <a:pPr lvl="1"/>
            <a:endParaRPr lang="fi-FI" dirty="0" smtClean="0"/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797340" y="1123950"/>
            <a:ext cx="2656813" cy="3658361"/>
          </a:xfrm>
        </p:spPr>
        <p:txBody>
          <a:bodyPr>
            <a:noAutofit/>
          </a:bodyPr>
          <a:lstStyle>
            <a:lvl1pPr marL="0" indent="0">
              <a:buClr>
                <a:srgbClr val="00C9FF"/>
              </a:buClr>
              <a:buFontTx/>
              <a:buNone/>
              <a:defRPr sz="1600" spc="0" baseline="0"/>
            </a:lvl1pPr>
            <a:lvl2pPr marL="146262" marR="0" indent="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/>
              <a:buNone/>
              <a:tabLst/>
              <a:defRPr sz="1600"/>
            </a:lvl2pPr>
            <a:lvl3pPr marL="396368" indent="0">
              <a:buClr>
                <a:srgbClr val="00C9FF"/>
              </a:buClr>
              <a:buFont typeface="Arial"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  <a:p>
            <a:pPr lvl="0"/>
            <a:endParaRPr lang="fi-FI" dirty="0" smtClean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16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1 column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6031" y="1123950"/>
            <a:ext cx="8229600" cy="3658361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600" spc="0" baseline="0"/>
            </a:lvl1pPr>
            <a:lvl2pPr marL="192321" indent="0">
              <a:buFontTx/>
              <a:buNone/>
              <a:defRPr sz="1000"/>
            </a:lvl2pPr>
            <a:lvl3pPr marL="396368" indent="0">
              <a:buFontTx/>
              <a:buNone/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dirty="0" smtClean="0"/>
              <a:t>Content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165162"/>
            <a:ext cx="8229600" cy="914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Text slide </a:t>
            </a:r>
            <a:br>
              <a:rPr lang="en-US" dirty="0" smtClean="0"/>
            </a:br>
            <a:r>
              <a:rPr lang="en-US" dirty="0" smtClean="0"/>
              <a:t>Title (2 line max, 28pt)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hereBlue.emf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195566" y="5011908"/>
            <a:ext cx="263185" cy="158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hereBlue.emf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782312"/>
            <a:ext cx="356616" cy="292608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5" y="4905827"/>
            <a:ext cx="323331" cy="244703"/>
          </a:xfrm>
          <a:prstGeom prst="rect">
            <a:avLst/>
          </a:prstGeom>
        </p:spPr>
        <p:txBody>
          <a:bodyPr vert="horz" lIns="67547" tIns="33773" rIns="67547" bIns="3377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rgbClr val="7F7F7F"/>
                </a:solidFill>
                <a:latin typeface="Nokia Pure Headline"/>
                <a:ea typeface="+mn-ea"/>
                <a:cs typeface="Nokia Pure Headlin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5D771-9DA2-6F4B-9B30-3FBA260DAFD5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rPr>
              <a:pPr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Nokia Pure Text Light"/>
              <a:cs typeface="Nokia Pure Text Light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03793" y="4890173"/>
            <a:ext cx="8074666" cy="27463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smtClean="0"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859" y="165160"/>
            <a:ext cx="8229600" cy="683926"/>
          </a:xfrm>
          <a:prstGeom prst="rect">
            <a:avLst/>
          </a:prstGeom>
        </p:spPr>
        <p:txBody>
          <a:bodyPr vert="horz" lIns="67547" tIns="33773" rIns="67547" bIns="33773" rtlCol="0" anchor="t">
            <a:no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02" y="1123950"/>
            <a:ext cx="8229600" cy="3715273"/>
          </a:xfrm>
          <a:prstGeom prst="rect">
            <a:avLst/>
          </a:prstGeom>
        </p:spPr>
        <p:txBody>
          <a:bodyPr vert="horz" lIns="67547" tIns="33773" rIns="67547" bIns="337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793" y="4890173"/>
            <a:ext cx="8074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Nokia Pure Text Light"/>
                <a:cs typeface="Nokia Pure Text Light"/>
              </a:defRPr>
            </a:lvl1pPr>
          </a:lstStyle>
          <a:p>
            <a:r>
              <a:rPr lang="en-IN" dirty="0" smtClean="0"/>
              <a:t>© 2015 HERE  |  </a:t>
            </a:r>
            <a:r>
              <a:rPr lang="en-IN" dirty="0" smtClean="0"/>
              <a:t>Core </a:t>
            </a:r>
            <a:r>
              <a:rPr lang="en-IN" dirty="0" smtClean="0"/>
              <a:t>Map Systems  |  Company confidential </a:t>
            </a:r>
            <a:endParaRPr lang="en-GB" dirty="0" smtClean="0">
              <a:solidFill>
                <a:srgbClr val="00C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  <p:sldLayoutId id="2147483844" r:id="rId33"/>
    <p:sldLayoutId id="2147483845" r:id="rId34"/>
    <p:sldLayoutId id="2147483846" r:id="rId35"/>
    <p:sldLayoutId id="2147483848" r:id="rId3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37734" rtl="0" eaLnBrk="1" latinLnBrk="0" hangingPunct="1">
        <a:spcBef>
          <a:spcPct val="0"/>
        </a:spcBef>
        <a:buNone/>
        <a:defRPr sz="2800" b="1" i="0" kern="1200">
          <a:solidFill>
            <a:srgbClr val="124191"/>
          </a:solidFill>
          <a:latin typeface="Nokia Pure Text"/>
          <a:ea typeface="+mj-ea"/>
          <a:cs typeface="Nokia Pure Text"/>
        </a:defRPr>
      </a:lvl1pPr>
    </p:titleStyle>
    <p:bodyStyle>
      <a:lvl1pPr marL="253300" indent="-253300" algn="l" defTabSz="337734" rtl="0" eaLnBrk="1" latinLnBrk="0" hangingPunct="1">
        <a:spcBef>
          <a:spcPct val="20000"/>
        </a:spcBef>
        <a:buClr>
          <a:srgbClr val="00C9FF"/>
        </a:buClr>
        <a:buFont typeface="Arial"/>
        <a:buChar char="•"/>
        <a:defRPr sz="1600" b="0" i="0" kern="1200" spc="-20">
          <a:solidFill>
            <a:srgbClr val="124191"/>
          </a:solidFill>
          <a:latin typeface="Nokia Pure Text Light"/>
          <a:ea typeface="+mn-ea"/>
          <a:cs typeface="Nokia Pure Text Light"/>
        </a:defRPr>
      </a:lvl1pPr>
      <a:lvl2pPr marL="548817" indent="-211084" algn="l" defTabSz="337734" rtl="0" eaLnBrk="1" latinLnBrk="0" hangingPunct="1">
        <a:spcBef>
          <a:spcPct val="20000"/>
        </a:spcBef>
        <a:buClr>
          <a:srgbClr val="00C9FF"/>
        </a:buClr>
        <a:buFont typeface="Arial"/>
        <a:buChar char="•"/>
        <a:defRPr sz="1600" b="0" i="0" kern="1200" spc="-20">
          <a:solidFill>
            <a:srgbClr val="124191"/>
          </a:solidFill>
          <a:latin typeface="Nokia Pure Text Light"/>
          <a:ea typeface="+mn-ea"/>
          <a:cs typeface="Nokia Pure Text Light"/>
        </a:defRPr>
      </a:lvl2pPr>
      <a:lvl3pPr marL="844334" indent="-168867" algn="l" defTabSz="337734" rtl="0" eaLnBrk="1" latinLnBrk="0" hangingPunct="1">
        <a:spcBef>
          <a:spcPct val="20000"/>
        </a:spcBef>
        <a:buClr>
          <a:srgbClr val="00C9FF"/>
        </a:buClr>
        <a:buFont typeface="Arial"/>
        <a:buChar char="•"/>
        <a:defRPr sz="1600" b="0" i="0" kern="1200" spc="-20">
          <a:solidFill>
            <a:srgbClr val="124191"/>
          </a:solidFill>
          <a:latin typeface="Nokia Pure Text Light"/>
          <a:ea typeface="+mn-ea"/>
          <a:cs typeface="Nokia Pure Text Light"/>
        </a:defRPr>
      </a:lvl3pPr>
      <a:lvl4pPr marL="1182068" indent="-168867" algn="l" defTabSz="337734" rtl="0" eaLnBrk="1" latinLnBrk="0" hangingPunct="1">
        <a:spcBef>
          <a:spcPct val="20000"/>
        </a:spcBef>
        <a:buClr>
          <a:srgbClr val="00C9FF"/>
        </a:buClr>
        <a:buFont typeface="Arial"/>
        <a:buChar char="•"/>
        <a:defRPr sz="1600" b="0" i="0" kern="1200" spc="-20">
          <a:solidFill>
            <a:srgbClr val="124191"/>
          </a:solidFill>
          <a:latin typeface="Nokia Pure Text Light"/>
          <a:ea typeface="+mn-ea"/>
          <a:cs typeface="Nokia Pure Text Light"/>
        </a:defRPr>
      </a:lvl4pPr>
      <a:lvl5pPr marL="1519801" indent="-168867" algn="l" defTabSz="337734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rgbClr val="004191"/>
          </a:solidFill>
          <a:latin typeface="Nokia Pure Headline Light"/>
          <a:ea typeface="+mn-ea"/>
          <a:cs typeface="Nokia Pure Headline Light"/>
        </a:defRPr>
      </a:lvl5pPr>
      <a:lvl6pPr marL="1857535" indent="-168867" algn="l" defTabSz="33773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5269" indent="-168867" algn="l" defTabSz="33773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33002" indent="-168867" algn="l" defTabSz="33773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70736" indent="-168867" algn="l" defTabSz="33773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34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5467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3201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935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8668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6402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64135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01869" algn="l" defTabSz="33773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55" y="150030"/>
            <a:ext cx="8233318" cy="1189556"/>
          </a:xfrm>
        </p:spPr>
        <p:txBody>
          <a:bodyPr/>
          <a:lstStyle/>
          <a:p>
            <a:pPr lvl="0"/>
            <a:r>
              <a:rPr lang="en-US" sz="3200" dirty="0" smtClean="0"/>
              <a:t>Map Rules Management System ( MRMS 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Subhendu Roy &amp; Shishir B Saxena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03.03.2015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6888" y="1177870"/>
            <a:ext cx="6813586" cy="2582413"/>
          </a:xfrm>
        </p:spPr>
        <p:txBody>
          <a:bodyPr/>
          <a:lstStyle/>
          <a:p>
            <a:pPr lvl="0"/>
            <a:r>
              <a:rPr lang="en-US" sz="2000" dirty="0" smtClean="0"/>
              <a:t>An approach redefining creation and managing of Map Validation Rules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84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3793" y="1470016"/>
            <a:ext cx="8182154" cy="32782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endParaRPr lang="en-IN" dirty="0">
              <a:latin typeface="Nokia Pure Headlin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Map </a:t>
            </a:r>
            <a:r>
              <a:rPr lang="en-US" sz="2400" dirty="0" smtClean="0">
                <a:solidFill>
                  <a:schemeClr val="tx1"/>
                </a:solidFill>
              </a:rPr>
              <a:t>Rules </a:t>
            </a:r>
            <a:r>
              <a:rPr lang="en-US" sz="2400" dirty="0">
                <a:solidFill>
                  <a:schemeClr val="tx1"/>
                </a:solidFill>
              </a:rPr>
              <a:t>Management System:  </a:t>
            </a:r>
            <a:r>
              <a:rPr lang="en-US" sz="2400" b="0" dirty="0" smtClean="0">
                <a:solidFill>
                  <a:schemeClr val="tx1"/>
                </a:solidFill>
              </a:rPr>
              <a:t>Rules Authoring</a:t>
            </a:r>
            <a:endParaRPr lang="en-US" sz="24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032" y="814189"/>
            <a:ext cx="7722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Nokia Pure Text Light"/>
                <a:cs typeface="Nokia Pure Text Light"/>
              </a:rPr>
              <a:t>Example Rule – NAV018</a:t>
            </a:r>
          </a:p>
          <a:p>
            <a:r>
              <a:rPr lang="en-IN" sz="1200" i="1" dirty="0">
                <a:cs typeface="Nokia Pure Text Light"/>
              </a:rPr>
              <a:t>“An exception shall be present when a navigable link divider Location attribute has a value that is not present in the metadata domain DIVLOC</a:t>
            </a:r>
            <a:r>
              <a:rPr lang="en-IN" sz="1200" i="1" dirty="0" smtClean="0">
                <a:cs typeface="Nokia Pure Text Light"/>
              </a:rPr>
              <a:t>”  </a:t>
            </a:r>
            <a:r>
              <a:rPr lang="en-IN" sz="600" dirty="0" smtClean="0">
                <a:cs typeface="Nokia Pure Text Light"/>
              </a:rPr>
              <a:t>[Below image is a snapshot from </a:t>
            </a:r>
            <a:r>
              <a:rPr lang="en-IN" sz="600" dirty="0" err="1" smtClean="0">
                <a:cs typeface="Nokia Pure Text Light"/>
              </a:rPr>
              <a:t>QueryTool</a:t>
            </a:r>
            <a:r>
              <a:rPr lang="en-IN" sz="600" dirty="0" smtClean="0">
                <a:cs typeface="Nokia Pure Text Light"/>
              </a:rPr>
              <a:t>]</a:t>
            </a:r>
            <a:endParaRPr lang="en-IN" sz="600" dirty="0">
              <a:latin typeface="Nokia Pure Text Light"/>
              <a:cs typeface="Nokia Pure Text Light"/>
            </a:endParaRPr>
          </a:p>
          <a:p>
            <a:r>
              <a:rPr lang="en-IN" sz="1600" dirty="0" smtClean="0">
                <a:latin typeface="Nokia Pure Text Light"/>
                <a:cs typeface="Nokia Pure Text Light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7" y="1505816"/>
            <a:ext cx="8014535" cy="322525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923431" y="3262343"/>
            <a:ext cx="2555028" cy="479086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endParaRPr lang="en-IN" dirty="0">
              <a:latin typeface="Nokia Pure Headline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3394" y="1970775"/>
            <a:ext cx="706578" cy="20030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endParaRPr lang="en-IN" dirty="0">
              <a:latin typeface="Nokia Pure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4288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62775"/>
            <a:ext cx="8229600" cy="914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Map </a:t>
            </a:r>
            <a:r>
              <a:rPr lang="en-US" sz="2400" dirty="0" smtClean="0">
                <a:solidFill>
                  <a:schemeClr val="tx1"/>
                </a:solidFill>
              </a:rPr>
              <a:t>Rules </a:t>
            </a:r>
            <a:r>
              <a:rPr lang="en-US" sz="2400" dirty="0">
                <a:solidFill>
                  <a:schemeClr val="tx1"/>
                </a:solidFill>
              </a:rPr>
              <a:t>Management System:  </a:t>
            </a:r>
            <a:r>
              <a:rPr lang="en-US" sz="2400" b="0" dirty="0" smtClean="0">
                <a:solidFill>
                  <a:schemeClr val="tx1"/>
                </a:solidFill>
              </a:rPr>
              <a:t>Visualization App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335453" y="403640"/>
            <a:ext cx="7323624" cy="35795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marR="0" lvl="0" indent="0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FFFFFF"/>
                </a:solidFill>
                <a:latin typeface="Nokia Pure Headline Light"/>
              </a:rPr>
              <a:t>Proposed Approach – Rule Visualization Module Overview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453" y="1208775"/>
            <a:ext cx="772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Nokia Pure Text Light"/>
                <a:cs typeface="Nokia Pure Text Light"/>
              </a:rPr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3" y="832424"/>
            <a:ext cx="6889618" cy="18825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3" y="2866250"/>
            <a:ext cx="6482442" cy="2023923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563361" y="3518963"/>
            <a:ext cx="571500" cy="536003"/>
          </a:xfrm>
          <a:prstGeom prst="wedgeRectCallout">
            <a:avLst>
              <a:gd name="adj1" fmla="val -38481"/>
              <a:gd name="adj2" fmla="val 95200"/>
            </a:avLst>
          </a:prstGeom>
          <a:solidFill>
            <a:srgbClr val="124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r>
              <a:rPr lang="en-IN" sz="600" dirty="0" smtClean="0">
                <a:solidFill>
                  <a:schemeClr val="bg1"/>
                </a:solidFill>
                <a:latin typeface="Nokia Pure Headline"/>
              </a:rPr>
              <a:t>Link ID: </a:t>
            </a:r>
            <a:r>
              <a:rPr lang="en-US" sz="600" dirty="0" smtClean="0"/>
              <a:t>569712744</a:t>
            </a:r>
          </a:p>
          <a:p>
            <a:r>
              <a:rPr lang="en-US" sz="600" dirty="0" smtClean="0">
                <a:solidFill>
                  <a:schemeClr val="bg1"/>
                </a:solidFill>
                <a:latin typeface="Nokia Pure Headline"/>
              </a:rPr>
              <a:t>Rule Code(s):</a:t>
            </a:r>
          </a:p>
          <a:p>
            <a:r>
              <a:rPr lang="en-US" sz="600" dirty="0" smtClean="0"/>
              <a:t>- CON043</a:t>
            </a:r>
            <a:endParaRPr lang="en-IN" sz="600" dirty="0" smtClean="0">
              <a:solidFill>
                <a:schemeClr val="bg1"/>
              </a:solidFill>
              <a:latin typeface="Nokia Pure Headline"/>
            </a:endParaRPr>
          </a:p>
          <a:p>
            <a:r>
              <a:rPr lang="en-IN" sz="600" u="sng" dirty="0" smtClean="0">
                <a:solidFill>
                  <a:schemeClr val="bg1"/>
                </a:solidFill>
                <a:latin typeface="Nokia Pure Headline"/>
              </a:rPr>
              <a:t>More…</a:t>
            </a:r>
            <a:endParaRPr lang="en-IN" sz="600" u="sng" dirty="0">
              <a:solidFill>
                <a:schemeClr val="bg1"/>
              </a:solidFill>
              <a:latin typeface="Nokia Pure Headline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66003" y="890376"/>
            <a:ext cx="1645731" cy="1781981"/>
          </a:xfrm>
          <a:prstGeom prst="roundRect">
            <a:avLst/>
          </a:prstGeom>
          <a:solidFill>
            <a:srgbClr val="FFFFCC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r>
              <a:rPr lang="en-IN" sz="700" dirty="0" smtClean="0">
                <a:solidFill>
                  <a:srgbClr val="010B1E"/>
                </a:solidFill>
                <a:latin typeface="Nokia Pure Headline"/>
              </a:rPr>
              <a:t>Exception:</a:t>
            </a:r>
          </a:p>
          <a:p>
            <a:r>
              <a:rPr lang="en-IN" sz="600" dirty="0">
                <a:solidFill>
                  <a:srgbClr val="808080"/>
                </a:solidFill>
              </a:rPr>
              <a:t>FC2, FC2, FC4 present at intersection and Link PVID(s): 819091285, 569712726, 569712669 missing Sign(s) for one or more Destination </a:t>
            </a:r>
            <a:r>
              <a:rPr lang="en-IN" sz="600" dirty="0" smtClean="0">
                <a:solidFill>
                  <a:srgbClr val="808080"/>
                </a:solidFill>
              </a:rPr>
              <a:t>Links</a:t>
            </a:r>
          </a:p>
          <a:p>
            <a:endParaRPr lang="en-IN" sz="600" dirty="0" smtClean="0">
              <a:solidFill>
                <a:srgbClr val="808080"/>
              </a:solidFill>
            </a:endParaRPr>
          </a:p>
          <a:p>
            <a:r>
              <a:rPr lang="en-US" sz="700" dirty="0" smtClean="0">
                <a:solidFill>
                  <a:srgbClr val="010B1E"/>
                </a:solidFill>
                <a:latin typeface="Nokia Pure Headline"/>
              </a:rPr>
              <a:t>Attributes:</a:t>
            </a:r>
          </a:p>
          <a:p>
            <a:r>
              <a:rPr lang="en-IN" sz="600" dirty="0" smtClean="0">
                <a:solidFill>
                  <a:srgbClr val="808080"/>
                </a:solidFill>
              </a:rPr>
              <a:t>- Intersection </a:t>
            </a:r>
            <a:r>
              <a:rPr lang="en-IN" sz="600" dirty="0">
                <a:solidFill>
                  <a:srgbClr val="808080"/>
                </a:solidFill>
              </a:rPr>
              <a:t>Category: </a:t>
            </a:r>
            <a:r>
              <a:rPr lang="en-IN" sz="600" dirty="0" smtClean="0">
                <a:solidFill>
                  <a:srgbClr val="808080"/>
                </a:solidFill>
              </a:rPr>
              <a:t>0</a:t>
            </a:r>
          </a:p>
          <a:p>
            <a:r>
              <a:rPr lang="en-IN" sz="600" dirty="0" smtClean="0">
                <a:solidFill>
                  <a:srgbClr val="808080"/>
                </a:solidFill>
              </a:rPr>
              <a:t>- Sign </a:t>
            </a:r>
            <a:r>
              <a:rPr lang="en-IN" sz="600" dirty="0">
                <a:solidFill>
                  <a:srgbClr val="808080"/>
                </a:solidFill>
              </a:rPr>
              <a:t>Type: </a:t>
            </a:r>
            <a:r>
              <a:rPr lang="en-IN" sz="600" dirty="0" smtClean="0">
                <a:solidFill>
                  <a:srgbClr val="808080"/>
                </a:solidFill>
              </a:rPr>
              <a:t>6</a:t>
            </a:r>
          </a:p>
          <a:p>
            <a:r>
              <a:rPr lang="en-IN" sz="600" dirty="0" smtClean="0">
                <a:solidFill>
                  <a:srgbClr val="808080"/>
                </a:solidFill>
              </a:rPr>
              <a:t>- driver: N</a:t>
            </a:r>
          </a:p>
          <a:p>
            <a:r>
              <a:rPr lang="en-IN" sz="600" dirty="0" smtClean="0">
                <a:solidFill>
                  <a:srgbClr val="808080"/>
                </a:solidFill>
              </a:rPr>
              <a:t>- driver </a:t>
            </a:r>
            <a:r>
              <a:rPr lang="en-IN" sz="600" dirty="0">
                <a:solidFill>
                  <a:srgbClr val="808080"/>
                </a:solidFill>
              </a:rPr>
              <a:t>source: N</a:t>
            </a:r>
            <a:endParaRPr lang="en-US" sz="600" dirty="0" smtClean="0">
              <a:solidFill>
                <a:srgbClr val="808080"/>
              </a:solidFill>
            </a:endParaRPr>
          </a:p>
          <a:p>
            <a:endParaRPr lang="en-IN" sz="700" dirty="0">
              <a:solidFill>
                <a:srgbClr val="808080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2347938" y="1159980"/>
            <a:ext cx="571500" cy="536003"/>
          </a:xfrm>
          <a:prstGeom prst="wedgeRectCallout">
            <a:avLst>
              <a:gd name="adj1" fmla="val -29467"/>
              <a:gd name="adj2" fmla="val 85589"/>
            </a:avLst>
          </a:prstGeom>
          <a:solidFill>
            <a:srgbClr val="124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r>
              <a:rPr lang="en-IN" sz="600" dirty="0" smtClean="0">
                <a:solidFill>
                  <a:schemeClr val="bg1"/>
                </a:solidFill>
                <a:latin typeface="Nokia Pure Headline"/>
              </a:rPr>
              <a:t>Link ID: </a:t>
            </a:r>
            <a:r>
              <a:rPr lang="en-US" sz="600" dirty="0"/>
              <a:t>819091285</a:t>
            </a:r>
            <a:endParaRPr lang="en-US" sz="600" dirty="0" smtClean="0"/>
          </a:p>
          <a:p>
            <a:r>
              <a:rPr lang="en-US" sz="600" dirty="0" smtClean="0">
                <a:solidFill>
                  <a:schemeClr val="bg1"/>
                </a:solidFill>
                <a:latin typeface="Nokia Pure Headline"/>
              </a:rPr>
              <a:t>Rule Code(s):</a:t>
            </a:r>
          </a:p>
          <a:p>
            <a:r>
              <a:rPr lang="en-US" sz="600" dirty="0"/>
              <a:t>- SGN050</a:t>
            </a:r>
            <a:endParaRPr lang="en-IN" sz="600" dirty="0" smtClean="0">
              <a:solidFill>
                <a:schemeClr val="bg1"/>
              </a:solidFill>
              <a:latin typeface="Nokia Pure Headline"/>
            </a:endParaRPr>
          </a:p>
          <a:p>
            <a:r>
              <a:rPr lang="en-IN" sz="600" u="sng" dirty="0" smtClean="0">
                <a:solidFill>
                  <a:schemeClr val="bg1"/>
                </a:solidFill>
                <a:latin typeface="Nokia Pure Headline"/>
              </a:rPr>
              <a:t>More…</a:t>
            </a:r>
            <a:endParaRPr lang="en-IN" sz="600" u="sng" dirty="0">
              <a:solidFill>
                <a:schemeClr val="bg1"/>
              </a:solidFill>
              <a:latin typeface="Nokia Pure Headlin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987" y="2362649"/>
            <a:ext cx="547162" cy="20656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601200" y="3010892"/>
            <a:ext cx="1332180" cy="1704705"/>
          </a:xfrm>
          <a:prstGeom prst="roundRect">
            <a:avLst/>
          </a:prstGeom>
          <a:solidFill>
            <a:srgbClr val="FFFFCC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r>
              <a:rPr lang="en-IN" sz="700" dirty="0">
                <a:solidFill>
                  <a:srgbClr val="010B1E"/>
                </a:solidFill>
                <a:latin typeface="Nokia Pure Headline"/>
              </a:rPr>
              <a:t>Exception:</a:t>
            </a:r>
          </a:p>
          <a:p>
            <a:r>
              <a:rPr lang="en-IN" sz="600" dirty="0">
                <a:solidFill>
                  <a:srgbClr val="808080"/>
                </a:solidFill>
              </a:rPr>
              <a:t>Origin Link 62792048 to Link PVID 62792049 does not have an associated RDM </a:t>
            </a:r>
            <a:r>
              <a:rPr lang="en-IN" sz="600" dirty="0" smtClean="0">
                <a:solidFill>
                  <a:srgbClr val="808080"/>
                </a:solidFill>
              </a:rPr>
              <a:t>applied</a:t>
            </a:r>
          </a:p>
          <a:p>
            <a:endParaRPr lang="en-IN" sz="600" dirty="0">
              <a:solidFill>
                <a:srgbClr val="808080"/>
              </a:solidFill>
            </a:endParaRPr>
          </a:p>
          <a:p>
            <a:r>
              <a:rPr lang="en-US" sz="700" dirty="0" smtClean="0">
                <a:solidFill>
                  <a:srgbClr val="010B1E"/>
                </a:solidFill>
                <a:latin typeface="Nokia Pure Headline"/>
              </a:rPr>
              <a:t>Attributes:</a:t>
            </a:r>
          </a:p>
          <a:p>
            <a:pPr marL="171450" indent="-171450">
              <a:buFontTx/>
              <a:buChar char="-"/>
            </a:pPr>
            <a:r>
              <a:rPr lang="en-IN" sz="600" dirty="0" smtClean="0">
                <a:solidFill>
                  <a:srgbClr val="808080"/>
                </a:solidFill>
              </a:rPr>
              <a:t>Intersection </a:t>
            </a:r>
            <a:r>
              <a:rPr lang="en-IN" sz="600" dirty="0">
                <a:solidFill>
                  <a:srgbClr val="808080"/>
                </a:solidFill>
              </a:rPr>
              <a:t>Category: </a:t>
            </a:r>
            <a:r>
              <a:rPr lang="en-IN" sz="600" dirty="0" smtClean="0">
                <a:solidFill>
                  <a:srgbClr val="808080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n-IN" sz="600" dirty="0" smtClean="0">
                <a:solidFill>
                  <a:srgbClr val="808080"/>
                </a:solidFill>
              </a:rPr>
              <a:t>Direction </a:t>
            </a:r>
            <a:r>
              <a:rPr lang="en-IN" sz="600" dirty="0">
                <a:solidFill>
                  <a:srgbClr val="808080"/>
                </a:solidFill>
              </a:rPr>
              <a:t>of travel: 66</a:t>
            </a:r>
            <a:endParaRPr lang="en-US" sz="600" dirty="0">
              <a:solidFill>
                <a:srgbClr val="808080"/>
              </a:solidFill>
            </a:endParaRPr>
          </a:p>
          <a:p>
            <a:endParaRPr lang="en-IN" sz="700" dirty="0">
              <a:solidFill>
                <a:srgbClr val="010B1E"/>
              </a:solidFill>
              <a:latin typeface="Nokia Pure Headlin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61" y="4423765"/>
            <a:ext cx="547162" cy="2065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46082" y="4926209"/>
            <a:ext cx="2759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i="1" dirty="0" smtClean="0">
                <a:solidFill>
                  <a:schemeClr val="bg1">
                    <a:lumMod val="50000"/>
                  </a:schemeClr>
                </a:solidFill>
                <a:latin typeface="Nokia Pure Text Light"/>
                <a:cs typeface="Nokia Pure Text Light"/>
              </a:rPr>
              <a:t>Note: The above pictures are for illustrative purpose only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453" y="2775398"/>
            <a:ext cx="8389984" cy="193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Map </a:t>
            </a:r>
            <a:r>
              <a:rPr lang="en-US" sz="2400" dirty="0" smtClean="0">
                <a:solidFill>
                  <a:schemeClr val="tx1"/>
                </a:solidFill>
              </a:rPr>
              <a:t>Rules </a:t>
            </a:r>
            <a:r>
              <a:rPr lang="en-US" sz="2400" dirty="0">
                <a:solidFill>
                  <a:schemeClr val="tx1"/>
                </a:solidFill>
              </a:rPr>
              <a:t>Management System:  </a:t>
            </a:r>
            <a:r>
              <a:rPr lang="en-US" sz="2400" b="0" dirty="0" smtClean="0">
                <a:solidFill>
                  <a:schemeClr val="tx1"/>
                </a:solidFill>
              </a:rPr>
              <a:t>Benefits and Limitations</a:t>
            </a:r>
            <a:endParaRPr lang="en-US" sz="24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6" name="Rectangle 5"/>
          <p:cNvSpPr/>
          <p:nvPr/>
        </p:nvSpPr>
        <p:spPr>
          <a:xfrm>
            <a:off x="1769576" y="11390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378443" y="3797152"/>
            <a:ext cx="4502270" cy="35795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marR="0" lvl="0" indent="0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Light"/>
                <a:ea typeface="+mn-ea"/>
                <a:cs typeface="+mn-cs"/>
              </a:rPr>
              <a:t>Next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Light"/>
                <a:ea typeface="+mn-ea"/>
                <a:cs typeface="+mn-cs"/>
              </a:rPr>
              <a:t>Steps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Light"/>
              <a:ea typeface="+mn-ea"/>
              <a:cs typeface="+mn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63575634"/>
              </p:ext>
            </p:extLst>
          </p:nvPr>
        </p:nvGraphicFramePr>
        <p:xfrm>
          <a:off x="495945" y="702482"/>
          <a:ext cx="836908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1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Map </a:t>
            </a:r>
            <a:r>
              <a:rPr lang="en-US" sz="2400" dirty="0" smtClean="0">
                <a:solidFill>
                  <a:schemeClr val="tx1"/>
                </a:solidFill>
              </a:rPr>
              <a:t>Rules </a:t>
            </a:r>
            <a:r>
              <a:rPr lang="en-US" sz="2400" dirty="0">
                <a:solidFill>
                  <a:schemeClr val="tx1"/>
                </a:solidFill>
              </a:rPr>
              <a:t>Management System:  </a:t>
            </a:r>
            <a:r>
              <a:rPr lang="en-US" sz="2400" b="0" dirty="0" smtClean="0">
                <a:solidFill>
                  <a:schemeClr val="tx1"/>
                </a:solidFill>
              </a:rPr>
              <a:t>What Next ?</a:t>
            </a:r>
            <a:endParaRPr lang="en-US" sz="24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6" name="Rectangle 5"/>
          <p:cNvSpPr/>
          <p:nvPr/>
        </p:nvSpPr>
        <p:spPr>
          <a:xfrm>
            <a:off x="1769576" y="11390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378443" y="3797152"/>
            <a:ext cx="4502270" cy="35795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marR="0" lvl="0" indent="0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Light"/>
                <a:ea typeface="+mn-ea"/>
                <a:cs typeface="+mn-cs"/>
              </a:rPr>
              <a:t>Next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Light"/>
                <a:ea typeface="+mn-ea"/>
                <a:cs typeface="+mn-cs"/>
              </a:rPr>
              <a:t>Steps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Light"/>
              <a:ea typeface="+mn-ea"/>
              <a:cs typeface="+mn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0157840"/>
              </p:ext>
            </p:extLst>
          </p:nvPr>
        </p:nvGraphicFramePr>
        <p:xfrm>
          <a:off x="495946" y="1139023"/>
          <a:ext cx="8097864" cy="214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04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2296" y="822603"/>
            <a:ext cx="5195795" cy="3906152"/>
          </a:xfrm>
          <a:prstGeom prst="rect">
            <a:avLst/>
          </a:prstGeom>
        </p:spPr>
        <p:txBody>
          <a:bodyPr vert="horz" lIns="67547" tIns="33773" rIns="67547" bIns="33773" rtlCol="0">
            <a:noAutofit/>
          </a:bodyPr>
          <a:lstStyle>
            <a:lvl1pPr marL="253300" indent="-253300" algn="l" defTabSz="337734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None/>
              <a:defRPr sz="2000" b="0" i="0" kern="1200">
                <a:solidFill>
                  <a:srgbClr val="124191"/>
                </a:solidFill>
                <a:latin typeface="Nokia Pure Headline"/>
                <a:ea typeface="+mn-ea"/>
                <a:cs typeface="Nokia Pure Headline"/>
              </a:defRPr>
            </a:lvl1pPr>
            <a:lvl2pPr marL="548817" indent="-211084" algn="l" defTabSz="337734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600" b="0" i="0" kern="1200">
                <a:solidFill>
                  <a:srgbClr val="124191"/>
                </a:solidFill>
                <a:latin typeface="Nokia Pure Headline Light"/>
                <a:ea typeface="+mn-ea"/>
                <a:cs typeface="Nokia Pure Headline Light"/>
              </a:defRPr>
            </a:lvl2pPr>
            <a:lvl3pPr marL="844334" indent="-168867" algn="l" defTabSz="337734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600" b="0" i="0" kern="1200">
                <a:solidFill>
                  <a:srgbClr val="124191"/>
                </a:solidFill>
                <a:latin typeface="Nokia Pure Headline Light"/>
                <a:ea typeface="+mn-ea"/>
                <a:cs typeface="Nokia Pure Headline Light"/>
              </a:defRPr>
            </a:lvl3pPr>
            <a:lvl4pPr marL="1182068" indent="-168867" algn="l" defTabSz="337734" rtl="0" eaLnBrk="1" latinLnBrk="0" hangingPunct="1">
              <a:spcBef>
                <a:spcPct val="20000"/>
              </a:spcBef>
              <a:buClr>
                <a:srgbClr val="00C9FF"/>
              </a:buClr>
              <a:buFont typeface="Arial"/>
              <a:buChar char="•"/>
              <a:defRPr sz="1600" b="0" i="0" kern="1200">
                <a:solidFill>
                  <a:srgbClr val="124191"/>
                </a:solidFill>
                <a:latin typeface="Nokia Pure Headline Light"/>
                <a:ea typeface="+mn-ea"/>
                <a:cs typeface="Nokia Pure Headline Light"/>
              </a:defRPr>
            </a:lvl4pPr>
            <a:lvl5pPr marL="1519801" indent="-168867" algn="l" defTabSz="337734" rtl="0" eaLnBrk="1" latinLnBrk="0" hangingPunct="1">
              <a:spcBef>
                <a:spcPct val="20000"/>
              </a:spcBef>
              <a:buFont typeface="Arial"/>
              <a:buChar char="•"/>
              <a:defRPr sz="1500" b="0" i="0" kern="1200">
                <a:solidFill>
                  <a:srgbClr val="004191"/>
                </a:solidFill>
                <a:latin typeface="Nokia Pure Headline Light"/>
                <a:ea typeface="+mn-ea"/>
                <a:cs typeface="Nokia Pure Headline Light"/>
              </a:defRPr>
            </a:lvl5pPr>
            <a:lvl6pPr marL="1857535" indent="-168867" algn="l" defTabSz="337734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5269" indent="-168867" algn="l" defTabSz="337734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33002" indent="-168867" algn="l" defTabSz="337734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70736" indent="-168867" algn="l" defTabSz="337734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37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C9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Existing System </a:t>
            </a: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Limitations</a:t>
            </a:r>
            <a:endParaRPr lang="en-US" dirty="0">
              <a:solidFill>
                <a:schemeClr val="tx1"/>
              </a:solidFill>
              <a:latin typeface="Nokia Pure Text" panose="020B0504040602060303" pitchFamily="34" charset="0"/>
            </a:endParaRP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Problems in hand</a:t>
            </a:r>
            <a:endParaRPr lang="en-US" dirty="0">
              <a:solidFill>
                <a:schemeClr val="tx1"/>
              </a:solidFill>
              <a:latin typeface="Nokia Pure Text" panose="020B0504040602060303" pitchFamily="34" charset="0"/>
            </a:endParaRPr>
          </a:p>
          <a:p>
            <a:pPr marL="295517" lvl="1" indent="0">
              <a:buNone/>
            </a:pPr>
            <a:endParaRPr lang="en-US" noProof="0" dirty="0" smtClean="0">
              <a:solidFill>
                <a:schemeClr val="tx1"/>
              </a:solidFill>
              <a:latin typeface="Nokia Pure Text" panose="020B05040406020603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Proposed Solution</a:t>
            </a: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(Is There a) Need</a:t>
            </a: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Essential Ingredients</a:t>
            </a: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kia Pure Text" panose="020B0504040602060303" pitchFamily="34" charset="0"/>
              </a:rPr>
              <a:t>MRMS – High Level Components</a:t>
            </a: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kia Pure Text" panose="020B0504040602060303" pitchFamily="34" charset="0"/>
              </a:rPr>
              <a:t>MRMS – Process Flow</a:t>
            </a: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Nokia Pure Text" panose="020B0504040602060303" pitchFamily="34" charset="0"/>
              </a:rPr>
              <a:t>MRMS – </a:t>
            </a:r>
            <a:r>
              <a:rPr lang="en-US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Phases</a:t>
            </a:r>
            <a:endParaRPr lang="en-US" dirty="0">
              <a:solidFill>
                <a:schemeClr val="tx1"/>
              </a:solidFill>
              <a:latin typeface="Nokia Pure Text" panose="020B0504040602060303" pitchFamily="34" charset="0"/>
            </a:endParaRPr>
          </a:p>
          <a:p>
            <a:pPr marL="638417" lvl="1" indent="-342900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kia Pure Text" panose="020B0504040602060303" pitchFamily="34" charset="0"/>
              </a:rPr>
              <a:t>Benefits</a:t>
            </a:r>
            <a:r>
              <a:rPr lang="en-US" dirty="0" smtClean="0">
                <a:solidFill>
                  <a:schemeClr val="tx1"/>
                </a:solidFill>
                <a:latin typeface="Nokia Pure Text" panose="020B0504040602060303" pitchFamily="34" charset="0"/>
              </a:rPr>
              <a:t>, Limitations and Next Steps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kia Pure Text" panose="020B0504040602060303" pitchFamily="34" charset="0"/>
            </a:endParaRPr>
          </a:p>
          <a:p>
            <a:pPr marL="638417" lvl="1" indent="-342900">
              <a:buFont typeface="Arial" panose="020B0604020202020204" pitchFamily="34" charset="0"/>
              <a:buChar char="•"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kia Pure Text" panose="020B0504040602060303" pitchFamily="34" charset="0"/>
            </a:endParaRPr>
          </a:p>
          <a:p>
            <a:pPr marL="638417" lvl="1" indent="-342900">
              <a:buFont typeface="Arial" panose="020B0604020202020204" pitchFamily="34" charset="0"/>
              <a:buChar char="•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 </a:t>
            </a:r>
            <a:r>
              <a:rPr lang="en-US" b="0" dirty="0" smtClean="0"/>
              <a:t>Limitations</a:t>
            </a:r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6" name="Rectangle 5"/>
          <p:cNvSpPr/>
          <p:nvPr/>
        </p:nvSpPr>
        <p:spPr>
          <a:xfrm>
            <a:off x="1769576" y="11390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4620953"/>
              </p:ext>
            </p:extLst>
          </p:nvPr>
        </p:nvGraphicFramePr>
        <p:xfrm>
          <a:off x="411273" y="803679"/>
          <a:ext cx="83914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System: </a:t>
            </a:r>
            <a:r>
              <a:rPr lang="en-US" b="0" dirty="0" smtClean="0"/>
              <a:t>Problems in hand</a:t>
            </a:r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6" name="Rectangle 5"/>
          <p:cNvSpPr/>
          <p:nvPr/>
        </p:nvSpPr>
        <p:spPr>
          <a:xfrm>
            <a:off x="1769576" y="11390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13" name="Rectangle 12"/>
          <p:cNvSpPr/>
          <p:nvPr/>
        </p:nvSpPr>
        <p:spPr>
          <a:xfrm>
            <a:off x="307421" y="794235"/>
            <a:ext cx="8267410" cy="303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3304" tIns="26670" rIns="149352" bIns="26670" numCol="1" spcCol="1270" anchor="t" anchorCtr="0">
            <a:noAutofit/>
          </a:bodyPr>
          <a:lstStyle/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ever </a:t>
            </a:r>
            <a:r>
              <a:rPr lang="en-US" sz="1600" b="1" dirty="0">
                <a:solidFill>
                  <a:schemeClr val="tx1"/>
                </a:solidFill>
              </a:rPr>
              <a:t>increasing</a:t>
            </a:r>
            <a:r>
              <a:rPr lang="en-US" sz="1600" dirty="0">
                <a:solidFill>
                  <a:schemeClr val="tx1"/>
                </a:solidFill>
              </a:rPr>
              <a:t> Backlog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67" y="1206787"/>
            <a:ext cx="3259864" cy="2319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65" y="1206786"/>
            <a:ext cx="3246069" cy="2319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56032" y="3790296"/>
            <a:ext cx="8267410" cy="8356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3304" tIns="26670" rIns="149352" bIns="26670" numCol="1" spcCol="1270" anchor="t" anchorCtr="0">
            <a:noAutofit/>
          </a:bodyPr>
          <a:lstStyle/>
          <a:p>
            <a:pPr marL="285750" lvl="1" indent="-285750" algn="l" defTabSz="7112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Very high turn around time for implementation </a:t>
            </a:r>
          </a:p>
          <a:p>
            <a:pPr marL="623483" lvl="2" indent="-285750" defTabSz="7112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Construction of a Rule </a:t>
            </a:r>
            <a:r>
              <a:rPr lang="en-US" sz="1400" dirty="0">
                <a:solidFill>
                  <a:schemeClr val="tx1"/>
                </a:solidFill>
              </a:rPr>
              <a:t>takes </a:t>
            </a:r>
            <a:r>
              <a:rPr lang="en-US" sz="1400" b="1" dirty="0">
                <a:solidFill>
                  <a:schemeClr val="tx1"/>
                </a:solidFill>
              </a:rPr>
              <a:t>6-7 weeks </a:t>
            </a:r>
            <a:r>
              <a:rPr lang="en-US" sz="1400" dirty="0">
                <a:solidFill>
                  <a:schemeClr val="tx1"/>
                </a:solidFill>
              </a:rPr>
              <a:t>on </a:t>
            </a:r>
            <a:r>
              <a:rPr lang="en-US" sz="1400" dirty="0" smtClean="0">
                <a:solidFill>
                  <a:schemeClr val="tx1"/>
                </a:solidFill>
              </a:rPr>
              <a:t>average</a:t>
            </a:r>
          </a:p>
          <a:p>
            <a:pPr marL="623483" lvl="2" indent="-285750" defTabSz="7112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Development o</a:t>
            </a:r>
            <a:r>
              <a:rPr lang="en-US" sz="1400" kern="1200" dirty="0" smtClean="0">
                <a:solidFill>
                  <a:schemeClr val="tx1"/>
                </a:solidFill>
              </a:rPr>
              <a:t>utcome is often </a:t>
            </a:r>
            <a:r>
              <a:rPr lang="en-US" sz="1400" dirty="0" smtClean="0">
                <a:solidFill>
                  <a:schemeClr val="tx1"/>
                </a:solidFill>
              </a:rPr>
              <a:t>not good enough and </a:t>
            </a:r>
            <a:r>
              <a:rPr lang="en-US" sz="1400" dirty="0" smtClean="0">
                <a:solidFill>
                  <a:schemeClr val="tx1"/>
                </a:solidFill>
              </a:rPr>
              <a:t>a lot of </a:t>
            </a:r>
            <a:r>
              <a:rPr lang="en-US" sz="1400" dirty="0" smtClean="0">
                <a:solidFill>
                  <a:schemeClr val="tx1"/>
                </a:solidFill>
              </a:rPr>
              <a:t>cases </a:t>
            </a:r>
            <a:r>
              <a:rPr lang="en-US" sz="1400" dirty="0" smtClean="0">
                <a:solidFill>
                  <a:schemeClr val="tx1"/>
                </a:solidFill>
              </a:rPr>
              <a:t>require </a:t>
            </a:r>
            <a:r>
              <a:rPr lang="en-US" sz="1400" dirty="0" smtClean="0">
                <a:solidFill>
                  <a:schemeClr val="tx1"/>
                </a:solidFill>
              </a:rPr>
              <a:t>multiple cycles (or </a:t>
            </a:r>
            <a:r>
              <a:rPr lang="en-US" sz="1400" b="1" dirty="0" smtClean="0">
                <a:solidFill>
                  <a:schemeClr val="tx1"/>
                </a:solidFill>
              </a:rPr>
              <a:t>rework</a:t>
            </a:r>
            <a:r>
              <a:rPr lang="en-US" sz="1400" dirty="0" smtClean="0">
                <a:solidFill>
                  <a:schemeClr val="tx1"/>
                </a:solidFill>
              </a:rPr>
              <a:t>) before final acceptance</a:t>
            </a:r>
            <a:endParaRPr lang="en-US" sz="1400" kern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9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</a:t>
            </a:r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6" name="Rectangle 5"/>
          <p:cNvSpPr/>
          <p:nvPr/>
        </p:nvSpPr>
        <p:spPr>
          <a:xfrm>
            <a:off x="1769576" y="11390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9960844"/>
              </p:ext>
            </p:extLst>
          </p:nvPr>
        </p:nvGraphicFramePr>
        <p:xfrm>
          <a:off x="411273" y="803679"/>
          <a:ext cx="847700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7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859" y="165160"/>
            <a:ext cx="8229600" cy="771757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Map Rules Management System:  </a:t>
            </a:r>
            <a:r>
              <a:rPr lang="en-US" sz="2400" b="0" dirty="0" smtClean="0">
                <a:solidFill>
                  <a:schemeClr val="tx1"/>
                </a:solidFill>
              </a:rPr>
              <a:t>High Level Components</a:t>
            </a:r>
            <a:endParaRPr lang="en-US" sz="2400" b="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4728" y="1126021"/>
            <a:ext cx="3966199" cy="1458854"/>
            <a:chOff x="249063" y="527621"/>
            <a:chExt cx="3966199" cy="1458854"/>
          </a:xfrm>
        </p:grpSpPr>
        <p:sp>
          <p:nvSpPr>
            <p:cNvPr id="20" name="Rectangle 19"/>
            <p:cNvSpPr/>
            <p:nvPr/>
          </p:nvSpPr>
          <p:spPr>
            <a:xfrm>
              <a:off x="249063" y="527621"/>
              <a:ext cx="3966199" cy="145885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49063" y="527621"/>
              <a:ext cx="3966199" cy="1458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9512" tIns="64770" rIns="64770" bIns="64770" numCol="1" spcCol="1270" anchor="t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rgbClr val="FFFFFF"/>
                  </a:solidFill>
                </a:rPr>
                <a:t>Rules Studio - Authoring</a:t>
              </a:r>
              <a:endParaRPr lang="en-US" sz="1700" kern="1200" dirty="0" smtClean="0">
                <a:solidFill>
                  <a:srgbClr val="FFFFFF"/>
                </a:solidFill>
              </a:endParaRP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>
                  <a:solidFill>
                    <a:srgbClr val="FFFFFF"/>
                  </a:solidFill>
                </a:rPr>
                <a:t>Lightweight web app</a:t>
              </a: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>
                  <a:solidFill>
                    <a:srgbClr val="FFFFFF"/>
                  </a:solidFill>
                </a:rPr>
                <a:t>Highly customized for the task</a:t>
              </a:r>
              <a:endParaRPr lang="en-US" sz="1300" kern="1200" dirty="0">
                <a:solidFill>
                  <a:srgbClr val="FFFFFF"/>
                </a:solidFill>
              </a:endParaRP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Professional UX</a:t>
              </a:r>
              <a:endParaRPr lang="en-US" sz="1300" kern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92135" y="1126021"/>
            <a:ext cx="3966199" cy="1458854"/>
            <a:chOff x="4606470" y="527621"/>
            <a:chExt cx="3966199" cy="1458854"/>
          </a:xfrm>
        </p:grpSpPr>
        <p:sp>
          <p:nvSpPr>
            <p:cNvPr id="18" name="Rectangle 17"/>
            <p:cNvSpPr/>
            <p:nvPr/>
          </p:nvSpPr>
          <p:spPr>
            <a:xfrm>
              <a:off x="4606470" y="527621"/>
              <a:ext cx="3966199" cy="145885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4606470" y="527621"/>
              <a:ext cx="3966199" cy="1458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9512" tIns="64770" rIns="64770" bIns="64770" numCol="1" spcCol="1270" anchor="t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rgbClr val="FFFFFF"/>
                  </a:solidFill>
                </a:rPr>
                <a:t>Rules Repository</a:t>
              </a:r>
              <a:endParaRPr lang="en-US" sz="1700" kern="1200" dirty="0">
                <a:solidFill>
                  <a:srgbClr val="FFFFFF"/>
                </a:solidFill>
              </a:endParaRP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Rules for multiple layers</a:t>
              </a:r>
              <a:endParaRPr lang="en-US" sz="1300" kern="1200" dirty="0">
                <a:solidFill>
                  <a:srgbClr val="FFFFFF"/>
                </a:solidFill>
              </a:endParaRP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Version managed</a:t>
              </a: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Simple JSON schema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4728" y="3044353"/>
            <a:ext cx="3966199" cy="1458854"/>
            <a:chOff x="249063" y="2445953"/>
            <a:chExt cx="3966199" cy="1458854"/>
          </a:xfrm>
        </p:grpSpPr>
        <p:sp>
          <p:nvSpPr>
            <p:cNvPr id="16" name="Rectangle 15"/>
            <p:cNvSpPr/>
            <p:nvPr/>
          </p:nvSpPr>
          <p:spPr>
            <a:xfrm>
              <a:off x="249063" y="2445953"/>
              <a:ext cx="3966199" cy="145885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49063" y="2445953"/>
              <a:ext cx="3966199" cy="1458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9512" tIns="64770" rIns="64770" bIns="64770" numCol="1" spcCol="1270" anchor="t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rgbClr val="FFFFFF"/>
                  </a:solidFill>
                </a:rPr>
                <a:t>Rules Studio - Visualization</a:t>
              </a:r>
              <a:endParaRPr lang="en-US" sz="1700" kern="1200" dirty="0" smtClean="0">
                <a:solidFill>
                  <a:srgbClr val="FFFFFF"/>
                </a:solidFill>
              </a:endParaRP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>
                  <a:solidFill>
                    <a:srgbClr val="FFFFFF"/>
                  </a:solidFill>
                </a:rPr>
                <a:t>Lightweight </a:t>
              </a:r>
              <a:r>
                <a:rPr lang="en-US" dirty="0" smtClean="0">
                  <a:solidFill>
                    <a:srgbClr val="FFFFFF"/>
                  </a:solidFill>
                </a:rPr>
                <a:t>Open Layer based web app</a:t>
              </a: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Color coded guided tools for users to quickly analyze and save results</a:t>
              </a:r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Enables Self-test 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92135" y="3044353"/>
            <a:ext cx="3966199" cy="1458854"/>
            <a:chOff x="4606470" y="2445953"/>
            <a:chExt cx="3966199" cy="1458854"/>
          </a:xfrm>
        </p:grpSpPr>
        <p:sp>
          <p:nvSpPr>
            <p:cNvPr id="14" name="Rectangle 13"/>
            <p:cNvSpPr/>
            <p:nvPr/>
          </p:nvSpPr>
          <p:spPr>
            <a:xfrm>
              <a:off x="4606470" y="2445953"/>
              <a:ext cx="3966199" cy="145885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4606470" y="2445953"/>
              <a:ext cx="3966199" cy="1458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9512" tIns="64770" rIns="64770" bIns="64770" numCol="1" spcCol="1270" anchor="t" anchorCtr="0">
              <a:noAutofit/>
            </a:bodyPr>
            <a:lstStyle/>
            <a:p>
              <a:pPr lvl="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rgbClr val="FFFFFF"/>
                  </a:solidFill>
                </a:rPr>
                <a:t>Rule Engine</a:t>
              </a:r>
              <a:endParaRPr lang="en-US" sz="1700" kern="1200" dirty="0">
                <a:solidFill>
                  <a:srgbClr val="FFFFFF"/>
                </a:solidFill>
              </a:endParaRP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Executes Rules</a:t>
              </a: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FFFFFF"/>
                  </a:solidFill>
                </a:rPr>
                <a:t>Enables both SLV and XLV</a:t>
              </a:r>
            </a:p>
            <a:p>
              <a:pPr marL="114300" lvl="1" indent="-11430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>
                  <a:solidFill>
                    <a:srgbClr val="FFFFFF"/>
                  </a:solidFill>
                </a:rPr>
                <a:t>A Cloud base solution ( ? )</a:t>
              </a:r>
              <a:endParaRPr lang="en-US" sz="1300" kern="12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67" y="2975031"/>
            <a:ext cx="976774" cy="1270965"/>
          </a:xfrm>
          <a:prstGeom prst="rect">
            <a:avLst/>
          </a:prstGeom>
        </p:spPr>
      </p:pic>
      <p:pic>
        <p:nvPicPr>
          <p:cNvPr id="25" name="Picture 2" descr="http://www.3a-strategy.com/news/pentaho-kettle-based-rule-engine-for-currency/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94" y="2975030"/>
            <a:ext cx="976776" cy="1270965"/>
          </a:xfrm>
          <a:prstGeom prst="rect">
            <a:avLst/>
          </a:prstGeom>
          <a:solidFill>
            <a:schemeClr val="bg1"/>
          </a:solidFill>
          <a:ln>
            <a:solidFill>
              <a:srgbClr val="010B1E"/>
            </a:solidFill>
          </a:ln>
        </p:spPr>
      </p:pic>
      <p:sp>
        <p:nvSpPr>
          <p:cNvPr id="26" name="Can 25"/>
          <p:cNvSpPr/>
          <p:nvPr/>
        </p:nvSpPr>
        <p:spPr>
          <a:xfrm>
            <a:off x="4623695" y="1056699"/>
            <a:ext cx="976776" cy="1301409"/>
          </a:xfrm>
          <a:prstGeom prst="can">
            <a:avLst/>
          </a:prstGeom>
          <a:pattFill prst="pct90">
            <a:fgClr>
              <a:srgbClr val="C89800"/>
            </a:fgClr>
            <a:bgClr>
              <a:schemeClr val="bg1"/>
            </a:bgClr>
          </a:pattFill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Nokia Pure Headline"/>
              </a:rPr>
              <a:t>Rule Repository</a:t>
            </a:r>
            <a:endParaRPr lang="en-US" sz="800" b="1" dirty="0">
              <a:solidFill>
                <a:srgbClr val="FFFFFF"/>
              </a:solidFill>
              <a:latin typeface="Nokia Pure Headlin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b="17455"/>
          <a:stretch/>
        </p:blipFill>
        <p:spPr>
          <a:xfrm>
            <a:off x="285667" y="1056698"/>
            <a:ext cx="976775" cy="1301409"/>
          </a:xfrm>
          <a:prstGeom prst="rect">
            <a:avLst/>
          </a:prstGeom>
          <a:ln>
            <a:solidFill>
              <a:srgbClr val="010B1E"/>
            </a:solidFill>
          </a:ln>
        </p:spPr>
      </p:pic>
    </p:spTree>
    <p:extLst>
      <p:ext uri="{BB962C8B-B14F-4D97-AF65-F5344CB8AC3E}">
        <p14:creationId xmlns:p14="http://schemas.microsoft.com/office/powerpoint/2010/main" val="4407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49857" y="628153"/>
            <a:ext cx="7975159" cy="2554345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endParaRPr lang="en-US" dirty="0">
              <a:latin typeface="Nokia Pure Headline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49856" y="3164374"/>
            <a:ext cx="7975159" cy="1797481"/>
          </a:xfrm>
          <a:prstGeom prst="rect">
            <a:avLst/>
          </a:prstGeom>
          <a:solidFill>
            <a:schemeClr val="accent4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endParaRPr lang="en-US" dirty="0">
              <a:latin typeface="Nokia Pure Headli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436" y="-283467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err="1" smtClean="0">
              <a:latin typeface="Nokia Pure Text Light"/>
              <a:cs typeface="Nokia Pure Text Light"/>
            </a:endParaRPr>
          </a:p>
        </p:txBody>
      </p:sp>
      <p:sp>
        <p:nvSpPr>
          <p:cNvPr id="243" name="Title 2"/>
          <p:cNvSpPr txBox="1">
            <a:spLocks/>
          </p:cNvSpPr>
          <p:nvPr/>
        </p:nvSpPr>
        <p:spPr>
          <a:xfrm>
            <a:off x="248859" y="172158"/>
            <a:ext cx="8229600" cy="771757"/>
          </a:xfrm>
          <a:prstGeom prst="rect">
            <a:avLst/>
          </a:prstGeom>
        </p:spPr>
        <p:txBody>
          <a:bodyPr vert="horz" lIns="67547" tIns="33773" rIns="67547" bIns="33773" rtlCol="0" anchor="t">
            <a:noAutofit/>
          </a:bodyPr>
          <a:lstStyle>
            <a:lvl1pPr algn="l" defTabSz="337734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124191"/>
                </a:solidFill>
                <a:latin typeface="Nokia Pure Text"/>
                <a:ea typeface="+mj-ea"/>
                <a:cs typeface="Nokia Pure Text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Map Rules Management System:  </a:t>
            </a:r>
            <a:r>
              <a:rPr lang="en-US" sz="2000" b="0" dirty="0">
                <a:solidFill>
                  <a:schemeClr val="tx1"/>
                </a:solidFill>
              </a:rPr>
              <a:t>Components Interaction </a:t>
            </a:r>
            <a:r>
              <a:rPr lang="en-US" sz="2000" b="0" dirty="0" smtClean="0">
                <a:solidFill>
                  <a:schemeClr val="tx1"/>
                </a:solidFill>
              </a:rPr>
              <a:t>Diagram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08562" y="929706"/>
            <a:ext cx="1005241" cy="1216430"/>
            <a:chOff x="1932392" y="1609810"/>
            <a:chExt cx="1484984" cy="2528236"/>
          </a:xfrm>
        </p:grpSpPr>
        <p:grpSp>
          <p:nvGrpSpPr>
            <p:cNvPr id="239" name="Group 238"/>
            <p:cNvGrpSpPr/>
            <p:nvPr/>
          </p:nvGrpSpPr>
          <p:grpSpPr>
            <a:xfrm>
              <a:off x="1932392" y="1609810"/>
              <a:ext cx="1484984" cy="2528236"/>
              <a:chOff x="4706589" y="1648188"/>
              <a:chExt cx="2113782" cy="3152116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4940800" y="1648188"/>
                <a:ext cx="1879571" cy="3065946"/>
              </a:xfrm>
              <a:prstGeom prst="roundRect">
                <a:avLst>
                  <a:gd name="adj" fmla="val 4493"/>
                </a:avLst>
              </a:prstGeom>
              <a:solidFill>
                <a:srgbClr val="C1D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47" tIns="33773" rIns="67547" bIns="33773" rtlCol="0" anchor="ctr"/>
              <a:lstStyle/>
              <a:p>
                <a:pPr algn="ctr"/>
                <a:r>
                  <a:rPr lang="en-US" sz="700" dirty="0" smtClean="0">
                    <a:solidFill>
                      <a:srgbClr val="FFFFFF"/>
                    </a:solidFill>
                    <a:latin typeface="Nokia Pure Headline"/>
                  </a:rPr>
                  <a:t>a</a:t>
                </a:r>
                <a:endParaRPr lang="en-US" sz="700" dirty="0">
                  <a:solidFill>
                    <a:srgbClr val="FFFFFF"/>
                  </a:solidFill>
                  <a:latin typeface="Nokia Pure Headline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706589" y="4580648"/>
                <a:ext cx="388885" cy="216989"/>
              </a:xfrm>
              <a:prstGeom prst="ellipse">
                <a:avLst/>
              </a:prstGeom>
              <a:solidFill>
                <a:srgbClr val="1241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5790820" y="3770754"/>
                <a:ext cx="104099" cy="1955002"/>
              </a:xfrm>
              <a:prstGeom prst="rect">
                <a:avLst/>
              </a:prstGeom>
              <a:solidFill>
                <a:srgbClr val="1241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67547" tIns="33773" rIns="67547" bIns="33773" rtlCol="0" anchor="ctr"/>
              <a:lstStyle/>
              <a:p>
                <a:pPr algn="ctr"/>
                <a:endParaRPr lang="fi-FI" sz="200" dirty="0">
                  <a:solidFill>
                    <a:srgbClr val="FFFFFF"/>
                  </a:solidFill>
                  <a:latin typeface="Nokia Pure Headline"/>
                </a:endParaRPr>
              </a:p>
            </p:txBody>
          </p:sp>
          <p:sp>
            <p:nvSpPr>
              <p:cNvPr id="143" name="Can 142"/>
              <p:cNvSpPr/>
              <p:nvPr/>
            </p:nvSpPr>
            <p:spPr>
              <a:xfrm>
                <a:off x="5338955" y="2274636"/>
                <a:ext cx="1067328" cy="508440"/>
              </a:xfrm>
              <a:prstGeom prst="can">
                <a:avLst/>
              </a:prstGeom>
              <a:solidFill>
                <a:schemeClr val="tx1"/>
              </a:solidFill>
              <a:ln w="31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47" tIns="33773" rIns="67547" bIns="33773" rtlCol="0" anchor="ctr"/>
              <a:lstStyle/>
              <a:p>
                <a:pPr algn="ctr"/>
                <a:r>
                  <a:rPr lang="en-US" sz="800" dirty="0" err="1" smtClean="0">
                    <a:solidFill>
                      <a:srgbClr val="FFFFFF"/>
                    </a:solidFill>
                    <a:latin typeface="Nokia Pure Headline"/>
                  </a:rPr>
                  <a:t>Carto</a:t>
                </a:r>
                <a:endParaRPr lang="en-US" sz="800" dirty="0">
                  <a:solidFill>
                    <a:srgbClr val="FFFFFF"/>
                  </a:solidFill>
                  <a:latin typeface="Nokia Pure Headline"/>
                </a:endParaRPr>
              </a:p>
            </p:txBody>
          </p:sp>
          <p:sp>
            <p:nvSpPr>
              <p:cNvPr id="144" name="Can 143"/>
              <p:cNvSpPr/>
              <p:nvPr/>
            </p:nvSpPr>
            <p:spPr>
              <a:xfrm>
                <a:off x="5338955" y="2893349"/>
                <a:ext cx="1067328" cy="508440"/>
              </a:xfrm>
              <a:prstGeom prst="can">
                <a:avLst/>
              </a:prstGeom>
              <a:solidFill>
                <a:srgbClr val="124191"/>
              </a:solidFill>
              <a:ln w="31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47" tIns="33773" rIns="67547" bIns="33773" rtlCol="0" anchor="ctr"/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Nokia Pure Headline"/>
                  </a:rPr>
                  <a:t>Places</a:t>
                </a: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338955" y="3516058"/>
                <a:ext cx="1067328" cy="508440"/>
              </a:xfrm>
              <a:prstGeom prst="can">
                <a:avLst/>
              </a:prstGeom>
              <a:solidFill>
                <a:srgbClr val="124191"/>
              </a:solidFill>
              <a:ln w="31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47" tIns="33773" rIns="67547" bIns="33773" rtlCol="0" anchor="ctr"/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Nokia Pure Headline"/>
                  </a:rPr>
                  <a:t>NG</a:t>
                </a:r>
                <a:endParaRPr lang="en-US" sz="800" dirty="0">
                  <a:solidFill>
                    <a:srgbClr val="FFFFFF"/>
                  </a:solidFill>
                  <a:latin typeface="Nokia Pure Headline"/>
                </a:endParaRPr>
              </a:p>
            </p:txBody>
          </p:sp>
          <p:sp>
            <p:nvSpPr>
              <p:cNvPr id="146" name="Can 145"/>
              <p:cNvSpPr/>
              <p:nvPr/>
            </p:nvSpPr>
            <p:spPr>
              <a:xfrm>
                <a:off x="5338955" y="4142239"/>
                <a:ext cx="1067328" cy="508440"/>
              </a:xfrm>
              <a:prstGeom prst="can">
                <a:avLst/>
              </a:prstGeom>
              <a:solidFill>
                <a:srgbClr val="124191"/>
              </a:solidFill>
              <a:ln w="31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47" tIns="33773" rIns="67547" bIns="33773" rtlCol="0" anchor="ctr"/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latin typeface="Nokia Pure Headline"/>
                  </a:rPr>
                  <a:t>TBD</a:t>
                </a:r>
                <a:endParaRPr lang="en-US" sz="800" dirty="0">
                  <a:solidFill>
                    <a:srgbClr val="FFFFFF"/>
                  </a:solidFill>
                  <a:latin typeface="Nokia Pure Headline"/>
                </a:endParaRPr>
              </a:p>
            </p:txBody>
          </p:sp>
        </p:grpSp>
        <p:sp>
          <p:nvSpPr>
            <p:cNvPr id="68" name="Can 67"/>
            <p:cNvSpPr/>
            <p:nvPr/>
          </p:nvSpPr>
          <p:spPr>
            <a:xfrm>
              <a:off x="2376645" y="1609810"/>
              <a:ext cx="749824" cy="407807"/>
            </a:xfrm>
            <a:prstGeom prst="can">
              <a:avLst/>
            </a:prstGeom>
            <a:solidFill>
              <a:schemeClr val="tx1"/>
            </a:solidFill>
            <a:ln w="3175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547" tIns="33773" rIns="67547" bIns="33773" rtlCol="0" anchor="ctr"/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  <a:latin typeface="Nokia Pure Headline"/>
                </a:rPr>
                <a:t>RMOB</a:t>
              </a:r>
              <a:endParaRPr lang="en-US" sz="800" dirty="0">
                <a:solidFill>
                  <a:srgbClr val="FFFFFF"/>
                </a:solidFill>
                <a:latin typeface="Nokia Pure Headline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6564" y="834771"/>
            <a:ext cx="783799" cy="929571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122" idx="3"/>
          </p:cNvCxnSpPr>
          <p:nvPr/>
        </p:nvCxnSpPr>
        <p:spPr>
          <a:xfrm>
            <a:off x="1637811" y="1426541"/>
            <a:ext cx="2344397" cy="1499539"/>
          </a:xfrm>
          <a:prstGeom prst="bentConnector3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37811" y="1060648"/>
            <a:ext cx="2242956" cy="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804086" y="1042278"/>
            <a:ext cx="2102478" cy="8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flipV="1">
            <a:off x="4730545" y="1426541"/>
            <a:ext cx="2176019" cy="14995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2" descr="http://www.3a-strategy.com/news/pentaho-kettle-based-rule-engine-for-currency/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54" y="3725710"/>
            <a:ext cx="765691" cy="790724"/>
          </a:xfrm>
          <a:prstGeom prst="rect">
            <a:avLst/>
          </a:prstGeom>
          <a:solidFill>
            <a:schemeClr val="bg1"/>
          </a:solidFill>
          <a:ln>
            <a:solidFill>
              <a:srgbClr val="010B1E"/>
            </a:solidFill>
          </a:ln>
        </p:spPr>
      </p:pic>
      <p:sp>
        <p:nvSpPr>
          <p:cNvPr id="121" name="Can 120"/>
          <p:cNvSpPr/>
          <p:nvPr/>
        </p:nvSpPr>
        <p:spPr>
          <a:xfrm>
            <a:off x="3947062" y="2472058"/>
            <a:ext cx="808352" cy="1083926"/>
          </a:xfrm>
          <a:prstGeom prst="can">
            <a:avLst/>
          </a:prstGeom>
          <a:pattFill prst="pct90">
            <a:fgClr>
              <a:srgbClr val="C89800"/>
            </a:fgClr>
            <a:bgClr>
              <a:schemeClr val="bg1"/>
            </a:bgClr>
          </a:pattFill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Nokia Pure Headline"/>
              </a:rPr>
              <a:t>Rules Repository</a:t>
            </a:r>
            <a:endParaRPr lang="en-US" sz="1000" b="1" dirty="0">
              <a:solidFill>
                <a:schemeClr val="tx1"/>
              </a:solidFill>
              <a:latin typeface="Nokia Pure Headline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b="17455"/>
          <a:stretch/>
        </p:blipFill>
        <p:spPr>
          <a:xfrm>
            <a:off x="749505" y="834772"/>
            <a:ext cx="888306" cy="1183537"/>
          </a:xfrm>
          <a:prstGeom prst="rect">
            <a:avLst/>
          </a:prstGeom>
          <a:ln>
            <a:solidFill>
              <a:srgbClr val="010B1E"/>
            </a:solidFill>
          </a:ln>
        </p:spPr>
      </p:pic>
      <p:sp>
        <p:nvSpPr>
          <p:cNvPr id="123" name="TextBox 122"/>
          <p:cNvSpPr txBox="1"/>
          <p:nvPr/>
        </p:nvSpPr>
        <p:spPr>
          <a:xfrm>
            <a:off x="3641644" y="2125849"/>
            <a:ext cx="1391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okia Pure Text Light"/>
                <a:cs typeface="Nokia Pure Text Light"/>
              </a:rPr>
              <a:t>Layers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97867" y="2070848"/>
            <a:ext cx="1391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cs typeface="Nokia Pure Text Light"/>
              </a:rPr>
              <a:t>Rules Studio – Authoring </a:t>
            </a:r>
            <a:endParaRPr lang="en-US" sz="800" b="1" dirty="0" smtClean="0">
              <a:latin typeface="Nokia Pure Text Light"/>
              <a:cs typeface="Nokia Pure Text Ligh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55447" y="4483010"/>
            <a:ext cx="1391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okia Pure Text Light"/>
                <a:cs typeface="Nokia Pure Text Light"/>
              </a:rPr>
              <a:t>Rules Engine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74658" y="1793459"/>
            <a:ext cx="1447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cs typeface="Nokia Pure Text Light"/>
              </a:rPr>
              <a:t>Rules Studio – Visualization</a:t>
            </a:r>
            <a:endParaRPr lang="en-US" sz="800" b="1" dirty="0" smtClean="0">
              <a:latin typeface="Nokia Pure Text Light"/>
              <a:cs typeface="Nokia Pure Text Light"/>
            </a:endParaRPr>
          </a:p>
        </p:txBody>
      </p:sp>
      <p:sp>
        <p:nvSpPr>
          <p:cNvPr id="69" name="Curved Up Ribbon 68"/>
          <p:cNvSpPr/>
          <p:nvPr/>
        </p:nvSpPr>
        <p:spPr>
          <a:xfrm>
            <a:off x="682016" y="3720547"/>
            <a:ext cx="1402840" cy="725080"/>
          </a:xfrm>
          <a:prstGeom prst="ellipseRibbon2">
            <a:avLst/>
          </a:prstGeom>
          <a:solidFill>
            <a:schemeClr val="accent6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47" tIns="33773" rIns="67547" bIns="33773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Nokia Pure Headline"/>
              </a:rPr>
              <a:t>Legacy Validation Framework</a:t>
            </a:r>
            <a:endParaRPr lang="en-US" sz="900" dirty="0">
              <a:solidFill>
                <a:schemeClr val="tx1"/>
              </a:solidFill>
              <a:latin typeface="Nokia Pure Headline"/>
            </a:endParaRPr>
          </a:p>
        </p:txBody>
      </p:sp>
      <p:cxnSp>
        <p:nvCxnSpPr>
          <p:cNvPr id="128" name="Elbow Connector 127"/>
          <p:cNvCxnSpPr>
            <a:stCxn id="69" idx="3"/>
          </p:cNvCxnSpPr>
          <p:nvPr/>
        </p:nvCxnSpPr>
        <p:spPr>
          <a:xfrm flipV="1">
            <a:off x="1909501" y="3290172"/>
            <a:ext cx="2037561" cy="843897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6967122" y="3265330"/>
            <a:ext cx="888307" cy="928862"/>
          </a:xfrm>
          <a:prstGeom prst="rect">
            <a:avLst/>
          </a:prstGeom>
          <a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91" name="Elbow Connector 90"/>
          <p:cNvCxnSpPr/>
          <p:nvPr/>
        </p:nvCxnSpPr>
        <p:spPr>
          <a:xfrm>
            <a:off x="4769785" y="3290172"/>
            <a:ext cx="2136779" cy="26581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722389" y="4174432"/>
            <a:ext cx="1391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Nokia Pure Text Light"/>
                <a:cs typeface="Nokia Pure Text Light"/>
              </a:rPr>
              <a:t>XLV System</a:t>
            </a:r>
          </a:p>
        </p:txBody>
      </p:sp>
      <p:cxnSp>
        <p:nvCxnSpPr>
          <p:cNvPr id="104" name="Straight Arrow Connector 103"/>
          <p:cNvCxnSpPr>
            <a:stCxn id="121" idx="3"/>
            <a:endCxn id="97" idx="0"/>
          </p:cNvCxnSpPr>
          <p:nvPr/>
        </p:nvCxnSpPr>
        <p:spPr>
          <a:xfrm flipH="1">
            <a:off x="4347700" y="3555984"/>
            <a:ext cx="3538" cy="169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626628" y="566128"/>
            <a:ext cx="374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Nokia Pure Text Light"/>
                <a:cs typeface="Nokia Pure Text Light"/>
              </a:rPr>
              <a:t>Rules Authoring and </a:t>
            </a:r>
            <a:r>
              <a:rPr lang="en-US" sz="1400" b="1" dirty="0">
                <a:solidFill>
                  <a:schemeClr val="bg1"/>
                </a:solidFill>
                <a:latin typeface="Nokia Pure Text Light"/>
                <a:cs typeface="Nokia Pure Text Light"/>
              </a:rPr>
              <a:t>D</a:t>
            </a:r>
            <a:r>
              <a:rPr lang="en-US" sz="1400" b="1" dirty="0" smtClean="0">
                <a:solidFill>
                  <a:schemeClr val="bg1"/>
                </a:solidFill>
                <a:latin typeface="Nokia Pure Text Light"/>
                <a:cs typeface="Nokia Pure Text Light"/>
              </a:rPr>
              <a:t>ecision </a:t>
            </a:r>
            <a:r>
              <a:rPr lang="en-US" sz="1400" b="1" dirty="0">
                <a:solidFill>
                  <a:schemeClr val="bg1"/>
                </a:solidFill>
                <a:latin typeface="Nokia Pure Text Light"/>
                <a:cs typeface="Nokia Pure Text Light"/>
              </a:rPr>
              <a:t>V</a:t>
            </a:r>
            <a:r>
              <a:rPr lang="en-US" sz="1400" b="1" dirty="0" smtClean="0">
                <a:solidFill>
                  <a:schemeClr val="bg1"/>
                </a:solidFill>
                <a:latin typeface="Nokia Pure Text Light"/>
                <a:cs typeface="Nokia Pure Text Light"/>
              </a:rPr>
              <a:t>alidation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82342" y="4706543"/>
            <a:ext cx="297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Nokia Pure Text Light"/>
                <a:cs typeface="Nokia Pure Text Light"/>
              </a:rPr>
              <a:t>Rules Integration/Publish/Deploy</a:t>
            </a:r>
          </a:p>
        </p:txBody>
      </p:sp>
    </p:spTree>
    <p:extLst>
      <p:ext uri="{BB962C8B-B14F-4D97-AF65-F5344CB8AC3E}">
        <p14:creationId xmlns:p14="http://schemas.microsoft.com/office/powerpoint/2010/main" val="20262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70338" y="4829314"/>
            <a:ext cx="8074666" cy="285847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Sprint 1 Review  |  Core 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-1383297" y="2399690"/>
            <a:ext cx="5157337" cy="35795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marR="0" lvl="0" indent="0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100" kern="0" dirty="0" smtClean="0">
                <a:solidFill>
                  <a:srgbClr val="FFFFFF"/>
                </a:solidFill>
                <a:latin typeface="Nokia Pure Headline Light"/>
              </a:rPr>
              <a:t>Process Flow</a:t>
            </a:r>
            <a:endParaRPr kumimoji="0" 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Light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1" y="0"/>
            <a:ext cx="7565487" cy="5143500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 rot="16200000">
            <a:off x="-1714238" y="2122925"/>
            <a:ext cx="4641022" cy="771757"/>
          </a:xfrm>
          <a:prstGeom prst="rect">
            <a:avLst/>
          </a:prstGeom>
        </p:spPr>
        <p:txBody>
          <a:bodyPr vert="horz" lIns="67547" tIns="33773" rIns="67547" bIns="33773" rtlCol="0" anchor="t">
            <a:noAutofit/>
          </a:bodyPr>
          <a:lstStyle>
            <a:lvl1pPr algn="l" defTabSz="337734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rgbClr val="124191"/>
                </a:solidFill>
                <a:latin typeface="Nokia Pure Text"/>
                <a:ea typeface="+mj-ea"/>
                <a:cs typeface="Nokia Pure Text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Map Rules Management System:  </a:t>
            </a:r>
            <a:r>
              <a:rPr lang="en-US" sz="2400" b="0" dirty="0" smtClean="0">
                <a:solidFill>
                  <a:schemeClr val="tx1"/>
                </a:solidFill>
              </a:rPr>
              <a:t>Process Flow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Map </a:t>
            </a:r>
            <a:r>
              <a:rPr lang="en-US" sz="2400" dirty="0" smtClean="0">
                <a:solidFill>
                  <a:schemeClr val="tx1"/>
                </a:solidFill>
              </a:rPr>
              <a:t>Rules </a:t>
            </a:r>
            <a:r>
              <a:rPr lang="en-US" sz="2400" dirty="0">
                <a:solidFill>
                  <a:schemeClr val="tx1"/>
                </a:solidFill>
              </a:rPr>
              <a:t>Management System:  </a:t>
            </a:r>
            <a:r>
              <a:rPr lang="en-US" sz="2400" b="0" dirty="0" smtClean="0">
                <a:solidFill>
                  <a:schemeClr val="tx1"/>
                </a:solidFill>
              </a:rPr>
              <a:t>Phases</a:t>
            </a:r>
            <a:endParaRPr lang="en-US" sz="24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© 2015 HERE  | 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Core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cs typeface="Nokia Pure Headline Light"/>
              </a:rPr>
              <a:t>Map Systems  |  Company confidential </a:t>
            </a:r>
            <a:endParaRPr lang="en-GB" dirty="0" smtClean="0">
              <a:solidFill>
                <a:srgbClr val="00C9FF"/>
              </a:solidFill>
              <a:cs typeface="Nokia Pure Headlin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7176" y="986623"/>
            <a:ext cx="7033192" cy="7493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Increase efficiency of map-making through better process and technology</a:t>
            </a:r>
            <a:endParaRPr lang="en-US" sz="2100" kern="12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70865671"/>
              </p:ext>
            </p:extLst>
          </p:nvPr>
        </p:nvGraphicFramePr>
        <p:xfrm>
          <a:off x="256031" y="798163"/>
          <a:ext cx="8508261" cy="3967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3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RE Powerpoint Presentation Template_Jan2014">
  <a:themeElements>
    <a:clrScheme name="Custom 2">
      <a:dk1>
        <a:srgbClr val="124191"/>
      </a:dk1>
      <a:lt1>
        <a:srgbClr val="FFFFFF"/>
      </a:lt1>
      <a:dk2>
        <a:srgbClr val="FFFFFF"/>
      </a:dk2>
      <a:lt2>
        <a:srgbClr val="FFFFFF"/>
      </a:lt2>
      <a:accent1>
        <a:srgbClr val="124191"/>
      </a:accent1>
      <a:accent2>
        <a:srgbClr val="00C9FF"/>
      </a:accent2>
      <a:accent3>
        <a:srgbClr val="5CEA00"/>
      </a:accent3>
      <a:accent4>
        <a:srgbClr val="FF3255"/>
      </a:accent4>
      <a:accent5>
        <a:srgbClr val="BEC8D2"/>
      </a:accent5>
      <a:accent6>
        <a:srgbClr val="FFFFFF"/>
      </a:accent6>
      <a:hlink>
        <a:srgbClr val="00C9FF"/>
      </a:hlink>
      <a:folHlink>
        <a:srgbClr val="00C9FF"/>
      </a:folHlink>
    </a:clrScheme>
    <a:fontScheme name="Office 2">
      <a:majorFont>
        <a:latin typeface="Nokia Pure Text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okia Pure Text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4191"/>
        </a:solidFill>
        <a:ln>
          <a:noFill/>
        </a:ln>
      </a:spPr>
      <a:bodyPr lIns="67547" tIns="33773" rIns="67547" bIns="33773" anchor="ctr"/>
      <a:lstStyle>
        <a:defPPr algn="ctr">
          <a:defRPr dirty="0">
            <a:latin typeface="Nokia Pure Headline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latin typeface="Nokia Pure Text Light"/>
            <a:cs typeface="Nokia Pure Text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AE697C330DE34989A236B13BC5D122" ma:contentTypeVersion="1" ma:contentTypeDescription="Create a new document." ma:contentTypeScope="" ma:versionID="11ca967e1596571ea6cf0637a9aa9706">
  <xsd:schema xmlns:xsd="http://www.w3.org/2001/XMLSchema" xmlns:xs="http://www.w3.org/2001/XMLSchema" xmlns:p="http://schemas.microsoft.com/office/2006/metadata/properties" xmlns:ns3="900a705f-6cf3-4482-bdb4-1eeed3c6c2f9" targetNamespace="http://schemas.microsoft.com/office/2006/metadata/properties" ma:root="true" ma:fieldsID="d3cff6f7b2beb42c2f30e6e5c3f87b2b" ns3:_="">
    <xsd:import namespace="900a705f-6cf3-4482-bdb4-1eeed3c6c2f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a705f-6cf3-4482-bdb4-1eeed3c6c2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B540B-92FA-4B7D-ABDF-EC812856811B}">
  <ds:schemaRefs>
    <ds:schemaRef ds:uri="http://www.w3.org/XML/1998/namespace"/>
    <ds:schemaRef ds:uri="http://schemas.microsoft.com/office/2006/metadata/properties"/>
    <ds:schemaRef ds:uri="900a705f-6cf3-4482-bdb4-1eeed3c6c2f9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D0FE7D7-0DFB-4E01-A0A6-B1A85A2E6F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7270D-7745-411B-971E-64639B4C21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a705f-6cf3-4482-bdb4-1eeed3c6c2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HERE Powerpoint Presentation Template_Jan2014.potx</Template>
  <TotalTime>7162</TotalTime>
  <Words>1075</Words>
  <Application>Microsoft Office PowerPoint</Application>
  <PresentationFormat>On-screen Show (16:9)</PresentationFormat>
  <Paragraphs>169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Lucida Grande</vt:lpstr>
      <vt:lpstr>Nokia Pure Headline</vt:lpstr>
      <vt:lpstr>Nokia Pure Headline Light</vt:lpstr>
      <vt:lpstr>Nokia Pure Text</vt:lpstr>
      <vt:lpstr>Nokia Pure Text Bold</vt:lpstr>
      <vt:lpstr>Nokia Pure Text Light</vt:lpstr>
      <vt:lpstr>HERE Powerpoint Presentation Template_Jan2014</vt:lpstr>
      <vt:lpstr>Map Rules Management System ( MRMS )</vt:lpstr>
      <vt:lpstr>Agenda </vt:lpstr>
      <vt:lpstr>Existing System: Limitations</vt:lpstr>
      <vt:lpstr>Existing System: Problems in hand</vt:lpstr>
      <vt:lpstr>Proposed solution: </vt:lpstr>
      <vt:lpstr>Map Rules Management System:  High Level Components</vt:lpstr>
      <vt:lpstr>PowerPoint Presentation</vt:lpstr>
      <vt:lpstr>PowerPoint Presentation</vt:lpstr>
      <vt:lpstr>Map Rules Management System:  Phases</vt:lpstr>
      <vt:lpstr>Map Rules Management System:  Rules Authoring</vt:lpstr>
      <vt:lpstr>Map Rules Management System:  Visualization App</vt:lpstr>
      <vt:lpstr>Map Rules Management System:  Benefits and Limitations</vt:lpstr>
      <vt:lpstr>Map Rules Management System:  What Next ?</vt:lpstr>
    </vt:vector>
  </TitlesOfParts>
  <Company>NAVTEQ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HERE PowerPoint Template 3 2</dc:title>
  <dc:creator>Arvind Tiwari</dc:creator>
  <cp:lastModifiedBy>Roy Subhendu (Nokia-LC/Mumbai)</cp:lastModifiedBy>
  <cp:revision>164</cp:revision>
  <cp:lastPrinted>2013-10-21T09:02:51Z</cp:lastPrinted>
  <dcterms:created xsi:type="dcterms:W3CDTF">2014-01-15T18:22:55Z</dcterms:created>
  <dcterms:modified xsi:type="dcterms:W3CDTF">2015-07-02T14:51:12Z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0x01010029AE697C330DE34989A236B13BC5D122</vt:lpwstr>
  </property>
</Properties>
</file>