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0"/>
  </p:normalViewPr>
  <p:slideViewPr>
    <p:cSldViewPr snapToGrid="0" snapToObjects="1">
      <p:cViewPr varScale="1">
        <p:scale>
          <a:sx n="76" d="100"/>
          <a:sy n="76" d="100"/>
        </p:scale>
        <p:origin x="216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11/24/17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York City Vehicle Collisions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Parth Khanna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blurRad="977900" stA="99000"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68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blurRad="977900" stA="99000" endPos="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72" y="3217333"/>
            <a:ext cx="10058400" cy="161560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identify accident prone areas with respect to </a:t>
            </a:r>
            <a:r>
              <a:rPr lang="en-US" sz="4000" dirty="0" smtClean="0">
                <a:solidFill>
                  <a:srgbClr val="92D050"/>
                </a:solidFill>
                <a:latin typeface="+mn-lt"/>
              </a:rPr>
              <a:t>time of the day</a:t>
            </a:r>
            <a:r>
              <a:rPr lang="en-US" sz="4000" dirty="0" smtClean="0">
                <a:latin typeface="+mn-lt"/>
              </a:rPr>
              <a:t>, </a:t>
            </a:r>
            <a:r>
              <a:rPr lang="en-US" sz="4000" dirty="0" smtClean="0">
                <a:solidFill>
                  <a:srgbClr val="FFC000"/>
                </a:solidFill>
                <a:latin typeface="+mn-lt"/>
              </a:rPr>
              <a:t>factors involved </a:t>
            </a:r>
            <a:r>
              <a:rPr lang="en-US" sz="4000" dirty="0" smtClean="0">
                <a:solidFill>
                  <a:srgbClr val="00B0F0"/>
                </a:solidFill>
                <a:latin typeface="+mn-lt"/>
              </a:rPr>
              <a:t>and seasonal changes</a:t>
            </a:r>
            <a:r>
              <a:rPr lang="en-US" sz="4000" dirty="0" smtClean="0">
                <a:latin typeface="+mn-lt"/>
              </a:rPr>
              <a:t>.</a:t>
            </a:r>
            <a:br>
              <a:rPr lang="en-US" sz="4000" dirty="0" smtClean="0">
                <a:latin typeface="+mn-lt"/>
              </a:rPr>
            </a:b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r>
              <a:rPr lang="en-US" sz="4000" dirty="0" smtClean="0">
                <a:latin typeface="+mn-lt"/>
              </a:rPr>
              <a:t>Thus, based on statistics, suggest ways to reduce accidents</a:t>
            </a: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9272" y="589400"/>
            <a:ext cx="151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69736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</TotalTime>
  <Words>31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Wood Type</vt:lpstr>
      <vt:lpstr>New York City Vehicle Collisions</vt:lpstr>
      <vt:lpstr>identify accident prone areas with respect to time of the day, factors involved and seasonal changes.  Thus, based on statistics, suggest ways to reduce accidents </vt:lpstr>
      <vt:lpstr>Guiding Questions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Vehicle Collisions</dc:title>
  <dc:creator>Parth Khanna</dc:creator>
  <cp:lastModifiedBy>Parth Khanna</cp:lastModifiedBy>
  <cp:revision>3</cp:revision>
  <dcterms:created xsi:type="dcterms:W3CDTF">2017-11-25T02:00:01Z</dcterms:created>
  <dcterms:modified xsi:type="dcterms:W3CDTF">2017-11-25T02:20:26Z</dcterms:modified>
</cp:coreProperties>
</file>