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9" r:id="rId4"/>
    <p:sldId id="261" r:id="rId5"/>
    <p:sldId id="271" r:id="rId6"/>
    <p:sldId id="265" r:id="rId7"/>
    <p:sldId id="266" r:id="rId8"/>
    <p:sldId id="264" r:id="rId9"/>
    <p:sldId id="268"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F8F8F8"/>
    <a:srgbClr val="F1C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5B5D1-33DE-4066-AB1B-476FE81400AE}" v="12" dt="2022-07-01T16:31:05.396"/>
    <p1510:client id="{15C3DCA9-512B-FD48-8B0C-F54BC3BF3768}" v="208" dt="2022-07-01T07:55:37.735"/>
    <p1510:client id="{204C681E-7CC0-4A65-BDF1-23DB0E94ECD8}" v="584" dt="2022-07-02T04:49:55.720"/>
    <p1510:client id="{4F1EEDD9-D72D-4999-85D5-0E92658AC1F7}" v="1340" dt="2022-07-01T08:43:33.030"/>
    <p1510:client id="{71DCE952-5B48-493F-B7F5-3CEC9DC4C3AD}" v="34" dt="2022-07-01T13:03:44.563"/>
    <p1510:client id="{BB097B63-93A6-40B0-BF9C-8FEE4E3A6296}" v="2" dt="2022-07-01T11:51:40.990"/>
    <p1510:client id="{DCE7CFCE-5AAC-42B4-A7DA-2BADC1186FD2}" v="139" dt="2022-07-01T10:33:18.566"/>
    <p1510:client id="{E78634A5-59DB-4FF1-BEA7-8327DE1A7DD6}" v="117" dt="2022-07-01T18:00:23.03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 Khandetod" userId="0075e7d32e7594d7" providerId="Windows Live" clId="Web-{0AD5B5D1-33DE-4066-AB1B-476FE81400AE}"/>
    <pc:docChg chg="modSld">
      <pc:chgData name="Arya Khandetod" userId="0075e7d32e7594d7" providerId="Windows Live" clId="Web-{0AD5B5D1-33DE-4066-AB1B-476FE81400AE}" dt="2022-07-01T16:31:05.396" v="11"/>
      <pc:docMkLst>
        <pc:docMk/>
      </pc:docMkLst>
      <pc:sldChg chg="modSp">
        <pc:chgData name="Arya Khandetod" userId="0075e7d32e7594d7" providerId="Windows Live" clId="Web-{0AD5B5D1-33DE-4066-AB1B-476FE81400AE}" dt="2022-07-01T16:31:05.396" v="11"/>
        <pc:sldMkLst>
          <pc:docMk/>
          <pc:sldMk cId="0" sldId="265"/>
        </pc:sldMkLst>
        <pc:graphicFrameChg chg="mod modGraphic">
          <ac:chgData name="Arya Khandetod" userId="0075e7d32e7594d7" providerId="Windows Live" clId="Web-{0AD5B5D1-33DE-4066-AB1B-476FE81400AE}" dt="2022-07-01T16:31:05.396" v="11"/>
          <ac:graphicFrameMkLst>
            <pc:docMk/>
            <pc:sldMk cId="0" sldId="265"/>
            <ac:graphicFrameMk id="5" creationId="{00000000-0000-0000-0000-000000000000}"/>
          </ac:graphicFrameMkLst>
        </pc:graphicFrameChg>
      </pc:sldChg>
    </pc:docChg>
  </pc:docChgLst>
  <pc:docChgLst>
    <pc:chgData name="Arya Khandetod" userId="0075e7d32e7594d7" providerId="Windows Live" clId="Web-{DCE7CFCE-5AAC-42B4-A7DA-2BADC1186FD2}"/>
    <pc:docChg chg="modSld">
      <pc:chgData name="Arya Khandetod" userId="0075e7d32e7594d7" providerId="Windows Live" clId="Web-{DCE7CFCE-5AAC-42B4-A7DA-2BADC1186FD2}" dt="2022-07-01T10:33:18.566" v="80" actId="1076"/>
      <pc:docMkLst>
        <pc:docMk/>
      </pc:docMkLst>
      <pc:sldChg chg="modSp">
        <pc:chgData name="Arya Khandetod" userId="0075e7d32e7594d7" providerId="Windows Live" clId="Web-{DCE7CFCE-5AAC-42B4-A7DA-2BADC1186FD2}" dt="2022-07-01T10:26:31.521" v="0" actId="20577"/>
        <pc:sldMkLst>
          <pc:docMk/>
          <pc:sldMk cId="0" sldId="256"/>
        </pc:sldMkLst>
        <pc:spChg chg="mod">
          <ac:chgData name="Arya Khandetod" userId="0075e7d32e7594d7" providerId="Windows Live" clId="Web-{DCE7CFCE-5AAC-42B4-A7DA-2BADC1186FD2}" dt="2022-07-01T10:26:31.521" v="0" actId="20577"/>
          <ac:spMkLst>
            <pc:docMk/>
            <pc:sldMk cId="0" sldId="256"/>
            <ac:spMk id="3" creationId="{00000000-0000-0000-0000-000000000000}"/>
          </ac:spMkLst>
        </pc:spChg>
      </pc:sldChg>
      <pc:sldChg chg="modSp">
        <pc:chgData name="Arya Khandetod" userId="0075e7d32e7594d7" providerId="Windows Live" clId="Web-{DCE7CFCE-5AAC-42B4-A7DA-2BADC1186FD2}" dt="2022-07-01T10:32:08.235" v="74" actId="20577"/>
        <pc:sldMkLst>
          <pc:docMk/>
          <pc:sldMk cId="0" sldId="265"/>
        </pc:sldMkLst>
        <pc:spChg chg="mod">
          <ac:chgData name="Arya Khandetod" userId="0075e7d32e7594d7" providerId="Windows Live" clId="Web-{DCE7CFCE-5AAC-42B4-A7DA-2BADC1186FD2}" dt="2022-07-01T10:32:08.235" v="74" actId="20577"/>
          <ac:spMkLst>
            <pc:docMk/>
            <pc:sldMk cId="0" sldId="265"/>
            <ac:spMk id="4" creationId="{00000000-0000-0000-0000-000000000000}"/>
          </ac:spMkLst>
        </pc:spChg>
        <pc:graphicFrameChg chg="mod modGraphic">
          <ac:chgData name="Arya Khandetod" userId="0075e7d32e7594d7" providerId="Windows Live" clId="Web-{DCE7CFCE-5AAC-42B4-A7DA-2BADC1186FD2}" dt="2022-07-01T10:28:40.166" v="14"/>
          <ac:graphicFrameMkLst>
            <pc:docMk/>
            <pc:sldMk cId="0" sldId="265"/>
            <ac:graphicFrameMk id="5" creationId="{00000000-0000-0000-0000-000000000000}"/>
          </ac:graphicFrameMkLst>
        </pc:graphicFrameChg>
      </pc:sldChg>
      <pc:sldChg chg="modSp">
        <pc:chgData name="Arya Khandetod" userId="0075e7d32e7594d7" providerId="Windows Live" clId="Web-{DCE7CFCE-5AAC-42B4-A7DA-2BADC1186FD2}" dt="2022-07-01T10:29:01.167" v="17"/>
        <pc:sldMkLst>
          <pc:docMk/>
          <pc:sldMk cId="0" sldId="266"/>
        </pc:sldMkLst>
        <pc:graphicFrameChg chg="modGraphic">
          <ac:chgData name="Arya Khandetod" userId="0075e7d32e7594d7" providerId="Windows Live" clId="Web-{DCE7CFCE-5AAC-42B4-A7DA-2BADC1186FD2}" dt="2022-07-01T10:29:01.167" v="17"/>
          <ac:graphicFrameMkLst>
            <pc:docMk/>
            <pc:sldMk cId="0" sldId="266"/>
            <ac:graphicFrameMk id="5" creationId="{00000000-0000-0000-0000-000000000000}"/>
          </ac:graphicFrameMkLst>
        </pc:graphicFrameChg>
      </pc:sldChg>
      <pc:sldChg chg="addSp delSp modSp">
        <pc:chgData name="Arya Khandetod" userId="0075e7d32e7594d7" providerId="Windows Live" clId="Web-{DCE7CFCE-5AAC-42B4-A7DA-2BADC1186FD2}" dt="2022-07-01T10:30:58.592" v="63" actId="14100"/>
        <pc:sldMkLst>
          <pc:docMk/>
          <pc:sldMk cId="0" sldId="267"/>
        </pc:sldMkLst>
        <pc:spChg chg="add mod">
          <ac:chgData name="Arya Khandetod" userId="0075e7d32e7594d7" providerId="Windows Live" clId="Web-{DCE7CFCE-5AAC-42B4-A7DA-2BADC1186FD2}" dt="2022-07-01T10:30:20.404" v="42" actId="20577"/>
          <ac:spMkLst>
            <pc:docMk/>
            <pc:sldMk cId="0" sldId="267"/>
            <ac:spMk id="2" creationId="{36B476F4-3C9B-DAEE-D01C-725FAA6440E7}"/>
          </ac:spMkLst>
        </pc:spChg>
        <pc:spChg chg="mod">
          <ac:chgData name="Arya Khandetod" userId="0075e7d32e7594d7" providerId="Windows Live" clId="Web-{DCE7CFCE-5AAC-42B4-A7DA-2BADC1186FD2}" dt="2022-07-01T10:30:58.592" v="63" actId="14100"/>
          <ac:spMkLst>
            <pc:docMk/>
            <pc:sldMk cId="0" sldId="267"/>
            <ac:spMk id="20" creationId="{00000000-0000-0000-0000-000000000000}"/>
          </ac:spMkLst>
        </pc:spChg>
        <pc:spChg chg="del">
          <ac:chgData name="Arya Khandetod" userId="0075e7d32e7594d7" providerId="Windows Live" clId="Web-{DCE7CFCE-5AAC-42B4-A7DA-2BADC1186FD2}" dt="2022-07-01T10:29:37.668" v="22"/>
          <ac:spMkLst>
            <pc:docMk/>
            <pc:sldMk cId="0" sldId="267"/>
            <ac:spMk id="22" creationId="{00000000-0000-0000-0000-000000000000}"/>
          </ac:spMkLst>
        </pc:spChg>
      </pc:sldChg>
      <pc:sldChg chg="modSp">
        <pc:chgData name="Arya Khandetod" userId="0075e7d32e7594d7" providerId="Windows Live" clId="Web-{DCE7CFCE-5AAC-42B4-A7DA-2BADC1186FD2}" dt="2022-07-01T10:29:31.168" v="21" actId="20577"/>
        <pc:sldMkLst>
          <pc:docMk/>
          <pc:sldMk cId="0" sldId="268"/>
        </pc:sldMkLst>
        <pc:spChg chg="mod">
          <ac:chgData name="Arya Khandetod" userId="0075e7d32e7594d7" providerId="Windows Live" clId="Web-{DCE7CFCE-5AAC-42B4-A7DA-2BADC1186FD2}" dt="2022-07-01T10:29:27.402" v="19" actId="20577"/>
          <ac:spMkLst>
            <pc:docMk/>
            <pc:sldMk cId="0" sldId="268"/>
            <ac:spMk id="19" creationId="{AA02017D-9743-431B-4E6D-5ED57B5C3F71}"/>
          </ac:spMkLst>
        </pc:spChg>
        <pc:spChg chg="mod">
          <ac:chgData name="Arya Khandetod" userId="0075e7d32e7594d7" providerId="Windows Live" clId="Web-{DCE7CFCE-5AAC-42B4-A7DA-2BADC1186FD2}" dt="2022-07-01T10:29:31.168" v="21" actId="20577"/>
          <ac:spMkLst>
            <pc:docMk/>
            <pc:sldMk cId="0" sldId="268"/>
            <ac:spMk id="20" creationId="{7B302D38-94B7-1ED0-7524-81AE7AAF07AF}"/>
          </ac:spMkLst>
        </pc:spChg>
      </pc:sldChg>
      <pc:sldChg chg="modSp">
        <pc:chgData name="Arya Khandetod" userId="0075e7d32e7594d7" providerId="Windows Live" clId="Web-{DCE7CFCE-5AAC-42B4-A7DA-2BADC1186FD2}" dt="2022-07-01T10:32:34.377" v="76" actId="1076"/>
        <pc:sldMkLst>
          <pc:docMk/>
          <pc:sldMk cId="0" sldId="269"/>
        </pc:sldMkLst>
        <pc:spChg chg="mod">
          <ac:chgData name="Arya Khandetod" userId="0075e7d32e7594d7" providerId="Windows Live" clId="Web-{DCE7CFCE-5AAC-42B4-A7DA-2BADC1186FD2}" dt="2022-07-01T10:32:34.377" v="76" actId="1076"/>
          <ac:spMkLst>
            <pc:docMk/>
            <pc:sldMk cId="0" sldId="269"/>
            <ac:spMk id="4" creationId="{00000000-0000-0000-0000-000000000000}"/>
          </ac:spMkLst>
        </pc:spChg>
      </pc:sldChg>
      <pc:sldChg chg="modSp">
        <pc:chgData name="Arya Khandetod" userId="0075e7d32e7594d7" providerId="Windows Live" clId="Web-{DCE7CFCE-5AAC-42B4-A7DA-2BADC1186FD2}" dt="2022-07-01T10:33:18.566" v="80" actId="1076"/>
        <pc:sldMkLst>
          <pc:docMk/>
          <pc:sldMk cId="0" sldId="270"/>
        </pc:sldMkLst>
        <pc:spChg chg="mod">
          <ac:chgData name="Arya Khandetod" userId="0075e7d32e7594d7" providerId="Windows Live" clId="Web-{DCE7CFCE-5AAC-42B4-A7DA-2BADC1186FD2}" dt="2022-07-01T10:33:18.566" v="80" actId="1076"/>
          <ac:spMkLst>
            <pc:docMk/>
            <pc:sldMk cId="0" sldId="270"/>
            <ac:spMk id="5" creationId="{00000000-0000-0000-0000-000000000000}"/>
          </ac:spMkLst>
        </pc:spChg>
        <pc:spChg chg="mod">
          <ac:chgData name="Arya Khandetod" userId="0075e7d32e7594d7" providerId="Windows Live" clId="Web-{DCE7CFCE-5AAC-42B4-A7DA-2BADC1186FD2}" dt="2022-07-01T10:33:00.190" v="78" actId="1076"/>
          <ac:spMkLst>
            <pc:docMk/>
            <pc:sldMk cId="0" sldId="270"/>
            <ac:spMk id="6" creationId="{00000000-0000-0000-0000-000000000000}"/>
          </ac:spMkLst>
        </pc:spChg>
        <pc:spChg chg="mod">
          <ac:chgData name="Arya Khandetod" userId="0075e7d32e7594d7" providerId="Windows Live" clId="Web-{DCE7CFCE-5AAC-42B4-A7DA-2BADC1186FD2}" dt="2022-07-01T10:33:09.550" v="79" actId="1076"/>
          <ac:spMkLst>
            <pc:docMk/>
            <pc:sldMk cId="0" sldId="270"/>
            <ac:spMk id="7" creationId="{00000000-0000-0000-0000-000000000000}"/>
          </ac:spMkLst>
        </pc:spChg>
      </pc:sldChg>
    </pc:docChg>
  </pc:docChgLst>
  <pc:docChgLst>
    <pc:chgData name="Guest User" userId="ac8f26f79e760ea7" providerId="Windows Live" clId="Web-{E78634A5-59DB-4FF1-BEA7-8327DE1A7DD6}"/>
    <pc:docChg chg="modSld">
      <pc:chgData name="Guest User" userId="ac8f26f79e760ea7" providerId="Windows Live" clId="Web-{E78634A5-59DB-4FF1-BEA7-8327DE1A7DD6}" dt="2022-07-01T18:00:23.033" v="118" actId="20577"/>
      <pc:docMkLst>
        <pc:docMk/>
      </pc:docMkLst>
      <pc:sldChg chg="modSp">
        <pc:chgData name="Guest User" userId="ac8f26f79e760ea7" providerId="Windows Live" clId="Web-{E78634A5-59DB-4FF1-BEA7-8327DE1A7DD6}" dt="2022-07-01T17:52:26.997" v="27" actId="20577"/>
        <pc:sldMkLst>
          <pc:docMk/>
          <pc:sldMk cId="0" sldId="269"/>
        </pc:sldMkLst>
        <pc:spChg chg="mod">
          <ac:chgData name="Guest User" userId="ac8f26f79e760ea7" providerId="Windows Live" clId="Web-{E78634A5-59DB-4FF1-BEA7-8327DE1A7DD6}" dt="2022-07-01T17:52:26.997" v="27" actId="20577"/>
          <ac:spMkLst>
            <pc:docMk/>
            <pc:sldMk cId="0" sldId="269"/>
            <ac:spMk id="5" creationId="{00000000-0000-0000-0000-000000000000}"/>
          </ac:spMkLst>
        </pc:spChg>
      </pc:sldChg>
      <pc:sldChg chg="modSp">
        <pc:chgData name="Guest User" userId="ac8f26f79e760ea7" providerId="Windows Live" clId="Web-{E78634A5-59DB-4FF1-BEA7-8327DE1A7DD6}" dt="2022-07-01T18:00:23.033" v="118" actId="20577"/>
        <pc:sldMkLst>
          <pc:docMk/>
          <pc:sldMk cId="1065636811" sldId="271"/>
        </pc:sldMkLst>
        <pc:spChg chg="mod">
          <ac:chgData name="Guest User" userId="ac8f26f79e760ea7" providerId="Windows Live" clId="Web-{E78634A5-59DB-4FF1-BEA7-8327DE1A7DD6}" dt="2022-07-01T18:00:23.033" v="118" actId="20577"/>
          <ac:spMkLst>
            <pc:docMk/>
            <pc:sldMk cId="1065636811" sldId="271"/>
            <ac:spMk id="6" creationId="{00000000-0000-0000-0000-000000000000}"/>
          </ac:spMkLst>
        </pc:spChg>
      </pc:sldChg>
    </pc:docChg>
  </pc:docChgLst>
  <pc:docChgLst>
    <pc:chgData name="Guest User" userId="14c4f580a9b2741d" providerId="Windows Live" clId="Web-{BB097B63-93A6-40B0-BF9C-8FEE4E3A6296}"/>
    <pc:docChg chg="modSld">
      <pc:chgData name="Guest User" userId="14c4f580a9b2741d" providerId="Windows Live" clId="Web-{BB097B63-93A6-40B0-BF9C-8FEE4E3A6296}" dt="2022-07-01T11:51:40.990" v="1" actId="1076"/>
      <pc:docMkLst>
        <pc:docMk/>
      </pc:docMkLst>
      <pc:sldChg chg="modSp">
        <pc:chgData name="Guest User" userId="14c4f580a9b2741d" providerId="Windows Live" clId="Web-{BB097B63-93A6-40B0-BF9C-8FEE4E3A6296}" dt="2022-07-01T11:51:40.990" v="1" actId="1076"/>
        <pc:sldMkLst>
          <pc:docMk/>
          <pc:sldMk cId="0" sldId="261"/>
        </pc:sldMkLst>
        <pc:grpChg chg="mod">
          <ac:chgData name="Guest User" userId="14c4f580a9b2741d" providerId="Windows Live" clId="Web-{BB097B63-93A6-40B0-BF9C-8FEE4E3A6296}" dt="2022-07-01T11:51:40.990" v="1" actId="1076"/>
          <ac:grpSpMkLst>
            <pc:docMk/>
            <pc:sldMk cId="0" sldId="261"/>
            <ac:grpSpMk id="44" creationId="{00000000-0000-0000-0000-000000000000}"/>
          </ac:grpSpMkLst>
        </pc:grpChg>
      </pc:sldChg>
    </pc:docChg>
  </pc:docChgLst>
  <pc:docChgLst>
    <pc:chgData name="Arya Khandetod" userId="0075e7d32e7594d7" providerId="Windows Live" clId="Web-{71DCE952-5B48-493F-B7F5-3CEC9DC4C3AD}"/>
    <pc:docChg chg="modSld">
      <pc:chgData name="Arya Khandetod" userId="0075e7d32e7594d7" providerId="Windows Live" clId="Web-{71DCE952-5B48-493F-B7F5-3CEC9DC4C3AD}" dt="2022-07-01T13:03:44.563" v="16" actId="20577"/>
      <pc:docMkLst>
        <pc:docMk/>
      </pc:docMkLst>
      <pc:sldChg chg="modSp">
        <pc:chgData name="Arya Khandetod" userId="0075e7d32e7594d7" providerId="Windows Live" clId="Web-{71DCE952-5B48-493F-B7F5-3CEC9DC4C3AD}" dt="2022-07-01T13:03:44.563" v="16" actId="20577"/>
        <pc:sldMkLst>
          <pc:docMk/>
          <pc:sldMk cId="0" sldId="267"/>
        </pc:sldMkLst>
        <pc:spChg chg="mod">
          <ac:chgData name="Arya Khandetod" userId="0075e7d32e7594d7" providerId="Windows Live" clId="Web-{71DCE952-5B48-493F-B7F5-3CEC9DC4C3AD}" dt="2022-07-01T13:03:44.563" v="16" actId="20577"/>
          <ac:spMkLst>
            <pc:docMk/>
            <pc:sldMk cId="0" sldId="267"/>
            <ac:spMk id="6" creationId="{00000000-0000-0000-0000-000000000000}"/>
          </ac:spMkLst>
        </pc:spChg>
      </pc:sldChg>
    </pc:docChg>
  </pc:docChgLst>
  <pc:docChgLst>
    <pc:chgData name="aishwaryakharade2021@gmail.com" userId="14c4f580a9b2741d" providerId="LiveId" clId="{15C3DCA9-512B-FD48-8B0C-F54BC3BF3768}"/>
    <pc:docChg chg="undo custSel modSld">
      <pc:chgData name="aishwaryakharade2021@gmail.com" userId="14c4f580a9b2741d" providerId="LiveId" clId="{15C3DCA9-512B-FD48-8B0C-F54BC3BF3768}" dt="2022-07-01T07:55:37.735" v="207" actId="14100"/>
      <pc:docMkLst>
        <pc:docMk/>
      </pc:docMkLst>
      <pc:sldChg chg="addSp modSp mod">
        <pc:chgData name="aishwaryakharade2021@gmail.com" userId="14c4f580a9b2741d" providerId="LiveId" clId="{15C3DCA9-512B-FD48-8B0C-F54BC3BF3768}" dt="2022-07-01T07:32:37.317" v="193" actId="313"/>
        <pc:sldMkLst>
          <pc:docMk/>
          <pc:sldMk cId="0" sldId="256"/>
        </pc:sldMkLst>
        <pc:spChg chg="add mod">
          <ac:chgData name="aishwaryakharade2021@gmail.com" userId="14c4f580a9b2741d" providerId="LiveId" clId="{15C3DCA9-512B-FD48-8B0C-F54BC3BF3768}" dt="2022-07-01T07:08:21.747" v="35" actId="1076"/>
          <ac:spMkLst>
            <pc:docMk/>
            <pc:sldMk cId="0" sldId="256"/>
            <ac:spMk id="2" creationId="{3A67DDEB-A501-AAE1-9597-4C4C9190D792}"/>
          </ac:spMkLst>
        </pc:spChg>
        <pc:spChg chg="mod">
          <ac:chgData name="aishwaryakharade2021@gmail.com" userId="14c4f580a9b2741d" providerId="LiveId" clId="{15C3DCA9-512B-FD48-8B0C-F54BC3BF3768}" dt="2022-07-01T07:06:58.116" v="7" actId="21"/>
          <ac:spMkLst>
            <pc:docMk/>
            <pc:sldMk cId="0" sldId="256"/>
            <ac:spMk id="4" creationId="{00000000-0000-0000-0000-000000000000}"/>
          </ac:spMkLst>
        </pc:spChg>
        <pc:spChg chg="mod">
          <ac:chgData name="aishwaryakharade2021@gmail.com" userId="14c4f580a9b2741d" providerId="LiveId" clId="{15C3DCA9-512B-FD48-8B0C-F54BC3BF3768}" dt="2022-07-01T07:07:00.741" v="8" actId="1076"/>
          <ac:spMkLst>
            <pc:docMk/>
            <pc:sldMk cId="0" sldId="256"/>
            <ac:spMk id="7" creationId="{00000000-0000-0000-0000-000000000000}"/>
          </ac:spMkLst>
        </pc:spChg>
        <pc:spChg chg="mod">
          <ac:chgData name="aishwaryakharade2021@gmail.com" userId="14c4f580a9b2741d" providerId="LiveId" clId="{15C3DCA9-512B-FD48-8B0C-F54BC3BF3768}" dt="2022-07-01T07:32:37.317" v="193" actId="313"/>
          <ac:spMkLst>
            <pc:docMk/>
            <pc:sldMk cId="0" sldId="256"/>
            <ac:spMk id="9" creationId="{00000000-0000-0000-0000-000000000000}"/>
          </ac:spMkLst>
        </pc:spChg>
        <pc:spChg chg="mod">
          <ac:chgData name="aishwaryakharade2021@gmail.com" userId="14c4f580a9b2741d" providerId="LiveId" clId="{15C3DCA9-512B-FD48-8B0C-F54BC3BF3768}" dt="2022-07-01T07:29:56.856" v="80" actId="1076"/>
          <ac:spMkLst>
            <pc:docMk/>
            <pc:sldMk cId="0" sldId="256"/>
            <ac:spMk id="15" creationId="{00000000-0000-0000-0000-000000000000}"/>
          </ac:spMkLst>
        </pc:spChg>
      </pc:sldChg>
      <pc:sldChg chg="modSp mod">
        <pc:chgData name="aishwaryakharade2021@gmail.com" userId="14c4f580a9b2741d" providerId="LiveId" clId="{15C3DCA9-512B-FD48-8B0C-F54BC3BF3768}" dt="2022-07-01T07:55:37.735" v="207" actId="14100"/>
        <pc:sldMkLst>
          <pc:docMk/>
          <pc:sldMk cId="0" sldId="270"/>
        </pc:sldMkLst>
        <pc:spChg chg="mod">
          <ac:chgData name="aishwaryakharade2021@gmail.com" userId="14c4f580a9b2741d" providerId="LiveId" clId="{15C3DCA9-512B-FD48-8B0C-F54BC3BF3768}" dt="2022-07-01T07:55:37.735" v="207" actId="14100"/>
          <ac:spMkLst>
            <pc:docMk/>
            <pc:sldMk cId="0" sldId="270"/>
            <ac:spMk id="6" creationId="{00000000-0000-0000-0000-000000000000}"/>
          </ac:spMkLst>
        </pc:spChg>
        <pc:spChg chg="mod">
          <ac:chgData name="aishwaryakharade2021@gmail.com" userId="14c4f580a9b2741d" providerId="LiveId" clId="{15C3DCA9-512B-FD48-8B0C-F54BC3BF3768}" dt="2022-07-01T07:55:35.383" v="206" actId="1076"/>
          <ac:spMkLst>
            <pc:docMk/>
            <pc:sldMk cId="0" sldId="270"/>
            <ac:spMk id="7" creationId="{00000000-0000-0000-0000-000000000000}"/>
          </ac:spMkLst>
        </pc:spChg>
      </pc:sldChg>
    </pc:docChg>
  </pc:docChgLst>
  <pc:docChgLst>
    <pc:chgData name="Arya Khandetod" userId="0075e7d32e7594d7" providerId="Windows Live" clId="Web-{4F1EEDD9-D72D-4999-85D5-0E92658AC1F7}"/>
    <pc:docChg chg="modSld">
      <pc:chgData name="Arya Khandetod" userId="0075e7d32e7594d7" providerId="Windows Live" clId="Web-{4F1EEDD9-D72D-4999-85D5-0E92658AC1F7}" dt="2022-07-01T08:42:58.669" v="948"/>
      <pc:docMkLst>
        <pc:docMk/>
      </pc:docMkLst>
      <pc:sldChg chg="modSp">
        <pc:chgData name="Arya Khandetod" userId="0075e7d32e7594d7" providerId="Windows Live" clId="Web-{4F1EEDD9-D72D-4999-85D5-0E92658AC1F7}" dt="2022-07-01T08:41:04.572" v="942" actId="1076"/>
        <pc:sldMkLst>
          <pc:docMk/>
          <pc:sldMk cId="0" sldId="256"/>
        </pc:sldMkLst>
        <pc:spChg chg="mod">
          <ac:chgData name="Arya Khandetod" userId="0075e7d32e7594d7" providerId="Windows Live" clId="Web-{4F1EEDD9-D72D-4999-85D5-0E92658AC1F7}" dt="2022-07-01T07:29:26.052" v="84" actId="20577"/>
          <ac:spMkLst>
            <pc:docMk/>
            <pc:sldMk cId="0" sldId="256"/>
            <ac:spMk id="2" creationId="{3A67DDEB-A501-AAE1-9597-4C4C9190D792}"/>
          </ac:spMkLst>
        </pc:spChg>
        <pc:spChg chg="mod">
          <ac:chgData name="Arya Khandetod" userId="0075e7d32e7594d7" providerId="Windows Live" clId="Web-{4F1EEDD9-D72D-4999-85D5-0E92658AC1F7}" dt="2022-07-01T07:37:43.459" v="304" actId="20577"/>
          <ac:spMkLst>
            <pc:docMk/>
            <pc:sldMk cId="0" sldId="256"/>
            <ac:spMk id="5" creationId="{00000000-0000-0000-0000-000000000000}"/>
          </ac:spMkLst>
        </pc:spChg>
        <pc:spChg chg="mod">
          <ac:chgData name="Arya Khandetod" userId="0075e7d32e7594d7" providerId="Windows Live" clId="Web-{4F1EEDD9-D72D-4999-85D5-0E92658AC1F7}" dt="2022-07-01T07:33:55.454" v="266" actId="1076"/>
          <ac:spMkLst>
            <pc:docMk/>
            <pc:sldMk cId="0" sldId="256"/>
            <ac:spMk id="8" creationId="{00000000-0000-0000-0000-000000000000}"/>
          </ac:spMkLst>
        </pc:spChg>
        <pc:spChg chg="mod">
          <ac:chgData name="Arya Khandetod" userId="0075e7d32e7594d7" providerId="Windows Live" clId="Web-{4F1EEDD9-D72D-4999-85D5-0E92658AC1F7}" dt="2022-07-01T07:32:25.917" v="237" actId="20577"/>
          <ac:spMkLst>
            <pc:docMk/>
            <pc:sldMk cId="0" sldId="256"/>
            <ac:spMk id="9" creationId="{00000000-0000-0000-0000-000000000000}"/>
          </ac:spMkLst>
        </pc:spChg>
        <pc:spChg chg="mod">
          <ac:chgData name="Arya Khandetod" userId="0075e7d32e7594d7" providerId="Windows Live" clId="Web-{4F1EEDD9-D72D-4999-85D5-0E92658AC1F7}" dt="2022-07-01T07:35:00.625" v="280" actId="20577"/>
          <ac:spMkLst>
            <pc:docMk/>
            <pc:sldMk cId="0" sldId="256"/>
            <ac:spMk id="10" creationId="{00000000-0000-0000-0000-000000000000}"/>
          </ac:spMkLst>
        </pc:spChg>
        <pc:spChg chg="mod">
          <ac:chgData name="Arya Khandetod" userId="0075e7d32e7594d7" providerId="Windows Live" clId="Web-{4F1EEDD9-D72D-4999-85D5-0E92658AC1F7}" dt="2022-07-01T08:41:04.572" v="942" actId="1076"/>
          <ac:spMkLst>
            <pc:docMk/>
            <pc:sldMk cId="0" sldId="256"/>
            <ac:spMk id="13" creationId="{00000000-0000-0000-0000-000000000000}"/>
          </ac:spMkLst>
        </pc:spChg>
        <pc:spChg chg="mod">
          <ac:chgData name="Arya Khandetod" userId="0075e7d32e7594d7" providerId="Windows Live" clId="Web-{4F1EEDD9-D72D-4999-85D5-0E92658AC1F7}" dt="2022-07-01T08:40:47.868" v="940" actId="1076"/>
          <ac:spMkLst>
            <pc:docMk/>
            <pc:sldMk cId="0" sldId="256"/>
            <ac:spMk id="14" creationId="{00000000-0000-0000-0000-000000000000}"/>
          </ac:spMkLst>
        </pc:spChg>
      </pc:sldChg>
      <pc:sldChg chg="modSp">
        <pc:chgData name="Arya Khandetod" userId="0075e7d32e7594d7" providerId="Windows Live" clId="Web-{4F1EEDD9-D72D-4999-85D5-0E92658AC1F7}" dt="2022-07-01T07:49:57.358" v="308" actId="20577"/>
        <pc:sldMkLst>
          <pc:docMk/>
          <pc:sldMk cId="0" sldId="259"/>
        </pc:sldMkLst>
        <pc:spChg chg="mod">
          <ac:chgData name="Arya Khandetod" userId="0075e7d32e7594d7" providerId="Windows Live" clId="Web-{4F1EEDD9-D72D-4999-85D5-0E92658AC1F7}" dt="2022-07-01T07:49:57.358" v="308" actId="20577"/>
          <ac:spMkLst>
            <pc:docMk/>
            <pc:sldMk cId="0" sldId="259"/>
            <ac:spMk id="140" creationId="{00000000-0000-0000-0000-000000000000}"/>
          </ac:spMkLst>
        </pc:spChg>
      </pc:sldChg>
      <pc:sldChg chg="modSp">
        <pc:chgData name="Arya Khandetod" userId="0075e7d32e7594d7" providerId="Windows Live" clId="Web-{4F1EEDD9-D72D-4999-85D5-0E92658AC1F7}" dt="2022-07-01T07:50:04.702" v="310" actId="20577"/>
        <pc:sldMkLst>
          <pc:docMk/>
          <pc:sldMk cId="0" sldId="261"/>
        </pc:sldMkLst>
        <pc:spChg chg="mod">
          <ac:chgData name="Arya Khandetod" userId="0075e7d32e7594d7" providerId="Windows Live" clId="Web-{4F1EEDD9-D72D-4999-85D5-0E92658AC1F7}" dt="2022-07-01T07:50:04.702" v="310" actId="20577"/>
          <ac:spMkLst>
            <pc:docMk/>
            <pc:sldMk cId="0" sldId="261"/>
            <ac:spMk id="98" creationId="{00000000-0000-0000-0000-000000000000}"/>
          </ac:spMkLst>
        </pc:spChg>
      </pc:sldChg>
      <pc:sldChg chg="modSp">
        <pc:chgData name="Arya Khandetod" userId="0075e7d32e7594d7" providerId="Windows Live" clId="Web-{4F1EEDD9-D72D-4999-85D5-0E92658AC1F7}" dt="2022-07-01T07:50:14.562" v="312" actId="20577"/>
        <pc:sldMkLst>
          <pc:docMk/>
          <pc:sldMk cId="0" sldId="262"/>
        </pc:sldMkLst>
        <pc:spChg chg="mod">
          <ac:chgData name="Arya Khandetod" userId="0075e7d32e7594d7" providerId="Windows Live" clId="Web-{4F1EEDD9-D72D-4999-85D5-0E92658AC1F7}" dt="2022-07-01T07:50:14.562" v="312" actId="20577"/>
          <ac:spMkLst>
            <pc:docMk/>
            <pc:sldMk cId="0" sldId="262"/>
            <ac:spMk id="6" creationId="{00000000-0000-0000-0000-000000000000}"/>
          </ac:spMkLst>
        </pc:spChg>
      </pc:sldChg>
      <pc:sldChg chg="modSp">
        <pc:chgData name="Arya Khandetod" userId="0075e7d32e7594d7" providerId="Windows Live" clId="Web-{4F1EEDD9-D72D-4999-85D5-0E92658AC1F7}" dt="2022-07-01T07:50:23.593" v="314" actId="20577"/>
        <pc:sldMkLst>
          <pc:docMk/>
          <pc:sldMk cId="0" sldId="264"/>
        </pc:sldMkLst>
        <pc:spChg chg="mod">
          <ac:chgData name="Arya Khandetod" userId="0075e7d32e7594d7" providerId="Windows Live" clId="Web-{4F1EEDD9-D72D-4999-85D5-0E92658AC1F7}" dt="2022-07-01T07:50:23.593" v="314" actId="20577"/>
          <ac:spMkLst>
            <pc:docMk/>
            <pc:sldMk cId="0" sldId="264"/>
            <ac:spMk id="5" creationId="{00000000-0000-0000-0000-000000000000}"/>
          </ac:spMkLst>
        </pc:spChg>
      </pc:sldChg>
      <pc:sldChg chg="modSp">
        <pc:chgData name="Arya Khandetod" userId="0075e7d32e7594d7" providerId="Windows Live" clId="Web-{4F1EEDD9-D72D-4999-85D5-0E92658AC1F7}" dt="2022-07-01T08:42:58.669" v="948"/>
        <pc:sldMkLst>
          <pc:docMk/>
          <pc:sldMk cId="0" sldId="265"/>
        </pc:sldMkLst>
        <pc:graphicFrameChg chg="mod modGraphic">
          <ac:chgData name="Arya Khandetod" userId="0075e7d32e7594d7" providerId="Windows Live" clId="Web-{4F1EEDD9-D72D-4999-85D5-0E92658AC1F7}" dt="2022-07-01T08:42:58.669" v="948"/>
          <ac:graphicFrameMkLst>
            <pc:docMk/>
            <pc:sldMk cId="0" sldId="265"/>
            <ac:graphicFrameMk id="5" creationId="{00000000-0000-0000-0000-000000000000}"/>
          </ac:graphicFrameMkLst>
        </pc:graphicFrameChg>
      </pc:sldChg>
      <pc:sldChg chg="modSp">
        <pc:chgData name="Arya Khandetod" userId="0075e7d32e7594d7" providerId="Windows Live" clId="Web-{4F1EEDD9-D72D-4999-85D5-0E92658AC1F7}" dt="2022-07-01T07:53:03.098" v="395"/>
        <pc:sldMkLst>
          <pc:docMk/>
          <pc:sldMk cId="0" sldId="266"/>
        </pc:sldMkLst>
        <pc:graphicFrameChg chg="mod modGraphic">
          <ac:chgData name="Arya Khandetod" userId="0075e7d32e7594d7" providerId="Windows Live" clId="Web-{4F1EEDD9-D72D-4999-85D5-0E92658AC1F7}" dt="2022-07-01T07:53:03.098" v="395"/>
          <ac:graphicFrameMkLst>
            <pc:docMk/>
            <pc:sldMk cId="0" sldId="266"/>
            <ac:graphicFrameMk id="5" creationId="{00000000-0000-0000-0000-000000000000}"/>
          </ac:graphicFrameMkLst>
        </pc:graphicFrameChg>
      </pc:sldChg>
      <pc:sldChg chg="modSp">
        <pc:chgData name="Arya Khandetod" userId="0075e7d32e7594d7" providerId="Windows Live" clId="Web-{4F1EEDD9-D72D-4999-85D5-0E92658AC1F7}" dt="2022-07-01T08:05:48.783" v="664" actId="20577"/>
        <pc:sldMkLst>
          <pc:docMk/>
          <pc:sldMk cId="0" sldId="267"/>
        </pc:sldMkLst>
        <pc:spChg chg="mod">
          <ac:chgData name="Arya Khandetod" userId="0075e7d32e7594d7" providerId="Windows Live" clId="Web-{4F1EEDD9-D72D-4999-85D5-0E92658AC1F7}" dt="2022-07-01T08:05:48.783" v="664" actId="20577"/>
          <ac:spMkLst>
            <pc:docMk/>
            <pc:sldMk cId="0" sldId="267"/>
            <ac:spMk id="6" creationId="{00000000-0000-0000-0000-000000000000}"/>
          </ac:spMkLst>
        </pc:spChg>
      </pc:sldChg>
      <pc:sldChg chg="addSp delSp modSp delAnim">
        <pc:chgData name="Arya Khandetod" userId="0075e7d32e7594d7" providerId="Windows Live" clId="Web-{4F1EEDD9-D72D-4999-85D5-0E92658AC1F7}" dt="2022-07-01T08:21:39.174" v="837" actId="1076"/>
        <pc:sldMkLst>
          <pc:docMk/>
          <pc:sldMk cId="0" sldId="268"/>
        </pc:sldMkLst>
        <pc:spChg chg="add del mod">
          <ac:chgData name="Arya Khandetod" userId="0075e7d32e7594d7" providerId="Windows Live" clId="Web-{4F1EEDD9-D72D-4999-85D5-0E92658AC1F7}" dt="2022-07-01T08:09:12.680" v="666"/>
          <ac:spMkLst>
            <pc:docMk/>
            <pc:sldMk cId="0" sldId="268"/>
            <ac:spMk id="3" creationId="{126D999C-B662-33F8-07E7-18B6C1B71017}"/>
          </ac:spMkLst>
        </pc:spChg>
        <pc:spChg chg="mod">
          <ac:chgData name="Arya Khandetod" userId="0075e7d32e7594d7" providerId="Windows Live" clId="Web-{4F1EEDD9-D72D-4999-85D5-0E92658AC1F7}" dt="2022-07-01T08:20:07.811" v="833" actId="1076"/>
          <ac:spMkLst>
            <pc:docMk/>
            <pc:sldMk cId="0" sldId="268"/>
            <ac:spMk id="4" creationId="{00000000-0000-0000-0000-000000000000}"/>
          </ac:spMkLst>
        </pc:spChg>
        <pc:spChg chg="del">
          <ac:chgData name="Arya Khandetod" userId="0075e7d32e7594d7" providerId="Windows Live" clId="Web-{4F1EEDD9-D72D-4999-85D5-0E92658AC1F7}" dt="2022-07-01T08:08:18.616" v="665"/>
          <ac:spMkLst>
            <pc:docMk/>
            <pc:sldMk cId="0" sldId="268"/>
            <ac:spMk id="5" creationId="{00000000-0000-0000-0000-000000000000}"/>
          </ac:spMkLst>
        </pc:spChg>
        <pc:spChg chg="del">
          <ac:chgData name="Arya Khandetod" userId="0075e7d32e7594d7" providerId="Windows Live" clId="Web-{4F1EEDD9-D72D-4999-85D5-0E92658AC1F7}" dt="2022-07-01T08:14:25.409" v="703"/>
          <ac:spMkLst>
            <pc:docMk/>
            <pc:sldMk cId="0" sldId="268"/>
            <ac:spMk id="6" creationId="{00000000-0000-0000-0000-000000000000}"/>
          </ac:spMkLst>
        </pc:spChg>
        <pc:spChg chg="del">
          <ac:chgData name="Arya Khandetod" userId="0075e7d32e7594d7" providerId="Windows Live" clId="Web-{4F1EEDD9-D72D-4999-85D5-0E92658AC1F7}" dt="2022-07-01T08:15:18.598" v="713"/>
          <ac:spMkLst>
            <pc:docMk/>
            <pc:sldMk cId="0" sldId="268"/>
            <ac:spMk id="8" creationId="{00000000-0000-0000-0000-000000000000}"/>
          </ac:spMkLst>
        </pc:spChg>
        <pc:spChg chg="del topLvl">
          <ac:chgData name="Arya Khandetod" userId="0075e7d32e7594d7" providerId="Windows Live" clId="Web-{4F1EEDD9-D72D-4999-85D5-0E92658AC1F7}" dt="2022-07-01T08:15:22.224" v="714"/>
          <ac:spMkLst>
            <pc:docMk/>
            <pc:sldMk cId="0" sldId="268"/>
            <ac:spMk id="9" creationId="{00000000-0000-0000-0000-000000000000}"/>
          </ac:spMkLst>
        </pc:spChg>
        <pc:spChg chg="del">
          <ac:chgData name="Arya Khandetod" userId="0075e7d32e7594d7" providerId="Windows Live" clId="Web-{4F1EEDD9-D72D-4999-85D5-0E92658AC1F7}" dt="2022-07-01T08:15:14.161" v="712"/>
          <ac:spMkLst>
            <pc:docMk/>
            <pc:sldMk cId="0" sldId="268"/>
            <ac:spMk id="11" creationId="{00000000-0000-0000-0000-000000000000}"/>
          </ac:spMkLst>
        </pc:spChg>
        <pc:spChg chg="add del mod">
          <ac:chgData name="Arya Khandetod" userId="0075e7d32e7594d7" providerId="Windows Live" clId="Web-{4F1EEDD9-D72D-4999-85D5-0E92658AC1F7}" dt="2022-07-01T08:19:59.295" v="832" actId="14100"/>
          <ac:spMkLst>
            <pc:docMk/>
            <pc:sldMk cId="0" sldId="268"/>
            <ac:spMk id="12" creationId="{00000000-0000-0000-0000-000000000000}"/>
          </ac:spMkLst>
        </pc:spChg>
        <pc:spChg chg="del">
          <ac:chgData name="Arya Khandetod" userId="0075e7d32e7594d7" providerId="Windows Live" clId="Web-{4F1EEDD9-D72D-4999-85D5-0E92658AC1F7}" dt="2022-07-01T08:16:01.522" v="721"/>
          <ac:spMkLst>
            <pc:docMk/>
            <pc:sldMk cId="0" sldId="268"/>
            <ac:spMk id="13" creationId="{00000000-0000-0000-0000-000000000000}"/>
          </ac:spMkLst>
        </pc:spChg>
        <pc:spChg chg="add del mod">
          <ac:chgData name="Arya Khandetod" userId="0075e7d32e7594d7" providerId="Windows Live" clId="Web-{4F1EEDD9-D72D-4999-85D5-0E92658AC1F7}" dt="2022-07-01T08:14:45.692" v="707"/>
          <ac:spMkLst>
            <pc:docMk/>
            <pc:sldMk cId="0" sldId="268"/>
            <ac:spMk id="18" creationId="{723145B7-96F8-37F6-85D7-D89D1A491042}"/>
          </ac:spMkLst>
        </pc:spChg>
        <pc:spChg chg="add mod">
          <ac:chgData name="Arya Khandetod" userId="0075e7d32e7594d7" providerId="Windows Live" clId="Web-{4F1EEDD9-D72D-4999-85D5-0E92658AC1F7}" dt="2022-07-01T08:21:31.501" v="836" actId="1076"/>
          <ac:spMkLst>
            <pc:docMk/>
            <pc:sldMk cId="0" sldId="268"/>
            <ac:spMk id="19" creationId="{AA02017D-9743-431B-4E6D-5ED57B5C3F71}"/>
          </ac:spMkLst>
        </pc:spChg>
        <pc:spChg chg="add mod">
          <ac:chgData name="Arya Khandetod" userId="0075e7d32e7594d7" providerId="Windows Live" clId="Web-{4F1EEDD9-D72D-4999-85D5-0E92658AC1F7}" dt="2022-07-01T08:21:39.174" v="837" actId="1076"/>
          <ac:spMkLst>
            <pc:docMk/>
            <pc:sldMk cId="0" sldId="268"/>
            <ac:spMk id="20" creationId="{7B302D38-94B7-1ED0-7524-81AE7AAF07AF}"/>
          </ac:spMkLst>
        </pc:spChg>
        <pc:grpChg chg="del">
          <ac:chgData name="Arya Khandetod" userId="0075e7d32e7594d7" providerId="Windows Live" clId="Web-{4F1EEDD9-D72D-4999-85D5-0E92658AC1F7}" dt="2022-07-01T08:15:22.224" v="714"/>
          <ac:grpSpMkLst>
            <pc:docMk/>
            <pc:sldMk cId="0" sldId="268"/>
            <ac:grpSpMk id="7" creationId="{00000000-0000-0000-0000-000000000000}"/>
          </ac:grpSpMkLst>
        </pc:grpChg>
        <pc:picChg chg="add mod ord modCrop">
          <ac:chgData name="Arya Khandetod" userId="0075e7d32e7594d7" providerId="Windows Live" clId="Web-{4F1EEDD9-D72D-4999-85D5-0E92658AC1F7}" dt="2022-07-01T08:17:01.258" v="728" actId="1076"/>
          <ac:picMkLst>
            <pc:docMk/>
            <pc:sldMk cId="0" sldId="268"/>
            <ac:picMk id="14" creationId="{A963D790-C4ED-D7D4-167B-62BE02ABA3C6}"/>
          </ac:picMkLst>
        </pc:picChg>
        <pc:picChg chg="add mod modCrop">
          <ac:chgData name="Arya Khandetod" userId="0075e7d32e7594d7" providerId="Windows Live" clId="Web-{4F1EEDD9-D72D-4999-85D5-0E92658AC1F7}" dt="2022-07-01T08:21:19.892" v="835" actId="1076"/>
          <ac:picMkLst>
            <pc:docMk/>
            <pc:sldMk cId="0" sldId="268"/>
            <ac:picMk id="15" creationId="{BAE58399-D4BA-FC0F-C593-4077A7109A22}"/>
          </ac:picMkLst>
        </pc:picChg>
        <pc:picChg chg="add del mod">
          <ac:chgData name="Arya Khandetod" userId="0075e7d32e7594d7" providerId="Windows Live" clId="Web-{4F1EEDD9-D72D-4999-85D5-0E92658AC1F7}" dt="2022-07-01T08:11:19.888" v="677"/>
          <ac:picMkLst>
            <pc:docMk/>
            <pc:sldMk cId="0" sldId="268"/>
            <ac:picMk id="16" creationId="{C7044350-EA53-D151-B75E-3C410705B954}"/>
          </ac:picMkLst>
        </pc:picChg>
        <pc:picChg chg="add del mod">
          <ac:chgData name="Arya Khandetod" userId="0075e7d32e7594d7" providerId="Windows Live" clId="Web-{4F1EEDD9-D72D-4999-85D5-0E92658AC1F7}" dt="2022-07-01T08:13:02.188" v="684"/>
          <ac:picMkLst>
            <pc:docMk/>
            <pc:sldMk cId="0" sldId="268"/>
            <ac:picMk id="17" creationId="{ED46759E-17AB-FE03-EE63-31444AFCA4D6}"/>
          </ac:picMkLst>
        </pc:picChg>
        <pc:cxnChg chg="del topLvl">
          <ac:chgData name="Arya Khandetod" userId="0075e7d32e7594d7" providerId="Windows Live" clId="Web-{4F1EEDD9-D72D-4999-85D5-0E92658AC1F7}" dt="2022-07-01T08:15:25.771" v="715"/>
          <ac:cxnSpMkLst>
            <pc:docMk/>
            <pc:sldMk cId="0" sldId="268"/>
            <ac:cxnSpMk id="10" creationId="{00000000-0000-0000-0000-000000000000}"/>
          </ac:cxnSpMkLst>
        </pc:cxnChg>
      </pc:sldChg>
      <pc:sldChg chg="modSp">
        <pc:chgData name="Arya Khandetod" userId="0075e7d32e7594d7" providerId="Windows Live" clId="Web-{4F1EEDD9-D72D-4999-85D5-0E92658AC1F7}" dt="2022-07-01T08:30:42.051" v="858" actId="20577"/>
        <pc:sldMkLst>
          <pc:docMk/>
          <pc:sldMk cId="0" sldId="269"/>
        </pc:sldMkLst>
        <pc:spChg chg="mod">
          <ac:chgData name="Arya Khandetod" userId="0075e7d32e7594d7" providerId="Windows Live" clId="Web-{4F1EEDD9-D72D-4999-85D5-0E92658AC1F7}" dt="2022-07-01T08:30:42.051" v="858" actId="20577"/>
          <ac:spMkLst>
            <pc:docMk/>
            <pc:sldMk cId="0" sldId="269"/>
            <ac:spMk id="5" creationId="{00000000-0000-0000-0000-000000000000}"/>
          </ac:spMkLst>
        </pc:spChg>
      </pc:sldChg>
      <pc:sldChg chg="modSp">
        <pc:chgData name="Arya Khandetod" userId="0075e7d32e7594d7" providerId="Windows Live" clId="Web-{4F1EEDD9-D72D-4999-85D5-0E92658AC1F7}" dt="2022-07-01T08:40:01.288" v="936" actId="20577"/>
        <pc:sldMkLst>
          <pc:docMk/>
          <pc:sldMk cId="0" sldId="270"/>
        </pc:sldMkLst>
        <pc:spChg chg="mod">
          <ac:chgData name="Arya Khandetod" userId="0075e7d32e7594d7" providerId="Windows Live" clId="Web-{4F1EEDD9-D72D-4999-85D5-0E92658AC1F7}" dt="2022-07-01T08:40:01.288" v="936" actId="20577"/>
          <ac:spMkLst>
            <pc:docMk/>
            <pc:sldMk cId="0" sldId="270"/>
            <ac:spMk id="5" creationId="{00000000-0000-0000-0000-000000000000}"/>
          </ac:spMkLst>
        </pc:spChg>
        <pc:spChg chg="mod">
          <ac:chgData name="Arya Khandetod" userId="0075e7d32e7594d7" providerId="Windows Live" clId="Web-{4F1EEDD9-D72D-4999-85D5-0E92658AC1F7}" dt="2022-07-01T08:35:51.905" v="890" actId="14100"/>
          <ac:spMkLst>
            <pc:docMk/>
            <pc:sldMk cId="0" sldId="270"/>
            <ac:spMk id="6" creationId="{00000000-0000-0000-0000-000000000000}"/>
          </ac:spMkLst>
        </pc:spChg>
      </pc:sldChg>
    </pc:docChg>
  </pc:docChgLst>
  <pc:docChgLst>
    <pc:chgData name="Parth Kharade" userId="6a789d7f72f0d94d" providerId="LiveId" clId="{204C681E-7CC0-4A65-BDF1-23DB0E94ECD8}"/>
    <pc:docChg chg="undo custSel addSld delSld modSld sldOrd">
      <pc:chgData name="Parth Kharade" userId="6a789d7f72f0d94d" providerId="LiveId" clId="{204C681E-7CC0-4A65-BDF1-23DB0E94ECD8}" dt="2022-07-02T04:49:55.720" v="589" actId="1076"/>
      <pc:docMkLst>
        <pc:docMk/>
      </pc:docMkLst>
      <pc:sldChg chg="addSp delSp modSp mod">
        <pc:chgData name="Parth Kharade" userId="6a789d7f72f0d94d" providerId="LiveId" clId="{204C681E-7CC0-4A65-BDF1-23DB0E94ECD8}" dt="2022-07-02T04:49:55.720" v="589" actId="1076"/>
        <pc:sldMkLst>
          <pc:docMk/>
          <pc:sldMk cId="0" sldId="257"/>
        </pc:sldMkLst>
        <pc:spChg chg="mod">
          <ac:chgData name="Parth Kharade" userId="6a789d7f72f0d94d" providerId="LiveId" clId="{204C681E-7CC0-4A65-BDF1-23DB0E94ECD8}" dt="2022-07-02T04:49:44.955" v="586" actId="1076"/>
          <ac:spMkLst>
            <pc:docMk/>
            <pc:sldMk cId="0" sldId="257"/>
            <ac:spMk id="235" creationId="{00000000-0000-0000-0000-000000000000}"/>
          </ac:spMkLst>
        </pc:spChg>
        <pc:spChg chg="add mod">
          <ac:chgData name="Parth Kharade" userId="6a789d7f72f0d94d" providerId="LiveId" clId="{204C681E-7CC0-4A65-BDF1-23DB0E94ECD8}" dt="2022-07-02T04:49:54.496" v="588" actId="1076"/>
          <ac:spMkLst>
            <pc:docMk/>
            <pc:sldMk cId="0" sldId="257"/>
            <ac:spMk id="236" creationId="{3532A18F-25F4-7DC5-CDC7-955F94383729}"/>
          </ac:spMkLst>
        </pc:spChg>
        <pc:spChg chg="del">
          <ac:chgData name="Parth Kharade" userId="6a789d7f72f0d94d" providerId="LiveId" clId="{204C681E-7CC0-4A65-BDF1-23DB0E94ECD8}" dt="2022-07-02T04:49:39.013" v="585" actId="21"/>
          <ac:spMkLst>
            <pc:docMk/>
            <pc:sldMk cId="0" sldId="257"/>
            <ac:spMk id="237" creationId="{00000000-0000-0000-0000-000000000000}"/>
          </ac:spMkLst>
        </pc:spChg>
        <pc:spChg chg="add mod">
          <ac:chgData name="Parth Kharade" userId="6a789d7f72f0d94d" providerId="LiveId" clId="{204C681E-7CC0-4A65-BDF1-23DB0E94ECD8}" dt="2022-07-01T19:18:28.346" v="563" actId="1076"/>
          <ac:spMkLst>
            <pc:docMk/>
            <pc:sldMk cId="0" sldId="257"/>
            <ac:spMk id="238" creationId="{CA4A167C-B476-8D84-B0AD-5B7F04618F56}"/>
          </ac:spMkLst>
        </pc:spChg>
        <pc:spChg chg="mod">
          <ac:chgData name="Parth Kharade" userId="6a789d7f72f0d94d" providerId="LiveId" clId="{204C681E-7CC0-4A65-BDF1-23DB0E94ECD8}" dt="2022-07-02T04:49:55.720" v="589" actId="1076"/>
          <ac:spMkLst>
            <pc:docMk/>
            <pc:sldMk cId="0" sldId="257"/>
            <ac:spMk id="239" creationId="{00000000-0000-0000-0000-000000000000}"/>
          </ac:spMkLst>
        </pc:spChg>
        <pc:spChg chg="del mod">
          <ac:chgData name="Parth Kharade" userId="6a789d7f72f0d94d" providerId="LiveId" clId="{204C681E-7CC0-4A65-BDF1-23DB0E94ECD8}" dt="2022-07-01T19:18:11.540" v="561"/>
          <ac:spMkLst>
            <pc:docMk/>
            <pc:sldMk cId="0" sldId="257"/>
            <ac:spMk id="241" creationId="{00000000-0000-0000-0000-000000000000}"/>
          </ac:spMkLst>
        </pc:spChg>
        <pc:spChg chg="mod">
          <ac:chgData name="Parth Kharade" userId="6a789d7f72f0d94d" providerId="LiveId" clId="{204C681E-7CC0-4A65-BDF1-23DB0E94ECD8}" dt="2022-07-01T19:18:47.812" v="581" actId="1076"/>
          <ac:spMkLst>
            <pc:docMk/>
            <pc:sldMk cId="0" sldId="257"/>
            <ac:spMk id="243" creationId="{00000000-0000-0000-0000-000000000000}"/>
          </ac:spMkLst>
        </pc:spChg>
        <pc:spChg chg="del mod">
          <ac:chgData name="Parth Kharade" userId="6a789d7f72f0d94d" providerId="LiveId" clId="{204C681E-7CC0-4A65-BDF1-23DB0E94ECD8}" dt="2022-07-01T19:18:52.696" v="583" actId="21"/>
          <ac:spMkLst>
            <pc:docMk/>
            <pc:sldMk cId="0" sldId="257"/>
            <ac:spMk id="245" creationId="{00000000-0000-0000-0000-000000000000}"/>
          </ac:spMkLst>
        </pc:spChg>
        <pc:spChg chg="del">
          <ac:chgData name="Parth Kharade" userId="6a789d7f72f0d94d" providerId="LiveId" clId="{204C681E-7CC0-4A65-BDF1-23DB0E94ECD8}" dt="2022-07-01T19:18:55.516" v="584" actId="21"/>
          <ac:spMkLst>
            <pc:docMk/>
            <pc:sldMk cId="0" sldId="257"/>
            <ac:spMk id="256" creationId="{00000000-0000-0000-0000-000000000000}"/>
          </ac:spMkLst>
        </pc:spChg>
      </pc:sldChg>
      <pc:sldChg chg="modSp">
        <pc:chgData name="Parth Kharade" userId="6a789d7f72f0d94d" providerId="LiveId" clId="{204C681E-7CC0-4A65-BDF1-23DB0E94ECD8}" dt="2022-07-01T15:42:44.929" v="86" actId="20577"/>
        <pc:sldMkLst>
          <pc:docMk/>
          <pc:sldMk cId="0" sldId="259"/>
        </pc:sldMkLst>
        <pc:spChg chg="mod">
          <ac:chgData name="Parth Kharade" userId="6a789d7f72f0d94d" providerId="LiveId" clId="{204C681E-7CC0-4A65-BDF1-23DB0E94ECD8}" dt="2022-07-01T15:42:44.929" v="86" actId="20577"/>
          <ac:spMkLst>
            <pc:docMk/>
            <pc:sldMk cId="0" sldId="259"/>
            <ac:spMk id="140" creationId="{00000000-0000-0000-0000-000000000000}"/>
          </ac:spMkLst>
        </pc:spChg>
      </pc:sldChg>
      <pc:sldChg chg="modSp">
        <pc:chgData name="Parth Kharade" userId="6a789d7f72f0d94d" providerId="LiveId" clId="{204C681E-7CC0-4A65-BDF1-23DB0E94ECD8}" dt="2022-07-01T19:08:24.478" v="537" actId="20577"/>
        <pc:sldMkLst>
          <pc:docMk/>
          <pc:sldMk cId="0" sldId="262"/>
        </pc:sldMkLst>
        <pc:spChg chg="mod">
          <ac:chgData name="Parth Kharade" userId="6a789d7f72f0d94d" providerId="LiveId" clId="{204C681E-7CC0-4A65-BDF1-23DB0E94ECD8}" dt="2022-07-01T19:08:24.478" v="537" actId="20577"/>
          <ac:spMkLst>
            <pc:docMk/>
            <pc:sldMk cId="0" sldId="262"/>
            <ac:spMk id="6" creationId="{00000000-0000-0000-0000-000000000000}"/>
          </ac:spMkLst>
        </pc:spChg>
      </pc:sldChg>
      <pc:sldChg chg="addSp modSp mod ord modAnim">
        <pc:chgData name="Parth Kharade" userId="6a789d7f72f0d94d" providerId="LiveId" clId="{204C681E-7CC0-4A65-BDF1-23DB0E94ECD8}" dt="2022-07-01T16:22:05.304" v="164" actId="1076"/>
        <pc:sldMkLst>
          <pc:docMk/>
          <pc:sldMk cId="0" sldId="264"/>
        </pc:sldMkLst>
        <pc:spChg chg="mod">
          <ac:chgData name="Parth Kharade" userId="6a789d7f72f0d94d" providerId="LiveId" clId="{204C681E-7CC0-4A65-BDF1-23DB0E94ECD8}" dt="2022-07-01T13:13:19.894" v="20" actId="20577"/>
          <ac:spMkLst>
            <pc:docMk/>
            <pc:sldMk cId="0" sldId="264"/>
            <ac:spMk id="4" creationId="{00000000-0000-0000-0000-000000000000}"/>
          </ac:spMkLst>
        </pc:spChg>
        <pc:spChg chg="mod">
          <ac:chgData name="Parth Kharade" userId="6a789d7f72f0d94d" providerId="LiveId" clId="{204C681E-7CC0-4A65-BDF1-23DB0E94ECD8}" dt="2022-07-01T16:10:58.270" v="126" actId="14100"/>
          <ac:spMkLst>
            <pc:docMk/>
            <pc:sldMk cId="0" sldId="264"/>
            <ac:spMk id="5" creationId="{00000000-0000-0000-0000-000000000000}"/>
          </ac:spMkLst>
        </pc:spChg>
        <pc:picChg chg="add mod">
          <ac:chgData name="Parth Kharade" userId="6a789d7f72f0d94d" providerId="LiveId" clId="{204C681E-7CC0-4A65-BDF1-23DB0E94ECD8}" dt="2022-07-01T16:22:05.304" v="164" actId="1076"/>
          <ac:picMkLst>
            <pc:docMk/>
            <pc:sldMk cId="0" sldId="264"/>
            <ac:picMk id="6" creationId="{55535E19-8818-598D-9877-9F9950528B65}"/>
          </ac:picMkLst>
        </pc:picChg>
        <pc:picChg chg="add mod">
          <ac:chgData name="Parth Kharade" userId="6a789d7f72f0d94d" providerId="LiveId" clId="{204C681E-7CC0-4A65-BDF1-23DB0E94ECD8}" dt="2022-07-01T16:22:04.839" v="163" actId="1076"/>
          <ac:picMkLst>
            <pc:docMk/>
            <pc:sldMk cId="0" sldId="264"/>
            <ac:picMk id="10" creationId="{27193CF9-C629-FF18-7A70-511C272B5882}"/>
          </ac:picMkLst>
        </pc:picChg>
        <pc:picChg chg="add mod modCrop">
          <ac:chgData name="Parth Kharade" userId="6a789d7f72f0d94d" providerId="LiveId" clId="{204C681E-7CC0-4A65-BDF1-23DB0E94ECD8}" dt="2022-07-01T16:20:31.482" v="157" actId="1076"/>
          <ac:picMkLst>
            <pc:docMk/>
            <pc:sldMk cId="0" sldId="264"/>
            <ac:picMk id="13" creationId="{DE3C442E-E56B-7F79-9E7E-17BD539DBD4A}"/>
          </ac:picMkLst>
        </pc:picChg>
        <pc:picChg chg="mod">
          <ac:chgData name="Parth Kharade" userId="6a789d7f72f0d94d" providerId="LiveId" clId="{204C681E-7CC0-4A65-BDF1-23DB0E94ECD8}" dt="2022-07-01T16:12:20.609" v="138" actId="1076"/>
          <ac:picMkLst>
            <pc:docMk/>
            <pc:sldMk cId="0" sldId="264"/>
            <ac:picMk id="1032" creationId="{00000000-0000-0000-0000-000000000000}"/>
          </ac:picMkLst>
        </pc:picChg>
      </pc:sldChg>
      <pc:sldChg chg="modSp mod">
        <pc:chgData name="Parth Kharade" userId="6a789d7f72f0d94d" providerId="LiveId" clId="{204C681E-7CC0-4A65-BDF1-23DB0E94ECD8}" dt="2022-07-01T15:45:36.282" v="96" actId="14734"/>
        <pc:sldMkLst>
          <pc:docMk/>
          <pc:sldMk cId="0" sldId="265"/>
        </pc:sldMkLst>
        <pc:graphicFrameChg chg="modGraphic">
          <ac:chgData name="Parth Kharade" userId="6a789d7f72f0d94d" providerId="LiveId" clId="{204C681E-7CC0-4A65-BDF1-23DB0E94ECD8}" dt="2022-07-01T15:45:36.282" v="96" actId="14734"/>
          <ac:graphicFrameMkLst>
            <pc:docMk/>
            <pc:sldMk cId="0" sldId="265"/>
            <ac:graphicFrameMk id="5" creationId="{00000000-0000-0000-0000-000000000000}"/>
          </ac:graphicFrameMkLst>
        </pc:graphicFrameChg>
      </pc:sldChg>
      <pc:sldChg chg="modSp mod">
        <pc:chgData name="Parth Kharade" userId="6a789d7f72f0d94d" providerId="LiveId" clId="{204C681E-7CC0-4A65-BDF1-23DB0E94ECD8}" dt="2022-07-01T15:45:25.944" v="93" actId="20577"/>
        <pc:sldMkLst>
          <pc:docMk/>
          <pc:sldMk cId="0" sldId="266"/>
        </pc:sldMkLst>
        <pc:graphicFrameChg chg="modGraphic">
          <ac:chgData name="Parth Kharade" userId="6a789d7f72f0d94d" providerId="LiveId" clId="{204C681E-7CC0-4A65-BDF1-23DB0E94ECD8}" dt="2022-07-01T15:45:25.944" v="93" actId="20577"/>
          <ac:graphicFrameMkLst>
            <pc:docMk/>
            <pc:sldMk cId="0" sldId="266"/>
            <ac:graphicFrameMk id="5" creationId="{00000000-0000-0000-0000-000000000000}"/>
          </ac:graphicFrameMkLst>
        </pc:graphicFrameChg>
      </pc:sldChg>
      <pc:sldChg chg="delSp modSp add del mod ord">
        <pc:chgData name="Parth Kharade" userId="6a789d7f72f0d94d" providerId="LiveId" clId="{204C681E-7CC0-4A65-BDF1-23DB0E94ECD8}" dt="2022-07-01T15:30:09.098" v="62" actId="47"/>
        <pc:sldMkLst>
          <pc:docMk/>
          <pc:sldMk cId="0" sldId="267"/>
        </pc:sldMkLst>
        <pc:spChg chg="mod">
          <ac:chgData name="Parth Kharade" userId="6a789d7f72f0d94d" providerId="LiveId" clId="{204C681E-7CC0-4A65-BDF1-23DB0E94ECD8}" dt="2022-07-01T13:14:32.442" v="50" actId="20577"/>
          <ac:spMkLst>
            <pc:docMk/>
            <pc:sldMk cId="0" sldId="267"/>
            <ac:spMk id="4" creationId="{00000000-0000-0000-0000-000000000000}"/>
          </ac:spMkLst>
        </pc:spChg>
        <pc:spChg chg="del mod">
          <ac:chgData name="Parth Kharade" userId="6a789d7f72f0d94d" providerId="LiveId" clId="{204C681E-7CC0-4A65-BDF1-23DB0E94ECD8}" dt="2022-07-01T13:14:22.345" v="27" actId="478"/>
          <ac:spMkLst>
            <pc:docMk/>
            <pc:sldMk cId="0" sldId="267"/>
            <ac:spMk id="14" creationId="{00000000-0000-0000-0000-000000000000}"/>
          </ac:spMkLst>
        </pc:spChg>
        <pc:picChg chg="mod">
          <ac:chgData name="Parth Kharade" userId="6a789d7f72f0d94d" providerId="LiveId" clId="{204C681E-7CC0-4A65-BDF1-23DB0E94ECD8}" dt="2022-07-01T15:29:20.596" v="59" actId="1076"/>
          <ac:picMkLst>
            <pc:docMk/>
            <pc:sldMk cId="0" sldId="267"/>
            <ac:picMk id="8" creationId="{00000000-0000-0000-0000-000000000000}"/>
          </ac:picMkLst>
        </pc:picChg>
      </pc:sldChg>
      <pc:sldChg chg="modSp">
        <pc:chgData name="Parth Kharade" userId="6a789d7f72f0d94d" providerId="LiveId" clId="{204C681E-7CC0-4A65-BDF1-23DB0E94ECD8}" dt="2022-07-01T19:14:32.919" v="557" actId="20577"/>
        <pc:sldMkLst>
          <pc:docMk/>
          <pc:sldMk cId="0" sldId="269"/>
        </pc:sldMkLst>
        <pc:spChg chg="mod">
          <ac:chgData name="Parth Kharade" userId="6a789d7f72f0d94d" providerId="LiveId" clId="{204C681E-7CC0-4A65-BDF1-23DB0E94ECD8}" dt="2022-07-01T19:14:32.919" v="557" actId="20577"/>
          <ac:spMkLst>
            <pc:docMk/>
            <pc:sldMk cId="0" sldId="269"/>
            <ac:spMk id="5" creationId="{00000000-0000-0000-0000-000000000000}"/>
          </ac:spMkLst>
        </pc:spChg>
      </pc:sldChg>
      <pc:sldChg chg="delSp modSp mod modAnim">
        <pc:chgData name="Parth Kharade" userId="6a789d7f72f0d94d" providerId="LiveId" clId="{204C681E-7CC0-4A65-BDF1-23DB0E94ECD8}" dt="2022-07-01T18:17:23.784" v="517" actId="20577"/>
        <pc:sldMkLst>
          <pc:docMk/>
          <pc:sldMk cId="1065636811" sldId="271"/>
        </pc:sldMkLst>
        <pc:spChg chg="mod">
          <ac:chgData name="Parth Kharade" userId="6a789d7f72f0d94d" providerId="LiveId" clId="{204C681E-7CC0-4A65-BDF1-23DB0E94ECD8}" dt="2022-07-01T18:17:23.784" v="517" actId="20577"/>
          <ac:spMkLst>
            <pc:docMk/>
            <pc:sldMk cId="1065636811" sldId="271"/>
            <ac:spMk id="6" creationId="{00000000-0000-0000-0000-000000000000}"/>
          </ac:spMkLst>
        </pc:spChg>
        <pc:spChg chg="mod">
          <ac:chgData name="Parth Kharade" userId="6a789d7f72f0d94d" providerId="LiveId" clId="{204C681E-7CC0-4A65-BDF1-23DB0E94ECD8}" dt="2022-07-01T13:13:59.581" v="26" actId="1076"/>
          <ac:spMkLst>
            <pc:docMk/>
            <pc:sldMk cId="1065636811" sldId="271"/>
            <ac:spMk id="7" creationId="{00000000-0000-0000-0000-000000000000}"/>
          </ac:spMkLst>
        </pc:spChg>
        <pc:spChg chg="del mod">
          <ac:chgData name="Parth Kharade" userId="6a789d7f72f0d94d" providerId="LiveId" clId="{204C681E-7CC0-4A65-BDF1-23DB0E94ECD8}" dt="2022-07-01T13:15:27.690" v="56" actId="21"/>
          <ac:spMkLst>
            <pc:docMk/>
            <pc:sldMk cId="1065636811" sldId="271"/>
            <ac:spMk id="9" creationId="{00000000-0000-0000-0000-000000000000}"/>
          </ac:spMkLst>
        </pc:spChg>
        <pc:spChg chg="del mod">
          <ac:chgData name="Parth Kharade" userId="6a789d7f72f0d94d" providerId="LiveId" clId="{204C681E-7CC0-4A65-BDF1-23DB0E94ECD8}" dt="2022-07-01T13:15:17.643" v="53" actId="21"/>
          <ac:spMkLst>
            <pc:docMk/>
            <pc:sldMk cId="1065636811" sldId="271"/>
            <ac:spMk id="11" creationId="{00000000-0000-0000-0000-000000000000}"/>
          </ac:spMkLst>
        </pc:spChg>
        <pc:picChg chg="del">
          <ac:chgData name="Parth Kharade" userId="6a789d7f72f0d94d" providerId="LiveId" clId="{204C681E-7CC0-4A65-BDF1-23DB0E94ECD8}" dt="2022-07-01T13:15:10.293" v="51" actId="21"/>
          <ac:picMkLst>
            <pc:docMk/>
            <pc:sldMk cId="1065636811" sldId="271"/>
            <ac:picMk id="8" creationId="{00000000-0000-0000-0000-000000000000}"/>
          </ac:picMkLst>
        </pc:picChg>
        <pc:picChg chg="del">
          <ac:chgData name="Parth Kharade" userId="6a789d7f72f0d94d" providerId="LiveId" clId="{204C681E-7CC0-4A65-BDF1-23DB0E94ECD8}" dt="2022-07-01T13:15:21.190" v="54" actId="21"/>
          <ac:picMkLst>
            <pc:docMk/>
            <pc:sldMk cId="1065636811" sldId="271"/>
            <ac:picMk id="1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6B6A6-577B-44BB-9DE6-1F9F6E07CD16}" type="datetimeFigureOut">
              <a:rPr lang="en-IN" smtClean="0"/>
              <a:t>06-07-2022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AE10F-A988-43E0-80FE-516CC65D9595}" type="slidenum">
              <a:rPr lang="en-IN" smtClean="0"/>
              <a:t>‹#›</a:t>
            </a:fld>
            <a:endParaRPr lang="en-IN"/>
          </a:p>
        </p:txBody>
      </p:sp>
    </p:spTree>
    <p:extLst>
      <p:ext uri="{BB962C8B-B14F-4D97-AF65-F5344CB8AC3E}">
        <p14:creationId xmlns:p14="http://schemas.microsoft.com/office/powerpoint/2010/main" val="3546978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EAE10F-A988-43E0-80FE-516CC65D9595}" type="slidenum">
              <a:rPr lang="en-IN" smtClean="0"/>
              <a:t>5</a:t>
            </a:fld>
            <a:endParaRPr lang="en-IN"/>
          </a:p>
        </p:txBody>
      </p:sp>
    </p:spTree>
    <p:extLst>
      <p:ext uri="{BB962C8B-B14F-4D97-AF65-F5344CB8AC3E}">
        <p14:creationId xmlns:p14="http://schemas.microsoft.com/office/powerpoint/2010/main" val="67387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A40FAD7-E6EB-481A-B7A6-290790D8F63A}"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40FAD7-E6EB-481A-B7A6-290790D8F63A}"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40FAD7-E6EB-481A-B7A6-290790D8F63A}"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A40FAD7-E6EB-481A-B7A6-290790D8F63A}"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0FAD7-E6EB-481A-B7A6-290790D8F63A}"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A40FAD7-E6EB-481A-B7A6-290790D8F63A}"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A40FAD7-E6EB-481A-B7A6-290790D8F63A}"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A40FAD7-E6EB-481A-B7A6-290790D8F63A}"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0FAD7-E6EB-481A-B7A6-290790D8F63A}" type="datetimeFigureOut">
              <a:rPr lang="en-IN" smtClean="0"/>
              <a:t>06-07-2022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0FAD7-E6EB-481A-B7A6-290790D8F63A}"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0FAD7-E6EB-481A-B7A6-290790D8F63A}"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DBA3C3-4917-470E-94B5-9509A81A9BB0}" type="slidenum">
              <a:rPr lang="en-IN" smtClean="0"/>
              <a:t>‹#›</a:t>
            </a:fld>
            <a:endParaRPr lang="en-IN"/>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0FAD7-E6EB-481A-B7A6-290790D8F63A}" type="datetimeFigureOut">
              <a:rPr lang="en-IN" smtClean="0"/>
              <a:t>06-07-2022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BA3C3-4917-470E-94B5-9509A81A9BB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658620" y="568960"/>
            <a:ext cx="8397702" cy="1611948"/>
          </a:xfrm>
          <a:prstGeom prst="rect">
            <a:avLst/>
          </a:prstGeom>
          <a:solidFill>
            <a:schemeClr val="bg1"/>
          </a:solidFill>
          <a:ln>
            <a:solidFill>
              <a:schemeClr val="tx1"/>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200"/>
              <a:t>                         </a:t>
            </a:r>
            <a:endParaRPr lang="en-IN" sz="1200"/>
          </a:p>
        </p:txBody>
      </p:sp>
      <p:sp>
        <p:nvSpPr>
          <p:cNvPr id="5" name="Content Placeholder 2"/>
          <p:cNvSpPr txBox="1"/>
          <p:nvPr/>
        </p:nvSpPr>
        <p:spPr>
          <a:xfrm>
            <a:off x="430619" y="2282651"/>
            <a:ext cx="10969325" cy="445120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t>Div :- I      CP1_GROUP No. 10       Day:-  Saturday     Date:-02/07/2022</a:t>
            </a:r>
          </a:p>
          <a:p>
            <a:r>
              <a:rPr lang="en-GB"/>
              <a:t>Presented by                                                                Project Guide</a:t>
            </a:r>
            <a:endParaRPr lang="en-GB">
              <a:cs typeface="Calibri"/>
            </a:endParaRPr>
          </a:p>
          <a:p>
            <a:r>
              <a:rPr lang="en-GB"/>
              <a:t>                                                                                  </a:t>
            </a:r>
            <a:endParaRPr lang="en-GB">
              <a:cs typeface="Calibri"/>
            </a:endParaRPr>
          </a:p>
          <a:p>
            <a:endParaRPr lang="en-IN"/>
          </a:p>
          <a:p>
            <a:endParaRPr lang="en-IN"/>
          </a:p>
          <a:p>
            <a:endParaRPr lang="en-IN"/>
          </a:p>
          <a:p>
            <a:endParaRPr lang="en-IN" sz="1400" b="1"/>
          </a:p>
          <a:p>
            <a:endParaRPr lang="en-IN" sz="1400" b="1"/>
          </a:p>
          <a:p>
            <a:r>
              <a:rPr lang="en-IN" sz="1400" b="1"/>
              <a:t>                DEPARTMENT OF ENGINEERING SCIENCE AND HUMANITIES(DESH)</a:t>
            </a:r>
            <a:endParaRPr lang="en-IN" sz="1400" b="1">
              <a:cs typeface="Calibri"/>
            </a:endParaRPr>
          </a:p>
          <a:p>
            <a:r>
              <a:rPr lang="en-IN" sz="1400" b="1"/>
              <a:t>                      VISHWAKARMA INSTITUTE OF TECHNOLOGY , PUNE</a:t>
            </a:r>
            <a:endParaRPr lang="en-IN" sz="1400" b="1">
              <a:cs typeface="Calibri"/>
            </a:endParaRPr>
          </a:p>
          <a:p>
            <a:endParaRPr lang="en-IN"/>
          </a:p>
        </p:txBody>
      </p:sp>
      <p:sp>
        <p:nvSpPr>
          <p:cNvPr id="6" name="Rectangle 5"/>
          <p:cNvSpPr/>
          <p:nvPr/>
        </p:nvSpPr>
        <p:spPr>
          <a:xfrm>
            <a:off x="1882458" y="995045"/>
            <a:ext cx="7939087" cy="5857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tx1"/>
                </a:solidFill>
              </a:rPr>
              <a:t>CP1_TITLE:- </a:t>
            </a:r>
            <a:r>
              <a:rPr lang="en-GB" b="1">
                <a:solidFill>
                  <a:schemeClr val="tx1"/>
                </a:solidFill>
              </a:rPr>
              <a:t>HIFI</a:t>
            </a:r>
            <a:r>
              <a:rPr lang="en-GB">
                <a:solidFill>
                  <a:schemeClr val="tx1"/>
                </a:solidFill>
              </a:rPr>
              <a:t> </a:t>
            </a:r>
            <a:r>
              <a:rPr lang="en-GB" b="1">
                <a:solidFill>
                  <a:schemeClr val="tx1"/>
                </a:solidFill>
              </a:rPr>
              <a:t>MOUSE</a:t>
            </a:r>
            <a:r>
              <a:rPr lang="en-GB">
                <a:solidFill>
                  <a:schemeClr val="tx1"/>
                </a:solidFill>
              </a:rPr>
              <a:t> </a:t>
            </a:r>
            <a:endParaRPr lang="en-IN">
              <a:solidFill>
                <a:schemeClr val="tx1"/>
              </a:solidFill>
            </a:endParaRPr>
          </a:p>
        </p:txBody>
      </p:sp>
      <p:sp>
        <p:nvSpPr>
          <p:cNvPr id="7" name="Rectangle 6"/>
          <p:cNvSpPr/>
          <p:nvPr/>
        </p:nvSpPr>
        <p:spPr>
          <a:xfrm>
            <a:off x="1882457" y="1491048"/>
            <a:ext cx="7939087" cy="498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221284" y="3281710"/>
            <a:ext cx="4447031" cy="17441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p:cNvSpPr/>
          <p:nvPr/>
        </p:nvSpPr>
        <p:spPr>
          <a:xfrm>
            <a:off x="7415579" y="3609658"/>
            <a:ext cx="3567113" cy="5429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solidFill>
                <a:schemeClr val="tx1"/>
              </a:solidFill>
            </a:endParaRPr>
          </a:p>
          <a:p>
            <a:pPr algn="ctr"/>
            <a:endParaRPr lang="en-IN">
              <a:solidFill>
                <a:schemeClr val="tx1"/>
              </a:solidFill>
              <a:cs typeface="Calibri"/>
            </a:endParaRPr>
          </a:p>
          <a:p>
            <a:pPr algn="ctr"/>
            <a:endParaRPr lang="en-IN">
              <a:solidFill>
                <a:schemeClr val="tx1"/>
              </a:solidFill>
              <a:cs typeface="Calibri"/>
            </a:endParaRPr>
          </a:p>
          <a:p>
            <a:pPr algn="ctr"/>
            <a:endParaRPr lang="en-IN">
              <a:solidFill>
                <a:schemeClr val="tx1"/>
              </a:solidFill>
              <a:cs typeface="Calibri"/>
            </a:endParaRPr>
          </a:p>
          <a:p>
            <a:pPr algn="ctr"/>
            <a:endParaRPr lang="en-IN">
              <a:solidFill>
                <a:schemeClr val="tx1"/>
              </a:solidFill>
              <a:cs typeface="Calibri"/>
            </a:endParaRPr>
          </a:p>
          <a:p>
            <a:pPr algn="ctr"/>
            <a:r>
              <a:rPr lang="en-IN">
                <a:solidFill>
                  <a:schemeClr val="tx1"/>
                </a:solidFill>
                <a:ea typeface="+mn-lt"/>
                <a:cs typeface="+mn-lt"/>
              </a:rPr>
              <a:t>Yogita </a:t>
            </a:r>
            <a:r>
              <a:rPr lang="en-IN" err="1">
                <a:solidFill>
                  <a:schemeClr val="tx1"/>
                </a:solidFill>
                <a:ea typeface="+mn-lt"/>
                <a:cs typeface="+mn-lt"/>
              </a:rPr>
              <a:t>Narule</a:t>
            </a:r>
            <a:r>
              <a:rPr lang="en-IN">
                <a:solidFill>
                  <a:schemeClr val="tx1"/>
                </a:solidFill>
                <a:ea typeface="+mn-lt"/>
                <a:cs typeface="+mn-lt"/>
              </a:rPr>
              <a:t> Ma’am</a:t>
            </a:r>
          </a:p>
          <a:p>
            <a:pPr algn="ctr"/>
            <a:endParaRPr lang="en-IN">
              <a:solidFill>
                <a:schemeClr val="tx1"/>
              </a:solidFill>
              <a:cs typeface="Calibri"/>
            </a:endParaRPr>
          </a:p>
          <a:p>
            <a:pPr algn="ctr"/>
            <a:endParaRPr lang="en-IN">
              <a:solidFill>
                <a:schemeClr val="tx1"/>
              </a:solidFill>
            </a:endParaRPr>
          </a:p>
          <a:p>
            <a:pPr algn="ctr"/>
            <a:endParaRPr lang="en-IN">
              <a:solidFill>
                <a:schemeClr val="tx1"/>
              </a:solidFill>
            </a:endParaRPr>
          </a:p>
          <a:p>
            <a:pPr algn="ctr"/>
            <a:endParaRPr lang="en-IN">
              <a:solidFill>
                <a:schemeClr val="tx1"/>
              </a:solidFill>
            </a:endParaRPr>
          </a:p>
          <a:p>
            <a:pPr algn="ctr"/>
            <a:endParaRPr lang="en-IN">
              <a:solidFill>
                <a:schemeClr val="tx1"/>
              </a:solidFill>
            </a:endParaRPr>
          </a:p>
        </p:txBody>
      </p:sp>
      <p:sp>
        <p:nvSpPr>
          <p:cNvPr id="10" name="TextBox 9"/>
          <p:cNvSpPr txBox="1"/>
          <p:nvPr/>
        </p:nvSpPr>
        <p:spPr>
          <a:xfrm>
            <a:off x="1295732" y="3418267"/>
            <a:ext cx="4187484" cy="1477328"/>
          </a:xfrm>
          <a:prstGeom prst="rect">
            <a:avLst/>
          </a:prstGeom>
          <a:noFill/>
        </p:spPr>
        <p:txBody>
          <a:bodyPr wrap="square" lIns="91440" tIns="45720" rIns="91440" bIns="45720" rtlCol="0" anchor="t">
            <a:spAutoFit/>
          </a:bodyPr>
          <a:lstStyle/>
          <a:p>
            <a:pPr algn="just"/>
            <a:r>
              <a:rPr lang="en-GB" err="1"/>
              <a:t>Dipkul</a:t>
            </a:r>
            <a:r>
              <a:rPr lang="en-GB"/>
              <a:t> Khandelwal       12111226</a:t>
            </a:r>
            <a:endParaRPr lang="en-US"/>
          </a:p>
          <a:p>
            <a:pPr algn="just"/>
            <a:r>
              <a:rPr lang="en-GB"/>
              <a:t>Arya </a:t>
            </a:r>
            <a:r>
              <a:rPr lang="en-GB" err="1"/>
              <a:t>Khandetod</a:t>
            </a:r>
            <a:r>
              <a:rPr lang="en-GB"/>
              <a:t>           12110563</a:t>
            </a:r>
            <a:endParaRPr lang="en-GB">
              <a:cs typeface="Calibri"/>
            </a:endParaRPr>
          </a:p>
          <a:p>
            <a:pPr algn="just"/>
            <a:r>
              <a:rPr lang="en-GB"/>
              <a:t>Siddesh </a:t>
            </a:r>
            <a:r>
              <a:rPr lang="en-GB" err="1"/>
              <a:t>Khaple</a:t>
            </a:r>
            <a:r>
              <a:rPr lang="en-GB"/>
              <a:t>             12110054</a:t>
            </a:r>
            <a:endParaRPr lang="en-GB">
              <a:cs typeface="Calibri"/>
            </a:endParaRPr>
          </a:p>
          <a:p>
            <a:pPr algn="just"/>
            <a:r>
              <a:rPr lang="en-GB"/>
              <a:t>Aishwarya </a:t>
            </a:r>
            <a:r>
              <a:rPr lang="en-GB" err="1"/>
              <a:t>Kharade</a:t>
            </a:r>
            <a:r>
              <a:rPr lang="en-GB"/>
              <a:t>      12110040</a:t>
            </a:r>
            <a:endParaRPr lang="en-GB">
              <a:cs typeface="Calibri"/>
            </a:endParaRPr>
          </a:p>
          <a:p>
            <a:pPr algn="just"/>
            <a:r>
              <a:rPr lang="en-GB"/>
              <a:t>Parth </a:t>
            </a:r>
            <a:r>
              <a:rPr lang="en-GB" err="1"/>
              <a:t>Kharade</a:t>
            </a:r>
            <a:r>
              <a:rPr lang="en-GB"/>
              <a:t>               12110130</a:t>
            </a:r>
            <a:endParaRPr lang="en-IN">
              <a:cs typeface="Calibri"/>
            </a:endParaRPr>
          </a:p>
        </p:txBody>
      </p:sp>
      <p:sp>
        <p:nvSpPr>
          <p:cNvPr id="11" name="Rectangle 10"/>
          <p:cNvSpPr/>
          <p:nvPr/>
        </p:nvSpPr>
        <p:spPr>
          <a:xfrm>
            <a:off x="11775440" y="942657"/>
            <a:ext cx="328352" cy="533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1631151" y="1830071"/>
            <a:ext cx="328352" cy="4520923"/>
          </a:xfrm>
          <a:prstGeom prst="rect">
            <a:avLst/>
          </a:prstGeom>
          <a:solidFill>
            <a:srgbClr val="FFD96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413000" y="609519"/>
            <a:ext cx="9321800" cy="369332"/>
          </a:xfrm>
          <a:prstGeom prst="rect">
            <a:avLst/>
          </a:prstGeom>
          <a:noFill/>
        </p:spPr>
        <p:txBody>
          <a:bodyPr wrap="square" lIns="91440" tIns="45720" rIns="91440" bIns="45720" rtlCol="0" anchor="t">
            <a:spAutoFit/>
          </a:bodyPr>
          <a:lstStyle/>
          <a:p>
            <a:r>
              <a:rPr lang="en-IN" b="1" dirty="0"/>
              <a:t>CAPSTONE PROJECT 2-PPT </a:t>
            </a:r>
            <a:r>
              <a:rPr lang="en-IN" b="1"/>
              <a:t>FOR ENDSEMESTER </a:t>
            </a:r>
            <a:r>
              <a:rPr lang="en-IN" b="1" dirty="0"/>
              <a:t>ASSESSMENT-JULY</a:t>
            </a:r>
          </a:p>
        </p:txBody>
      </p:sp>
      <p:sp>
        <p:nvSpPr>
          <p:cNvPr id="13" name="Rectangle 12"/>
          <p:cNvSpPr/>
          <p:nvPr/>
        </p:nvSpPr>
        <p:spPr>
          <a:xfrm rot="16200000">
            <a:off x="2891724" y="-2382497"/>
            <a:ext cx="311297" cy="5388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rot="16200000">
            <a:off x="2564094" y="-2250309"/>
            <a:ext cx="311298" cy="4968101"/>
          </a:xfrm>
          <a:prstGeom prst="rect">
            <a:avLst/>
          </a:prstGeom>
          <a:solidFill>
            <a:srgbClr val="FFD96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11262774" y="558940"/>
            <a:ext cx="267197" cy="3678913"/>
          </a:xfrm>
          <a:prstGeom prst="rect">
            <a:avLst/>
          </a:prstGeom>
          <a:solidFill>
            <a:srgbClr val="FFD96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A67DDEB-A501-AAE1-9597-4C4C9190D792}"/>
              </a:ext>
            </a:extLst>
          </p:cNvPr>
          <p:cNvSpPr txBox="1"/>
          <p:nvPr/>
        </p:nvSpPr>
        <p:spPr>
          <a:xfrm>
            <a:off x="1885112" y="1570354"/>
            <a:ext cx="7198407" cy="369332"/>
          </a:xfrm>
          <a:prstGeom prst="rect">
            <a:avLst/>
          </a:prstGeom>
          <a:noFill/>
        </p:spPr>
        <p:txBody>
          <a:bodyPr wrap="square" lIns="91440" tIns="45720" rIns="91440" bIns="45720" rtlCol="0" anchor="t">
            <a:spAutoFit/>
          </a:bodyPr>
          <a:lstStyle/>
          <a:p>
            <a:r>
              <a:rPr lang="en-GB"/>
              <a:t>CAPSTONE PROJECT 2- PPT FOR ENDSEMESTER ASSESSMENT – JULY</a:t>
            </a:r>
            <a:endParaRPr lang="en-US"/>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4" y="1270823"/>
            <a:ext cx="12249999" cy="5086692"/>
          </a:xfrm>
          <a:prstGeom prst="rect">
            <a:avLst/>
          </a:prstGeom>
          <a:solidFill>
            <a:srgbClr val="FFD96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166506" y="1414689"/>
            <a:ext cx="12246031" cy="51278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p:cNvSpPr>
            <a:spLocks noGrp="1"/>
          </p:cNvSpPr>
          <p:nvPr>
            <p:ph type="title"/>
          </p:nvPr>
        </p:nvSpPr>
        <p:spPr>
          <a:xfrm>
            <a:off x="677334" y="609600"/>
            <a:ext cx="8596668" cy="1320800"/>
          </a:xfrm>
        </p:spPr>
        <p:txBody>
          <a:bodyPr/>
          <a:lstStyle/>
          <a:p>
            <a:r>
              <a:rPr lang="en-GB" sz="3600" dirty="0">
                <a:solidFill>
                  <a:schemeClr val="accent1"/>
                </a:solidFill>
                <a:latin typeface="Century" panose="02040604050505020304" pitchFamily="18" charset="0"/>
              </a:rPr>
              <a:t>References</a:t>
            </a:r>
            <a:br>
              <a:rPr lang="en-IN" sz="3600" dirty="0">
                <a:solidFill>
                  <a:schemeClr val="accent1"/>
                </a:solidFill>
                <a:latin typeface="Century" panose="02040604050505020304" pitchFamily="18" charset="0"/>
              </a:rPr>
            </a:br>
            <a:endParaRPr lang="en-IN" dirty="0"/>
          </a:p>
        </p:txBody>
      </p:sp>
      <p:sp>
        <p:nvSpPr>
          <p:cNvPr id="5" name="Content Placeholder 2"/>
          <p:cNvSpPr>
            <a:spLocks noGrp="1"/>
          </p:cNvSpPr>
          <p:nvPr>
            <p:ph idx="1"/>
          </p:nvPr>
        </p:nvSpPr>
        <p:spPr>
          <a:xfrm>
            <a:off x="221128" y="1626214"/>
            <a:ext cx="9870637" cy="4920585"/>
          </a:xfrm>
        </p:spPr>
        <p:txBody>
          <a:bodyPr vert="horz" lIns="91440" tIns="45720" rIns="91440" bIns="45720" rtlCol="0" anchor="t">
            <a:normAutofit/>
          </a:bodyPr>
          <a:lstStyle/>
          <a:p>
            <a:pPr algn="just">
              <a:buNone/>
            </a:pPr>
            <a:r>
              <a:rPr lang="en-IN" sz="1800">
                <a:solidFill>
                  <a:srgbClr val="000000"/>
                </a:solidFill>
                <a:latin typeface="Calibri"/>
                <a:cs typeface="Calibri"/>
              </a:rPr>
              <a:t>[1]</a:t>
            </a:r>
            <a:r>
              <a:rPr lang="en-IN" sz="1800">
                <a:ea typeface="+mn-lt"/>
                <a:cs typeface="+mn-lt"/>
              </a:rPr>
              <a:t> S. Shriram , 1 B. Nagaraj , 2 J. Jaya , 3 S. Shankar , 4 and P. Ajay 5 Deep Learning-Based Real-Time AI Virtual Mouse System Using Computer Vision to Avoid COVID- 19 spreads </a:t>
            </a:r>
            <a:endParaRPr lang="en-IN"/>
          </a:p>
          <a:p>
            <a:pPr algn="just">
              <a:buNone/>
            </a:pPr>
            <a:r>
              <a:rPr lang="en-IN" sz="1800">
                <a:ea typeface="+mn-lt"/>
                <a:cs typeface="+mn-lt"/>
              </a:rPr>
              <a:t>[2] Saniya Khan, Dnyaneshwari </a:t>
            </a:r>
            <a:r>
              <a:rPr lang="en-IN" sz="1800" err="1">
                <a:ea typeface="+mn-lt"/>
                <a:cs typeface="+mn-lt"/>
              </a:rPr>
              <a:t>Bagekar</a:t>
            </a:r>
            <a:r>
              <a:rPr lang="en-IN" sz="1800">
                <a:ea typeface="+mn-lt"/>
                <a:cs typeface="+mn-lt"/>
              </a:rPr>
              <a:t>, Abhishek Chauhan, </a:t>
            </a:r>
            <a:r>
              <a:rPr lang="en-IN" sz="1800" err="1">
                <a:ea typeface="+mn-lt"/>
                <a:cs typeface="+mn-lt"/>
              </a:rPr>
              <a:t>Prof.Deveshree</a:t>
            </a:r>
            <a:r>
              <a:rPr lang="en-IN" sz="1800">
                <a:ea typeface="+mn-lt"/>
                <a:cs typeface="+mn-lt"/>
              </a:rPr>
              <a:t> Wankhede. Virtual Mouse Using Hand Gesture</a:t>
            </a:r>
            <a:endParaRPr lang="en-IN"/>
          </a:p>
          <a:p>
            <a:pPr algn="just">
              <a:buNone/>
            </a:pPr>
            <a:r>
              <a:rPr lang="en-IN" sz="1800">
                <a:ea typeface="+mn-lt"/>
                <a:cs typeface="+mn-lt"/>
              </a:rPr>
              <a:t>[3] Chien-Cheng Lee, Cheng-Yuan Shih, and </a:t>
            </a:r>
            <a:r>
              <a:rPr lang="en-IN" sz="1800" err="1">
                <a:ea typeface="+mn-lt"/>
                <a:cs typeface="+mn-lt"/>
              </a:rPr>
              <a:t>BorShennJeng</a:t>
            </a:r>
            <a:r>
              <a:rPr lang="en-IN" sz="1800">
                <a:ea typeface="+mn-lt"/>
                <a:cs typeface="+mn-lt"/>
              </a:rPr>
              <a:t>,“Fingertip-writing alphanumeric Character Recognition for Vision-based Human Computer Interaction” ,International Conference on Broadband, Wireless Computing, Communication and Applications 978-0-7695- 4,2010</a:t>
            </a:r>
            <a:endParaRPr lang="en-IN"/>
          </a:p>
          <a:p>
            <a:pPr algn="just">
              <a:buNone/>
            </a:pPr>
            <a:r>
              <a:rPr lang="en-IN" sz="1800">
                <a:ea typeface="+mn-lt"/>
                <a:cs typeface="+mn-lt"/>
              </a:rPr>
              <a:t>[4] T. Suganya Thevi , C. Chitra, “Cursor Movement in Real Time using Hand Gesture Recognition”, International Journal of Engineering Sciences&amp; ResearchTechnology,ISSN:2277-9655,March 2014.</a:t>
            </a:r>
            <a:endParaRPr lang="en-IN"/>
          </a:p>
          <a:p>
            <a:pPr algn="just">
              <a:buNone/>
            </a:pPr>
            <a:r>
              <a:rPr lang="en-IN" sz="1800">
                <a:ea typeface="+mn-lt"/>
                <a:cs typeface="+mn-lt"/>
              </a:rPr>
              <a:t>[5] Shany </a:t>
            </a:r>
            <a:r>
              <a:rPr lang="en-IN" sz="1800" err="1">
                <a:ea typeface="+mn-lt"/>
                <a:cs typeface="+mn-lt"/>
              </a:rPr>
              <a:t>Jophin</a:t>
            </a:r>
            <a:r>
              <a:rPr lang="en-IN" sz="1800">
                <a:ea typeface="+mn-lt"/>
                <a:cs typeface="+mn-lt"/>
              </a:rPr>
              <a:t>, Sheethal M.S, Priya Philip, T M </a:t>
            </a:r>
            <a:r>
              <a:rPr lang="en-IN" sz="1800" err="1">
                <a:ea typeface="+mn-lt"/>
                <a:cs typeface="+mn-lt"/>
              </a:rPr>
              <a:t>Bhruguram</a:t>
            </a:r>
            <a:r>
              <a:rPr lang="en-IN" sz="1800">
                <a:ea typeface="+mn-lt"/>
                <a:cs typeface="+mn-lt"/>
              </a:rPr>
              <a:t>, “Gesture Based Interface Using Motion and Image Comparison”, </a:t>
            </a:r>
            <a:r>
              <a:rPr lang="en-IN" sz="1800" err="1">
                <a:ea typeface="+mn-lt"/>
                <a:cs typeface="+mn-lt"/>
              </a:rPr>
              <a:t>InternationalJournal</a:t>
            </a:r>
            <a:r>
              <a:rPr lang="en-IN" sz="1800">
                <a:ea typeface="+mn-lt"/>
                <a:cs typeface="+mn-lt"/>
              </a:rPr>
              <a:t> of Advanced </a:t>
            </a:r>
            <a:r>
              <a:rPr lang="en-IN" sz="1800" err="1">
                <a:ea typeface="+mn-lt"/>
                <a:cs typeface="+mn-lt"/>
              </a:rPr>
              <a:t>InformationTechnology</a:t>
            </a:r>
            <a:r>
              <a:rPr lang="en-IN" sz="1800">
                <a:ea typeface="+mn-lt"/>
                <a:cs typeface="+mn-lt"/>
              </a:rPr>
              <a:t> (IJAIT) Vol. 2, No.3,June 2012.</a:t>
            </a:r>
            <a:endParaRPr lang="en-IN"/>
          </a:p>
          <a:p>
            <a:pPr algn="just">
              <a:buNone/>
            </a:pPr>
            <a:r>
              <a:rPr lang="en-IN" sz="1800">
                <a:ea typeface="+mn-lt"/>
                <a:cs typeface="+mn-lt"/>
              </a:rPr>
              <a:t>[6] Ravikumar </a:t>
            </a:r>
            <a:r>
              <a:rPr lang="en-IN" sz="1800" err="1">
                <a:ea typeface="+mn-lt"/>
                <a:cs typeface="+mn-lt"/>
              </a:rPr>
              <a:t>Javali</a:t>
            </a:r>
            <a:r>
              <a:rPr lang="en-IN" sz="1800">
                <a:ea typeface="+mn-lt"/>
                <a:cs typeface="+mn-lt"/>
              </a:rPr>
              <a:t> Virtual Mouse</a:t>
            </a:r>
            <a:endParaRPr lang="en-IN"/>
          </a:p>
          <a:p>
            <a:pPr algn="just">
              <a:buNone/>
            </a:pPr>
            <a:endParaRPr lang="en-IN" sz="1800">
              <a:solidFill>
                <a:srgbClr val="000000"/>
              </a:solidFill>
              <a:latin typeface="Calibri"/>
              <a:cs typeface="Calibri"/>
            </a:endParaRPr>
          </a:p>
          <a:p>
            <a:pPr algn="just">
              <a:buNone/>
            </a:pPr>
            <a:endParaRPr lang="en-IN" sz="1800">
              <a:solidFill>
                <a:srgbClr val="000000"/>
              </a:solidFill>
              <a:latin typeface="Calibri"/>
              <a:cs typeface="Calibri"/>
            </a:endParaRPr>
          </a:p>
          <a:p>
            <a:pPr marL="0" indent="0" algn="just">
              <a:buNone/>
            </a:pPr>
            <a:endParaRPr lang="en-IN" sz="1800">
              <a:solidFill>
                <a:srgbClr val="000000"/>
              </a:solidFill>
              <a:latin typeface="Calibri"/>
              <a:cs typeface="Calibri"/>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169"/>
          <p:cNvSpPr/>
          <p:nvPr/>
        </p:nvSpPr>
        <p:spPr>
          <a:xfrm>
            <a:off x="-247655" y="2009297"/>
            <a:ext cx="12246031" cy="4225919"/>
          </a:xfrm>
          <a:prstGeom prst="rect">
            <a:avLst/>
          </a:prstGeom>
          <a:solidFill>
            <a:srgbClr val="FFD96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Rectangle 170"/>
          <p:cNvSpPr/>
          <p:nvPr/>
        </p:nvSpPr>
        <p:spPr>
          <a:xfrm>
            <a:off x="-430534" y="2079263"/>
            <a:ext cx="12246031" cy="4494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p:cNvSpPr>
            <a:spLocks noGrp="1"/>
          </p:cNvSpPr>
          <p:nvPr>
            <p:ph type="title"/>
          </p:nvPr>
        </p:nvSpPr>
        <p:spPr>
          <a:xfrm>
            <a:off x="517592" y="1285969"/>
            <a:ext cx="8378628" cy="600585"/>
          </a:xfrm>
        </p:spPr>
        <p:txBody>
          <a:bodyPr>
            <a:normAutofit fontScale="90000"/>
          </a:bodyPr>
          <a:lstStyle/>
          <a:p>
            <a:r>
              <a:rPr lang="en-GB">
                <a:latin typeface="Century" panose="02040604050505020304" pitchFamily="18" charset="0"/>
              </a:rPr>
              <a:t>Conclusion</a:t>
            </a:r>
            <a:endParaRPr lang="en-IN">
              <a:latin typeface="Century" panose="02040604050505020304" pitchFamily="18" charset="0"/>
            </a:endParaRPr>
          </a:p>
        </p:txBody>
      </p:sp>
      <p:sp>
        <p:nvSpPr>
          <p:cNvPr id="5" name="Content Placeholder 2"/>
          <p:cNvSpPr>
            <a:spLocks noGrp="1"/>
          </p:cNvSpPr>
          <p:nvPr>
            <p:ph idx="1"/>
          </p:nvPr>
        </p:nvSpPr>
        <p:spPr>
          <a:xfrm>
            <a:off x="459546" y="2430504"/>
            <a:ext cx="9568374" cy="3279416"/>
          </a:xfrm>
        </p:spPr>
        <p:txBody>
          <a:bodyPr vert="horz" lIns="91440" tIns="45720" rIns="91440" bIns="45720" rtlCol="0" anchor="t">
            <a:normAutofit/>
          </a:bodyPr>
          <a:lstStyle/>
          <a:p>
            <a:pPr marL="0" indent="0">
              <a:buNone/>
            </a:pPr>
            <a:r>
              <a:rPr lang="en-GB" sz="2000" b="0" i="0">
                <a:solidFill>
                  <a:srgbClr val="000000"/>
                </a:solidFill>
                <a:effectLst/>
                <a:latin typeface="STIXGeneral-Regular"/>
              </a:rPr>
              <a:t>Python programming language is used for developing the AI virtual mouse system</a:t>
            </a:r>
            <a:r>
              <a:rPr lang="en-GB" sz="2000">
                <a:solidFill>
                  <a:srgbClr val="000000"/>
                </a:solidFill>
                <a:latin typeface="STIXGeneral-Regular"/>
              </a:rPr>
              <a:t>.</a:t>
            </a:r>
          </a:p>
          <a:p>
            <a:pPr marL="0" indent="0">
              <a:buNone/>
            </a:pPr>
            <a:r>
              <a:rPr lang="en-GB" sz="2000" err="1">
                <a:solidFill>
                  <a:srgbClr val="000000"/>
                </a:solidFill>
                <a:latin typeface="STIXGeneral-Regular"/>
              </a:rPr>
              <a:t>OpenCV</a:t>
            </a:r>
            <a:endParaRPr lang="en-GB" sz="2000">
              <a:solidFill>
                <a:srgbClr val="000000"/>
              </a:solidFill>
              <a:latin typeface="STIXGeneral-Regular"/>
            </a:endParaRPr>
          </a:p>
          <a:p>
            <a:pPr marL="0" indent="0">
              <a:buNone/>
            </a:pPr>
            <a:r>
              <a:rPr lang="en-GB" sz="2000" err="1">
                <a:solidFill>
                  <a:srgbClr val="000000"/>
                </a:solidFill>
                <a:latin typeface="STIXGeneral-Regular"/>
              </a:rPr>
              <a:t>MediaPipe</a:t>
            </a:r>
            <a:endParaRPr lang="en-GB" sz="2000">
              <a:solidFill>
                <a:srgbClr val="000000"/>
              </a:solidFill>
              <a:latin typeface="STIXGeneral-Regular"/>
            </a:endParaRPr>
          </a:p>
          <a:p>
            <a:pPr marL="0" indent="0">
              <a:buNone/>
            </a:pPr>
            <a:r>
              <a:rPr lang="en-GB" sz="2000" b="0" i="0" err="1">
                <a:solidFill>
                  <a:srgbClr val="000000"/>
                </a:solidFill>
                <a:effectLst/>
                <a:latin typeface="STIXGeneral-Regular"/>
              </a:rPr>
              <a:t>Autopy</a:t>
            </a:r>
            <a:endParaRPr lang="en-GB" sz="2000">
              <a:solidFill>
                <a:srgbClr val="000000"/>
              </a:solidFill>
              <a:latin typeface="STIXGeneral-Regular"/>
            </a:endParaRPr>
          </a:p>
          <a:p>
            <a:pPr marL="0" indent="0">
              <a:buNone/>
            </a:pPr>
            <a:r>
              <a:rPr lang="en-GB" sz="2000">
                <a:solidFill>
                  <a:srgbClr val="000000"/>
                </a:solidFill>
                <a:latin typeface="STIXGeneral-Regular"/>
              </a:rPr>
              <a:t>The</a:t>
            </a:r>
            <a:r>
              <a:rPr lang="en-GB" sz="2000" b="0" i="0">
                <a:solidFill>
                  <a:srgbClr val="000000"/>
                </a:solidFill>
                <a:effectLst/>
                <a:latin typeface="STIXGeneral-Regular"/>
              </a:rPr>
              <a:t> results of the proposed model showed </a:t>
            </a:r>
            <a:r>
              <a:rPr lang="en-GB" sz="2000">
                <a:solidFill>
                  <a:srgbClr val="000000"/>
                </a:solidFill>
                <a:latin typeface="STIXGeneral-Regular"/>
              </a:rPr>
              <a:t>a good </a:t>
            </a:r>
            <a:r>
              <a:rPr lang="en-GB" sz="2000" b="0" i="0">
                <a:solidFill>
                  <a:srgbClr val="000000"/>
                </a:solidFill>
                <a:effectLst/>
                <a:latin typeface="STIXGeneral-Regular"/>
              </a:rPr>
              <a:t>accuracy level</a:t>
            </a:r>
            <a:r>
              <a:rPr lang="en-GB" sz="2000">
                <a:solidFill>
                  <a:srgbClr val="000000"/>
                </a:solidFill>
                <a:latin typeface="STIXGeneral-Regular"/>
              </a:rPr>
              <a:t>.</a:t>
            </a:r>
            <a:endParaRPr lang="en-GB" sz="2000">
              <a:latin typeface="STIXGeneral-Regular"/>
            </a:endParaRPr>
          </a:p>
        </p:txBody>
      </p:sp>
      <p:sp>
        <p:nvSpPr>
          <p:cNvPr id="6" name="Content Placeholder 2"/>
          <p:cNvSpPr txBox="1"/>
          <p:nvPr/>
        </p:nvSpPr>
        <p:spPr>
          <a:xfrm>
            <a:off x="459545" y="3600024"/>
            <a:ext cx="10488317" cy="30085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endParaRPr lang="en-IN"/>
          </a:p>
        </p:txBody>
      </p:sp>
      <p:grpSp>
        <p:nvGrpSpPr>
          <p:cNvPr id="8" name="Google Shape;3323;p48"/>
          <p:cNvGrpSpPr/>
          <p:nvPr/>
        </p:nvGrpSpPr>
        <p:grpSpPr>
          <a:xfrm>
            <a:off x="9432757" y="179758"/>
            <a:ext cx="2569945" cy="6498484"/>
            <a:chOff x="7042300" y="1388275"/>
            <a:chExt cx="1255127" cy="3173775"/>
          </a:xfrm>
        </p:grpSpPr>
        <p:sp>
          <p:nvSpPr>
            <p:cNvPr id="9" name="Google Shape;3324;p48"/>
            <p:cNvSpPr/>
            <p:nvPr/>
          </p:nvSpPr>
          <p:spPr>
            <a:xfrm>
              <a:off x="8053138" y="4183691"/>
              <a:ext cx="244288" cy="328700"/>
            </a:xfrm>
            <a:custGeom>
              <a:avLst/>
              <a:gdLst/>
              <a:ahLst/>
              <a:cxnLst/>
              <a:rect l="l" t="t" r="r" b="b"/>
              <a:pathLst>
                <a:path w="4969" h="6686" extrusionOk="0">
                  <a:moveTo>
                    <a:pt x="2823" y="1"/>
                  </a:moveTo>
                  <a:lnTo>
                    <a:pt x="109" y="2736"/>
                  </a:lnTo>
                  <a:lnTo>
                    <a:pt x="1560" y="4196"/>
                  </a:lnTo>
                  <a:cubicBezTo>
                    <a:pt x="1560" y="4196"/>
                    <a:pt x="0" y="6686"/>
                    <a:pt x="396" y="6686"/>
                  </a:cubicBezTo>
                  <a:cubicBezTo>
                    <a:pt x="423" y="6686"/>
                    <a:pt x="460" y="6674"/>
                    <a:pt x="507" y="6649"/>
                  </a:cubicBezTo>
                  <a:cubicBezTo>
                    <a:pt x="1163" y="6294"/>
                    <a:pt x="4103" y="3091"/>
                    <a:pt x="4811" y="2291"/>
                  </a:cubicBezTo>
                  <a:lnTo>
                    <a:pt x="4969" y="2112"/>
                  </a:lnTo>
                  <a:lnTo>
                    <a:pt x="282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5;p48"/>
            <p:cNvSpPr/>
            <p:nvPr/>
          </p:nvSpPr>
          <p:spPr>
            <a:xfrm>
              <a:off x="8234451" y="4248390"/>
              <a:ext cx="60863" cy="86870"/>
            </a:xfrm>
            <a:custGeom>
              <a:avLst/>
              <a:gdLst/>
              <a:ahLst/>
              <a:cxnLst/>
              <a:rect l="l" t="t" r="r" b="b"/>
              <a:pathLst>
                <a:path w="1238" h="1767" extrusionOk="0">
                  <a:moveTo>
                    <a:pt x="472" y="0"/>
                  </a:moveTo>
                  <a:cubicBezTo>
                    <a:pt x="224" y="214"/>
                    <a:pt x="75" y="516"/>
                    <a:pt x="36" y="839"/>
                  </a:cubicBezTo>
                  <a:cubicBezTo>
                    <a:pt x="0" y="1163"/>
                    <a:pt x="84" y="1499"/>
                    <a:pt x="276" y="1766"/>
                  </a:cubicBezTo>
                  <a:lnTo>
                    <a:pt x="1238" y="761"/>
                  </a:lnTo>
                  <a:lnTo>
                    <a:pt x="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26;p48"/>
            <p:cNvSpPr/>
            <p:nvPr/>
          </p:nvSpPr>
          <p:spPr>
            <a:xfrm>
              <a:off x="8060857" y="4284672"/>
              <a:ext cx="236570" cy="228704"/>
            </a:xfrm>
            <a:custGeom>
              <a:avLst/>
              <a:gdLst/>
              <a:ahLst/>
              <a:cxnLst/>
              <a:rect l="l" t="t" r="r" b="b"/>
              <a:pathLst>
                <a:path w="4812" h="4652" extrusionOk="0">
                  <a:moveTo>
                    <a:pt x="4747" y="1"/>
                  </a:moveTo>
                  <a:lnTo>
                    <a:pt x="1163" y="3681"/>
                  </a:lnTo>
                  <a:cubicBezTo>
                    <a:pt x="1163" y="3681"/>
                    <a:pt x="909" y="3524"/>
                    <a:pt x="717" y="3524"/>
                  </a:cubicBezTo>
                  <a:cubicBezTo>
                    <a:pt x="661" y="3524"/>
                    <a:pt x="611" y="3537"/>
                    <a:pt x="573" y="3572"/>
                  </a:cubicBezTo>
                  <a:cubicBezTo>
                    <a:pt x="573" y="3572"/>
                    <a:pt x="1" y="4621"/>
                    <a:pt x="237" y="4651"/>
                  </a:cubicBezTo>
                  <a:cubicBezTo>
                    <a:pt x="238" y="4651"/>
                    <a:pt x="239" y="4651"/>
                    <a:pt x="240" y="4651"/>
                  </a:cubicBezTo>
                  <a:cubicBezTo>
                    <a:pt x="498" y="4651"/>
                    <a:pt x="3573" y="1550"/>
                    <a:pt x="4812" y="58"/>
                  </a:cubicBezTo>
                  <a:lnTo>
                    <a:pt x="4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27;p48"/>
            <p:cNvSpPr/>
            <p:nvPr/>
          </p:nvSpPr>
          <p:spPr>
            <a:xfrm>
              <a:off x="8070099" y="4282558"/>
              <a:ext cx="226049" cy="228655"/>
            </a:xfrm>
            <a:custGeom>
              <a:avLst/>
              <a:gdLst/>
              <a:ahLst/>
              <a:cxnLst/>
              <a:rect l="l" t="t" r="r" b="b"/>
              <a:pathLst>
                <a:path w="4598" h="4651" extrusionOk="0">
                  <a:moveTo>
                    <a:pt x="4598" y="1"/>
                  </a:moveTo>
                  <a:cubicBezTo>
                    <a:pt x="4597" y="1"/>
                    <a:pt x="4581" y="13"/>
                    <a:pt x="4549" y="44"/>
                  </a:cubicBezTo>
                  <a:cubicBezTo>
                    <a:pt x="4510" y="88"/>
                    <a:pt x="4466" y="132"/>
                    <a:pt x="4418" y="184"/>
                  </a:cubicBezTo>
                  <a:cubicBezTo>
                    <a:pt x="4287" y="319"/>
                    <a:pt x="4126" y="489"/>
                    <a:pt x="3938" y="691"/>
                  </a:cubicBezTo>
                  <a:cubicBezTo>
                    <a:pt x="3527" y="1119"/>
                    <a:pt x="2963" y="1713"/>
                    <a:pt x="2330" y="2351"/>
                  </a:cubicBezTo>
                  <a:cubicBezTo>
                    <a:pt x="1691" y="2994"/>
                    <a:pt x="1110" y="3567"/>
                    <a:pt x="682" y="3982"/>
                  </a:cubicBezTo>
                  <a:cubicBezTo>
                    <a:pt x="485" y="4174"/>
                    <a:pt x="319" y="4335"/>
                    <a:pt x="180" y="4467"/>
                  </a:cubicBezTo>
                  <a:cubicBezTo>
                    <a:pt x="132" y="4519"/>
                    <a:pt x="88" y="4563"/>
                    <a:pt x="45" y="4602"/>
                  </a:cubicBezTo>
                  <a:cubicBezTo>
                    <a:pt x="13" y="4632"/>
                    <a:pt x="0" y="4650"/>
                    <a:pt x="0" y="4650"/>
                  </a:cubicBezTo>
                  <a:cubicBezTo>
                    <a:pt x="0" y="4650"/>
                    <a:pt x="18" y="4638"/>
                    <a:pt x="53" y="4606"/>
                  </a:cubicBezTo>
                  <a:cubicBezTo>
                    <a:pt x="92" y="4571"/>
                    <a:pt x="140" y="4527"/>
                    <a:pt x="192" y="4480"/>
                  </a:cubicBezTo>
                  <a:cubicBezTo>
                    <a:pt x="333" y="4353"/>
                    <a:pt x="503" y="4192"/>
                    <a:pt x="708" y="4003"/>
                  </a:cubicBezTo>
                  <a:cubicBezTo>
                    <a:pt x="1136" y="3597"/>
                    <a:pt x="1727" y="3029"/>
                    <a:pt x="2360" y="2387"/>
                  </a:cubicBezTo>
                  <a:cubicBezTo>
                    <a:pt x="2998" y="1744"/>
                    <a:pt x="3558" y="1150"/>
                    <a:pt x="3960" y="713"/>
                  </a:cubicBezTo>
                  <a:cubicBezTo>
                    <a:pt x="4148" y="511"/>
                    <a:pt x="4305" y="337"/>
                    <a:pt x="4432" y="197"/>
                  </a:cubicBezTo>
                  <a:cubicBezTo>
                    <a:pt x="4480" y="140"/>
                    <a:pt x="4519" y="96"/>
                    <a:pt x="4559" y="53"/>
                  </a:cubicBezTo>
                  <a:cubicBezTo>
                    <a:pt x="4585" y="17"/>
                    <a:pt x="4597" y="1"/>
                    <a:pt x="45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8;p48"/>
            <p:cNvSpPr/>
            <p:nvPr/>
          </p:nvSpPr>
          <p:spPr>
            <a:xfrm>
              <a:off x="8086077" y="4457431"/>
              <a:ext cx="34758" cy="10177"/>
            </a:xfrm>
            <a:custGeom>
              <a:avLst/>
              <a:gdLst/>
              <a:ahLst/>
              <a:cxnLst/>
              <a:rect l="l" t="t" r="r" b="b"/>
              <a:pathLst>
                <a:path w="707" h="207" extrusionOk="0">
                  <a:moveTo>
                    <a:pt x="223" y="1"/>
                  </a:moveTo>
                  <a:cubicBezTo>
                    <a:pt x="92" y="1"/>
                    <a:pt x="1" y="38"/>
                    <a:pt x="8" y="44"/>
                  </a:cubicBezTo>
                  <a:cubicBezTo>
                    <a:pt x="9" y="46"/>
                    <a:pt x="13" y="47"/>
                    <a:pt x="22" y="47"/>
                  </a:cubicBezTo>
                  <a:cubicBezTo>
                    <a:pt x="44" y="47"/>
                    <a:pt x="92" y="42"/>
                    <a:pt x="155" y="42"/>
                  </a:cubicBezTo>
                  <a:cubicBezTo>
                    <a:pt x="215" y="42"/>
                    <a:pt x="288" y="47"/>
                    <a:pt x="366" y="66"/>
                  </a:cubicBezTo>
                  <a:cubicBezTo>
                    <a:pt x="547" y="108"/>
                    <a:pt x="670" y="207"/>
                    <a:pt x="691" y="207"/>
                  </a:cubicBezTo>
                  <a:cubicBezTo>
                    <a:pt x="692" y="207"/>
                    <a:pt x="693" y="207"/>
                    <a:pt x="694" y="206"/>
                  </a:cubicBezTo>
                  <a:cubicBezTo>
                    <a:pt x="706" y="202"/>
                    <a:pt x="585" y="66"/>
                    <a:pt x="375" y="18"/>
                  </a:cubicBezTo>
                  <a:cubicBezTo>
                    <a:pt x="321" y="5"/>
                    <a:pt x="269" y="1"/>
                    <a:pt x="2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9;p48"/>
            <p:cNvSpPr/>
            <p:nvPr/>
          </p:nvSpPr>
          <p:spPr>
            <a:xfrm>
              <a:off x="8120983" y="4403647"/>
              <a:ext cx="18583" cy="4523"/>
            </a:xfrm>
            <a:custGeom>
              <a:avLst/>
              <a:gdLst/>
              <a:ahLst/>
              <a:cxnLst/>
              <a:rect l="l" t="t" r="r" b="b"/>
              <a:pathLst>
                <a:path w="378" h="92" extrusionOk="0">
                  <a:moveTo>
                    <a:pt x="30" y="0"/>
                  </a:moveTo>
                  <a:cubicBezTo>
                    <a:pt x="15" y="0"/>
                    <a:pt x="6" y="2"/>
                    <a:pt x="6" y="7"/>
                  </a:cubicBezTo>
                  <a:cubicBezTo>
                    <a:pt x="1" y="19"/>
                    <a:pt x="85" y="45"/>
                    <a:pt x="184" y="67"/>
                  </a:cubicBezTo>
                  <a:cubicBezTo>
                    <a:pt x="256" y="82"/>
                    <a:pt x="318" y="91"/>
                    <a:pt x="351" y="91"/>
                  </a:cubicBezTo>
                  <a:cubicBezTo>
                    <a:pt x="367" y="91"/>
                    <a:pt x="376" y="89"/>
                    <a:pt x="377" y="85"/>
                  </a:cubicBezTo>
                  <a:cubicBezTo>
                    <a:pt x="377" y="72"/>
                    <a:pt x="299" y="45"/>
                    <a:pt x="194" y="24"/>
                  </a:cubicBezTo>
                  <a:cubicBezTo>
                    <a:pt x="125" y="9"/>
                    <a:pt x="63"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30;p48"/>
            <p:cNvSpPr/>
            <p:nvPr/>
          </p:nvSpPr>
          <p:spPr>
            <a:xfrm>
              <a:off x="8128505" y="4390520"/>
              <a:ext cx="15978" cy="2556"/>
            </a:xfrm>
            <a:custGeom>
              <a:avLst/>
              <a:gdLst/>
              <a:ahLst/>
              <a:cxnLst/>
              <a:rect l="l" t="t" r="r" b="b"/>
              <a:pathLst>
                <a:path w="325" h="52" extrusionOk="0">
                  <a:moveTo>
                    <a:pt x="227" y="1"/>
                  </a:moveTo>
                  <a:cubicBezTo>
                    <a:pt x="207" y="1"/>
                    <a:pt x="185" y="2"/>
                    <a:pt x="162" y="3"/>
                  </a:cubicBezTo>
                  <a:cubicBezTo>
                    <a:pt x="71" y="7"/>
                    <a:pt x="1" y="20"/>
                    <a:pt x="1" y="33"/>
                  </a:cubicBezTo>
                  <a:cubicBezTo>
                    <a:pt x="1" y="44"/>
                    <a:pt x="49" y="52"/>
                    <a:pt x="114" y="52"/>
                  </a:cubicBezTo>
                  <a:cubicBezTo>
                    <a:pt x="129" y="52"/>
                    <a:pt x="146" y="51"/>
                    <a:pt x="162" y="50"/>
                  </a:cubicBezTo>
                  <a:cubicBezTo>
                    <a:pt x="255" y="42"/>
                    <a:pt x="325" y="29"/>
                    <a:pt x="325" y="16"/>
                  </a:cubicBezTo>
                  <a:cubicBezTo>
                    <a:pt x="325" y="6"/>
                    <a:pt x="284" y="1"/>
                    <a:pt x="2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31;p48"/>
            <p:cNvSpPr/>
            <p:nvPr/>
          </p:nvSpPr>
          <p:spPr>
            <a:xfrm>
              <a:off x="8124424" y="4371691"/>
              <a:ext cx="14650" cy="14503"/>
            </a:xfrm>
            <a:custGeom>
              <a:avLst/>
              <a:gdLst/>
              <a:ahLst/>
              <a:cxnLst/>
              <a:rect l="l" t="t" r="r" b="b"/>
              <a:pathLst>
                <a:path w="298" h="295" extrusionOk="0">
                  <a:moveTo>
                    <a:pt x="287" y="0"/>
                  </a:moveTo>
                  <a:cubicBezTo>
                    <a:pt x="272" y="0"/>
                    <a:pt x="206" y="58"/>
                    <a:pt x="132" y="132"/>
                  </a:cubicBezTo>
                  <a:cubicBezTo>
                    <a:pt x="53" y="211"/>
                    <a:pt x="1" y="285"/>
                    <a:pt x="9" y="294"/>
                  </a:cubicBezTo>
                  <a:cubicBezTo>
                    <a:pt x="10" y="294"/>
                    <a:pt x="11" y="294"/>
                    <a:pt x="12" y="294"/>
                  </a:cubicBezTo>
                  <a:cubicBezTo>
                    <a:pt x="28" y="294"/>
                    <a:pt x="93" y="240"/>
                    <a:pt x="167" y="163"/>
                  </a:cubicBezTo>
                  <a:cubicBezTo>
                    <a:pt x="241" y="84"/>
                    <a:pt x="298" y="9"/>
                    <a:pt x="289" y="1"/>
                  </a:cubicBezTo>
                  <a:cubicBezTo>
                    <a:pt x="289" y="1"/>
                    <a:pt x="288" y="0"/>
                    <a:pt x="2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32;p48"/>
            <p:cNvSpPr/>
            <p:nvPr/>
          </p:nvSpPr>
          <p:spPr>
            <a:xfrm>
              <a:off x="8116903" y="4360531"/>
              <a:ext cx="15732" cy="17305"/>
            </a:xfrm>
            <a:custGeom>
              <a:avLst/>
              <a:gdLst/>
              <a:ahLst/>
              <a:cxnLst/>
              <a:rect l="l" t="t" r="r" b="b"/>
              <a:pathLst>
                <a:path w="320" h="352" extrusionOk="0">
                  <a:moveTo>
                    <a:pt x="306" y="0"/>
                  </a:moveTo>
                  <a:cubicBezTo>
                    <a:pt x="291" y="0"/>
                    <a:pt x="239" y="85"/>
                    <a:pt x="158" y="176"/>
                  </a:cubicBezTo>
                  <a:cubicBezTo>
                    <a:pt x="79" y="272"/>
                    <a:pt x="1" y="337"/>
                    <a:pt x="10" y="351"/>
                  </a:cubicBezTo>
                  <a:cubicBezTo>
                    <a:pt x="11" y="351"/>
                    <a:pt x="12" y="352"/>
                    <a:pt x="13" y="352"/>
                  </a:cubicBezTo>
                  <a:cubicBezTo>
                    <a:pt x="31" y="352"/>
                    <a:pt x="116" y="300"/>
                    <a:pt x="194" y="206"/>
                  </a:cubicBezTo>
                  <a:cubicBezTo>
                    <a:pt x="281" y="105"/>
                    <a:pt x="320" y="5"/>
                    <a:pt x="307" y="0"/>
                  </a:cubicBezTo>
                  <a:cubicBezTo>
                    <a:pt x="307" y="0"/>
                    <a:pt x="306" y="0"/>
                    <a:pt x="3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33;p48"/>
            <p:cNvSpPr/>
            <p:nvPr/>
          </p:nvSpPr>
          <p:spPr>
            <a:xfrm>
              <a:off x="8088781" y="4399222"/>
              <a:ext cx="35495" cy="20845"/>
            </a:xfrm>
            <a:custGeom>
              <a:avLst/>
              <a:gdLst/>
              <a:ahLst/>
              <a:cxnLst/>
              <a:rect l="l" t="t" r="r" b="b"/>
              <a:pathLst>
                <a:path w="722" h="424" extrusionOk="0">
                  <a:moveTo>
                    <a:pt x="447" y="37"/>
                  </a:moveTo>
                  <a:cubicBezTo>
                    <a:pt x="462" y="37"/>
                    <a:pt x="476" y="38"/>
                    <a:pt x="490" y="40"/>
                  </a:cubicBezTo>
                  <a:cubicBezTo>
                    <a:pt x="556" y="44"/>
                    <a:pt x="607" y="58"/>
                    <a:pt x="645" y="73"/>
                  </a:cubicBezTo>
                  <a:lnTo>
                    <a:pt x="645" y="73"/>
                  </a:lnTo>
                  <a:cubicBezTo>
                    <a:pt x="612" y="100"/>
                    <a:pt x="564" y="138"/>
                    <a:pt x="504" y="179"/>
                  </a:cubicBezTo>
                  <a:cubicBezTo>
                    <a:pt x="442" y="223"/>
                    <a:pt x="367" y="272"/>
                    <a:pt x="276" y="315"/>
                  </a:cubicBezTo>
                  <a:cubicBezTo>
                    <a:pt x="232" y="337"/>
                    <a:pt x="184" y="363"/>
                    <a:pt x="137" y="371"/>
                  </a:cubicBezTo>
                  <a:cubicBezTo>
                    <a:pt x="127" y="374"/>
                    <a:pt x="118" y="375"/>
                    <a:pt x="109" y="375"/>
                  </a:cubicBezTo>
                  <a:cubicBezTo>
                    <a:pt x="73" y="375"/>
                    <a:pt x="46" y="353"/>
                    <a:pt x="53" y="315"/>
                  </a:cubicBezTo>
                  <a:cubicBezTo>
                    <a:pt x="75" y="219"/>
                    <a:pt x="167" y="135"/>
                    <a:pt x="246" y="92"/>
                  </a:cubicBezTo>
                  <a:cubicBezTo>
                    <a:pt x="312" y="54"/>
                    <a:pt x="384" y="37"/>
                    <a:pt x="447" y="37"/>
                  </a:cubicBezTo>
                  <a:close/>
                  <a:moveTo>
                    <a:pt x="444" y="1"/>
                  </a:moveTo>
                  <a:cubicBezTo>
                    <a:pt x="293" y="1"/>
                    <a:pt x="76" y="84"/>
                    <a:pt x="5" y="311"/>
                  </a:cubicBezTo>
                  <a:cubicBezTo>
                    <a:pt x="0" y="345"/>
                    <a:pt x="14" y="389"/>
                    <a:pt x="48" y="407"/>
                  </a:cubicBezTo>
                  <a:cubicBezTo>
                    <a:pt x="69" y="420"/>
                    <a:pt x="89" y="423"/>
                    <a:pt x="108" y="423"/>
                  </a:cubicBezTo>
                  <a:cubicBezTo>
                    <a:pt x="123" y="423"/>
                    <a:pt x="136" y="421"/>
                    <a:pt x="149" y="420"/>
                  </a:cubicBezTo>
                  <a:cubicBezTo>
                    <a:pt x="206" y="403"/>
                    <a:pt x="250" y="377"/>
                    <a:pt x="298" y="355"/>
                  </a:cubicBezTo>
                  <a:cubicBezTo>
                    <a:pt x="389" y="306"/>
                    <a:pt x="464" y="254"/>
                    <a:pt x="525" y="210"/>
                  </a:cubicBezTo>
                  <a:cubicBezTo>
                    <a:pt x="588" y="159"/>
                    <a:pt x="635" y="113"/>
                    <a:pt x="664" y="81"/>
                  </a:cubicBezTo>
                  <a:lnTo>
                    <a:pt x="664" y="81"/>
                  </a:lnTo>
                  <a:cubicBezTo>
                    <a:pt x="695" y="94"/>
                    <a:pt x="714" y="106"/>
                    <a:pt x="720" y="106"/>
                  </a:cubicBezTo>
                  <a:cubicBezTo>
                    <a:pt x="721" y="106"/>
                    <a:pt x="721" y="106"/>
                    <a:pt x="722" y="105"/>
                  </a:cubicBezTo>
                  <a:cubicBezTo>
                    <a:pt x="722" y="105"/>
                    <a:pt x="706" y="90"/>
                    <a:pt x="674" y="69"/>
                  </a:cubicBezTo>
                  <a:lnTo>
                    <a:pt x="674" y="69"/>
                  </a:lnTo>
                  <a:cubicBezTo>
                    <a:pt x="693" y="48"/>
                    <a:pt x="701" y="36"/>
                    <a:pt x="700" y="36"/>
                  </a:cubicBezTo>
                  <a:cubicBezTo>
                    <a:pt x="699" y="35"/>
                    <a:pt x="699" y="35"/>
                    <a:pt x="698" y="35"/>
                  </a:cubicBezTo>
                  <a:cubicBezTo>
                    <a:pt x="694" y="35"/>
                    <a:pt x="681" y="45"/>
                    <a:pt x="661" y="61"/>
                  </a:cubicBezTo>
                  <a:lnTo>
                    <a:pt x="661" y="61"/>
                  </a:lnTo>
                  <a:cubicBezTo>
                    <a:pt x="625" y="40"/>
                    <a:pt x="567" y="13"/>
                    <a:pt x="494" y="4"/>
                  </a:cubicBezTo>
                  <a:cubicBezTo>
                    <a:pt x="478" y="2"/>
                    <a:pt x="462" y="1"/>
                    <a:pt x="4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34;p48"/>
            <p:cNvSpPr/>
            <p:nvPr/>
          </p:nvSpPr>
          <p:spPr>
            <a:xfrm>
              <a:off x="8109184" y="4377590"/>
              <a:ext cx="14208" cy="26007"/>
            </a:xfrm>
            <a:custGeom>
              <a:avLst/>
              <a:gdLst/>
              <a:ahLst/>
              <a:cxnLst/>
              <a:rect l="l" t="t" r="r" b="b"/>
              <a:pathLst>
                <a:path w="289" h="529" extrusionOk="0">
                  <a:moveTo>
                    <a:pt x="131" y="0"/>
                  </a:moveTo>
                  <a:cubicBezTo>
                    <a:pt x="113" y="0"/>
                    <a:pt x="95" y="5"/>
                    <a:pt x="79" y="16"/>
                  </a:cubicBezTo>
                  <a:cubicBezTo>
                    <a:pt x="0" y="87"/>
                    <a:pt x="18" y="182"/>
                    <a:pt x="27" y="252"/>
                  </a:cubicBezTo>
                  <a:cubicBezTo>
                    <a:pt x="40" y="323"/>
                    <a:pt x="71" y="383"/>
                    <a:pt x="105" y="427"/>
                  </a:cubicBezTo>
                  <a:cubicBezTo>
                    <a:pt x="170" y="507"/>
                    <a:pt x="237" y="529"/>
                    <a:pt x="248" y="529"/>
                  </a:cubicBezTo>
                  <a:cubicBezTo>
                    <a:pt x="250" y="529"/>
                    <a:pt x="250" y="529"/>
                    <a:pt x="250" y="528"/>
                  </a:cubicBezTo>
                  <a:cubicBezTo>
                    <a:pt x="254" y="519"/>
                    <a:pt x="188" y="493"/>
                    <a:pt x="132" y="405"/>
                  </a:cubicBezTo>
                  <a:cubicBezTo>
                    <a:pt x="105" y="366"/>
                    <a:pt x="79" y="309"/>
                    <a:pt x="67" y="244"/>
                  </a:cubicBezTo>
                  <a:cubicBezTo>
                    <a:pt x="57" y="182"/>
                    <a:pt x="57" y="95"/>
                    <a:pt x="105" y="56"/>
                  </a:cubicBezTo>
                  <a:cubicBezTo>
                    <a:pt x="115" y="49"/>
                    <a:pt x="124" y="46"/>
                    <a:pt x="134" y="46"/>
                  </a:cubicBezTo>
                  <a:cubicBezTo>
                    <a:pt x="176" y="46"/>
                    <a:pt x="213" y="110"/>
                    <a:pt x="224" y="161"/>
                  </a:cubicBezTo>
                  <a:cubicBezTo>
                    <a:pt x="241" y="226"/>
                    <a:pt x="250" y="287"/>
                    <a:pt x="254" y="339"/>
                  </a:cubicBezTo>
                  <a:cubicBezTo>
                    <a:pt x="263" y="444"/>
                    <a:pt x="254" y="510"/>
                    <a:pt x="259" y="510"/>
                  </a:cubicBezTo>
                  <a:cubicBezTo>
                    <a:pt x="267" y="510"/>
                    <a:pt x="289" y="450"/>
                    <a:pt x="289" y="339"/>
                  </a:cubicBezTo>
                  <a:cubicBezTo>
                    <a:pt x="289" y="283"/>
                    <a:pt x="281" y="218"/>
                    <a:pt x="263" y="152"/>
                  </a:cubicBezTo>
                  <a:cubicBezTo>
                    <a:pt x="254" y="117"/>
                    <a:pt x="241" y="77"/>
                    <a:pt x="214" y="43"/>
                  </a:cubicBezTo>
                  <a:cubicBezTo>
                    <a:pt x="200" y="19"/>
                    <a:pt x="166" y="0"/>
                    <a:pt x="1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5;p48"/>
            <p:cNvSpPr/>
            <p:nvPr/>
          </p:nvSpPr>
          <p:spPr>
            <a:xfrm>
              <a:off x="8230813" y="4248783"/>
              <a:ext cx="26056" cy="85592"/>
            </a:xfrm>
            <a:custGeom>
              <a:avLst/>
              <a:gdLst/>
              <a:ahLst/>
              <a:cxnLst/>
              <a:rect l="l" t="t" r="r" b="b"/>
              <a:pathLst>
                <a:path w="530" h="1741" extrusionOk="0">
                  <a:moveTo>
                    <a:pt x="524" y="1"/>
                  </a:moveTo>
                  <a:cubicBezTo>
                    <a:pt x="519" y="1"/>
                    <a:pt x="494" y="17"/>
                    <a:pt x="459" y="40"/>
                  </a:cubicBezTo>
                  <a:cubicBezTo>
                    <a:pt x="420" y="71"/>
                    <a:pt x="363" y="119"/>
                    <a:pt x="306" y="189"/>
                  </a:cubicBezTo>
                  <a:cubicBezTo>
                    <a:pt x="188" y="325"/>
                    <a:pt x="62" y="552"/>
                    <a:pt x="31" y="827"/>
                  </a:cubicBezTo>
                  <a:cubicBezTo>
                    <a:pt x="1" y="1103"/>
                    <a:pt x="79" y="1352"/>
                    <a:pt x="162" y="1509"/>
                  </a:cubicBezTo>
                  <a:cubicBezTo>
                    <a:pt x="205" y="1588"/>
                    <a:pt x="249" y="1648"/>
                    <a:pt x="280" y="1684"/>
                  </a:cubicBezTo>
                  <a:cubicBezTo>
                    <a:pt x="315" y="1723"/>
                    <a:pt x="336" y="1741"/>
                    <a:pt x="336" y="1741"/>
                  </a:cubicBezTo>
                  <a:cubicBezTo>
                    <a:pt x="346" y="1732"/>
                    <a:pt x="271" y="1654"/>
                    <a:pt x="193" y="1491"/>
                  </a:cubicBezTo>
                  <a:cubicBezTo>
                    <a:pt x="118" y="1339"/>
                    <a:pt x="48" y="1098"/>
                    <a:pt x="74" y="831"/>
                  </a:cubicBezTo>
                  <a:cubicBezTo>
                    <a:pt x="106" y="565"/>
                    <a:pt x="223" y="347"/>
                    <a:pt x="332" y="211"/>
                  </a:cubicBezTo>
                  <a:cubicBezTo>
                    <a:pt x="441" y="71"/>
                    <a:pt x="529" y="6"/>
                    <a:pt x="525" y="2"/>
                  </a:cubicBezTo>
                  <a:cubicBezTo>
                    <a:pt x="525" y="1"/>
                    <a:pt x="525" y="1"/>
                    <a:pt x="5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6;p48"/>
            <p:cNvSpPr/>
            <p:nvPr/>
          </p:nvSpPr>
          <p:spPr>
            <a:xfrm>
              <a:off x="8186321" y="4207289"/>
              <a:ext cx="56979" cy="54030"/>
            </a:xfrm>
            <a:custGeom>
              <a:avLst/>
              <a:gdLst/>
              <a:ahLst/>
              <a:cxnLst/>
              <a:rect l="l" t="t" r="r" b="b"/>
              <a:pathLst>
                <a:path w="1159" h="1099" extrusionOk="0">
                  <a:moveTo>
                    <a:pt x="10" y="1"/>
                  </a:moveTo>
                  <a:cubicBezTo>
                    <a:pt x="10" y="1"/>
                    <a:pt x="9" y="1"/>
                    <a:pt x="9" y="1"/>
                  </a:cubicBezTo>
                  <a:cubicBezTo>
                    <a:pt x="1" y="11"/>
                    <a:pt x="250" y="264"/>
                    <a:pt x="565" y="566"/>
                  </a:cubicBezTo>
                  <a:cubicBezTo>
                    <a:pt x="873" y="866"/>
                    <a:pt x="1132" y="1099"/>
                    <a:pt x="1149" y="1099"/>
                  </a:cubicBezTo>
                  <a:cubicBezTo>
                    <a:pt x="1150" y="1099"/>
                    <a:pt x="1150" y="1099"/>
                    <a:pt x="1150" y="1098"/>
                  </a:cubicBezTo>
                  <a:cubicBezTo>
                    <a:pt x="1158" y="1090"/>
                    <a:pt x="910" y="836"/>
                    <a:pt x="595" y="535"/>
                  </a:cubicBezTo>
                  <a:cubicBezTo>
                    <a:pt x="288" y="237"/>
                    <a:pt x="32" y="1"/>
                    <a:pt x="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37;p48"/>
            <p:cNvSpPr/>
            <p:nvPr/>
          </p:nvSpPr>
          <p:spPr>
            <a:xfrm>
              <a:off x="8178995" y="4339243"/>
              <a:ext cx="39625" cy="39625"/>
            </a:xfrm>
            <a:custGeom>
              <a:avLst/>
              <a:gdLst/>
              <a:ahLst/>
              <a:cxnLst/>
              <a:rect l="l" t="t" r="r" b="b"/>
              <a:pathLst>
                <a:path w="806" h="806" extrusionOk="0">
                  <a:moveTo>
                    <a:pt x="795" y="1"/>
                  </a:moveTo>
                  <a:cubicBezTo>
                    <a:pt x="775" y="1"/>
                    <a:pt x="616" y="190"/>
                    <a:pt x="403" y="407"/>
                  </a:cubicBezTo>
                  <a:cubicBezTo>
                    <a:pt x="189" y="631"/>
                    <a:pt x="1" y="796"/>
                    <a:pt x="10" y="805"/>
                  </a:cubicBezTo>
                  <a:cubicBezTo>
                    <a:pt x="10" y="805"/>
                    <a:pt x="11" y="806"/>
                    <a:pt x="12" y="806"/>
                  </a:cubicBezTo>
                  <a:cubicBezTo>
                    <a:pt x="35" y="806"/>
                    <a:pt x="229" y="652"/>
                    <a:pt x="438" y="438"/>
                  </a:cubicBezTo>
                  <a:cubicBezTo>
                    <a:pt x="656" y="215"/>
                    <a:pt x="805" y="6"/>
                    <a:pt x="797" y="1"/>
                  </a:cubicBezTo>
                  <a:cubicBezTo>
                    <a:pt x="796" y="1"/>
                    <a:pt x="796" y="1"/>
                    <a:pt x="7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38;p48"/>
            <p:cNvSpPr/>
            <p:nvPr/>
          </p:nvSpPr>
          <p:spPr>
            <a:xfrm>
              <a:off x="8243104" y="4312843"/>
              <a:ext cx="5801" cy="11062"/>
            </a:xfrm>
            <a:custGeom>
              <a:avLst/>
              <a:gdLst/>
              <a:ahLst/>
              <a:cxnLst/>
              <a:rect l="l" t="t" r="r" b="b"/>
              <a:pathLst>
                <a:path w="118" h="225" extrusionOk="0">
                  <a:moveTo>
                    <a:pt x="20" y="0"/>
                  </a:moveTo>
                  <a:lnTo>
                    <a:pt x="20" y="0"/>
                  </a:lnTo>
                  <a:cubicBezTo>
                    <a:pt x="7" y="0"/>
                    <a:pt x="0" y="59"/>
                    <a:pt x="25" y="127"/>
                  </a:cubicBezTo>
                  <a:cubicBezTo>
                    <a:pt x="49" y="187"/>
                    <a:pt x="91" y="225"/>
                    <a:pt x="105" y="225"/>
                  </a:cubicBezTo>
                  <a:cubicBezTo>
                    <a:pt x="106" y="225"/>
                    <a:pt x="108" y="224"/>
                    <a:pt x="108" y="224"/>
                  </a:cubicBezTo>
                  <a:cubicBezTo>
                    <a:pt x="118" y="214"/>
                    <a:pt x="92" y="171"/>
                    <a:pt x="70" y="109"/>
                  </a:cubicBezTo>
                  <a:cubicBezTo>
                    <a:pt x="43" y="49"/>
                    <a:pt x="34" y="0"/>
                    <a:pt x="21" y="0"/>
                  </a:cubicBezTo>
                  <a:cubicBezTo>
                    <a:pt x="21" y="0"/>
                    <a:pt x="20"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9;p48"/>
            <p:cNvSpPr/>
            <p:nvPr/>
          </p:nvSpPr>
          <p:spPr>
            <a:xfrm>
              <a:off x="8240449" y="4290522"/>
              <a:ext cx="2458" cy="10127"/>
            </a:xfrm>
            <a:custGeom>
              <a:avLst/>
              <a:gdLst/>
              <a:ahLst/>
              <a:cxnLst/>
              <a:rect l="l" t="t" r="r" b="b"/>
              <a:pathLst>
                <a:path w="50" h="206" extrusionOk="0">
                  <a:moveTo>
                    <a:pt x="23" y="0"/>
                  </a:moveTo>
                  <a:cubicBezTo>
                    <a:pt x="9" y="0"/>
                    <a:pt x="1" y="48"/>
                    <a:pt x="1" y="105"/>
                  </a:cubicBezTo>
                  <a:cubicBezTo>
                    <a:pt x="1" y="162"/>
                    <a:pt x="14" y="206"/>
                    <a:pt x="27" y="206"/>
                  </a:cubicBezTo>
                  <a:cubicBezTo>
                    <a:pt x="41" y="206"/>
                    <a:pt x="49" y="162"/>
                    <a:pt x="49" y="105"/>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0;p48"/>
            <p:cNvSpPr/>
            <p:nvPr/>
          </p:nvSpPr>
          <p:spPr>
            <a:xfrm>
              <a:off x="8243792" y="4270562"/>
              <a:ext cx="6637" cy="10324"/>
            </a:xfrm>
            <a:custGeom>
              <a:avLst/>
              <a:gdLst/>
              <a:ahLst/>
              <a:cxnLst/>
              <a:rect l="l" t="t" r="r" b="b"/>
              <a:pathLst>
                <a:path w="135" h="210" extrusionOk="0">
                  <a:moveTo>
                    <a:pt x="121" y="1"/>
                  </a:moveTo>
                  <a:cubicBezTo>
                    <a:pt x="102" y="1"/>
                    <a:pt x="58" y="28"/>
                    <a:pt x="29" y="83"/>
                  </a:cubicBezTo>
                  <a:cubicBezTo>
                    <a:pt x="0" y="150"/>
                    <a:pt x="14" y="209"/>
                    <a:pt x="24" y="209"/>
                  </a:cubicBezTo>
                  <a:cubicBezTo>
                    <a:pt x="24" y="209"/>
                    <a:pt x="25" y="209"/>
                    <a:pt x="25" y="209"/>
                  </a:cubicBezTo>
                  <a:cubicBezTo>
                    <a:pt x="38" y="209"/>
                    <a:pt x="46" y="157"/>
                    <a:pt x="72" y="104"/>
                  </a:cubicBezTo>
                  <a:cubicBezTo>
                    <a:pt x="99" y="52"/>
                    <a:pt x="134" y="13"/>
                    <a:pt x="130" y="4"/>
                  </a:cubicBezTo>
                  <a:cubicBezTo>
                    <a:pt x="128" y="2"/>
                    <a:pt x="125" y="1"/>
                    <a:pt x="1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41;p48"/>
            <p:cNvSpPr/>
            <p:nvPr/>
          </p:nvSpPr>
          <p:spPr>
            <a:xfrm>
              <a:off x="8254460" y="4257829"/>
              <a:ext cx="3687" cy="5900"/>
            </a:xfrm>
            <a:custGeom>
              <a:avLst/>
              <a:gdLst/>
              <a:ahLst/>
              <a:cxnLst/>
              <a:rect l="l" t="t" r="r" b="b"/>
              <a:pathLst>
                <a:path w="75" h="120" extrusionOk="0">
                  <a:moveTo>
                    <a:pt x="57" y="0"/>
                  </a:moveTo>
                  <a:cubicBezTo>
                    <a:pt x="44" y="0"/>
                    <a:pt x="25" y="21"/>
                    <a:pt x="13" y="48"/>
                  </a:cubicBezTo>
                  <a:cubicBezTo>
                    <a:pt x="0" y="84"/>
                    <a:pt x="0" y="110"/>
                    <a:pt x="8" y="119"/>
                  </a:cubicBezTo>
                  <a:cubicBezTo>
                    <a:pt x="10" y="119"/>
                    <a:pt x="11" y="119"/>
                    <a:pt x="12" y="119"/>
                  </a:cubicBezTo>
                  <a:cubicBezTo>
                    <a:pt x="26" y="119"/>
                    <a:pt x="45" y="98"/>
                    <a:pt x="57" y="70"/>
                  </a:cubicBezTo>
                  <a:cubicBezTo>
                    <a:pt x="70" y="36"/>
                    <a:pt x="75" y="10"/>
                    <a:pt x="61" y="1"/>
                  </a:cubicBezTo>
                  <a:cubicBezTo>
                    <a:pt x="60" y="1"/>
                    <a:pt x="58" y="0"/>
                    <a:pt x="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42;p48"/>
            <p:cNvSpPr/>
            <p:nvPr/>
          </p:nvSpPr>
          <p:spPr>
            <a:xfrm>
              <a:off x="7422083" y="4407383"/>
              <a:ext cx="353478" cy="154370"/>
            </a:xfrm>
            <a:custGeom>
              <a:avLst/>
              <a:gdLst/>
              <a:ahLst/>
              <a:cxnLst/>
              <a:rect l="l" t="t" r="r" b="b"/>
              <a:pathLst>
                <a:path w="7190" h="3140" extrusionOk="0">
                  <a:moveTo>
                    <a:pt x="3340" y="1"/>
                  </a:moveTo>
                  <a:lnTo>
                    <a:pt x="3288" y="2054"/>
                  </a:lnTo>
                  <a:cubicBezTo>
                    <a:pt x="3288" y="2054"/>
                    <a:pt x="1" y="2736"/>
                    <a:pt x="787" y="2990"/>
                  </a:cubicBezTo>
                  <a:cubicBezTo>
                    <a:pt x="1150" y="3106"/>
                    <a:pt x="2468" y="3140"/>
                    <a:pt x="3810" y="3140"/>
                  </a:cubicBezTo>
                  <a:cubicBezTo>
                    <a:pt x="5090" y="3140"/>
                    <a:pt x="6392" y="3109"/>
                    <a:pt x="6911" y="3090"/>
                  </a:cubicBezTo>
                  <a:lnTo>
                    <a:pt x="7151" y="3077"/>
                  </a:lnTo>
                  <a:lnTo>
                    <a:pt x="7189" y="66"/>
                  </a:lnTo>
                  <a:lnTo>
                    <a:pt x="3340"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43;p48"/>
            <p:cNvSpPr/>
            <p:nvPr/>
          </p:nvSpPr>
          <p:spPr>
            <a:xfrm>
              <a:off x="7704868" y="4502711"/>
              <a:ext cx="69663" cy="53390"/>
            </a:xfrm>
            <a:custGeom>
              <a:avLst/>
              <a:gdLst/>
              <a:ahLst/>
              <a:cxnLst/>
              <a:rect l="l" t="t" r="r" b="b"/>
              <a:pathLst>
                <a:path w="1417" h="1086" extrusionOk="0">
                  <a:moveTo>
                    <a:pt x="1300" y="1"/>
                  </a:moveTo>
                  <a:cubicBezTo>
                    <a:pt x="1013" y="1"/>
                    <a:pt x="738" y="99"/>
                    <a:pt x="507" y="273"/>
                  </a:cubicBezTo>
                  <a:cubicBezTo>
                    <a:pt x="249" y="465"/>
                    <a:pt x="61" y="763"/>
                    <a:pt x="1" y="1086"/>
                  </a:cubicBezTo>
                  <a:lnTo>
                    <a:pt x="1394" y="1086"/>
                  </a:lnTo>
                  <a:lnTo>
                    <a:pt x="1417" y="6"/>
                  </a:lnTo>
                  <a:cubicBezTo>
                    <a:pt x="1378" y="3"/>
                    <a:pt x="1339" y="1"/>
                    <a:pt x="1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44;p48"/>
            <p:cNvSpPr/>
            <p:nvPr/>
          </p:nvSpPr>
          <p:spPr>
            <a:xfrm>
              <a:off x="7448091" y="4527489"/>
              <a:ext cx="325554" cy="34561"/>
            </a:xfrm>
            <a:custGeom>
              <a:avLst/>
              <a:gdLst/>
              <a:ahLst/>
              <a:cxnLst/>
              <a:rect l="l" t="t" r="r" b="b"/>
              <a:pathLst>
                <a:path w="6622" h="703" extrusionOk="0">
                  <a:moveTo>
                    <a:pt x="1150" y="1"/>
                  </a:moveTo>
                  <a:cubicBezTo>
                    <a:pt x="1150" y="1"/>
                    <a:pt x="0" y="311"/>
                    <a:pt x="141" y="503"/>
                  </a:cubicBezTo>
                  <a:cubicBezTo>
                    <a:pt x="229" y="628"/>
                    <a:pt x="2123" y="703"/>
                    <a:pt x="3971" y="703"/>
                  </a:cubicBezTo>
                  <a:cubicBezTo>
                    <a:pt x="4963" y="703"/>
                    <a:pt x="5942" y="681"/>
                    <a:pt x="6622" y="634"/>
                  </a:cubicBezTo>
                  <a:lnTo>
                    <a:pt x="6617" y="547"/>
                  </a:lnTo>
                  <a:lnTo>
                    <a:pt x="1482" y="503"/>
                  </a:lnTo>
                  <a:cubicBezTo>
                    <a:pt x="1482" y="503"/>
                    <a:pt x="1378" y="13"/>
                    <a:pt x="1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45;p48"/>
            <p:cNvSpPr/>
            <p:nvPr/>
          </p:nvSpPr>
          <p:spPr>
            <a:xfrm>
              <a:off x="7502907" y="4525276"/>
              <a:ext cx="19321" cy="29940"/>
            </a:xfrm>
            <a:custGeom>
              <a:avLst/>
              <a:gdLst/>
              <a:ahLst/>
              <a:cxnLst/>
              <a:rect l="l" t="t" r="r" b="b"/>
              <a:pathLst>
                <a:path w="393" h="609" extrusionOk="0">
                  <a:moveTo>
                    <a:pt x="12" y="0"/>
                  </a:moveTo>
                  <a:cubicBezTo>
                    <a:pt x="10" y="0"/>
                    <a:pt x="9" y="1"/>
                    <a:pt x="9" y="2"/>
                  </a:cubicBezTo>
                  <a:cubicBezTo>
                    <a:pt x="0" y="10"/>
                    <a:pt x="144" y="102"/>
                    <a:pt x="245" y="272"/>
                  </a:cubicBezTo>
                  <a:cubicBezTo>
                    <a:pt x="345" y="443"/>
                    <a:pt x="354" y="609"/>
                    <a:pt x="367" y="609"/>
                  </a:cubicBezTo>
                  <a:cubicBezTo>
                    <a:pt x="368" y="609"/>
                    <a:pt x="368" y="609"/>
                    <a:pt x="368" y="609"/>
                  </a:cubicBezTo>
                  <a:cubicBezTo>
                    <a:pt x="380" y="609"/>
                    <a:pt x="392" y="427"/>
                    <a:pt x="285" y="251"/>
                  </a:cubicBezTo>
                  <a:cubicBezTo>
                    <a:pt x="183" y="76"/>
                    <a:pt x="36" y="0"/>
                    <a:pt x="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6;p48"/>
            <p:cNvSpPr/>
            <p:nvPr/>
          </p:nvSpPr>
          <p:spPr>
            <a:xfrm>
              <a:off x="7567163" y="4511806"/>
              <a:ext cx="10767" cy="15978"/>
            </a:xfrm>
            <a:custGeom>
              <a:avLst/>
              <a:gdLst/>
              <a:ahLst/>
              <a:cxnLst/>
              <a:rect l="l" t="t" r="r" b="b"/>
              <a:pathLst>
                <a:path w="219" h="325" extrusionOk="0">
                  <a:moveTo>
                    <a:pt x="14" y="0"/>
                  </a:moveTo>
                  <a:cubicBezTo>
                    <a:pt x="14" y="0"/>
                    <a:pt x="13" y="1"/>
                    <a:pt x="13" y="1"/>
                  </a:cubicBezTo>
                  <a:cubicBezTo>
                    <a:pt x="0" y="9"/>
                    <a:pt x="35" y="88"/>
                    <a:pt x="91" y="175"/>
                  </a:cubicBezTo>
                  <a:cubicBezTo>
                    <a:pt x="141" y="262"/>
                    <a:pt x="190" y="324"/>
                    <a:pt x="207" y="324"/>
                  </a:cubicBezTo>
                  <a:cubicBezTo>
                    <a:pt x="208" y="324"/>
                    <a:pt x="209" y="324"/>
                    <a:pt x="210" y="324"/>
                  </a:cubicBezTo>
                  <a:cubicBezTo>
                    <a:pt x="218" y="320"/>
                    <a:pt x="184" y="241"/>
                    <a:pt x="131" y="153"/>
                  </a:cubicBezTo>
                  <a:cubicBezTo>
                    <a:pt x="77" y="65"/>
                    <a:pt x="26" y="0"/>
                    <a:pt x="1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47;p48"/>
            <p:cNvSpPr/>
            <p:nvPr/>
          </p:nvSpPr>
          <p:spPr>
            <a:xfrm>
              <a:off x="7580879" y="4509102"/>
              <a:ext cx="12487" cy="10963"/>
            </a:xfrm>
            <a:custGeom>
              <a:avLst/>
              <a:gdLst/>
              <a:ahLst/>
              <a:cxnLst/>
              <a:rect l="l" t="t" r="r" b="b"/>
              <a:pathLst>
                <a:path w="254" h="223" extrusionOk="0">
                  <a:moveTo>
                    <a:pt x="15" y="1"/>
                  </a:moveTo>
                  <a:cubicBezTo>
                    <a:pt x="12" y="1"/>
                    <a:pt x="11" y="2"/>
                    <a:pt x="10" y="3"/>
                  </a:cubicBezTo>
                  <a:cubicBezTo>
                    <a:pt x="0" y="12"/>
                    <a:pt x="44" y="68"/>
                    <a:pt x="110" y="129"/>
                  </a:cubicBezTo>
                  <a:cubicBezTo>
                    <a:pt x="169" y="185"/>
                    <a:pt x="225" y="223"/>
                    <a:pt x="242" y="223"/>
                  </a:cubicBezTo>
                  <a:cubicBezTo>
                    <a:pt x="243" y="223"/>
                    <a:pt x="245" y="222"/>
                    <a:pt x="246" y="221"/>
                  </a:cubicBezTo>
                  <a:cubicBezTo>
                    <a:pt x="254" y="213"/>
                    <a:pt x="206" y="155"/>
                    <a:pt x="145" y="95"/>
                  </a:cubicBezTo>
                  <a:cubicBezTo>
                    <a:pt x="87" y="41"/>
                    <a:pt x="33"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48;p48"/>
            <p:cNvSpPr/>
            <p:nvPr/>
          </p:nvSpPr>
          <p:spPr>
            <a:xfrm>
              <a:off x="7583043" y="4501039"/>
              <a:ext cx="20058" cy="2409"/>
            </a:xfrm>
            <a:custGeom>
              <a:avLst/>
              <a:gdLst/>
              <a:ahLst/>
              <a:cxnLst/>
              <a:rect l="l" t="t" r="r" b="b"/>
              <a:pathLst>
                <a:path w="408" h="49" extrusionOk="0">
                  <a:moveTo>
                    <a:pt x="202" y="1"/>
                  </a:moveTo>
                  <a:cubicBezTo>
                    <a:pt x="93" y="1"/>
                    <a:pt x="0" y="10"/>
                    <a:pt x="0" y="23"/>
                  </a:cubicBezTo>
                  <a:cubicBezTo>
                    <a:pt x="0" y="36"/>
                    <a:pt x="93" y="45"/>
                    <a:pt x="202" y="49"/>
                  </a:cubicBezTo>
                  <a:cubicBezTo>
                    <a:pt x="315" y="49"/>
                    <a:pt x="407" y="36"/>
                    <a:pt x="407" y="23"/>
                  </a:cubicBezTo>
                  <a:cubicBezTo>
                    <a:pt x="407" y="14"/>
                    <a:pt x="315" y="1"/>
                    <a:pt x="2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49;p48"/>
            <p:cNvSpPr/>
            <p:nvPr/>
          </p:nvSpPr>
          <p:spPr>
            <a:xfrm>
              <a:off x="7583928" y="4489437"/>
              <a:ext cx="22762" cy="3392"/>
            </a:xfrm>
            <a:custGeom>
              <a:avLst/>
              <a:gdLst/>
              <a:ahLst/>
              <a:cxnLst/>
              <a:rect l="l" t="t" r="r" b="b"/>
              <a:pathLst>
                <a:path w="463" h="69" extrusionOk="0">
                  <a:moveTo>
                    <a:pt x="443" y="1"/>
                  </a:moveTo>
                  <a:cubicBezTo>
                    <a:pt x="409" y="1"/>
                    <a:pt x="327" y="15"/>
                    <a:pt x="232" y="18"/>
                  </a:cubicBezTo>
                  <a:cubicBezTo>
                    <a:pt x="105" y="27"/>
                    <a:pt x="4" y="18"/>
                    <a:pt x="4" y="31"/>
                  </a:cubicBezTo>
                  <a:cubicBezTo>
                    <a:pt x="1" y="43"/>
                    <a:pt x="78" y="68"/>
                    <a:pt x="187" y="68"/>
                  </a:cubicBezTo>
                  <a:cubicBezTo>
                    <a:pt x="201" y="68"/>
                    <a:pt x="216" y="68"/>
                    <a:pt x="232" y="67"/>
                  </a:cubicBezTo>
                  <a:cubicBezTo>
                    <a:pt x="363" y="57"/>
                    <a:pt x="463" y="18"/>
                    <a:pt x="458" y="5"/>
                  </a:cubicBezTo>
                  <a:cubicBezTo>
                    <a:pt x="457" y="2"/>
                    <a:pt x="452" y="1"/>
                    <a:pt x="4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50;p48"/>
            <p:cNvSpPr/>
            <p:nvPr/>
          </p:nvSpPr>
          <p:spPr>
            <a:xfrm>
              <a:off x="7535355" y="4493665"/>
              <a:ext cx="35938" cy="20796"/>
            </a:xfrm>
            <a:custGeom>
              <a:avLst/>
              <a:gdLst/>
              <a:ahLst/>
              <a:cxnLst/>
              <a:rect l="l" t="t" r="r" b="b"/>
              <a:pathLst>
                <a:path w="731" h="423" extrusionOk="0">
                  <a:moveTo>
                    <a:pt x="235" y="47"/>
                  </a:moveTo>
                  <a:cubicBezTo>
                    <a:pt x="285" y="47"/>
                    <a:pt x="335" y="55"/>
                    <a:pt x="376" y="68"/>
                  </a:cubicBezTo>
                  <a:cubicBezTo>
                    <a:pt x="468" y="98"/>
                    <a:pt x="538" y="155"/>
                    <a:pt x="585" y="207"/>
                  </a:cubicBezTo>
                  <a:cubicBezTo>
                    <a:pt x="626" y="259"/>
                    <a:pt x="650" y="307"/>
                    <a:pt x="665" y="345"/>
                  </a:cubicBezTo>
                  <a:lnTo>
                    <a:pt x="665" y="345"/>
                  </a:lnTo>
                  <a:cubicBezTo>
                    <a:pt x="624" y="340"/>
                    <a:pt x="564" y="332"/>
                    <a:pt x="490" y="317"/>
                  </a:cubicBezTo>
                  <a:cubicBezTo>
                    <a:pt x="415" y="304"/>
                    <a:pt x="328" y="282"/>
                    <a:pt x="236" y="247"/>
                  </a:cubicBezTo>
                  <a:cubicBezTo>
                    <a:pt x="188" y="229"/>
                    <a:pt x="135" y="212"/>
                    <a:pt x="97" y="186"/>
                  </a:cubicBezTo>
                  <a:cubicBezTo>
                    <a:pt x="52" y="160"/>
                    <a:pt x="40" y="112"/>
                    <a:pt x="79" y="85"/>
                  </a:cubicBezTo>
                  <a:cubicBezTo>
                    <a:pt x="123" y="58"/>
                    <a:pt x="179" y="47"/>
                    <a:pt x="235" y="47"/>
                  </a:cubicBezTo>
                  <a:close/>
                  <a:moveTo>
                    <a:pt x="241" y="1"/>
                  </a:moveTo>
                  <a:cubicBezTo>
                    <a:pt x="180" y="1"/>
                    <a:pt x="116" y="14"/>
                    <a:pt x="52" y="46"/>
                  </a:cubicBezTo>
                  <a:cubicBezTo>
                    <a:pt x="22" y="68"/>
                    <a:pt x="0" y="108"/>
                    <a:pt x="14" y="146"/>
                  </a:cubicBezTo>
                  <a:cubicBezTo>
                    <a:pt x="22" y="181"/>
                    <a:pt x="48" y="207"/>
                    <a:pt x="70" y="225"/>
                  </a:cubicBezTo>
                  <a:cubicBezTo>
                    <a:pt x="123" y="255"/>
                    <a:pt x="175" y="269"/>
                    <a:pt x="223" y="286"/>
                  </a:cubicBezTo>
                  <a:cubicBezTo>
                    <a:pt x="319" y="321"/>
                    <a:pt x="407" y="338"/>
                    <a:pt x="486" y="352"/>
                  </a:cubicBezTo>
                  <a:cubicBezTo>
                    <a:pt x="550" y="361"/>
                    <a:pt x="603" y="364"/>
                    <a:pt x="643" y="364"/>
                  </a:cubicBezTo>
                  <a:cubicBezTo>
                    <a:pt x="654" y="364"/>
                    <a:pt x="664" y="364"/>
                    <a:pt x="673" y="364"/>
                  </a:cubicBezTo>
                  <a:lnTo>
                    <a:pt x="673" y="364"/>
                  </a:lnTo>
                  <a:cubicBezTo>
                    <a:pt x="686" y="400"/>
                    <a:pt x="690" y="422"/>
                    <a:pt x="695" y="422"/>
                  </a:cubicBezTo>
                  <a:cubicBezTo>
                    <a:pt x="695" y="422"/>
                    <a:pt x="695" y="422"/>
                    <a:pt x="695" y="422"/>
                  </a:cubicBezTo>
                  <a:cubicBezTo>
                    <a:pt x="695" y="422"/>
                    <a:pt x="695" y="402"/>
                    <a:pt x="687" y="363"/>
                  </a:cubicBezTo>
                  <a:lnTo>
                    <a:pt x="687" y="363"/>
                  </a:lnTo>
                  <a:cubicBezTo>
                    <a:pt x="715" y="361"/>
                    <a:pt x="730" y="358"/>
                    <a:pt x="730" y="356"/>
                  </a:cubicBezTo>
                  <a:cubicBezTo>
                    <a:pt x="730" y="353"/>
                    <a:pt x="714" y="351"/>
                    <a:pt x="684" y="347"/>
                  </a:cubicBezTo>
                  <a:lnTo>
                    <a:pt x="684" y="347"/>
                  </a:lnTo>
                  <a:cubicBezTo>
                    <a:pt x="675" y="304"/>
                    <a:pt x="653" y="247"/>
                    <a:pt x="612" y="190"/>
                  </a:cubicBezTo>
                  <a:cubicBezTo>
                    <a:pt x="548" y="98"/>
                    <a:pt x="405" y="1"/>
                    <a:pt x="2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51;p48"/>
            <p:cNvSpPr/>
            <p:nvPr/>
          </p:nvSpPr>
          <p:spPr>
            <a:xfrm>
              <a:off x="7566278" y="4488306"/>
              <a:ext cx="18485" cy="23549"/>
            </a:xfrm>
            <a:custGeom>
              <a:avLst/>
              <a:gdLst/>
              <a:ahLst/>
              <a:cxnLst/>
              <a:rect l="l" t="t" r="r" b="b"/>
              <a:pathLst>
                <a:path w="376" h="479" extrusionOk="0">
                  <a:moveTo>
                    <a:pt x="277" y="1"/>
                  </a:moveTo>
                  <a:cubicBezTo>
                    <a:pt x="178" y="1"/>
                    <a:pt x="125" y="74"/>
                    <a:pt x="83" y="124"/>
                  </a:cubicBezTo>
                  <a:cubicBezTo>
                    <a:pt x="40" y="185"/>
                    <a:pt x="18" y="251"/>
                    <a:pt x="14" y="304"/>
                  </a:cubicBezTo>
                  <a:cubicBezTo>
                    <a:pt x="0" y="417"/>
                    <a:pt x="35" y="479"/>
                    <a:pt x="40" y="479"/>
                  </a:cubicBezTo>
                  <a:cubicBezTo>
                    <a:pt x="44" y="473"/>
                    <a:pt x="22" y="408"/>
                    <a:pt x="44" y="308"/>
                  </a:cubicBezTo>
                  <a:cubicBezTo>
                    <a:pt x="57" y="260"/>
                    <a:pt x="79" y="203"/>
                    <a:pt x="119" y="150"/>
                  </a:cubicBezTo>
                  <a:cubicBezTo>
                    <a:pt x="156" y="104"/>
                    <a:pt x="215" y="45"/>
                    <a:pt x="278" y="45"/>
                  </a:cubicBezTo>
                  <a:cubicBezTo>
                    <a:pt x="280" y="45"/>
                    <a:pt x="282" y="45"/>
                    <a:pt x="285" y="46"/>
                  </a:cubicBezTo>
                  <a:cubicBezTo>
                    <a:pt x="345" y="59"/>
                    <a:pt x="319" y="155"/>
                    <a:pt x="285" y="203"/>
                  </a:cubicBezTo>
                  <a:cubicBezTo>
                    <a:pt x="250" y="264"/>
                    <a:pt x="214" y="312"/>
                    <a:pt x="180" y="352"/>
                  </a:cubicBezTo>
                  <a:cubicBezTo>
                    <a:pt x="109" y="430"/>
                    <a:pt x="53" y="465"/>
                    <a:pt x="57" y="473"/>
                  </a:cubicBezTo>
                  <a:cubicBezTo>
                    <a:pt x="57" y="474"/>
                    <a:pt x="58" y="474"/>
                    <a:pt x="59" y="474"/>
                  </a:cubicBezTo>
                  <a:cubicBezTo>
                    <a:pt x="70" y="474"/>
                    <a:pt x="129" y="442"/>
                    <a:pt x="202" y="374"/>
                  </a:cubicBezTo>
                  <a:cubicBezTo>
                    <a:pt x="241" y="338"/>
                    <a:pt x="285" y="290"/>
                    <a:pt x="323" y="229"/>
                  </a:cubicBezTo>
                  <a:cubicBezTo>
                    <a:pt x="341" y="199"/>
                    <a:pt x="359" y="159"/>
                    <a:pt x="367" y="116"/>
                  </a:cubicBezTo>
                  <a:cubicBezTo>
                    <a:pt x="376" y="76"/>
                    <a:pt x="350" y="11"/>
                    <a:pt x="293" y="2"/>
                  </a:cubicBezTo>
                  <a:cubicBezTo>
                    <a:pt x="288" y="1"/>
                    <a:pt x="282" y="1"/>
                    <a:pt x="27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52;p48"/>
            <p:cNvSpPr/>
            <p:nvPr/>
          </p:nvSpPr>
          <p:spPr>
            <a:xfrm>
              <a:off x="7705065" y="4500941"/>
              <a:ext cx="68385" cy="54079"/>
            </a:xfrm>
            <a:custGeom>
              <a:avLst/>
              <a:gdLst/>
              <a:ahLst/>
              <a:cxnLst/>
              <a:rect l="l" t="t" r="r" b="b"/>
              <a:pathLst>
                <a:path w="1391" h="1100" extrusionOk="0">
                  <a:moveTo>
                    <a:pt x="1170" y="1"/>
                  </a:moveTo>
                  <a:cubicBezTo>
                    <a:pt x="1149" y="1"/>
                    <a:pt x="1126" y="1"/>
                    <a:pt x="1102" y="3"/>
                  </a:cubicBezTo>
                  <a:cubicBezTo>
                    <a:pt x="923" y="12"/>
                    <a:pt x="673" y="77"/>
                    <a:pt x="451" y="243"/>
                  </a:cubicBezTo>
                  <a:cubicBezTo>
                    <a:pt x="233" y="414"/>
                    <a:pt x="106" y="641"/>
                    <a:pt x="53" y="811"/>
                  </a:cubicBezTo>
                  <a:cubicBezTo>
                    <a:pt x="23" y="898"/>
                    <a:pt x="9" y="968"/>
                    <a:pt x="5" y="1021"/>
                  </a:cubicBezTo>
                  <a:cubicBezTo>
                    <a:pt x="1" y="1069"/>
                    <a:pt x="1" y="1095"/>
                    <a:pt x="5" y="1100"/>
                  </a:cubicBezTo>
                  <a:cubicBezTo>
                    <a:pt x="13" y="1100"/>
                    <a:pt x="23" y="986"/>
                    <a:pt x="84" y="825"/>
                  </a:cubicBezTo>
                  <a:cubicBezTo>
                    <a:pt x="140" y="662"/>
                    <a:pt x="267" y="444"/>
                    <a:pt x="481" y="283"/>
                  </a:cubicBezTo>
                  <a:cubicBezTo>
                    <a:pt x="691" y="121"/>
                    <a:pt x="931" y="51"/>
                    <a:pt x="1106" y="38"/>
                  </a:cubicBezTo>
                  <a:cubicBezTo>
                    <a:pt x="1160" y="33"/>
                    <a:pt x="1208" y="31"/>
                    <a:pt x="1249" y="31"/>
                  </a:cubicBezTo>
                  <a:cubicBezTo>
                    <a:pt x="1314" y="31"/>
                    <a:pt x="1359" y="35"/>
                    <a:pt x="1379" y="35"/>
                  </a:cubicBezTo>
                  <a:cubicBezTo>
                    <a:pt x="1386" y="35"/>
                    <a:pt x="1390" y="35"/>
                    <a:pt x="1390" y="33"/>
                  </a:cubicBezTo>
                  <a:cubicBezTo>
                    <a:pt x="1390" y="29"/>
                    <a:pt x="1364" y="20"/>
                    <a:pt x="1316" y="12"/>
                  </a:cubicBezTo>
                  <a:cubicBezTo>
                    <a:pt x="1277" y="5"/>
                    <a:pt x="1229" y="1"/>
                    <a:pt x="11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53;p48"/>
            <p:cNvSpPr/>
            <p:nvPr/>
          </p:nvSpPr>
          <p:spPr>
            <a:xfrm>
              <a:off x="7753589" y="4423263"/>
              <a:ext cx="2655" cy="77824"/>
            </a:xfrm>
            <a:custGeom>
              <a:avLst/>
              <a:gdLst/>
              <a:ahLst/>
              <a:cxnLst/>
              <a:rect l="l" t="t" r="r" b="b"/>
              <a:pathLst>
                <a:path w="54" h="1583" extrusionOk="0">
                  <a:moveTo>
                    <a:pt x="32" y="1"/>
                  </a:moveTo>
                  <a:cubicBezTo>
                    <a:pt x="19" y="1"/>
                    <a:pt x="6" y="354"/>
                    <a:pt x="6" y="792"/>
                  </a:cubicBezTo>
                  <a:cubicBezTo>
                    <a:pt x="1" y="1229"/>
                    <a:pt x="10" y="1583"/>
                    <a:pt x="23" y="1583"/>
                  </a:cubicBezTo>
                  <a:cubicBezTo>
                    <a:pt x="23" y="1583"/>
                    <a:pt x="23" y="1583"/>
                    <a:pt x="23" y="1583"/>
                  </a:cubicBezTo>
                  <a:cubicBezTo>
                    <a:pt x="37" y="1583"/>
                    <a:pt x="49" y="1227"/>
                    <a:pt x="49" y="792"/>
                  </a:cubicBezTo>
                  <a:cubicBezTo>
                    <a:pt x="53" y="354"/>
                    <a:pt x="45" y="1"/>
                    <a:pt x="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54;p48"/>
            <p:cNvSpPr/>
            <p:nvPr/>
          </p:nvSpPr>
          <p:spPr>
            <a:xfrm>
              <a:off x="7625962" y="4536486"/>
              <a:ext cx="55504" cy="2901"/>
            </a:xfrm>
            <a:custGeom>
              <a:avLst/>
              <a:gdLst/>
              <a:ahLst/>
              <a:cxnLst/>
              <a:rect l="l" t="t" r="r" b="b"/>
              <a:pathLst>
                <a:path w="1129" h="59" extrusionOk="0">
                  <a:moveTo>
                    <a:pt x="54" y="0"/>
                  </a:moveTo>
                  <a:cubicBezTo>
                    <a:pt x="21" y="0"/>
                    <a:pt x="2" y="2"/>
                    <a:pt x="1" y="5"/>
                  </a:cubicBezTo>
                  <a:cubicBezTo>
                    <a:pt x="1" y="14"/>
                    <a:pt x="251" y="58"/>
                    <a:pt x="565" y="58"/>
                  </a:cubicBezTo>
                  <a:cubicBezTo>
                    <a:pt x="581" y="58"/>
                    <a:pt x="597" y="58"/>
                    <a:pt x="613" y="58"/>
                  </a:cubicBezTo>
                  <a:cubicBezTo>
                    <a:pt x="905" y="58"/>
                    <a:pt x="1128" y="23"/>
                    <a:pt x="1128" y="14"/>
                  </a:cubicBezTo>
                  <a:cubicBezTo>
                    <a:pt x="1128" y="10"/>
                    <a:pt x="1100" y="8"/>
                    <a:pt x="1051" y="8"/>
                  </a:cubicBezTo>
                  <a:cubicBezTo>
                    <a:pt x="953" y="8"/>
                    <a:pt x="772" y="14"/>
                    <a:pt x="565" y="14"/>
                  </a:cubicBezTo>
                  <a:cubicBezTo>
                    <a:pt x="338" y="11"/>
                    <a:pt x="144"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5;p48"/>
            <p:cNvSpPr/>
            <p:nvPr/>
          </p:nvSpPr>
          <p:spPr>
            <a:xfrm>
              <a:off x="7712587" y="4537518"/>
              <a:ext cx="6539" cy="10865"/>
            </a:xfrm>
            <a:custGeom>
              <a:avLst/>
              <a:gdLst/>
              <a:ahLst/>
              <a:cxnLst/>
              <a:rect l="l" t="t" r="r" b="b"/>
              <a:pathLst>
                <a:path w="133" h="221" extrusionOk="0">
                  <a:moveTo>
                    <a:pt x="118" y="1"/>
                  </a:moveTo>
                  <a:cubicBezTo>
                    <a:pt x="103" y="1"/>
                    <a:pt x="59" y="35"/>
                    <a:pt x="31" y="93"/>
                  </a:cubicBezTo>
                  <a:cubicBezTo>
                    <a:pt x="1" y="159"/>
                    <a:pt x="5" y="220"/>
                    <a:pt x="18" y="220"/>
                  </a:cubicBezTo>
                  <a:cubicBezTo>
                    <a:pt x="31" y="220"/>
                    <a:pt x="44" y="172"/>
                    <a:pt x="74" y="115"/>
                  </a:cubicBezTo>
                  <a:cubicBezTo>
                    <a:pt x="101" y="59"/>
                    <a:pt x="132" y="15"/>
                    <a:pt x="123" y="2"/>
                  </a:cubicBezTo>
                  <a:cubicBezTo>
                    <a:pt x="122" y="1"/>
                    <a:pt x="120" y="1"/>
                    <a:pt x="1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56;p48"/>
            <p:cNvSpPr/>
            <p:nvPr/>
          </p:nvSpPr>
          <p:spPr>
            <a:xfrm>
              <a:off x="7725222" y="4520311"/>
              <a:ext cx="8063" cy="7325"/>
            </a:xfrm>
            <a:custGeom>
              <a:avLst/>
              <a:gdLst/>
              <a:ahLst/>
              <a:cxnLst/>
              <a:rect l="l" t="t" r="r" b="b"/>
              <a:pathLst>
                <a:path w="164" h="149" extrusionOk="0">
                  <a:moveTo>
                    <a:pt x="149" y="0"/>
                  </a:moveTo>
                  <a:cubicBezTo>
                    <a:pt x="136" y="0"/>
                    <a:pt x="101" y="25"/>
                    <a:pt x="67" y="58"/>
                  </a:cubicBezTo>
                  <a:cubicBezTo>
                    <a:pt x="23" y="98"/>
                    <a:pt x="1" y="137"/>
                    <a:pt x="10" y="147"/>
                  </a:cubicBezTo>
                  <a:cubicBezTo>
                    <a:pt x="12" y="148"/>
                    <a:pt x="13" y="148"/>
                    <a:pt x="16" y="148"/>
                  </a:cubicBezTo>
                  <a:cubicBezTo>
                    <a:pt x="30" y="148"/>
                    <a:pt x="64" y="127"/>
                    <a:pt x="97" y="94"/>
                  </a:cubicBezTo>
                  <a:cubicBezTo>
                    <a:pt x="141" y="54"/>
                    <a:pt x="163" y="15"/>
                    <a:pt x="154" y="2"/>
                  </a:cubicBezTo>
                  <a:cubicBezTo>
                    <a:pt x="153" y="1"/>
                    <a:pt x="151" y="0"/>
                    <a:pt x="1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57;p48"/>
            <p:cNvSpPr/>
            <p:nvPr/>
          </p:nvSpPr>
          <p:spPr>
            <a:xfrm>
              <a:off x="7741790" y="4511757"/>
              <a:ext cx="11406" cy="4670"/>
            </a:xfrm>
            <a:custGeom>
              <a:avLst/>
              <a:gdLst/>
              <a:ahLst/>
              <a:cxnLst/>
              <a:rect l="l" t="t" r="r" b="b"/>
              <a:pathLst>
                <a:path w="232" h="95" extrusionOk="0">
                  <a:moveTo>
                    <a:pt x="164" y="1"/>
                  </a:moveTo>
                  <a:cubicBezTo>
                    <a:pt x="145" y="1"/>
                    <a:pt x="124" y="3"/>
                    <a:pt x="101" y="10"/>
                  </a:cubicBezTo>
                  <a:cubicBezTo>
                    <a:pt x="31" y="32"/>
                    <a:pt x="1" y="85"/>
                    <a:pt x="10" y="93"/>
                  </a:cubicBezTo>
                  <a:cubicBezTo>
                    <a:pt x="11" y="94"/>
                    <a:pt x="12" y="94"/>
                    <a:pt x="14" y="94"/>
                  </a:cubicBezTo>
                  <a:cubicBezTo>
                    <a:pt x="29" y="94"/>
                    <a:pt x="69" y="69"/>
                    <a:pt x="119" y="54"/>
                  </a:cubicBezTo>
                  <a:cubicBezTo>
                    <a:pt x="176" y="36"/>
                    <a:pt x="224" y="36"/>
                    <a:pt x="228" y="23"/>
                  </a:cubicBezTo>
                  <a:cubicBezTo>
                    <a:pt x="231" y="14"/>
                    <a:pt x="205" y="1"/>
                    <a:pt x="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58;p48"/>
            <p:cNvSpPr/>
            <p:nvPr/>
          </p:nvSpPr>
          <p:spPr>
            <a:xfrm>
              <a:off x="7761356" y="4508954"/>
              <a:ext cx="6244" cy="2999"/>
            </a:xfrm>
            <a:custGeom>
              <a:avLst/>
              <a:gdLst/>
              <a:ahLst/>
              <a:cxnLst/>
              <a:rect l="l" t="t" r="r" b="b"/>
              <a:pathLst>
                <a:path w="127" h="61" extrusionOk="0">
                  <a:moveTo>
                    <a:pt x="100" y="0"/>
                  </a:moveTo>
                  <a:cubicBezTo>
                    <a:pt x="88" y="0"/>
                    <a:pt x="73" y="4"/>
                    <a:pt x="58" y="10"/>
                  </a:cubicBezTo>
                  <a:cubicBezTo>
                    <a:pt x="22" y="19"/>
                    <a:pt x="0" y="41"/>
                    <a:pt x="5" y="53"/>
                  </a:cubicBezTo>
                  <a:cubicBezTo>
                    <a:pt x="7" y="58"/>
                    <a:pt x="16" y="61"/>
                    <a:pt x="28" y="61"/>
                  </a:cubicBezTo>
                  <a:cubicBezTo>
                    <a:pt x="40" y="61"/>
                    <a:pt x="55" y="58"/>
                    <a:pt x="70" y="53"/>
                  </a:cubicBezTo>
                  <a:cubicBezTo>
                    <a:pt x="105" y="41"/>
                    <a:pt x="127" y="19"/>
                    <a:pt x="123" y="10"/>
                  </a:cubicBezTo>
                  <a:cubicBezTo>
                    <a:pt x="121" y="4"/>
                    <a:pt x="112"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59;p48"/>
            <p:cNvSpPr/>
            <p:nvPr/>
          </p:nvSpPr>
          <p:spPr>
            <a:xfrm>
              <a:off x="7378279" y="2300349"/>
              <a:ext cx="514191" cy="879370"/>
            </a:xfrm>
            <a:custGeom>
              <a:avLst/>
              <a:gdLst/>
              <a:ahLst/>
              <a:cxnLst/>
              <a:rect l="l" t="t" r="r" b="b"/>
              <a:pathLst>
                <a:path w="10459" h="17887" extrusionOk="0">
                  <a:moveTo>
                    <a:pt x="10458" y="0"/>
                  </a:moveTo>
                  <a:lnTo>
                    <a:pt x="6245" y="827"/>
                  </a:lnTo>
                  <a:cubicBezTo>
                    <a:pt x="4817" y="5043"/>
                    <a:pt x="2243" y="12683"/>
                    <a:pt x="2243" y="12683"/>
                  </a:cubicBezTo>
                  <a:cubicBezTo>
                    <a:pt x="2059" y="12792"/>
                    <a:pt x="1382" y="13151"/>
                    <a:pt x="1176" y="13194"/>
                  </a:cubicBezTo>
                  <a:cubicBezTo>
                    <a:pt x="972" y="13236"/>
                    <a:pt x="714" y="13281"/>
                    <a:pt x="519" y="13281"/>
                  </a:cubicBezTo>
                  <a:cubicBezTo>
                    <a:pt x="471" y="13281"/>
                    <a:pt x="428" y="13278"/>
                    <a:pt x="389" y="13272"/>
                  </a:cubicBezTo>
                  <a:cubicBezTo>
                    <a:pt x="377" y="13271"/>
                    <a:pt x="365" y="13270"/>
                    <a:pt x="353" y="13270"/>
                  </a:cubicBezTo>
                  <a:cubicBezTo>
                    <a:pt x="134" y="13270"/>
                    <a:pt x="0" y="13525"/>
                    <a:pt x="149" y="13670"/>
                  </a:cubicBezTo>
                  <a:cubicBezTo>
                    <a:pt x="242" y="13760"/>
                    <a:pt x="510" y="13835"/>
                    <a:pt x="868" y="13835"/>
                  </a:cubicBezTo>
                  <a:cubicBezTo>
                    <a:pt x="1118" y="13835"/>
                    <a:pt x="1411" y="13798"/>
                    <a:pt x="1718" y="13705"/>
                  </a:cubicBezTo>
                  <a:cubicBezTo>
                    <a:pt x="1785" y="13686"/>
                    <a:pt x="1841" y="13677"/>
                    <a:pt x="1887" y="13677"/>
                  </a:cubicBezTo>
                  <a:cubicBezTo>
                    <a:pt x="2373" y="13677"/>
                    <a:pt x="1889" y="14652"/>
                    <a:pt x="1666" y="14994"/>
                  </a:cubicBezTo>
                  <a:cubicBezTo>
                    <a:pt x="1420" y="15370"/>
                    <a:pt x="722" y="16602"/>
                    <a:pt x="779" y="16769"/>
                  </a:cubicBezTo>
                  <a:cubicBezTo>
                    <a:pt x="809" y="16858"/>
                    <a:pt x="868" y="16902"/>
                    <a:pt x="942" y="16902"/>
                  </a:cubicBezTo>
                  <a:cubicBezTo>
                    <a:pt x="1071" y="16902"/>
                    <a:pt x="1246" y="16772"/>
                    <a:pt x="1399" y="16528"/>
                  </a:cubicBezTo>
                  <a:cubicBezTo>
                    <a:pt x="1629" y="16154"/>
                    <a:pt x="2310" y="15101"/>
                    <a:pt x="2439" y="15101"/>
                  </a:cubicBezTo>
                  <a:cubicBezTo>
                    <a:pt x="2442" y="15101"/>
                    <a:pt x="2446" y="15102"/>
                    <a:pt x="2448" y="15104"/>
                  </a:cubicBezTo>
                  <a:cubicBezTo>
                    <a:pt x="2653" y="15217"/>
                    <a:pt x="1426" y="17175"/>
                    <a:pt x="1426" y="17175"/>
                  </a:cubicBezTo>
                  <a:cubicBezTo>
                    <a:pt x="1426" y="17175"/>
                    <a:pt x="1141" y="17520"/>
                    <a:pt x="1360" y="17687"/>
                  </a:cubicBezTo>
                  <a:cubicBezTo>
                    <a:pt x="1386" y="17707"/>
                    <a:pt x="1416" y="17717"/>
                    <a:pt x="1448" y="17717"/>
                  </a:cubicBezTo>
                  <a:cubicBezTo>
                    <a:pt x="1905" y="17717"/>
                    <a:pt x="2958" y="15868"/>
                    <a:pt x="3060" y="15680"/>
                  </a:cubicBezTo>
                  <a:cubicBezTo>
                    <a:pt x="3085" y="15633"/>
                    <a:pt x="3113" y="15614"/>
                    <a:pt x="3137" y="15614"/>
                  </a:cubicBezTo>
                  <a:cubicBezTo>
                    <a:pt x="3184" y="15614"/>
                    <a:pt x="3210" y="15697"/>
                    <a:pt x="3151" y="15794"/>
                  </a:cubicBezTo>
                  <a:cubicBezTo>
                    <a:pt x="3056" y="15947"/>
                    <a:pt x="2011" y="17673"/>
                    <a:pt x="2326" y="17870"/>
                  </a:cubicBezTo>
                  <a:cubicBezTo>
                    <a:pt x="2343" y="17881"/>
                    <a:pt x="2362" y="17886"/>
                    <a:pt x="2383" y="17886"/>
                  </a:cubicBezTo>
                  <a:cubicBezTo>
                    <a:pt x="2732" y="17886"/>
                    <a:pt x="3403" y="16327"/>
                    <a:pt x="3689" y="16025"/>
                  </a:cubicBezTo>
                  <a:cubicBezTo>
                    <a:pt x="3720" y="15992"/>
                    <a:pt x="3740" y="15977"/>
                    <a:pt x="3750" y="15977"/>
                  </a:cubicBezTo>
                  <a:cubicBezTo>
                    <a:pt x="3853" y="15977"/>
                    <a:pt x="3026" y="17483"/>
                    <a:pt x="3300" y="17682"/>
                  </a:cubicBezTo>
                  <a:cubicBezTo>
                    <a:pt x="3326" y="17701"/>
                    <a:pt x="3352" y="17718"/>
                    <a:pt x="3383" y="17718"/>
                  </a:cubicBezTo>
                  <a:cubicBezTo>
                    <a:pt x="3481" y="17718"/>
                    <a:pt x="3631" y="17552"/>
                    <a:pt x="4022" y="16764"/>
                  </a:cubicBezTo>
                  <a:cubicBezTo>
                    <a:pt x="4349" y="16100"/>
                    <a:pt x="4847" y="14645"/>
                    <a:pt x="5175" y="13635"/>
                  </a:cubicBezTo>
                  <a:cubicBezTo>
                    <a:pt x="6271" y="11433"/>
                    <a:pt x="9418" y="4633"/>
                    <a:pt x="1045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60;p48"/>
            <p:cNvSpPr/>
            <p:nvPr/>
          </p:nvSpPr>
          <p:spPr>
            <a:xfrm>
              <a:off x="7515788" y="1831481"/>
              <a:ext cx="471862" cy="981087"/>
            </a:xfrm>
            <a:custGeom>
              <a:avLst/>
              <a:gdLst/>
              <a:ahLst/>
              <a:cxnLst/>
              <a:rect l="l" t="t" r="r" b="b"/>
              <a:pathLst>
                <a:path w="9598" h="19956" extrusionOk="0">
                  <a:moveTo>
                    <a:pt x="4783" y="0"/>
                  </a:moveTo>
                  <a:cubicBezTo>
                    <a:pt x="4435" y="0"/>
                    <a:pt x="4204" y="67"/>
                    <a:pt x="4204" y="67"/>
                  </a:cubicBezTo>
                  <a:cubicBezTo>
                    <a:pt x="1945" y="72"/>
                    <a:pt x="1644" y="102"/>
                    <a:pt x="1172" y="1532"/>
                  </a:cubicBezTo>
                  <a:cubicBezTo>
                    <a:pt x="682" y="3026"/>
                    <a:pt x="686" y="13930"/>
                    <a:pt x="346" y="18309"/>
                  </a:cubicBezTo>
                  <a:cubicBezTo>
                    <a:pt x="324" y="18614"/>
                    <a:pt x="1" y="18833"/>
                    <a:pt x="1" y="19322"/>
                  </a:cubicBezTo>
                  <a:cubicBezTo>
                    <a:pt x="5" y="19943"/>
                    <a:pt x="688" y="19955"/>
                    <a:pt x="744" y="19955"/>
                  </a:cubicBezTo>
                  <a:cubicBezTo>
                    <a:pt x="746" y="19955"/>
                    <a:pt x="747" y="19955"/>
                    <a:pt x="747" y="19955"/>
                  </a:cubicBezTo>
                  <a:lnTo>
                    <a:pt x="8740" y="19576"/>
                  </a:lnTo>
                  <a:cubicBezTo>
                    <a:pt x="8740" y="19576"/>
                    <a:pt x="8741" y="19576"/>
                    <a:pt x="8743" y="19576"/>
                  </a:cubicBezTo>
                  <a:cubicBezTo>
                    <a:pt x="8795" y="19576"/>
                    <a:pt x="9597" y="19564"/>
                    <a:pt x="9597" y="18837"/>
                  </a:cubicBezTo>
                  <a:cubicBezTo>
                    <a:pt x="9597" y="18601"/>
                    <a:pt x="9305" y="18335"/>
                    <a:pt x="9274" y="18007"/>
                  </a:cubicBezTo>
                  <a:cubicBezTo>
                    <a:pt x="9252" y="17722"/>
                    <a:pt x="9466" y="17853"/>
                    <a:pt x="9436" y="17513"/>
                  </a:cubicBezTo>
                  <a:cubicBezTo>
                    <a:pt x="9103" y="13872"/>
                    <a:pt x="8246" y="6792"/>
                    <a:pt x="7867" y="3861"/>
                  </a:cubicBezTo>
                  <a:cubicBezTo>
                    <a:pt x="7429" y="467"/>
                    <a:pt x="5701" y="0"/>
                    <a:pt x="4783"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61;p48"/>
            <p:cNvSpPr/>
            <p:nvPr/>
          </p:nvSpPr>
          <p:spPr>
            <a:xfrm>
              <a:off x="7752114" y="1845689"/>
              <a:ext cx="58258" cy="71236"/>
            </a:xfrm>
            <a:custGeom>
              <a:avLst/>
              <a:gdLst/>
              <a:ahLst/>
              <a:cxnLst/>
              <a:rect l="l" t="t" r="r" b="b"/>
              <a:pathLst>
                <a:path w="1185" h="1449" extrusionOk="0">
                  <a:moveTo>
                    <a:pt x="5" y="1"/>
                  </a:moveTo>
                  <a:cubicBezTo>
                    <a:pt x="5" y="1"/>
                    <a:pt x="5" y="1"/>
                    <a:pt x="5" y="1"/>
                  </a:cubicBezTo>
                  <a:cubicBezTo>
                    <a:pt x="0" y="6"/>
                    <a:pt x="62" y="93"/>
                    <a:pt x="167" y="224"/>
                  </a:cubicBezTo>
                  <a:cubicBezTo>
                    <a:pt x="272" y="355"/>
                    <a:pt x="424" y="530"/>
                    <a:pt x="591" y="726"/>
                  </a:cubicBezTo>
                  <a:cubicBezTo>
                    <a:pt x="761" y="918"/>
                    <a:pt x="905" y="1102"/>
                    <a:pt x="1006" y="1233"/>
                  </a:cubicBezTo>
                  <a:cubicBezTo>
                    <a:pt x="1109" y="1366"/>
                    <a:pt x="1169" y="1448"/>
                    <a:pt x="1180" y="1448"/>
                  </a:cubicBezTo>
                  <a:cubicBezTo>
                    <a:pt x="1180" y="1448"/>
                    <a:pt x="1180" y="1448"/>
                    <a:pt x="1180" y="1448"/>
                  </a:cubicBezTo>
                  <a:cubicBezTo>
                    <a:pt x="1184" y="1443"/>
                    <a:pt x="1132" y="1356"/>
                    <a:pt x="1037" y="1216"/>
                  </a:cubicBezTo>
                  <a:cubicBezTo>
                    <a:pt x="936" y="1076"/>
                    <a:pt x="796" y="892"/>
                    <a:pt x="630" y="696"/>
                  </a:cubicBezTo>
                  <a:cubicBezTo>
                    <a:pt x="460" y="499"/>
                    <a:pt x="302" y="329"/>
                    <a:pt x="193" y="202"/>
                  </a:cubicBezTo>
                  <a:cubicBezTo>
                    <a:pt x="82" y="78"/>
                    <a:pt x="13"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62;p48"/>
            <p:cNvSpPr/>
            <p:nvPr/>
          </p:nvSpPr>
          <p:spPr>
            <a:xfrm>
              <a:off x="7603839" y="1841805"/>
              <a:ext cx="165973" cy="57520"/>
            </a:xfrm>
            <a:custGeom>
              <a:avLst/>
              <a:gdLst/>
              <a:ahLst/>
              <a:cxnLst/>
              <a:rect l="l" t="t" r="r" b="b"/>
              <a:pathLst>
                <a:path w="3376" h="1170" extrusionOk="0">
                  <a:moveTo>
                    <a:pt x="3369" y="0"/>
                  </a:moveTo>
                  <a:cubicBezTo>
                    <a:pt x="3361" y="0"/>
                    <a:pt x="3315" y="18"/>
                    <a:pt x="3240" y="45"/>
                  </a:cubicBezTo>
                  <a:cubicBezTo>
                    <a:pt x="3125" y="85"/>
                    <a:pt x="3008" y="128"/>
                    <a:pt x="2881" y="176"/>
                  </a:cubicBezTo>
                  <a:cubicBezTo>
                    <a:pt x="2580" y="289"/>
                    <a:pt x="2160" y="443"/>
                    <a:pt x="1693" y="600"/>
                  </a:cubicBezTo>
                  <a:cubicBezTo>
                    <a:pt x="1229" y="761"/>
                    <a:pt x="805" y="902"/>
                    <a:pt x="499" y="1003"/>
                  </a:cubicBezTo>
                  <a:cubicBezTo>
                    <a:pt x="368" y="1046"/>
                    <a:pt x="246" y="1086"/>
                    <a:pt x="136" y="1120"/>
                  </a:cubicBezTo>
                  <a:cubicBezTo>
                    <a:pt x="49" y="1151"/>
                    <a:pt x="1" y="1168"/>
                    <a:pt x="1" y="1168"/>
                  </a:cubicBezTo>
                  <a:cubicBezTo>
                    <a:pt x="1" y="1169"/>
                    <a:pt x="3" y="1169"/>
                    <a:pt x="5" y="1169"/>
                  </a:cubicBezTo>
                  <a:cubicBezTo>
                    <a:pt x="18" y="1169"/>
                    <a:pt x="65" y="1157"/>
                    <a:pt x="141" y="1138"/>
                  </a:cubicBezTo>
                  <a:cubicBezTo>
                    <a:pt x="255" y="1108"/>
                    <a:pt x="377" y="1072"/>
                    <a:pt x="509" y="1033"/>
                  </a:cubicBezTo>
                  <a:cubicBezTo>
                    <a:pt x="818" y="941"/>
                    <a:pt x="1243" y="810"/>
                    <a:pt x="1709" y="648"/>
                  </a:cubicBezTo>
                  <a:cubicBezTo>
                    <a:pt x="2173" y="487"/>
                    <a:pt x="2593" y="325"/>
                    <a:pt x="2895" y="207"/>
                  </a:cubicBezTo>
                  <a:cubicBezTo>
                    <a:pt x="3021" y="154"/>
                    <a:pt x="3135" y="106"/>
                    <a:pt x="3244" y="63"/>
                  </a:cubicBezTo>
                  <a:cubicBezTo>
                    <a:pt x="3327" y="27"/>
                    <a:pt x="3375" y="6"/>
                    <a:pt x="3371" y="1"/>
                  </a:cubicBezTo>
                  <a:cubicBezTo>
                    <a:pt x="3371" y="1"/>
                    <a:pt x="3370" y="0"/>
                    <a:pt x="3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63;p48"/>
            <p:cNvSpPr/>
            <p:nvPr/>
          </p:nvSpPr>
          <p:spPr>
            <a:xfrm>
              <a:off x="7604330" y="1857095"/>
              <a:ext cx="2360" cy="41985"/>
            </a:xfrm>
            <a:custGeom>
              <a:avLst/>
              <a:gdLst/>
              <a:ahLst/>
              <a:cxnLst/>
              <a:rect l="l" t="t" r="r" b="b"/>
              <a:pathLst>
                <a:path w="48" h="854" extrusionOk="0">
                  <a:moveTo>
                    <a:pt x="27" y="0"/>
                  </a:moveTo>
                  <a:cubicBezTo>
                    <a:pt x="13" y="0"/>
                    <a:pt x="0" y="193"/>
                    <a:pt x="0" y="429"/>
                  </a:cubicBezTo>
                  <a:cubicBezTo>
                    <a:pt x="0" y="665"/>
                    <a:pt x="13" y="853"/>
                    <a:pt x="27" y="853"/>
                  </a:cubicBezTo>
                  <a:cubicBezTo>
                    <a:pt x="39" y="853"/>
                    <a:pt x="48" y="665"/>
                    <a:pt x="48" y="429"/>
                  </a:cubicBezTo>
                  <a:cubicBezTo>
                    <a:pt x="48" y="193"/>
                    <a:pt x="39"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64;p48"/>
            <p:cNvSpPr/>
            <p:nvPr/>
          </p:nvSpPr>
          <p:spPr>
            <a:xfrm>
              <a:off x="7576160" y="1915795"/>
              <a:ext cx="298466" cy="2163"/>
            </a:xfrm>
            <a:custGeom>
              <a:avLst/>
              <a:gdLst/>
              <a:ahLst/>
              <a:cxnLst/>
              <a:rect l="l" t="t" r="r" b="b"/>
              <a:pathLst>
                <a:path w="6071" h="44" extrusionOk="0">
                  <a:moveTo>
                    <a:pt x="3038" y="0"/>
                  </a:moveTo>
                  <a:cubicBezTo>
                    <a:pt x="1360" y="0"/>
                    <a:pt x="1" y="8"/>
                    <a:pt x="1" y="22"/>
                  </a:cubicBezTo>
                  <a:cubicBezTo>
                    <a:pt x="1" y="35"/>
                    <a:pt x="1360" y="43"/>
                    <a:pt x="3038" y="43"/>
                  </a:cubicBezTo>
                  <a:cubicBezTo>
                    <a:pt x="4711" y="43"/>
                    <a:pt x="6070" y="35"/>
                    <a:pt x="6070" y="22"/>
                  </a:cubicBezTo>
                  <a:cubicBezTo>
                    <a:pt x="6070" y="8"/>
                    <a:pt x="4711" y="0"/>
                    <a:pt x="3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65;p48"/>
            <p:cNvSpPr/>
            <p:nvPr/>
          </p:nvSpPr>
          <p:spPr>
            <a:xfrm>
              <a:off x="7563279" y="1957043"/>
              <a:ext cx="330470" cy="9046"/>
            </a:xfrm>
            <a:custGeom>
              <a:avLst/>
              <a:gdLst/>
              <a:ahLst/>
              <a:cxnLst/>
              <a:rect l="l" t="t" r="r" b="b"/>
              <a:pathLst>
                <a:path w="6722" h="184" extrusionOk="0">
                  <a:moveTo>
                    <a:pt x="983" y="0"/>
                  </a:moveTo>
                  <a:cubicBezTo>
                    <a:pt x="699" y="4"/>
                    <a:pt x="459" y="4"/>
                    <a:pt x="263" y="4"/>
                  </a:cubicBezTo>
                  <a:cubicBezTo>
                    <a:pt x="192" y="9"/>
                    <a:pt x="127" y="9"/>
                    <a:pt x="70" y="9"/>
                  </a:cubicBezTo>
                  <a:cubicBezTo>
                    <a:pt x="23" y="13"/>
                    <a:pt x="1" y="13"/>
                    <a:pt x="1" y="13"/>
                  </a:cubicBezTo>
                  <a:cubicBezTo>
                    <a:pt x="1" y="17"/>
                    <a:pt x="23" y="17"/>
                    <a:pt x="70" y="17"/>
                  </a:cubicBezTo>
                  <a:cubicBezTo>
                    <a:pt x="127" y="22"/>
                    <a:pt x="192" y="22"/>
                    <a:pt x="263" y="22"/>
                  </a:cubicBezTo>
                  <a:cubicBezTo>
                    <a:pt x="459" y="26"/>
                    <a:pt x="699" y="31"/>
                    <a:pt x="983" y="35"/>
                  </a:cubicBezTo>
                  <a:cubicBezTo>
                    <a:pt x="1622" y="43"/>
                    <a:pt x="2447" y="61"/>
                    <a:pt x="3361" y="79"/>
                  </a:cubicBezTo>
                  <a:cubicBezTo>
                    <a:pt x="4279" y="105"/>
                    <a:pt x="5104" y="131"/>
                    <a:pt x="5739" y="153"/>
                  </a:cubicBezTo>
                  <a:cubicBezTo>
                    <a:pt x="6022" y="162"/>
                    <a:pt x="6263" y="170"/>
                    <a:pt x="6459" y="179"/>
                  </a:cubicBezTo>
                  <a:cubicBezTo>
                    <a:pt x="6534" y="179"/>
                    <a:pt x="6595" y="184"/>
                    <a:pt x="6656" y="184"/>
                  </a:cubicBezTo>
                  <a:lnTo>
                    <a:pt x="6721" y="184"/>
                  </a:lnTo>
                  <a:cubicBezTo>
                    <a:pt x="6721" y="179"/>
                    <a:pt x="6699" y="179"/>
                    <a:pt x="6656" y="174"/>
                  </a:cubicBezTo>
                  <a:cubicBezTo>
                    <a:pt x="6595" y="170"/>
                    <a:pt x="6534" y="166"/>
                    <a:pt x="6459" y="162"/>
                  </a:cubicBezTo>
                  <a:cubicBezTo>
                    <a:pt x="6267" y="148"/>
                    <a:pt x="6027" y="135"/>
                    <a:pt x="5739" y="118"/>
                  </a:cubicBezTo>
                  <a:cubicBezTo>
                    <a:pt x="5130" y="87"/>
                    <a:pt x="4291" y="53"/>
                    <a:pt x="3365" y="31"/>
                  </a:cubicBezTo>
                  <a:cubicBezTo>
                    <a:pt x="2435" y="9"/>
                    <a:pt x="1596" y="0"/>
                    <a:pt x="9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66;p48"/>
            <p:cNvSpPr/>
            <p:nvPr/>
          </p:nvSpPr>
          <p:spPr>
            <a:xfrm>
              <a:off x="7561313" y="2008124"/>
              <a:ext cx="337156" cy="2409"/>
            </a:xfrm>
            <a:custGeom>
              <a:avLst/>
              <a:gdLst/>
              <a:ahLst/>
              <a:cxnLst/>
              <a:rect l="l" t="t" r="r" b="b"/>
              <a:pathLst>
                <a:path w="6858" h="49" extrusionOk="0">
                  <a:moveTo>
                    <a:pt x="3431" y="1"/>
                  </a:moveTo>
                  <a:cubicBezTo>
                    <a:pt x="1535" y="1"/>
                    <a:pt x="1" y="10"/>
                    <a:pt x="1" y="23"/>
                  </a:cubicBezTo>
                  <a:cubicBezTo>
                    <a:pt x="1" y="36"/>
                    <a:pt x="1535" y="49"/>
                    <a:pt x="3431" y="49"/>
                  </a:cubicBezTo>
                  <a:cubicBezTo>
                    <a:pt x="5323" y="49"/>
                    <a:pt x="6858" y="36"/>
                    <a:pt x="6858" y="23"/>
                  </a:cubicBezTo>
                  <a:cubicBezTo>
                    <a:pt x="6858" y="10"/>
                    <a:pt x="5323" y="1"/>
                    <a:pt x="34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67;p48"/>
            <p:cNvSpPr/>
            <p:nvPr/>
          </p:nvSpPr>
          <p:spPr>
            <a:xfrm>
              <a:off x="7557675" y="2054976"/>
              <a:ext cx="349398" cy="2458"/>
            </a:xfrm>
            <a:custGeom>
              <a:avLst/>
              <a:gdLst/>
              <a:ahLst/>
              <a:cxnLst/>
              <a:rect l="l" t="t" r="r" b="b"/>
              <a:pathLst>
                <a:path w="7107" h="50" extrusionOk="0">
                  <a:moveTo>
                    <a:pt x="3554" y="1"/>
                  </a:moveTo>
                  <a:cubicBezTo>
                    <a:pt x="1591" y="1"/>
                    <a:pt x="0" y="13"/>
                    <a:pt x="0" y="27"/>
                  </a:cubicBezTo>
                  <a:cubicBezTo>
                    <a:pt x="0" y="40"/>
                    <a:pt x="1591" y="49"/>
                    <a:pt x="3554" y="49"/>
                  </a:cubicBezTo>
                  <a:cubicBezTo>
                    <a:pt x="5516" y="49"/>
                    <a:pt x="7106" y="40"/>
                    <a:pt x="7106" y="27"/>
                  </a:cubicBezTo>
                  <a:cubicBezTo>
                    <a:pt x="7106" y="13"/>
                    <a:pt x="5516" y="1"/>
                    <a:pt x="35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8;p48"/>
            <p:cNvSpPr/>
            <p:nvPr/>
          </p:nvSpPr>
          <p:spPr>
            <a:xfrm>
              <a:off x="7557675" y="2106548"/>
              <a:ext cx="357362" cy="2409"/>
            </a:xfrm>
            <a:custGeom>
              <a:avLst/>
              <a:gdLst/>
              <a:ahLst/>
              <a:cxnLst/>
              <a:rect l="l" t="t" r="r" b="b"/>
              <a:pathLst>
                <a:path w="7269" h="49" extrusionOk="0">
                  <a:moveTo>
                    <a:pt x="3636" y="1"/>
                  </a:moveTo>
                  <a:cubicBezTo>
                    <a:pt x="1626" y="1"/>
                    <a:pt x="0" y="13"/>
                    <a:pt x="0" y="27"/>
                  </a:cubicBezTo>
                  <a:cubicBezTo>
                    <a:pt x="0" y="40"/>
                    <a:pt x="1626" y="49"/>
                    <a:pt x="3636" y="49"/>
                  </a:cubicBezTo>
                  <a:cubicBezTo>
                    <a:pt x="5643" y="49"/>
                    <a:pt x="7269" y="40"/>
                    <a:pt x="7269" y="27"/>
                  </a:cubicBezTo>
                  <a:cubicBezTo>
                    <a:pt x="7269" y="13"/>
                    <a:pt x="5643" y="1"/>
                    <a:pt x="363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69;p48"/>
            <p:cNvSpPr/>
            <p:nvPr/>
          </p:nvSpPr>
          <p:spPr>
            <a:xfrm>
              <a:off x="7557675" y="2158121"/>
              <a:ext cx="362278" cy="2409"/>
            </a:xfrm>
            <a:custGeom>
              <a:avLst/>
              <a:gdLst/>
              <a:ahLst/>
              <a:cxnLst/>
              <a:rect l="l" t="t" r="r" b="b"/>
              <a:pathLst>
                <a:path w="7369" h="49" extrusionOk="0">
                  <a:moveTo>
                    <a:pt x="3685" y="1"/>
                  </a:moveTo>
                  <a:cubicBezTo>
                    <a:pt x="1648" y="1"/>
                    <a:pt x="0" y="13"/>
                    <a:pt x="0" y="27"/>
                  </a:cubicBezTo>
                  <a:cubicBezTo>
                    <a:pt x="0" y="39"/>
                    <a:pt x="1648" y="49"/>
                    <a:pt x="3685" y="49"/>
                  </a:cubicBezTo>
                  <a:cubicBezTo>
                    <a:pt x="5716" y="49"/>
                    <a:pt x="7368" y="39"/>
                    <a:pt x="7368" y="27"/>
                  </a:cubicBezTo>
                  <a:cubicBezTo>
                    <a:pt x="7368" y="13"/>
                    <a:pt x="5716" y="1"/>
                    <a:pt x="36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70;p48"/>
            <p:cNvSpPr/>
            <p:nvPr/>
          </p:nvSpPr>
          <p:spPr>
            <a:xfrm>
              <a:off x="7557675" y="2213331"/>
              <a:ext cx="368522" cy="2409"/>
            </a:xfrm>
            <a:custGeom>
              <a:avLst/>
              <a:gdLst/>
              <a:ahLst/>
              <a:cxnLst/>
              <a:rect l="l" t="t" r="r" b="b"/>
              <a:pathLst>
                <a:path w="7496" h="49" extrusionOk="0">
                  <a:moveTo>
                    <a:pt x="3750" y="1"/>
                  </a:moveTo>
                  <a:cubicBezTo>
                    <a:pt x="1678" y="1"/>
                    <a:pt x="0" y="13"/>
                    <a:pt x="0" y="27"/>
                  </a:cubicBezTo>
                  <a:cubicBezTo>
                    <a:pt x="0" y="40"/>
                    <a:pt x="1678" y="48"/>
                    <a:pt x="3750" y="48"/>
                  </a:cubicBezTo>
                  <a:cubicBezTo>
                    <a:pt x="5817" y="48"/>
                    <a:pt x="7495" y="40"/>
                    <a:pt x="7495" y="27"/>
                  </a:cubicBezTo>
                  <a:cubicBezTo>
                    <a:pt x="7495" y="13"/>
                    <a:pt x="5817" y="1"/>
                    <a:pt x="375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71;p48"/>
            <p:cNvSpPr/>
            <p:nvPr/>
          </p:nvSpPr>
          <p:spPr>
            <a:xfrm>
              <a:off x="7557675" y="2261265"/>
              <a:ext cx="374766" cy="2409"/>
            </a:xfrm>
            <a:custGeom>
              <a:avLst/>
              <a:gdLst/>
              <a:ahLst/>
              <a:cxnLst/>
              <a:rect l="l" t="t" r="r" b="b"/>
              <a:pathLst>
                <a:path w="7623" h="49" extrusionOk="0">
                  <a:moveTo>
                    <a:pt x="3812" y="0"/>
                  </a:moveTo>
                  <a:cubicBezTo>
                    <a:pt x="1710" y="0"/>
                    <a:pt x="0" y="13"/>
                    <a:pt x="0" y="26"/>
                  </a:cubicBezTo>
                  <a:cubicBezTo>
                    <a:pt x="0" y="39"/>
                    <a:pt x="1710" y="48"/>
                    <a:pt x="3812" y="48"/>
                  </a:cubicBezTo>
                  <a:cubicBezTo>
                    <a:pt x="5913" y="48"/>
                    <a:pt x="7622" y="39"/>
                    <a:pt x="7622" y="26"/>
                  </a:cubicBezTo>
                  <a:cubicBezTo>
                    <a:pt x="7622" y="13"/>
                    <a:pt x="5913" y="0"/>
                    <a:pt x="381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72;p48"/>
            <p:cNvSpPr/>
            <p:nvPr/>
          </p:nvSpPr>
          <p:spPr>
            <a:xfrm>
              <a:off x="7557675" y="2313918"/>
              <a:ext cx="382681" cy="2360"/>
            </a:xfrm>
            <a:custGeom>
              <a:avLst/>
              <a:gdLst/>
              <a:ahLst/>
              <a:cxnLst/>
              <a:rect l="l" t="t" r="r" b="b"/>
              <a:pathLst>
                <a:path w="7784" h="48" extrusionOk="0">
                  <a:moveTo>
                    <a:pt x="3894" y="0"/>
                  </a:moveTo>
                  <a:cubicBezTo>
                    <a:pt x="1744" y="0"/>
                    <a:pt x="0" y="9"/>
                    <a:pt x="0" y="21"/>
                  </a:cubicBezTo>
                  <a:cubicBezTo>
                    <a:pt x="0" y="35"/>
                    <a:pt x="1744" y="47"/>
                    <a:pt x="3894" y="47"/>
                  </a:cubicBezTo>
                  <a:cubicBezTo>
                    <a:pt x="6040" y="47"/>
                    <a:pt x="7784" y="35"/>
                    <a:pt x="7784" y="21"/>
                  </a:cubicBezTo>
                  <a:cubicBezTo>
                    <a:pt x="7784" y="9"/>
                    <a:pt x="6040" y="0"/>
                    <a:pt x="389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3;p48"/>
            <p:cNvSpPr/>
            <p:nvPr/>
          </p:nvSpPr>
          <p:spPr>
            <a:xfrm>
              <a:off x="7557675" y="2366474"/>
              <a:ext cx="387204" cy="2212"/>
            </a:xfrm>
            <a:custGeom>
              <a:avLst/>
              <a:gdLst/>
              <a:ahLst/>
              <a:cxnLst/>
              <a:rect l="l" t="t" r="r" b="b"/>
              <a:pathLst>
                <a:path w="7876" h="45" extrusionOk="0">
                  <a:moveTo>
                    <a:pt x="3939" y="1"/>
                  </a:moveTo>
                  <a:cubicBezTo>
                    <a:pt x="1762" y="1"/>
                    <a:pt x="0" y="10"/>
                    <a:pt x="0" y="23"/>
                  </a:cubicBezTo>
                  <a:cubicBezTo>
                    <a:pt x="0" y="37"/>
                    <a:pt x="1762" y="45"/>
                    <a:pt x="3939" y="45"/>
                  </a:cubicBezTo>
                  <a:cubicBezTo>
                    <a:pt x="6110" y="45"/>
                    <a:pt x="7876" y="37"/>
                    <a:pt x="7876" y="23"/>
                  </a:cubicBezTo>
                  <a:cubicBezTo>
                    <a:pt x="7876" y="10"/>
                    <a:pt x="6110" y="1"/>
                    <a:pt x="393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74;p48"/>
            <p:cNvSpPr/>
            <p:nvPr/>
          </p:nvSpPr>
          <p:spPr>
            <a:xfrm>
              <a:off x="7557675" y="2418931"/>
              <a:ext cx="393202" cy="2409"/>
            </a:xfrm>
            <a:custGeom>
              <a:avLst/>
              <a:gdLst/>
              <a:ahLst/>
              <a:cxnLst/>
              <a:rect l="l" t="t" r="r" b="b"/>
              <a:pathLst>
                <a:path w="7998" h="49" extrusionOk="0">
                  <a:moveTo>
                    <a:pt x="3999" y="1"/>
                  </a:moveTo>
                  <a:cubicBezTo>
                    <a:pt x="1793" y="1"/>
                    <a:pt x="0" y="14"/>
                    <a:pt x="0" y="27"/>
                  </a:cubicBezTo>
                  <a:cubicBezTo>
                    <a:pt x="0" y="35"/>
                    <a:pt x="1793" y="49"/>
                    <a:pt x="3999" y="49"/>
                  </a:cubicBezTo>
                  <a:cubicBezTo>
                    <a:pt x="6206" y="49"/>
                    <a:pt x="7998" y="35"/>
                    <a:pt x="7998" y="27"/>
                  </a:cubicBezTo>
                  <a:cubicBezTo>
                    <a:pt x="7998" y="14"/>
                    <a:pt x="6206" y="1"/>
                    <a:pt x="39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75;p48"/>
            <p:cNvSpPr/>
            <p:nvPr/>
          </p:nvSpPr>
          <p:spPr>
            <a:xfrm>
              <a:off x="7557675" y="2471585"/>
              <a:ext cx="399052" cy="2409"/>
            </a:xfrm>
            <a:custGeom>
              <a:avLst/>
              <a:gdLst/>
              <a:ahLst/>
              <a:cxnLst/>
              <a:rect l="l" t="t" r="r" b="b"/>
              <a:pathLst>
                <a:path w="8117" h="49" extrusionOk="0">
                  <a:moveTo>
                    <a:pt x="4060" y="0"/>
                  </a:moveTo>
                  <a:cubicBezTo>
                    <a:pt x="1819" y="0"/>
                    <a:pt x="0" y="9"/>
                    <a:pt x="0" y="22"/>
                  </a:cubicBezTo>
                  <a:cubicBezTo>
                    <a:pt x="0" y="35"/>
                    <a:pt x="1819" y="49"/>
                    <a:pt x="4060" y="49"/>
                  </a:cubicBezTo>
                  <a:cubicBezTo>
                    <a:pt x="6303" y="49"/>
                    <a:pt x="8116" y="35"/>
                    <a:pt x="8116" y="22"/>
                  </a:cubicBezTo>
                  <a:cubicBezTo>
                    <a:pt x="8116" y="9"/>
                    <a:pt x="6303" y="0"/>
                    <a:pt x="40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76;p48"/>
            <p:cNvSpPr/>
            <p:nvPr/>
          </p:nvSpPr>
          <p:spPr>
            <a:xfrm>
              <a:off x="7548432" y="2524042"/>
              <a:ext cx="414047" cy="2360"/>
            </a:xfrm>
            <a:custGeom>
              <a:avLst/>
              <a:gdLst/>
              <a:ahLst/>
              <a:cxnLst/>
              <a:rect l="l" t="t" r="r" b="b"/>
              <a:pathLst>
                <a:path w="8422" h="48" extrusionOk="0">
                  <a:moveTo>
                    <a:pt x="4214" y="0"/>
                  </a:moveTo>
                  <a:cubicBezTo>
                    <a:pt x="1884" y="0"/>
                    <a:pt x="0" y="13"/>
                    <a:pt x="0" y="26"/>
                  </a:cubicBezTo>
                  <a:cubicBezTo>
                    <a:pt x="0" y="39"/>
                    <a:pt x="1884" y="47"/>
                    <a:pt x="4214" y="47"/>
                  </a:cubicBezTo>
                  <a:cubicBezTo>
                    <a:pt x="6539" y="47"/>
                    <a:pt x="8422" y="39"/>
                    <a:pt x="8422" y="26"/>
                  </a:cubicBezTo>
                  <a:cubicBezTo>
                    <a:pt x="8422" y="13"/>
                    <a:pt x="6539" y="0"/>
                    <a:pt x="42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77;p48"/>
            <p:cNvSpPr/>
            <p:nvPr/>
          </p:nvSpPr>
          <p:spPr>
            <a:xfrm>
              <a:off x="7540713" y="2576597"/>
              <a:ext cx="427615" cy="2458"/>
            </a:xfrm>
            <a:custGeom>
              <a:avLst/>
              <a:gdLst/>
              <a:ahLst/>
              <a:cxnLst/>
              <a:rect l="l" t="t" r="r" b="b"/>
              <a:pathLst>
                <a:path w="8698" h="50" extrusionOk="0">
                  <a:moveTo>
                    <a:pt x="4349" y="1"/>
                  </a:moveTo>
                  <a:cubicBezTo>
                    <a:pt x="1950" y="1"/>
                    <a:pt x="0" y="15"/>
                    <a:pt x="0" y="23"/>
                  </a:cubicBezTo>
                  <a:cubicBezTo>
                    <a:pt x="0" y="37"/>
                    <a:pt x="1950" y="49"/>
                    <a:pt x="4349" y="49"/>
                  </a:cubicBezTo>
                  <a:cubicBezTo>
                    <a:pt x="6748" y="49"/>
                    <a:pt x="8697" y="37"/>
                    <a:pt x="8697" y="23"/>
                  </a:cubicBezTo>
                  <a:cubicBezTo>
                    <a:pt x="8697" y="15"/>
                    <a:pt x="6748" y="1"/>
                    <a:pt x="43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78;p48"/>
            <p:cNvSpPr/>
            <p:nvPr/>
          </p:nvSpPr>
          <p:spPr>
            <a:xfrm>
              <a:off x="7539189" y="2629251"/>
              <a:ext cx="434498" cy="2212"/>
            </a:xfrm>
            <a:custGeom>
              <a:avLst/>
              <a:gdLst/>
              <a:ahLst/>
              <a:cxnLst/>
              <a:rect l="l" t="t" r="r" b="b"/>
              <a:pathLst>
                <a:path w="8838" h="45" extrusionOk="0">
                  <a:moveTo>
                    <a:pt x="4419" y="1"/>
                  </a:moveTo>
                  <a:cubicBezTo>
                    <a:pt x="1976" y="1"/>
                    <a:pt x="1" y="10"/>
                    <a:pt x="1" y="23"/>
                  </a:cubicBezTo>
                  <a:cubicBezTo>
                    <a:pt x="1" y="36"/>
                    <a:pt x="1976" y="45"/>
                    <a:pt x="4419" y="45"/>
                  </a:cubicBezTo>
                  <a:cubicBezTo>
                    <a:pt x="6858" y="45"/>
                    <a:pt x="8837" y="36"/>
                    <a:pt x="8837" y="23"/>
                  </a:cubicBezTo>
                  <a:cubicBezTo>
                    <a:pt x="8837" y="10"/>
                    <a:pt x="6858" y="1"/>
                    <a:pt x="44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79;p48"/>
            <p:cNvSpPr/>
            <p:nvPr/>
          </p:nvSpPr>
          <p:spPr>
            <a:xfrm>
              <a:off x="7539189" y="2681708"/>
              <a:ext cx="439611" cy="2409"/>
            </a:xfrm>
            <a:custGeom>
              <a:avLst/>
              <a:gdLst/>
              <a:ahLst/>
              <a:cxnLst/>
              <a:rect l="l" t="t" r="r" b="b"/>
              <a:pathLst>
                <a:path w="8942" h="49" extrusionOk="0">
                  <a:moveTo>
                    <a:pt x="4472" y="0"/>
                  </a:moveTo>
                  <a:cubicBezTo>
                    <a:pt x="2002" y="0"/>
                    <a:pt x="1" y="13"/>
                    <a:pt x="1" y="27"/>
                  </a:cubicBezTo>
                  <a:cubicBezTo>
                    <a:pt x="1" y="39"/>
                    <a:pt x="2002" y="49"/>
                    <a:pt x="4472" y="49"/>
                  </a:cubicBezTo>
                  <a:cubicBezTo>
                    <a:pt x="6941" y="49"/>
                    <a:pt x="8942" y="39"/>
                    <a:pt x="8942" y="27"/>
                  </a:cubicBezTo>
                  <a:cubicBezTo>
                    <a:pt x="8942" y="13"/>
                    <a:pt x="6941" y="0"/>
                    <a:pt x="447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80;p48"/>
            <p:cNvSpPr/>
            <p:nvPr/>
          </p:nvSpPr>
          <p:spPr>
            <a:xfrm>
              <a:off x="7532749" y="2731264"/>
              <a:ext cx="443102" cy="4572"/>
            </a:xfrm>
            <a:custGeom>
              <a:avLst/>
              <a:gdLst/>
              <a:ahLst/>
              <a:cxnLst/>
              <a:rect l="l" t="t" r="r" b="b"/>
              <a:pathLst>
                <a:path w="9013" h="93" extrusionOk="0">
                  <a:moveTo>
                    <a:pt x="606" y="0"/>
                  </a:moveTo>
                  <a:cubicBezTo>
                    <a:pt x="221" y="0"/>
                    <a:pt x="1" y="2"/>
                    <a:pt x="1" y="7"/>
                  </a:cubicBezTo>
                  <a:cubicBezTo>
                    <a:pt x="1" y="19"/>
                    <a:pt x="2020" y="45"/>
                    <a:pt x="4506" y="68"/>
                  </a:cubicBezTo>
                  <a:cubicBezTo>
                    <a:pt x="6110" y="84"/>
                    <a:pt x="7519" y="92"/>
                    <a:pt x="8317" y="92"/>
                  </a:cubicBezTo>
                  <a:cubicBezTo>
                    <a:pt x="8757" y="92"/>
                    <a:pt x="9012" y="90"/>
                    <a:pt x="9012" y="85"/>
                  </a:cubicBezTo>
                  <a:cubicBezTo>
                    <a:pt x="9012" y="72"/>
                    <a:pt x="6993" y="45"/>
                    <a:pt x="4506" y="23"/>
                  </a:cubicBezTo>
                  <a:cubicBezTo>
                    <a:pt x="2841" y="9"/>
                    <a:pt x="1385" y="0"/>
                    <a:pt x="6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81;p48"/>
            <p:cNvSpPr/>
            <p:nvPr/>
          </p:nvSpPr>
          <p:spPr>
            <a:xfrm>
              <a:off x="7516673" y="2783672"/>
              <a:ext cx="459178" cy="5162"/>
            </a:xfrm>
            <a:custGeom>
              <a:avLst/>
              <a:gdLst/>
              <a:ahLst/>
              <a:cxnLst/>
              <a:rect l="l" t="t" r="r" b="b"/>
              <a:pathLst>
                <a:path w="9340" h="105" extrusionOk="0">
                  <a:moveTo>
                    <a:pt x="8794" y="1"/>
                  </a:moveTo>
                  <a:cubicBezTo>
                    <a:pt x="8010" y="1"/>
                    <a:pt x="6457" y="10"/>
                    <a:pt x="4668" y="28"/>
                  </a:cubicBezTo>
                  <a:cubicBezTo>
                    <a:pt x="2089" y="55"/>
                    <a:pt x="0" y="85"/>
                    <a:pt x="0" y="99"/>
                  </a:cubicBezTo>
                  <a:cubicBezTo>
                    <a:pt x="0" y="102"/>
                    <a:pt x="197" y="104"/>
                    <a:pt x="545" y="104"/>
                  </a:cubicBezTo>
                  <a:cubicBezTo>
                    <a:pt x="1330" y="104"/>
                    <a:pt x="2882" y="95"/>
                    <a:pt x="4672" y="77"/>
                  </a:cubicBezTo>
                  <a:cubicBezTo>
                    <a:pt x="7250" y="50"/>
                    <a:pt x="9339" y="20"/>
                    <a:pt x="9339" y="6"/>
                  </a:cubicBezTo>
                  <a:cubicBezTo>
                    <a:pt x="9339" y="2"/>
                    <a:pt x="9142" y="1"/>
                    <a:pt x="879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82;p48"/>
            <p:cNvSpPr/>
            <p:nvPr/>
          </p:nvSpPr>
          <p:spPr>
            <a:xfrm>
              <a:off x="7679500" y="2059499"/>
              <a:ext cx="215725" cy="479039"/>
            </a:xfrm>
            <a:custGeom>
              <a:avLst/>
              <a:gdLst/>
              <a:ahLst/>
              <a:cxnLst/>
              <a:rect l="l" t="t" r="r" b="b"/>
              <a:pathLst>
                <a:path w="4388" h="9744" extrusionOk="0">
                  <a:moveTo>
                    <a:pt x="4297" y="0"/>
                  </a:moveTo>
                  <a:cubicBezTo>
                    <a:pt x="4030" y="2033"/>
                    <a:pt x="3409" y="4240"/>
                    <a:pt x="2889" y="5476"/>
                  </a:cubicBezTo>
                  <a:cubicBezTo>
                    <a:pt x="2216" y="7067"/>
                    <a:pt x="1578" y="8217"/>
                    <a:pt x="451" y="9523"/>
                  </a:cubicBezTo>
                  <a:lnTo>
                    <a:pt x="1" y="9728"/>
                  </a:lnTo>
                  <a:cubicBezTo>
                    <a:pt x="83" y="9739"/>
                    <a:pt x="166" y="9744"/>
                    <a:pt x="248" y="9744"/>
                  </a:cubicBezTo>
                  <a:cubicBezTo>
                    <a:pt x="682" y="9744"/>
                    <a:pt x="1108" y="9601"/>
                    <a:pt x="1461" y="9348"/>
                  </a:cubicBezTo>
                  <a:cubicBezTo>
                    <a:pt x="1884" y="9042"/>
                    <a:pt x="2212" y="8627"/>
                    <a:pt x="2500" y="8195"/>
                  </a:cubicBezTo>
                  <a:cubicBezTo>
                    <a:pt x="3558" y="6630"/>
                    <a:pt x="4192" y="4782"/>
                    <a:pt x="4313" y="2898"/>
                  </a:cubicBezTo>
                  <a:cubicBezTo>
                    <a:pt x="4340" y="2474"/>
                    <a:pt x="4388" y="712"/>
                    <a:pt x="429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83;p48"/>
            <p:cNvSpPr/>
            <p:nvPr/>
          </p:nvSpPr>
          <p:spPr>
            <a:xfrm>
              <a:off x="7601282" y="2585397"/>
              <a:ext cx="325997" cy="154567"/>
            </a:xfrm>
            <a:custGeom>
              <a:avLst/>
              <a:gdLst/>
              <a:ahLst/>
              <a:cxnLst/>
              <a:rect l="l" t="t" r="r" b="b"/>
              <a:pathLst>
                <a:path w="6631" h="3144" extrusionOk="0">
                  <a:moveTo>
                    <a:pt x="6630" y="1"/>
                  </a:moveTo>
                  <a:cubicBezTo>
                    <a:pt x="6627" y="1"/>
                    <a:pt x="6609" y="18"/>
                    <a:pt x="6574" y="50"/>
                  </a:cubicBezTo>
                  <a:cubicBezTo>
                    <a:pt x="6529" y="94"/>
                    <a:pt x="6477" y="142"/>
                    <a:pt x="6416" y="198"/>
                  </a:cubicBezTo>
                  <a:cubicBezTo>
                    <a:pt x="6281" y="334"/>
                    <a:pt x="6075" y="513"/>
                    <a:pt x="5813" y="731"/>
                  </a:cubicBezTo>
                  <a:cubicBezTo>
                    <a:pt x="5555" y="945"/>
                    <a:pt x="5228" y="1185"/>
                    <a:pt x="4856" y="1431"/>
                  </a:cubicBezTo>
                  <a:cubicBezTo>
                    <a:pt x="4480" y="1671"/>
                    <a:pt x="4052" y="1920"/>
                    <a:pt x="3584" y="2143"/>
                  </a:cubicBezTo>
                  <a:cubicBezTo>
                    <a:pt x="3117" y="2361"/>
                    <a:pt x="2658" y="2536"/>
                    <a:pt x="2233" y="2676"/>
                  </a:cubicBezTo>
                  <a:cubicBezTo>
                    <a:pt x="1806" y="2807"/>
                    <a:pt x="1412" y="2908"/>
                    <a:pt x="1080" y="2974"/>
                  </a:cubicBezTo>
                  <a:cubicBezTo>
                    <a:pt x="748" y="3039"/>
                    <a:pt x="477" y="3083"/>
                    <a:pt x="289" y="3105"/>
                  </a:cubicBezTo>
                  <a:cubicBezTo>
                    <a:pt x="210" y="3113"/>
                    <a:pt x="136" y="3122"/>
                    <a:pt x="75" y="3131"/>
                  </a:cubicBezTo>
                  <a:cubicBezTo>
                    <a:pt x="23" y="3139"/>
                    <a:pt x="0" y="3144"/>
                    <a:pt x="0" y="3144"/>
                  </a:cubicBezTo>
                  <a:cubicBezTo>
                    <a:pt x="0" y="3144"/>
                    <a:pt x="420" y="3131"/>
                    <a:pt x="1089" y="3004"/>
                  </a:cubicBezTo>
                  <a:cubicBezTo>
                    <a:pt x="1421" y="2942"/>
                    <a:pt x="1814" y="2847"/>
                    <a:pt x="2247" y="2716"/>
                  </a:cubicBezTo>
                  <a:cubicBezTo>
                    <a:pt x="2671" y="2580"/>
                    <a:pt x="3134" y="2405"/>
                    <a:pt x="3606" y="2182"/>
                  </a:cubicBezTo>
                  <a:cubicBezTo>
                    <a:pt x="4074" y="1959"/>
                    <a:pt x="4502" y="1710"/>
                    <a:pt x="4878" y="1465"/>
                  </a:cubicBezTo>
                  <a:cubicBezTo>
                    <a:pt x="5254" y="1217"/>
                    <a:pt x="5577" y="976"/>
                    <a:pt x="5835" y="753"/>
                  </a:cubicBezTo>
                  <a:cubicBezTo>
                    <a:pt x="6355" y="316"/>
                    <a:pt x="6630" y="1"/>
                    <a:pt x="6630" y="1"/>
                  </a:cubicBezTo>
                  <a:cubicBezTo>
                    <a:pt x="6630" y="1"/>
                    <a:pt x="6630" y="1"/>
                    <a:pt x="66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84;p48"/>
            <p:cNvSpPr/>
            <p:nvPr/>
          </p:nvSpPr>
          <p:spPr>
            <a:xfrm>
              <a:off x="7608214" y="2265050"/>
              <a:ext cx="211153" cy="71826"/>
            </a:xfrm>
            <a:custGeom>
              <a:avLst/>
              <a:gdLst/>
              <a:ahLst/>
              <a:cxnLst/>
              <a:rect l="l" t="t" r="r" b="b"/>
              <a:pathLst>
                <a:path w="4295" h="1461" extrusionOk="0">
                  <a:moveTo>
                    <a:pt x="3" y="0"/>
                  </a:moveTo>
                  <a:cubicBezTo>
                    <a:pt x="1" y="0"/>
                    <a:pt x="0" y="1"/>
                    <a:pt x="0" y="2"/>
                  </a:cubicBezTo>
                  <a:cubicBezTo>
                    <a:pt x="0" y="2"/>
                    <a:pt x="13" y="6"/>
                    <a:pt x="43" y="14"/>
                  </a:cubicBezTo>
                  <a:cubicBezTo>
                    <a:pt x="83" y="28"/>
                    <a:pt x="126" y="41"/>
                    <a:pt x="170" y="54"/>
                  </a:cubicBezTo>
                  <a:cubicBezTo>
                    <a:pt x="305" y="89"/>
                    <a:pt x="463" y="133"/>
                    <a:pt x="638" y="185"/>
                  </a:cubicBezTo>
                  <a:cubicBezTo>
                    <a:pt x="1031" y="299"/>
                    <a:pt x="1573" y="470"/>
                    <a:pt x="2159" y="688"/>
                  </a:cubicBezTo>
                  <a:cubicBezTo>
                    <a:pt x="2731" y="902"/>
                    <a:pt x="3246" y="1090"/>
                    <a:pt x="3666" y="1247"/>
                  </a:cubicBezTo>
                  <a:cubicBezTo>
                    <a:pt x="3837" y="1309"/>
                    <a:pt x="3990" y="1361"/>
                    <a:pt x="4125" y="1408"/>
                  </a:cubicBezTo>
                  <a:cubicBezTo>
                    <a:pt x="4169" y="1422"/>
                    <a:pt x="4212" y="1435"/>
                    <a:pt x="4252" y="1448"/>
                  </a:cubicBezTo>
                  <a:cubicBezTo>
                    <a:pt x="4282" y="1457"/>
                    <a:pt x="4295" y="1461"/>
                    <a:pt x="4295" y="1461"/>
                  </a:cubicBezTo>
                  <a:cubicBezTo>
                    <a:pt x="4295" y="1457"/>
                    <a:pt x="4282" y="1452"/>
                    <a:pt x="4256" y="1440"/>
                  </a:cubicBezTo>
                  <a:cubicBezTo>
                    <a:pt x="4216" y="1422"/>
                    <a:pt x="4173" y="1408"/>
                    <a:pt x="4133" y="1392"/>
                  </a:cubicBezTo>
                  <a:cubicBezTo>
                    <a:pt x="3998" y="1339"/>
                    <a:pt x="3849" y="1283"/>
                    <a:pt x="3679" y="1216"/>
                  </a:cubicBezTo>
                  <a:cubicBezTo>
                    <a:pt x="3294" y="1073"/>
                    <a:pt x="2766" y="863"/>
                    <a:pt x="2176" y="644"/>
                  </a:cubicBezTo>
                  <a:cubicBezTo>
                    <a:pt x="1586" y="426"/>
                    <a:pt x="1044" y="260"/>
                    <a:pt x="646" y="150"/>
                  </a:cubicBezTo>
                  <a:cubicBezTo>
                    <a:pt x="446" y="97"/>
                    <a:pt x="288" y="59"/>
                    <a:pt x="174" y="32"/>
                  </a:cubicBezTo>
                  <a:cubicBezTo>
                    <a:pt x="126" y="24"/>
                    <a:pt x="87" y="14"/>
                    <a:pt x="43" y="6"/>
                  </a:cubicBezTo>
                  <a:cubicBezTo>
                    <a:pt x="22" y="3"/>
                    <a:pt x="9" y="0"/>
                    <a:pt x="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385;p48"/>
            <p:cNvSpPr/>
            <p:nvPr/>
          </p:nvSpPr>
          <p:spPr>
            <a:xfrm>
              <a:off x="7609689" y="1915746"/>
              <a:ext cx="284749" cy="421126"/>
            </a:xfrm>
            <a:custGeom>
              <a:avLst/>
              <a:gdLst/>
              <a:ahLst/>
              <a:cxnLst/>
              <a:rect l="l" t="t" r="r" b="b"/>
              <a:pathLst>
                <a:path w="5792" h="8566" extrusionOk="0">
                  <a:moveTo>
                    <a:pt x="3818" y="1"/>
                  </a:moveTo>
                  <a:cubicBezTo>
                    <a:pt x="3707" y="1"/>
                    <a:pt x="3598" y="12"/>
                    <a:pt x="3492" y="31"/>
                  </a:cubicBezTo>
                  <a:cubicBezTo>
                    <a:pt x="3186" y="80"/>
                    <a:pt x="2902" y="207"/>
                    <a:pt x="2653" y="377"/>
                  </a:cubicBezTo>
                  <a:cubicBezTo>
                    <a:pt x="2403" y="542"/>
                    <a:pt x="2199" y="766"/>
                    <a:pt x="2058" y="1019"/>
                  </a:cubicBezTo>
                  <a:cubicBezTo>
                    <a:pt x="1915" y="1268"/>
                    <a:pt x="1814" y="1530"/>
                    <a:pt x="1727" y="1788"/>
                  </a:cubicBezTo>
                  <a:cubicBezTo>
                    <a:pt x="1386" y="2819"/>
                    <a:pt x="1080" y="3751"/>
                    <a:pt x="822" y="4537"/>
                  </a:cubicBezTo>
                  <a:cubicBezTo>
                    <a:pt x="568" y="5310"/>
                    <a:pt x="363" y="5944"/>
                    <a:pt x="214" y="6390"/>
                  </a:cubicBezTo>
                  <a:cubicBezTo>
                    <a:pt x="148" y="6605"/>
                    <a:pt x="96" y="6770"/>
                    <a:pt x="53" y="6897"/>
                  </a:cubicBezTo>
                  <a:cubicBezTo>
                    <a:pt x="17" y="7010"/>
                    <a:pt x="0" y="7071"/>
                    <a:pt x="0" y="7071"/>
                  </a:cubicBezTo>
                  <a:cubicBezTo>
                    <a:pt x="0" y="7071"/>
                    <a:pt x="22" y="7015"/>
                    <a:pt x="61" y="6901"/>
                  </a:cubicBezTo>
                  <a:cubicBezTo>
                    <a:pt x="105" y="6774"/>
                    <a:pt x="162" y="6609"/>
                    <a:pt x="232" y="6399"/>
                  </a:cubicBezTo>
                  <a:cubicBezTo>
                    <a:pt x="384" y="5949"/>
                    <a:pt x="594" y="5320"/>
                    <a:pt x="852" y="4546"/>
                  </a:cubicBezTo>
                  <a:cubicBezTo>
                    <a:pt x="1114" y="3763"/>
                    <a:pt x="1425" y="2833"/>
                    <a:pt x="1766" y="1801"/>
                  </a:cubicBezTo>
                  <a:cubicBezTo>
                    <a:pt x="1941" y="1294"/>
                    <a:pt x="2173" y="735"/>
                    <a:pt x="2679" y="411"/>
                  </a:cubicBezTo>
                  <a:cubicBezTo>
                    <a:pt x="2919" y="250"/>
                    <a:pt x="3199" y="128"/>
                    <a:pt x="3500" y="76"/>
                  </a:cubicBezTo>
                  <a:cubicBezTo>
                    <a:pt x="3601" y="57"/>
                    <a:pt x="3705" y="48"/>
                    <a:pt x="3810" y="48"/>
                  </a:cubicBezTo>
                  <a:cubicBezTo>
                    <a:pt x="4011" y="48"/>
                    <a:pt x="4213" y="83"/>
                    <a:pt x="4396" y="167"/>
                  </a:cubicBezTo>
                  <a:cubicBezTo>
                    <a:pt x="4541" y="228"/>
                    <a:pt x="4664" y="320"/>
                    <a:pt x="4777" y="425"/>
                  </a:cubicBezTo>
                  <a:cubicBezTo>
                    <a:pt x="4894" y="525"/>
                    <a:pt x="5004" y="635"/>
                    <a:pt x="5104" y="748"/>
                  </a:cubicBezTo>
                  <a:cubicBezTo>
                    <a:pt x="5305" y="975"/>
                    <a:pt x="5459" y="1238"/>
                    <a:pt x="5555" y="1512"/>
                  </a:cubicBezTo>
                  <a:cubicBezTo>
                    <a:pt x="5743" y="2073"/>
                    <a:pt x="5707" y="2658"/>
                    <a:pt x="5624" y="3191"/>
                  </a:cubicBezTo>
                  <a:cubicBezTo>
                    <a:pt x="5471" y="4271"/>
                    <a:pt x="5319" y="5241"/>
                    <a:pt x="5104" y="6036"/>
                  </a:cubicBezTo>
                  <a:cubicBezTo>
                    <a:pt x="4890" y="6831"/>
                    <a:pt x="4664" y="7456"/>
                    <a:pt x="4510" y="7894"/>
                  </a:cubicBezTo>
                  <a:cubicBezTo>
                    <a:pt x="4436" y="8099"/>
                    <a:pt x="4375" y="8265"/>
                    <a:pt x="4327" y="8392"/>
                  </a:cubicBezTo>
                  <a:cubicBezTo>
                    <a:pt x="4287" y="8505"/>
                    <a:pt x="4265" y="8566"/>
                    <a:pt x="4265" y="8566"/>
                  </a:cubicBezTo>
                  <a:cubicBezTo>
                    <a:pt x="4265" y="8566"/>
                    <a:pt x="4366" y="8330"/>
                    <a:pt x="4527" y="7898"/>
                  </a:cubicBezTo>
                  <a:cubicBezTo>
                    <a:pt x="4685" y="7465"/>
                    <a:pt x="4916" y="6841"/>
                    <a:pt x="5136" y="6044"/>
                  </a:cubicBezTo>
                  <a:cubicBezTo>
                    <a:pt x="5354" y="5245"/>
                    <a:pt x="5511" y="4275"/>
                    <a:pt x="5668" y="3200"/>
                  </a:cubicBezTo>
                  <a:cubicBezTo>
                    <a:pt x="5751" y="2662"/>
                    <a:pt x="5791" y="2073"/>
                    <a:pt x="5598" y="1500"/>
                  </a:cubicBezTo>
                  <a:cubicBezTo>
                    <a:pt x="5497" y="1216"/>
                    <a:pt x="5345" y="949"/>
                    <a:pt x="5140" y="717"/>
                  </a:cubicBezTo>
                  <a:cubicBezTo>
                    <a:pt x="5039" y="600"/>
                    <a:pt x="4926" y="490"/>
                    <a:pt x="4807" y="390"/>
                  </a:cubicBezTo>
                  <a:cubicBezTo>
                    <a:pt x="4694" y="285"/>
                    <a:pt x="4563" y="189"/>
                    <a:pt x="4418" y="123"/>
                  </a:cubicBezTo>
                  <a:cubicBezTo>
                    <a:pt x="4228" y="38"/>
                    <a:pt x="4022" y="1"/>
                    <a:pt x="3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86;p48"/>
            <p:cNvSpPr/>
            <p:nvPr/>
          </p:nvSpPr>
          <p:spPr>
            <a:xfrm>
              <a:off x="7724632" y="2967690"/>
              <a:ext cx="512421" cy="1414553"/>
            </a:xfrm>
            <a:custGeom>
              <a:avLst/>
              <a:gdLst/>
              <a:ahLst/>
              <a:cxnLst/>
              <a:rect l="l" t="t" r="r" b="b"/>
              <a:pathLst>
                <a:path w="10423" h="28773" extrusionOk="0">
                  <a:moveTo>
                    <a:pt x="3824" y="0"/>
                  </a:moveTo>
                  <a:lnTo>
                    <a:pt x="218" y="1267"/>
                  </a:lnTo>
                  <a:cubicBezTo>
                    <a:pt x="218" y="1267"/>
                    <a:pt x="0" y="16113"/>
                    <a:pt x="218" y="18595"/>
                  </a:cubicBezTo>
                  <a:cubicBezTo>
                    <a:pt x="647" y="23481"/>
                    <a:pt x="7290" y="28773"/>
                    <a:pt x="7290" y="28773"/>
                  </a:cubicBezTo>
                  <a:lnTo>
                    <a:pt x="10423" y="25110"/>
                  </a:lnTo>
                  <a:cubicBezTo>
                    <a:pt x="10423" y="25110"/>
                    <a:pt x="6699" y="20937"/>
                    <a:pt x="5642" y="19460"/>
                  </a:cubicBezTo>
                  <a:cubicBezTo>
                    <a:pt x="4948" y="18486"/>
                    <a:pt x="4523" y="16921"/>
                    <a:pt x="4283" y="15715"/>
                  </a:cubicBezTo>
                  <a:cubicBezTo>
                    <a:pt x="4103" y="14832"/>
                    <a:pt x="4012" y="13936"/>
                    <a:pt x="3998" y="13036"/>
                  </a:cubicBezTo>
                  <a:lnTo>
                    <a:pt x="38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87;p48"/>
            <p:cNvSpPr/>
            <p:nvPr/>
          </p:nvSpPr>
          <p:spPr>
            <a:xfrm>
              <a:off x="7548432" y="2793849"/>
              <a:ext cx="404804" cy="1676933"/>
            </a:xfrm>
            <a:custGeom>
              <a:avLst/>
              <a:gdLst/>
              <a:ahLst/>
              <a:cxnLst/>
              <a:rect l="l" t="t" r="r" b="b"/>
              <a:pathLst>
                <a:path w="8234" h="34110" extrusionOk="0">
                  <a:moveTo>
                    <a:pt x="8076" y="1"/>
                  </a:moveTo>
                  <a:lnTo>
                    <a:pt x="83" y="380"/>
                  </a:lnTo>
                  <a:lnTo>
                    <a:pt x="0" y="34110"/>
                  </a:lnTo>
                  <a:lnTo>
                    <a:pt x="5192" y="34110"/>
                  </a:lnTo>
                  <a:lnTo>
                    <a:pt x="6110" y="4764"/>
                  </a:lnTo>
                  <a:cubicBezTo>
                    <a:pt x="6110" y="4764"/>
                    <a:pt x="7614" y="3772"/>
                    <a:pt x="7876" y="2509"/>
                  </a:cubicBezTo>
                  <a:cubicBezTo>
                    <a:pt x="8234" y="796"/>
                    <a:pt x="8076" y="1"/>
                    <a:pt x="807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388;p48"/>
            <p:cNvSpPr/>
            <p:nvPr/>
          </p:nvSpPr>
          <p:spPr>
            <a:xfrm>
              <a:off x="7536830" y="4430834"/>
              <a:ext cx="277424" cy="39969"/>
            </a:xfrm>
            <a:custGeom>
              <a:avLst/>
              <a:gdLst/>
              <a:ahLst/>
              <a:cxnLst/>
              <a:rect l="l" t="t" r="r" b="b"/>
              <a:pathLst>
                <a:path w="5643" h="813" extrusionOk="0">
                  <a:moveTo>
                    <a:pt x="0" y="0"/>
                  </a:moveTo>
                  <a:lnTo>
                    <a:pt x="0" y="813"/>
                  </a:lnTo>
                  <a:lnTo>
                    <a:pt x="5642" y="813"/>
                  </a:lnTo>
                  <a:lnTo>
                    <a:pt x="56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389;p48"/>
            <p:cNvSpPr/>
            <p:nvPr/>
          </p:nvSpPr>
          <p:spPr>
            <a:xfrm>
              <a:off x="8041044" y="4165255"/>
              <a:ext cx="220101" cy="228851"/>
            </a:xfrm>
            <a:custGeom>
              <a:avLst/>
              <a:gdLst/>
              <a:ahLst/>
              <a:cxnLst/>
              <a:rect l="l" t="t" r="r" b="b"/>
              <a:pathLst>
                <a:path w="4477" h="4655" extrusionOk="0">
                  <a:moveTo>
                    <a:pt x="3887" y="1"/>
                  </a:moveTo>
                  <a:lnTo>
                    <a:pt x="1" y="4095"/>
                  </a:lnTo>
                  <a:lnTo>
                    <a:pt x="591" y="4654"/>
                  </a:lnTo>
                  <a:lnTo>
                    <a:pt x="4476" y="560"/>
                  </a:lnTo>
                  <a:lnTo>
                    <a:pt x="38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90;p48"/>
            <p:cNvSpPr/>
            <p:nvPr/>
          </p:nvSpPr>
          <p:spPr>
            <a:xfrm>
              <a:off x="8052647" y="4179807"/>
              <a:ext cx="168529" cy="174330"/>
            </a:xfrm>
            <a:custGeom>
              <a:avLst/>
              <a:gdLst/>
              <a:ahLst/>
              <a:cxnLst/>
              <a:rect l="l" t="t" r="r" b="b"/>
              <a:pathLst>
                <a:path w="3428" h="3546" extrusionOk="0">
                  <a:moveTo>
                    <a:pt x="3427" y="1"/>
                  </a:moveTo>
                  <a:cubicBezTo>
                    <a:pt x="3424" y="1"/>
                    <a:pt x="3412" y="13"/>
                    <a:pt x="3389" y="32"/>
                  </a:cubicBezTo>
                  <a:cubicBezTo>
                    <a:pt x="3357" y="62"/>
                    <a:pt x="3323" y="98"/>
                    <a:pt x="3288" y="132"/>
                  </a:cubicBezTo>
                  <a:cubicBezTo>
                    <a:pt x="3196" y="219"/>
                    <a:pt x="3069" y="346"/>
                    <a:pt x="2917" y="508"/>
                  </a:cubicBezTo>
                  <a:cubicBezTo>
                    <a:pt x="2584" y="858"/>
                    <a:pt x="2173" y="1295"/>
                    <a:pt x="1719" y="1776"/>
                  </a:cubicBezTo>
                  <a:cubicBezTo>
                    <a:pt x="1255" y="2248"/>
                    <a:pt x="836" y="2676"/>
                    <a:pt x="499" y="3021"/>
                  </a:cubicBezTo>
                  <a:cubicBezTo>
                    <a:pt x="360" y="3166"/>
                    <a:pt x="242" y="3293"/>
                    <a:pt x="132" y="3402"/>
                  </a:cubicBezTo>
                  <a:cubicBezTo>
                    <a:pt x="97" y="3440"/>
                    <a:pt x="67" y="3471"/>
                    <a:pt x="37" y="3507"/>
                  </a:cubicBezTo>
                  <a:cubicBezTo>
                    <a:pt x="15" y="3533"/>
                    <a:pt x="1" y="3545"/>
                    <a:pt x="6" y="3545"/>
                  </a:cubicBezTo>
                  <a:cubicBezTo>
                    <a:pt x="6" y="3545"/>
                    <a:pt x="19" y="3537"/>
                    <a:pt x="45" y="3515"/>
                  </a:cubicBezTo>
                  <a:cubicBezTo>
                    <a:pt x="75" y="3480"/>
                    <a:pt x="111" y="3450"/>
                    <a:pt x="146" y="3414"/>
                  </a:cubicBezTo>
                  <a:cubicBezTo>
                    <a:pt x="255" y="3305"/>
                    <a:pt x="382" y="3182"/>
                    <a:pt x="525" y="3043"/>
                  </a:cubicBezTo>
                  <a:cubicBezTo>
                    <a:pt x="862" y="2702"/>
                    <a:pt x="1286" y="2278"/>
                    <a:pt x="1754" y="1806"/>
                  </a:cubicBezTo>
                  <a:cubicBezTo>
                    <a:pt x="2226" y="1317"/>
                    <a:pt x="2637" y="858"/>
                    <a:pt x="2938" y="530"/>
                  </a:cubicBezTo>
                  <a:cubicBezTo>
                    <a:pt x="3078" y="386"/>
                    <a:pt x="3196" y="255"/>
                    <a:pt x="3301" y="146"/>
                  </a:cubicBezTo>
                  <a:cubicBezTo>
                    <a:pt x="3336" y="106"/>
                    <a:pt x="3367" y="72"/>
                    <a:pt x="3397" y="41"/>
                  </a:cubicBezTo>
                  <a:cubicBezTo>
                    <a:pt x="3419" y="15"/>
                    <a:pt x="3428" y="1"/>
                    <a:pt x="3428" y="1"/>
                  </a:cubicBezTo>
                  <a:cubicBezTo>
                    <a:pt x="3428" y="1"/>
                    <a:pt x="3427" y="1"/>
                    <a:pt x="3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91;p48"/>
            <p:cNvSpPr/>
            <p:nvPr/>
          </p:nvSpPr>
          <p:spPr>
            <a:xfrm>
              <a:off x="7646414" y="2803977"/>
              <a:ext cx="100586" cy="1629835"/>
            </a:xfrm>
            <a:custGeom>
              <a:avLst/>
              <a:gdLst/>
              <a:ahLst/>
              <a:cxnLst/>
              <a:rect l="l" t="t" r="r" b="b"/>
              <a:pathLst>
                <a:path w="2046" h="33152" extrusionOk="0">
                  <a:moveTo>
                    <a:pt x="2045" y="0"/>
                  </a:moveTo>
                  <a:cubicBezTo>
                    <a:pt x="2045" y="0"/>
                    <a:pt x="2037" y="27"/>
                    <a:pt x="2023" y="83"/>
                  </a:cubicBezTo>
                  <a:cubicBezTo>
                    <a:pt x="2011" y="136"/>
                    <a:pt x="1985" y="218"/>
                    <a:pt x="1941" y="323"/>
                  </a:cubicBezTo>
                  <a:cubicBezTo>
                    <a:pt x="1898" y="424"/>
                    <a:pt x="1823" y="541"/>
                    <a:pt x="1718" y="668"/>
                  </a:cubicBezTo>
                  <a:cubicBezTo>
                    <a:pt x="1613" y="791"/>
                    <a:pt x="1473" y="922"/>
                    <a:pt x="1321" y="1066"/>
                  </a:cubicBezTo>
                  <a:cubicBezTo>
                    <a:pt x="1168" y="1215"/>
                    <a:pt x="992" y="1376"/>
                    <a:pt x="839" y="1590"/>
                  </a:cubicBezTo>
                  <a:cubicBezTo>
                    <a:pt x="682" y="1809"/>
                    <a:pt x="696" y="2115"/>
                    <a:pt x="678" y="2408"/>
                  </a:cubicBezTo>
                  <a:cubicBezTo>
                    <a:pt x="656" y="3016"/>
                    <a:pt x="630" y="3702"/>
                    <a:pt x="603" y="4462"/>
                  </a:cubicBezTo>
                  <a:cubicBezTo>
                    <a:pt x="573" y="5222"/>
                    <a:pt x="547" y="6053"/>
                    <a:pt x="512" y="6949"/>
                  </a:cubicBezTo>
                  <a:cubicBezTo>
                    <a:pt x="486" y="7840"/>
                    <a:pt x="460" y="8797"/>
                    <a:pt x="429" y="9803"/>
                  </a:cubicBezTo>
                  <a:cubicBezTo>
                    <a:pt x="377" y="11812"/>
                    <a:pt x="298" y="14024"/>
                    <a:pt x="250" y="16344"/>
                  </a:cubicBezTo>
                  <a:cubicBezTo>
                    <a:pt x="175" y="20981"/>
                    <a:pt x="109" y="25181"/>
                    <a:pt x="66" y="28231"/>
                  </a:cubicBezTo>
                  <a:cubicBezTo>
                    <a:pt x="44" y="29747"/>
                    <a:pt x="26" y="30976"/>
                    <a:pt x="14" y="31832"/>
                  </a:cubicBezTo>
                  <a:cubicBezTo>
                    <a:pt x="10" y="32252"/>
                    <a:pt x="4" y="32579"/>
                    <a:pt x="0" y="32811"/>
                  </a:cubicBezTo>
                  <a:lnTo>
                    <a:pt x="0" y="33152"/>
                  </a:lnTo>
                  <a:cubicBezTo>
                    <a:pt x="10" y="32837"/>
                    <a:pt x="40" y="31199"/>
                    <a:pt x="97" y="28231"/>
                  </a:cubicBezTo>
                  <a:cubicBezTo>
                    <a:pt x="149" y="25185"/>
                    <a:pt x="219" y="20985"/>
                    <a:pt x="298" y="16344"/>
                  </a:cubicBezTo>
                  <a:cubicBezTo>
                    <a:pt x="341" y="14024"/>
                    <a:pt x="420" y="11812"/>
                    <a:pt x="472" y="9803"/>
                  </a:cubicBezTo>
                  <a:cubicBezTo>
                    <a:pt x="498" y="8797"/>
                    <a:pt x="525" y="7844"/>
                    <a:pt x="551" y="6949"/>
                  </a:cubicBezTo>
                  <a:cubicBezTo>
                    <a:pt x="581" y="6057"/>
                    <a:pt x="607" y="5222"/>
                    <a:pt x="634" y="4462"/>
                  </a:cubicBezTo>
                  <a:cubicBezTo>
                    <a:pt x="660" y="3702"/>
                    <a:pt x="682" y="3016"/>
                    <a:pt x="704" y="2413"/>
                  </a:cubicBezTo>
                  <a:cubicBezTo>
                    <a:pt x="722" y="2115"/>
                    <a:pt x="708" y="1818"/>
                    <a:pt x="857" y="1600"/>
                  </a:cubicBezTo>
                  <a:cubicBezTo>
                    <a:pt x="1006" y="1394"/>
                    <a:pt x="1180" y="1228"/>
                    <a:pt x="1333" y="1079"/>
                  </a:cubicBezTo>
                  <a:cubicBezTo>
                    <a:pt x="1486" y="931"/>
                    <a:pt x="1626" y="804"/>
                    <a:pt x="1731" y="678"/>
                  </a:cubicBezTo>
                  <a:cubicBezTo>
                    <a:pt x="1836" y="551"/>
                    <a:pt x="1906" y="428"/>
                    <a:pt x="1950" y="323"/>
                  </a:cubicBezTo>
                  <a:cubicBezTo>
                    <a:pt x="1993" y="223"/>
                    <a:pt x="2015" y="140"/>
                    <a:pt x="2029" y="83"/>
                  </a:cubicBezTo>
                  <a:cubicBezTo>
                    <a:pt x="2041" y="27"/>
                    <a:pt x="2045" y="0"/>
                    <a:pt x="20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392;p48"/>
            <p:cNvSpPr/>
            <p:nvPr/>
          </p:nvSpPr>
          <p:spPr>
            <a:xfrm>
              <a:off x="7588598" y="2814055"/>
              <a:ext cx="6293" cy="9783"/>
            </a:xfrm>
            <a:custGeom>
              <a:avLst/>
              <a:gdLst/>
              <a:ahLst/>
              <a:cxnLst/>
              <a:rect l="l" t="t" r="r" b="b"/>
              <a:pathLst>
                <a:path w="128" h="199" extrusionOk="0">
                  <a:moveTo>
                    <a:pt x="16" y="0"/>
                  </a:moveTo>
                  <a:cubicBezTo>
                    <a:pt x="15" y="0"/>
                    <a:pt x="15" y="1"/>
                    <a:pt x="14" y="1"/>
                  </a:cubicBezTo>
                  <a:cubicBezTo>
                    <a:pt x="0" y="5"/>
                    <a:pt x="14" y="57"/>
                    <a:pt x="45" y="110"/>
                  </a:cubicBezTo>
                  <a:cubicBezTo>
                    <a:pt x="72" y="161"/>
                    <a:pt x="100" y="198"/>
                    <a:pt x="115" y="198"/>
                  </a:cubicBezTo>
                  <a:cubicBezTo>
                    <a:pt x="116" y="198"/>
                    <a:pt x="118" y="198"/>
                    <a:pt x="119" y="197"/>
                  </a:cubicBezTo>
                  <a:cubicBezTo>
                    <a:pt x="127" y="193"/>
                    <a:pt x="115" y="140"/>
                    <a:pt x="84" y="88"/>
                  </a:cubicBezTo>
                  <a:cubicBezTo>
                    <a:pt x="60" y="39"/>
                    <a:pt x="27"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93;p48"/>
            <p:cNvSpPr/>
            <p:nvPr/>
          </p:nvSpPr>
          <p:spPr>
            <a:xfrm>
              <a:off x="7600643" y="2832442"/>
              <a:ext cx="8898" cy="7964"/>
            </a:xfrm>
            <a:custGeom>
              <a:avLst/>
              <a:gdLst/>
              <a:ahLst/>
              <a:cxnLst/>
              <a:rect l="l" t="t" r="r" b="b"/>
              <a:pathLst>
                <a:path w="181" h="162" extrusionOk="0">
                  <a:moveTo>
                    <a:pt x="14" y="1"/>
                  </a:moveTo>
                  <a:cubicBezTo>
                    <a:pt x="12" y="1"/>
                    <a:pt x="10" y="1"/>
                    <a:pt x="9" y="2"/>
                  </a:cubicBezTo>
                  <a:cubicBezTo>
                    <a:pt x="1" y="11"/>
                    <a:pt x="27" y="55"/>
                    <a:pt x="75" y="99"/>
                  </a:cubicBezTo>
                  <a:cubicBezTo>
                    <a:pt x="113" y="136"/>
                    <a:pt x="151" y="161"/>
                    <a:pt x="166" y="161"/>
                  </a:cubicBezTo>
                  <a:cubicBezTo>
                    <a:pt x="168" y="161"/>
                    <a:pt x="170" y="161"/>
                    <a:pt x="171" y="160"/>
                  </a:cubicBezTo>
                  <a:cubicBezTo>
                    <a:pt x="180" y="146"/>
                    <a:pt x="149" y="107"/>
                    <a:pt x="106" y="63"/>
                  </a:cubicBezTo>
                  <a:cubicBezTo>
                    <a:pt x="67" y="26"/>
                    <a:pt x="29"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394;p48"/>
            <p:cNvSpPr/>
            <p:nvPr/>
          </p:nvSpPr>
          <p:spPr>
            <a:xfrm>
              <a:off x="7617604" y="2846503"/>
              <a:ext cx="10373" cy="5654"/>
            </a:xfrm>
            <a:custGeom>
              <a:avLst/>
              <a:gdLst/>
              <a:ahLst/>
              <a:cxnLst/>
              <a:rect l="l" t="t" r="r" b="b"/>
              <a:pathLst>
                <a:path w="211" h="115" extrusionOk="0">
                  <a:moveTo>
                    <a:pt x="17" y="0"/>
                  </a:moveTo>
                  <a:cubicBezTo>
                    <a:pt x="11" y="0"/>
                    <a:pt x="7" y="1"/>
                    <a:pt x="5" y="5"/>
                  </a:cubicBezTo>
                  <a:cubicBezTo>
                    <a:pt x="1" y="13"/>
                    <a:pt x="40" y="49"/>
                    <a:pt x="97" y="79"/>
                  </a:cubicBezTo>
                  <a:cubicBezTo>
                    <a:pt x="136" y="102"/>
                    <a:pt x="175" y="114"/>
                    <a:pt x="194" y="114"/>
                  </a:cubicBezTo>
                  <a:cubicBezTo>
                    <a:pt x="201" y="114"/>
                    <a:pt x="205" y="113"/>
                    <a:pt x="207" y="110"/>
                  </a:cubicBezTo>
                  <a:cubicBezTo>
                    <a:pt x="211" y="96"/>
                    <a:pt x="171" y="66"/>
                    <a:pt x="118" y="35"/>
                  </a:cubicBezTo>
                  <a:cubicBezTo>
                    <a:pt x="75" y="15"/>
                    <a:pt x="37"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395;p48"/>
            <p:cNvSpPr/>
            <p:nvPr/>
          </p:nvSpPr>
          <p:spPr>
            <a:xfrm>
              <a:off x="7637859" y="2855205"/>
              <a:ext cx="11160" cy="3196"/>
            </a:xfrm>
            <a:custGeom>
              <a:avLst/>
              <a:gdLst/>
              <a:ahLst/>
              <a:cxnLst/>
              <a:rect l="l" t="t" r="r" b="b"/>
              <a:pathLst>
                <a:path w="227" h="65" extrusionOk="0">
                  <a:moveTo>
                    <a:pt x="41" y="0"/>
                  </a:moveTo>
                  <a:cubicBezTo>
                    <a:pt x="21" y="0"/>
                    <a:pt x="6" y="2"/>
                    <a:pt x="4" y="7"/>
                  </a:cubicBezTo>
                  <a:cubicBezTo>
                    <a:pt x="0" y="20"/>
                    <a:pt x="47" y="42"/>
                    <a:pt x="109" y="55"/>
                  </a:cubicBezTo>
                  <a:cubicBezTo>
                    <a:pt x="140" y="62"/>
                    <a:pt x="168" y="65"/>
                    <a:pt x="189" y="65"/>
                  </a:cubicBezTo>
                  <a:cubicBezTo>
                    <a:pt x="209" y="65"/>
                    <a:pt x="222" y="62"/>
                    <a:pt x="222" y="55"/>
                  </a:cubicBezTo>
                  <a:cubicBezTo>
                    <a:pt x="227" y="42"/>
                    <a:pt x="178" y="20"/>
                    <a:pt x="118" y="7"/>
                  </a:cubicBezTo>
                  <a:cubicBezTo>
                    <a:pt x="89" y="2"/>
                    <a:pt x="62" y="0"/>
                    <a:pt x="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396;p48"/>
            <p:cNvSpPr/>
            <p:nvPr/>
          </p:nvSpPr>
          <p:spPr>
            <a:xfrm>
              <a:off x="7659983" y="2856385"/>
              <a:ext cx="10963" cy="2802"/>
            </a:xfrm>
            <a:custGeom>
              <a:avLst/>
              <a:gdLst/>
              <a:ahLst/>
              <a:cxnLst/>
              <a:rect l="l" t="t" r="r" b="b"/>
              <a:pathLst>
                <a:path w="223" h="57" extrusionOk="0">
                  <a:moveTo>
                    <a:pt x="167" y="0"/>
                  </a:moveTo>
                  <a:cubicBezTo>
                    <a:pt x="148" y="0"/>
                    <a:pt x="127" y="2"/>
                    <a:pt x="105" y="5"/>
                  </a:cubicBezTo>
                  <a:cubicBezTo>
                    <a:pt x="48" y="13"/>
                    <a:pt x="0" y="26"/>
                    <a:pt x="0" y="40"/>
                  </a:cubicBezTo>
                  <a:cubicBezTo>
                    <a:pt x="0" y="49"/>
                    <a:pt x="25" y="56"/>
                    <a:pt x="63" y="56"/>
                  </a:cubicBezTo>
                  <a:cubicBezTo>
                    <a:pt x="78" y="56"/>
                    <a:pt x="95" y="55"/>
                    <a:pt x="113" y="52"/>
                  </a:cubicBezTo>
                  <a:cubicBezTo>
                    <a:pt x="174" y="44"/>
                    <a:pt x="222" y="26"/>
                    <a:pt x="222" y="13"/>
                  </a:cubicBezTo>
                  <a:cubicBezTo>
                    <a:pt x="220" y="5"/>
                    <a:pt x="198" y="0"/>
                    <a:pt x="1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397;p48"/>
            <p:cNvSpPr/>
            <p:nvPr/>
          </p:nvSpPr>
          <p:spPr>
            <a:xfrm>
              <a:off x="7681221" y="2849256"/>
              <a:ext cx="10570" cy="5064"/>
            </a:xfrm>
            <a:custGeom>
              <a:avLst/>
              <a:gdLst/>
              <a:ahLst/>
              <a:cxnLst/>
              <a:rect l="l" t="t" r="r" b="b"/>
              <a:pathLst>
                <a:path w="215" h="103" extrusionOk="0">
                  <a:moveTo>
                    <a:pt x="195" y="0"/>
                  </a:moveTo>
                  <a:cubicBezTo>
                    <a:pt x="175" y="0"/>
                    <a:pt x="138" y="12"/>
                    <a:pt x="97" y="32"/>
                  </a:cubicBezTo>
                  <a:cubicBezTo>
                    <a:pt x="40" y="54"/>
                    <a:pt x="0" y="84"/>
                    <a:pt x="4" y="98"/>
                  </a:cubicBezTo>
                  <a:cubicBezTo>
                    <a:pt x="6" y="101"/>
                    <a:pt x="10" y="103"/>
                    <a:pt x="17" y="103"/>
                  </a:cubicBezTo>
                  <a:cubicBezTo>
                    <a:pt x="36" y="103"/>
                    <a:pt x="72" y="91"/>
                    <a:pt x="115" y="71"/>
                  </a:cubicBezTo>
                  <a:cubicBezTo>
                    <a:pt x="175" y="45"/>
                    <a:pt x="214" y="14"/>
                    <a:pt x="210" y="5"/>
                  </a:cubicBezTo>
                  <a:cubicBezTo>
                    <a:pt x="208" y="2"/>
                    <a:pt x="203" y="0"/>
                    <a:pt x="1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398;p48"/>
            <p:cNvSpPr/>
            <p:nvPr/>
          </p:nvSpPr>
          <p:spPr>
            <a:xfrm>
              <a:off x="7700345" y="2836326"/>
              <a:ext cx="9292" cy="7374"/>
            </a:xfrm>
            <a:custGeom>
              <a:avLst/>
              <a:gdLst/>
              <a:ahLst/>
              <a:cxnLst/>
              <a:rect l="l" t="t" r="r" b="b"/>
              <a:pathLst>
                <a:path w="189" h="150" extrusionOk="0">
                  <a:moveTo>
                    <a:pt x="174" y="0"/>
                  </a:moveTo>
                  <a:cubicBezTo>
                    <a:pt x="158" y="0"/>
                    <a:pt x="120" y="20"/>
                    <a:pt x="79" y="54"/>
                  </a:cubicBezTo>
                  <a:cubicBezTo>
                    <a:pt x="31" y="98"/>
                    <a:pt x="0" y="137"/>
                    <a:pt x="9" y="146"/>
                  </a:cubicBezTo>
                  <a:cubicBezTo>
                    <a:pt x="10" y="148"/>
                    <a:pt x="13" y="149"/>
                    <a:pt x="17" y="149"/>
                  </a:cubicBezTo>
                  <a:cubicBezTo>
                    <a:pt x="34" y="149"/>
                    <a:pt x="70" y="126"/>
                    <a:pt x="109" y="93"/>
                  </a:cubicBezTo>
                  <a:cubicBezTo>
                    <a:pt x="158" y="50"/>
                    <a:pt x="188" y="10"/>
                    <a:pt x="180" y="2"/>
                  </a:cubicBezTo>
                  <a:cubicBezTo>
                    <a:pt x="178" y="1"/>
                    <a:pt x="176" y="0"/>
                    <a:pt x="1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399;p48"/>
            <p:cNvSpPr/>
            <p:nvPr/>
          </p:nvSpPr>
          <p:spPr>
            <a:xfrm>
              <a:off x="7715782" y="2818726"/>
              <a:ext cx="7178" cy="9390"/>
            </a:xfrm>
            <a:custGeom>
              <a:avLst/>
              <a:gdLst/>
              <a:ahLst/>
              <a:cxnLst/>
              <a:rect l="l" t="t" r="r" b="b"/>
              <a:pathLst>
                <a:path w="146" h="191" extrusionOk="0">
                  <a:moveTo>
                    <a:pt x="134" y="1"/>
                  </a:moveTo>
                  <a:cubicBezTo>
                    <a:pt x="120" y="1"/>
                    <a:pt x="86" y="35"/>
                    <a:pt x="53" y="84"/>
                  </a:cubicBezTo>
                  <a:cubicBezTo>
                    <a:pt x="23" y="137"/>
                    <a:pt x="1" y="181"/>
                    <a:pt x="15" y="189"/>
                  </a:cubicBezTo>
                  <a:cubicBezTo>
                    <a:pt x="15" y="190"/>
                    <a:pt x="17" y="191"/>
                    <a:pt x="18" y="191"/>
                  </a:cubicBezTo>
                  <a:cubicBezTo>
                    <a:pt x="30" y="191"/>
                    <a:pt x="61" y="157"/>
                    <a:pt x="93" y="110"/>
                  </a:cubicBezTo>
                  <a:cubicBezTo>
                    <a:pt x="128" y="58"/>
                    <a:pt x="146" y="11"/>
                    <a:pt x="136" y="1"/>
                  </a:cubicBezTo>
                  <a:cubicBezTo>
                    <a:pt x="136" y="1"/>
                    <a:pt x="135"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00;p48"/>
            <p:cNvSpPr/>
            <p:nvPr/>
          </p:nvSpPr>
          <p:spPr>
            <a:xfrm>
              <a:off x="7726107" y="2805009"/>
              <a:ext cx="2851" cy="3736"/>
            </a:xfrm>
            <a:custGeom>
              <a:avLst/>
              <a:gdLst/>
              <a:ahLst/>
              <a:cxnLst/>
              <a:rect l="l" t="t" r="r" b="b"/>
              <a:pathLst>
                <a:path w="58" h="76" extrusionOk="0">
                  <a:moveTo>
                    <a:pt x="36" y="0"/>
                  </a:moveTo>
                  <a:cubicBezTo>
                    <a:pt x="26" y="0"/>
                    <a:pt x="13" y="13"/>
                    <a:pt x="5" y="32"/>
                  </a:cubicBezTo>
                  <a:cubicBezTo>
                    <a:pt x="1" y="54"/>
                    <a:pt x="5" y="70"/>
                    <a:pt x="19" y="75"/>
                  </a:cubicBezTo>
                  <a:cubicBezTo>
                    <a:pt x="20" y="75"/>
                    <a:pt x="22" y="76"/>
                    <a:pt x="24" y="76"/>
                  </a:cubicBezTo>
                  <a:cubicBezTo>
                    <a:pt x="35" y="76"/>
                    <a:pt x="46" y="63"/>
                    <a:pt x="53" y="44"/>
                  </a:cubicBezTo>
                  <a:cubicBezTo>
                    <a:pt x="57" y="27"/>
                    <a:pt x="53" y="5"/>
                    <a:pt x="41" y="1"/>
                  </a:cubicBezTo>
                  <a:cubicBezTo>
                    <a:pt x="39" y="1"/>
                    <a:pt x="38" y="0"/>
                    <a:pt x="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01;p48"/>
            <p:cNvSpPr/>
            <p:nvPr/>
          </p:nvSpPr>
          <p:spPr>
            <a:xfrm>
              <a:off x="7659294" y="2889275"/>
              <a:ext cx="2606" cy="10963"/>
            </a:xfrm>
            <a:custGeom>
              <a:avLst/>
              <a:gdLst/>
              <a:ahLst/>
              <a:cxnLst/>
              <a:rect l="l" t="t" r="r" b="b"/>
              <a:pathLst>
                <a:path w="53" h="223" extrusionOk="0">
                  <a:moveTo>
                    <a:pt x="31" y="0"/>
                  </a:moveTo>
                  <a:cubicBezTo>
                    <a:pt x="18" y="0"/>
                    <a:pt x="5" y="48"/>
                    <a:pt x="0" y="109"/>
                  </a:cubicBezTo>
                  <a:cubicBezTo>
                    <a:pt x="0" y="170"/>
                    <a:pt x="10" y="222"/>
                    <a:pt x="22" y="222"/>
                  </a:cubicBezTo>
                  <a:cubicBezTo>
                    <a:pt x="36" y="222"/>
                    <a:pt x="49" y="175"/>
                    <a:pt x="49" y="109"/>
                  </a:cubicBezTo>
                  <a:cubicBezTo>
                    <a:pt x="53" y="48"/>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02;p48"/>
            <p:cNvSpPr/>
            <p:nvPr/>
          </p:nvSpPr>
          <p:spPr>
            <a:xfrm>
              <a:off x="7658655" y="2911152"/>
              <a:ext cx="2458" cy="11012"/>
            </a:xfrm>
            <a:custGeom>
              <a:avLst/>
              <a:gdLst/>
              <a:ahLst/>
              <a:cxnLst/>
              <a:rect l="l" t="t" r="r" b="b"/>
              <a:pathLst>
                <a:path w="50" h="224" extrusionOk="0">
                  <a:moveTo>
                    <a:pt x="27" y="1"/>
                  </a:moveTo>
                  <a:cubicBezTo>
                    <a:pt x="13" y="1"/>
                    <a:pt x="1" y="53"/>
                    <a:pt x="1" y="114"/>
                  </a:cubicBezTo>
                  <a:cubicBezTo>
                    <a:pt x="1" y="176"/>
                    <a:pt x="9" y="223"/>
                    <a:pt x="18" y="223"/>
                  </a:cubicBezTo>
                  <a:cubicBezTo>
                    <a:pt x="18" y="223"/>
                    <a:pt x="19" y="223"/>
                    <a:pt x="20" y="223"/>
                  </a:cubicBezTo>
                  <a:cubicBezTo>
                    <a:pt x="32" y="223"/>
                    <a:pt x="44" y="173"/>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03;p48"/>
            <p:cNvSpPr/>
            <p:nvPr/>
          </p:nvSpPr>
          <p:spPr>
            <a:xfrm>
              <a:off x="7657819" y="2933276"/>
              <a:ext cx="2606" cy="11062"/>
            </a:xfrm>
            <a:custGeom>
              <a:avLst/>
              <a:gdLst/>
              <a:ahLst/>
              <a:cxnLst/>
              <a:rect l="l" t="t" r="r" b="b"/>
              <a:pathLst>
                <a:path w="53" h="225" extrusionOk="0">
                  <a:moveTo>
                    <a:pt x="30" y="1"/>
                  </a:moveTo>
                  <a:cubicBezTo>
                    <a:pt x="18" y="1"/>
                    <a:pt x="4" y="49"/>
                    <a:pt x="4" y="110"/>
                  </a:cubicBezTo>
                  <a:cubicBezTo>
                    <a:pt x="0" y="172"/>
                    <a:pt x="8" y="224"/>
                    <a:pt x="22" y="224"/>
                  </a:cubicBezTo>
                  <a:cubicBezTo>
                    <a:pt x="35" y="224"/>
                    <a:pt x="48" y="176"/>
                    <a:pt x="48" y="114"/>
                  </a:cubicBezTo>
                  <a:cubicBezTo>
                    <a:pt x="52" y="49"/>
                    <a:pt x="44" y="1"/>
                    <a:pt x="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404;p48"/>
            <p:cNvSpPr/>
            <p:nvPr/>
          </p:nvSpPr>
          <p:spPr>
            <a:xfrm>
              <a:off x="7657180" y="2955202"/>
              <a:ext cx="2360" cy="11258"/>
            </a:xfrm>
            <a:custGeom>
              <a:avLst/>
              <a:gdLst/>
              <a:ahLst/>
              <a:cxnLst/>
              <a:rect l="l" t="t" r="r" b="b"/>
              <a:pathLst>
                <a:path w="48" h="229" extrusionOk="0">
                  <a:moveTo>
                    <a:pt x="27" y="0"/>
                  </a:moveTo>
                  <a:cubicBezTo>
                    <a:pt x="17" y="0"/>
                    <a:pt x="5" y="53"/>
                    <a:pt x="0" y="114"/>
                  </a:cubicBezTo>
                  <a:cubicBezTo>
                    <a:pt x="0" y="176"/>
                    <a:pt x="9" y="228"/>
                    <a:pt x="21" y="228"/>
                  </a:cubicBezTo>
                  <a:cubicBezTo>
                    <a:pt x="35" y="228"/>
                    <a:pt x="48" y="176"/>
                    <a:pt x="48" y="114"/>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405;p48"/>
            <p:cNvSpPr/>
            <p:nvPr/>
          </p:nvSpPr>
          <p:spPr>
            <a:xfrm>
              <a:off x="7656492" y="2977326"/>
              <a:ext cx="2458" cy="11012"/>
            </a:xfrm>
            <a:custGeom>
              <a:avLst/>
              <a:gdLst/>
              <a:ahLst/>
              <a:cxnLst/>
              <a:rect l="l" t="t" r="r" b="b"/>
              <a:pathLst>
                <a:path w="50" h="224" extrusionOk="0">
                  <a:moveTo>
                    <a:pt x="27" y="0"/>
                  </a:moveTo>
                  <a:cubicBezTo>
                    <a:pt x="14" y="0"/>
                    <a:pt x="5" y="49"/>
                    <a:pt x="1" y="110"/>
                  </a:cubicBezTo>
                  <a:cubicBezTo>
                    <a:pt x="1" y="176"/>
                    <a:pt x="9" y="224"/>
                    <a:pt x="23" y="224"/>
                  </a:cubicBezTo>
                  <a:cubicBezTo>
                    <a:pt x="35" y="224"/>
                    <a:pt x="45"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406;p48"/>
            <p:cNvSpPr/>
            <p:nvPr/>
          </p:nvSpPr>
          <p:spPr>
            <a:xfrm>
              <a:off x="7655902" y="2999449"/>
              <a:ext cx="2360" cy="11012"/>
            </a:xfrm>
            <a:custGeom>
              <a:avLst/>
              <a:gdLst/>
              <a:ahLst/>
              <a:cxnLst/>
              <a:rect l="l" t="t" r="r" b="b"/>
              <a:pathLst>
                <a:path w="48" h="224" extrusionOk="0">
                  <a:moveTo>
                    <a:pt x="25" y="0"/>
                  </a:moveTo>
                  <a:cubicBezTo>
                    <a:pt x="12" y="0"/>
                    <a:pt x="0" y="51"/>
                    <a:pt x="0" y="111"/>
                  </a:cubicBezTo>
                  <a:cubicBezTo>
                    <a:pt x="0" y="171"/>
                    <a:pt x="9" y="224"/>
                    <a:pt x="21" y="224"/>
                  </a:cubicBezTo>
                  <a:cubicBezTo>
                    <a:pt x="31" y="224"/>
                    <a:pt x="43" y="176"/>
                    <a:pt x="47" y="111"/>
                  </a:cubicBezTo>
                  <a:cubicBezTo>
                    <a:pt x="47" y="49"/>
                    <a:pt x="39" y="0"/>
                    <a:pt x="26" y="0"/>
                  </a:cubicBezTo>
                  <a:cubicBezTo>
                    <a:pt x="26" y="0"/>
                    <a:pt x="25"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407;p48"/>
            <p:cNvSpPr/>
            <p:nvPr/>
          </p:nvSpPr>
          <p:spPr>
            <a:xfrm>
              <a:off x="7655017" y="3021376"/>
              <a:ext cx="2606" cy="11012"/>
            </a:xfrm>
            <a:custGeom>
              <a:avLst/>
              <a:gdLst/>
              <a:ahLst/>
              <a:cxnLst/>
              <a:rect l="l" t="t" r="r" b="b"/>
              <a:pathLst>
                <a:path w="53" h="224" extrusionOk="0">
                  <a:moveTo>
                    <a:pt x="31" y="0"/>
                  </a:moveTo>
                  <a:cubicBezTo>
                    <a:pt x="18" y="0"/>
                    <a:pt x="5" y="48"/>
                    <a:pt x="5" y="114"/>
                  </a:cubicBezTo>
                  <a:cubicBezTo>
                    <a:pt x="0" y="175"/>
                    <a:pt x="13" y="224"/>
                    <a:pt x="22" y="224"/>
                  </a:cubicBezTo>
                  <a:cubicBezTo>
                    <a:pt x="23" y="224"/>
                    <a:pt x="23" y="224"/>
                    <a:pt x="24" y="224"/>
                  </a:cubicBezTo>
                  <a:cubicBezTo>
                    <a:pt x="36" y="224"/>
                    <a:pt x="49" y="173"/>
                    <a:pt x="53" y="114"/>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408;p48"/>
            <p:cNvSpPr/>
            <p:nvPr/>
          </p:nvSpPr>
          <p:spPr>
            <a:xfrm>
              <a:off x="7654329" y="3043549"/>
              <a:ext cx="2655" cy="10963"/>
            </a:xfrm>
            <a:custGeom>
              <a:avLst/>
              <a:gdLst/>
              <a:ahLst/>
              <a:cxnLst/>
              <a:rect l="l" t="t" r="r" b="b"/>
              <a:pathLst>
                <a:path w="54" h="223" extrusionOk="0">
                  <a:moveTo>
                    <a:pt x="32" y="0"/>
                  </a:moveTo>
                  <a:cubicBezTo>
                    <a:pt x="19" y="0"/>
                    <a:pt x="6" y="47"/>
                    <a:pt x="6" y="109"/>
                  </a:cubicBezTo>
                  <a:cubicBezTo>
                    <a:pt x="1" y="170"/>
                    <a:pt x="14" y="222"/>
                    <a:pt x="23" y="222"/>
                  </a:cubicBezTo>
                  <a:cubicBezTo>
                    <a:pt x="36" y="222"/>
                    <a:pt x="49" y="174"/>
                    <a:pt x="53" y="113"/>
                  </a:cubicBezTo>
                  <a:cubicBezTo>
                    <a:pt x="53" y="47"/>
                    <a:pt x="45" y="0"/>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09;p48"/>
            <p:cNvSpPr/>
            <p:nvPr/>
          </p:nvSpPr>
          <p:spPr>
            <a:xfrm>
              <a:off x="7653936" y="3065426"/>
              <a:ext cx="2409" cy="11209"/>
            </a:xfrm>
            <a:custGeom>
              <a:avLst/>
              <a:gdLst/>
              <a:ahLst/>
              <a:cxnLst/>
              <a:rect l="l" t="t" r="r" b="b"/>
              <a:pathLst>
                <a:path w="49" h="228" extrusionOk="0">
                  <a:moveTo>
                    <a:pt x="27" y="1"/>
                  </a:moveTo>
                  <a:cubicBezTo>
                    <a:pt x="14" y="1"/>
                    <a:pt x="0" y="53"/>
                    <a:pt x="0" y="114"/>
                  </a:cubicBezTo>
                  <a:cubicBezTo>
                    <a:pt x="0" y="175"/>
                    <a:pt x="9" y="227"/>
                    <a:pt x="22" y="227"/>
                  </a:cubicBezTo>
                  <a:cubicBezTo>
                    <a:pt x="35" y="227"/>
                    <a:pt x="44" y="175"/>
                    <a:pt x="49" y="114"/>
                  </a:cubicBezTo>
                  <a:cubicBezTo>
                    <a:pt x="49" y="53"/>
                    <a:pt x="40" y="5"/>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410;p48"/>
            <p:cNvSpPr/>
            <p:nvPr/>
          </p:nvSpPr>
          <p:spPr>
            <a:xfrm>
              <a:off x="7653296" y="3087550"/>
              <a:ext cx="2360" cy="11209"/>
            </a:xfrm>
            <a:custGeom>
              <a:avLst/>
              <a:gdLst/>
              <a:ahLst/>
              <a:cxnLst/>
              <a:rect l="l" t="t" r="r" b="b"/>
              <a:pathLst>
                <a:path w="48" h="228" extrusionOk="0">
                  <a:moveTo>
                    <a:pt x="27" y="1"/>
                  </a:moveTo>
                  <a:cubicBezTo>
                    <a:pt x="13" y="1"/>
                    <a:pt x="1" y="53"/>
                    <a:pt x="1" y="114"/>
                  </a:cubicBezTo>
                  <a:cubicBezTo>
                    <a:pt x="1" y="175"/>
                    <a:pt x="9" y="223"/>
                    <a:pt x="22" y="227"/>
                  </a:cubicBezTo>
                  <a:cubicBezTo>
                    <a:pt x="35" y="227"/>
                    <a:pt x="44" y="175"/>
                    <a:pt x="48" y="114"/>
                  </a:cubicBezTo>
                  <a:cubicBezTo>
                    <a:pt x="48"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411;p48"/>
            <p:cNvSpPr/>
            <p:nvPr/>
          </p:nvSpPr>
          <p:spPr>
            <a:xfrm>
              <a:off x="7652657" y="3109673"/>
              <a:ext cx="2409" cy="11012"/>
            </a:xfrm>
            <a:custGeom>
              <a:avLst/>
              <a:gdLst/>
              <a:ahLst/>
              <a:cxnLst/>
              <a:rect l="l" t="t" r="r" b="b"/>
              <a:pathLst>
                <a:path w="49" h="224" extrusionOk="0">
                  <a:moveTo>
                    <a:pt x="26" y="1"/>
                  </a:moveTo>
                  <a:cubicBezTo>
                    <a:pt x="14" y="1"/>
                    <a:pt x="4" y="49"/>
                    <a:pt x="0" y="110"/>
                  </a:cubicBezTo>
                  <a:cubicBezTo>
                    <a:pt x="0" y="176"/>
                    <a:pt x="9" y="223"/>
                    <a:pt x="22" y="223"/>
                  </a:cubicBezTo>
                  <a:cubicBezTo>
                    <a:pt x="35" y="223"/>
                    <a:pt x="48" y="176"/>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412;p48"/>
            <p:cNvSpPr/>
            <p:nvPr/>
          </p:nvSpPr>
          <p:spPr>
            <a:xfrm>
              <a:off x="7652018" y="3131796"/>
              <a:ext cx="2606" cy="11062"/>
            </a:xfrm>
            <a:custGeom>
              <a:avLst/>
              <a:gdLst/>
              <a:ahLst/>
              <a:cxnLst/>
              <a:rect l="l" t="t" r="r" b="b"/>
              <a:pathLst>
                <a:path w="53" h="225" extrusionOk="0">
                  <a:moveTo>
                    <a:pt x="31" y="1"/>
                  </a:moveTo>
                  <a:cubicBezTo>
                    <a:pt x="17" y="1"/>
                    <a:pt x="5" y="49"/>
                    <a:pt x="5" y="110"/>
                  </a:cubicBezTo>
                  <a:cubicBezTo>
                    <a:pt x="1" y="172"/>
                    <a:pt x="9" y="224"/>
                    <a:pt x="22" y="224"/>
                  </a:cubicBezTo>
                  <a:cubicBezTo>
                    <a:pt x="35" y="224"/>
                    <a:pt x="48" y="176"/>
                    <a:pt x="48" y="110"/>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413;p48"/>
            <p:cNvSpPr/>
            <p:nvPr/>
          </p:nvSpPr>
          <p:spPr>
            <a:xfrm>
              <a:off x="7651330" y="3153723"/>
              <a:ext cx="2655" cy="11258"/>
            </a:xfrm>
            <a:custGeom>
              <a:avLst/>
              <a:gdLst/>
              <a:ahLst/>
              <a:cxnLst/>
              <a:rect l="l" t="t" r="r" b="b"/>
              <a:pathLst>
                <a:path w="54" h="229" extrusionOk="0">
                  <a:moveTo>
                    <a:pt x="31" y="0"/>
                  </a:moveTo>
                  <a:cubicBezTo>
                    <a:pt x="19" y="0"/>
                    <a:pt x="5" y="53"/>
                    <a:pt x="5" y="114"/>
                  </a:cubicBezTo>
                  <a:cubicBezTo>
                    <a:pt x="1" y="176"/>
                    <a:pt x="15" y="228"/>
                    <a:pt x="27" y="228"/>
                  </a:cubicBezTo>
                  <a:cubicBezTo>
                    <a:pt x="36" y="228"/>
                    <a:pt x="49" y="176"/>
                    <a:pt x="53" y="114"/>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414;p48"/>
            <p:cNvSpPr/>
            <p:nvPr/>
          </p:nvSpPr>
          <p:spPr>
            <a:xfrm>
              <a:off x="7650937" y="3175847"/>
              <a:ext cx="2409" cy="11062"/>
            </a:xfrm>
            <a:custGeom>
              <a:avLst/>
              <a:gdLst/>
              <a:ahLst/>
              <a:cxnLst/>
              <a:rect l="l" t="t" r="r" b="b"/>
              <a:pathLst>
                <a:path w="49" h="225" extrusionOk="0">
                  <a:moveTo>
                    <a:pt x="27" y="0"/>
                  </a:moveTo>
                  <a:cubicBezTo>
                    <a:pt x="13" y="0"/>
                    <a:pt x="5" y="49"/>
                    <a:pt x="1" y="115"/>
                  </a:cubicBezTo>
                  <a:cubicBezTo>
                    <a:pt x="1" y="176"/>
                    <a:pt x="9" y="224"/>
                    <a:pt x="23" y="224"/>
                  </a:cubicBezTo>
                  <a:cubicBezTo>
                    <a:pt x="23" y="224"/>
                    <a:pt x="23" y="224"/>
                    <a:pt x="24" y="224"/>
                  </a:cubicBezTo>
                  <a:cubicBezTo>
                    <a:pt x="36" y="224"/>
                    <a:pt x="49" y="173"/>
                    <a:pt x="49" y="115"/>
                  </a:cubicBezTo>
                  <a:cubicBezTo>
                    <a:pt x="49"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415;p48"/>
            <p:cNvSpPr/>
            <p:nvPr/>
          </p:nvSpPr>
          <p:spPr>
            <a:xfrm>
              <a:off x="7650248" y="3197970"/>
              <a:ext cx="2655" cy="11012"/>
            </a:xfrm>
            <a:custGeom>
              <a:avLst/>
              <a:gdLst/>
              <a:ahLst/>
              <a:cxnLst/>
              <a:rect l="l" t="t" r="r" b="b"/>
              <a:pathLst>
                <a:path w="54" h="224" extrusionOk="0">
                  <a:moveTo>
                    <a:pt x="31" y="0"/>
                  </a:moveTo>
                  <a:cubicBezTo>
                    <a:pt x="19" y="0"/>
                    <a:pt x="5" y="49"/>
                    <a:pt x="5" y="111"/>
                  </a:cubicBezTo>
                  <a:cubicBezTo>
                    <a:pt x="1" y="176"/>
                    <a:pt x="10" y="224"/>
                    <a:pt x="23" y="224"/>
                  </a:cubicBezTo>
                  <a:cubicBezTo>
                    <a:pt x="37" y="224"/>
                    <a:pt x="49" y="176"/>
                    <a:pt x="49" y="115"/>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416;p48"/>
            <p:cNvSpPr/>
            <p:nvPr/>
          </p:nvSpPr>
          <p:spPr>
            <a:xfrm>
              <a:off x="7649855" y="3220143"/>
              <a:ext cx="2409" cy="10963"/>
            </a:xfrm>
            <a:custGeom>
              <a:avLst/>
              <a:gdLst/>
              <a:ahLst/>
              <a:cxnLst/>
              <a:rect l="l" t="t" r="r" b="b"/>
              <a:pathLst>
                <a:path w="49" h="223" extrusionOk="0">
                  <a:moveTo>
                    <a:pt x="27" y="0"/>
                  </a:moveTo>
                  <a:cubicBezTo>
                    <a:pt x="13" y="0"/>
                    <a:pt x="0" y="48"/>
                    <a:pt x="0" y="109"/>
                  </a:cubicBezTo>
                  <a:cubicBezTo>
                    <a:pt x="0" y="170"/>
                    <a:pt x="9" y="223"/>
                    <a:pt x="23" y="223"/>
                  </a:cubicBezTo>
                  <a:cubicBezTo>
                    <a:pt x="35" y="223"/>
                    <a:pt x="45" y="175"/>
                    <a:pt x="49" y="109"/>
                  </a:cubicBezTo>
                  <a:cubicBezTo>
                    <a:pt x="49" y="48"/>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417;p48"/>
            <p:cNvSpPr/>
            <p:nvPr/>
          </p:nvSpPr>
          <p:spPr>
            <a:xfrm>
              <a:off x="7649167" y="3242069"/>
              <a:ext cx="2655" cy="11160"/>
            </a:xfrm>
            <a:custGeom>
              <a:avLst/>
              <a:gdLst/>
              <a:ahLst/>
              <a:cxnLst/>
              <a:rect l="l" t="t" r="r" b="b"/>
              <a:pathLst>
                <a:path w="54" h="227" extrusionOk="0">
                  <a:moveTo>
                    <a:pt x="32" y="0"/>
                  </a:moveTo>
                  <a:cubicBezTo>
                    <a:pt x="19" y="0"/>
                    <a:pt x="6" y="53"/>
                    <a:pt x="6" y="113"/>
                  </a:cubicBezTo>
                  <a:cubicBezTo>
                    <a:pt x="1" y="174"/>
                    <a:pt x="10" y="227"/>
                    <a:pt x="23" y="227"/>
                  </a:cubicBezTo>
                  <a:cubicBezTo>
                    <a:pt x="37" y="227"/>
                    <a:pt x="49" y="174"/>
                    <a:pt x="49" y="113"/>
                  </a:cubicBezTo>
                  <a:cubicBezTo>
                    <a:pt x="53" y="53"/>
                    <a:pt x="45" y="4"/>
                    <a:pt x="3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418;p48"/>
            <p:cNvSpPr/>
            <p:nvPr/>
          </p:nvSpPr>
          <p:spPr>
            <a:xfrm>
              <a:off x="7648773" y="3264193"/>
              <a:ext cx="2409" cy="11160"/>
            </a:xfrm>
            <a:custGeom>
              <a:avLst/>
              <a:gdLst/>
              <a:ahLst/>
              <a:cxnLst/>
              <a:rect l="l" t="t" r="r" b="b"/>
              <a:pathLst>
                <a:path w="49" h="227" extrusionOk="0">
                  <a:moveTo>
                    <a:pt x="27" y="0"/>
                  </a:moveTo>
                  <a:cubicBezTo>
                    <a:pt x="14" y="0"/>
                    <a:pt x="5" y="53"/>
                    <a:pt x="0" y="113"/>
                  </a:cubicBezTo>
                  <a:cubicBezTo>
                    <a:pt x="0" y="174"/>
                    <a:pt x="9" y="227"/>
                    <a:pt x="22" y="227"/>
                  </a:cubicBezTo>
                  <a:cubicBezTo>
                    <a:pt x="35" y="227"/>
                    <a:pt x="49" y="174"/>
                    <a:pt x="49" y="113"/>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419;p48"/>
            <p:cNvSpPr/>
            <p:nvPr/>
          </p:nvSpPr>
          <p:spPr>
            <a:xfrm>
              <a:off x="7648134" y="3286316"/>
              <a:ext cx="2655" cy="11209"/>
            </a:xfrm>
            <a:custGeom>
              <a:avLst/>
              <a:gdLst/>
              <a:ahLst/>
              <a:cxnLst/>
              <a:rect l="l" t="t" r="r" b="b"/>
              <a:pathLst>
                <a:path w="54" h="228" extrusionOk="0">
                  <a:moveTo>
                    <a:pt x="31" y="0"/>
                  </a:moveTo>
                  <a:cubicBezTo>
                    <a:pt x="18" y="0"/>
                    <a:pt x="5" y="48"/>
                    <a:pt x="5" y="113"/>
                  </a:cubicBezTo>
                  <a:cubicBezTo>
                    <a:pt x="1" y="175"/>
                    <a:pt x="13" y="222"/>
                    <a:pt x="27" y="228"/>
                  </a:cubicBezTo>
                  <a:cubicBezTo>
                    <a:pt x="40" y="228"/>
                    <a:pt x="48" y="175"/>
                    <a:pt x="53" y="113"/>
                  </a:cubicBezTo>
                  <a:cubicBezTo>
                    <a:pt x="53" y="52"/>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420;p48"/>
            <p:cNvSpPr/>
            <p:nvPr/>
          </p:nvSpPr>
          <p:spPr>
            <a:xfrm>
              <a:off x="7647692" y="3308440"/>
              <a:ext cx="2409" cy="11012"/>
            </a:xfrm>
            <a:custGeom>
              <a:avLst/>
              <a:gdLst/>
              <a:ahLst/>
              <a:cxnLst/>
              <a:rect l="l" t="t" r="r" b="b"/>
              <a:pathLst>
                <a:path w="49" h="224" extrusionOk="0">
                  <a:moveTo>
                    <a:pt x="27" y="0"/>
                  </a:moveTo>
                  <a:cubicBezTo>
                    <a:pt x="14" y="0"/>
                    <a:pt x="5" y="48"/>
                    <a:pt x="0" y="113"/>
                  </a:cubicBezTo>
                  <a:cubicBezTo>
                    <a:pt x="0" y="175"/>
                    <a:pt x="10" y="223"/>
                    <a:pt x="22" y="223"/>
                  </a:cubicBezTo>
                  <a:cubicBezTo>
                    <a:pt x="36" y="223"/>
                    <a:pt x="49" y="175"/>
                    <a:pt x="49" y="113"/>
                  </a:cubicBezTo>
                  <a:cubicBezTo>
                    <a:pt x="49" y="52"/>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421;p48"/>
            <p:cNvSpPr/>
            <p:nvPr/>
          </p:nvSpPr>
          <p:spPr>
            <a:xfrm>
              <a:off x="7647299" y="3330514"/>
              <a:ext cx="2409" cy="11062"/>
            </a:xfrm>
            <a:custGeom>
              <a:avLst/>
              <a:gdLst/>
              <a:ahLst/>
              <a:cxnLst/>
              <a:rect l="l" t="t" r="r" b="b"/>
              <a:pathLst>
                <a:path w="49" h="225" extrusionOk="0">
                  <a:moveTo>
                    <a:pt x="26" y="1"/>
                  </a:moveTo>
                  <a:cubicBezTo>
                    <a:pt x="13" y="1"/>
                    <a:pt x="0" y="49"/>
                    <a:pt x="0" y="110"/>
                  </a:cubicBezTo>
                  <a:cubicBezTo>
                    <a:pt x="0" y="176"/>
                    <a:pt x="8" y="224"/>
                    <a:pt x="22" y="224"/>
                  </a:cubicBezTo>
                  <a:cubicBezTo>
                    <a:pt x="35" y="224"/>
                    <a:pt x="48" y="176"/>
                    <a:pt x="48" y="115"/>
                  </a:cubicBezTo>
                  <a:cubicBezTo>
                    <a:pt x="48"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422;p48"/>
            <p:cNvSpPr/>
            <p:nvPr/>
          </p:nvSpPr>
          <p:spPr>
            <a:xfrm>
              <a:off x="7646856" y="3352637"/>
              <a:ext cx="2360" cy="11062"/>
            </a:xfrm>
            <a:custGeom>
              <a:avLst/>
              <a:gdLst/>
              <a:ahLst/>
              <a:cxnLst/>
              <a:rect l="l" t="t" r="r" b="b"/>
              <a:pathLst>
                <a:path w="48" h="225" extrusionOk="0">
                  <a:moveTo>
                    <a:pt x="27" y="1"/>
                  </a:moveTo>
                  <a:cubicBezTo>
                    <a:pt x="13" y="1"/>
                    <a:pt x="1" y="49"/>
                    <a:pt x="1" y="111"/>
                  </a:cubicBezTo>
                  <a:cubicBezTo>
                    <a:pt x="1" y="172"/>
                    <a:pt x="9" y="224"/>
                    <a:pt x="22" y="224"/>
                  </a:cubicBezTo>
                  <a:cubicBezTo>
                    <a:pt x="35" y="224"/>
                    <a:pt x="44" y="176"/>
                    <a:pt x="48" y="111"/>
                  </a:cubicBezTo>
                  <a:cubicBezTo>
                    <a:pt x="48"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423;p48"/>
            <p:cNvSpPr/>
            <p:nvPr/>
          </p:nvSpPr>
          <p:spPr>
            <a:xfrm>
              <a:off x="7646217" y="3374810"/>
              <a:ext cx="2606" cy="11012"/>
            </a:xfrm>
            <a:custGeom>
              <a:avLst/>
              <a:gdLst/>
              <a:ahLst/>
              <a:cxnLst/>
              <a:rect l="l" t="t" r="r" b="b"/>
              <a:pathLst>
                <a:path w="53" h="224" extrusionOk="0">
                  <a:moveTo>
                    <a:pt x="29" y="1"/>
                  </a:moveTo>
                  <a:cubicBezTo>
                    <a:pt x="17" y="1"/>
                    <a:pt x="4" y="51"/>
                    <a:pt x="4" y="110"/>
                  </a:cubicBezTo>
                  <a:cubicBezTo>
                    <a:pt x="0" y="171"/>
                    <a:pt x="14" y="223"/>
                    <a:pt x="26" y="223"/>
                  </a:cubicBezTo>
                  <a:cubicBezTo>
                    <a:pt x="35" y="223"/>
                    <a:pt x="48" y="175"/>
                    <a:pt x="48" y="110"/>
                  </a:cubicBezTo>
                  <a:cubicBezTo>
                    <a:pt x="52" y="48"/>
                    <a:pt x="44" y="1"/>
                    <a:pt x="30" y="1"/>
                  </a:cubicBezTo>
                  <a:cubicBezTo>
                    <a:pt x="30" y="1"/>
                    <a:pt x="29"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24;p48"/>
            <p:cNvSpPr/>
            <p:nvPr/>
          </p:nvSpPr>
          <p:spPr>
            <a:xfrm>
              <a:off x="7645775" y="3396737"/>
              <a:ext cx="2655" cy="11209"/>
            </a:xfrm>
            <a:custGeom>
              <a:avLst/>
              <a:gdLst/>
              <a:ahLst/>
              <a:cxnLst/>
              <a:rect l="l" t="t" r="r" b="b"/>
              <a:pathLst>
                <a:path w="54" h="228" extrusionOk="0">
                  <a:moveTo>
                    <a:pt x="27" y="1"/>
                  </a:moveTo>
                  <a:cubicBezTo>
                    <a:pt x="13" y="1"/>
                    <a:pt x="5" y="53"/>
                    <a:pt x="5" y="114"/>
                  </a:cubicBezTo>
                  <a:cubicBezTo>
                    <a:pt x="1" y="175"/>
                    <a:pt x="9" y="227"/>
                    <a:pt x="23" y="227"/>
                  </a:cubicBezTo>
                  <a:cubicBezTo>
                    <a:pt x="35" y="227"/>
                    <a:pt x="49" y="175"/>
                    <a:pt x="49" y="114"/>
                  </a:cubicBezTo>
                  <a:cubicBezTo>
                    <a:pt x="53"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25;p48"/>
            <p:cNvSpPr/>
            <p:nvPr/>
          </p:nvSpPr>
          <p:spPr>
            <a:xfrm>
              <a:off x="7645332" y="3418860"/>
              <a:ext cx="2409" cy="11209"/>
            </a:xfrm>
            <a:custGeom>
              <a:avLst/>
              <a:gdLst/>
              <a:ahLst/>
              <a:cxnLst/>
              <a:rect l="l" t="t" r="r" b="b"/>
              <a:pathLst>
                <a:path w="49" h="228" extrusionOk="0">
                  <a:moveTo>
                    <a:pt x="26" y="1"/>
                  </a:moveTo>
                  <a:cubicBezTo>
                    <a:pt x="14" y="1"/>
                    <a:pt x="5" y="53"/>
                    <a:pt x="0" y="114"/>
                  </a:cubicBezTo>
                  <a:cubicBezTo>
                    <a:pt x="0" y="175"/>
                    <a:pt x="10" y="227"/>
                    <a:pt x="22" y="227"/>
                  </a:cubicBezTo>
                  <a:cubicBezTo>
                    <a:pt x="36" y="227"/>
                    <a:pt x="48"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26;p48"/>
            <p:cNvSpPr/>
            <p:nvPr/>
          </p:nvSpPr>
          <p:spPr>
            <a:xfrm>
              <a:off x="7644890" y="3440983"/>
              <a:ext cx="2458" cy="11258"/>
            </a:xfrm>
            <a:custGeom>
              <a:avLst/>
              <a:gdLst/>
              <a:ahLst/>
              <a:cxnLst/>
              <a:rect l="l" t="t" r="r" b="b"/>
              <a:pathLst>
                <a:path w="50" h="229" extrusionOk="0">
                  <a:moveTo>
                    <a:pt x="27" y="1"/>
                  </a:moveTo>
                  <a:cubicBezTo>
                    <a:pt x="14" y="1"/>
                    <a:pt x="5" y="53"/>
                    <a:pt x="1" y="114"/>
                  </a:cubicBezTo>
                  <a:cubicBezTo>
                    <a:pt x="1" y="176"/>
                    <a:pt x="9" y="228"/>
                    <a:pt x="23" y="228"/>
                  </a:cubicBezTo>
                  <a:cubicBezTo>
                    <a:pt x="35" y="228"/>
                    <a:pt x="49" y="176"/>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27;p48"/>
            <p:cNvSpPr/>
            <p:nvPr/>
          </p:nvSpPr>
          <p:spPr>
            <a:xfrm>
              <a:off x="7644496" y="3463107"/>
              <a:ext cx="2409" cy="11258"/>
            </a:xfrm>
            <a:custGeom>
              <a:avLst/>
              <a:gdLst/>
              <a:ahLst/>
              <a:cxnLst/>
              <a:rect l="l" t="t" r="r" b="b"/>
              <a:pathLst>
                <a:path w="49" h="229" extrusionOk="0">
                  <a:moveTo>
                    <a:pt x="27" y="1"/>
                  </a:moveTo>
                  <a:cubicBezTo>
                    <a:pt x="13" y="1"/>
                    <a:pt x="0" y="49"/>
                    <a:pt x="0" y="114"/>
                  </a:cubicBezTo>
                  <a:cubicBezTo>
                    <a:pt x="0" y="176"/>
                    <a:pt x="9" y="224"/>
                    <a:pt x="22" y="228"/>
                  </a:cubicBezTo>
                  <a:cubicBezTo>
                    <a:pt x="35" y="228"/>
                    <a:pt x="49" y="176"/>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28;p48"/>
            <p:cNvSpPr/>
            <p:nvPr/>
          </p:nvSpPr>
          <p:spPr>
            <a:xfrm>
              <a:off x="7644005" y="3485230"/>
              <a:ext cx="2458" cy="11012"/>
            </a:xfrm>
            <a:custGeom>
              <a:avLst/>
              <a:gdLst/>
              <a:ahLst/>
              <a:cxnLst/>
              <a:rect l="l" t="t" r="r" b="b"/>
              <a:pathLst>
                <a:path w="50" h="224" extrusionOk="0">
                  <a:moveTo>
                    <a:pt x="27" y="0"/>
                  </a:moveTo>
                  <a:cubicBezTo>
                    <a:pt x="15" y="0"/>
                    <a:pt x="1" y="49"/>
                    <a:pt x="1" y="115"/>
                  </a:cubicBezTo>
                  <a:cubicBezTo>
                    <a:pt x="1" y="176"/>
                    <a:pt x="10" y="224"/>
                    <a:pt x="23" y="224"/>
                  </a:cubicBezTo>
                  <a:cubicBezTo>
                    <a:pt x="37" y="224"/>
                    <a:pt x="49" y="176"/>
                    <a:pt x="49" y="115"/>
                  </a:cubicBezTo>
                  <a:cubicBezTo>
                    <a:pt x="49" y="53"/>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29;p48"/>
            <p:cNvSpPr/>
            <p:nvPr/>
          </p:nvSpPr>
          <p:spPr>
            <a:xfrm>
              <a:off x="7643611" y="3507354"/>
              <a:ext cx="2409" cy="11012"/>
            </a:xfrm>
            <a:custGeom>
              <a:avLst/>
              <a:gdLst/>
              <a:ahLst/>
              <a:cxnLst/>
              <a:rect l="l" t="t" r="r" b="b"/>
              <a:pathLst>
                <a:path w="49" h="224" extrusionOk="0">
                  <a:moveTo>
                    <a:pt x="27" y="0"/>
                  </a:moveTo>
                  <a:cubicBezTo>
                    <a:pt x="14" y="0"/>
                    <a:pt x="1" y="49"/>
                    <a:pt x="1" y="115"/>
                  </a:cubicBezTo>
                  <a:cubicBezTo>
                    <a:pt x="1" y="176"/>
                    <a:pt x="9" y="224"/>
                    <a:pt x="23" y="224"/>
                  </a:cubicBezTo>
                  <a:cubicBezTo>
                    <a:pt x="35" y="224"/>
                    <a:pt x="49" y="176"/>
                    <a:pt x="49" y="115"/>
                  </a:cubicBezTo>
                  <a:cubicBezTo>
                    <a:pt x="49" y="53"/>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30;p48"/>
            <p:cNvSpPr/>
            <p:nvPr/>
          </p:nvSpPr>
          <p:spPr>
            <a:xfrm>
              <a:off x="7643218" y="3529526"/>
              <a:ext cx="2409" cy="10963"/>
            </a:xfrm>
            <a:custGeom>
              <a:avLst/>
              <a:gdLst/>
              <a:ahLst/>
              <a:cxnLst/>
              <a:rect l="l" t="t" r="r" b="b"/>
              <a:pathLst>
                <a:path w="49" h="223" extrusionOk="0">
                  <a:moveTo>
                    <a:pt x="26" y="0"/>
                  </a:moveTo>
                  <a:cubicBezTo>
                    <a:pt x="13" y="0"/>
                    <a:pt x="0" y="48"/>
                    <a:pt x="0" y="109"/>
                  </a:cubicBezTo>
                  <a:cubicBezTo>
                    <a:pt x="0" y="175"/>
                    <a:pt x="9" y="223"/>
                    <a:pt x="22" y="223"/>
                  </a:cubicBezTo>
                  <a:cubicBezTo>
                    <a:pt x="35" y="223"/>
                    <a:pt x="48" y="175"/>
                    <a:pt x="48" y="114"/>
                  </a:cubicBezTo>
                  <a:cubicBezTo>
                    <a:pt x="48" y="48"/>
                    <a:pt x="39"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31;p48"/>
            <p:cNvSpPr/>
            <p:nvPr/>
          </p:nvSpPr>
          <p:spPr>
            <a:xfrm>
              <a:off x="7642726" y="3551650"/>
              <a:ext cx="2409" cy="10963"/>
            </a:xfrm>
            <a:custGeom>
              <a:avLst/>
              <a:gdLst/>
              <a:ahLst/>
              <a:cxnLst/>
              <a:rect l="l" t="t" r="r" b="b"/>
              <a:pathLst>
                <a:path w="49" h="223" extrusionOk="0">
                  <a:moveTo>
                    <a:pt x="27" y="0"/>
                  </a:moveTo>
                  <a:cubicBezTo>
                    <a:pt x="14" y="0"/>
                    <a:pt x="1" y="49"/>
                    <a:pt x="1" y="109"/>
                  </a:cubicBezTo>
                  <a:cubicBezTo>
                    <a:pt x="1" y="174"/>
                    <a:pt x="10" y="223"/>
                    <a:pt x="23" y="223"/>
                  </a:cubicBezTo>
                  <a:cubicBezTo>
                    <a:pt x="36" y="223"/>
                    <a:pt x="49" y="174"/>
                    <a:pt x="49" y="114"/>
                  </a:cubicBezTo>
                  <a:cubicBezTo>
                    <a:pt x="49" y="49"/>
                    <a:pt x="41"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32;p48"/>
            <p:cNvSpPr/>
            <p:nvPr/>
          </p:nvSpPr>
          <p:spPr>
            <a:xfrm>
              <a:off x="7642333" y="3573773"/>
              <a:ext cx="2409" cy="10963"/>
            </a:xfrm>
            <a:custGeom>
              <a:avLst/>
              <a:gdLst/>
              <a:ahLst/>
              <a:cxnLst/>
              <a:rect l="l" t="t" r="r" b="b"/>
              <a:pathLst>
                <a:path w="49" h="223" extrusionOk="0">
                  <a:moveTo>
                    <a:pt x="27" y="0"/>
                  </a:moveTo>
                  <a:cubicBezTo>
                    <a:pt x="14" y="0"/>
                    <a:pt x="0" y="49"/>
                    <a:pt x="0" y="109"/>
                  </a:cubicBezTo>
                  <a:cubicBezTo>
                    <a:pt x="0" y="175"/>
                    <a:pt x="9" y="223"/>
                    <a:pt x="22" y="223"/>
                  </a:cubicBezTo>
                  <a:cubicBezTo>
                    <a:pt x="35" y="223"/>
                    <a:pt x="49" y="175"/>
                    <a:pt x="49" y="114"/>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33;p48"/>
            <p:cNvSpPr/>
            <p:nvPr/>
          </p:nvSpPr>
          <p:spPr>
            <a:xfrm>
              <a:off x="7641891" y="3595896"/>
              <a:ext cx="2458" cy="11012"/>
            </a:xfrm>
            <a:custGeom>
              <a:avLst/>
              <a:gdLst/>
              <a:ahLst/>
              <a:cxnLst/>
              <a:rect l="l" t="t" r="r" b="b"/>
              <a:pathLst>
                <a:path w="50" h="224" extrusionOk="0">
                  <a:moveTo>
                    <a:pt x="27" y="0"/>
                  </a:moveTo>
                  <a:cubicBezTo>
                    <a:pt x="14" y="0"/>
                    <a:pt x="1" y="49"/>
                    <a:pt x="1" y="109"/>
                  </a:cubicBezTo>
                  <a:cubicBezTo>
                    <a:pt x="1" y="171"/>
                    <a:pt x="9" y="224"/>
                    <a:pt x="23" y="224"/>
                  </a:cubicBezTo>
                  <a:cubicBezTo>
                    <a:pt x="36" y="224"/>
                    <a:pt x="49" y="175"/>
                    <a:pt x="49" y="109"/>
                  </a:cubicBezTo>
                  <a:cubicBezTo>
                    <a:pt x="49"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434;p48"/>
            <p:cNvSpPr/>
            <p:nvPr/>
          </p:nvSpPr>
          <p:spPr>
            <a:xfrm>
              <a:off x="7641448" y="3617971"/>
              <a:ext cx="2409" cy="11062"/>
            </a:xfrm>
            <a:custGeom>
              <a:avLst/>
              <a:gdLst/>
              <a:ahLst/>
              <a:cxnLst/>
              <a:rect l="l" t="t" r="r" b="b"/>
              <a:pathLst>
                <a:path w="49" h="225" extrusionOk="0">
                  <a:moveTo>
                    <a:pt x="25" y="1"/>
                  </a:moveTo>
                  <a:cubicBezTo>
                    <a:pt x="14" y="1"/>
                    <a:pt x="6" y="52"/>
                    <a:pt x="1" y="110"/>
                  </a:cubicBezTo>
                  <a:cubicBezTo>
                    <a:pt x="1" y="172"/>
                    <a:pt x="10" y="225"/>
                    <a:pt x="23" y="225"/>
                  </a:cubicBezTo>
                  <a:cubicBezTo>
                    <a:pt x="36" y="225"/>
                    <a:pt x="49" y="176"/>
                    <a:pt x="49" y="110"/>
                  </a:cubicBezTo>
                  <a:cubicBezTo>
                    <a:pt x="49" y="49"/>
                    <a:pt x="40"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435;p48"/>
            <p:cNvSpPr/>
            <p:nvPr/>
          </p:nvSpPr>
          <p:spPr>
            <a:xfrm>
              <a:off x="7641055" y="3639898"/>
              <a:ext cx="2409" cy="11258"/>
            </a:xfrm>
            <a:custGeom>
              <a:avLst/>
              <a:gdLst/>
              <a:ahLst/>
              <a:cxnLst/>
              <a:rect l="l" t="t" r="r" b="b"/>
              <a:pathLst>
                <a:path w="49" h="229" extrusionOk="0">
                  <a:moveTo>
                    <a:pt x="26" y="1"/>
                  </a:moveTo>
                  <a:cubicBezTo>
                    <a:pt x="14" y="1"/>
                    <a:pt x="4" y="53"/>
                    <a:pt x="0" y="115"/>
                  </a:cubicBezTo>
                  <a:cubicBezTo>
                    <a:pt x="0" y="176"/>
                    <a:pt x="9" y="229"/>
                    <a:pt x="22" y="229"/>
                  </a:cubicBezTo>
                  <a:cubicBezTo>
                    <a:pt x="35" y="229"/>
                    <a:pt x="48" y="180"/>
                    <a:pt x="48" y="115"/>
                  </a:cubicBezTo>
                  <a:cubicBezTo>
                    <a:pt x="48" y="53"/>
                    <a:pt x="40" y="5"/>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436;p48"/>
            <p:cNvSpPr/>
            <p:nvPr/>
          </p:nvSpPr>
          <p:spPr>
            <a:xfrm>
              <a:off x="7640612" y="3662021"/>
              <a:ext cx="2409" cy="11258"/>
            </a:xfrm>
            <a:custGeom>
              <a:avLst/>
              <a:gdLst/>
              <a:ahLst/>
              <a:cxnLst/>
              <a:rect l="l" t="t" r="r" b="b"/>
              <a:pathLst>
                <a:path w="49" h="229" extrusionOk="0">
                  <a:moveTo>
                    <a:pt x="27" y="1"/>
                  </a:moveTo>
                  <a:cubicBezTo>
                    <a:pt x="13" y="1"/>
                    <a:pt x="5" y="53"/>
                    <a:pt x="1" y="115"/>
                  </a:cubicBezTo>
                  <a:cubicBezTo>
                    <a:pt x="1" y="176"/>
                    <a:pt x="9" y="229"/>
                    <a:pt x="23" y="229"/>
                  </a:cubicBezTo>
                  <a:cubicBezTo>
                    <a:pt x="35" y="229"/>
                    <a:pt x="49" y="176"/>
                    <a:pt x="49" y="115"/>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437;p48"/>
            <p:cNvSpPr/>
            <p:nvPr/>
          </p:nvSpPr>
          <p:spPr>
            <a:xfrm>
              <a:off x="7640170" y="3684193"/>
              <a:ext cx="2409" cy="11209"/>
            </a:xfrm>
            <a:custGeom>
              <a:avLst/>
              <a:gdLst/>
              <a:ahLst/>
              <a:cxnLst/>
              <a:rect l="l" t="t" r="r" b="b"/>
              <a:pathLst>
                <a:path w="49" h="228" extrusionOk="0">
                  <a:moveTo>
                    <a:pt x="27" y="1"/>
                  </a:moveTo>
                  <a:cubicBezTo>
                    <a:pt x="14" y="1"/>
                    <a:pt x="6" y="53"/>
                    <a:pt x="6" y="114"/>
                  </a:cubicBezTo>
                  <a:cubicBezTo>
                    <a:pt x="0" y="175"/>
                    <a:pt x="10" y="227"/>
                    <a:pt x="22" y="227"/>
                  </a:cubicBezTo>
                  <a:cubicBezTo>
                    <a:pt x="36" y="227"/>
                    <a:pt x="49" y="175"/>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438;p48"/>
            <p:cNvSpPr/>
            <p:nvPr/>
          </p:nvSpPr>
          <p:spPr>
            <a:xfrm>
              <a:off x="7639727" y="3706317"/>
              <a:ext cx="2655" cy="11209"/>
            </a:xfrm>
            <a:custGeom>
              <a:avLst/>
              <a:gdLst/>
              <a:ahLst/>
              <a:cxnLst/>
              <a:rect l="l" t="t" r="r" b="b"/>
              <a:pathLst>
                <a:path w="54" h="228" extrusionOk="0">
                  <a:moveTo>
                    <a:pt x="27" y="1"/>
                  </a:moveTo>
                  <a:cubicBezTo>
                    <a:pt x="19" y="1"/>
                    <a:pt x="5" y="53"/>
                    <a:pt x="5" y="114"/>
                  </a:cubicBezTo>
                  <a:cubicBezTo>
                    <a:pt x="1" y="175"/>
                    <a:pt x="15" y="227"/>
                    <a:pt x="27" y="227"/>
                  </a:cubicBezTo>
                  <a:cubicBezTo>
                    <a:pt x="36" y="227"/>
                    <a:pt x="49" y="175"/>
                    <a:pt x="49" y="114"/>
                  </a:cubicBezTo>
                  <a:cubicBezTo>
                    <a:pt x="53"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439;p48"/>
            <p:cNvSpPr/>
            <p:nvPr/>
          </p:nvSpPr>
          <p:spPr>
            <a:xfrm>
              <a:off x="7639531" y="3728440"/>
              <a:ext cx="2409" cy="11258"/>
            </a:xfrm>
            <a:custGeom>
              <a:avLst/>
              <a:gdLst/>
              <a:ahLst/>
              <a:cxnLst/>
              <a:rect l="l" t="t" r="r" b="b"/>
              <a:pathLst>
                <a:path w="49" h="229" extrusionOk="0">
                  <a:moveTo>
                    <a:pt x="27" y="1"/>
                  </a:moveTo>
                  <a:cubicBezTo>
                    <a:pt x="13" y="1"/>
                    <a:pt x="1" y="53"/>
                    <a:pt x="1" y="114"/>
                  </a:cubicBezTo>
                  <a:cubicBezTo>
                    <a:pt x="1" y="176"/>
                    <a:pt x="9" y="228"/>
                    <a:pt x="23" y="228"/>
                  </a:cubicBezTo>
                  <a:cubicBezTo>
                    <a:pt x="35" y="228"/>
                    <a:pt x="45" y="176"/>
                    <a:pt x="45"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440;p48"/>
            <p:cNvSpPr/>
            <p:nvPr/>
          </p:nvSpPr>
          <p:spPr>
            <a:xfrm>
              <a:off x="7639138" y="3750564"/>
              <a:ext cx="2360" cy="11258"/>
            </a:xfrm>
            <a:custGeom>
              <a:avLst/>
              <a:gdLst/>
              <a:ahLst/>
              <a:cxnLst/>
              <a:rect l="l" t="t" r="r" b="b"/>
              <a:pathLst>
                <a:path w="48" h="229" extrusionOk="0">
                  <a:moveTo>
                    <a:pt x="27" y="1"/>
                  </a:moveTo>
                  <a:cubicBezTo>
                    <a:pt x="13" y="1"/>
                    <a:pt x="0" y="53"/>
                    <a:pt x="0" y="114"/>
                  </a:cubicBezTo>
                  <a:cubicBezTo>
                    <a:pt x="0" y="176"/>
                    <a:pt x="9" y="228"/>
                    <a:pt x="21" y="228"/>
                  </a:cubicBezTo>
                  <a:cubicBezTo>
                    <a:pt x="35" y="228"/>
                    <a:pt x="43" y="176"/>
                    <a:pt x="48" y="114"/>
                  </a:cubicBezTo>
                  <a:cubicBezTo>
                    <a:pt x="48"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441;p48"/>
            <p:cNvSpPr/>
            <p:nvPr/>
          </p:nvSpPr>
          <p:spPr>
            <a:xfrm>
              <a:off x="7638646" y="3772687"/>
              <a:ext cx="2458" cy="11258"/>
            </a:xfrm>
            <a:custGeom>
              <a:avLst/>
              <a:gdLst/>
              <a:ahLst/>
              <a:cxnLst/>
              <a:rect l="l" t="t" r="r" b="b"/>
              <a:pathLst>
                <a:path w="50" h="229" extrusionOk="0">
                  <a:moveTo>
                    <a:pt x="27" y="1"/>
                  </a:moveTo>
                  <a:cubicBezTo>
                    <a:pt x="15" y="1"/>
                    <a:pt x="1" y="53"/>
                    <a:pt x="1" y="115"/>
                  </a:cubicBezTo>
                  <a:cubicBezTo>
                    <a:pt x="1" y="176"/>
                    <a:pt x="10" y="228"/>
                    <a:pt x="23" y="228"/>
                  </a:cubicBezTo>
                  <a:cubicBezTo>
                    <a:pt x="37" y="228"/>
                    <a:pt x="45" y="176"/>
                    <a:pt x="49" y="115"/>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442;p48"/>
            <p:cNvSpPr/>
            <p:nvPr/>
          </p:nvSpPr>
          <p:spPr>
            <a:xfrm>
              <a:off x="7638253" y="3794811"/>
              <a:ext cx="2409" cy="11258"/>
            </a:xfrm>
            <a:custGeom>
              <a:avLst/>
              <a:gdLst/>
              <a:ahLst/>
              <a:cxnLst/>
              <a:rect l="l" t="t" r="r" b="b"/>
              <a:pathLst>
                <a:path w="49" h="229" extrusionOk="0">
                  <a:moveTo>
                    <a:pt x="27" y="1"/>
                  </a:moveTo>
                  <a:cubicBezTo>
                    <a:pt x="13" y="1"/>
                    <a:pt x="1" y="49"/>
                    <a:pt x="1" y="115"/>
                  </a:cubicBezTo>
                  <a:cubicBezTo>
                    <a:pt x="1" y="176"/>
                    <a:pt x="9" y="224"/>
                    <a:pt x="23" y="228"/>
                  </a:cubicBezTo>
                  <a:cubicBezTo>
                    <a:pt x="35" y="228"/>
                    <a:pt x="49" y="176"/>
                    <a:pt x="49" y="115"/>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443;p48"/>
            <p:cNvSpPr/>
            <p:nvPr/>
          </p:nvSpPr>
          <p:spPr>
            <a:xfrm>
              <a:off x="7637859" y="3816983"/>
              <a:ext cx="2360" cy="11012"/>
            </a:xfrm>
            <a:custGeom>
              <a:avLst/>
              <a:gdLst/>
              <a:ahLst/>
              <a:cxnLst/>
              <a:rect l="l" t="t" r="r" b="b"/>
              <a:pathLst>
                <a:path w="48" h="224" extrusionOk="0">
                  <a:moveTo>
                    <a:pt x="26" y="1"/>
                  </a:moveTo>
                  <a:cubicBezTo>
                    <a:pt x="13" y="1"/>
                    <a:pt x="0" y="48"/>
                    <a:pt x="0" y="114"/>
                  </a:cubicBezTo>
                  <a:cubicBezTo>
                    <a:pt x="0" y="175"/>
                    <a:pt x="9" y="223"/>
                    <a:pt x="21" y="223"/>
                  </a:cubicBezTo>
                  <a:cubicBezTo>
                    <a:pt x="22" y="223"/>
                    <a:pt x="22" y="223"/>
                    <a:pt x="23" y="223"/>
                  </a:cubicBezTo>
                  <a:cubicBezTo>
                    <a:pt x="36" y="223"/>
                    <a:pt x="47" y="172"/>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444;p48"/>
            <p:cNvSpPr/>
            <p:nvPr/>
          </p:nvSpPr>
          <p:spPr>
            <a:xfrm>
              <a:off x="7637368" y="3839107"/>
              <a:ext cx="2409" cy="10963"/>
            </a:xfrm>
            <a:custGeom>
              <a:avLst/>
              <a:gdLst/>
              <a:ahLst/>
              <a:cxnLst/>
              <a:rect l="l" t="t" r="r" b="b"/>
              <a:pathLst>
                <a:path w="49" h="223" extrusionOk="0">
                  <a:moveTo>
                    <a:pt x="27" y="1"/>
                  </a:moveTo>
                  <a:cubicBezTo>
                    <a:pt x="14" y="1"/>
                    <a:pt x="5" y="49"/>
                    <a:pt x="1" y="114"/>
                  </a:cubicBezTo>
                  <a:cubicBezTo>
                    <a:pt x="1" y="175"/>
                    <a:pt x="10" y="223"/>
                    <a:pt x="23" y="223"/>
                  </a:cubicBezTo>
                  <a:cubicBezTo>
                    <a:pt x="36" y="223"/>
                    <a:pt x="49" y="175"/>
                    <a:pt x="49" y="114"/>
                  </a:cubicBezTo>
                  <a:cubicBezTo>
                    <a:pt x="49" y="53"/>
                    <a:pt x="41"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445;p48"/>
            <p:cNvSpPr/>
            <p:nvPr/>
          </p:nvSpPr>
          <p:spPr>
            <a:xfrm>
              <a:off x="7636974" y="3861230"/>
              <a:ext cx="2409" cy="10963"/>
            </a:xfrm>
            <a:custGeom>
              <a:avLst/>
              <a:gdLst/>
              <a:ahLst/>
              <a:cxnLst/>
              <a:rect l="l" t="t" r="r" b="b"/>
              <a:pathLst>
                <a:path w="49" h="223" extrusionOk="0">
                  <a:moveTo>
                    <a:pt x="27" y="1"/>
                  </a:moveTo>
                  <a:cubicBezTo>
                    <a:pt x="13" y="1"/>
                    <a:pt x="4" y="49"/>
                    <a:pt x="0" y="110"/>
                  </a:cubicBezTo>
                  <a:cubicBezTo>
                    <a:pt x="0" y="176"/>
                    <a:pt x="9" y="223"/>
                    <a:pt x="22" y="223"/>
                  </a:cubicBezTo>
                  <a:cubicBezTo>
                    <a:pt x="35" y="223"/>
                    <a:pt x="49" y="176"/>
                    <a:pt x="49" y="114"/>
                  </a:cubicBezTo>
                  <a:cubicBezTo>
                    <a:pt x="49" y="49"/>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446;p48"/>
            <p:cNvSpPr/>
            <p:nvPr/>
          </p:nvSpPr>
          <p:spPr>
            <a:xfrm>
              <a:off x="7636532" y="3883353"/>
              <a:ext cx="2409" cy="11012"/>
            </a:xfrm>
            <a:custGeom>
              <a:avLst/>
              <a:gdLst/>
              <a:ahLst/>
              <a:cxnLst/>
              <a:rect l="l" t="t" r="r" b="b"/>
              <a:pathLst>
                <a:path w="49" h="224" extrusionOk="0">
                  <a:moveTo>
                    <a:pt x="27" y="1"/>
                  </a:moveTo>
                  <a:cubicBezTo>
                    <a:pt x="13" y="1"/>
                    <a:pt x="5" y="49"/>
                    <a:pt x="5" y="110"/>
                  </a:cubicBezTo>
                  <a:cubicBezTo>
                    <a:pt x="1" y="176"/>
                    <a:pt x="9" y="224"/>
                    <a:pt x="22" y="224"/>
                  </a:cubicBezTo>
                  <a:cubicBezTo>
                    <a:pt x="36" y="224"/>
                    <a:pt x="48" y="176"/>
                    <a:pt x="48" y="114"/>
                  </a:cubicBezTo>
                  <a:cubicBezTo>
                    <a:pt x="48" y="49"/>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447;p48"/>
            <p:cNvSpPr/>
            <p:nvPr/>
          </p:nvSpPr>
          <p:spPr>
            <a:xfrm>
              <a:off x="7636089" y="3905477"/>
              <a:ext cx="2606" cy="11012"/>
            </a:xfrm>
            <a:custGeom>
              <a:avLst/>
              <a:gdLst/>
              <a:ahLst/>
              <a:cxnLst/>
              <a:rect l="l" t="t" r="r" b="b"/>
              <a:pathLst>
                <a:path w="53" h="224" extrusionOk="0">
                  <a:moveTo>
                    <a:pt x="27" y="0"/>
                  </a:moveTo>
                  <a:cubicBezTo>
                    <a:pt x="14" y="0"/>
                    <a:pt x="5" y="49"/>
                    <a:pt x="5" y="110"/>
                  </a:cubicBezTo>
                  <a:cubicBezTo>
                    <a:pt x="0" y="176"/>
                    <a:pt x="14" y="224"/>
                    <a:pt x="22" y="224"/>
                  </a:cubicBezTo>
                  <a:cubicBezTo>
                    <a:pt x="36" y="224"/>
                    <a:pt x="49" y="176"/>
                    <a:pt x="49" y="110"/>
                  </a:cubicBezTo>
                  <a:cubicBezTo>
                    <a:pt x="53" y="49"/>
                    <a:pt x="40"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448;p48"/>
            <p:cNvSpPr/>
            <p:nvPr/>
          </p:nvSpPr>
          <p:spPr>
            <a:xfrm>
              <a:off x="7635696" y="3927600"/>
              <a:ext cx="2606" cy="11012"/>
            </a:xfrm>
            <a:custGeom>
              <a:avLst/>
              <a:gdLst/>
              <a:ahLst/>
              <a:cxnLst/>
              <a:rect l="l" t="t" r="r" b="b"/>
              <a:pathLst>
                <a:path w="53" h="224" extrusionOk="0">
                  <a:moveTo>
                    <a:pt x="30" y="0"/>
                  </a:moveTo>
                  <a:cubicBezTo>
                    <a:pt x="18" y="0"/>
                    <a:pt x="4" y="49"/>
                    <a:pt x="4" y="111"/>
                  </a:cubicBezTo>
                  <a:cubicBezTo>
                    <a:pt x="0" y="171"/>
                    <a:pt x="13" y="224"/>
                    <a:pt x="26" y="224"/>
                  </a:cubicBezTo>
                  <a:cubicBezTo>
                    <a:pt x="35" y="224"/>
                    <a:pt x="48" y="176"/>
                    <a:pt x="48" y="111"/>
                  </a:cubicBezTo>
                  <a:cubicBezTo>
                    <a:pt x="53" y="49"/>
                    <a:pt x="39"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449;p48"/>
            <p:cNvSpPr/>
            <p:nvPr/>
          </p:nvSpPr>
          <p:spPr>
            <a:xfrm>
              <a:off x="7635254" y="3949527"/>
              <a:ext cx="2655" cy="11209"/>
            </a:xfrm>
            <a:custGeom>
              <a:avLst/>
              <a:gdLst/>
              <a:ahLst/>
              <a:cxnLst/>
              <a:rect l="l" t="t" r="r" b="b"/>
              <a:pathLst>
                <a:path w="54" h="228" extrusionOk="0">
                  <a:moveTo>
                    <a:pt x="31" y="0"/>
                  </a:moveTo>
                  <a:cubicBezTo>
                    <a:pt x="17" y="0"/>
                    <a:pt x="5" y="53"/>
                    <a:pt x="5" y="114"/>
                  </a:cubicBezTo>
                  <a:cubicBezTo>
                    <a:pt x="1" y="175"/>
                    <a:pt x="13" y="228"/>
                    <a:pt x="27" y="228"/>
                  </a:cubicBezTo>
                  <a:cubicBezTo>
                    <a:pt x="39" y="228"/>
                    <a:pt x="48" y="175"/>
                    <a:pt x="48" y="114"/>
                  </a:cubicBezTo>
                  <a:cubicBezTo>
                    <a:pt x="53" y="53"/>
                    <a:pt x="44" y="5"/>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450;p48"/>
            <p:cNvSpPr/>
            <p:nvPr/>
          </p:nvSpPr>
          <p:spPr>
            <a:xfrm>
              <a:off x="7634811" y="3971700"/>
              <a:ext cx="2606" cy="11160"/>
            </a:xfrm>
            <a:custGeom>
              <a:avLst/>
              <a:gdLst/>
              <a:ahLst/>
              <a:cxnLst/>
              <a:rect l="l" t="t" r="r" b="b"/>
              <a:pathLst>
                <a:path w="53" h="227" extrusionOk="0">
                  <a:moveTo>
                    <a:pt x="31" y="0"/>
                  </a:moveTo>
                  <a:cubicBezTo>
                    <a:pt x="18" y="0"/>
                    <a:pt x="4" y="53"/>
                    <a:pt x="4" y="113"/>
                  </a:cubicBezTo>
                  <a:cubicBezTo>
                    <a:pt x="0" y="174"/>
                    <a:pt x="14" y="227"/>
                    <a:pt x="26" y="227"/>
                  </a:cubicBezTo>
                  <a:cubicBezTo>
                    <a:pt x="40" y="227"/>
                    <a:pt x="48" y="174"/>
                    <a:pt x="48" y="113"/>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451;p48"/>
            <p:cNvSpPr/>
            <p:nvPr/>
          </p:nvSpPr>
          <p:spPr>
            <a:xfrm>
              <a:off x="7634369" y="3993823"/>
              <a:ext cx="2655" cy="11160"/>
            </a:xfrm>
            <a:custGeom>
              <a:avLst/>
              <a:gdLst/>
              <a:ahLst/>
              <a:cxnLst/>
              <a:rect l="l" t="t" r="r" b="b"/>
              <a:pathLst>
                <a:path w="54" h="227" extrusionOk="0">
                  <a:moveTo>
                    <a:pt x="31" y="0"/>
                  </a:moveTo>
                  <a:cubicBezTo>
                    <a:pt x="19" y="0"/>
                    <a:pt x="5" y="53"/>
                    <a:pt x="5" y="113"/>
                  </a:cubicBezTo>
                  <a:cubicBezTo>
                    <a:pt x="1" y="174"/>
                    <a:pt x="13" y="227"/>
                    <a:pt x="27" y="227"/>
                  </a:cubicBezTo>
                  <a:cubicBezTo>
                    <a:pt x="40" y="227"/>
                    <a:pt x="49" y="174"/>
                    <a:pt x="49" y="113"/>
                  </a:cubicBezTo>
                  <a:cubicBezTo>
                    <a:pt x="53" y="53"/>
                    <a:pt x="45"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452;p48"/>
            <p:cNvSpPr/>
            <p:nvPr/>
          </p:nvSpPr>
          <p:spPr>
            <a:xfrm>
              <a:off x="7633975" y="4015946"/>
              <a:ext cx="2606" cy="11209"/>
            </a:xfrm>
            <a:custGeom>
              <a:avLst/>
              <a:gdLst/>
              <a:ahLst/>
              <a:cxnLst/>
              <a:rect l="l" t="t" r="r" b="b"/>
              <a:pathLst>
                <a:path w="53" h="228" extrusionOk="0">
                  <a:moveTo>
                    <a:pt x="31" y="0"/>
                  </a:moveTo>
                  <a:cubicBezTo>
                    <a:pt x="17" y="0"/>
                    <a:pt x="5" y="53"/>
                    <a:pt x="5" y="113"/>
                  </a:cubicBezTo>
                  <a:cubicBezTo>
                    <a:pt x="0" y="175"/>
                    <a:pt x="13" y="222"/>
                    <a:pt x="27" y="228"/>
                  </a:cubicBezTo>
                  <a:cubicBezTo>
                    <a:pt x="39" y="228"/>
                    <a:pt x="48" y="175"/>
                    <a:pt x="48" y="113"/>
                  </a:cubicBezTo>
                  <a:cubicBezTo>
                    <a:pt x="53" y="53"/>
                    <a:pt x="43"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453;p48"/>
            <p:cNvSpPr/>
            <p:nvPr/>
          </p:nvSpPr>
          <p:spPr>
            <a:xfrm>
              <a:off x="7633533" y="4038070"/>
              <a:ext cx="2606" cy="11012"/>
            </a:xfrm>
            <a:custGeom>
              <a:avLst/>
              <a:gdLst/>
              <a:ahLst/>
              <a:cxnLst/>
              <a:rect l="l" t="t" r="r" b="b"/>
              <a:pathLst>
                <a:path w="53" h="224" extrusionOk="0">
                  <a:moveTo>
                    <a:pt x="30" y="0"/>
                  </a:moveTo>
                  <a:cubicBezTo>
                    <a:pt x="18" y="0"/>
                    <a:pt x="4" y="48"/>
                    <a:pt x="4" y="113"/>
                  </a:cubicBezTo>
                  <a:cubicBezTo>
                    <a:pt x="0" y="175"/>
                    <a:pt x="14" y="223"/>
                    <a:pt x="26" y="223"/>
                  </a:cubicBezTo>
                  <a:cubicBezTo>
                    <a:pt x="40" y="223"/>
                    <a:pt x="48" y="175"/>
                    <a:pt x="48" y="113"/>
                  </a:cubicBezTo>
                  <a:cubicBezTo>
                    <a:pt x="52" y="52"/>
                    <a:pt x="44"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454;p48"/>
            <p:cNvSpPr/>
            <p:nvPr/>
          </p:nvSpPr>
          <p:spPr>
            <a:xfrm>
              <a:off x="7633090" y="4060144"/>
              <a:ext cx="2655" cy="11062"/>
            </a:xfrm>
            <a:custGeom>
              <a:avLst/>
              <a:gdLst/>
              <a:ahLst/>
              <a:cxnLst/>
              <a:rect l="l" t="t" r="r" b="b"/>
              <a:pathLst>
                <a:path w="54" h="225" extrusionOk="0">
                  <a:moveTo>
                    <a:pt x="31" y="1"/>
                  </a:moveTo>
                  <a:cubicBezTo>
                    <a:pt x="18" y="1"/>
                    <a:pt x="5" y="49"/>
                    <a:pt x="5" y="110"/>
                  </a:cubicBezTo>
                  <a:cubicBezTo>
                    <a:pt x="1" y="176"/>
                    <a:pt x="13" y="224"/>
                    <a:pt x="27" y="224"/>
                  </a:cubicBezTo>
                  <a:cubicBezTo>
                    <a:pt x="35" y="224"/>
                    <a:pt x="49" y="176"/>
                    <a:pt x="49" y="115"/>
                  </a:cubicBezTo>
                  <a:cubicBezTo>
                    <a:pt x="53" y="49"/>
                    <a:pt x="39"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455;p48"/>
            <p:cNvSpPr/>
            <p:nvPr/>
          </p:nvSpPr>
          <p:spPr>
            <a:xfrm>
              <a:off x="7632697" y="4082267"/>
              <a:ext cx="2606" cy="11062"/>
            </a:xfrm>
            <a:custGeom>
              <a:avLst/>
              <a:gdLst/>
              <a:ahLst/>
              <a:cxnLst/>
              <a:rect l="l" t="t" r="r" b="b"/>
              <a:pathLst>
                <a:path w="53" h="225" extrusionOk="0">
                  <a:moveTo>
                    <a:pt x="26" y="1"/>
                  </a:moveTo>
                  <a:cubicBezTo>
                    <a:pt x="17" y="1"/>
                    <a:pt x="4" y="49"/>
                    <a:pt x="4" y="111"/>
                  </a:cubicBezTo>
                  <a:cubicBezTo>
                    <a:pt x="0" y="172"/>
                    <a:pt x="9" y="224"/>
                    <a:pt x="21" y="224"/>
                  </a:cubicBezTo>
                  <a:cubicBezTo>
                    <a:pt x="35" y="224"/>
                    <a:pt x="47" y="176"/>
                    <a:pt x="47" y="111"/>
                  </a:cubicBezTo>
                  <a:cubicBezTo>
                    <a:pt x="53" y="49"/>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456;p48"/>
            <p:cNvSpPr/>
            <p:nvPr/>
          </p:nvSpPr>
          <p:spPr>
            <a:xfrm>
              <a:off x="7632206" y="4104440"/>
              <a:ext cx="2458" cy="11012"/>
            </a:xfrm>
            <a:custGeom>
              <a:avLst/>
              <a:gdLst/>
              <a:ahLst/>
              <a:cxnLst/>
              <a:rect l="l" t="t" r="r" b="b"/>
              <a:pathLst>
                <a:path w="50" h="224" extrusionOk="0">
                  <a:moveTo>
                    <a:pt x="25" y="1"/>
                  </a:moveTo>
                  <a:cubicBezTo>
                    <a:pt x="14" y="1"/>
                    <a:pt x="5" y="51"/>
                    <a:pt x="1" y="110"/>
                  </a:cubicBezTo>
                  <a:cubicBezTo>
                    <a:pt x="1" y="171"/>
                    <a:pt x="10" y="223"/>
                    <a:pt x="23" y="223"/>
                  </a:cubicBezTo>
                  <a:cubicBezTo>
                    <a:pt x="36" y="223"/>
                    <a:pt x="49" y="175"/>
                    <a:pt x="49" y="110"/>
                  </a:cubicBezTo>
                  <a:cubicBezTo>
                    <a:pt x="49" y="48"/>
                    <a:pt x="41" y="1"/>
                    <a:pt x="27" y="1"/>
                  </a:cubicBezTo>
                  <a:cubicBezTo>
                    <a:pt x="26" y="1"/>
                    <a:pt x="26" y="1"/>
                    <a:pt x="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457;p48"/>
            <p:cNvSpPr/>
            <p:nvPr/>
          </p:nvSpPr>
          <p:spPr>
            <a:xfrm>
              <a:off x="7631812" y="4126367"/>
              <a:ext cx="2409" cy="11209"/>
            </a:xfrm>
            <a:custGeom>
              <a:avLst/>
              <a:gdLst/>
              <a:ahLst/>
              <a:cxnLst/>
              <a:rect l="l" t="t" r="r" b="b"/>
              <a:pathLst>
                <a:path w="49" h="228" extrusionOk="0">
                  <a:moveTo>
                    <a:pt x="27" y="1"/>
                  </a:moveTo>
                  <a:cubicBezTo>
                    <a:pt x="13" y="1"/>
                    <a:pt x="5" y="53"/>
                    <a:pt x="0" y="114"/>
                  </a:cubicBezTo>
                  <a:cubicBezTo>
                    <a:pt x="0" y="175"/>
                    <a:pt x="9" y="227"/>
                    <a:pt x="22" y="227"/>
                  </a:cubicBezTo>
                  <a:cubicBezTo>
                    <a:pt x="35" y="227"/>
                    <a:pt x="49" y="175"/>
                    <a:pt x="49" y="114"/>
                  </a:cubicBezTo>
                  <a:cubicBezTo>
                    <a:pt x="49" y="53"/>
                    <a:pt x="39"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458;p48"/>
            <p:cNvSpPr/>
            <p:nvPr/>
          </p:nvSpPr>
          <p:spPr>
            <a:xfrm>
              <a:off x="7631419" y="4148490"/>
              <a:ext cx="2360" cy="11209"/>
            </a:xfrm>
            <a:custGeom>
              <a:avLst/>
              <a:gdLst/>
              <a:ahLst/>
              <a:cxnLst/>
              <a:rect l="l" t="t" r="r" b="b"/>
              <a:pathLst>
                <a:path w="48" h="228" extrusionOk="0">
                  <a:moveTo>
                    <a:pt x="26" y="1"/>
                  </a:moveTo>
                  <a:cubicBezTo>
                    <a:pt x="13" y="1"/>
                    <a:pt x="0" y="53"/>
                    <a:pt x="0" y="114"/>
                  </a:cubicBezTo>
                  <a:cubicBezTo>
                    <a:pt x="0" y="175"/>
                    <a:pt x="8" y="223"/>
                    <a:pt x="21" y="227"/>
                  </a:cubicBezTo>
                  <a:cubicBezTo>
                    <a:pt x="35" y="227"/>
                    <a:pt x="47" y="175"/>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459;p48"/>
            <p:cNvSpPr/>
            <p:nvPr/>
          </p:nvSpPr>
          <p:spPr>
            <a:xfrm>
              <a:off x="7630927" y="4170614"/>
              <a:ext cx="2409" cy="10963"/>
            </a:xfrm>
            <a:custGeom>
              <a:avLst/>
              <a:gdLst/>
              <a:ahLst/>
              <a:cxnLst/>
              <a:rect l="l" t="t" r="r" b="b"/>
              <a:pathLst>
                <a:path w="49" h="223" extrusionOk="0">
                  <a:moveTo>
                    <a:pt x="27" y="1"/>
                  </a:moveTo>
                  <a:cubicBezTo>
                    <a:pt x="14" y="1"/>
                    <a:pt x="1" y="49"/>
                    <a:pt x="1" y="114"/>
                  </a:cubicBezTo>
                  <a:cubicBezTo>
                    <a:pt x="1" y="176"/>
                    <a:pt x="10" y="223"/>
                    <a:pt x="23" y="223"/>
                  </a:cubicBezTo>
                  <a:cubicBezTo>
                    <a:pt x="36" y="223"/>
                    <a:pt x="45"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460;p48"/>
            <p:cNvSpPr/>
            <p:nvPr/>
          </p:nvSpPr>
          <p:spPr>
            <a:xfrm>
              <a:off x="7630288" y="4192737"/>
              <a:ext cx="2655" cy="11012"/>
            </a:xfrm>
            <a:custGeom>
              <a:avLst/>
              <a:gdLst/>
              <a:ahLst/>
              <a:cxnLst/>
              <a:rect l="l" t="t" r="r" b="b"/>
              <a:pathLst>
                <a:path w="54" h="224" extrusionOk="0">
                  <a:moveTo>
                    <a:pt x="31" y="1"/>
                  </a:moveTo>
                  <a:cubicBezTo>
                    <a:pt x="18" y="1"/>
                    <a:pt x="5" y="49"/>
                    <a:pt x="5" y="110"/>
                  </a:cubicBezTo>
                  <a:cubicBezTo>
                    <a:pt x="1" y="171"/>
                    <a:pt x="9" y="224"/>
                    <a:pt x="23" y="224"/>
                  </a:cubicBezTo>
                  <a:cubicBezTo>
                    <a:pt x="36" y="224"/>
                    <a:pt x="49" y="176"/>
                    <a:pt x="49" y="114"/>
                  </a:cubicBezTo>
                  <a:cubicBezTo>
                    <a:pt x="53" y="49"/>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461;p48"/>
            <p:cNvSpPr/>
            <p:nvPr/>
          </p:nvSpPr>
          <p:spPr>
            <a:xfrm>
              <a:off x="7629846" y="4214664"/>
              <a:ext cx="2409" cy="11209"/>
            </a:xfrm>
            <a:custGeom>
              <a:avLst/>
              <a:gdLst/>
              <a:ahLst/>
              <a:cxnLst/>
              <a:rect l="l" t="t" r="r" b="b"/>
              <a:pathLst>
                <a:path w="49" h="228" extrusionOk="0">
                  <a:moveTo>
                    <a:pt x="27" y="0"/>
                  </a:moveTo>
                  <a:cubicBezTo>
                    <a:pt x="14" y="0"/>
                    <a:pt x="6" y="53"/>
                    <a:pt x="1" y="114"/>
                  </a:cubicBezTo>
                  <a:cubicBezTo>
                    <a:pt x="1" y="175"/>
                    <a:pt x="10" y="228"/>
                    <a:pt x="23" y="228"/>
                  </a:cubicBezTo>
                  <a:cubicBezTo>
                    <a:pt x="36" y="228"/>
                    <a:pt x="49" y="175"/>
                    <a:pt x="49" y="114"/>
                  </a:cubicBezTo>
                  <a:cubicBezTo>
                    <a:pt x="49" y="53"/>
                    <a:pt x="40" y="4"/>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462;p48"/>
            <p:cNvSpPr/>
            <p:nvPr/>
          </p:nvSpPr>
          <p:spPr>
            <a:xfrm>
              <a:off x="7629452" y="4236787"/>
              <a:ext cx="2409" cy="11209"/>
            </a:xfrm>
            <a:custGeom>
              <a:avLst/>
              <a:gdLst/>
              <a:ahLst/>
              <a:cxnLst/>
              <a:rect l="l" t="t" r="r" b="b"/>
              <a:pathLst>
                <a:path w="49" h="228" extrusionOk="0">
                  <a:moveTo>
                    <a:pt x="26" y="0"/>
                  </a:moveTo>
                  <a:cubicBezTo>
                    <a:pt x="14" y="0"/>
                    <a:pt x="0" y="53"/>
                    <a:pt x="0" y="115"/>
                  </a:cubicBezTo>
                  <a:cubicBezTo>
                    <a:pt x="0" y="175"/>
                    <a:pt x="9" y="228"/>
                    <a:pt x="22" y="228"/>
                  </a:cubicBezTo>
                  <a:cubicBezTo>
                    <a:pt x="35" y="228"/>
                    <a:pt x="44" y="175"/>
                    <a:pt x="48" y="115"/>
                  </a:cubicBezTo>
                  <a:cubicBezTo>
                    <a:pt x="48" y="53"/>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463;p48"/>
            <p:cNvSpPr/>
            <p:nvPr/>
          </p:nvSpPr>
          <p:spPr>
            <a:xfrm>
              <a:off x="7628813" y="4258911"/>
              <a:ext cx="2606" cy="11012"/>
            </a:xfrm>
            <a:custGeom>
              <a:avLst/>
              <a:gdLst/>
              <a:ahLst/>
              <a:cxnLst/>
              <a:rect l="l" t="t" r="r" b="b"/>
              <a:pathLst>
                <a:path w="53" h="224" extrusionOk="0">
                  <a:moveTo>
                    <a:pt x="31" y="0"/>
                  </a:moveTo>
                  <a:cubicBezTo>
                    <a:pt x="17" y="0"/>
                    <a:pt x="5" y="48"/>
                    <a:pt x="5" y="110"/>
                  </a:cubicBezTo>
                  <a:cubicBezTo>
                    <a:pt x="1" y="175"/>
                    <a:pt x="9" y="224"/>
                    <a:pt x="22" y="224"/>
                  </a:cubicBezTo>
                  <a:cubicBezTo>
                    <a:pt x="35" y="224"/>
                    <a:pt x="48" y="175"/>
                    <a:pt x="48" y="115"/>
                  </a:cubicBezTo>
                  <a:cubicBezTo>
                    <a:pt x="53" y="53"/>
                    <a:pt x="44" y="0"/>
                    <a:pt x="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464;p48"/>
            <p:cNvSpPr/>
            <p:nvPr/>
          </p:nvSpPr>
          <p:spPr>
            <a:xfrm>
              <a:off x="7628371" y="4281083"/>
              <a:ext cx="2409" cy="10963"/>
            </a:xfrm>
            <a:custGeom>
              <a:avLst/>
              <a:gdLst/>
              <a:ahLst/>
              <a:cxnLst/>
              <a:rect l="l" t="t" r="r" b="b"/>
              <a:pathLst>
                <a:path w="49" h="223" extrusionOk="0">
                  <a:moveTo>
                    <a:pt x="26" y="0"/>
                  </a:moveTo>
                  <a:cubicBezTo>
                    <a:pt x="14" y="0"/>
                    <a:pt x="4" y="47"/>
                    <a:pt x="0" y="109"/>
                  </a:cubicBezTo>
                  <a:cubicBezTo>
                    <a:pt x="0" y="170"/>
                    <a:pt x="10" y="223"/>
                    <a:pt x="22" y="223"/>
                  </a:cubicBezTo>
                  <a:cubicBezTo>
                    <a:pt x="36" y="223"/>
                    <a:pt x="48" y="174"/>
                    <a:pt x="48" y="109"/>
                  </a:cubicBezTo>
                  <a:cubicBezTo>
                    <a:pt x="48" y="47"/>
                    <a:pt x="40"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465;p48"/>
            <p:cNvSpPr/>
            <p:nvPr/>
          </p:nvSpPr>
          <p:spPr>
            <a:xfrm>
              <a:off x="7627732" y="4302961"/>
              <a:ext cx="2606" cy="11209"/>
            </a:xfrm>
            <a:custGeom>
              <a:avLst/>
              <a:gdLst/>
              <a:ahLst/>
              <a:cxnLst/>
              <a:rect l="l" t="t" r="r" b="b"/>
              <a:pathLst>
                <a:path w="53" h="228" extrusionOk="0">
                  <a:moveTo>
                    <a:pt x="31" y="1"/>
                  </a:moveTo>
                  <a:cubicBezTo>
                    <a:pt x="17" y="1"/>
                    <a:pt x="5" y="53"/>
                    <a:pt x="5" y="114"/>
                  </a:cubicBezTo>
                  <a:cubicBezTo>
                    <a:pt x="1" y="175"/>
                    <a:pt x="9" y="227"/>
                    <a:pt x="23" y="227"/>
                  </a:cubicBezTo>
                  <a:cubicBezTo>
                    <a:pt x="35" y="227"/>
                    <a:pt x="49" y="175"/>
                    <a:pt x="49" y="114"/>
                  </a:cubicBezTo>
                  <a:cubicBezTo>
                    <a:pt x="53" y="53"/>
                    <a:pt x="44"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466;p48"/>
            <p:cNvSpPr/>
            <p:nvPr/>
          </p:nvSpPr>
          <p:spPr>
            <a:xfrm>
              <a:off x="7627289" y="4325084"/>
              <a:ext cx="2409" cy="11012"/>
            </a:xfrm>
            <a:custGeom>
              <a:avLst/>
              <a:gdLst/>
              <a:ahLst/>
              <a:cxnLst/>
              <a:rect l="l" t="t" r="r" b="b"/>
              <a:pathLst>
                <a:path w="49" h="224" extrusionOk="0">
                  <a:moveTo>
                    <a:pt x="26" y="1"/>
                  </a:moveTo>
                  <a:cubicBezTo>
                    <a:pt x="14" y="1"/>
                    <a:pt x="5" y="49"/>
                    <a:pt x="0" y="114"/>
                  </a:cubicBezTo>
                  <a:cubicBezTo>
                    <a:pt x="0" y="175"/>
                    <a:pt x="10" y="223"/>
                    <a:pt x="22" y="223"/>
                  </a:cubicBezTo>
                  <a:cubicBezTo>
                    <a:pt x="36" y="223"/>
                    <a:pt x="44" y="175"/>
                    <a:pt x="48" y="114"/>
                  </a:cubicBezTo>
                  <a:cubicBezTo>
                    <a:pt x="48" y="53"/>
                    <a:pt x="40"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467;p48"/>
            <p:cNvSpPr/>
            <p:nvPr/>
          </p:nvSpPr>
          <p:spPr>
            <a:xfrm>
              <a:off x="7626650" y="4347208"/>
              <a:ext cx="2606" cy="11012"/>
            </a:xfrm>
            <a:custGeom>
              <a:avLst/>
              <a:gdLst/>
              <a:ahLst/>
              <a:cxnLst/>
              <a:rect l="l" t="t" r="r" b="b"/>
              <a:pathLst>
                <a:path w="53" h="224" extrusionOk="0">
                  <a:moveTo>
                    <a:pt x="31" y="1"/>
                  </a:moveTo>
                  <a:cubicBezTo>
                    <a:pt x="18" y="1"/>
                    <a:pt x="5" y="49"/>
                    <a:pt x="5" y="110"/>
                  </a:cubicBezTo>
                  <a:cubicBezTo>
                    <a:pt x="1" y="171"/>
                    <a:pt x="9" y="223"/>
                    <a:pt x="23" y="223"/>
                  </a:cubicBezTo>
                  <a:cubicBezTo>
                    <a:pt x="35" y="223"/>
                    <a:pt x="49" y="176"/>
                    <a:pt x="49" y="110"/>
                  </a:cubicBezTo>
                  <a:cubicBezTo>
                    <a:pt x="53" y="49"/>
                    <a:pt x="45" y="1"/>
                    <a:pt x="3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468;p48"/>
            <p:cNvSpPr/>
            <p:nvPr/>
          </p:nvSpPr>
          <p:spPr>
            <a:xfrm>
              <a:off x="7626257" y="4369134"/>
              <a:ext cx="2360" cy="11258"/>
            </a:xfrm>
            <a:custGeom>
              <a:avLst/>
              <a:gdLst/>
              <a:ahLst/>
              <a:cxnLst/>
              <a:rect l="l" t="t" r="r" b="b"/>
              <a:pathLst>
                <a:path w="48" h="229" extrusionOk="0">
                  <a:moveTo>
                    <a:pt x="26" y="1"/>
                  </a:moveTo>
                  <a:cubicBezTo>
                    <a:pt x="13" y="1"/>
                    <a:pt x="0" y="53"/>
                    <a:pt x="0" y="114"/>
                  </a:cubicBezTo>
                  <a:cubicBezTo>
                    <a:pt x="0" y="176"/>
                    <a:pt x="9" y="228"/>
                    <a:pt x="21" y="228"/>
                  </a:cubicBezTo>
                  <a:cubicBezTo>
                    <a:pt x="35" y="228"/>
                    <a:pt x="43" y="176"/>
                    <a:pt x="47" y="114"/>
                  </a:cubicBezTo>
                  <a:cubicBezTo>
                    <a:pt x="47" y="53"/>
                    <a:pt x="39"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469;p48"/>
            <p:cNvSpPr/>
            <p:nvPr/>
          </p:nvSpPr>
          <p:spPr>
            <a:xfrm>
              <a:off x="7625569" y="4391258"/>
              <a:ext cx="2409" cy="11012"/>
            </a:xfrm>
            <a:custGeom>
              <a:avLst/>
              <a:gdLst/>
              <a:ahLst/>
              <a:cxnLst/>
              <a:rect l="l" t="t" r="r" b="b"/>
              <a:pathLst>
                <a:path w="49" h="224" extrusionOk="0">
                  <a:moveTo>
                    <a:pt x="27" y="1"/>
                  </a:moveTo>
                  <a:cubicBezTo>
                    <a:pt x="14" y="1"/>
                    <a:pt x="5" y="49"/>
                    <a:pt x="0" y="110"/>
                  </a:cubicBezTo>
                  <a:cubicBezTo>
                    <a:pt x="0" y="176"/>
                    <a:pt x="9" y="224"/>
                    <a:pt x="23" y="224"/>
                  </a:cubicBezTo>
                  <a:cubicBezTo>
                    <a:pt x="35" y="224"/>
                    <a:pt x="49" y="176"/>
                    <a:pt x="49"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470;p48"/>
            <p:cNvSpPr/>
            <p:nvPr/>
          </p:nvSpPr>
          <p:spPr>
            <a:xfrm>
              <a:off x="7624929" y="4413381"/>
              <a:ext cx="2655" cy="9931"/>
            </a:xfrm>
            <a:custGeom>
              <a:avLst/>
              <a:gdLst/>
              <a:ahLst/>
              <a:cxnLst/>
              <a:rect l="l" t="t" r="r" b="b"/>
              <a:pathLst>
                <a:path w="54" h="202" extrusionOk="0">
                  <a:moveTo>
                    <a:pt x="30" y="0"/>
                  </a:moveTo>
                  <a:cubicBezTo>
                    <a:pt x="17" y="0"/>
                    <a:pt x="5" y="47"/>
                    <a:pt x="5" y="101"/>
                  </a:cubicBezTo>
                  <a:cubicBezTo>
                    <a:pt x="1" y="154"/>
                    <a:pt x="9" y="202"/>
                    <a:pt x="22" y="202"/>
                  </a:cubicBezTo>
                  <a:cubicBezTo>
                    <a:pt x="36" y="202"/>
                    <a:pt x="48" y="158"/>
                    <a:pt x="48" y="101"/>
                  </a:cubicBezTo>
                  <a:cubicBezTo>
                    <a:pt x="53" y="45"/>
                    <a:pt x="40" y="1"/>
                    <a:pt x="31" y="1"/>
                  </a:cubicBezTo>
                  <a:cubicBezTo>
                    <a:pt x="31" y="0"/>
                    <a:pt x="30" y="0"/>
                    <a:pt x="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471;p48"/>
            <p:cNvSpPr/>
            <p:nvPr/>
          </p:nvSpPr>
          <p:spPr>
            <a:xfrm>
              <a:off x="7514706" y="1446484"/>
              <a:ext cx="260020" cy="446740"/>
            </a:xfrm>
            <a:custGeom>
              <a:avLst/>
              <a:gdLst/>
              <a:ahLst/>
              <a:cxnLst/>
              <a:rect l="l" t="t" r="r" b="b"/>
              <a:pathLst>
                <a:path w="5289" h="9087" extrusionOk="0">
                  <a:moveTo>
                    <a:pt x="2334" y="1"/>
                  </a:moveTo>
                  <a:cubicBezTo>
                    <a:pt x="1532" y="1"/>
                    <a:pt x="729" y="198"/>
                    <a:pt x="1" y="595"/>
                  </a:cubicBezTo>
                  <a:cubicBezTo>
                    <a:pt x="1" y="595"/>
                    <a:pt x="57" y="3794"/>
                    <a:pt x="202" y="5176"/>
                  </a:cubicBezTo>
                  <a:cubicBezTo>
                    <a:pt x="350" y="6561"/>
                    <a:pt x="1753" y="6644"/>
                    <a:pt x="1753" y="6644"/>
                  </a:cubicBezTo>
                  <a:cubicBezTo>
                    <a:pt x="1753" y="6644"/>
                    <a:pt x="1876" y="8628"/>
                    <a:pt x="1902" y="9082"/>
                  </a:cubicBezTo>
                  <a:cubicBezTo>
                    <a:pt x="1902" y="9087"/>
                    <a:pt x="1906" y="9087"/>
                    <a:pt x="1910" y="9087"/>
                  </a:cubicBezTo>
                  <a:lnTo>
                    <a:pt x="5148" y="8012"/>
                  </a:lnTo>
                  <a:lnTo>
                    <a:pt x="5210" y="4035"/>
                  </a:lnTo>
                  <a:lnTo>
                    <a:pt x="5289" y="2575"/>
                  </a:lnTo>
                  <a:lnTo>
                    <a:pt x="5249" y="950"/>
                  </a:lnTo>
                  <a:lnTo>
                    <a:pt x="4904" y="732"/>
                  </a:lnTo>
                  <a:cubicBezTo>
                    <a:pt x="4119" y="245"/>
                    <a:pt x="3227" y="1"/>
                    <a:pt x="233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472;p48"/>
            <p:cNvSpPr/>
            <p:nvPr/>
          </p:nvSpPr>
          <p:spPr>
            <a:xfrm>
              <a:off x="7525030" y="1575636"/>
              <a:ext cx="17895" cy="17699"/>
            </a:xfrm>
            <a:custGeom>
              <a:avLst/>
              <a:gdLst/>
              <a:ahLst/>
              <a:cxnLst/>
              <a:rect l="l" t="t" r="r" b="b"/>
              <a:pathLst>
                <a:path w="364" h="360" extrusionOk="0">
                  <a:moveTo>
                    <a:pt x="183" y="1"/>
                  </a:moveTo>
                  <a:cubicBezTo>
                    <a:pt x="180" y="1"/>
                    <a:pt x="178" y="1"/>
                    <a:pt x="175" y="1"/>
                  </a:cubicBezTo>
                  <a:cubicBezTo>
                    <a:pt x="75" y="5"/>
                    <a:pt x="0" y="88"/>
                    <a:pt x="4" y="189"/>
                  </a:cubicBezTo>
                  <a:cubicBezTo>
                    <a:pt x="9" y="283"/>
                    <a:pt x="88" y="360"/>
                    <a:pt x="181" y="360"/>
                  </a:cubicBezTo>
                  <a:cubicBezTo>
                    <a:pt x="183" y="360"/>
                    <a:pt x="186" y="360"/>
                    <a:pt x="188" y="360"/>
                  </a:cubicBezTo>
                  <a:cubicBezTo>
                    <a:pt x="289" y="354"/>
                    <a:pt x="363" y="272"/>
                    <a:pt x="359" y="171"/>
                  </a:cubicBezTo>
                  <a:cubicBezTo>
                    <a:pt x="355" y="78"/>
                    <a:pt x="275" y="1"/>
                    <a:pt x="1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473;p48"/>
            <p:cNvSpPr/>
            <p:nvPr/>
          </p:nvSpPr>
          <p:spPr>
            <a:xfrm>
              <a:off x="7523949" y="1570375"/>
              <a:ext cx="35495" cy="11701"/>
            </a:xfrm>
            <a:custGeom>
              <a:avLst/>
              <a:gdLst/>
              <a:ahLst/>
              <a:cxnLst/>
              <a:rect l="l" t="t" r="r" b="b"/>
              <a:pathLst>
                <a:path w="722" h="238" extrusionOk="0">
                  <a:moveTo>
                    <a:pt x="393" y="0"/>
                  </a:moveTo>
                  <a:cubicBezTo>
                    <a:pt x="376" y="0"/>
                    <a:pt x="359" y="1"/>
                    <a:pt x="341" y="3"/>
                  </a:cubicBezTo>
                  <a:cubicBezTo>
                    <a:pt x="224" y="16"/>
                    <a:pt x="127" y="73"/>
                    <a:pt x="75" y="126"/>
                  </a:cubicBezTo>
                  <a:cubicBezTo>
                    <a:pt x="18" y="178"/>
                    <a:pt x="0" y="221"/>
                    <a:pt x="14" y="235"/>
                  </a:cubicBezTo>
                  <a:cubicBezTo>
                    <a:pt x="16" y="237"/>
                    <a:pt x="18" y="238"/>
                    <a:pt x="22" y="238"/>
                  </a:cubicBezTo>
                  <a:cubicBezTo>
                    <a:pt x="58" y="238"/>
                    <a:pt x="178" y="137"/>
                    <a:pt x="355" y="121"/>
                  </a:cubicBezTo>
                  <a:cubicBezTo>
                    <a:pt x="375" y="118"/>
                    <a:pt x="395" y="117"/>
                    <a:pt x="415" y="117"/>
                  </a:cubicBezTo>
                  <a:cubicBezTo>
                    <a:pt x="550" y="117"/>
                    <a:pt x="657" y="165"/>
                    <a:pt x="695" y="165"/>
                  </a:cubicBezTo>
                  <a:cubicBezTo>
                    <a:pt x="701" y="165"/>
                    <a:pt x="706" y="164"/>
                    <a:pt x="708" y="160"/>
                  </a:cubicBezTo>
                  <a:cubicBezTo>
                    <a:pt x="722" y="147"/>
                    <a:pt x="696" y="108"/>
                    <a:pt x="630" y="64"/>
                  </a:cubicBezTo>
                  <a:cubicBezTo>
                    <a:pt x="574" y="31"/>
                    <a:pt x="490"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474;p48"/>
            <p:cNvSpPr/>
            <p:nvPr/>
          </p:nvSpPr>
          <p:spPr>
            <a:xfrm>
              <a:off x="7627535" y="1571703"/>
              <a:ext cx="19812" cy="17404"/>
            </a:xfrm>
            <a:custGeom>
              <a:avLst/>
              <a:gdLst/>
              <a:ahLst/>
              <a:cxnLst/>
              <a:rect l="l" t="t" r="r" b="b"/>
              <a:pathLst>
                <a:path w="403" h="354" extrusionOk="0">
                  <a:moveTo>
                    <a:pt x="201" y="0"/>
                  </a:moveTo>
                  <a:cubicBezTo>
                    <a:pt x="165" y="0"/>
                    <a:pt x="128" y="12"/>
                    <a:pt x="96" y="37"/>
                  </a:cubicBezTo>
                  <a:cubicBezTo>
                    <a:pt x="17" y="94"/>
                    <a:pt x="0" y="204"/>
                    <a:pt x="61" y="282"/>
                  </a:cubicBezTo>
                  <a:cubicBezTo>
                    <a:pt x="95" y="329"/>
                    <a:pt x="148" y="354"/>
                    <a:pt x="202" y="354"/>
                  </a:cubicBezTo>
                  <a:cubicBezTo>
                    <a:pt x="240" y="354"/>
                    <a:pt x="278" y="342"/>
                    <a:pt x="310" y="317"/>
                  </a:cubicBezTo>
                  <a:cubicBezTo>
                    <a:pt x="388" y="260"/>
                    <a:pt x="402" y="151"/>
                    <a:pt x="345" y="73"/>
                  </a:cubicBezTo>
                  <a:cubicBezTo>
                    <a:pt x="309" y="26"/>
                    <a:pt x="255"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475;p48"/>
            <p:cNvSpPr/>
            <p:nvPr/>
          </p:nvSpPr>
          <p:spPr>
            <a:xfrm>
              <a:off x="7628125" y="1565852"/>
              <a:ext cx="35299" cy="11504"/>
            </a:xfrm>
            <a:custGeom>
              <a:avLst/>
              <a:gdLst/>
              <a:ahLst/>
              <a:cxnLst/>
              <a:rect l="l" t="t" r="r" b="b"/>
              <a:pathLst>
                <a:path w="718" h="234" extrusionOk="0">
                  <a:moveTo>
                    <a:pt x="389" y="0"/>
                  </a:moveTo>
                  <a:cubicBezTo>
                    <a:pt x="372" y="0"/>
                    <a:pt x="355" y="1"/>
                    <a:pt x="338" y="3"/>
                  </a:cubicBezTo>
                  <a:cubicBezTo>
                    <a:pt x="219" y="16"/>
                    <a:pt x="124" y="69"/>
                    <a:pt x="71" y="121"/>
                  </a:cubicBezTo>
                  <a:cubicBezTo>
                    <a:pt x="15" y="178"/>
                    <a:pt x="1" y="222"/>
                    <a:pt x="9" y="230"/>
                  </a:cubicBezTo>
                  <a:cubicBezTo>
                    <a:pt x="12" y="232"/>
                    <a:pt x="14" y="233"/>
                    <a:pt x="18" y="233"/>
                  </a:cubicBezTo>
                  <a:cubicBezTo>
                    <a:pt x="57" y="233"/>
                    <a:pt x="178" y="132"/>
                    <a:pt x="350" y="117"/>
                  </a:cubicBezTo>
                  <a:cubicBezTo>
                    <a:pt x="372" y="115"/>
                    <a:pt x="394" y="113"/>
                    <a:pt x="414" y="113"/>
                  </a:cubicBezTo>
                  <a:cubicBezTo>
                    <a:pt x="551" y="113"/>
                    <a:pt x="657" y="161"/>
                    <a:pt x="695" y="161"/>
                  </a:cubicBezTo>
                  <a:cubicBezTo>
                    <a:pt x="702" y="161"/>
                    <a:pt x="707" y="159"/>
                    <a:pt x="709" y="156"/>
                  </a:cubicBezTo>
                  <a:cubicBezTo>
                    <a:pt x="717" y="147"/>
                    <a:pt x="691" y="103"/>
                    <a:pt x="626" y="65"/>
                  </a:cubicBezTo>
                  <a:cubicBezTo>
                    <a:pt x="574" y="30"/>
                    <a:pt x="489" y="0"/>
                    <a:pt x="3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476;p48"/>
            <p:cNvSpPr/>
            <p:nvPr/>
          </p:nvSpPr>
          <p:spPr>
            <a:xfrm>
              <a:off x="7572522" y="1576078"/>
              <a:ext cx="25810" cy="83970"/>
            </a:xfrm>
            <a:custGeom>
              <a:avLst/>
              <a:gdLst/>
              <a:ahLst/>
              <a:cxnLst/>
              <a:rect l="l" t="t" r="r" b="b"/>
              <a:pathLst>
                <a:path w="525" h="1708" extrusionOk="0">
                  <a:moveTo>
                    <a:pt x="480" y="0"/>
                  </a:moveTo>
                  <a:cubicBezTo>
                    <a:pt x="452" y="0"/>
                    <a:pt x="305" y="455"/>
                    <a:pt x="149" y="1019"/>
                  </a:cubicBezTo>
                  <a:cubicBezTo>
                    <a:pt x="114" y="1154"/>
                    <a:pt x="79" y="1285"/>
                    <a:pt x="44" y="1426"/>
                  </a:cubicBezTo>
                  <a:cubicBezTo>
                    <a:pt x="31" y="1482"/>
                    <a:pt x="0" y="1552"/>
                    <a:pt x="35" y="1630"/>
                  </a:cubicBezTo>
                  <a:cubicBezTo>
                    <a:pt x="67" y="1695"/>
                    <a:pt x="126" y="1707"/>
                    <a:pt x="170" y="1707"/>
                  </a:cubicBezTo>
                  <a:cubicBezTo>
                    <a:pt x="186" y="1707"/>
                    <a:pt x="200" y="1706"/>
                    <a:pt x="210" y="1705"/>
                  </a:cubicBezTo>
                  <a:cubicBezTo>
                    <a:pt x="406" y="1696"/>
                    <a:pt x="525" y="1683"/>
                    <a:pt x="525" y="1666"/>
                  </a:cubicBezTo>
                  <a:cubicBezTo>
                    <a:pt x="525" y="1652"/>
                    <a:pt x="402" y="1640"/>
                    <a:pt x="210" y="1635"/>
                  </a:cubicBezTo>
                  <a:cubicBezTo>
                    <a:pt x="162" y="1630"/>
                    <a:pt x="118" y="1626"/>
                    <a:pt x="109" y="1596"/>
                  </a:cubicBezTo>
                  <a:cubicBezTo>
                    <a:pt x="97" y="1565"/>
                    <a:pt x="114" y="1509"/>
                    <a:pt x="131" y="1447"/>
                  </a:cubicBezTo>
                  <a:cubicBezTo>
                    <a:pt x="170" y="1311"/>
                    <a:pt x="210" y="1180"/>
                    <a:pt x="245" y="1049"/>
                  </a:cubicBezTo>
                  <a:cubicBezTo>
                    <a:pt x="402" y="476"/>
                    <a:pt x="507" y="10"/>
                    <a:pt x="481" y="0"/>
                  </a:cubicBezTo>
                  <a:cubicBezTo>
                    <a:pt x="480" y="0"/>
                    <a:pt x="480" y="0"/>
                    <a:pt x="4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477;p48"/>
            <p:cNvSpPr/>
            <p:nvPr/>
          </p:nvSpPr>
          <p:spPr>
            <a:xfrm>
              <a:off x="7585009" y="1664277"/>
              <a:ext cx="51129" cy="29055"/>
            </a:xfrm>
            <a:custGeom>
              <a:avLst/>
              <a:gdLst/>
              <a:ahLst/>
              <a:cxnLst/>
              <a:rect l="l" t="t" r="r" b="b"/>
              <a:pathLst>
                <a:path w="1040" h="591" extrusionOk="0">
                  <a:moveTo>
                    <a:pt x="939" y="1"/>
                  </a:moveTo>
                  <a:cubicBezTo>
                    <a:pt x="924" y="1"/>
                    <a:pt x="340" y="368"/>
                    <a:pt x="0" y="383"/>
                  </a:cubicBezTo>
                  <a:cubicBezTo>
                    <a:pt x="0" y="383"/>
                    <a:pt x="159" y="591"/>
                    <a:pt x="413" y="591"/>
                  </a:cubicBezTo>
                  <a:cubicBezTo>
                    <a:pt x="483" y="591"/>
                    <a:pt x="560" y="575"/>
                    <a:pt x="642" y="536"/>
                  </a:cubicBezTo>
                  <a:cubicBezTo>
                    <a:pt x="1039" y="348"/>
                    <a:pt x="908" y="25"/>
                    <a:pt x="908" y="25"/>
                  </a:cubicBezTo>
                  <a:cubicBezTo>
                    <a:pt x="932" y="8"/>
                    <a:pt x="941" y="1"/>
                    <a:pt x="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478;p48"/>
            <p:cNvSpPr/>
            <p:nvPr/>
          </p:nvSpPr>
          <p:spPr>
            <a:xfrm>
              <a:off x="7600889" y="1739988"/>
              <a:ext cx="88984" cy="51227"/>
            </a:xfrm>
            <a:custGeom>
              <a:avLst/>
              <a:gdLst/>
              <a:ahLst/>
              <a:cxnLst/>
              <a:rect l="l" t="t" r="r" b="b"/>
              <a:pathLst>
                <a:path w="1810" h="1042" extrusionOk="0">
                  <a:moveTo>
                    <a:pt x="1809" y="1"/>
                  </a:moveTo>
                  <a:cubicBezTo>
                    <a:pt x="936" y="670"/>
                    <a:pt x="0" y="700"/>
                    <a:pt x="0" y="700"/>
                  </a:cubicBezTo>
                  <a:lnTo>
                    <a:pt x="44" y="1041"/>
                  </a:lnTo>
                  <a:cubicBezTo>
                    <a:pt x="1438" y="1037"/>
                    <a:pt x="1809" y="1"/>
                    <a:pt x="1809"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479;p48"/>
            <p:cNvSpPr/>
            <p:nvPr/>
          </p:nvSpPr>
          <p:spPr>
            <a:xfrm>
              <a:off x="7480980" y="1388275"/>
              <a:ext cx="320343" cy="244387"/>
            </a:xfrm>
            <a:custGeom>
              <a:avLst/>
              <a:gdLst/>
              <a:ahLst/>
              <a:cxnLst/>
              <a:rect l="l" t="t" r="r" b="b"/>
              <a:pathLst>
                <a:path w="6516" h="4971" extrusionOk="0">
                  <a:moveTo>
                    <a:pt x="3129" y="0"/>
                  </a:moveTo>
                  <a:cubicBezTo>
                    <a:pt x="2898" y="0"/>
                    <a:pt x="2671" y="43"/>
                    <a:pt x="2461" y="141"/>
                  </a:cubicBezTo>
                  <a:cubicBezTo>
                    <a:pt x="2251" y="242"/>
                    <a:pt x="2068" y="390"/>
                    <a:pt x="1854" y="473"/>
                  </a:cubicBezTo>
                  <a:cubicBezTo>
                    <a:pt x="1399" y="652"/>
                    <a:pt x="840" y="521"/>
                    <a:pt x="442" y="801"/>
                  </a:cubicBezTo>
                  <a:cubicBezTo>
                    <a:pt x="79" y="1063"/>
                    <a:pt x="1" y="1614"/>
                    <a:pt x="210" y="2007"/>
                  </a:cubicBezTo>
                  <a:cubicBezTo>
                    <a:pt x="424" y="2400"/>
                    <a:pt x="862" y="2636"/>
                    <a:pt x="1303" y="2693"/>
                  </a:cubicBezTo>
                  <a:cubicBezTo>
                    <a:pt x="1389" y="2704"/>
                    <a:pt x="1475" y="2709"/>
                    <a:pt x="1561" y="2709"/>
                  </a:cubicBezTo>
                  <a:cubicBezTo>
                    <a:pt x="1918" y="2709"/>
                    <a:pt x="2276" y="2621"/>
                    <a:pt x="2614" y="2501"/>
                  </a:cubicBezTo>
                  <a:cubicBezTo>
                    <a:pt x="2791" y="2439"/>
                    <a:pt x="2980" y="2370"/>
                    <a:pt x="3162" y="2370"/>
                  </a:cubicBezTo>
                  <a:cubicBezTo>
                    <a:pt x="3236" y="2370"/>
                    <a:pt x="3308" y="2381"/>
                    <a:pt x="3379" y="2409"/>
                  </a:cubicBezTo>
                  <a:cubicBezTo>
                    <a:pt x="3611" y="2497"/>
                    <a:pt x="3772" y="2755"/>
                    <a:pt x="4021" y="2776"/>
                  </a:cubicBezTo>
                  <a:cubicBezTo>
                    <a:pt x="4033" y="2777"/>
                    <a:pt x="4045" y="2777"/>
                    <a:pt x="4057" y="2777"/>
                  </a:cubicBezTo>
                  <a:cubicBezTo>
                    <a:pt x="4195" y="2777"/>
                    <a:pt x="4344" y="2720"/>
                    <a:pt x="4472" y="2720"/>
                  </a:cubicBezTo>
                  <a:cubicBezTo>
                    <a:pt x="4541" y="2720"/>
                    <a:pt x="4603" y="2736"/>
                    <a:pt x="4654" y="2785"/>
                  </a:cubicBezTo>
                  <a:cubicBezTo>
                    <a:pt x="4720" y="2846"/>
                    <a:pt x="4738" y="2938"/>
                    <a:pt x="4755" y="3025"/>
                  </a:cubicBezTo>
                  <a:cubicBezTo>
                    <a:pt x="4838" y="3506"/>
                    <a:pt x="5122" y="4467"/>
                    <a:pt x="5205" y="4944"/>
                  </a:cubicBezTo>
                  <a:cubicBezTo>
                    <a:pt x="5249" y="4962"/>
                    <a:pt x="5289" y="4970"/>
                    <a:pt x="5327" y="4970"/>
                  </a:cubicBezTo>
                  <a:cubicBezTo>
                    <a:pt x="5565" y="4970"/>
                    <a:pt x="5716" y="4658"/>
                    <a:pt x="6009" y="4651"/>
                  </a:cubicBezTo>
                  <a:cubicBezTo>
                    <a:pt x="6062" y="3598"/>
                    <a:pt x="6516" y="2540"/>
                    <a:pt x="6250" y="1517"/>
                  </a:cubicBezTo>
                  <a:cubicBezTo>
                    <a:pt x="6189" y="1264"/>
                    <a:pt x="6066" y="1010"/>
                    <a:pt x="5848" y="867"/>
                  </a:cubicBezTo>
                  <a:cubicBezTo>
                    <a:pt x="5755" y="804"/>
                    <a:pt x="5639" y="771"/>
                    <a:pt x="5525" y="771"/>
                  </a:cubicBezTo>
                  <a:cubicBezTo>
                    <a:pt x="5384" y="771"/>
                    <a:pt x="5246" y="821"/>
                    <a:pt x="5158" y="927"/>
                  </a:cubicBezTo>
                  <a:lnTo>
                    <a:pt x="5158" y="927"/>
                  </a:lnTo>
                  <a:cubicBezTo>
                    <a:pt x="4772" y="635"/>
                    <a:pt x="4381" y="343"/>
                    <a:pt x="3934" y="163"/>
                  </a:cubicBezTo>
                  <a:cubicBezTo>
                    <a:pt x="3680" y="61"/>
                    <a:pt x="3402" y="0"/>
                    <a:pt x="3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480;p48"/>
            <p:cNvSpPr/>
            <p:nvPr/>
          </p:nvSpPr>
          <p:spPr>
            <a:xfrm>
              <a:off x="7747640" y="1559805"/>
              <a:ext cx="59044" cy="85641"/>
            </a:xfrm>
            <a:custGeom>
              <a:avLst/>
              <a:gdLst/>
              <a:ahLst/>
              <a:cxnLst/>
              <a:rect l="l" t="t" r="r" b="b"/>
              <a:pathLst>
                <a:path w="1201" h="1742" extrusionOk="0">
                  <a:moveTo>
                    <a:pt x="321" y="0"/>
                  </a:moveTo>
                  <a:cubicBezTo>
                    <a:pt x="147" y="0"/>
                    <a:pt x="10" y="51"/>
                    <a:pt x="0" y="57"/>
                  </a:cubicBezTo>
                  <a:cubicBezTo>
                    <a:pt x="0" y="57"/>
                    <a:pt x="53" y="1673"/>
                    <a:pt x="61" y="1704"/>
                  </a:cubicBezTo>
                  <a:cubicBezTo>
                    <a:pt x="62" y="1715"/>
                    <a:pt x="173" y="1741"/>
                    <a:pt x="322" y="1741"/>
                  </a:cubicBezTo>
                  <a:cubicBezTo>
                    <a:pt x="662" y="1741"/>
                    <a:pt x="1200" y="1604"/>
                    <a:pt x="1088" y="825"/>
                  </a:cubicBezTo>
                  <a:cubicBezTo>
                    <a:pt x="988" y="136"/>
                    <a:pt x="605" y="0"/>
                    <a:pt x="32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481;p48"/>
            <p:cNvSpPr/>
            <p:nvPr/>
          </p:nvSpPr>
          <p:spPr>
            <a:xfrm>
              <a:off x="7762635" y="1576914"/>
              <a:ext cx="24975" cy="48671"/>
            </a:xfrm>
            <a:custGeom>
              <a:avLst/>
              <a:gdLst/>
              <a:ahLst/>
              <a:cxnLst/>
              <a:rect l="l" t="t" r="r" b="b"/>
              <a:pathLst>
                <a:path w="508" h="990" extrusionOk="0">
                  <a:moveTo>
                    <a:pt x="155" y="0"/>
                  </a:moveTo>
                  <a:cubicBezTo>
                    <a:pt x="150" y="0"/>
                    <a:pt x="146" y="1"/>
                    <a:pt x="141" y="1"/>
                  </a:cubicBezTo>
                  <a:cubicBezTo>
                    <a:pt x="101" y="1"/>
                    <a:pt x="62" y="19"/>
                    <a:pt x="36" y="45"/>
                  </a:cubicBezTo>
                  <a:cubicBezTo>
                    <a:pt x="14" y="71"/>
                    <a:pt x="6" y="98"/>
                    <a:pt x="6" y="119"/>
                  </a:cubicBezTo>
                  <a:cubicBezTo>
                    <a:pt x="1" y="163"/>
                    <a:pt x="23" y="185"/>
                    <a:pt x="26" y="185"/>
                  </a:cubicBezTo>
                  <a:cubicBezTo>
                    <a:pt x="26" y="185"/>
                    <a:pt x="27" y="185"/>
                    <a:pt x="27" y="185"/>
                  </a:cubicBezTo>
                  <a:cubicBezTo>
                    <a:pt x="36" y="181"/>
                    <a:pt x="22" y="158"/>
                    <a:pt x="36" y="128"/>
                  </a:cubicBezTo>
                  <a:cubicBezTo>
                    <a:pt x="44" y="95"/>
                    <a:pt x="73" y="57"/>
                    <a:pt x="126" y="57"/>
                  </a:cubicBezTo>
                  <a:cubicBezTo>
                    <a:pt x="130" y="57"/>
                    <a:pt x="136" y="57"/>
                    <a:pt x="141" y="58"/>
                  </a:cubicBezTo>
                  <a:cubicBezTo>
                    <a:pt x="202" y="58"/>
                    <a:pt x="262" y="106"/>
                    <a:pt x="311" y="185"/>
                  </a:cubicBezTo>
                  <a:cubicBezTo>
                    <a:pt x="355" y="259"/>
                    <a:pt x="394" y="355"/>
                    <a:pt x="403" y="455"/>
                  </a:cubicBezTo>
                  <a:cubicBezTo>
                    <a:pt x="429" y="657"/>
                    <a:pt x="355" y="858"/>
                    <a:pt x="246" y="919"/>
                  </a:cubicBezTo>
                  <a:cubicBezTo>
                    <a:pt x="211" y="937"/>
                    <a:pt x="176" y="945"/>
                    <a:pt x="147" y="945"/>
                  </a:cubicBezTo>
                  <a:cubicBezTo>
                    <a:pt x="127" y="945"/>
                    <a:pt x="110" y="942"/>
                    <a:pt x="97" y="937"/>
                  </a:cubicBezTo>
                  <a:cubicBezTo>
                    <a:pt x="66" y="928"/>
                    <a:pt x="48" y="914"/>
                    <a:pt x="42" y="914"/>
                  </a:cubicBezTo>
                  <a:cubicBezTo>
                    <a:pt x="41" y="914"/>
                    <a:pt x="41" y="914"/>
                    <a:pt x="40" y="915"/>
                  </a:cubicBezTo>
                  <a:cubicBezTo>
                    <a:pt x="36" y="919"/>
                    <a:pt x="49" y="945"/>
                    <a:pt x="84" y="967"/>
                  </a:cubicBezTo>
                  <a:cubicBezTo>
                    <a:pt x="107" y="980"/>
                    <a:pt x="139" y="989"/>
                    <a:pt x="177" y="989"/>
                  </a:cubicBezTo>
                  <a:cubicBezTo>
                    <a:pt x="205" y="989"/>
                    <a:pt x="236" y="984"/>
                    <a:pt x="268" y="971"/>
                  </a:cubicBezTo>
                  <a:cubicBezTo>
                    <a:pt x="425" y="901"/>
                    <a:pt x="508" y="675"/>
                    <a:pt x="482" y="447"/>
                  </a:cubicBezTo>
                  <a:cubicBezTo>
                    <a:pt x="468" y="334"/>
                    <a:pt x="425" y="229"/>
                    <a:pt x="367" y="145"/>
                  </a:cubicBezTo>
                  <a:cubicBezTo>
                    <a:pt x="318" y="67"/>
                    <a:pt x="237" y="0"/>
                    <a:pt x="155"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482;p48"/>
            <p:cNvSpPr/>
            <p:nvPr/>
          </p:nvSpPr>
          <p:spPr>
            <a:xfrm>
              <a:off x="7723747" y="1399042"/>
              <a:ext cx="12340" cy="40215"/>
            </a:xfrm>
            <a:custGeom>
              <a:avLst/>
              <a:gdLst/>
              <a:ahLst/>
              <a:cxnLst/>
              <a:rect l="l" t="t" r="r" b="b"/>
              <a:pathLst>
                <a:path w="251" h="818" extrusionOk="0">
                  <a:moveTo>
                    <a:pt x="33" y="0"/>
                  </a:moveTo>
                  <a:cubicBezTo>
                    <a:pt x="32" y="0"/>
                    <a:pt x="32" y="0"/>
                    <a:pt x="31" y="1"/>
                  </a:cubicBezTo>
                  <a:cubicBezTo>
                    <a:pt x="0" y="5"/>
                    <a:pt x="18" y="197"/>
                    <a:pt x="71" y="420"/>
                  </a:cubicBezTo>
                  <a:cubicBezTo>
                    <a:pt x="123" y="645"/>
                    <a:pt x="187" y="818"/>
                    <a:pt x="219" y="818"/>
                  </a:cubicBezTo>
                  <a:cubicBezTo>
                    <a:pt x="219" y="818"/>
                    <a:pt x="219" y="818"/>
                    <a:pt x="220" y="818"/>
                  </a:cubicBezTo>
                  <a:cubicBezTo>
                    <a:pt x="250" y="809"/>
                    <a:pt x="236" y="622"/>
                    <a:pt x="184" y="394"/>
                  </a:cubicBezTo>
                  <a:cubicBezTo>
                    <a:pt x="133" y="176"/>
                    <a:pt x="65"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483;p48"/>
            <p:cNvSpPr/>
            <p:nvPr/>
          </p:nvSpPr>
          <p:spPr>
            <a:xfrm>
              <a:off x="7731662" y="1401598"/>
              <a:ext cx="19223" cy="37708"/>
            </a:xfrm>
            <a:custGeom>
              <a:avLst/>
              <a:gdLst/>
              <a:ahLst/>
              <a:cxnLst/>
              <a:rect l="l" t="t" r="r" b="b"/>
              <a:pathLst>
                <a:path w="391" h="767" extrusionOk="0">
                  <a:moveTo>
                    <a:pt x="360" y="0"/>
                  </a:moveTo>
                  <a:cubicBezTo>
                    <a:pt x="326" y="0"/>
                    <a:pt x="229" y="158"/>
                    <a:pt x="146" y="360"/>
                  </a:cubicBezTo>
                  <a:cubicBezTo>
                    <a:pt x="53" y="570"/>
                    <a:pt x="1" y="753"/>
                    <a:pt x="32" y="766"/>
                  </a:cubicBezTo>
                  <a:cubicBezTo>
                    <a:pt x="34" y="766"/>
                    <a:pt x="35" y="767"/>
                    <a:pt x="36" y="767"/>
                  </a:cubicBezTo>
                  <a:cubicBezTo>
                    <a:pt x="70" y="767"/>
                    <a:pt x="162" y="609"/>
                    <a:pt x="251" y="407"/>
                  </a:cubicBezTo>
                  <a:cubicBezTo>
                    <a:pt x="342" y="197"/>
                    <a:pt x="390" y="14"/>
                    <a:pt x="364" y="1"/>
                  </a:cubicBezTo>
                  <a:cubicBezTo>
                    <a:pt x="363" y="1"/>
                    <a:pt x="361" y="0"/>
                    <a:pt x="3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484;p48"/>
            <p:cNvSpPr/>
            <p:nvPr/>
          </p:nvSpPr>
          <p:spPr>
            <a:xfrm>
              <a:off x="7042300" y="1906897"/>
              <a:ext cx="773228" cy="635032"/>
            </a:xfrm>
            <a:custGeom>
              <a:avLst/>
              <a:gdLst/>
              <a:ahLst/>
              <a:cxnLst/>
              <a:rect l="l" t="t" r="r" b="b"/>
              <a:pathLst>
                <a:path w="15728" h="12917" extrusionOk="0">
                  <a:moveTo>
                    <a:pt x="1989" y="1"/>
                  </a:moveTo>
                  <a:cubicBezTo>
                    <a:pt x="1760" y="1"/>
                    <a:pt x="1743" y="302"/>
                    <a:pt x="1988" y="653"/>
                  </a:cubicBezTo>
                  <a:cubicBezTo>
                    <a:pt x="2241" y="1024"/>
                    <a:pt x="2958" y="2095"/>
                    <a:pt x="2867" y="2170"/>
                  </a:cubicBezTo>
                  <a:cubicBezTo>
                    <a:pt x="2860" y="2175"/>
                    <a:pt x="2852" y="2177"/>
                    <a:pt x="2843" y="2177"/>
                  </a:cubicBezTo>
                  <a:cubicBezTo>
                    <a:pt x="2592" y="2177"/>
                    <a:pt x="1390" y="425"/>
                    <a:pt x="1390" y="425"/>
                  </a:cubicBezTo>
                  <a:cubicBezTo>
                    <a:pt x="1390" y="425"/>
                    <a:pt x="1244" y="138"/>
                    <a:pt x="1051" y="138"/>
                  </a:cubicBezTo>
                  <a:cubicBezTo>
                    <a:pt x="1019" y="138"/>
                    <a:pt x="986" y="145"/>
                    <a:pt x="952" y="163"/>
                  </a:cubicBezTo>
                  <a:cubicBezTo>
                    <a:pt x="525" y="399"/>
                    <a:pt x="1961" y="2313"/>
                    <a:pt x="2102" y="2493"/>
                  </a:cubicBezTo>
                  <a:cubicBezTo>
                    <a:pt x="2157" y="2566"/>
                    <a:pt x="2134" y="2613"/>
                    <a:pt x="2086" y="2613"/>
                  </a:cubicBezTo>
                  <a:cubicBezTo>
                    <a:pt x="2051" y="2613"/>
                    <a:pt x="2002" y="2587"/>
                    <a:pt x="1961" y="2527"/>
                  </a:cubicBezTo>
                  <a:cubicBezTo>
                    <a:pt x="1868" y="2392"/>
                    <a:pt x="847" y="949"/>
                    <a:pt x="474" y="949"/>
                  </a:cubicBezTo>
                  <a:cubicBezTo>
                    <a:pt x="450" y="949"/>
                    <a:pt x="428" y="955"/>
                    <a:pt x="410" y="968"/>
                  </a:cubicBezTo>
                  <a:cubicBezTo>
                    <a:pt x="96" y="1186"/>
                    <a:pt x="1372" y="2523"/>
                    <a:pt x="1542" y="2925"/>
                  </a:cubicBezTo>
                  <a:cubicBezTo>
                    <a:pt x="1565" y="2980"/>
                    <a:pt x="1568" y="3004"/>
                    <a:pt x="1554" y="3004"/>
                  </a:cubicBezTo>
                  <a:cubicBezTo>
                    <a:pt x="1457" y="3004"/>
                    <a:pt x="588" y="1906"/>
                    <a:pt x="254" y="1906"/>
                  </a:cubicBezTo>
                  <a:cubicBezTo>
                    <a:pt x="232" y="1906"/>
                    <a:pt x="213" y="1910"/>
                    <a:pt x="196" y="1920"/>
                  </a:cubicBezTo>
                  <a:cubicBezTo>
                    <a:pt x="79" y="1990"/>
                    <a:pt x="0" y="2055"/>
                    <a:pt x="743" y="2934"/>
                  </a:cubicBezTo>
                  <a:cubicBezTo>
                    <a:pt x="1210" y="3493"/>
                    <a:pt x="2334" y="4512"/>
                    <a:pt x="3115" y="5206"/>
                  </a:cubicBezTo>
                  <a:cubicBezTo>
                    <a:pt x="4637" y="7013"/>
                    <a:pt x="9797" y="12917"/>
                    <a:pt x="12403" y="12917"/>
                  </a:cubicBezTo>
                  <a:cubicBezTo>
                    <a:pt x="12476" y="12917"/>
                    <a:pt x="12547" y="12912"/>
                    <a:pt x="12617" y="12902"/>
                  </a:cubicBezTo>
                  <a:cubicBezTo>
                    <a:pt x="13171" y="12828"/>
                    <a:pt x="13687" y="12562"/>
                    <a:pt x="14006" y="12037"/>
                  </a:cubicBezTo>
                  <a:cubicBezTo>
                    <a:pt x="14736" y="10839"/>
                    <a:pt x="15287" y="9873"/>
                    <a:pt x="15727" y="8715"/>
                  </a:cubicBezTo>
                  <a:lnTo>
                    <a:pt x="11677" y="7339"/>
                  </a:lnTo>
                  <a:cubicBezTo>
                    <a:pt x="11537" y="7785"/>
                    <a:pt x="11419" y="8069"/>
                    <a:pt x="11279" y="8221"/>
                  </a:cubicBezTo>
                  <a:cubicBezTo>
                    <a:pt x="11244" y="8260"/>
                    <a:pt x="11195" y="8278"/>
                    <a:pt x="11132" y="8278"/>
                  </a:cubicBezTo>
                  <a:cubicBezTo>
                    <a:pt x="10057" y="8278"/>
                    <a:pt x="5139" y="2934"/>
                    <a:pt x="5139" y="2934"/>
                  </a:cubicBezTo>
                  <a:cubicBezTo>
                    <a:pt x="5108" y="2724"/>
                    <a:pt x="5051" y="1972"/>
                    <a:pt x="5095" y="1767"/>
                  </a:cubicBezTo>
                  <a:cubicBezTo>
                    <a:pt x="5148" y="1518"/>
                    <a:pt x="5231" y="1190"/>
                    <a:pt x="5331" y="1024"/>
                  </a:cubicBezTo>
                  <a:cubicBezTo>
                    <a:pt x="5441" y="850"/>
                    <a:pt x="5315" y="637"/>
                    <a:pt x="5148" y="637"/>
                  </a:cubicBezTo>
                  <a:cubicBezTo>
                    <a:pt x="5123" y="637"/>
                    <a:pt x="5096" y="642"/>
                    <a:pt x="5069" y="653"/>
                  </a:cubicBezTo>
                  <a:cubicBezTo>
                    <a:pt x="4868" y="736"/>
                    <a:pt x="4510" y="1291"/>
                    <a:pt x="4418" y="2055"/>
                  </a:cubicBezTo>
                  <a:cubicBezTo>
                    <a:pt x="4393" y="2264"/>
                    <a:pt x="4314" y="2345"/>
                    <a:pt x="4208" y="2345"/>
                  </a:cubicBezTo>
                  <a:cubicBezTo>
                    <a:pt x="3925" y="2345"/>
                    <a:pt x="3448" y="1770"/>
                    <a:pt x="3272" y="1500"/>
                  </a:cubicBezTo>
                  <a:cubicBezTo>
                    <a:pt x="3028" y="1133"/>
                    <a:pt x="2189" y="20"/>
                    <a:pt x="2014" y="2"/>
                  </a:cubicBezTo>
                  <a:cubicBezTo>
                    <a:pt x="2005" y="1"/>
                    <a:pt x="1997" y="1"/>
                    <a:pt x="1989"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1000"/>
                                        <p:tgtEl>
                                          <p:spTgt spid="5">
                                            <p:txEl>
                                              <p:pRg st="1" end="1"/>
                                            </p:txEl>
                                          </p:spTgt>
                                        </p:tgtEl>
                                      </p:cBhvr>
                                    </p:animEffect>
                                    <p:anim calcmode="lin" valueType="num">
                                      <p:cBhvr>
                                        <p:cTn id="1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19" fill="hold">
                            <p:stCondLst>
                              <p:cond delay="1000"/>
                            </p:stCondLst>
                            <p:childTnLst>
                              <p:par>
                                <p:cTn id="20" presetID="37" presetClass="entr" presetSubtype="0"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5">
                                            <p:txEl>
                                              <p:pRg st="3" end="3"/>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xEl>
                                              <p:pRg st="3" end="3"/>
                                            </p:txEl>
                                          </p:spTgt>
                                        </p:tgtEl>
                                        <p:attrNameLst>
                                          <p:attrName>ppt_y</p:attrName>
                                        </p:attrNameLst>
                                      </p:cBhvr>
                                      <p:tavLst>
                                        <p:tav tm="0">
                                          <p:val>
                                            <p:strVal val="#ppt_y-.03"/>
                                          </p:val>
                                        </p:tav>
                                        <p:tav tm="100000">
                                          <p:val>
                                            <p:strVal val="#ppt_y"/>
                                          </p:val>
                                        </p:tav>
                                      </p:tavLst>
                                    </p:anim>
                                  </p:childTnLst>
                                </p:cTn>
                              </p:par>
                            </p:childTnLst>
                          </p:cTn>
                        </p:par>
                        <p:par>
                          <p:cTn id="26" fill="hold">
                            <p:stCondLst>
                              <p:cond delay="2000"/>
                            </p:stCondLst>
                            <p:childTnLst>
                              <p:par>
                                <p:cTn id="27" presetID="37" presetClass="entr" presetSubtype="0"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5">
                                            <p:txEl>
                                              <p:pRg st="4" end="4"/>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5">
                                            <p:txEl>
                                              <p:pRg st="4" end="4"/>
                                            </p:txEl>
                                          </p:spTgt>
                                        </p:tgtEl>
                                        <p:attrNameLst>
                                          <p:attrName>ppt_y</p:attrName>
                                        </p:attrNameLst>
                                      </p:cBhvr>
                                      <p:tavLst>
                                        <p:tav tm="0">
                                          <p:val>
                                            <p:strVal val="#ppt_y-.03"/>
                                          </p:val>
                                        </p:tav>
                                        <p:tav tm="100000">
                                          <p:val>
                                            <p:strVal val="#ppt_y"/>
                                          </p:val>
                                        </p:tav>
                                      </p:tavLst>
                                    </p:anim>
                                  </p:childTnLst>
                                </p:cTn>
                              </p:par>
                            </p:childTnLst>
                          </p:cTn>
                        </p:par>
                        <p:par>
                          <p:cTn id="33" fill="hold">
                            <p:stCondLst>
                              <p:cond delay="3000"/>
                            </p:stCondLst>
                            <p:childTnLst>
                              <p:par>
                                <p:cTn id="34" presetID="37" presetClass="entr" presetSubtype="0" fill="hold" nodeType="after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fade">
                                      <p:cBhvr>
                                        <p:cTn id="36" dur="1000"/>
                                        <p:tgtEl>
                                          <p:spTgt spid="5">
                                            <p:txEl>
                                              <p:pRg st="2" end="2"/>
                                            </p:txEl>
                                          </p:spTgt>
                                        </p:tgtEl>
                                      </p:cBhvr>
                                    </p:animEffect>
                                    <p:anim calcmode="lin" valueType="num">
                                      <p:cBhvr>
                                        <p:cTn id="3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8"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430;p28"/>
          <p:cNvSpPr/>
          <p:nvPr/>
        </p:nvSpPr>
        <p:spPr>
          <a:xfrm>
            <a:off x="3518340" y="4274720"/>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430;p28"/>
          <p:cNvSpPr/>
          <p:nvPr/>
        </p:nvSpPr>
        <p:spPr>
          <a:xfrm>
            <a:off x="63780" y="4314380"/>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430;p28"/>
          <p:cNvSpPr/>
          <p:nvPr/>
        </p:nvSpPr>
        <p:spPr>
          <a:xfrm>
            <a:off x="3031349" y="3291638"/>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430;p28"/>
          <p:cNvSpPr/>
          <p:nvPr/>
        </p:nvSpPr>
        <p:spPr>
          <a:xfrm>
            <a:off x="13018" y="3137354"/>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430;p28"/>
          <p:cNvSpPr/>
          <p:nvPr/>
        </p:nvSpPr>
        <p:spPr>
          <a:xfrm>
            <a:off x="2952444" y="2404732"/>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430;p28"/>
          <p:cNvSpPr/>
          <p:nvPr/>
        </p:nvSpPr>
        <p:spPr>
          <a:xfrm>
            <a:off x="269473" y="2225710"/>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430;p28"/>
          <p:cNvSpPr/>
          <p:nvPr/>
        </p:nvSpPr>
        <p:spPr>
          <a:xfrm>
            <a:off x="2910840" y="1520757"/>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430;p28"/>
          <p:cNvSpPr/>
          <p:nvPr/>
        </p:nvSpPr>
        <p:spPr>
          <a:xfrm>
            <a:off x="184292" y="1319721"/>
            <a:ext cx="607500" cy="6129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 name="Title 1"/>
          <p:cNvSpPr txBox="1"/>
          <p:nvPr/>
        </p:nvSpPr>
        <p:spPr>
          <a:xfrm>
            <a:off x="355710" y="469274"/>
            <a:ext cx="3150253" cy="4737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latin typeface="Staatliches" pitchFamily="2" charset="0"/>
              </a:rPr>
              <a:t>Contents</a:t>
            </a:r>
            <a:endParaRPr lang="en-IN" b="1">
              <a:latin typeface="Staatliches" pitchFamily="2" charset="0"/>
            </a:endParaRPr>
          </a:p>
        </p:txBody>
      </p:sp>
      <p:sp>
        <p:nvSpPr>
          <p:cNvPr id="5" name="Subtitle 2"/>
          <p:cNvSpPr txBox="1"/>
          <p:nvPr/>
        </p:nvSpPr>
        <p:spPr>
          <a:xfrm>
            <a:off x="848070" y="606441"/>
            <a:ext cx="8986810" cy="5967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endParaRPr lang="en-IN"/>
          </a:p>
        </p:txBody>
      </p:sp>
      <p:sp>
        <p:nvSpPr>
          <p:cNvPr id="6" name="Google Shape;140;p26"/>
          <p:cNvSpPr/>
          <p:nvPr/>
        </p:nvSpPr>
        <p:spPr>
          <a:xfrm>
            <a:off x="7374405" y="200251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41;p26"/>
          <p:cNvGrpSpPr/>
          <p:nvPr/>
        </p:nvGrpSpPr>
        <p:grpSpPr>
          <a:xfrm>
            <a:off x="7286054" y="1740410"/>
            <a:ext cx="3029365" cy="2547136"/>
            <a:chOff x="4741999" y="986350"/>
            <a:chExt cx="3029365" cy="2547136"/>
          </a:xfrm>
        </p:grpSpPr>
        <p:sp>
          <p:nvSpPr>
            <p:cNvPr id="8"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57;p26"/>
          <p:cNvSpPr/>
          <p:nvPr/>
        </p:nvSpPr>
        <p:spPr>
          <a:xfrm>
            <a:off x="8306305" y="200387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58;p26"/>
          <p:cNvGrpSpPr/>
          <p:nvPr/>
        </p:nvGrpSpPr>
        <p:grpSpPr>
          <a:xfrm>
            <a:off x="5867973" y="3316800"/>
            <a:ext cx="1286978" cy="391497"/>
            <a:chOff x="3551493" y="2562740"/>
            <a:chExt cx="1286978" cy="391497"/>
          </a:xfrm>
        </p:grpSpPr>
        <p:sp>
          <p:nvSpPr>
            <p:cNvPr id="25"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67;p26"/>
          <p:cNvGrpSpPr/>
          <p:nvPr/>
        </p:nvGrpSpPr>
        <p:grpSpPr>
          <a:xfrm>
            <a:off x="8081913" y="4593345"/>
            <a:ext cx="203088" cy="412126"/>
            <a:chOff x="7764635" y="2404362"/>
            <a:chExt cx="353565" cy="717489"/>
          </a:xfrm>
        </p:grpSpPr>
        <p:sp>
          <p:nvSpPr>
            <p:cNvPr id="32"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70;p26"/>
          <p:cNvSpPr/>
          <p:nvPr/>
        </p:nvSpPr>
        <p:spPr>
          <a:xfrm>
            <a:off x="6894336" y="157763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1;p26"/>
          <p:cNvSpPr/>
          <p:nvPr/>
        </p:nvSpPr>
        <p:spPr>
          <a:xfrm>
            <a:off x="6754034" y="192141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172;p26"/>
          <p:cNvGrpSpPr/>
          <p:nvPr/>
        </p:nvGrpSpPr>
        <p:grpSpPr>
          <a:xfrm>
            <a:off x="10388172" y="3994223"/>
            <a:ext cx="777728" cy="1334382"/>
            <a:chOff x="7825967" y="3240163"/>
            <a:chExt cx="777728" cy="1334382"/>
          </a:xfrm>
        </p:grpSpPr>
        <p:sp>
          <p:nvSpPr>
            <p:cNvPr id="37"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179;p26"/>
          <p:cNvSpPr/>
          <p:nvPr/>
        </p:nvSpPr>
        <p:spPr>
          <a:xfrm>
            <a:off x="5820355" y="531125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7;p26"/>
          <p:cNvSpPr/>
          <p:nvPr/>
        </p:nvSpPr>
        <p:spPr>
          <a:xfrm>
            <a:off x="8558173" y="261638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8;p26"/>
          <p:cNvSpPr/>
          <p:nvPr/>
        </p:nvSpPr>
        <p:spPr>
          <a:xfrm>
            <a:off x="9422447" y="294498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9;p26"/>
          <p:cNvSpPr/>
          <p:nvPr/>
        </p:nvSpPr>
        <p:spPr>
          <a:xfrm>
            <a:off x="9265255" y="450831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0;p26"/>
          <p:cNvSpPr/>
          <p:nvPr/>
        </p:nvSpPr>
        <p:spPr>
          <a:xfrm>
            <a:off x="9505672" y="450831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1;p26"/>
          <p:cNvSpPr/>
          <p:nvPr/>
        </p:nvSpPr>
        <p:spPr>
          <a:xfrm>
            <a:off x="9746265" y="450831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2;p26"/>
          <p:cNvSpPr/>
          <p:nvPr/>
        </p:nvSpPr>
        <p:spPr>
          <a:xfrm>
            <a:off x="9986902" y="450831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3;p26"/>
          <p:cNvSpPr/>
          <p:nvPr/>
        </p:nvSpPr>
        <p:spPr>
          <a:xfrm>
            <a:off x="9419552" y="378039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5;p26"/>
          <p:cNvSpPr/>
          <p:nvPr/>
        </p:nvSpPr>
        <p:spPr>
          <a:xfrm>
            <a:off x="9705069" y="372897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225;p26"/>
          <p:cNvGrpSpPr/>
          <p:nvPr/>
        </p:nvGrpSpPr>
        <p:grpSpPr>
          <a:xfrm>
            <a:off x="8510397" y="2079163"/>
            <a:ext cx="906007" cy="136663"/>
            <a:chOff x="5966342" y="1378202"/>
            <a:chExt cx="906007" cy="136663"/>
          </a:xfrm>
        </p:grpSpPr>
        <p:sp>
          <p:nvSpPr>
            <p:cNvPr id="53"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252;p26"/>
          <p:cNvGrpSpPr/>
          <p:nvPr/>
        </p:nvGrpSpPr>
        <p:grpSpPr>
          <a:xfrm flipH="1">
            <a:off x="8732087" y="2531114"/>
            <a:ext cx="1520787" cy="2773390"/>
            <a:chOff x="-823767" y="1667843"/>
            <a:chExt cx="1580203" cy="2881743"/>
          </a:xfrm>
        </p:grpSpPr>
        <p:sp>
          <p:nvSpPr>
            <p:cNvPr id="58"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403;p26"/>
          <p:cNvGrpSpPr/>
          <p:nvPr/>
        </p:nvGrpSpPr>
        <p:grpSpPr>
          <a:xfrm>
            <a:off x="6705688" y="3814876"/>
            <a:ext cx="1579322" cy="671293"/>
            <a:chOff x="4161633" y="3060816"/>
            <a:chExt cx="1579322" cy="671293"/>
          </a:xfrm>
        </p:grpSpPr>
        <p:sp>
          <p:nvSpPr>
            <p:cNvPr id="209"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411;p26"/>
          <p:cNvSpPr/>
          <p:nvPr/>
        </p:nvSpPr>
        <p:spPr>
          <a:xfrm rot="16200000">
            <a:off x="9567730" y="272838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12;p26"/>
          <p:cNvSpPr/>
          <p:nvPr/>
        </p:nvSpPr>
        <p:spPr>
          <a:xfrm>
            <a:off x="8110598" y="292366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13;p26"/>
          <p:cNvSpPr/>
          <p:nvPr/>
        </p:nvSpPr>
        <p:spPr>
          <a:xfrm>
            <a:off x="9938873" y="261638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14;p26"/>
          <p:cNvSpPr/>
          <p:nvPr/>
        </p:nvSpPr>
        <p:spPr>
          <a:xfrm>
            <a:off x="6639278" y="389531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15;p26"/>
          <p:cNvSpPr/>
          <p:nvPr/>
        </p:nvSpPr>
        <p:spPr>
          <a:xfrm>
            <a:off x="6020373" y="351252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16;p26"/>
          <p:cNvSpPr/>
          <p:nvPr/>
        </p:nvSpPr>
        <p:spPr>
          <a:xfrm>
            <a:off x="8268373" y="197340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TextBox 230"/>
          <p:cNvSpPr txBox="1"/>
          <p:nvPr/>
        </p:nvSpPr>
        <p:spPr>
          <a:xfrm>
            <a:off x="3109652" y="1582229"/>
            <a:ext cx="6096000" cy="557589"/>
          </a:xfrm>
          <a:prstGeom prst="rect">
            <a:avLst/>
          </a:prstGeom>
          <a:noFill/>
        </p:spPr>
        <p:txBody>
          <a:bodyPr wrap="square">
            <a:spAutoFit/>
          </a:bodyPr>
          <a:lstStyle/>
          <a:p>
            <a:pPr marL="0" indent="0">
              <a:lnSpc>
                <a:spcPct val="200000"/>
              </a:lnSpc>
              <a:buNone/>
            </a:pPr>
            <a:r>
              <a:rPr lang="en-GB">
                <a:latin typeface="Century" panose="02040604050505020304" pitchFamily="18" charset="0"/>
              </a:rPr>
              <a:t>Problem statement</a:t>
            </a:r>
          </a:p>
        </p:txBody>
      </p:sp>
      <p:sp>
        <p:nvSpPr>
          <p:cNvPr id="233" name="TextBox 232"/>
          <p:cNvSpPr txBox="1"/>
          <p:nvPr/>
        </p:nvSpPr>
        <p:spPr>
          <a:xfrm>
            <a:off x="436742" y="2194198"/>
            <a:ext cx="2571834" cy="557589"/>
          </a:xfrm>
          <a:prstGeom prst="rect">
            <a:avLst/>
          </a:prstGeom>
          <a:noFill/>
        </p:spPr>
        <p:txBody>
          <a:bodyPr wrap="square">
            <a:spAutoFit/>
          </a:bodyPr>
          <a:lstStyle/>
          <a:p>
            <a:pPr marL="0" indent="0">
              <a:lnSpc>
                <a:spcPct val="200000"/>
              </a:lnSpc>
              <a:buNone/>
            </a:pPr>
            <a:r>
              <a:rPr lang="en-GB" dirty="0">
                <a:latin typeface="Century" panose="02040604050505020304" pitchFamily="18" charset="0"/>
              </a:rPr>
              <a:t>Objectives</a:t>
            </a:r>
          </a:p>
        </p:txBody>
      </p:sp>
      <p:sp>
        <p:nvSpPr>
          <p:cNvPr id="235" name="TextBox 234"/>
          <p:cNvSpPr txBox="1"/>
          <p:nvPr/>
        </p:nvSpPr>
        <p:spPr>
          <a:xfrm>
            <a:off x="233211" y="3131699"/>
            <a:ext cx="2496147" cy="557589"/>
          </a:xfrm>
          <a:prstGeom prst="rect">
            <a:avLst/>
          </a:prstGeom>
          <a:noFill/>
        </p:spPr>
        <p:txBody>
          <a:bodyPr wrap="square">
            <a:spAutoFit/>
          </a:bodyPr>
          <a:lstStyle/>
          <a:p>
            <a:pPr marL="0" indent="0">
              <a:lnSpc>
                <a:spcPct val="200000"/>
              </a:lnSpc>
              <a:buNone/>
            </a:pPr>
            <a:r>
              <a:rPr lang="en-GB">
                <a:latin typeface="Century" panose="02040604050505020304" pitchFamily="18" charset="0"/>
              </a:rPr>
              <a:t>Literature review</a:t>
            </a:r>
          </a:p>
        </p:txBody>
      </p:sp>
      <p:sp>
        <p:nvSpPr>
          <p:cNvPr id="239" name="TextBox 238"/>
          <p:cNvSpPr txBox="1"/>
          <p:nvPr/>
        </p:nvSpPr>
        <p:spPr>
          <a:xfrm>
            <a:off x="3104508" y="3158919"/>
            <a:ext cx="2707721" cy="557589"/>
          </a:xfrm>
          <a:prstGeom prst="rect">
            <a:avLst/>
          </a:prstGeom>
          <a:noFill/>
        </p:spPr>
        <p:txBody>
          <a:bodyPr wrap="square">
            <a:spAutoFit/>
          </a:bodyPr>
          <a:lstStyle/>
          <a:p>
            <a:pPr marL="0" indent="0">
              <a:lnSpc>
                <a:spcPct val="200000"/>
              </a:lnSpc>
              <a:buNone/>
            </a:pPr>
            <a:r>
              <a:rPr lang="en-GB">
                <a:latin typeface="Century" panose="02040604050505020304" pitchFamily="18" charset="0"/>
              </a:rPr>
              <a:t>Work done</a:t>
            </a:r>
          </a:p>
        </p:txBody>
      </p:sp>
      <p:sp>
        <p:nvSpPr>
          <p:cNvPr id="243" name="TextBox 242"/>
          <p:cNvSpPr txBox="1"/>
          <p:nvPr/>
        </p:nvSpPr>
        <p:spPr>
          <a:xfrm>
            <a:off x="3777232" y="4281752"/>
            <a:ext cx="1672723" cy="646331"/>
          </a:xfrm>
          <a:prstGeom prst="rect">
            <a:avLst/>
          </a:prstGeom>
          <a:noFill/>
        </p:spPr>
        <p:txBody>
          <a:bodyPr wrap="square">
            <a:spAutoFit/>
          </a:bodyPr>
          <a:lstStyle/>
          <a:p>
            <a:pPr marL="0" indent="0">
              <a:lnSpc>
                <a:spcPct val="200000"/>
              </a:lnSpc>
              <a:buNone/>
            </a:pPr>
            <a:r>
              <a:rPr lang="en-GB">
                <a:latin typeface="Century" panose="02040604050505020304" pitchFamily="18" charset="0"/>
              </a:rPr>
              <a:t>References</a:t>
            </a:r>
          </a:p>
        </p:txBody>
      </p:sp>
      <p:sp>
        <p:nvSpPr>
          <p:cNvPr id="247" name="TextBox 246"/>
          <p:cNvSpPr txBox="1"/>
          <p:nvPr/>
        </p:nvSpPr>
        <p:spPr>
          <a:xfrm>
            <a:off x="427433" y="1363209"/>
            <a:ext cx="1704306" cy="564247"/>
          </a:xfrm>
          <a:prstGeom prst="rect">
            <a:avLst/>
          </a:prstGeom>
          <a:noFill/>
        </p:spPr>
        <p:txBody>
          <a:bodyPr wrap="square">
            <a:spAutoFit/>
          </a:bodyPr>
          <a:lstStyle/>
          <a:p>
            <a:pPr marL="0" indent="0">
              <a:lnSpc>
                <a:spcPct val="200000"/>
              </a:lnSpc>
              <a:buNone/>
            </a:pPr>
            <a:r>
              <a:rPr lang="en-GB" dirty="0">
                <a:latin typeface="Century" panose="02040604050505020304" pitchFamily="18" charset="0"/>
              </a:rPr>
              <a:t>Introduction</a:t>
            </a:r>
          </a:p>
        </p:txBody>
      </p:sp>
      <p:sp>
        <p:nvSpPr>
          <p:cNvPr id="238" name="TextBox 237">
            <a:extLst>
              <a:ext uri="{FF2B5EF4-FFF2-40B4-BE49-F238E27FC236}">
                <a16:creationId xmlns:a16="http://schemas.microsoft.com/office/drawing/2014/main" id="{CA4A167C-B476-8D84-B0AD-5B7F04618F56}"/>
              </a:ext>
            </a:extLst>
          </p:cNvPr>
          <p:cNvSpPr txBox="1"/>
          <p:nvPr/>
        </p:nvSpPr>
        <p:spPr>
          <a:xfrm>
            <a:off x="427433" y="4280225"/>
            <a:ext cx="1672723" cy="557589"/>
          </a:xfrm>
          <a:prstGeom prst="rect">
            <a:avLst/>
          </a:prstGeom>
          <a:noFill/>
        </p:spPr>
        <p:txBody>
          <a:bodyPr wrap="square">
            <a:spAutoFit/>
          </a:bodyPr>
          <a:lstStyle/>
          <a:p>
            <a:pPr marL="0" indent="0">
              <a:lnSpc>
                <a:spcPct val="200000"/>
              </a:lnSpc>
              <a:buNone/>
            </a:pPr>
            <a:r>
              <a:rPr lang="en-GB">
                <a:latin typeface="Century" panose="02040604050505020304" pitchFamily="18" charset="0"/>
              </a:rPr>
              <a:t>Conclusion</a:t>
            </a:r>
          </a:p>
        </p:txBody>
      </p:sp>
      <p:sp>
        <p:nvSpPr>
          <p:cNvPr id="236" name="TextBox 235">
            <a:extLst>
              <a:ext uri="{FF2B5EF4-FFF2-40B4-BE49-F238E27FC236}">
                <a16:creationId xmlns:a16="http://schemas.microsoft.com/office/drawing/2014/main" id="{3532A18F-25F4-7DC5-CDC7-955F94383729}"/>
              </a:ext>
            </a:extLst>
          </p:cNvPr>
          <p:cNvSpPr txBox="1"/>
          <p:nvPr/>
        </p:nvSpPr>
        <p:spPr>
          <a:xfrm>
            <a:off x="3151770" y="2280001"/>
            <a:ext cx="2699475" cy="557589"/>
          </a:xfrm>
          <a:prstGeom prst="rect">
            <a:avLst/>
          </a:prstGeom>
          <a:noFill/>
        </p:spPr>
        <p:txBody>
          <a:bodyPr wrap="square">
            <a:spAutoFit/>
          </a:bodyPr>
          <a:lstStyle/>
          <a:p>
            <a:pPr marL="0" indent="0">
              <a:lnSpc>
                <a:spcPct val="200000"/>
              </a:lnSpc>
              <a:buNone/>
            </a:pPr>
            <a:r>
              <a:rPr lang="en-GB">
                <a:latin typeface="Century" panose="02040604050505020304" pitchFamily="18" charset="0"/>
              </a:rPr>
              <a:t>Methodology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2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517;p29"/>
          <p:cNvGrpSpPr/>
          <p:nvPr/>
        </p:nvGrpSpPr>
        <p:grpSpPr>
          <a:xfrm>
            <a:off x="7707814" y="5407690"/>
            <a:ext cx="1971652" cy="1261283"/>
            <a:chOff x="4857224" y="3518946"/>
            <a:chExt cx="2371910" cy="1507092"/>
          </a:xfrm>
        </p:grpSpPr>
        <p:sp>
          <p:nvSpPr>
            <p:cNvPr id="10"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526;p29"/>
          <p:cNvSpPr/>
          <p:nvPr/>
        </p:nvSpPr>
        <p:spPr>
          <a:xfrm flipH="1">
            <a:off x="10666257" y="6815577"/>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527;p29"/>
          <p:cNvGrpSpPr/>
          <p:nvPr/>
        </p:nvGrpSpPr>
        <p:grpSpPr>
          <a:xfrm>
            <a:off x="7545992" y="6618177"/>
            <a:ext cx="4600713" cy="150450"/>
            <a:chOff x="0" y="4397412"/>
            <a:chExt cx="4600713" cy="150450"/>
          </a:xfrm>
        </p:grpSpPr>
        <p:sp>
          <p:nvSpPr>
            <p:cNvPr id="20"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538;p29"/>
          <p:cNvGrpSpPr/>
          <p:nvPr/>
        </p:nvGrpSpPr>
        <p:grpSpPr>
          <a:xfrm>
            <a:off x="10723485" y="3701960"/>
            <a:ext cx="1333531" cy="2916217"/>
            <a:chOff x="7352169" y="1792626"/>
            <a:chExt cx="1333531" cy="2916217"/>
          </a:xfrm>
        </p:grpSpPr>
        <p:grpSp>
          <p:nvGrpSpPr>
            <p:cNvPr id="31" name="Google Shape;539;p29"/>
            <p:cNvGrpSpPr/>
            <p:nvPr/>
          </p:nvGrpSpPr>
          <p:grpSpPr>
            <a:xfrm>
              <a:off x="7352169" y="1792626"/>
              <a:ext cx="1333531" cy="2916217"/>
              <a:chOff x="7352169" y="1999451"/>
              <a:chExt cx="1333531" cy="2916217"/>
            </a:xfrm>
          </p:grpSpPr>
          <p:grpSp>
            <p:nvGrpSpPr>
              <p:cNvPr id="33" name="Google Shape;540;p29"/>
              <p:cNvGrpSpPr/>
              <p:nvPr/>
            </p:nvGrpSpPr>
            <p:grpSpPr>
              <a:xfrm>
                <a:off x="7788625" y="4788743"/>
                <a:ext cx="623190" cy="126925"/>
                <a:chOff x="7605347" y="4840573"/>
                <a:chExt cx="925164" cy="188427"/>
              </a:xfrm>
            </p:grpSpPr>
            <p:sp>
              <p:nvSpPr>
                <p:cNvPr id="76"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Rectangle 136"/>
          <p:cNvSpPr/>
          <p:nvPr/>
        </p:nvSpPr>
        <p:spPr>
          <a:xfrm>
            <a:off x="1457481" y="1048593"/>
            <a:ext cx="9195216" cy="4520923"/>
          </a:xfrm>
          <a:prstGeom prst="rect">
            <a:avLst/>
          </a:prstGeom>
          <a:solidFill>
            <a:srgbClr val="FFD96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p:cNvSpPr/>
          <p:nvPr/>
        </p:nvSpPr>
        <p:spPr>
          <a:xfrm>
            <a:off x="1294555" y="754129"/>
            <a:ext cx="9195216" cy="4520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Google Shape;516;p29"/>
          <p:cNvSpPr txBox="1"/>
          <p:nvPr/>
        </p:nvSpPr>
        <p:spPr>
          <a:xfrm>
            <a:off x="2485028" y="1406544"/>
            <a:ext cx="5708591" cy="470581"/>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a:latin typeface="Staatliches" pitchFamily="2" charset="0"/>
              </a:rPr>
              <a:t>INTRODUCTION</a:t>
            </a:r>
          </a:p>
        </p:txBody>
      </p:sp>
      <p:sp>
        <p:nvSpPr>
          <p:cNvPr id="140" name="Content Placeholder 2"/>
          <p:cNvSpPr>
            <a:spLocks noGrp="1"/>
          </p:cNvSpPr>
          <p:nvPr>
            <p:ph idx="1"/>
          </p:nvPr>
        </p:nvSpPr>
        <p:spPr>
          <a:xfrm>
            <a:off x="1693662" y="2045650"/>
            <a:ext cx="8437154" cy="3880773"/>
          </a:xfrm>
        </p:spPr>
        <p:txBody>
          <a:bodyPr vert="horz" lIns="91440" tIns="45720" rIns="91440" bIns="45720" rtlCol="0" anchor="t">
            <a:normAutofit/>
          </a:bodyPr>
          <a:lstStyle/>
          <a:p>
            <a:pPr algn="just"/>
            <a:r>
              <a:rPr lang="en-US" sz="2000"/>
              <a:t>The devices are becoming more compact in the form of Bluetooth or wireless technologies.</a:t>
            </a:r>
            <a:endParaRPr lang="en-GB" sz="2000">
              <a:cs typeface="Calibri"/>
            </a:endParaRPr>
          </a:p>
          <a:p>
            <a:pPr algn="just"/>
            <a:r>
              <a:rPr lang="en-GB" sz="2000"/>
              <a:t>Uses hand gestures and fingertips for performing mouse functions</a:t>
            </a:r>
            <a:endParaRPr lang="en-GB" sz="2000">
              <a:cs typeface="Calibri"/>
            </a:endParaRPr>
          </a:p>
          <a:p>
            <a:pPr algn="just"/>
            <a:r>
              <a:rPr lang="en-US" sz="2000"/>
              <a:t>Hand gesture and fingertip detection by using computer vision.</a:t>
            </a:r>
            <a:endParaRPr lang="en-US" sz="2000">
              <a:cs typeface="Calibri"/>
            </a:endParaRPr>
          </a:p>
          <a:p>
            <a:pPr algn="just"/>
            <a:r>
              <a:rPr lang="en-GB" sz="2000"/>
              <a:t>By using a built-in-camera or web camera and perform the mouse cursor operations and scrolling functions and also move the cursor with it.</a:t>
            </a:r>
            <a:endParaRPr lang="en-GB" sz="2000">
              <a:cs typeface="Calibri"/>
            </a:endParaRPr>
          </a:p>
        </p:txBody>
      </p:sp>
      <p:pic>
        <p:nvPicPr>
          <p:cNvPr id="1026" name="Picture 2" descr="Hand Click Sticker by ISUExtension for iOS &amp; Android | GI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7974" y="126462"/>
            <a:ext cx="1182648" cy="1182648"/>
          </a:xfrm>
          <a:prstGeom prst="rect">
            <a:avLst/>
          </a:prstGeom>
          <a:noFill/>
          <a:extLst>
            <a:ext uri="{909E8E84-426E-40DD-AFC4-6F175D3DCCD1}">
              <a14:hiddenFill xmlns:a14="http://schemas.microsoft.com/office/drawing/2010/main">
                <a:solidFill>
                  <a:srgbClr val="FFFFFF"/>
                </a:solidFill>
              </a14:hiddenFill>
            </a:ext>
          </a:extLst>
        </p:spPr>
      </p:pic>
      <p:sp>
        <p:nvSpPr>
          <p:cNvPr id="127" name="Google Shape;516;p29"/>
          <p:cNvSpPr txBox="1"/>
          <p:nvPr/>
        </p:nvSpPr>
        <p:spPr>
          <a:xfrm>
            <a:off x="8607297" y="1296952"/>
            <a:ext cx="5708591" cy="470581"/>
          </a:xfrm>
          <a:prstGeom prst="rect">
            <a:avLst/>
          </a:prstGeom>
        </p:spPr>
        <p:txBody>
          <a:bodyPr spcFirstLastPara="1" vert="horz" wrap="square" lIns="91425" tIns="91425" rIns="91425" bIns="91425" rtlCol="0" anchor="b" anchorCtr="0">
            <a:noAutofit/>
            <a:scene3d>
              <a:camera prst="orthographicFront"/>
              <a:lightRig rig="soft" dir="t">
                <a:rot lat="0" lon="0" rev="15600000"/>
              </a:lightRig>
            </a:scene3d>
            <a:sp3d extrusionH="57150" prstMaterial="softEdge">
              <a:bevelT w="25400" h="38100"/>
            </a:sp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1800" b="1" err="1">
                <a:solidFill>
                  <a:schemeClr val="accent4"/>
                </a:solidFill>
                <a:latin typeface="Arial" panose="020B0604020202020204" pitchFamily="34" charset="0"/>
                <a:cs typeface="Arial" panose="020B0604020202020204" pitchFamily="34" charset="0"/>
              </a:rPr>
              <a:t>Hifi</a:t>
            </a:r>
            <a:r>
              <a:rPr lang="en-IN" sz="1800" b="1">
                <a:solidFill>
                  <a:schemeClr val="accent4"/>
                </a:solidFill>
                <a:latin typeface="Arial" panose="020B0604020202020204" pitchFamily="34" charset="0"/>
                <a:cs typeface="Arial" panose="020B0604020202020204" pitchFamily="34" charset="0"/>
              </a:rPr>
              <a:t> MOUSE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wipe(left)">
                                      <p:cBhvr>
                                        <p:cTn id="7" dur="5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wipe(left)">
                                      <p:cBhvr>
                                        <p:cTn id="12" dur="5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wipe(left)">
                                      <p:cBhvr>
                                        <p:cTn id="17" dur="500"/>
                                        <p:tgtEl>
                                          <p:spTgt spid="1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0">
                                            <p:txEl>
                                              <p:pRg st="3" end="3"/>
                                            </p:txEl>
                                          </p:spTgt>
                                        </p:tgtEl>
                                        <p:attrNameLst>
                                          <p:attrName>style.visibility</p:attrName>
                                        </p:attrNameLst>
                                      </p:cBhvr>
                                      <p:to>
                                        <p:strVal val="visible"/>
                                      </p:to>
                                    </p:set>
                                    <p:animEffect transition="in" filter="wipe(left)">
                                      <p:cBhvr>
                                        <p:cTn id="22" dur="500"/>
                                        <p:tgtEl>
                                          <p:spTgt spid="1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430;p28"/>
          <p:cNvSpPr/>
          <p:nvPr/>
        </p:nvSpPr>
        <p:spPr>
          <a:xfrm>
            <a:off x="5486307" y="843435"/>
            <a:ext cx="6781638" cy="445826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 name="Google Shape;682;p31"/>
          <p:cNvGrpSpPr/>
          <p:nvPr/>
        </p:nvGrpSpPr>
        <p:grpSpPr>
          <a:xfrm>
            <a:off x="470350" y="6125669"/>
            <a:ext cx="5106183" cy="166980"/>
            <a:chOff x="0" y="4397412"/>
            <a:chExt cx="4600713" cy="150450"/>
          </a:xfrm>
        </p:grpSpPr>
        <p:sp>
          <p:nvSpPr>
            <p:cNvPr id="5"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688;p31"/>
          <p:cNvGrpSpPr/>
          <p:nvPr/>
        </p:nvGrpSpPr>
        <p:grpSpPr>
          <a:xfrm>
            <a:off x="1151723" y="2855431"/>
            <a:ext cx="3420277" cy="3060536"/>
            <a:chOff x="5215723" y="1479118"/>
            <a:chExt cx="3081703" cy="2757573"/>
          </a:xfrm>
        </p:grpSpPr>
        <p:grpSp>
          <p:nvGrpSpPr>
            <p:cNvPr id="11" name="Google Shape;689;p31"/>
            <p:cNvGrpSpPr/>
            <p:nvPr/>
          </p:nvGrpSpPr>
          <p:grpSpPr>
            <a:xfrm>
              <a:off x="5215723" y="1707350"/>
              <a:ext cx="3081703" cy="2529341"/>
              <a:chOff x="5150194" y="1591500"/>
              <a:chExt cx="3081703" cy="2529341"/>
            </a:xfrm>
          </p:grpSpPr>
          <p:sp>
            <p:nvSpPr>
              <p:cNvPr id="18"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692;p31"/>
            <p:cNvGrpSpPr/>
            <p:nvPr/>
          </p:nvGrpSpPr>
          <p:grpSpPr>
            <a:xfrm>
              <a:off x="5723516" y="1479118"/>
              <a:ext cx="2288423" cy="1787926"/>
              <a:chOff x="5723516" y="1479118"/>
              <a:chExt cx="2288423" cy="1787926"/>
            </a:xfrm>
          </p:grpSpPr>
          <p:sp>
            <p:nvSpPr>
              <p:cNvPr id="13"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Google Shape;704;p31"/>
          <p:cNvSpPr/>
          <p:nvPr/>
        </p:nvSpPr>
        <p:spPr>
          <a:xfrm>
            <a:off x="606099" y="4929737"/>
            <a:ext cx="61727" cy="14218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5;p31"/>
          <p:cNvSpPr/>
          <p:nvPr/>
        </p:nvSpPr>
        <p:spPr>
          <a:xfrm>
            <a:off x="3988889" y="4841256"/>
            <a:ext cx="61727" cy="119660"/>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6;p31"/>
          <p:cNvSpPr/>
          <p:nvPr/>
        </p:nvSpPr>
        <p:spPr>
          <a:xfrm>
            <a:off x="606099" y="3886661"/>
            <a:ext cx="61727" cy="115051"/>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7;p31"/>
          <p:cNvSpPr/>
          <p:nvPr/>
        </p:nvSpPr>
        <p:spPr>
          <a:xfrm>
            <a:off x="3988889" y="4209244"/>
            <a:ext cx="61727" cy="144360"/>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708;p31"/>
          <p:cNvGrpSpPr/>
          <p:nvPr/>
        </p:nvGrpSpPr>
        <p:grpSpPr>
          <a:xfrm>
            <a:off x="1062558" y="3270710"/>
            <a:ext cx="3751806" cy="2567231"/>
            <a:chOff x="4710406" y="1815485"/>
            <a:chExt cx="3380414" cy="2313100"/>
          </a:xfrm>
        </p:grpSpPr>
        <p:sp>
          <p:nvSpPr>
            <p:cNvPr id="25" name="Google Shape;709;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10;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711;p31"/>
            <p:cNvGrpSpPr/>
            <p:nvPr/>
          </p:nvGrpSpPr>
          <p:grpSpPr>
            <a:xfrm>
              <a:off x="4710585" y="2281922"/>
              <a:ext cx="3380235" cy="1683652"/>
              <a:chOff x="4710585" y="2281922"/>
              <a:chExt cx="3380235" cy="1683652"/>
            </a:xfrm>
          </p:grpSpPr>
          <p:sp>
            <p:nvSpPr>
              <p:cNvPr id="28"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713;p31"/>
              <p:cNvGrpSpPr/>
              <p:nvPr/>
            </p:nvGrpSpPr>
            <p:grpSpPr>
              <a:xfrm>
                <a:off x="4710585" y="2281922"/>
                <a:ext cx="3380235" cy="634850"/>
                <a:chOff x="4672653" y="2281922"/>
                <a:chExt cx="3380235" cy="634850"/>
              </a:xfrm>
            </p:grpSpPr>
            <p:sp>
              <p:nvSpPr>
                <p:cNvPr id="42"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716;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7;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18;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19;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20;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21;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22;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23;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24;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25;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26;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27;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 name="Rectangle: Rounded Corners 95"/>
          <p:cNvSpPr/>
          <p:nvPr/>
        </p:nvSpPr>
        <p:spPr>
          <a:xfrm>
            <a:off x="1091959" y="3548070"/>
            <a:ext cx="3758746" cy="2117134"/>
          </a:xfrm>
          <a:prstGeom prst="roundRect">
            <a:avLst/>
          </a:prstGeom>
          <a:solidFill>
            <a:srgbClr val="F8F8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4" name="Google Shape;728;p31"/>
          <p:cNvGrpSpPr/>
          <p:nvPr/>
        </p:nvGrpSpPr>
        <p:grpSpPr>
          <a:xfrm>
            <a:off x="1198046" y="3625757"/>
            <a:ext cx="1170821" cy="2911890"/>
            <a:chOff x="5262046" y="2234728"/>
            <a:chExt cx="1054922" cy="2623643"/>
          </a:xfrm>
        </p:grpSpPr>
        <p:sp>
          <p:nvSpPr>
            <p:cNvPr id="45"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57;p31"/>
            <p:cNvGrpSpPr/>
            <p:nvPr/>
          </p:nvGrpSpPr>
          <p:grpSpPr>
            <a:xfrm>
              <a:off x="5932859" y="2488224"/>
              <a:ext cx="384109" cy="413192"/>
              <a:chOff x="5932859" y="2488224"/>
              <a:chExt cx="384109" cy="413192"/>
            </a:xfrm>
          </p:grpSpPr>
          <p:sp>
            <p:nvSpPr>
              <p:cNvPr id="86"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Title 1"/>
          <p:cNvSpPr>
            <a:spLocks noGrp="1"/>
          </p:cNvSpPr>
          <p:nvPr>
            <p:ph type="title"/>
          </p:nvPr>
        </p:nvSpPr>
        <p:spPr>
          <a:xfrm>
            <a:off x="416662" y="1444375"/>
            <a:ext cx="3751605" cy="769507"/>
          </a:xfrm>
        </p:spPr>
        <p:txBody>
          <a:bodyPr>
            <a:noAutofit/>
          </a:bodyPr>
          <a:lstStyle/>
          <a:p>
            <a:r>
              <a:rPr lang="en-GB" sz="3600">
                <a:latin typeface="Staatliches" pitchFamily="2" charset="0"/>
              </a:rPr>
              <a:t>Problem</a:t>
            </a:r>
            <a:r>
              <a:rPr lang="en-GB" sz="3600">
                <a:latin typeface="Century" panose="02040604050505020304" pitchFamily="18" charset="0"/>
              </a:rPr>
              <a:t> </a:t>
            </a:r>
            <a:r>
              <a:rPr lang="en-GB" sz="3600">
                <a:latin typeface="Staatliches" pitchFamily="2" charset="0"/>
              </a:rPr>
              <a:t>Statement</a:t>
            </a:r>
            <a:endParaRPr lang="en-IN" sz="3600">
              <a:latin typeface="Staatliches" pitchFamily="2" charset="0"/>
            </a:endParaRPr>
          </a:p>
        </p:txBody>
      </p:sp>
      <p:sp>
        <p:nvSpPr>
          <p:cNvPr id="98" name="Content Placeholder 2"/>
          <p:cNvSpPr>
            <a:spLocks noGrp="1"/>
          </p:cNvSpPr>
          <p:nvPr>
            <p:ph idx="1"/>
          </p:nvPr>
        </p:nvSpPr>
        <p:spPr>
          <a:xfrm>
            <a:off x="5931441" y="1657099"/>
            <a:ext cx="5629373" cy="4152936"/>
          </a:xfrm>
        </p:spPr>
        <p:txBody>
          <a:bodyPr vert="horz" lIns="91440" tIns="45720" rIns="91440" bIns="45720" rtlCol="0" anchor="t">
            <a:normAutofit/>
          </a:bodyPr>
          <a:lstStyle/>
          <a:p>
            <a:pPr algn="just"/>
            <a:r>
              <a:rPr lang="en-US" sz="1400">
                <a:latin typeface="Century"/>
              </a:rPr>
              <a:t>The AI virtual mouse system can be used to overcome the problem in the real world where there is no space to use a physical mouse.</a:t>
            </a:r>
            <a:endParaRPr lang="en-US" sz="2000">
              <a:latin typeface="Century"/>
            </a:endParaRPr>
          </a:p>
          <a:p>
            <a:pPr algn="just"/>
            <a:r>
              <a:rPr lang="en-US" sz="1400">
                <a:latin typeface="Century"/>
              </a:rPr>
              <a:t>As we have seen in the COVID-19 situation, it is not safe to use devices by touching them as it increases the spread of viruses.</a:t>
            </a:r>
          </a:p>
          <a:p>
            <a:pPr algn="just"/>
            <a:endParaRPr lang="en-US" sz="1400">
              <a:latin typeface="Century"/>
            </a:endParaRPr>
          </a:p>
          <a:p>
            <a:pPr algn="just"/>
            <a:r>
              <a:rPr lang="en-US" sz="1400">
                <a:latin typeface="Century"/>
              </a:rPr>
              <a:t>Since hand gestures and figure tip detection are used to control PC mouse functions by using a web-cam or built-in camera, an AI virtual mouse can be used to overcome these problems.</a:t>
            </a:r>
            <a:endParaRPr lang="en-IN" sz="1400">
              <a:latin typeface="Century"/>
            </a:endParaRPr>
          </a:p>
        </p:txBody>
      </p:sp>
      <p:sp>
        <p:nvSpPr>
          <p:cNvPr id="99" name="Title 1"/>
          <p:cNvSpPr txBox="1"/>
          <p:nvPr/>
        </p:nvSpPr>
        <p:spPr>
          <a:xfrm>
            <a:off x="3002232" y="2914515"/>
            <a:ext cx="5134360" cy="8190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1400"/>
          </a:p>
        </p:txBody>
      </p:sp>
      <p:sp>
        <p:nvSpPr>
          <p:cNvPr id="103" name="Rectangle 102"/>
          <p:cNvSpPr/>
          <p:nvPr/>
        </p:nvSpPr>
        <p:spPr>
          <a:xfrm>
            <a:off x="5281775" y="975488"/>
            <a:ext cx="6766292" cy="40964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wipe(left)">
                                      <p:cBhvr>
                                        <p:cTn id="7" dur="5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wipe(left)">
                                      <p:cBhvr>
                                        <p:cTn id="12" dur="5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
                                            <p:txEl>
                                              <p:pRg st="3" end="3"/>
                                            </p:txEl>
                                          </p:spTgt>
                                        </p:tgtEl>
                                        <p:attrNameLst>
                                          <p:attrName>style.visibility</p:attrName>
                                        </p:attrNameLst>
                                      </p:cBhvr>
                                      <p:to>
                                        <p:strVal val="visible"/>
                                      </p:to>
                                    </p:set>
                                    <p:animEffect transition="in" filter="wipe(left)">
                                      <p:cBhvr>
                                        <p:cTn id="17" dur="500"/>
                                        <p:tgtEl>
                                          <p:spTgt spid="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225" y="1228934"/>
            <a:ext cx="9482328" cy="4678089"/>
          </a:xfrm>
          <a:prstGeom prst="rect">
            <a:avLst/>
          </a:prstGeom>
          <a:solidFill>
            <a:srgbClr val="FFD96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p:cNvSpPr>
            <a:spLocks noGrp="1"/>
          </p:cNvSpPr>
          <p:nvPr>
            <p:ph type="title"/>
          </p:nvPr>
        </p:nvSpPr>
        <p:spPr>
          <a:xfrm>
            <a:off x="0" y="11859"/>
            <a:ext cx="8596668" cy="1320800"/>
          </a:xfrm>
        </p:spPr>
        <p:txBody>
          <a:bodyPr/>
          <a:lstStyle/>
          <a:p>
            <a:r>
              <a:rPr lang="en-GB">
                <a:latin typeface="Staatliches" pitchFamily="2" charset="0"/>
              </a:rPr>
              <a:t>Methodology</a:t>
            </a:r>
            <a:endParaRPr lang="en-IN">
              <a:latin typeface="Staatliches" pitchFamily="2" charset="0"/>
            </a:endParaRPr>
          </a:p>
        </p:txBody>
      </p:sp>
      <p:sp>
        <p:nvSpPr>
          <p:cNvPr id="6" name="Content Placeholder 2"/>
          <p:cNvSpPr>
            <a:spLocks noGrp="1"/>
          </p:cNvSpPr>
          <p:nvPr>
            <p:ph idx="1"/>
          </p:nvPr>
        </p:nvSpPr>
        <p:spPr>
          <a:xfrm>
            <a:off x="1837944" y="1228935"/>
            <a:ext cx="7086600" cy="3955714"/>
          </a:xfrm>
        </p:spPr>
        <p:txBody>
          <a:bodyPr vert="horz" lIns="91440" tIns="45720" rIns="91440" bIns="45720" rtlCol="0" anchor="t">
            <a:noAutofit/>
          </a:bodyPr>
          <a:lstStyle/>
          <a:p>
            <a:pPr algn="just"/>
            <a:r>
              <a:rPr lang="en-GB" sz="2000"/>
              <a:t>We have used VS Code for developing our projects.</a:t>
            </a:r>
          </a:p>
          <a:p>
            <a:pPr marL="0" indent="0" algn="just">
              <a:buNone/>
            </a:pPr>
            <a:endParaRPr lang="en-GB" sz="2000">
              <a:ea typeface="Calibri"/>
              <a:cs typeface="Calibri"/>
            </a:endParaRPr>
          </a:p>
          <a:p>
            <a:pPr algn="just"/>
            <a:r>
              <a:rPr lang="en-GB" sz="2000"/>
              <a:t>Different Modules are installed. It includes </a:t>
            </a:r>
          </a:p>
          <a:p>
            <a:pPr lvl="1" algn="just"/>
            <a:r>
              <a:rPr lang="en-GB" sz="1600" err="1"/>
              <a:t>OpenCV</a:t>
            </a:r>
            <a:endParaRPr lang="en-GB" sz="1600"/>
          </a:p>
          <a:p>
            <a:pPr lvl="1" algn="just"/>
            <a:r>
              <a:rPr lang="en-GB" sz="1600" err="1"/>
              <a:t>Mediapipe</a:t>
            </a:r>
            <a:endParaRPr lang="en-GB" sz="1600"/>
          </a:p>
          <a:p>
            <a:pPr lvl="1" algn="just"/>
            <a:r>
              <a:rPr lang="en-GB" sz="1600" err="1"/>
              <a:t>Autopy</a:t>
            </a:r>
            <a:endParaRPr lang="en-GB" sz="1600"/>
          </a:p>
          <a:p>
            <a:pPr lvl="1" algn="just"/>
            <a:r>
              <a:rPr lang="en-GB" sz="1600"/>
              <a:t>Time </a:t>
            </a:r>
          </a:p>
          <a:p>
            <a:pPr algn="just"/>
            <a:r>
              <a:rPr lang="en-GB" sz="2000">
                <a:cs typeface="Calibri"/>
              </a:rPr>
              <a:t>We have divided the given software system into 4 parts:</a:t>
            </a:r>
          </a:p>
          <a:p>
            <a:pPr lvl="1" algn="just"/>
            <a:r>
              <a:rPr lang="en-GB" sz="1600">
                <a:cs typeface="Calibri"/>
              </a:rPr>
              <a:t>Hand Tracking Module</a:t>
            </a:r>
          </a:p>
          <a:p>
            <a:pPr lvl="1" algn="just"/>
            <a:r>
              <a:rPr lang="en-GB" sz="1600">
                <a:cs typeface="Calibri"/>
              </a:rPr>
              <a:t>Mouse Control</a:t>
            </a:r>
          </a:p>
          <a:p>
            <a:pPr lvl="1" algn="just"/>
            <a:r>
              <a:rPr lang="en-GB" sz="1600">
                <a:cs typeface="Calibri"/>
              </a:rPr>
              <a:t>Sound control</a:t>
            </a:r>
          </a:p>
          <a:p>
            <a:pPr lvl="1" algn="just"/>
            <a:r>
              <a:rPr lang="en-GB" sz="1600">
                <a:cs typeface="Calibri"/>
              </a:rPr>
              <a:t>Virtual painter</a:t>
            </a:r>
          </a:p>
          <a:p>
            <a:pPr marL="457200" indent="-457200" algn="just">
              <a:buFont typeface="+mj-lt"/>
              <a:buAutoNum type="arabicPeriod"/>
            </a:pPr>
            <a:endParaRPr lang="en-GB" sz="2000">
              <a:cs typeface="Calibri"/>
            </a:endParaRPr>
          </a:p>
          <a:p>
            <a:pPr marL="457200" indent="-457200" algn="just">
              <a:buFont typeface="+mj-lt"/>
              <a:buAutoNum type="arabicPeriod"/>
            </a:pPr>
            <a:endParaRPr lang="en-GB" sz="2000">
              <a:cs typeface="Calibri"/>
            </a:endParaRPr>
          </a:p>
          <a:p>
            <a:pPr algn="just"/>
            <a:endParaRPr lang="en-GB" sz="2000">
              <a:ea typeface="Calibri"/>
              <a:cs typeface="Calibri"/>
            </a:endParaRPr>
          </a:p>
          <a:p>
            <a:pPr algn="just"/>
            <a:endParaRPr lang="en-GB" sz="2000">
              <a:ea typeface="Calibri"/>
              <a:cs typeface="Calibri"/>
            </a:endParaRPr>
          </a:p>
          <a:p>
            <a:pPr algn="just"/>
            <a:endParaRPr lang="en-GB" sz="2000">
              <a:ea typeface="Calibri"/>
              <a:cs typeface="Calibri"/>
            </a:endParaRPr>
          </a:p>
          <a:p>
            <a:pPr algn="just"/>
            <a:endParaRPr lang="en-GB" sz="2000">
              <a:ea typeface="Calibri"/>
              <a:cs typeface="Calibri"/>
            </a:endParaRPr>
          </a:p>
          <a:p>
            <a:pPr algn="just"/>
            <a:endParaRPr lang="en-GB" sz="2000">
              <a:ea typeface="Calibri"/>
              <a:cs typeface="Calibri"/>
            </a:endParaRPr>
          </a:p>
          <a:p>
            <a:pPr algn="just"/>
            <a:endParaRPr lang="en-IN" sz="2000">
              <a:ea typeface="Calibri"/>
              <a:cs typeface="Calibri"/>
            </a:endParaRPr>
          </a:p>
        </p:txBody>
      </p:sp>
      <p:sp>
        <p:nvSpPr>
          <p:cNvPr id="7" name="Rectangle 6"/>
          <p:cNvSpPr/>
          <p:nvPr/>
        </p:nvSpPr>
        <p:spPr>
          <a:xfrm>
            <a:off x="484632" y="1097279"/>
            <a:ext cx="9729216" cy="46360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3" name="Google Shape;3485;p48"/>
          <p:cNvGrpSpPr/>
          <p:nvPr/>
        </p:nvGrpSpPr>
        <p:grpSpPr>
          <a:xfrm>
            <a:off x="9476627" y="3994209"/>
            <a:ext cx="2469170" cy="2573186"/>
            <a:chOff x="411603" y="2906997"/>
            <a:chExt cx="1735458" cy="1808566"/>
          </a:xfrm>
        </p:grpSpPr>
        <p:grpSp>
          <p:nvGrpSpPr>
            <p:cNvPr id="124" name="Google Shape;3486;p48"/>
            <p:cNvGrpSpPr/>
            <p:nvPr/>
          </p:nvGrpSpPr>
          <p:grpSpPr>
            <a:xfrm>
              <a:off x="570964" y="2906997"/>
              <a:ext cx="1506308" cy="920209"/>
              <a:chOff x="570964" y="2906997"/>
              <a:chExt cx="1506308" cy="920209"/>
            </a:xfrm>
          </p:grpSpPr>
          <p:sp>
            <p:nvSpPr>
              <p:cNvPr id="222" name="Google Shape;3487;p48"/>
              <p:cNvSpPr/>
              <p:nvPr/>
            </p:nvSpPr>
            <p:spPr>
              <a:xfrm>
                <a:off x="570964" y="2951732"/>
                <a:ext cx="696766" cy="875473"/>
              </a:xfrm>
              <a:custGeom>
                <a:avLst/>
                <a:gdLst/>
                <a:ahLst/>
                <a:cxnLst/>
                <a:rect l="l" t="t" r="r" b="b"/>
                <a:pathLst>
                  <a:path w="47863" h="60139" extrusionOk="0">
                    <a:moveTo>
                      <a:pt x="1" y="0"/>
                    </a:moveTo>
                    <a:lnTo>
                      <a:pt x="1" y="60138"/>
                    </a:lnTo>
                    <a:lnTo>
                      <a:pt x="47862" y="60138"/>
                    </a:lnTo>
                    <a:lnTo>
                      <a:pt x="4786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488;p48"/>
              <p:cNvSpPr/>
              <p:nvPr/>
            </p:nvSpPr>
            <p:spPr>
              <a:xfrm>
                <a:off x="596484" y="2976800"/>
                <a:ext cx="650254" cy="825396"/>
              </a:xfrm>
              <a:custGeom>
                <a:avLst/>
                <a:gdLst/>
                <a:ahLst/>
                <a:cxnLst/>
                <a:rect l="l" t="t" r="r" b="b"/>
                <a:pathLst>
                  <a:path w="44668" h="56699" extrusionOk="0">
                    <a:moveTo>
                      <a:pt x="1" y="0"/>
                    </a:moveTo>
                    <a:lnTo>
                      <a:pt x="1" y="56698"/>
                    </a:lnTo>
                    <a:lnTo>
                      <a:pt x="44667" y="56698"/>
                    </a:lnTo>
                    <a:lnTo>
                      <a:pt x="446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489;p48"/>
              <p:cNvSpPr/>
              <p:nvPr/>
            </p:nvSpPr>
            <p:spPr>
              <a:xfrm>
                <a:off x="596484" y="3293237"/>
                <a:ext cx="650254" cy="508959"/>
              </a:xfrm>
              <a:custGeom>
                <a:avLst/>
                <a:gdLst/>
                <a:ahLst/>
                <a:cxnLst/>
                <a:rect l="l" t="t" r="r" b="b"/>
                <a:pathLst>
                  <a:path w="44668" h="34962" extrusionOk="0">
                    <a:moveTo>
                      <a:pt x="28480" y="0"/>
                    </a:moveTo>
                    <a:lnTo>
                      <a:pt x="28480" y="10253"/>
                    </a:lnTo>
                    <a:lnTo>
                      <a:pt x="17363" y="10253"/>
                    </a:lnTo>
                    <a:lnTo>
                      <a:pt x="14041" y="25286"/>
                    </a:lnTo>
                    <a:lnTo>
                      <a:pt x="10143" y="25286"/>
                    </a:lnTo>
                    <a:lnTo>
                      <a:pt x="8989" y="19998"/>
                    </a:lnTo>
                    <a:lnTo>
                      <a:pt x="1" y="19998"/>
                    </a:lnTo>
                    <a:lnTo>
                      <a:pt x="1" y="34961"/>
                    </a:lnTo>
                    <a:lnTo>
                      <a:pt x="44667" y="34961"/>
                    </a:lnTo>
                    <a:lnTo>
                      <a:pt x="44667" y="17131"/>
                    </a:lnTo>
                    <a:lnTo>
                      <a:pt x="36565" y="17131"/>
                    </a:lnTo>
                    <a:lnTo>
                      <a:pt x="365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490;p48"/>
              <p:cNvSpPr/>
              <p:nvPr/>
            </p:nvSpPr>
            <p:spPr>
              <a:xfrm>
                <a:off x="910940" y="2976800"/>
                <a:ext cx="21006" cy="818583"/>
              </a:xfrm>
              <a:custGeom>
                <a:avLst/>
                <a:gdLst/>
                <a:ahLst/>
                <a:cxnLst/>
                <a:rect l="l" t="t" r="r" b="b"/>
                <a:pathLst>
                  <a:path w="1443" h="56231" extrusionOk="0">
                    <a:moveTo>
                      <a:pt x="0" y="0"/>
                    </a:moveTo>
                    <a:lnTo>
                      <a:pt x="0" y="56230"/>
                    </a:lnTo>
                    <a:lnTo>
                      <a:pt x="1442" y="56230"/>
                    </a:lnTo>
                    <a:lnTo>
                      <a:pt x="14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491;p48"/>
              <p:cNvSpPr/>
              <p:nvPr/>
            </p:nvSpPr>
            <p:spPr>
              <a:xfrm>
                <a:off x="596484" y="3376637"/>
                <a:ext cx="650254" cy="21589"/>
              </a:xfrm>
              <a:custGeom>
                <a:avLst/>
                <a:gdLst/>
                <a:ahLst/>
                <a:cxnLst/>
                <a:rect l="l" t="t" r="r" b="b"/>
                <a:pathLst>
                  <a:path w="44668" h="1483" extrusionOk="0">
                    <a:moveTo>
                      <a:pt x="1" y="0"/>
                    </a:moveTo>
                    <a:lnTo>
                      <a:pt x="1" y="1482"/>
                    </a:lnTo>
                    <a:lnTo>
                      <a:pt x="44667" y="1482"/>
                    </a:lnTo>
                    <a:lnTo>
                      <a:pt x="446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492;p48"/>
              <p:cNvSpPr/>
              <p:nvPr/>
            </p:nvSpPr>
            <p:spPr>
              <a:xfrm>
                <a:off x="1924448" y="3185147"/>
                <a:ext cx="46831" cy="107012"/>
              </a:xfrm>
              <a:custGeom>
                <a:avLst/>
                <a:gdLst/>
                <a:ahLst/>
                <a:cxnLst/>
                <a:rect l="l" t="t" r="r" b="b"/>
                <a:pathLst>
                  <a:path w="3217" h="7351" extrusionOk="0">
                    <a:moveTo>
                      <a:pt x="346" y="1"/>
                    </a:moveTo>
                    <a:lnTo>
                      <a:pt x="1" y="2823"/>
                    </a:lnTo>
                    <a:lnTo>
                      <a:pt x="1429" y="7342"/>
                    </a:lnTo>
                    <a:lnTo>
                      <a:pt x="3216" y="7351"/>
                    </a:lnTo>
                    <a:lnTo>
                      <a:pt x="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493;p48"/>
              <p:cNvSpPr/>
              <p:nvPr/>
            </p:nvSpPr>
            <p:spPr>
              <a:xfrm>
                <a:off x="1772264" y="3086287"/>
                <a:ext cx="165097" cy="208114"/>
              </a:xfrm>
              <a:custGeom>
                <a:avLst/>
                <a:gdLst/>
                <a:ahLst/>
                <a:cxnLst/>
                <a:rect l="l" t="t" r="r" b="b"/>
                <a:pathLst>
                  <a:path w="11341" h="14296" extrusionOk="0">
                    <a:moveTo>
                      <a:pt x="989" y="0"/>
                    </a:moveTo>
                    <a:lnTo>
                      <a:pt x="1" y="14081"/>
                    </a:lnTo>
                    <a:lnTo>
                      <a:pt x="10197" y="14295"/>
                    </a:lnTo>
                    <a:lnTo>
                      <a:pt x="113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494;p48"/>
              <p:cNvSpPr/>
              <p:nvPr/>
            </p:nvSpPr>
            <p:spPr>
              <a:xfrm>
                <a:off x="1789514" y="3101806"/>
                <a:ext cx="125791" cy="176815"/>
              </a:xfrm>
              <a:custGeom>
                <a:avLst/>
                <a:gdLst/>
                <a:ahLst/>
                <a:cxnLst/>
                <a:rect l="l" t="t" r="r" b="b"/>
                <a:pathLst>
                  <a:path w="8641" h="12146" extrusionOk="0">
                    <a:moveTo>
                      <a:pt x="8640" y="0"/>
                    </a:moveTo>
                    <a:lnTo>
                      <a:pt x="821" y="70"/>
                    </a:lnTo>
                    <a:lnTo>
                      <a:pt x="0" y="11791"/>
                    </a:lnTo>
                    <a:lnTo>
                      <a:pt x="7578" y="12146"/>
                    </a:lnTo>
                    <a:lnTo>
                      <a:pt x="864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495;p48"/>
              <p:cNvSpPr/>
              <p:nvPr/>
            </p:nvSpPr>
            <p:spPr>
              <a:xfrm>
                <a:off x="1816737" y="3126932"/>
                <a:ext cx="71652" cy="119925"/>
              </a:xfrm>
              <a:custGeom>
                <a:avLst/>
                <a:gdLst/>
                <a:ahLst/>
                <a:cxnLst/>
                <a:rect l="l" t="t" r="r" b="b"/>
                <a:pathLst>
                  <a:path w="4922" h="8238" extrusionOk="0">
                    <a:moveTo>
                      <a:pt x="617" y="0"/>
                    </a:moveTo>
                    <a:lnTo>
                      <a:pt x="0" y="8238"/>
                    </a:lnTo>
                    <a:lnTo>
                      <a:pt x="4183" y="8238"/>
                    </a:lnTo>
                    <a:lnTo>
                      <a:pt x="49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496;p48"/>
              <p:cNvSpPr/>
              <p:nvPr/>
            </p:nvSpPr>
            <p:spPr>
              <a:xfrm>
                <a:off x="1566275" y="3124326"/>
                <a:ext cx="123433" cy="168547"/>
              </a:xfrm>
              <a:custGeom>
                <a:avLst/>
                <a:gdLst/>
                <a:ahLst/>
                <a:cxnLst/>
                <a:rect l="l" t="t" r="r" b="b"/>
                <a:pathLst>
                  <a:path w="8479" h="11578" extrusionOk="0">
                    <a:moveTo>
                      <a:pt x="0" y="0"/>
                    </a:moveTo>
                    <a:lnTo>
                      <a:pt x="0" y="11577"/>
                    </a:lnTo>
                    <a:lnTo>
                      <a:pt x="8479" y="11569"/>
                    </a:lnTo>
                    <a:lnTo>
                      <a:pt x="847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497;p48"/>
              <p:cNvSpPr/>
              <p:nvPr/>
            </p:nvSpPr>
            <p:spPr>
              <a:xfrm>
                <a:off x="1591911" y="2906997"/>
                <a:ext cx="74287" cy="217343"/>
              </a:xfrm>
              <a:custGeom>
                <a:avLst/>
                <a:gdLst/>
                <a:ahLst/>
                <a:cxnLst/>
                <a:rect l="l" t="t" r="r" b="b"/>
                <a:pathLst>
                  <a:path w="5103" h="14930" extrusionOk="0">
                    <a:moveTo>
                      <a:pt x="4533" y="1"/>
                    </a:moveTo>
                    <a:cubicBezTo>
                      <a:pt x="4533" y="1"/>
                      <a:pt x="4532" y="1"/>
                      <a:pt x="4532" y="1"/>
                    </a:cubicBezTo>
                    <a:cubicBezTo>
                      <a:pt x="3959" y="23"/>
                      <a:pt x="2517" y="13632"/>
                      <a:pt x="2517" y="13632"/>
                    </a:cubicBezTo>
                    <a:cubicBezTo>
                      <a:pt x="2517" y="13632"/>
                      <a:pt x="2461" y="2421"/>
                      <a:pt x="1924" y="2421"/>
                    </a:cubicBezTo>
                    <a:cubicBezTo>
                      <a:pt x="1922" y="2421"/>
                      <a:pt x="1921" y="2422"/>
                      <a:pt x="1919" y="2422"/>
                    </a:cubicBezTo>
                    <a:cubicBezTo>
                      <a:pt x="1381" y="2484"/>
                      <a:pt x="1919" y="14352"/>
                      <a:pt x="1919" y="14352"/>
                    </a:cubicBezTo>
                    <a:cubicBezTo>
                      <a:pt x="1919" y="14352"/>
                      <a:pt x="1018" y="4944"/>
                      <a:pt x="516" y="4944"/>
                    </a:cubicBezTo>
                    <a:cubicBezTo>
                      <a:pt x="510" y="4944"/>
                      <a:pt x="504" y="4946"/>
                      <a:pt x="498" y="4948"/>
                    </a:cubicBezTo>
                    <a:cubicBezTo>
                      <a:pt x="0" y="5180"/>
                      <a:pt x="713" y="14929"/>
                      <a:pt x="713" y="14929"/>
                    </a:cubicBezTo>
                    <a:lnTo>
                      <a:pt x="3060" y="14929"/>
                    </a:lnTo>
                    <a:cubicBezTo>
                      <a:pt x="3060" y="14929"/>
                      <a:pt x="5102" y="1"/>
                      <a:pt x="45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498;p48"/>
              <p:cNvSpPr/>
              <p:nvPr/>
            </p:nvSpPr>
            <p:spPr>
              <a:xfrm>
                <a:off x="1613980" y="2952373"/>
                <a:ext cx="65494" cy="171968"/>
              </a:xfrm>
              <a:custGeom>
                <a:avLst/>
                <a:gdLst/>
                <a:ahLst/>
                <a:cxnLst/>
                <a:rect l="l" t="t" r="r" b="b"/>
                <a:pathLst>
                  <a:path w="4499" h="11813" extrusionOk="0">
                    <a:moveTo>
                      <a:pt x="3396" y="0"/>
                    </a:moveTo>
                    <a:cubicBezTo>
                      <a:pt x="2842" y="0"/>
                      <a:pt x="945" y="9309"/>
                      <a:pt x="945" y="9309"/>
                    </a:cubicBezTo>
                    <a:cubicBezTo>
                      <a:pt x="945" y="9309"/>
                      <a:pt x="1176" y="5380"/>
                      <a:pt x="945" y="4873"/>
                    </a:cubicBezTo>
                    <a:cubicBezTo>
                      <a:pt x="937" y="4856"/>
                      <a:pt x="928" y="4848"/>
                      <a:pt x="920" y="4848"/>
                    </a:cubicBezTo>
                    <a:cubicBezTo>
                      <a:pt x="662" y="4848"/>
                      <a:pt x="1" y="11812"/>
                      <a:pt x="1" y="11812"/>
                    </a:cubicBezTo>
                    <a:lnTo>
                      <a:pt x="3375" y="11812"/>
                    </a:lnTo>
                    <a:cubicBezTo>
                      <a:pt x="3375" y="11812"/>
                      <a:pt x="4498" y="8513"/>
                      <a:pt x="4358" y="7997"/>
                    </a:cubicBezTo>
                    <a:cubicBezTo>
                      <a:pt x="4349" y="7965"/>
                      <a:pt x="4333" y="7950"/>
                      <a:pt x="4310" y="7950"/>
                    </a:cubicBezTo>
                    <a:cubicBezTo>
                      <a:pt x="3969" y="7950"/>
                      <a:pt x="2160" y="11319"/>
                      <a:pt x="2160" y="11319"/>
                    </a:cubicBezTo>
                    <a:cubicBezTo>
                      <a:pt x="2160" y="11319"/>
                      <a:pt x="4170" y="5896"/>
                      <a:pt x="3750" y="5288"/>
                    </a:cubicBezTo>
                    <a:cubicBezTo>
                      <a:pt x="3729" y="5258"/>
                      <a:pt x="3704" y="5243"/>
                      <a:pt x="3675" y="5243"/>
                    </a:cubicBezTo>
                    <a:cubicBezTo>
                      <a:pt x="3139" y="5243"/>
                      <a:pt x="1412" y="10458"/>
                      <a:pt x="1412" y="10458"/>
                    </a:cubicBezTo>
                    <a:cubicBezTo>
                      <a:pt x="1412" y="10458"/>
                      <a:pt x="3934" y="333"/>
                      <a:pt x="3423" y="8"/>
                    </a:cubicBezTo>
                    <a:cubicBezTo>
                      <a:pt x="3414" y="3"/>
                      <a:pt x="3405" y="0"/>
                      <a:pt x="339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499;p48"/>
              <p:cNvSpPr/>
              <p:nvPr/>
            </p:nvSpPr>
            <p:spPr>
              <a:xfrm>
                <a:off x="1532385" y="2999350"/>
                <a:ext cx="78378" cy="125631"/>
              </a:xfrm>
              <a:custGeom>
                <a:avLst/>
                <a:gdLst/>
                <a:ahLst/>
                <a:cxnLst/>
                <a:rect l="l" t="t" r="r" b="b"/>
                <a:pathLst>
                  <a:path w="5384" h="8630" extrusionOk="0">
                    <a:moveTo>
                      <a:pt x="405" y="0"/>
                    </a:moveTo>
                    <a:cubicBezTo>
                      <a:pt x="0" y="0"/>
                      <a:pt x="4400" y="8629"/>
                      <a:pt x="4400" y="8629"/>
                    </a:cubicBezTo>
                    <a:lnTo>
                      <a:pt x="5383" y="8629"/>
                    </a:lnTo>
                    <a:lnTo>
                      <a:pt x="4911" y="6545"/>
                    </a:lnTo>
                    <a:cubicBezTo>
                      <a:pt x="4911" y="6545"/>
                      <a:pt x="2865" y="310"/>
                      <a:pt x="2407" y="310"/>
                    </a:cubicBezTo>
                    <a:cubicBezTo>
                      <a:pt x="2401" y="310"/>
                      <a:pt x="2396" y="311"/>
                      <a:pt x="2390" y="313"/>
                    </a:cubicBezTo>
                    <a:cubicBezTo>
                      <a:pt x="1965" y="483"/>
                      <a:pt x="3885" y="6033"/>
                      <a:pt x="3885" y="6033"/>
                    </a:cubicBezTo>
                    <a:cubicBezTo>
                      <a:pt x="3885" y="6033"/>
                      <a:pt x="987" y="282"/>
                      <a:pt x="428" y="7"/>
                    </a:cubicBezTo>
                    <a:cubicBezTo>
                      <a:pt x="419" y="2"/>
                      <a:pt x="412" y="0"/>
                      <a:pt x="4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500;p48"/>
              <p:cNvSpPr/>
              <p:nvPr/>
            </p:nvSpPr>
            <p:spPr>
              <a:xfrm>
                <a:off x="1566712" y="3124079"/>
                <a:ext cx="59817" cy="169114"/>
              </a:xfrm>
              <a:custGeom>
                <a:avLst/>
                <a:gdLst/>
                <a:ahLst/>
                <a:cxnLst/>
                <a:rect l="l" t="t" r="r" b="b"/>
                <a:pathLst>
                  <a:path w="4109" h="11617" extrusionOk="0">
                    <a:moveTo>
                      <a:pt x="1" y="0"/>
                    </a:moveTo>
                    <a:lnTo>
                      <a:pt x="79" y="11616"/>
                    </a:lnTo>
                    <a:lnTo>
                      <a:pt x="4109" y="11616"/>
                    </a:lnTo>
                    <a:lnTo>
                      <a:pt x="3895" y="3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501;p48"/>
              <p:cNvSpPr/>
              <p:nvPr/>
            </p:nvSpPr>
            <p:spPr>
              <a:xfrm>
                <a:off x="1564805" y="3123118"/>
                <a:ext cx="127000" cy="17061"/>
              </a:xfrm>
              <a:custGeom>
                <a:avLst/>
                <a:gdLst/>
                <a:ahLst/>
                <a:cxnLst/>
                <a:rect l="l" t="t" r="r" b="b"/>
                <a:pathLst>
                  <a:path w="8724" h="1172" extrusionOk="0">
                    <a:moveTo>
                      <a:pt x="0" y="0"/>
                    </a:moveTo>
                    <a:lnTo>
                      <a:pt x="111" y="1106"/>
                    </a:lnTo>
                    <a:lnTo>
                      <a:pt x="4017" y="1172"/>
                    </a:lnTo>
                    <a:lnTo>
                      <a:pt x="8580" y="1106"/>
                    </a:lnTo>
                    <a:lnTo>
                      <a:pt x="87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502;p48"/>
              <p:cNvSpPr/>
              <p:nvPr/>
            </p:nvSpPr>
            <p:spPr>
              <a:xfrm>
                <a:off x="1460034" y="3290122"/>
                <a:ext cx="617238" cy="27121"/>
              </a:xfrm>
              <a:custGeom>
                <a:avLst/>
                <a:gdLst/>
                <a:ahLst/>
                <a:cxnLst/>
                <a:rect l="l" t="t" r="r" b="b"/>
                <a:pathLst>
                  <a:path w="42400" h="1863" extrusionOk="0">
                    <a:moveTo>
                      <a:pt x="0" y="0"/>
                    </a:moveTo>
                    <a:lnTo>
                      <a:pt x="0" y="1862"/>
                    </a:lnTo>
                    <a:lnTo>
                      <a:pt x="42399" y="1862"/>
                    </a:lnTo>
                    <a:lnTo>
                      <a:pt x="4239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3503;p48"/>
            <p:cNvGrpSpPr/>
            <p:nvPr/>
          </p:nvGrpSpPr>
          <p:grpSpPr>
            <a:xfrm>
              <a:off x="1481856" y="3376710"/>
              <a:ext cx="665205" cy="406329"/>
              <a:chOff x="1481856" y="3376710"/>
              <a:chExt cx="665205" cy="406329"/>
            </a:xfrm>
          </p:grpSpPr>
          <p:sp>
            <p:nvSpPr>
              <p:cNvPr id="204" name="Google Shape;3504;p48"/>
              <p:cNvSpPr/>
              <p:nvPr/>
            </p:nvSpPr>
            <p:spPr>
              <a:xfrm>
                <a:off x="1481856" y="3376710"/>
                <a:ext cx="665205" cy="406329"/>
              </a:xfrm>
              <a:custGeom>
                <a:avLst/>
                <a:gdLst/>
                <a:ahLst/>
                <a:cxnLst/>
                <a:rect l="l" t="t" r="r" b="b"/>
                <a:pathLst>
                  <a:path w="45695" h="27912" extrusionOk="0">
                    <a:moveTo>
                      <a:pt x="45695" y="0"/>
                    </a:moveTo>
                    <a:lnTo>
                      <a:pt x="4466" y="297"/>
                    </a:lnTo>
                    <a:lnTo>
                      <a:pt x="0" y="27912"/>
                    </a:lnTo>
                    <a:lnTo>
                      <a:pt x="40782" y="27912"/>
                    </a:lnTo>
                    <a:lnTo>
                      <a:pt x="4569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505;p48"/>
              <p:cNvSpPr/>
              <p:nvPr/>
            </p:nvSpPr>
            <p:spPr>
              <a:xfrm>
                <a:off x="1540960" y="3376710"/>
                <a:ext cx="606102" cy="40921"/>
              </a:xfrm>
              <a:custGeom>
                <a:avLst/>
                <a:gdLst/>
                <a:ahLst/>
                <a:cxnLst/>
                <a:rect l="l" t="t" r="r" b="b"/>
                <a:pathLst>
                  <a:path w="41635" h="2811" extrusionOk="0">
                    <a:moveTo>
                      <a:pt x="41635" y="0"/>
                    </a:moveTo>
                    <a:lnTo>
                      <a:pt x="406" y="297"/>
                    </a:lnTo>
                    <a:lnTo>
                      <a:pt x="0" y="2810"/>
                    </a:lnTo>
                    <a:cubicBezTo>
                      <a:pt x="18" y="2714"/>
                      <a:pt x="41167" y="2653"/>
                      <a:pt x="41167" y="2653"/>
                    </a:cubicBezTo>
                    <a:lnTo>
                      <a:pt x="4163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506;p48"/>
              <p:cNvSpPr/>
              <p:nvPr/>
            </p:nvSpPr>
            <p:spPr>
              <a:xfrm>
                <a:off x="1560932" y="3393625"/>
                <a:ext cx="11020" cy="11020"/>
              </a:xfrm>
              <a:custGeom>
                <a:avLst/>
                <a:gdLst/>
                <a:ahLst/>
                <a:cxnLst/>
                <a:rect l="l" t="t" r="r" b="b"/>
                <a:pathLst>
                  <a:path w="757" h="757" extrusionOk="0">
                    <a:moveTo>
                      <a:pt x="381" y="0"/>
                    </a:moveTo>
                    <a:cubicBezTo>
                      <a:pt x="171" y="0"/>
                      <a:pt x="0" y="170"/>
                      <a:pt x="0" y="376"/>
                    </a:cubicBezTo>
                    <a:cubicBezTo>
                      <a:pt x="0" y="586"/>
                      <a:pt x="171" y="757"/>
                      <a:pt x="381" y="757"/>
                    </a:cubicBezTo>
                    <a:cubicBezTo>
                      <a:pt x="586" y="757"/>
                      <a:pt x="756" y="586"/>
                      <a:pt x="756" y="376"/>
                    </a:cubicBezTo>
                    <a:cubicBezTo>
                      <a:pt x="756"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507;p48"/>
              <p:cNvSpPr/>
              <p:nvPr/>
            </p:nvSpPr>
            <p:spPr>
              <a:xfrm>
                <a:off x="1587966" y="3393625"/>
                <a:ext cx="11020" cy="11020"/>
              </a:xfrm>
              <a:custGeom>
                <a:avLst/>
                <a:gdLst/>
                <a:ahLst/>
                <a:cxnLst/>
                <a:rect l="l" t="t" r="r" b="b"/>
                <a:pathLst>
                  <a:path w="757" h="757" extrusionOk="0">
                    <a:moveTo>
                      <a:pt x="381" y="0"/>
                    </a:moveTo>
                    <a:cubicBezTo>
                      <a:pt x="171" y="0"/>
                      <a:pt x="1" y="170"/>
                      <a:pt x="1" y="376"/>
                    </a:cubicBezTo>
                    <a:cubicBezTo>
                      <a:pt x="1" y="586"/>
                      <a:pt x="171" y="757"/>
                      <a:pt x="381" y="757"/>
                    </a:cubicBezTo>
                    <a:cubicBezTo>
                      <a:pt x="586" y="757"/>
                      <a:pt x="757" y="586"/>
                      <a:pt x="757" y="376"/>
                    </a:cubicBezTo>
                    <a:cubicBezTo>
                      <a:pt x="757"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508;p48"/>
              <p:cNvSpPr/>
              <p:nvPr/>
            </p:nvSpPr>
            <p:spPr>
              <a:xfrm>
                <a:off x="1614999" y="3393625"/>
                <a:ext cx="11035" cy="11020"/>
              </a:xfrm>
              <a:custGeom>
                <a:avLst/>
                <a:gdLst/>
                <a:ahLst/>
                <a:cxnLst/>
                <a:rect l="l" t="t" r="r" b="b"/>
                <a:pathLst>
                  <a:path w="758" h="757" extrusionOk="0">
                    <a:moveTo>
                      <a:pt x="376" y="0"/>
                    </a:moveTo>
                    <a:cubicBezTo>
                      <a:pt x="171" y="0"/>
                      <a:pt x="1" y="170"/>
                      <a:pt x="1" y="376"/>
                    </a:cubicBezTo>
                    <a:cubicBezTo>
                      <a:pt x="1" y="586"/>
                      <a:pt x="171" y="757"/>
                      <a:pt x="376" y="757"/>
                    </a:cubicBezTo>
                    <a:cubicBezTo>
                      <a:pt x="586" y="757"/>
                      <a:pt x="757" y="586"/>
                      <a:pt x="757" y="376"/>
                    </a:cubicBezTo>
                    <a:cubicBezTo>
                      <a:pt x="757" y="170"/>
                      <a:pt x="586" y="0"/>
                      <a:pt x="37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509;p48"/>
              <p:cNvSpPr/>
              <p:nvPr/>
            </p:nvSpPr>
            <p:spPr>
              <a:xfrm>
                <a:off x="1572578" y="3489312"/>
                <a:ext cx="241058" cy="194605"/>
              </a:xfrm>
              <a:custGeom>
                <a:avLst/>
                <a:gdLst/>
                <a:ahLst/>
                <a:cxnLst/>
                <a:rect l="l" t="t" r="r" b="b"/>
                <a:pathLst>
                  <a:path w="16559" h="13368" extrusionOk="0">
                    <a:moveTo>
                      <a:pt x="8282" y="0"/>
                    </a:moveTo>
                    <a:cubicBezTo>
                      <a:pt x="3736" y="0"/>
                      <a:pt x="0" y="3378"/>
                      <a:pt x="0" y="7478"/>
                    </a:cubicBezTo>
                    <a:cubicBezTo>
                      <a:pt x="0" y="9776"/>
                      <a:pt x="1171" y="11952"/>
                      <a:pt x="3173" y="13368"/>
                    </a:cubicBezTo>
                    <a:lnTo>
                      <a:pt x="8282" y="7478"/>
                    </a:lnTo>
                    <a:lnTo>
                      <a:pt x="16558" y="7478"/>
                    </a:lnTo>
                    <a:cubicBezTo>
                      <a:pt x="16558" y="3378"/>
                      <a:pt x="12822" y="0"/>
                      <a:pt x="828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510;p48"/>
              <p:cNvSpPr/>
              <p:nvPr/>
            </p:nvSpPr>
            <p:spPr>
              <a:xfrm>
                <a:off x="1627722" y="3611639"/>
                <a:ext cx="193294" cy="107784"/>
              </a:xfrm>
              <a:custGeom>
                <a:avLst/>
                <a:gdLst/>
                <a:ahLst/>
                <a:cxnLst/>
                <a:rect l="l" t="t" r="r" b="b"/>
                <a:pathLst>
                  <a:path w="13278" h="7404" extrusionOk="0">
                    <a:moveTo>
                      <a:pt x="5144" y="14"/>
                    </a:moveTo>
                    <a:cubicBezTo>
                      <a:pt x="5149" y="19"/>
                      <a:pt x="5197" y="19"/>
                      <a:pt x="5297" y="23"/>
                    </a:cubicBezTo>
                    <a:cubicBezTo>
                      <a:pt x="5406" y="27"/>
                      <a:pt x="5551" y="31"/>
                      <a:pt x="5730" y="41"/>
                    </a:cubicBezTo>
                    <a:cubicBezTo>
                      <a:pt x="6124" y="49"/>
                      <a:pt x="6674" y="62"/>
                      <a:pt x="7373" y="75"/>
                    </a:cubicBezTo>
                    <a:cubicBezTo>
                      <a:pt x="8775" y="101"/>
                      <a:pt x="10760" y="131"/>
                      <a:pt x="13136" y="175"/>
                    </a:cubicBezTo>
                    <a:lnTo>
                      <a:pt x="13136" y="175"/>
                    </a:lnTo>
                    <a:cubicBezTo>
                      <a:pt x="13091" y="757"/>
                      <a:pt x="12994" y="1362"/>
                      <a:pt x="12788" y="1959"/>
                    </a:cubicBezTo>
                    <a:cubicBezTo>
                      <a:pt x="12570" y="2579"/>
                      <a:pt x="12259" y="3191"/>
                      <a:pt x="11862" y="3772"/>
                    </a:cubicBezTo>
                    <a:cubicBezTo>
                      <a:pt x="11044" y="4908"/>
                      <a:pt x="9878" y="5909"/>
                      <a:pt x="8462" y="6512"/>
                    </a:cubicBezTo>
                    <a:cubicBezTo>
                      <a:pt x="7317" y="7015"/>
                      <a:pt x="6098" y="7251"/>
                      <a:pt x="4929" y="7251"/>
                    </a:cubicBezTo>
                    <a:cubicBezTo>
                      <a:pt x="4593" y="7251"/>
                      <a:pt x="4262" y="7232"/>
                      <a:pt x="3938" y="7194"/>
                    </a:cubicBezTo>
                    <a:cubicBezTo>
                      <a:pt x="2508" y="7035"/>
                      <a:pt x="1215" y="6516"/>
                      <a:pt x="197" y="5820"/>
                    </a:cubicBezTo>
                    <a:lnTo>
                      <a:pt x="197" y="5820"/>
                    </a:lnTo>
                    <a:cubicBezTo>
                      <a:pt x="1679" y="4096"/>
                      <a:pt x="2908" y="2660"/>
                      <a:pt x="3781" y="1644"/>
                    </a:cubicBezTo>
                    <a:cubicBezTo>
                      <a:pt x="4214" y="1132"/>
                      <a:pt x="4555" y="731"/>
                      <a:pt x="4795" y="447"/>
                    </a:cubicBezTo>
                    <a:cubicBezTo>
                      <a:pt x="4904" y="315"/>
                      <a:pt x="4992" y="211"/>
                      <a:pt x="5057" y="128"/>
                    </a:cubicBezTo>
                    <a:cubicBezTo>
                      <a:pt x="5118" y="57"/>
                      <a:pt x="5149" y="19"/>
                      <a:pt x="5144" y="14"/>
                    </a:cubicBezTo>
                    <a:close/>
                    <a:moveTo>
                      <a:pt x="5717" y="1"/>
                    </a:moveTo>
                    <a:cubicBezTo>
                      <a:pt x="5537" y="5"/>
                      <a:pt x="5398" y="5"/>
                      <a:pt x="5289" y="5"/>
                    </a:cubicBezTo>
                    <a:cubicBezTo>
                      <a:pt x="5192" y="9"/>
                      <a:pt x="5144" y="9"/>
                      <a:pt x="5144" y="14"/>
                    </a:cubicBezTo>
                    <a:cubicBezTo>
                      <a:pt x="5144" y="14"/>
                      <a:pt x="5144" y="14"/>
                      <a:pt x="5144" y="14"/>
                    </a:cubicBezTo>
                    <a:cubicBezTo>
                      <a:pt x="5140" y="14"/>
                      <a:pt x="5106" y="49"/>
                      <a:pt x="5049" y="110"/>
                    </a:cubicBezTo>
                    <a:cubicBezTo>
                      <a:pt x="4983" y="184"/>
                      <a:pt x="4891" y="285"/>
                      <a:pt x="4777" y="412"/>
                    </a:cubicBezTo>
                    <a:cubicBezTo>
                      <a:pt x="4528" y="691"/>
                      <a:pt x="4183" y="1080"/>
                      <a:pt x="3742" y="1578"/>
                    </a:cubicBezTo>
                    <a:cubicBezTo>
                      <a:pt x="2846" y="2601"/>
                      <a:pt x="1574" y="4047"/>
                      <a:pt x="49" y="5791"/>
                    </a:cubicBezTo>
                    <a:lnTo>
                      <a:pt x="1" y="5844"/>
                    </a:lnTo>
                    <a:lnTo>
                      <a:pt x="63" y="5888"/>
                    </a:lnTo>
                    <a:cubicBezTo>
                      <a:pt x="1102" y="6622"/>
                      <a:pt x="2435" y="7173"/>
                      <a:pt x="3921" y="7343"/>
                    </a:cubicBezTo>
                    <a:cubicBezTo>
                      <a:pt x="4256" y="7383"/>
                      <a:pt x="4598" y="7404"/>
                      <a:pt x="4944" y="7404"/>
                    </a:cubicBezTo>
                    <a:cubicBezTo>
                      <a:pt x="6128" y="7404"/>
                      <a:pt x="7363" y="7163"/>
                      <a:pt x="8522" y="6652"/>
                    </a:cubicBezTo>
                    <a:cubicBezTo>
                      <a:pt x="9965" y="6040"/>
                      <a:pt x="11154" y="5017"/>
                      <a:pt x="11984" y="3855"/>
                    </a:cubicBezTo>
                    <a:cubicBezTo>
                      <a:pt x="12391" y="3266"/>
                      <a:pt x="12701" y="2641"/>
                      <a:pt x="12923" y="2007"/>
                    </a:cubicBezTo>
                    <a:cubicBezTo>
                      <a:pt x="13137" y="1368"/>
                      <a:pt x="13234" y="727"/>
                      <a:pt x="13273" y="110"/>
                    </a:cubicBezTo>
                    <a:lnTo>
                      <a:pt x="13278" y="41"/>
                    </a:lnTo>
                    <a:lnTo>
                      <a:pt x="13208" y="41"/>
                    </a:lnTo>
                    <a:cubicBezTo>
                      <a:pt x="10791" y="23"/>
                      <a:pt x="8772" y="9"/>
                      <a:pt x="7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511;p48"/>
              <p:cNvSpPr/>
              <p:nvPr/>
            </p:nvSpPr>
            <p:spPr>
              <a:xfrm>
                <a:off x="1737602" y="3526725"/>
                <a:ext cx="13495" cy="13553"/>
              </a:xfrm>
              <a:custGeom>
                <a:avLst/>
                <a:gdLst/>
                <a:ahLst/>
                <a:cxnLst/>
                <a:rect l="l" t="t" r="r" b="b"/>
                <a:pathLst>
                  <a:path w="927" h="931" extrusionOk="0">
                    <a:moveTo>
                      <a:pt x="464" y="0"/>
                    </a:moveTo>
                    <a:cubicBezTo>
                      <a:pt x="206" y="0"/>
                      <a:pt x="0" y="210"/>
                      <a:pt x="0" y="467"/>
                    </a:cubicBezTo>
                    <a:cubicBezTo>
                      <a:pt x="0" y="721"/>
                      <a:pt x="206" y="930"/>
                      <a:pt x="464" y="930"/>
                    </a:cubicBezTo>
                    <a:cubicBezTo>
                      <a:pt x="716" y="930"/>
                      <a:pt x="926" y="721"/>
                      <a:pt x="926" y="467"/>
                    </a:cubicBezTo>
                    <a:cubicBezTo>
                      <a:pt x="926" y="210"/>
                      <a:pt x="716" y="0"/>
                      <a:pt x="4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512;p48"/>
              <p:cNvSpPr/>
              <p:nvPr/>
            </p:nvSpPr>
            <p:spPr>
              <a:xfrm>
                <a:off x="1744211" y="3482950"/>
                <a:ext cx="141004" cy="50587"/>
              </a:xfrm>
              <a:custGeom>
                <a:avLst/>
                <a:gdLst/>
                <a:ahLst/>
                <a:cxnLst/>
                <a:rect l="l" t="t" r="r" b="b"/>
                <a:pathLst>
                  <a:path w="9686" h="3475" extrusionOk="0">
                    <a:moveTo>
                      <a:pt x="3374" y="0"/>
                    </a:moveTo>
                    <a:lnTo>
                      <a:pt x="3348" y="22"/>
                    </a:lnTo>
                    <a:cubicBezTo>
                      <a:pt x="2392" y="983"/>
                      <a:pt x="1547" y="1840"/>
                      <a:pt x="949" y="2461"/>
                    </a:cubicBezTo>
                    <a:cubicBezTo>
                      <a:pt x="669" y="2753"/>
                      <a:pt x="433" y="2998"/>
                      <a:pt x="250" y="3195"/>
                    </a:cubicBezTo>
                    <a:cubicBezTo>
                      <a:pt x="88" y="3365"/>
                      <a:pt x="0" y="3465"/>
                      <a:pt x="10" y="3474"/>
                    </a:cubicBezTo>
                    <a:cubicBezTo>
                      <a:pt x="10" y="3474"/>
                      <a:pt x="10" y="3474"/>
                      <a:pt x="10" y="3474"/>
                    </a:cubicBezTo>
                    <a:cubicBezTo>
                      <a:pt x="20" y="3474"/>
                      <a:pt x="120" y="3390"/>
                      <a:pt x="289" y="3234"/>
                    </a:cubicBezTo>
                    <a:cubicBezTo>
                      <a:pt x="482" y="3046"/>
                      <a:pt x="726" y="2814"/>
                      <a:pt x="1023" y="2530"/>
                    </a:cubicBezTo>
                    <a:cubicBezTo>
                      <a:pt x="1639" y="1937"/>
                      <a:pt x="2483" y="1101"/>
                      <a:pt x="3435" y="153"/>
                    </a:cubicBezTo>
                    <a:lnTo>
                      <a:pt x="4143" y="153"/>
                    </a:lnTo>
                    <a:cubicBezTo>
                      <a:pt x="5673" y="153"/>
                      <a:pt x="7059" y="144"/>
                      <a:pt x="8064" y="131"/>
                    </a:cubicBezTo>
                    <a:cubicBezTo>
                      <a:pt x="8540" y="123"/>
                      <a:pt x="8941" y="113"/>
                      <a:pt x="9252" y="105"/>
                    </a:cubicBezTo>
                    <a:cubicBezTo>
                      <a:pt x="9532" y="97"/>
                      <a:pt x="9685" y="87"/>
                      <a:pt x="9685" y="79"/>
                    </a:cubicBezTo>
                    <a:cubicBezTo>
                      <a:pt x="9685" y="65"/>
                      <a:pt x="9532" y="57"/>
                      <a:pt x="9252" y="48"/>
                    </a:cubicBezTo>
                    <a:cubicBezTo>
                      <a:pt x="8941" y="39"/>
                      <a:pt x="8540" y="31"/>
                      <a:pt x="8064" y="22"/>
                    </a:cubicBezTo>
                    <a:cubicBezTo>
                      <a:pt x="7059" y="9"/>
                      <a:pt x="5673" y="0"/>
                      <a:pt x="4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513;p48"/>
              <p:cNvSpPr/>
              <p:nvPr/>
            </p:nvSpPr>
            <p:spPr>
              <a:xfrm>
                <a:off x="1868198" y="3447488"/>
                <a:ext cx="193484" cy="122501"/>
              </a:xfrm>
              <a:custGeom>
                <a:avLst/>
                <a:gdLst/>
                <a:ahLst/>
                <a:cxnLst/>
                <a:rect l="l" t="t" r="r" b="b"/>
                <a:pathLst>
                  <a:path w="13291" h="8415" extrusionOk="0">
                    <a:moveTo>
                      <a:pt x="1623" y="0"/>
                    </a:moveTo>
                    <a:lnTo>
                      <a:pt x="1623" y="0"/>
                    </a:lnTo>
                    <a:cubicBezTo>
                      <a:pt x="1618" y="0"/>
                      <a:pt x="1522" y="80"/>
                      <a:pt x="1526" y="80"/>
                    </a:cubicBezTo>
                    <a:cubicBezTo>
                      <a:pt x="1527" y="80"/>
                      <a:pt x="1532" y="76"/>
                      <a:pt x="1544" y="68"/>
                    </a:cubicBezTo>
                    <a:lnTo>
                      <a:pt x="1544" y="72"/>
                    </a:lnTo>
                    <a:lnTo>
                      <a:pt x="1539" y="80"/>
                    </a:lnTo>
                    <a:lnTo>
                      <a:pt x="1539" y="98"/>
                    </a:lnTo>
                    <a:lnTo>
                      <a:pt x="1531" y="133"/>
                    </a:lnTo>
                    <a:lnTo>
                      <a:pt x="1517" y="203"/>
                    </a:lnTo>
                    <a:lnTo>
                      <a:pt x="1491" y="338"/>
                    </a:lnTo>
                    <a:lnTo>
                      <a:pt x="1443" y="618"/>
                    </a:lnTo>
                    <a:cubicBezTo>
                      <a:pt x="1408" y="802"/>
                      <a:pt x="1374" y="986"/>
                      <a:pt x="1338" y="1169"/>
                    </a:cubicBezTo>
                    <a:cubicBezTo>
                      <a:pt x="1273" y="1531"/>
                      <a:pt x="1203" y="1894"/>
                      <a:pt x="1138" y="2257"/>
                    </a:cubicBezTo>
                    <a:cubicBezTo>
                      <a:pt x="1007" y="2973"/>
                      <a:pt x="875" y="3681"/>
                      <a:pt x="749" y="4372"/>
                    </a:cubicBezTo>
                    <a:cubicBezTo>
                      <a:pt x="491" y="5758"/>
                      <a:pt x="246" y="7086"/>
                      <a:pt x="19" y="8332"/>
                    </a:cubicBezTo>
                    <a:lnTo>
                      <a:pt x="1" y="8414"/>
                    </a:lnTo>
                    <a:lnTo>
                      <a:pt x="89" y="8414"/>
                    </a:lnTo>
                    <a:cubicBezTo>
                      <a:pt x="3519" y="8401"/>
                      <a:pt x="6421" y="8388"/>
                      <a:pt x="8474" y="8380"/>
                    </a:cubicBezTo>
                    <a:cubicBezTo>
                      <a:pt x="9484" y="8370"/>
                      <a:pt x="10289" y="8366"/>
                      <a:pt x="10848" y="8362"/>
                    </a:cubicBezTo>
                    <a:cubicBezTo>
                      <a:pt x="11110" y="8358"/>
                      <a:pt x="11320" y="8354"/>
                      <a:pt x="11469" y="8354"/>
                    </a:cubicBezTo>
                    <a:cubicBezTo>
                      <a:pt x="11534" y="8348"/>
                      <a:pt x="11586" y="8348"/>
                      <a:pt x="11630" y="8348"/>
                    </a:cubicBezTo>
                    <a:cubicBezTo>
                      <a:pt x="11665" y="8344"/>
                      <a:pt x="11683" y="8344"/>
                      <a:pt x="11678" y="8344"/>
                    </a:cubicBezTo>
                    <a:cubicBezTo>
                      <a:pt x="11678" y="8340"/>
                      <a:pt x="11661" y="8340"/>
                      <a:pt x="11621" y="8340"/>
                    </a:cubicBezTo>
                    <a:cubicBezTo>
                      <a:pt x="11578" y="8336"/>
                      <a:pt x="11525" y="8336"/>
                      <a:pt x="11455" y="8336"/>
                    </a:cubicBezTo>
                    <a:cubicBezTo>
                      <a:pt x="11302" y="8332"/>
                      <a:pt x="11088" y="8327"/>
                      <a:pt x="10822" y="8327"/>
                    </a:cubicBezTo>
                    <a:cubicBezTo>
                      <a:pt x="10257" y="8322"/>
                      <a:pt x="9450" y="8314"/>
                      <a:pt x="8435" y="8305"/>
                    </a:cubicBezTo>
                    <a:cubicBezTo>
                      <a:pt x="6407" y="8296"/>
                      <a:pt x="3549" y="8288"/>
                      <a:pt x="173" y="8275"/>
                    </a:cubicBezTo>
                    <a:lnTo>
                      <a:pt x="173" y="8275"/>
                    </a:lnTo>
                    <a:cubicBezTo>
                      <a:pt x="401" y="7053"/>
                      <a:pt x="645" y="5754"/>
                      <a:pt x="896" y="4403"/>
                    </a:cubicBezTo>
                    <a:cubicBezTo>
                      <a:pt x="1023" y="3707"/>
                      <a:pt x="1154" y="3005"/>
                      <a:pt x="1290" y="2283"/>
                    </a:cubicBezTo>
                    <a:cubicBezTo>
                      <a:pt x="1356" y="1924"/>
                      <a:pt x="1426" y="1562"/>
                      <a:pt x="1491" y="1195"/>
                    </a:cubicBezTo>
                    <a:cubicBezTo>
                      <a:pt x="1526" y="1012"/>
                      <a:pt x="1561" y="828"/>
                      <a:pt x="1596" y="645"/>
                    </a:cubicBezTo>
                    <a:lnTo>
                      <a:pt x="1644" y="369"/>
                    </a:lnTo>
                    <a:lnTo>
                      <a:pt x="1671" y="229"/>
                    </a:lnTo>
                    <a:lnTo>
                      <a:pt x="1683" y="159"/>
                    </a:lnTo>
                    <a:lnTo>
                      <a:pt x="1684" y="155"/>
                    </a:lnTo>
                    <a:lnTo>
                      <a:pt x="1684" y="155"/>
                    </a:lnTo>
                    <a:cubicBezTo>
                      <a:pt x="5958" y="151"/>
                      <a:pt x="9915" y="147"/>
                      <a:pt x="13138" y="141"/>
                    </a:cubicBezTo>
                    <a:lnTo>
                      <a:pt x="13138" y="141"/>
                    </a:lnTo>
                    <a:cubicBezTo>
                      <a:pt x="12694" y="2603"/>
                      <a:pt x="12326" y="4635"/>
                      <a:pt x="12072" y="6067"/>
                    </a:cubicBezTo>
                    <a:cubicBezTo>
                      <a:pt x="11945" y="6785"/>
                      <a:pt x="11844" y="7348"/>
                      <a:pt x="11774" y="7741"/>
                    </a:cubicBezTo>
                    <a:cubicBezTo>
                      <a:pt x="11743" y="7929"/>
                      <a:pt x="11717" y="8078"/>
                      <a:pt x="11699" y="8187"/>
                    </a:cubicBezTo>
                    <a:cubicBezTo>
                      <a:pt x="11687" y="8288"/>
                      <a:pt x="11678" y="8340"/>
                      <a:pt x="11678" y="8344"/>
                    </a:cubicBezTo>
                    <a:cubicBezTo>
                      <a:pt x="11683" y="8344"/>
                      <a:pt x="11691" y="8296"/>
                      <a:pt x="11713" y="8201"/>
                    </a:cubicBezTo>
                    <a:cubicBezTo>
                      <a:pt x="11735" y="8096"/>
                      <a:pt x="11766" y="7951"/>
                      <a:pt x="11800" y="7772"/>
                    </a:cubicBezTo>
                    <a:cubicBezTo>
                      <a:pt x="11879" y="7378"/>
                      <a:pt x="11988" y="6823"/>
                      <a:pt x="12124" y="6115"/>
                    </a:cubicBezTo>
                    <a:cubicBezTo>
                      <a:pt x="12403" y="4661"/>
                      <a:pt x="12797" y="2593"/>
                      <a:pt x="13273" y="89"/>
                    </a:cubicBezTo>
                    <a:lnTo>
                      <a:pt x="13291" y="15"/>
                    </a:lnTo>
                    <a:lnTo>
                      <a:pt x="13212" y="15"/>
                    </a:lnTo>
                    <a:cubicBezTo>
                      <a:pt x="9960" y="10"/>
                      <a:pt x="5953" y="6"/>
                      <a:pt x="1622" y="2"/>
                    </a:cubicBezTo>
                    <a:cubicBezTo>
                      <a:pt x="1623" y="1"/>
                      <a:pt x="1623" y="0"/>
                      <a:pt x="1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514;p48"/>
              <p:cNvSpPr/>
              <p:nvPr/>
            </p:nvSpPr>
            <p:spPr>
              <a:xfrm>
                <a:off x="1748157" y="3662604"/>
                <a:ext cx="13495" cy="13495"/>
              </a:xfrm>
              <a:custGeom>
                <a:avLst/>
                <a:gdLst/>
                <a:ahLst/>
                <a:cxnLst/>
                <a:rect l="l" t="t" r="r" b="b"/>
                <a:pathLst>
                  <a:path w="927" h="927" extrusionOk="0">
                    <a:moveTo>
                      <a:pt x="463" y="1"/>
                    </a:moveTo>
                    <a:cubicBezTo>
                      <a:pt x="206" y="1"/>
                      <a:pt x="1" y="205"/>
                      <a:pt x="1" y="463"/>
                    </a:cubicBezTo>
                    <a:cubicBezTo>
                      <a:pt x="1" y="717"/>
                      <a:pt x="206" y="927"/>
                      <a:pt x="463" y="927"/>
                    </a:cubicBezTo>
                    <a:cubicBezTo>
                      <a:pt x="721" y="927"/>
                      <a:pt x="927" y="717"/>
                      <a:pt x="927" y="463"/>
                    </a:cubicBezTo>
                    <a:cubicBezTo>
                      <a:pt x="927" y="205"/>
                      <a:pt x="721"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515;p48"/>
              <p:cNvSpPr/>
              <p:nvPr/>
            </p:nvSpPr>
            <p:spPr>
              <a:xfrm>
                <a:off x="1754897" y="3668194"/>
                <a:ext cx="122618" cy="2300"/>
              </a:xfrm>
              <a:custGeom>
                <a:avLst/>
                <a:gdLst/>
                <a:ahLst/>
                <a:cxnLst/>
                <a:rect l="l" t="t" r="r" b="b"/>
                <a:pathLst>
                  <a:path w="8423" h="158" extrusionOk="0">
                    <a:moveTo>
                      <a:pt x="4214" y="1"/>
                    </a:moveTo>
                    <a:cubicBezTo>
                      <a:pt x="1884" y="1"/>
                      <a:pt x="0" y="36"/>
                      <a:pt x="0" y="79"/>
                    </a:cubicBezTo>
                    <a:cubicBezTo>
                      <a:pt x="0" y="123"/>
                      <a:pt x="1884" y="158"/>
                      <a:pt x="4214" y="158"/>
                    </a:cubicBezTo>
                    <a:cubicBezTo>
                      <a:pt x="6539" y="158"/>
                      <a:pt x="8423" y="123"/>
                      <a:pt x="8423" y="79"/>
                    </a:cubicBezTo>
                    <a:cubicBezTo>
                      <a:pt x="8423" y="36"/>
                      <a:pt x="6539" y="1"/>
                      <a:pt x="4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516;p48"/>
              <p:cNvSpPr/>
              <p:nvPr/>
            </p:nvSpPr>
            <p:spPr>
              <a:xfrm>
                <a:off x="1862855" y="3632266"/>
                <a:ext cx="198768" cy="90795"/>
              </a:xfrm>
              <a:custGeom>
                <a:avLst/>
                <a:gdLst/>
                <a:ahLst/>
                <a:cxnLst/>
                <a:rect l="l" t="t" r="r" b="b"/>
                <a:pathLst>
                  <a:path w="13654" h="6237" extrusionOk="0">
                    <a:moveTo>
                      <a:pt x="1702" y="108"/>
                    </a:moveTo>
                    <a:lnTo>
                      <a:pt x="1702" y="108"/>
                    </a:lnTo>
                    <a:cubicBezTo>
                      <a:pt x="1702" y="108"/>
                      <a:pt x="1702" y="108"/>
                      <a:pt x="1701" y="109"/>
                    </a:cubicBezTo>
                    <a:lnTo>
                      <a:pt x="1701" y="109"/>
                    </a:lnTo>
                    <a:lnTo>
                      <a:pt x="1701" y="109"/>
                    </a:lnTo>
                    <a:cubicBezTo>
                      <a:pt x="1702" y="108"/>
                      <a:pt x="1702" y="108"/>
                      <a:pt x="1702" y="108"/>
                    </a:cubicBezTo>
                    <a:close/>
                    <a:moveTo>
                      <a:pt x="13504" y="149"/>
                    </a:moveTo>
                    <a:cubicBezTo>
                      <a:pt x="13058" y="1976"/>
                      <a:pt x="12692" y="3462"/>
                      <a:pt x="12434" y="4505"/>
                    </a:cubicBezTo>
                    <a:cubicBezTo>
                      <a:pt x="12312" y="5026"/>
                      <a:pt x="12211" y="5436"/>
                      <a:pt x="12141" y="5724"/>
                    </a:cubicBezTo>
                    <a:cubicBezTo>
                      <a:pt x="12110" y="5861"/>
                      <a:pt x="12088" y="5965"/>
                      <a:pt x="12066" y="6048"/>
                    </a:cubicBezTo>
                    <a:cubicBezTo>
                      <a:pt x="12054" y="6123"/>
                      <a:pt x="12045" y="6157"/>
                      <a:pt x="12045" y="6162"/>
                    </a:cubicBezTo>
                    <a:cubicBezTo>
                      <a:pt x="12045" y="6162"/>
                      <a:pt x="12023" y="6157"/>
                      <a:pt x="11984" y="6157"/>
                    </a:cubicBezTo>
                    <a:cubicBezTo>
                      <a:pt x="11941" y="6157"/>
                      <a:pt x="11883" y="6153"/>
                      <a:pt x="11814" y="6153"/>
                    </a:cubicBezTo>
                    <a:cubicBezTo>
                      <a:pt x="11652" y="6149"/>
                      <a:pt x="11429" y="6144"/>
                      <a:pt x="11149" y="6144"/>
                    </a:cubicBezTo>
                    <a:cubicBezTo>
                      <a:pt x="10559" y="6135"/>
                      <a:pt x="9720" y="6131"/>
                      <a:pt x="8671" y="6123"/>
                    </a:cubicBezTo>
                    <a:cubicBezTo>
                      <a:pt x="6571" y="6113"/>
                      <a:pt x="3624" y="6101"/>
                      <a:pt x="186" y="6087"/>
                    </a:cubicBezTo>
                    <a:lnTo>
                      <a:pt x="186" y="6087"/>
                    </a:lnTo>
                    <a:cubicBezTo>
                      <a:pt x="420" y="5180"/>
                      <a:pt x="660" y="4228"/>
                      <a:pt x="910" y="3247"/>
                    </a:cubicBezTo>
                    <a:cubicBezTo>
                      <a:pt x="1037" y="2735"/>
                      <a:pt x="1168" y="2220"/>
                      <a:pt x="1299" y="1700"/>
                    </a:cubicBezTo>
                    <a:cubicBezTo>
                      <a:pt x="1364" y="1438"/>
                      <a:pt x="1434" y="1171"/>
                      <a:pt x="1499" y="909"/>
                    </a:cubicBezTo>
                    <a:lnTo>
                      <a:pt x="1600" y="512"/>
                    </a:lnTo>
                    <a:lnTo>
                      <a:pt x="1653" y="310"/>
                    </a:lnTo>
                    <a:lnTo>
                      <a:pt x="1675" y="209"/>
                    </a:lnTo>
                    <a:lnTo>
                      <a:pt x="1685" y="171"/>
                    </a:lnTo>
                    <a:lnTo>
                      <a:pt x="1685" y="171"/>
                    </a:lnTo>
                    <a:cubicBezTo>
                      <a:pt x="6219" y="161"/>
                      <a:pt x="10362" y="153"/>
                      <a:pt x="13504" y="149"/>
                    </a:cubicBezTo>
                    <a:close/>
                    <a:moveTo>
                      <a:pt x="1643" y="0"/>
                    </a:moveTo>
                    <a:cubicBezTo>
                      <a:pt x="1642" y="0"/>
                      <a:pt x="1546" y="75"/>
                      <a:pt x="1547" y="75"/>
                    </a:cubicBezTo>
                    <a:cubicBezTo>
                      <a:pt x="1547" y="75"/>
                      <a:pt x="1547" y="74"/>
                      <a:pt x="1548" y="74"/>
                    </a:cubicBezTo>
                    <a:lnTo>
                      <a:pt x="1548" y="78"/>
                    </a:lnTo>
                    <a:lnTo>
                      <a:pt x="1548" y="83"/>
                    </a:lnTo>
                    <a:lnTo>
                      <a:pt x="1544" y="96"/>
                    </a:lnTo>
                    <a:lnTo>
                      <a:pt x="1539" y="122"/>
                    </a:lnTo>
                    <a:lnTo>
                      <a:pt x="1526" y="171"/>
                    </a:lnTo>
                    <a:lnTo>
                      <a:pt x="1499" y="270"/>
                    </a:lnTo>
                    <a:lnTo>
                      <a:pt x="1447" y="472"/>
                    </a:lnTo>
                    <a:lnTo>
                      <a:pt x="1347" y="869"/>
                    </a:lnTo>
                    <a:cubicBezTo>
                      <a:pt x="1281" y="1136"/>
                      <a:pt x="1216" y="1398"/>
                      <a:pt x="1150" y="1660"/>
                    </a:cubicBezTo>
                    <a:cubicBezTo>
                      <a:pt x="1019" y="2184"/>
                      <a:pt x="888" y="2700"/>
                      <a:pt x="761" y="3207"/>
                    </a:cubicBezTo>
                    <a:cubicBezTo>
                      <a:pt x="503" y="4225"/>
                      <a:pt x="259" y="5205"/>
                      <a:pt x="23" y="6144"/>
                    </a:cubicBezTo>
                    <a:lnTo>
                      <a:pt x="1" y="6236"/>
                    </a:lnTo>
                    <a:lnTo>
                      <a:pt x="93" y="6236"/>
                    </a:lnTo>
                    <a:cubicBezTo>
                      <a:pt x="3589" y="6222"/>
                      <a:pt x="6582" y="6210"/>
                      <a:pt x="8710" y="6201"/>
                    </a:cubicBezTo>
                    <a:cubicBezTo>
                      <a:pt x="9759" y="6192"/>
                      <a:pt x="10590" y="6188"/>
                      <a:pt x="11175" y="6179"/>
                    </a:cubicBezTo>
                    <a:cubicBezTo>
                      <a:pt x="11451" y="6179"/>
                      <a:pt x="11669" y="6175"/>
                      <a:pt x="11826" y="6170"/>
                    </a:cubicBezTo>
                    <a:cubicBezTo>
                      <a:pt x="11897" y="6170"/>
                      <a:pt x="11949" y="6166"/>
                      <a:pt x="11993" y="6166"/>
                    </a:cubicBezTo>
                    <a:cubicBezTo>
                      <a:pt x="12026" y="6166"/>
                      <a:pt x="12044" y="6163"/>
                      <a:pt x="12046" y="6162"/>
                    </a:cubicBezTo>
                    <a:lnTo>
                      <a:pt x="12046" y="6162"/>
                    </a:lnTo>
                    <a:cubicBezTo>
                      <a:pt x="12046" y="6162"/>
                      <a:pt x="12046" y="6162"/>
                      <a:pt x="12046" y="6162"/>
                    </a:cubicBezTo>
                    <a:cubicBezTo>
                      <a:pt x="12051" y="6162"/>
                      <a:pt x="12059" y="6127"/>
                      <a:pt x="12080" y="6061"/>
                    </a:cubicBezTo>
                    <a:cubicBezTo>
                      <a:pt x="12102" y="5982"/>
                      <a:pt x="12128" y="5882"/>
                      <a:pt x="12163" y="5750"/>
                    </a:cubicBezTo>
                    <a:cubicBezTo>
                      <a:pt x="12242" y="5467"/>
                      <a:pt x="12346" y="5065"/>
                      <a:pt x="12482" y="4550"/>
                    </a:cubicBezTo>
                    <a:cubicBezTo>
                      <a:pt x="12758" y="3487"/>
                      <a:pt x="13151" y="1970"/>
                      <a:pt x="13635" y="105"/>
                    </a:cubicBezTo>
                    <a:lnTo>
                      <a:pt x="13653" y="30"/>
                    </a:lnTo>
                    <a:lnTo>
                      <a:pt x="13579" y="30"/>
                    </a:lnTo>
                    <a:cubicBezTo>
                      <a:pt x="10415" y="26"/>
                      <a:pt x="6219" y="22"/>
                      <a:pt x="1626" y="13"/>
                    </a:cubicBezTo>
                    <a:cubicBezTo>
                      <a:pt x="1638" y="4"/>
                      <a:pt x="1643" y="0"/>
                      <a:pt x="1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517;p48"/>
              <p:cNvSpPr/>
              <p:nvPr/>
            </p:nvSpPr>
            <p:spPr>
              <a:xfrm>
                <a:off x="1909046" y="3484479"/>
                <a:ext cx="115485" cy="2300"/>
              </a:xfrm>
              <a:custGeom>
                <a:avLst/>
                <a:gdLst/>
                <a:ahLst/>
                <a:cxnLst/>
                <a:rect l="l" t="t" r="r" b="b"/>
                <a:pathLst>
                  <a:path w="7933" h="158" extrusionOk="0">
                    <a:moveTo>
                      <a:pt x="3969" y="0"/>
                    </a:moveTo>
                    <a:cubicBezTo>
                      <a:pt x="1775" y="0"/>
                      <a:pt x="0" y="35"/>
                      <a:pt x="0" y="79"/>
                    </a:cubicBezTo>
                    <a:cubicBezTo>
                      <a:pt x="0" y="123"/>
                      <a:pt x="1775" y="157"/>
                      <a:pt x="3969" y="157"/>
                    </a:cubicBezTo>
                    <a:cubicBezTo>
                      <a:pt x="6158" y="157"/>
                      <a:pt x="7933" y="123"/>
                      <a:pt x="7933" y="79"/>
                    </a:cubicBezTo>
                    <a:cubicBezTo>
                      <a:pt x="7933" y="35"/>
                      <a:pt x="6158" y="0"/>
                      <a:pt x="3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518;p48"/>
              <p:cNvSpPr/>
              <p:nvPr/>
            </p:nvSpPr>
            <p:spPr>
              <a:xfrm>
                <a:off x="1907008" y="3503360"/>
                <a:ext cx="116183" cy="2300"/>
              </a:xfrm>
              <a:custGeom>
                <a:avLst/>
                <a:gdLst/>
                <a:ahLst/>
                <a:cxnLst/>
                <a:rect l="l" t="t" r="r" b="b"/>
                <a:pathLst>
                  <a:path w="7981" h="158" extrusionOk="0">
                    <a:moveTo>
                      <a:pt x="3991" y="0"/>
                    </a:moveTo>
                    <a:cubicBezTo>
                      <a:pt x="1788" y="0"/>
                      <a:pt x="1" y="36"/>
                      <a:pt x="1" y="79"/>
                    </a:cubicBezTo>
                    <a:cubicBezTo>
                      <a:pt x="1" y="123"/>
                      <a:pt x="1788" y="158"/>
                      <a:pt x="3991" y="158"/>
                    </a:cubicBezTo>
                    <a:cubicBezTo>
                      <a:pt x="6193" y="158"/>
                      <a:pt x="7980" y="123"/>
                      <a:pt x="7980" y="79"/>
                    </a:cubicBezTo>
                    <a:cubicBezTo>
                      <a:pt x="7980" y="36"/>
                      <a:pt x="6193" y="0"/>
                      <a:pt x="3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19;p48"/>
              <p:cNvSpPr/>
              <p:nvPr/>
            </p:nvSpPr>
            <p:spPr>
              <a:xfrm>
                <a:off x="1907721" y="3521615"/>
                <a:ext cx="112093" cy="2242"/>
              </a:xfrm>
              <a:custGeom>
                <a:avLst/>
                <a:gdLst/>
                <a:ahLst/>
                <a:cxnLst/>
                <a:rect l="l" t="t" r="r" b="b"/>
                <a:pathLst>
                  <a:path w="7700" h="154" extrusionOk="0">
                    <a:moveTo>
                      <a:pt x="3850" y="1"/>
                    </a:moveTo>
                    <a:cubicBezTo>
                      <a:pt x="1721" y="1"/>
                      <a:pt x="0" y="36"/>
                      <a:pt x="0" y="79"/>
                    </a:cubicBezTo>
                    <a:cubicBezTo>
                      <a:pt x="0" y="119"/>
                      <a:pt x="1721" y="154"/>
                      <a:pt x="3850" y="154"/>
                    </a:cubicBezTo>
                    <a:cubicBezTo>
                      <a:pt x="5974" y="154"/>
                      <a:pt x="7700" y="119"/>
                      <a:pt x="7700" y="79"/>
                    </a:cubicBezTo>
                    <a:cubicBezTo>
                      <a:pt x="7700" y="36"/>
                      <a:pt x="5974"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20;p48"/>
              <p:cNvSpPr/>
              <p:nvPr/>
            </p:nvSpPr>
            <p:spPr>
              <a:xfrm>
                <a:off x="1911783" y="3666098"/>
                <a:ext cx="110084" cy="2315"/>
              </a:xfrm>
              <a:custGeom>
                <a:avLst/>
                <a:gdLst/>
                <a:ahLst/>
                <a:cxnLst/>
                <a:rect l="l" t="t" r="r" b="b"/>
                <a:pathLst>
                  <a:path w="7562" h="159" extrusionOk="0">
                    <a:moveTo>
                      <a:pt x="3781" y="1"/>
                    </a:moveTo>
                    <a:cubicBezTo>
                      <a:pt x="1692" y="1"/>
                      <a:pt x="0" y="36"/>
                      <a:pt x="0" y="80"/>
                    </a:cubicBezTo>
                    <a:cubicBezTo>
                      <a:pt x="0" y="123"/>
                      <a:pt x="1692" y="158"/>
                      <a:pt x="3781" y="158"/>
                    </a:cubicBezTo>
                    <a:cubicBezTo>
                      <a:pt x="5865" y="158"/>
                      <a:pt x="7561" y="123"/>
                      <a:pt x="7561" y="80"/>
                    </a:cubicBezTo>
                    <a:cubicBezTo>
                      <a:pt x="7561" y="36"/>
                      <a:pt x="5865" y="1"/>
                      <a:pt x="3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521;p48"/>
              <p:cNvSpPr/>
              <p:nvPr/>
            </p:nvSpPr>
            <p:spPr>
              <a:xfrm>
                <a:off x="1921202" y="3687032"/>
                <a:ext cx="93852" cy="2315"/>
              </a:xfrm>
              <a:custGeom>
                <a:avLst/>
                <a:gdLst/>
                <a:ahLst/>
                <a:cxnLst/>
                <a:rect l="l" t="t" r="r" b="b"/>
                <a:pathLst>
                  <a:path w="6447" h="159" extrusionOk="0">
                    <a:moveTo>
                      <a:pt x="3225" y="1"/>
                    </a:moveTo>
                    <a:cubicBezTo>
                      <a:pt x="1442" y="1"/>
                      <a:pt x="0" y="36"/>
                      <a:pt x="0" y="80"/>
                    </a:cubicBezTo>
                    <a:cubicBezTo>
                      <a:pt x="0" y="123"/>
                      <a:pt x="1442" y="158"/>
                      <a:pt x="3225" y="158"/>
                    </a:cubicBezTo>
                    <a:cubicBezTo>
                      <a:pt x="5004" y="158"/>
                      <a:pt x="6446" y="123"/>
                      <a:pt x="6446" y="80"/>
                    </a:cubicBezTo>
                    <a:cubicBezTo>
                      <a:pt x="6446" y="36"/>
                      <a:pt x="5004" y="1"/>
                      <a:pt x="3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3522;p48"/>
            <p:cNvGrpSpPr/>
            <p:nvPr/>
          </p:nvGrpSpPr>
          <p:grpSpPr>
            <a:xfrm>
              <a:off x="1114774" y="3680787"/>
              <a:ext cx="742127" cy="590438"/>
              <a:chOff x="1114774" y="3680787"/>
              <a:chExt cx="742127" cy="590438"/>
            </a:xfrm>
          </p:grpSpPr>
          <p:sp>
            <p:nvSpPr>
              <p:cNvPr id="184" name="Google Shape;3523;p48"/>
              <p:cNvSpPr/>
              <p:nvPr/>
            </p:nvSpPr>
            <p:spPr>
              <a:xfrm>
                <a:off x="1570526" y="4224480"/>
                <a:ext cx="152927" cy="46744"/>
              </a:xfrm>
              <a:custGeom>
                <a:avLst/>
                <a:gdLst/>
                <a:ahLst/>
                <a:cxnLst/>
                <a:rect l="l" t="t" r="r" b="b"/>
                <a:pathLst>
                  <a:path w="10505" h="3211" extrusionOk="0">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524;p48"/>
              <p:cNvSpPr/>
              <p:nvPr/>
            </p:nvSpPr>
            <p:spPr>
              <a:xfrm>
                <a:off x="1253595" y="4125868"/>
                <a:ext cx="265558" cy="140931"/>
              </a:xfrm>
              <a:custGeom>
                <a:avLst/>
                <a:gdLst/>
                <a:ahLst/>
                <a:cxnLst/>
                <a:rect l="l" t="t" r="r" b="b"/>
                <a:pathLst>
                  <a:path w="18242" h="9681" extrusionOk="0">
                    <a:moveTo>
                      <a:pt x="4139" y="0"/>
                    </a:moveTo>
                    <a:cubicBezTo>
                      <a:pt x="3994" y="844"/>
                      <a:pt x="0" y="9680"/>
                      <a:pt x="2578" y="9680"/>
                    </a:cubicBezTo>
                    <a:lnTo>
                      <a:pt x="15531" y="9680"/>
                    </a:lnTo>
                    <a:cubicBezTo>
                      <a:pt x="15531" y="9680"/>
                      <a:pt x="14194" y="8417"/>
                      <a:pt x="1824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525;p48"/>
              <p:cNvSpPr/>
              <p:nvPr/>
            </p:nvSpPr>
            <p:spPr>
              <a:xfrm>
                <a:off x="1114774" y="3680787"/>
                <a:ext cx="729782" cy="466233"/>
              </a:xfrm>
              <a:custGeom>
                <a:avLst/>
                <a:gdLst/>
                <a:ahLst/>
                <a:cxnLst/>
                <a:rect l="l" t="t" r="r" b="b"/>
                <a:pathLst>
                  <a:path w="50131" h="32027" extrusionOk="0">
                    <a:moveTo>
                      <a:pt x="50130" y="1"/>
                    </a:moveTo>
                    <a:lnTo>
                      <a:pt x="5293" y="1085"/>
                    </a:lnTo>
                    <a:lnTo>
                      <a:pt x="0" y="32026"/>
                    </a:lnTo>
                    <a:lnTo>
                      <a:pt x="44654" y="32026"/>
                    </a:lnTo>
                    <a:lnTo>
                      <a:pt x="5013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526;p48"/>
              <p:cNvSpPr/>
              <p:nvPr/>
            </p:nvSpPr>
            <p:spPr>
              <a:xfrm>
                <a:off x="1148941" y="3714254"/>
                <a:ext cx="665205" cy="406343"/>
              </a:xfrm>
              <a:custGeom>
                <a:avLst/>
                <a:gdLst/>
                <a:ahLst/>
                <a:cxnLst/>
                <a:rect l="l" t="t" r="r" b="b"/>
                <a:pathLst>
                  <a:path w="45695" h="27913" extrusionOk="0">
                    <a:moveTo>
                      <a:pt x="45695" y="1"/>
                    </a:moveTo>
                    <a:lnTo>
                      <a:pt x="4466" y="298"/>
                    </a:lnTo>
                    <a:lnTo>
                      <a:pt x="0" y="27913"/>
                    </a:lnTo>
                    <a:lnTo>
                      <a:pt x="40782" y="27913"/>
                    </a:lnTo>
                    <a:lnTo>
                      <a:pt x="456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527;p48"/>
              <p:cNvSpPr/>
              <p:nvPr/>
            </p:nvSpPr>
            <p:spPr>
              <a:xfrm>
                <a:off x="1114774" y="3680787"/>
                <a:ext cx="742127" cy="478505"/>
              </a:xfrm>
              <a:custGeom>
                <a:avLst/>
                <a:gdLst/>
                <a:ahLst/>
                <a:cxnLst/>
                <a:rect l="l" t="t" r="r" b="b"/>
                <a:pathLst>
                  <a:path w="50979" h="32870" extrusionOk="0">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528;p48"/>
              <p:cNvSpPr/>
              <p:nvPr/>
            </p:nvSpPr>
            <p:spPr>
              <a:xfrm>
                <a:off x="1208044" y="3714254"/>
                <a:ext cx="606102" cy="40921"/>
              </a:xfrm>
              <a:custGeom>
                <a:avLst/>
                <a:gdLst/>
                <a:ahLst/>
                <a:cxnLst/>
                <a:rect l="l" t="t" r="r" b="b"/>
                <a:pathLst>
                  <a:path w="41635" h="2811" extrusionOk="0">
                    <a:moveTo>
                      <a:pt x="41635" y="1"/>
                    </a:moveTo>
                    <a:lnTo>
                      <a:pt x="406" y="298"/>
                    </a:lnTo>
                    <a:lnTo>
                      <a:pt x="0" y="2811"/>
                    </a:lnTo>
                    <a:cubicBezTo>
                      <a:pt x="13" y="2714"/>
                      <a:pt x="41167" y="2653"/>
                      <a:pt x="41167" y="2653"/>
                    </a:cubicBezTo>
                    <a:lnTo>
                      <a:pt x="416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529;p48"/>
              <p:cNvSpPr/>
              <p:nvPr/>
            </p:nvSpPr>
            <p:spPr>
              <a:xfrm>
                <a:off x="1649034" y="3849071"/>
                <a:ext cx="90038" cy="236545"/>
              </a:xfrm>
              <a:custGeom>
                <a:avLst/>
                <a:gdLst/>
                <a:ahLst/>
                <a:cxnLst/>
                <a:rect l="l" t="t" r="r" b="b"/>
                <a:pathLst>
                  <a:path w="6185" h="16249" extrusionOk="0">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30;p48"/>
              <p:cNvSpPr/>
              <p:nvPr/>
            </p:nvSpPr>
            <p:spPr>
              <a:xfrm>
                <a:off x="1573525" y="3916312"/>
                <a:ext cx="80750" cy="169362"/>
              </a:xfrm>
              <a:custGeom>
                <a:avLst/>
                <a:gdLst/>
                <a:ahLst/>
                <a:cxnLst/>
                <a:rect l="l" t="t" r="r" b="b"/>
                <a:pathLst>
                  <a:path w="5547" h="11634" extrusionOk="0">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31;p48"/>
              <p:cNvSpPr/>
              <p:nvPr/>
            </p:nvSpPr>
            <p:spPr>
              <a:xfrm>
                <a:off x="1498146" y="3794291"/>
                <a:ext cx="100199" cy="291266"/>
              </a:xfrm>
              <a:custGeom>
                <a:avLst/>
                <a:gdLst/>
                <a:ahLst/>
                <a:cxnLst/>
                <a:rect l="l" t="t" r="r" b="b"/>
                <a:pathLst>
                  <a:path w="6883" h="20008" extrusionOk="0">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32;p48"/>
              <p:cNvSpPr/>
              <p:nvPr/>
            </p:nvSpPr>
            <p:spPr>
              <a:xfrm>
                <a:off x="1422622" y="3964410"/>
                <a:ext cx="69934" cy="121337"/>
              </a:xfrm>
              <a:custGeom>
                <a:avLst/>
                <a:gdLst/>
                <a:ahLst/>
                <a:cxnLst/>
                <a:rect l="l" t="t" r="r" b="b"/>
                <a:pathLst>
                  <a:path w="4804" h="8335" extrusionOk="0">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33;p48"/>
              <p:cNvSpPr/>
              <p:nvPr/>
            </p:nvSpPr>
            <p:spPr>
              <a:xfrm>
                <a:off x="1347228" y="3887052"/>
                <a:ext cx="81697" cy="198564"/>
              </a:xfrm>
              <a:custGeom>
                <a:avLst/>
                <a:gdLst/>
                <a:ahLst/>
                <a:cxnLst/>
                <a:rect l="l" t="t" r="r" b="b"/>
                <a:pathLst>
                  <a:path w="5612" h="13640" extrusionOk="0">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34;p48"/>
              <p:cNvSpPr/>
              <p:nvPr/>
            </p:nvSpPr>
            <p:spPr>
              <a:xfrm>
                <a:off x="1271791" y="3818850"/>
                <a:ext cx="94915" cy="266708"/>
              </a:xfrm>
              <a:custGeom>
                <a:avLst/>
                <a:gdLst/>
                <a:ahLst/>
                <a:cxnLst/>
                <a:rect l="l" t="t" r="r" b="b"/>
                <a:pathLst>
                  <a:path w="6520" h="18321" extrusionOk="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535;p48"/>
              <p:cNvSpPr/>
              <p:nvPr/>
            </p:nvSpPr>
            <p:spPr>
              <a:xfrm>
                <a:off x="1228017"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36;p48"/>
              <p:cNvSpPr/>
              <p:nvPr/>
            </p:nvSpPr>
            <p:spPr>
              <a:xfrm>
                <a:off x="1255050" y="3731185"/>
                <a:ext cx="11020" cy="11020"/>
              </a:xfrm>
              <a:custGeom>
                <a:avLst/>
                <a:gdLst/>
                <a:ahLst/>
                <a:cxnLst/>
                <a:rect l="l" t="t" r="r" b="b"/>
                <a:pathLst>
                  <a:path w="757" h="757" extrusionOk="0">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537;p48"/>
              <p:cNvSpPr/>
              <p:nvPr/>
            </p:nvSpPr>
            <p:spPr>
              <a:xfrm>
                <a:off x="1282098"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538;p48"/>
              <p:cNvSpPr/>
              <p:nvPr/>
            </p:nvSpPr>
            <p:spPr>
              <a:xfrm>
                <a:off x="1196325" y="3906515"/>
                <a:ext cx="79804" cy="179159"/>
              </a:xfrm>
              <a:custGeom>
                <a:avLst/>
                <a:gdLst/>
                <a:ahLst/>
                <a:cxnLst/>
                <a:rect l="l" t="t" r="r" b="b"/>
                <a:pathLst>
                  <a:path w="5482" h="12307" extrusionOk="0">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539;p48"/>
              <p:cNvSpPr/>
              <p:nvPr/>
            </p:nvSpPr>
            <p:spPr>
              <a:xfrm>
                <a:off x="1456919" y="3824193"/>
                <a:ext cx="264655" cy="83487"/>
              </a:xfrm>
              <a:custGeom>
                <a:avLst/>
                <a:gdLst/>
                <a:ahLst/>
                <a:cxnLst/>
                <a:rect l="l" t="t" r="r" b="b"/>
                <a:pathLst>
                  <a:path w="18180" h="5735" extrusionOk="0">
                    <a:moveTo>
                      <a:pt x="975" y="1"/>
                    </a:moveTo>
                    <a:lnTo>
                      <a:pt x="0" y="5735"/>
                    </a:lnTo>
                    <a:lnTo>
                      <a:pt x="17083" y="5735"/>
                    </a:lnTo>
                    <a:lnTo>
                      <a:pt x="18180"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540;p48"/>
              <p:cNvSpPr/>
              <p:nvPr/>
            </p:nvSpPr>
            <p:spPr>
              <a:xfrm>
                <a:off x="1452144" y="3906515"/>
                <a:ext cx="32652" cy="30294"/>
              </a:xfrm>
              <a:custGeom>
                <a:avLst/>
                <a:gdLst/>
                <a:ahLst/>
                <a:cxnLst/>
                <a:rect l="l" t="t" r="r" b="b"/>
                <a:pathLst>
                  <a:path w="2243" h="2081" extrusionOk="0">
                    <a:moveTo>
                      <a:pt x="341" y="1"/>
                    </a:moveTo>
                    <a:lnTo>
                      <a:pt x="328" y="80"/>
                    </a:lnTo>
                    <a:lnTo>
                      <a:pt x="0" y="2081"/>
                    </a:lnTo>
                    <a:cubicBezTo>
                      <a:pt x="0" y="2081"/>
                      <a:pt x="2242" y="1"/>
                      <a:pt x="2207"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541;p48"/>
              <p:cNvSpPr/>
              <p:nvPr/>
            </p:nvSpPr>
            <p:spPr>
              <a:xfrm>
                <a:off x="1499034" y="3852056"/>
                <a:ext cx="185011" cy="2315"/>
              </a:xfrm>
              <a:custGeom>
                <a:avLst/>
                <a:gdLst/>
                <a:ahLst/>
                <a:cxnLst/>
                <a:rect l="l" t="t" r="r" b="b"/>
                <a:pathLst>
                  <a:path w="12709" h="159" extrusionOk="0">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42;p48"/>
              <p:cNvSpPr/>
              <p:nvPr/>
            </p:nvSpPr>
            <p:spPr>
              <a:xfrm>
                <a:off x="1496617" y="3872232"/>
                <a:ext cx="184997" cy="2242"/>
              </a:xfrm>
              <a:custGeom>
                <a:avLst/>
                <a:gdLst/>
                <a:ahLst/>
                <a:cxnLst/>
                <a:rect l="l" t="t" r="r" b="b"/>
                <a:pathLst>
                  <a:path w="12708" h="154" extrusionOk="0">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3543;p48"/>
            <p:cNvGrpSpPr/>
            <p:nvPr/>
          </p:nvGrpSpPr>
          <p:grpSpPr>
            <a:xfrm>
              <a:off x="411603" y="4266784"/>
              <a:ext cx="1702500" cy="442228"/>
              <a:chOff x="411603" y="4266784"/>
              <a:chExt cx="1702500" cy="442228"/>
            </a:xfrm>
          </p:grpSpPr>
          <p:sp>
            <p:nvSpPr>
              <p:cNvPr id="173" name="Google Shape;3544;p48"/>
              <p:cNvSpPr/>
              <p:nvPr/>
            </p:nvSpPr>
            <p:spPr>
              <a:xfrm>
                <a:off x="1379866" y="4295608"/>
                <a:ext cx="708470" cy="413404"/>
              </a:xfrm>
              <a:custGeom>
                <a:avLst/>
                <a:gdLst/>
                <a:ahLst/>
                <a:cxnLst/>
                <a:rect l="l" t="t" r="r" b="b"/>
                <a:pathLst>
                  <a:path w="48667" h="28398" extrusionOk="0">
                    <a:moveTo>
                      <a:pt x="1" y="0"/>
                    </a:moveTo>
                    <a:lnTo>
                      <a:pt x="1" y="28398"/>
                    </a:lnTo>
                    <a:lnTo>
                      <a:pt x="48667" y="28398"/>
                    </a:lnTo>
                    <a:lnTo>
                      <a:pt x="486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545;p48"/>
              <p:cNvSpPr/>
              <p:nvPr/>
            </p:nvSpPr>
            <p:spPr>
              <a:xfrm>
                <a:off x="1379866" y="4295608"/>
                <a:ext cx="322754" cy="413404"/>
              </a:xfrm>
              <a:custGeom>
                <a:avLst/>
                <a:gdLst/>
                <a:ahLst/>
                <a:cxnLst/>
                <a:rect l="l" t="t" r="r" b="b"/>
                <a:pathLst>
                  <a:path w="22171" h="28398" extrusionOk="0">
                    <a:moveTo>
                      <a:pt x="1" y="0"/>
                    </a:moveTo>
                    <a:lnTo>
                      <a:pt x="1" y="28398"/>
                    </a:lnTo>
                    <a:lnTo>
                      <a:pt x="22170" y="28398"/>
                    </a:lnTo>
                    <a:lnTo>
                      <a:pt x="2217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546;p48"/>
              <p:cNvSpPr/>
              <p:nvPr/>
            </p:nvSpPr>
            <p:spPr>
              <a:xfrm>
                <a:off x="1408938" y="4320036"/>
                <a:ext cx="261613" cy="117071"/>
              </a:xfrm>
              <a:custGeom>
                <a:avLst/>
                <a:gdLst/>
                <a:ahLst/>
                <a:cxnLst/>
                <a:rect l="l" t="t" r="r" b="b"/>
                <a:pathLst>
                  <a:path w="17971" h="8042" extrusionOk="0">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547;p48"/>
              <p:cNvSpPr/>
              <p:nvPr/>
            </p:nvSpPr>
            <p:spPr>
              <a:xfrm>
                <a:off x="1527654" y="4366590"/>
                <a:ext cx="23670" cy="24034"/>
              </a:xfrm>
              <a:custGeom>
                <a:avLst/>
                <a:gdLst/>
                <a:ahLst/>
                <a:cxnLst/>
                <a:rect l="l" t="t" r="r" b="b"/>
                <a:pathLst>
                  <a:path w="1626" h="1651" extrusionOk="0">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548;p48"/>
              <p:cNvSpPr/>
              <p:nvPr/>
            </p:nvSpPr>
            <p:spPr>
              <a:xfrm>
                <a:off x="1408938" y="4446438"/>
                <a:ext cx="261613" cy="117086"/>
              </a:xfrm>
              <a:custGeom>
                <a:avLst/>
                <a:gdLst/>
                <a:ahLst/>
                <a:cxnLst/>
                <a:rect l="l" t="t" r="r" b="b"/>
                <a:pathLst>
                  <a:path w="17971" h="8043" extrusionOk="0">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549;p48"/>
              <p:cNvSpPr/>
              <p:nvPr/>
            </p:nvSpPr>
            <p:spPr>
              <a:xfrm>
                <a:off x="1527654" y="4492993"/>
                <a:ext cx="23685" cy="24034"/>
              </a:xfrm>
              <a:custGeom>
                <a:avLst/>
                <a:gdLst/>
                <a:ahLst/>
                <a:cxnLst/>
                <a:rect l="l" t="t" r="r" b="b"/>
                <a:pathLst>
                  <a:path w="1627" h="1651" extrusionOk="0">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550;p48"/>
              <p:cNvSpPr/>
              <p:nvPr/>
            </p:nvSpPr>
            <p:spPr>
              <a:xfrm>
                <a:off x="1408923" y="4572608"/>
                <a:ext cx="261627" cy="117319"/>
              </a:xfrm>
              <a:custGeom>
                <a:avLst/>
                <a:gdLst/>
                <a:ahLst/>
                <a:cxnLst/>
                <a:rect l="l" t="t" r="r" b="b"/>
                <a:pathLst>
                  <a:path w="17972" h="8059" extrusionOk="0">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551;p48"/>
              <p:cNvSpPr/>
              <p:nvPr/>
            </p:nvSpPr>
            <p:spPr>
              <a:xfrm>
                <a:off x="1527654" y="4619396"/>
                <a:ext cx="23685" cy="24049"/>
              </a:xfrm>
              <a:custGeom>
                <a:avLst/>
                <a:gdLst/>
                <a:ahLst/>
                <a:cxnLst/>
                <a:rect l="l" t="t" r="r" b="b"/>
                <a:pathLst>
                  <a:path w="1627" h="1652" extrusionOk="0">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552;p48"/>
              <p:cNvSpPr/>
              <p:nvPr/>
            </p:nvSpPr>
            <p:spPr>
              <a:xfrm>
                <a:off x="434444" y="4295608"/>
                <a:ext cx="595984" cy="413404"/>
              </a:xfrm>
              <a:custGeom>
                <a:avLst/>
                <a:gdLst/>
                <a:ahLst/>
                <a:cxnLst/>
                <a:rect l="l" t="t" r="r" b="b"/>
                <a:pathLst>
                  <a:path w="40940" h="28398" extrusionOk="0">
                    <a:moveTo>
                      <a:pt x="0" y="0"/>
                    </a:moveTo>
                    <a:lnTo>
                      <a:pt x="0" y="28398"/>
                    </a:lnTo>
                    <a:lnTo>
                      <a:pt x="40939" y="28398"/>
                    </a:lnTo>
                    <a:lnTo>
                      <a:pt x="40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553;p48"/>
              <p:cNvSpPr/>
              <p:nvPr/>
            </p:nvSpPr>
            <p:spPr>
              <a:xfrm>
                <a:off x="411603" y="4266784"/>
                <a:ext cx="1702500" cy="39262"/>
              </a:xfrm>
              <a:custGeom>
                <a:avLst/>
                <a:gdLst/>
                <a:ahLst/>
                <a:cxnLst/>
                <a:rect l="l" t="t" r="r" b="b"/>
                <a:pathLst>
                  <a:path w="116950" h="2697" extrusionOk="0">
                    <a:moveTo>
                      <a:pt x="0" y="0"/>
                    </a:moveTo>
                    <a:lnTo>
                      <a:pt x="0" y="2697"/>
                    </a:lnTo>
                    <a:lnTo>
                      <a:pt x="116949" y="2697"/>
                    </a:lnTo>
                    <a:lnTo>
                      <a:pt x="1169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554;p48"/>
              <p:cNvSpPr/>
              <p:nvPr/>
            </p:nvSpPr>
            <p:spPr>
              <a:xfrm>
                <a:off x="434444" y="4306031"/>
                <a:ext cx="52815" cy="402981"/>
              </a:xfrm>
              <a:custGeom>
                <a:avLst/>
                <a:gdLst/>
                <a:ahLst/>
                <a:cxnLst/>
                <a:rect l="l" t="t" r="r" b="b"/>
                <a:pathLst>
                  <a:path w="3628" h="27682" extrusionOk="0">
                    <a:moveTo>
                      <a:pt x="0" y="1"/>
                    </a:moveTo>
                    <a:lnTo>
                      <a:pt x="0" y="27682"/>
                    </a:lnTo>
                    <a:lnTo>
                      <a:pt x="3627" y="27682"/>
                    </a:lnTo>
                    <a:lnTo>
                      <a:pt x="3627"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3555;p48"/>
            <p:cNvSpPr/>
            <p:nvPr/>
          </p:nvSpPr>
          <p:spPr>
            <a:xfrm>
              <a:off x="1415110" y="3972533"/>
              <a:ext cx="32216" cy="42712"/>
            </a:xfrm>
            <a:custGeom>
              <a:avLst/>
              <a:gdLst/>
              <a:ahLst/>
              <a:cxnLst/>
              <a:rect l="l" t="t" r="r" b="b"/>
              <a:pathLst>
                <a:path w="2213" h="2934" extrusionOk="0">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56;p48"/>
            <p:cNvSpPr/>
            <p:nvPr/>
          </p:nvSpPr>
          <p:spPr>
            <a:xfrm>
              <a:off x="1432492" y="3986916"/>
              <a:ext cx="14383" cy="28474"/>
            </a:xfrm>
            <a:custGeom>
              <a:avLst/>
              <a:gdLst/>
              <a:ahLst/>
              <a:cxnLst/>
              <a:rect l="l" t="t" r="r" b="b"/>
              <a:pathLst>
                <a:path w="988" h="1956" extrusionOk="0">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3557;p48"/>
            <p:cNvGrpSpPr/>
            <p:nvPr/>
          </p:nvGrpSpPr>
          <p:grpSpPr>
            <a:xfrm>
              <a:off x="684717" y="3495251"/>
              <a:ext cx="774124" cy="1220312"/>
              <a:chOff x="684717" y="3495251"/>
              <a:chExt cx="774124" cy="1220312"/>
            </a:xfrm>
          </p:grpSpPr>
          <p:sp>
            <p:nvSpPr>
              <p:cNvPr id="152" name="Google Shape;3558;p48"/>
              <p:cNvSpPr/>
              <p:nvPr/>
            </p:nvSpPr>
            <p:spPr>
              <a:xfrm>
                <a:off x="1065788" y="3618219"/>
                <a:ext cx="30935" cy="52975"/>
              </a:xfrm>
              <a:custGeom>
                <a:avLst/>
                <a:gdLst/>
                <a:ahLst/>
                <a:cxnLst/>
                <a:rect l="l" t="t" r="r" b="b"/>
                <a:pathLst>
                  <a:path w="2125" h="3639" extrusionOk="0">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559;p48"/>
              <p:cNvSpPr/>
              <p:nvPr/>
            </p:nvSpPr>
            <p:spPr>
              <a:xfrm>
                <a:off x="895364" y="3535415"/>
                <a:ext cx="183803" cy="295925"/>
              </a:xfrm>
              <a:custGeom>
                <a:avLst/>
                <a:gdLst/>
                <a:ahLst/>
                <a:cxnLst/>
                <a:rect l="l" t="t" r="r" b="b"/>
                <a:pathLst>
                  <a:path w="12626" h="20328" extrusionOk="0">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560;p48"/>
              <p:cNvSpPr/>
              <p:nvPr/>
            </p:nvSpPr>
            <p:spPr>
              <a:xfrm>
                <a:off x="861255" y="3495251"/>
                <a:ext cx="258119" cy="269023"/>
              </a:xfrm>
              <a:custGeom>
                <a:avLst/>
                <a:gdLst/>
                <a:ahLst/>
                <a:cxnLst/>
                <a:rect l="l" t="t" r="r" b="b"/>
                <a:pathLst>
                  <a:path w="17731" h="18480" extrusionOk="0">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61;p48"/>
              <p:cNvSpPr/>
              <p:nvPr/>
            </p:nvSpPr>
            <p:spPr>
              <a:xfrm>
                <a:off x="1046005" y="3644786"/>
                <a:ext cx="50398" cy="3392"/>
              </a:xfrm>
              <a:custGeom>
                <a:avLst/>
                <a:gdLst/>
                <a:ahLst/>
                <a:cxnLst/>
                <a:rect l="l" t="t" r="r" b="b"/>
                <a:pathLst>
                  <a:path w="3462" h="233" extrusionOk="0">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562;p48"/>
              <p:cNvSpPr/>
              <p:nvPr/>
            </p:nvSpPr>
            <p:spPr>
              <a:xfrm>
                <a:off x="1088818" y="3939430"/>
                <a:ext cx="370023" cy="291834"/>
              </a:xfrm>
              <a:custGeom>
                <a:avLst/>
                <a:gdLst/>
                <a:ahLst/>
                <a:cxnLst/>
                <a:rect l="l" t="t" r="r" b="b"/>
                <a:pathLst>
                  <a:path w="25418" h="20047" extrusionOk="0">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63;p48"/>
              <p:cNvSpPr/>
              <p:nvPr/>
            </p:nvSpPr>
            <p:spPr>
              <a:xfrm>
                <a:off x="1201173" y="4126625"/>
                <a:ext cx="16989" cy="42653"/>
              </a:xfrm>
              <a:custGeom>
                <a:avLst/>
                <a:gdLst/>
                <a:ahLst/>
                <a:cxnLst/>
                <a:rect l="l" t="t" r="r" b="b"/>
                <a:pathLst>
                  <a:path w="1167" h="2930" extrusionOk="0">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64;p48"/>
              <p:cNvSpPr/>
              <p:nvPr/>
            </p:nvSpPr>
            <p:spPr>
              <a:xfrm>
                <a:off x="762774" y="3790652"/>
                <a:ext cx="434541" cy="576026"/>
              </a:xfrm>
              <a:custGeom>
                <a:avLst/>
                <a:gdLst/>
                <a:ahLst/>
                <a:cxnLst/>
                <a:rect l="l" t="t" r="r" b="b"/>
                <a:pathLst>
                  <a:path w="29850" h="39569" extrusionOk="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65;p48"/>
              <p:cNvSpPr/>
              <p:nvPr/>
            </p:nvSpPr>
            <p:spPr>
              <a:xfrm>
                <a:off x="723338" y="3863891"/>
                <a:ext cx="62495" cy="221449"/>
              </a:xfrm>
              <a:custGeom>
                <a:avLst/>
                <a:gdLst/>
                <a:ahLst/>
                <a:cxnLst/>
                <a:rect l="l" t="t" r="r" b="b"/>
                <a:pathLst>
                  <a:path w="4293" h="15212" extrusionOk="0">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566;p48"/>
              <p:cNvSpPr/>
              <p:nvPr/>
            </p:nvSpPr>
            <p:spPr>
              <a:xfrm>
                <a:off x="774420" y="3885756"/>
                <a:ext cx="368741" cy="81129"/>
              </a:xfrm>
              <a:custGeom>
                <a:avLst/>
                <a:gdLst/>
                <a:ahLst/>
                <a:cxnLst/>
                <a:rect l="l" t="t" r="r" b="b"/>
                <a:pathLst>
                  <a:path w="25330" h="5573" extrusionOk="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67;p48"/>
              <p:cNvSpPr/>
              <p:nvPr/>
            </p:nvSpPr>
            <p:spPr>
              <a:xfrm>
                <a:off x="925381" y="4118036"/>
                <a:ext cx="140043" cy="15926"/>
              </a:xfrm>
              <a:custGeom>
                <a:avLst/>
                <a:gdLst/>
                <a:ahLst/>
                <a:cxnLst/>
                <a:rect l="l" t="t" r="r" b="b"/>
                <a:pathLst>
                  <a:path w="9620" h="1094" extrusionOk="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68;p48"/>
              <p:cNvSpPr/>
              <p:nvPr/>
            </p:nvSpPr>
            <p:spPr>
              <a:xfrm>
                <a:off x="922266" y="4285316"/>
                <a:ext cx="146405" cy="24180"/>
              </a:xfrm>
              <a:custGeom>
                <a:avLst/>
                <a:gdLst/>
                <a:ahLst/>
                <a:cxnLst/>
                <a:rect l="l" t="t" r="r" b="b"/>
                <a:pathLst>
                  <a:path w="10057" h="1661" extrusionOk="0">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569;p48"/>
              <p:cNvSpPr/>
              <p:nvPr/>
            </p:nvSpPr>
            <p:spPr>
              <a:xfrm>
                <a:off x="732815" y="4088280"/>
                <a:ext cx="36015" cy="178519"/>
              </a:xfrm>
              <a:custGeom>
                <a:avLst/>
                <a:gdLst/>
                <a:ahLst/>
                <a:cxnLst/>
                <a:rect l="l" t="t" r="r" b="b"/>
                <a:pathLst>
                  <a:path w="2474" h="12263" extrusionOk="0">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570;p48"/>
              <p:cNvSpPr/>
              <p:nvPr/>
            </p:nvSpPr>
            <p:spPr>
              <a:xfrm>
                <a:off x="778481" y="4355789"/>
                <a:ext cx="201112" cy="8603"/>
              </a:xfrm>
              <a:custGeom>
                <a:avLst/>
                <a:gdLst/>
                <a:ahLst/>
                <a:cxnLst/>
                <a:rect l="l" t="t" r="r" b="b"/>
                <a:pathLst>
                  <a:path w="13815" h="591" extrusionOk="0">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571;p48"/>
              <p:cNvSpPr/>
              <p:nvPr/>
            </p:nvSpPr>
            <p:spPr>
              <a:xfrm>
                <a:off x="763283" y="4266784"/>
                <a:ext cx="3261" cy="17513"/>
              </a:xfrm>
              <a:custGeom>
                <a:avLst/>
                <a:gdLst/>
                <a:ahLst/>
                <a:cxnLst/>
                <a:rect l="l" t="t" r="r" b="b"/>
                <a:pathLst>
                  <a:path w="224" h="1203" extrusionOk="0">
                    <a:moveTo>
                      <a:pt x="1" y="0"/>
                    </a:moveTo>
                    <a:lnTo>
                      <a:pt x="206" y="1202"/>
                    </a:lnTo>
                    <a:lnTo>
                      <a:pt x="223"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572;p48"/>
              <p:cNvSpPr/>
              <p:nvPr/>
            </p:nvSpPr>
            <p:spPr>
              <a:xfrm>
                <a:off x="766268" y="4084583"/>
                <a:ext cx="213267" cy="278601"/>
              </a:xfrm>
              <a:custGeom>
                <a:avLst/>
                <a:gdLst/>
                <a:ahLst/>
                <a:cxnLst/>
                <a:rect l="l" t="t" r="r" b="b"/>
                <a:pathLst>
                  <a:path w="14650" h="19138" extrusionOk="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573;p48"/>
              <p:cNvSpPr/>
              <p:nvPr/>
            </p:nvSpPr>
            <p:spPr>
              <a:xfrm>
                <a:off x="925381" y="4123451"/>
                <a:ext cx="25403" cy="8866"/>
              </a:xfrm>
              <a:custGeom>
                <a:avLst/>
                <a:gdLst/>
                <a:ahLst/>
                <a:cxnLst/>
                <a:rect l="l" t="t" r="r" b="b"/>
                <a:pathLst>
                  <a:path w="1745" h="609" extrusionOk="0">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574;p48"/>
              <p:cNvSpPr/>
              <p:nvPr/>
            </p:nvSpPr>
            <p:spPr>
              <a:xfrm>
                <a:off x="922266" y="4285301"/>
                <a:ext cx="53397" cy="11399"/>
              </a:xfrm>
              <a:custGeom>
                <a:avLst/>
                <a:gdLst/>
                <a:ahLst/>
                <a:cxnLst/>
                <a:rect l="l" t="t" r="r" b="b"/>
                <a:pathLst>
                  <a:path w="3668" h="783" extrusionOk="0">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575;p48"/>
              <p:cNvSpPr/>
              <p:nvPr/>
            </p:nvSpPr>
            <p:spPr>
              <a:xfrm>
                <a:off x="783329" y="3949329"/>
                <a:ext cx="11195" cy="124962"/>
              </a:xfrm>
              <a:custGeom>
                <a:avLst/>
                <a:gdLst/>
                <a:ahLst/>
                <a:cxnLst/>
                <a:rect l="l" t="t" r="r" b="b"/>
                <a:pathLst>
                  <a:path w="769" h="8584" extrusionOk="0">
                    <a:moveTo>
                      <a:pt x="171" y="1"/>
                    </a:moveTo>
                    <a:lnTo>
                      <a:pt x="97" y="525"/>
                    </a:lnTo>
                    <a:lnTo>
                      <a:pt x="0" y="8583"/>
                    </a:lnTo>
                    <a:lnTo>
                      <a:pt x="769" y="8583"/>
                    </a:lnTo>
                    <a:lnTo>
                      <a:pt x="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576;p48"/>
              <p:cNvSpPr/>
              <p:nvPr/>
            </p:nvSpPr>
            <p:spPr>
              <a:xfrm>
                <a:off x="842112" y="4355279"/>
                <a:ext cx="513225" cy="360284"/>
              </a:xfrm>
              <a:custGeom>
                <a:avLst/>
                <a:gdLst/>
                <a:ahLst/>
                <a:cxnLst/>
                <a:rect l="l" t="t" r="r" b="b"/>
                <a:pathLst>
                  <a:path w="35255" h="24749" extrusionOk="0">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577;p48"/>
              <p:cNvSpPr/>
              <p:nvPr/>
            </p:nvSpPr>
            <p:spPr>
              <a:xfrm>
                <a:off x="684717" y="4492891"/>
                <a:ext cx="235657" cy="42057"/>
              </a:xfrm>
              <a:custGeom>
                <a:avLst/>
                <a:gdLst/>
                <a:ahLst/>
                <a:cxnLst/>
                <a:rect l="l" t="t" r="r" b="b"/>
                <a:pathLst>
                  <a:path w="16188" h="2889" extrusionOk="0">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578;p48"/>
              <p:cNvSpPr/>
              <p:nvPr/>
            </p:nvSpPr>
            <p:spPr>
              <a:xfrm>
                <a:off x="921625" y="4561777"/>
                <a:ext cx="68653" cy="2242"/>
              </a:xfrm>
              <a:custGeom>
                <a:avLst/>
                <a:gdLst/>
                <a:ahLst/>
                <a:cxnLst/>
                <a:rect l="l" t="t" r="r" b="b"/>
                <a:pathLst>
                  <a:path w="4716" h="154" extrusionOk="0">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3579;p48"/>
            <p:cNvGrpSpPr/>
            <p:nvPr/>
          </p:nvGrpSpPr>
          <p:grpSpPr>
            <a:xfrm>
              <a:off x="608057" y="4070142"/>
              <a:ext cx="621052" cy="634794"/>
              <a:chOff x="608057" y="4070142"/>
              <a:chExt cx="621052" cy="634794"/>
            </a:xfrm>
          </p:grpSpPr>
          <p:sp>
            <p:nvSpPr>
              <p:cNvPr id="148" name="Google Shape;3580;p48"/>
              <p:cNvSpPr/>
              <p:nvPr/>
            </p:nvSpPr>
            <p:spPr>
              <a:xfrm>
                <a:off x="936387" y="4561719"/>
                <a:ext cx="39145" cy="143217"/>
              </a:xfrm>
              <a:custGeom>
                <a:avLst/>
                <a:gdLst/>
                <a:ahLst/>
                <a:cxnLst/>
                <a:rect l="l" t="t" r="r" b="b"/>
                <a:pathLst>
                  <a:path w="2689" h="9838" extrusionOk="0">
                    <a:moveTo>
                      <a:pt x="1" y="1"/>
                    </a:moveTo>
                    <a:lnTo>
                      <a:pt x="1" y="9838"/>
                    </a:lnTo>
                    <a:lnTo>
                      <a:pt x="2689" y="9838"/>
                    </a:lnTo>
                    <a:lnTo>
                      <a:pt x="268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581;p48"/>
              <p:cNvSpPr/>
              <p:nvPr/>
            </p:nvSpPr>
            <p:spPr>
              <a:xfrm>
                <a:off x="608057" y="4070142"/>
                <a:ext cx="311749" cy="463613"/>
              </a:xfrm>
              <a:custGeom>
                <a:avLst/>
                <a:gdLst/>
                <a:ahLst/>
                <a:cxnLst/>
                <a:rect l="l" t="t" r="r" b="b"/>
                <a:pathLst>
                  <a:path w="21415" h="31847" extrusionOk="0">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582;p48"/>
              <p:cNvSpPr/>
              <p:nvPr/>
            </p:nvSpPr>
            <p:spPr>
              <a:xfrm>
                <a:off x="669519" y="4500971"/>
                <a:ext cx="559590" cy="60763"/>
              </a:xfrm>
              <a:custGeom>
                <a:avLst/>
                <a:gdLst/>
                <a:ahLst/>
                <a:cxnLst/>
                <a:rect l="l" t="t" r="r" b="b"/>
                <a:pathLst>
                  <a:path w="38440" h="4174" extrusionOk="0">
                    <a:moveTo>
                      <a:pt x="4173" y="0"/>
                    </a:moveTo>
                    <a:cubicBezTo>
                      <a:pt x="1866" y="0"/>
                      <a:pt x="0" y="1866"/>
                      <a:pt x="0" y="4174"/>
                    </a:cubicBezTo>
                    <a:lnTo>
                      <a:pt x="38440" y="4174"/>
                    </a:lnTo>
                    <a:cubicBezTo>
                      <a:pt x="38440" y="1866"/>
                      <a:pt x="36570" y="0"/>
                      <a:pt x="3426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583;p48"/>
              <p:cNvSpPr/>
              <p:nvPr/>
            </p:nvSpPr>
            <p:spPr>
              <a:xfrm>
                <a:off x="875638" y="4319162"/>
                <a:ext cx="285021" cy="217576"/>
              </a:xfrm>
              <a:custGeom>
                <a:avLst/>
                <a:gdLst/>
                <a:ahLst/>
                <a:cxnLst/>
                <a:rect l="l" t="t" r="r" b="b"/>
                <a:pathLst>
                  <a:path w="19579" h="14946" extrusionOk="0">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3584;p48"/>
            <p:cNvGrpSpPr/>
            <p:nvPr/>
          </p:nvGrpSpPr>
          <p:grpSpPr>
            <a:xfrm>
              <a:off x="428010" y="4078498"/>
              <a:ext cx="147613" cy="188301"/>
              <a:chOff x="428010" y="4078498"/>
              <a:chExt cx="147613" cy="188301"/>
            </a:xfrm>
          </p:grpSpPr>
          <p:sp>
            <p:nvSpPr>
              <p:cNvPr id="138" name="Google Shape;3585;p48"/>
              <p:cNvSpPr/>
              <p:nvPr/>
            </p:nvSpPr>
            <p:spPr>
              <a:xfrm>
                <a:off x="447298" y="4119200"/>
                <a:ext cx="41736" cy="34050"/>
              </a:xfrm>
              <a:custGeom>
                <a:avLst/>
                <a:gdLst/>
                <a:ahLst/>
                <a:cxnLst/>
                <a:rect l="l" t="t" r="r" b="b"/>
                <a:pathLst>
                  <a:path w="2867" h="2339" extrusionOk="0">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86;p48"/>
              <p:cNvSpPr/>
              <p:nvPr/>
            </p:nvSpPr>
            <p:spPr>
              <a:xfrm>
                <a:off x="452510" y="4119200"/>
                <a:ext cx="36525" cy="34050"/>
              </a:xfrm>
              <a:custGeom>
                <a:avLst/>
                <a:gdLst/>
                <a:ahLst/>
                <a:cxnLst/>
                <a:rect l="l" t="t" r="r" b="b"/>
                <a:pathLst>
                  <a:path w="2509" h="2339" extrusionOk="0">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87;p48"/>
              <p:cNvSpPr/>
              <p:nvPr/>
            </p:nvSpPr>
            <p:spPr>
              <a:xfrm>
                <a:off x="477258" y="4078498"/>
                <a:ext cx="50078" cy="74753"/>
              </a:xfrm>
              <a:custGeom>
                <a:avLst/>
                <a:gdLst/>
                <a:ahLst/>
                <a:cxnLst/>
                <a:rect l="l" t="t" r="r" b="b"/>
                <a:pathLst>
                  <a:path w="3440" h="5135" extrusionOk="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88;p48"/>
              <p:cNvSpPr/>
              <p:nvPr/>
            </p:nvSpPr>
            <p:spPr>
              <a:xfrm>
                <a:off x="516956" y="4119200"/>
                <a:ext cx="38053" cy="34050"/>
              </a:xfrm>
              <a:custGeom>
                <a:avLst/>
                <a:gdLst/>
                <a:ahLst/>
                <a:cxnLst/>
                <a:rect l="l" t="t" r="r" b="b"/>
                <a:pathLst>
                  <a:path w="2614" h="2339" extrusionOk="0">
                    <a:moveTo>
                      <a:pt x="2212" y="0"/>
                    </a:moveTo>
                    <a:cubicBezTo>
                      <a:pt x="2212" y="0"/>
                      <a:pt x="135" y="96"/>
                      <a:pt x="0" y="2338"/>
                    </a:cubicBezTo>
                    <a:lnTo>
                      <a:pt x="1823" y="2338"/>
                    </a:lnTo>
                    <a:cubicBezTo>
                      <a:pt x="1823" y="2338"/>
                      <a:pt x="2614" y="1219"/>
                      <a:pt x="221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89;p48"/>
              <p:cNvSpPr/>
              <p:nvPr/>
            </p:nvSpPr>
            <p:spPr>
              <a:xfrm>
                <a:off x="428010" y="4151707"/>
                <a:ext cx="147613" cy="115092"/>
              </a:xfrm>
              <a:custGeom>
                <a:avLst/>
                <a:gdLst/>
                <a:ahLst/>
                <a:cxnLst/>
                <a:rect l="l" t="t" r="r" b="b"/>
                <a:pathLst>
                  <a:path w="10140" h="7906" extrusionOk="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90;p48"/>
              <p:cNvSpPr/>
              <p:nvPr/>
            </p:nvSpPr>
            <p:spPr>
              <a:xfrm>
                <a:off x="433745" y="4188232"/>
                <a:ext cx="140611" cy="20308"/>
              </a:xfrm>
              <a:custGeom>
                <a:avLst/>
                <a:gdLst/>
                <a:ahLst/>
                <a:cxnLst/>
                <a:rect l="l" t="t" r="r" b="b"/>
                <a:pathLst>
                  <a:path w="9659" h="1395" extrusionOk="0">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91;p48"/>
              <p:cNvSpPr/>
              <p:nvPr/>
            </p:nvSpPr>
            <p:spPr>
              <a:xfrm>
                <a:off x="435900" y="4198466"/>
                <a:ext cx="139082" cy="20308"/>
              </a:xfrm>
              <a:custGeom>
                <a:avLst/>
                <a:gdLst/>
                <a:ahLst/>
                <a:cxnLst/>
                <a:rect l="l" t="t" r="r" b="b"/>
                <a:pathLst>
                  <a:path w="9554" h="1395" extrusionOk="0">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92;p48"/>
              <p:cNvSpPr/>
              <p:nvPr/>
            </p:nvSpPr>
            <p:spPr>
              <a:xfrm>
                <a:off x="452204" y="4208103"/>
                <a:ext cx="7948" cy="7046"/>
              </a:xfrm>
              <a:custGeom>
                <a:avLst/>
                <a:gdLst/>
                <a:ahLst/>
                <a:cxnLst/>
                <a:rect l="l" t="t" r="r" b="b"/>
                <a:pathLst>
                  <a:path w="546" h="484" extrusionOk="0">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593;p48"/>
              <p:cNvSpPr/>
              <p:nvPr/>
            </p:nvSpPr>
            <p:spPr>
              <a:xfrm>
                <a:off x="504174" y="4191551"/>
                <a:ext cx="7963" cy="7060"/>
              </a:xfrm>
              <a:custGeom>
                <a:avLst/>
                <a:gdLst/>
                <a:ahLst/>
                <a:cxnLst/>
                <a:rect l="l" t="t" r="r" b="b"/>
                <a:pathLst>
                  <a:path w="547" h="485" extrusionOk="0">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594;p48"/>
              <p:cNvSpPr/>
              <p:nvPr/>
            </p:nvSpPr>
            <p:spPr>
              <a:xfrm>
                <a:off x="554616" y="4208860"/>
                <a:ext cx="7905" cy="7046"/>
              </a:xfrm>
              <a:custGeom>
                <a:avLst/>
                <a:gdLst/>
                <a:ahLst/>
                <a:cxnLst/>
                <a:rect l="l" t="t" r="r" b="b"/>
                <a:pathLst>
                  <a:path w="543" h="484" extrusionOk="0">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3595;p48"/>
            <p:cNvGrpSpPr/>
            <p:nvPr/>
          </p:nvGrpSpPr>
          <p:grpSpPr>
            <a:xfrm>
              <a:off x="1877369" y="4077333"/>
              <a:ext cx="125151" cy="189466"/>
              <a:chOff x="1877369" y="4077333"/>
              <a:chExt cx="125151" cy="189466"/>
            </a:xfrm>
          </p:grpSpPr>
          <p:sp>
            <p:nvSpPr>
              <p:cNvPr id="134" name="Google Shape;3596;p48"/>
              <p:cNvSpPr/>
              <p:nvPr/>
            </p:nvSpPr>
            <p:spPr>
              <a:xfrm>
                <a:off x="1884487" y="4111747"/>
                <a:ext cx="108614" cy="155052"/>
              </a:xfrm>
              <a:custGeom>
                <a:avLst/>
                <a:gdLst/>
                <a:ahLst/>
                <a:cxnLst/>
                <a:rect l="l" t="t" r="r" b="b"/>
                <a:pathLst>
                  <a:path w="7461" h="10651" extrusionOk="0">
                    <a:moveTo>
                      <a:pt x="1" y="0"/>
                    </a:moveTo>
                    <a:lnTo>
                      <a:pt x="1028" y="10650"/>
                    </a:lnTo>
                    <a:lnTo>
                      <a:pt x="6215" y="10650"/>
                    </a:lnTo>
                    <a:lnTo>
                      <a:pt x="746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97;p48"/>
              <p:cNvSpPr/>
              <p:nvPr/>
            </p:nvSpPr>
            <p:spPr>
              <a:xfrm>
                <a:off x="1877369" y="4091716"/>
                <a:ext cx="125151" cy="20424"/>
              </a:xfrm>
              <a:custGeom>
                <a:avLst/>
                <a:gdLst/>
                <a:ahLst/>
                <a:cxnLst/>
                <a:rect l="l" t="t" r="r" b="b"/>
                <a:pathLst>
                  <a:path w="8597" h="1403" extrusionOk="0">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98;p48"/>
              <p:cNvSpPr/>
              <p:nvPr/>
            </p:nvSpPr>
            <p:spPr>
              <a:xfrm>
                <a:off x="1894299" y="4077333"/>
                <a:ext cx="92688" cy="16246"/>
              </a:xfrm>
              <a:custGeom>
                <a:avLst/>
                <a:gdLst/>
                <a:ahLst/>
                <a:cxnLst/>
                <a:rect l="l" t="t" r="r" b="b"/>
                <a:pathLst>
                  <a:path w="6367" h="1116" extrusionOk="0">
                    <a:moveTo>
                      <a:pt x="5947" y="0"/>
                    </a:moveTo>
                    <a:lnTo>
                      <a:pt x="289" y="14"/>
                    </a:lnTo>
                    <a:lnTo>
                      <a:pt x="0" y="1067"/>
                    </a:lnTo>
                    <a:lnTo>
                      <a:pt x="6367" y="1115"/>
                    </a:lnTo>
                    <a:lnTo>
                      <a:pt x="59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99;p48"/>
              <p:cNvSpPr/>
              <p:nvPr/>
            </p:nvSpPr>
            <p:spPr>
              <a:xfrm>
                <a:off x="1882901" y="4150557"/>
                <a:ext cx="110200" cy="77999"/>
              </a:xfrm>
              <a:custGeom>
                <a:avLst/>
                <a:gdLst/>
                <a:ahLst/>
                <a:cxnLst/>
                <a:rect l="l" t="t" r="r" b="b"/>
                <a:pathLst>
                  <a:path w="7570" h="5358" extrusionOk="0">
                    <a:moveTo>
                      <a:pt x="1" y="0"/>
                    </a:moveTo>
                    <a:cubicBezTo>
                      <a:pt x="1" y="97"/>
                      <a:pt x="621" y="5358"/>
                      <a:pt x="621" y="5358"/>
                    </a:cubicBezTo>
                    <a:lnTo>
                      <a:pt x="6962" y="5358"/>
                    </a:lnTo>
                    <a:lnTo>
                      <a:pt x="756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65636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wipe(left)">
                                      <p:cBhvr>
                                        <p:cTn id="18" dur="500"/>
                                        <p:tgtEl>
                                          <p:spTgt spid="6">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wipe(left)">
                                      <p:cBhvr>
                                        <p:cTn id="21" dur="500"/>
                                        <p:tgtEl>
                                          <p:spTgt spid="6">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wipe(left)">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wipe(left)">
                                      <p:cBhvr>
                                        <p:cTn id="29" dur="500"/>
                                        <p:tgtEl>
                                          <p:spTgt spid="6">
                                            <p:txEl>
                                              <p:pRg st="7" end="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wipe(left)">
                                      <p:cBhvr>
                                        <p:cTn id="32" dur="500"/>
                                        <p:tgtEl>
                                          <p:spTgt spid="6">
                                            <p:txEl>
                                              <p:pRg st="8" end="8"/>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wipe(left)">
                                      <p:cBhvr>
                                        <p:cTn id="35" dur="500"/>
                                        <p:tgtEl>
                                          <p:spTgt spid="6">
                                            <p:txEl>
                                              <p:pRg st="9" end="9"/>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wipe(left)">
                                      <p:cBhvr>
                                        <p:cTn id="38" dur="500"/>
                                        <p:tgtEl>
                                          <p:spTgt spid="6">
                                            <p:txEl>
                                              <p:pRg st="10" end="10"/>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animEffect transition="in" filter="wipe(left)">
                                      <p:cBhvr>
                                        <p:cTn id="41"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83444" y="-9909"/>
            <a:ext cx="8487523" cy="579594"/>
          </a:xfrm>
        </p:spPr>
        <p:txBody>
          <a:bodyPr>
            <a:normAutofit fontScale="90000"/>
          </a:bodyPr>
          <a:lstStyle/>
          <a:p>
            <a:r>
              <a:rPr lang="en-GB" dirty="0">
                <a:latin typeface="Staatliches"/>
              </a:rPr>
              <a:t>Literature  Review</a:t>
            </a:r>
            <a:endParaRPr lang="en-GB" dirty="0">
              <a:ea typeface="Calibri Light"/>
              <a:cs typeface="Calibri Light"/>
            </a:endParaRPr>
          </a:p>
        </p:txBody>
      </p:sp>
      <p:graphicFrame>
        <p:nvGraphicFramePr>
          <p:cNvPr id="5" name="Table 5"/>
          <p:cNvGraphicFramePr>
            <a:graphicFrameLocks noGrp="1"/>
          </p:cNvGraphicFramePr>
          <p:nvPr>
            <p:ph idx="1"/>
            <p:extLst>
              <p:ext uri="{D42A27DB-BD31-4B8C-83A1-F6EECF244321}">
                <p14:modId xmlns:p14="http://schemas.microsoft.com/office/powerpoint/2010/main" val="3765487417"/>
              </p:ext>
            </p:extLst>
          </p:nvPr>
        </p:nvGraphicFramePr>
        <p:xfrm>
          <a:off x="687774" y="825229"/>
          <a:ext cx="10816444" cy="5699601"/>
        </p:xfrm>
        <a:graphic>
          <a:graphicData uri="http://schemas.openxmlformats.org/drawingml/2006/table">
            <a:tbl>
              <a:tblPr firstRow="1" bandRow="1">
                <a:tableStyleId>{00A15C55-8517-42AA-B614-E9B94910E393}</a:tableStyleId>
              </a:tblPr>
              <a:tblGrid>
                <a:gridCol w="1408253">
                  <a:extLst>
                    <a:ext uri="{9D8B030D-6E8A-4147-A177-3AD203B41FA5}">
                      <a16:colId xmlns:a16="http://schemas.microsoft.com/office/drawing/2014/main" val="20000"/>
                    </a:ext>
                  </a:extLst>
                </a:gridCol>
                <a:gridCol w="1774784">
                  <a:extLst>
                    <a:ext uri="{9D8B030D-6E8A-4147-A177-3AD203B41FA5}">
                      <a16:colId xmlns:a16="http://schemas.microsoft.com/office/drawing/2014/main" val="20001"/>
                    </a:ext>
                  </a:extLst>
                </a:gridCol>
                <a:gridCol w="1201932">
                  <a:extLst>
                    <a:ext uri="{9D8B030D-6E8A-4147-A177-3AD203B41FA5}">
                      <a16:colId xmlns:a16="http://schemas.microsoft.com/office/drawing/2014/main" val="20002"/>
                    </a:ext>
                  </a:extLst>
                </a:gridCol>
                <a:gridCol w="6431475">
                  <a:extLst>
                    <a:ext uri="{9D8B030D-6E8A-4147-A177-3AD203B41FA5}">
                      <a16:colId xmlns:a16="http://schemas.microsoft.com/office/drawing/2014/main" val="20003"/>
                    </a:ext>
                  </a:extLst>
                </a:gridCol>
              </a:tblGrid>
              <a:tr h="793884">
                <a:tc>
                  <a:txBody>
                    <a:bodyPr/>
                    <a:lstStyle/>
                    <a:p>
                      <a:pPr algn="just"/>
                      <a:r>
                        <a:rPr lang="en-GB"/>
                        <a:t>Title of paper </a:t>
                      </a:r>
                      <a:endParaRPr lang="en-IN"/>
                    </a:p>
                  </a:txBody>
                  <a:tcPr/>
                </a:tc>
                <a:tc>
                  <a:txBody>
                    <a:bodyPr/>
                    <a:lstStyle/>
                    <a:p>
                      <a:pPr algn="just"/>
                      <a:r>
                        <a:rPr lang="en-GB"/>
                        <a:t>Author </a:t>
                      </a:r>
                      <a:endParaRPr lang="en-IN"/>
                    </a:p>
                  </a:txBody>
                  <a:tcPr/>
                </a:tc>
                <a:tc>
                  <a:txBody>
                    <a:bodyPr/>
                    <a:lstStyle/>
                    <a:p>
                      <a:pPr algn="just"/>
                      <a:r>
                        <a:rPr lang="en-GB"/>
                        <a:t>Publishing year</a:t>
                      </a:r>
                      <a:endParaRPr lang="en-IN"/>
                    </a:p>
                  </a:txBody>
                  <a:tcPr/>
                </a:tc>
                <a:tc>
                  <a:txBody>
                    <a:bodyPr/>
                    <a:lstStyle/>
                    <a:p>
                      <a:pPr algn="just"/>
                      <a:r>
                        <a:rPr lang="en-GB"/>
                        <a:t>Features </a:t>
                      </a:r>
                      <a:endParaRPr lang="en-IN"/>
                    </a:p>
                  </a:txBody>
                  <a:tcPr/>
                </a:tc>
                <a:extLst>
                  <a:ext uri="{0D108BD9-81ED-4DB2-BD59-A6C34878D82A}">
                    <a16:rowId xmlns:a16="http://schemas.microsoft.com/office/drawing/2014/main" val="10000"/>
                  </a:ext>
                </a:extLst>
              </a:tr>
              <a:tr h="4905717">
                <a:tc>
                  <a:txBody>
                    <a:bodyPr/>
                    <a:lstStyle/>
                    <a:p>
                      <a:pPr marL="285750" indent="-285750" algn="just">
                        <a:buFont typeface="Arial" panose="020B0604020202020204" pitchFamily="34" charset="0"/>
                        <a:buChar char="•"/>
                      </a:pPr>
                      <a:r>
                        <a:rPr lang="en-GB"/>
                        <a:t>Virtual Mouse Using a Webcam</a:t>
                      </a:r>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endParaRPr lang="en-GB"/>
                    </a:p>
                    <a:p>
                      <a:pPr marL="285750" marR="0" lvl="0" indent="-285750" algn="just" rtl="0" eaLnBrk="1" fontAlgn="auto" latinLnBrk="0" hangingPunct="1">
                        <a:lnSpc>
                          <a:spcPct val="100000"/>
                        </a:lnSpc>
                        <a:spcBef>
                          <a:spcPts val="0"/>
                        </a:spcBef>
                        <a:spcAft>
                          <a:spcPts val="0"/>
                        </a:spcAft>
                        <a:buClrTx/>
                        <a:buSzTx/>
                        <a:buFont typeface="Arial" panose="020B0604020202020204" pitchFamily="34" charset="0"/>
                        <a:buChar char="•"/>
                      </a:pPr>
                      <a:r>
                        <a:rPr lang="en-GB" sz="1800" b="0" kern="1200">
                          <a:solidFill>
                            <a:schemeClr val="dk1"/>
                          </a:solidFill>
                          <a:effectLst/>
                        </a:rPr>
                        <a:t>Virtual Mouse Control Using Hand Class Gesture </a:t>
                      </a:r>
                    </a:p>
                    <a:p>
                      <a:pPr marL="285750" indent="-285750" algn="just">
                        <a:buFont typeface="Arial" panose="020B0604020202020204" pitchFamily="34" charset="0"/>
                        <a:buChar char="•"/>
                      </a:pPr>
                      <a:endParaRPr lang="en-IN"/>
                    </a:p>
                  </a:txBody>
                  <a:tcPr/>
                </a:tc>
                <a:tc>
                  <a:txBody>
                    <a:bodyPr/>
                    <a:lstStyle/>
                    <a:p>
                      <a:pPr algn="just"/>
                      <a:r>
                        <a:rPr lang="en-IN"/>
                        <a:t>Kazim </a:t>
                      </a:r>
                      <a:r>
                        <a:rPr lang="en-IN" err="1"/>
                        <a:t>Sekeroglu</a:t>
                      </a:r>
                      <a:endParaRPr lang="en-IN"/>
                    </a:p>
                    <a:p>
                      <a:pPr algn="just"/>
                      <a:endParaRPr lang="en-IN"/>
                    </a:p>
                    <a:p>
                      <a:pPr algn="just"/>
                      <a:endParaRPr lang="en-IN"/>
                    </a:p>
                    <a:p>
                      <a:pPr algn="just"/>
                      <a:endParaRPr lang="en-IN"/>
                    </a:p>
                    <a:p>
                      <a:pPr algn="just"/>
                      <a:endParaRPr lang="en-IN"/>
                    </a:p>
                    <a:p>
                      <a:pPr algn="just"/>
                      <a:endParaRPr lang="en-IN"/>
                    </a:p>
                    <a:p>
                      <a:pPr algn="just"/>
                      <a:endParaRPr lang="en-IN"/>
                    </a:p>
                    <a:p>
                      <a:pPr algn="just"/>
                      <a:endParaRPr lang="en-IN"/>
                    </a:p>
                    <a:p>
                      <a:pPr marL="0" marR="0" lvl="0" indent="0" algn="just" rtl="0" eaLnBrk="1" fontAlgn="auto" latinLnBrk="0" hangingPunct="1">
                        <a:lnSpc>
                          <a:spcPct val="100000"/>
                        </a:lnSpc>
                        <a:spcBef>
                          <a:spcPts val="0"/>
                        </a:spcBef>
                        <a:spcAft>
                          <a:spcPts val="0"/>
                        </a:spcAft>
                        <a:buClrTx/>
                        <a:buSzTx/>
                        <a:buFontTx/>
                        <a:buNone/>
                      </a:pPr>
                      <a:r>
                        <a:rPr lang="en-GB"/>
                        <a:t>Vijay Kumar Sharma </a:t>
                      </a:r>
                      <a:endParaRPr lang="en-IN"/>
                    </a:p>
                    <a:p>
                      <a:pPr algn="just"/>
                      <a:endParaRPr lang="en-IN"/>
                    </a:p>
                  </a:txBody>
                  <a:tcPr/>
                </a:tc>
                <a:tc>
                  <a:txBody>
                    <a:bodyPr/>
                    <a:lstStyle/>
                    <a:p>
                      <a:pPr algn="just"/>
                      <a:r>
                        <a:rPr lang="en-GB"/>
                        <a:t>2017</a:t>
                      </a:r>
                    </a:p>
                    <a:p>
                      <a:pPr algn="just"/>
                      <a:endParaRPr lang="en-GB"/>
                    </a:p>
                    <a:p>
                      <a:pPr algn="just"/>
                      <a:endParaRPr lang="en-GB"/>
                    </a:p>
                    <a:p>
                      <a:pPr algn="just"/>
                      <a:endParaRPr lang="en-GB"/>
                    </a:p>
                    <a:p>
                      <a:pPr algn="just"/>
                      <a:endParaRPr lang="en-GB"/>
                    </a:p>
                    <a:p>
                      <a:pPr algn="just"/>
                      <a:endParaRPr lang="en-GB"/>
                    </a:p>
                    <a:p>
                      <a:pPr algn="just"/>
                      <a:endParaRPr lang="en-GB"/>
                    </a:p>
                    <a:p>
                      <a:pPr algn="just"/>
                      <a:endParaRPr lang="en-GB"/>
                    </a:p>
                    <a:p>
                      <a:pPr algn="just"/>
                      <a:r>
                        <a:rPr lang="en-GB"/>
                        <a:t>2020</a:t>
                      </a:r>
                    </a:p>
                  </a:txBody>
                  <a:tcPr/>
                </a:tc>
                <a:tc>
                  <a:txBody>
                    <a:bodyPr/>
                    <a:lstStyle/>
                    <a:p>
                      <a:pPr algn="just"/>
                      <a:r>
                        <a:rPr lang="en-GB" sz="1400"/>
                        <a:t>In the object tracking application one of the main problems is object detection. Instead of finger tips, a colour pointer has been used to make the object detection easy and fast. A circle blue sticker is used as a colour pointer in this study.</a:t>
                      </a:r>
                    </a:p>
                    <a:p>
                      <a:pPr algn="just"/>
                      <a:r>
                        <a:rPr lang="en-GB" sz="1400"/>
                        <a:t>To simulate the click events of the mouse three fingers with three colour pointers has been used. </a:t>
                      </a:r>
                    </a:p>
                    <a:p>
                      <a:pPr algn="just"/>
                      <a:endParaRPr lang="en-GB" sz="1400"/>
                    </a:p>
                    <a:p>
                      <a:pPr algn="just"/>
                      <a:endParaRPr lang="en-GB" sz="1600"/>
                    </a:p>
                    <a:p>
                      <a:pPr algn="just"/>
                      <a:endParaRPr lang="en-GB" sz="1200" b="0" kern="1200">
                        <a:solidFill>
                          <a:schemeClr val="dk1"/>
                        </a:solidFill>
                        <a:effectLst/>
                      </a:endParaRPr>
                    </a:p>
                    <a:p>
                      <a:pPr lvl="0" algn="just">
                        <a:buNone/>
                      </a:pPr>
                      <a:endParaRPr lang="en-GB" sz="1200" b="0" kern="1200">
                        <a:solidFill>
                          <a:schemeClr val="dk1"/>
                        </a:solidFill>
                        <a:effectLst/>
                      </a:endParaRPr>
                    </a:p>
                    <a:p>
                      <a:pPr lvl="0" algn="just">
                        <a:buNone/>
                      </a:pPr>
                      <a:endParaRPr lang="en-GB" sz="1200" b="0" kern="1200">
                        <a:solidFill>
                          <a:schemeClr val="dk1"/>
                        </a:solidFill>
                        <a:effectLst/>
                      </a:endParaRPr>
                    </a:p>
                    <a:p>
                      <a:pPr lvl="0" algn="just">
                        <a:buNone/>
                      </a:pPr>
                      <a:r>
                        <a:rPr lang="en-GB" sz="1200" b="0" kern="1200">
                          <a:solidFill>
                            <a:schemeClr val="dk1"/>
                          </a:solidFill>
                          <a:effectLst/>
                        </a:rPr>
                        <a:t>(i) </a:t>
                      </a:r>
                      <a:r>
                        <a:rPr lang="en-GB" sz="1400" b="0" kern="1200">
                          <a:solidFill>
                            <a:schemeClr val="dk1"/>
                          </a:solidFill>
                          <a:effectLst/>
                        </a:rPr>
                        <a:t>The first step is to capture the image using the camera. </a:t>
                      </a:r>
                      <a:endParaRPr lang="en-GB" sz="1400"/>
                    </a:p>
                    <a:p>
                      <a:pPr lvl="0" algn="just">
                        <a:buNone/>
                      </a:pPr>
                      <a:r>
                        <a:rPr lang="en-GB" sz="1400" b="0" kern="1200">
                          <a:solidFill>
                            <a:schemeClr val="dk1"/>
                          </a:solidFill>
                          <a:effectLst/>
                        </a:rPr>
                        <a:t>(ii) The camera then extracts and recognizes the human hand from the input image. </a:t>
                      </a:r>
                      <a:endParaRPr lang="en-GB" sz="1400"/>
                    </a:p>
                    <a:p>
                      <a:pPr lvl="0" algn="just">
                        <a:buNone/>
                      </a:pPr>
                      <a:r>
                        <a:rPr lang="en-GB" sz="1400" b="0" kern="1200">
                          <a:solidFill>
                            <a:schemeClr val="dk1"/>
                          </a:solidFill>
                          <a:effectLst/>
                        </a:rPr>
                        <a:t>(iii) Then the position of the human hand is stored in the system using the regular coordinate-system. </a:t>
                      </a:r>
                    </a:p>
                    <a:p>
                      <a:pPr lvl="0" algn="just">
                        <a:buNone/>
                      </a:pPr>
                      <a:r>
                        <a:rPr lang="en-GB" sz="1400" b="0" kern="1200">
                          <a:solidFill>
                            <a:schemeClr val="dk1"/>
                          </a:solidFill>
                          <a:effectLst/>
                        </a:rPr>
                        <a:t>(iv) Then when the second frame is captured. The position of the hand from the second frame is captured and is stored in the system.</a:t>
                      </a:r>
                      <a:endParaRPr lang="en-GB"/>
                    </a:p>
                    <a:p>
                      <a:pPr lvl="0" algn="just">
                        <a:buNone/>
                      </a:pPr>
                      <a:r>
                        <a:rPr lang="en-GB" sz="1400" b="0" kern="1200">
                          <a:solidFill>
                            <a:schemeClr val="dk1"/>
                          </a:solidFill>
                          <a:effectLst/>
                        </a:rPr>
                        <a:t>(v) Then the position of both hands is compared and then the cursor moves accordingly. </a:t>
                      </a:r>
                    </a:p>
                    <a:p>
                      <a:pPr lvl="1" algn="just"/>
                      <a:endParaRPr lang="en-GB" sz="1400"/>
                    </a:p>
                    <a:p>
                      <a:pPr algn="just"/>
                      <a:endParaRPr lang="en-GB" sz="1600"/>
                    </a:p>
                    <a:p>
                      <a:pPr algn="just"/>
                      <a:endParaRPr lang="en-GB" sz="1600"/>
                    </a:p>
                  </a:txBody>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09600"/>
            <a:ext cx="8596668" cy="1320800"/>
          </a:xfrm>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29965440"/>
              </p:ext>
            </p:extLst>
          </p:nvPr>
        </p:nvGraphicFramePr>
        <p:xfrm>
          <a:off x="677861" y="255842"/>
          <a:ext cx="10740281" cy="6374768"/>
        </p:xfrm>
        <a:graphic>
          <a:graphicData uri="http://schemas.openxmlformats.org/drawingml/2006/table">
            <a:tbl>
              <a:tblPr firstRow="1" bandRow="1">
                <a:tableStyleId>{00A15C55-8517-42AA-B614-E9B94910E393}</a:tableStyleId>
              </a:tblPr>
              <a:tblGrid>
                <a:gridCol w="2257063">
                  <a:extLst>
                    <a:ext uri="{9D8B030D-6E8A-4147-A177-3AD203B41FA5}">
                      <a16:colId xmlns:a16="http://schemas.microsoft.com/office/drawing/2014/main" val="20000"/>
                    </a:ext>
                  </a:extLst>
                </a:gridCol>
                <a:gridCol w="2449974">
                  <a:extLst>
                    <a:ext uri="{9D8B030D-6E8A-4147-A177-3AD203B41FA5}">
                      <a16:colId xmlns:a16="http://schemas.microsoft.com/office/drawing/2014/main" val="20001"/>
                    </a:ext>
                  </a:extLst>
                </a:gridCol>
                <a:gridCol w="1244502">
                  <a:extLst>
                    <a:ext uri="{9D8B030D-6E8A-4147-A177-3AD203B41FA5}">
                      <a16:colId xmlns:a16="http://schemas.microsoft.com/office/drawing/2014/main" val="20002"/>
                    </a:ext>
                  </a:extLst>
                </a:gridCol>
                <a:gridCol w="4788742">
                  <a:extLst>
                    <a:ext uri="{9D8B030D-6E8A-4147-A177-3AD203B41FA5}">
                      <a16:colId xmlns:a16="http://schemas.microsoft.com/office/drawing/2014/main" val="20003"/>
                    </a:ext>
                  </a:extLst>
                </a:gridCol>
              </a:tblGrid>
              <a:tr h="796928">
                <a:tc>
                  <a:txBody>
                    <a:bodyPr/>
                    <a:lstStyle/>
                    <a:p>
                      <a:pPr algn="just"/>
                      <a:r>
                        <a:rPr lang="en-GB"/>
                        <a:t>Title of paper</a:t>
                      </a:r>
                      <a:endParaRPr lang="en-IN"/>
                    </a:p>
                  </a:txBody>
                  <a:tcPr/>
                </a:tc>
                <a:tc>
                  <a:txBody>
                    <a:bodyPr/>
                    <a:lstStyle/>
                    <a:p>
                      <a:pPr algn="just"/>
                      <a:r>
                        <a:rPr lang="en-GB"/>
                        <a:t>Author </a:t>
                      </a:r>
                      <a:endParaRPr lang="en-IN"/>
                    </a:p>
                  </a:txBody>
                  <a:tcPr/>
                </a:tc>
                <a:tc>
                  <a:txBody>
                    <a:bodyPr/>
                    <a:lstStyle/>
                    <a:p>
                      <a:pPr algn="just"/>
                      <a:r>
                        <a:rPr lang="en-GB"/>
                        <a:t>Publishing year </a:t>
                      </a:r>
                      <a:endParaRPr lang="en-IN"/>
                    </a:p>
                  </a:txBody>
                  <a:tcPr/>
                </a:tc>
                <a:tc>
                  <a:txBody>
                    <a:bodyPr/>
                    <a:lstStyle/>
                    <a:p>
                      <a:pPr algn="just"/>
                      <a:r>
                        <a:rPr lang="en-GB"/>
                        <a:t>Features </a:t>
                      </a:r>
                      <a:endParaRPr lang="en-IN"/>
                    </a:p>
                  </a:txBody>
                  <a:tcPr/>
                </a:tc>
                <a:extLst>
                  <a:ext uri="{0D108BD9-81ED-4DB2-BD59-A6C34878D82A}">
                    <a16:rowId xmlns:a16="http://schemas.microsoft.com/office/drawing/2014/main" val="10000"/>
                  </a:ext>
                </a:extLst>
              </a:tr>
              <a:tr h="5485427">
                <a:tc>
                  <a:txBody>
                    <a:bodyPr/>
                    <a:lstStyle/>
                    <a:p>
                      <a:pPr marL="285750" indent="-285750" algn="just">
                        <a:buFont typeface="Arial" panose="020B0604020202020204" pitchFamily="34" charset="0"/>
                        <a:buChar char="•"/>
                      </a:pPr>
                      <a:r>
                        <a:rPr lang="en-GB"/>
                        <a:t>Deep Learning-Based Real-Time AI Virtual Mouse System Using Computer Vision to Avoid COVID-19 Spread</a:t>
                      </a:r>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endParaRPr lang="en-GB"/>
                    </a:p>
                    <a:p>
                      <a:pPr marL="0" indent="0" algn="just">
                        <a:buNone/>
                      </a:pPr>
                      <a:endParaRPr lang="en-GB"/>
                    </a:p>
                    <a:p>
                      <a:pPr marL="0" lvl="0" indent="0" algn="just">
                        <a:buNone/>
                      </a:pPr>
                      <a:endParaRPr lang="en-GB"/>
                    </a:p>
                    <a:p>
                      <a:pPr marL="285750" lvl="0" indent="-285750" algn="just">
                        <a:buFont typeface="Arial"/>
                        <a:buChar char="•"/>
                      </a:pPr>
                      <a:r>
                        <a:rPr lang="en-GB"/>
                        <a:t>Virtual Mouse Using Hand Gesture</a:t>
                      </a:r>
                      <a:endParaRPr lang="en-IN"/>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endParaRPr lang="en-GB"/>
                    </a:p>
                    <a:p>
                      <a:pPr marL="285750" indent="-285750" algn="just">
                        <a:buFont typeface="Arial" panose="020B0604020202020204" pitchFamily="34" charset="0"/>
                        <a:buChar char="•"/>
                      </a:pPr>
                      <a:endParaRPr lang="en-IN"/>
                    </a:p>
                  </a:txBody>
                  <a:tcPr/>
                </a:tc>
                <a:tc>
                  <a:txBody>
                    <a:bodyPr/>
                    <a:lstStyle/>
                    <a:p>
                      <a:pPr algn="just"/>
                      <a:r>
                        <a:rPr lang="en-IN"/>
                        <a:t>S. Shriram , </a:t>
                      </a:r>
                    </a:p>
                    <a:p>
                      <a:pPr algn="just"/>
                      <a:r>
                        <a:rPr lang="en-IN"/>
                        <a:t>B. Nagaraj , </a:t>
                      </a:r>
                    </a:p>
                    <a:p>
                      <a:pPr algn="just"/>
                      <a:r>
                        <a:rPr lang="en-IN"/>
                        <a:t>J. Jaya , </a:t>
                      </a:r>
                    </a:p>
                    <a:p>
                      <a:pPr algn="just"/>
                      <a:r>
                        <a:rPr lang="en-IN"/>
                        <a:t>S. Shankar , </a:t>
                      </a:r>
                    </a:p>
                    <a:p>
                      <a:pPr algn="just"/>
                      <a:r>
                        <a:rPr lang="en-IN"/>
                        <a:t>P. Ajay </a:t>
                      </a:r>
                    </a:p>
                    <a:p>
                      <a:pPr algn="just"/>
                      <a:endParaRPr lang="en-IN"/>
                    </a:p>
                    <a:p>
                      <a:pPr algn="just"/>
                      <a:endParaRPr lang="en-IN"/>
                    </a:p>
                    <a:p>
                      <a:pPr algn="just"/>
                      <a:endParaRPr lang="en-IN"/>
                    </a:p>
                    <a:p>
                      <a:pPr algn="just"/>
                      <a:endParaRPr lang="en-IN"/>
                    </a:p>
                    <a:p>
                      <a:pPr algn="just"/>
                      <a:endParaRPr lang="en-IN"/>
                    </a:p>
                    <a:p>
                      <a:pPr algn="just"/>
                      <a:endParaRPr lang="en-IN"/>
                    </a:p>
                    <a:p>
                      <a:pPr lvl="0" algn="just">
                        <a:buNone/>
                      </a:pPr>
                      <a:r>
                        <a:rPr lang="en-IN"/>
                        <a:t>Saniya Khan,</a:t>
                      </a:r>
                    </a:p>
                    <a:p>
                      <a:pPr algn="just"/>
                      <a:r>
                        <a:rPr lang="en-IN"/>
                        <a:t>Dnyaneshwari </a:t>
                      </a:r>
                      <a:r>
                        <a:rPr lang="en-IN" err="1"/>
                        <a:t>Bagekar</a:t>
                      </a:r>
                      <a:r>
                        <a:rPr lang="en-IN"/>
                        <a:t>,</a:t>
                      </a:r>
                    </a:p>
                    <a:p>
                      <a:pPr algn="just"/>
                      <a:r>
                        <a:rPr lang="en-IN"/>
                        <a:t>Abhishek Chauhan,</a:t>
                      </a:r>
                    </a:p>
                    <a:p>
                      <a:pPr algn="just"/>
                      <a:r>
                        <a:rPr lang="en-IN" err="1"/>
                        <a:t>Prof.Deveshree</a:t>
                      </a:r>
                      <a:r>
                        <a:rPr lang="en-IN"/>
                        <a:t> Wankhede. </a:t>
                      </a:r>
                    </a:p>
                    <a:p>
                      <a:pPr algn="just"/>
                      <a:endParaRPr lang="en-IN"/>
                    </a:p>
                  </a:txBody>
                  <a:tcPr/>
                </a:tc>
                <a:tc>
                  <a:txBody>
                    <a:bodyPr/>
                    <a:lstStyle/>
                    <a:p>
                      <a:pPr algn="just"/>
                      <a:r>
                        <a:rPr lang="en-GB"/>
                        <a:t>25 October 2021</a:t>
                      </a:r>
                    </a:p>
                    <a:p>
                      <a:pPr algn="just"/>
                      <a:endParaRPr lang="en-GB"/>
                    </a:p>
                    <a:p>
                      <a:pPr algn="just"/>
                      <a:endParaRPr lang="en-GB"/>
                    </a:p>
                    <a:p>
                      <a:pPr algn="just"/>
                      <a:endParaRPr lang="en-GB"/>
                    </a:p>
                    <a:p>
                      <a:pPr algn="just"/>
                      <a:endParaRPr lang="en-GB"/>
                    </a:p>
                    <a:p>
                      <a:pPr algn="just"/>
                      <a:endParaRPr lang="en-GB"/>
                    </a:p>
                    <a:p>
                      <a:pPr algn="just"/>
                      <a:endParaRPr lang="en-GB"/>
                    </a:p>
                    <a:p>
                      <a:pPr algn="just"/>
                      <a:endParaRPr lang="en-GB"/>
                    </a:p>
                    <a:p>
                      <a:pPr algn="just"/>
                      <a:endParaRPr lang="en-GB"/>
                    </a:p>
                    <a:p>
                      <a:pPr algn="just"/>
                      <a:endParaRPr lang="en-GB"/>
                    </a:p>
                    <a:p>
                      <a:pPr marL="0" marR="0" lvl="0" indent="0" algn="just" rtl="0" eaLnBrk="1" fontAlgn="auto" latinLnBrk="0" hangingPunct="1">
                        <a:lnSpc>
                          <a:spcPct val="100000"/>
                        </a:lnSpc>
                        <a:spcBef>
                          <a:spcPts val="0"/>
                        </a:spcBef>
                        <a:spcAft>
                          <a:spcPts val="0"/>
                        </a:spcAft>
                        <a:buClrTx/>
                        <a:buSzTx/>
                        <a:buFontTx/>
                        <a:buNone/>
                      </a:pPr>
                      <a:endParaRPr lang="en-GB"/>
                    </a:p>
                    <a:p>
                      <a:pPr marL="0" marR="0" lvl="0" indent="0" algn="just" defTabSz="457200">
                        <a:lnSpc>
                          <a:spcPct val="100000"/>
                        </a:lnSpc>
                        <a:spcBef>
                          <a:spcPts val="0"/>
                        </a:spcBef>
                        <a:spcAft>
                          <a:spcPts val="0"/>
                        </a:spcAft>
                        <a:buClrTx/>
                        <a:buSzTx/>
                        <a:buFontTx/>
                        <a:buNone/>
                        <a:defRPr/>
                      </a:pPr>
                      <a:r>
                        <a:rPr lang="en-GB"/>
                        <a:t>5 May</a:t>
                      </a:r>
                    </a:p>
                    <a:p>
                      <a:pPr marL="0" marR="0" lvl="0" indent="0" algn="just" defTabSz="457200">
                        <a:lnSpc>
                          <a:spcPct val="100000"/>
                        </a:lnSpc>
                        <a:spcBef>
                          <a:spcPts val="0"/>
                        </a:spcBef>
                        <a:spcAft>
                          <a:spcPts val="0"/>
                        </a:spcAft>
                        <a:buClrTx/>
                        <a:buSzTx/>
                        <a:buFontTx/>
                        <a:buNone/>
                        <a:defRPr/>
                      </a:pPr>
                      <a:r>
                        <a:rPr lang="en-GB"/>
                        <a:t> 2021</a:t>
                      </a:r>
                      <a:endParaRPr lang="en-IN"/>
                    </a:p>
                    <a:p>
                      <a:pPr algn="just"/>
                      <a:endParaRPr lang="en-IN"/>
                    </a:p>
                  </a:txBody>
                  <a:tcPr/>
                </a:tc>
                <a:tc>
                  <a:txBody>
                    <a:bodyPr/>
                    <a:lstStyle/>
                    <a:p>
                      <a:pPr algn="just"/>
                      <a:r>
                        <a:rPr lang="en-GB" sz="1400"/>
                        <a:t>There are some related works carried out on virtual mouse using hand gesture detection by wearing a glove in the hand and also using </a:t>
                      </a:r>
                      <a:r>
                        <a:rPr lang="en-GB" sz="1400" err="1"/>
                        <a:t>color</a:t>
                      </a:r>
                      <a:r>
                        <a:rPr lang="en-GB" sz="1400"/>
                        <a:t> tips in the hands for gesture recognition, but they are no more accurate in mouse functions. the recognition is not so accurate because of wearing gloves; also, the gloves are also not suited for some users, and in some cases, the recognition is not so accurate because of the failure of detection of </a:t>
                      </a:r>
                      <a:r>
                        <a:rPr lang="en-GB" sz="1400" err="1"/>
                        <a:t>color</a:t>
                      </a:r>
                      <a:r>
                        <a:rPr lang="en-GB" sz="1400"/>
                        <a:t> tips. </a:t>
                      </a:r>
                    </a:p>
                    <a:p>
                      <a:pPr algn="just"/>
                      <a:endParaRPr lang="en-GB" sz="1200"/>
                    </a:p>
                    <a:p>
                      <a:pPr marL="0" marR="0" lvl="0" indent="0" algn="just" rtl="0" eaLnBrk="1" fontAlgn="auto" latinLnBrk="0" hangingPunct="1">
                        <a:lnSpc>
                          <a:spcPct val="100000"/>
                        </a:lnSpc>
                        <a:spcBef>
                          <a:spcPts val="0"/>
                        </a:spcBef>
                        <a:spcAft>
                          <a:spcPts val="0"/>
                        </a:spcAft>
                        <a:buClrTx/>
                        <a:buSzTx/>
                        <a:buFontTx/>
                        <a:buNone/>
                      </a:pPr>
                      <a:endParaRPr lang="en-GB" sz="1200"/>
                    </a:p>
                    <a:p>
                      <a:pPr marL="0" marR="0" lvl="0" indent="0" algn="just">
                        <a:lnSpc>
                          <a:spcPct val="100000"/>
                        </a:lnSpc>
                        <a:spcBef>
                          <a:spcPts val="0"/>
                        </a:spcBef>
                        <a:spcAft>
                          <a:spcPts val="0"/>
                        </a:spcAft>
                        <a:buClrTx/>
                        <a:buSzTx/>
                        <a:buFontTx/>
                        <a:buNone/>
                      </a:pPr>
                      <a:endParaRPr lang="en-GB" sz="1200"/>
                    </a:p>
                    <a:p>
                      <a:pPr marL="0" marR="0" lvl="0" indent="0" algn="just">
                        <a:lnSpc>
                          <a:spcPct val="100000"/>
                        </a:lnSpc>
                        <a:spcBef>
                          <a:spcPts val="0"/>
                        </a:spcBef>
                        <a:spcAft>
                          <a:spcPts val="0"/>
                        </a:spcAft>
                        <a:buClrTx/>
                        <a:buSzTx/>
                        <a:buFontTx/>
                        <a:buNone/>
                      </a:pPr>
                      <a:endParaRPr lang="en-GB" sz="1200"/>
                    </a:p>
                    <a:p>
                      <a:pPr marL="0" marR="0" lvl="0" indent="0" algn="just">
                        <a:lnSpc>
                          <a:spcPct val="100000"/>
                        </a:lnSpc>
                        <a:spcBef>
                          <a:spcPts val="0"/>
                        </a:spcBef>
                        <a:spcAft>
                          <a:spcPts val="0"/>
                        </a:spcAft>
                        <a:buClrTx/>
                        <a:buSzTx/>
                        <a:buFontTx/>
                        <a:buNone/>
                      </a:pPr>
                      <a:endParaRPr lang="en-GB" sz="1200"/>
                    </a:p>
                    <a:p>
                      <a:pPr marL="0" marR="0" lvl="0" indent="0" algn="just">
                        <a:lnSpc>
                          <a:spcPct val="100000"/>
                        </a:lnSpc>
                        <a:spcBef>
                          <a:spcPts val="0"/>
                        </a:spcBef>
                        <a:spcAft>
                          <a:spcPts val="0"/>
                        </a:spcAft>
                        <a:buClrTx/>
                        <a:buSzTx/>
                        <a:buFontTx/>
                        <a:buNone/>
                      </a:pPr>
                      <a:endParaRPr lang="en-GB" sz="1200"/>
                    </a:p>
                    <a:p>
                      <a:pPr marL="0" marR="0" lvl="0" indent="0" algn="just">
                        <a:lnSpc>
                          <a:spcPct val="100000"/>
                        </a:lnSpc>
                        <a:spcBef>
                          <a:spcPts val="0"/>
                        </a:spcBef>
                        <a:spcAft>
                          <a:spcPts val="0"/>
                        </a:spcAft>
                        <a:buClrTx/>
                        <a:buSzTx/>
                        <a:buFontTx/>
                        <a:buNone/>
                      </a:pPr>
                      <a:r>
                        <a:rPr lang="en-GB" sz="1400"/>
                        <a:t>The flow model shows the working of the system with different functions. The system will first take the input of image from the web camera. It will also convert the video captured from the web camera and convert them into image. It will then resize the input image so that the segmentation can take place to calibrate the points on the image. </a:t>
                      </a:r>
                      <a:endParaRPr lang="en-IN" sz="1400"/>
                    </a:p>
                    <a:p>
                      <a:pPr algn="just"/>
                      <a:endParaRPr lang="en-IN" sz="1400"/>
                    </a:p>
                  </a:txBody>
                  <a:tcPr/>
                </a:tc>
                <a:extLst>
                  <a:ext uri="{0D108BD9-81ED-4DB2-BD59-A6C34878D82A}">
                    <a16:rowId xmlns:a16="http://schemas.microsoft.com/office/drawing/2014/main" val="10001"/>
                  </a:ext>
                </a:extLst>
              </a:tr>
            </a:tbl>
          </a:graphicData>
        </a:graphic>
      </p:graphicFrame>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565392" y="182880"/>
            <a:ext cx="5680639" cy="6537960"/>
          </a:xfrm>
          <a:prstGeom prst="rect">
            <a:avLst/>
          </a:prstGeom>
          <a:solidFill>
            <a:srgbClr val="FFD96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p:cNvSpPr>
            <a:spLocks noGrp="1"/>
          </p:cNvSpPr>
          <p:nvPr>
            <p:ph type="title"/>
          </p:nvPr>
        </p:nvSpPr>
        <p:spPr>
          <a:xfrm>
            <a:off x="0" y="11859"/>
            <a:ext cx="8596668" cy="1320800"/>
          </a:xfrm>
        </p:spPr>
        <p:txBody>
          <a:bodyPr/>
          <a:lstStyle/>
          <a:p>
            <a:r>
              <a:rPr lang="en-GB">
                <a:latin typeface="Staatliches" pitchFamily="2" charset="0"/>
              </a:rPr>
              <a:t>Working</a:t>
            </a:r>
            <a:endParaRPr lang="en-IN">
              <a:latin typeface="Staatliches" pitchFamily="2" charset="0"/>
            </a:endParaRPr>
          </a:p>
        </p:txBody>
      </p:sp>
      <p:sp>
        <p:nvSpPr>
          <p:cNvPr id="5" name="Content Placeholder 2"/>
          <p:cNvSpPr>
            <a:spLocks noGrp="1"/>
          </p:cNvSpPr>
          <p:nvPr>
            <p:ph idx="1"/>
          </p:nvPr>
        </p:nvSpPr>
        <p:spPr>
          <a:xfrm>
            <a:off x="6588325" y="1171238"/>
            <a:ext cx="5699118" cy="4294476"/>
          </a:xfrm>
        </p:spPr>
        <p:txBody>
          <a:bodyPr vert="horz" lIns="91440" tIns="45720" rIns="91440" bIns="45720" rtlCol="0" anchor="t">
            <a:noAutofit/>
          </a:bodyPr>
          <a:lstStyle/>
          <a:p>
            <a:pPr algn="just"/>
            <a:r>
              <a:rPr lang="en-GB" sz="2000"/>
              <a:t>Recognition of hand.</a:t>
            </a:r>
          </a:p>
          <a:p>
            <a:pPr algn="just"/>
            <a:r>
              <a:rPr lang="en-GB" sz="2000"/>
              <a:t>Hand tracking with the help hand landmarks. </a:t>
            </a:r>
          </a:p>
          <a:p>
            <a:pPr algn="just"/>
            <a:r>
              <a:rPr lang="en-GB" sz="2000"/>
              <a:t>Characterisation of landmarks into</a:t>
            </a:r>
          </a:p>
          <a:p>
            <a:pPr lvl="1" algn="just"/>
            <a:r>
              <a:rPr lang="en-GB" sz="1600">
                <a:cs typeface="Calibri"/>
              </a:rPr>
              <a:t>Mouse control  </a:t>
            </a:r>
          </a:p>
          <a:p>
            <a:pPr lvl="1" algn="just"/>
            <a:r>
              <a:rPr lang="en-GB" sz="1600">
                <a:cs typeface="Calibri"/>
              </a:rPr>
              <a:t>Volume mode</a:t>
            </a:r>
          </a:p>
          <a:p>
            <a:pPr algn="just"/>
            <a:r>
              <a:rPr lang="en-GB" sz="2000">
                <a:cs typeface="Calibri"/>
              </a:rPr>
              <a:t>Character tracking </a:t>
            </a:r>
          </a:p>
          <a:p>
            <a:pPr lvl="1" algn="just"/>
            <a:r>
              <a:rPr lang="en-GB" sz="1600">
                <a:cs typeface="Calibri"/>
              </a:rPr>
              <a:t>Cursor</a:t>
            </a:r>
          </a:p>
          <a:p>
            <a:pPr lvl="2" algn="just"/>
            <a:r>
              <a:rPr lang="en-GB" sz="1400">
                <a:cs typeface="Calibri"/>
              </a:rPr>
              <a:t>Cursor positioning</a:t>
            </a:r>
          </a:p>
          <a:p>
            <a:pPr lvl="1" algn="just"/>
            <a:r>
              <a:rPr lang="en-GB" sz="1600">
                <a:cs typeface="Calibri"/>
              </a:rPr>
              <a:t>Clicking</a:t>
            </a:r>
          </a:p>
          <a:p>
            <a:pPr lvl="2" algn="just"/>
            <a:r>
              <a:rPr lang="en-GB" sz="1200">
                <a:cs typeface="Calibri"/>
              </a:rPr>
              <a:t>Distance tracking.</a:t>
            </a:r>
          </a:p>
          <a:p>
            <a:pPr lvl="1" algn="just"/>
            <a:r>
              <a:rPr lang="en-GB" sz="1600">
                <a:cs typeface="Calibri"/>
              </a:rPr>
              <a:t>Volume</a:t>
            </a:r>
          </a:p>
          <a:p>
            <a:pPr lvl="2" algn="just"/>
            <a:r>
              <a:rPr lang="en-GB" sz="1200">
                <a:cs typeface="Calibri"/>
              </a:rPr>
              <a:t>Distance tracking.</a:t>
            </a:r>
          </a:p>
          <a:p>
            <a:pPr lvl="1" algn="just"/>
            <a:endParaRPr lang="en-GB" sz="2000">
              <a:cs typeface="Calibri"/>
            </a:endParaRPr>
          </a:p>
          <a:p>
            <a:pPr algn="just"/>
            <a:endParaRPr lang="en-GB" sz="2000">
              <a:cs typeface="Calibri"/>
            </a:endParaRPr>
          </a:p>
          <a:p>
            <a:pPr algn="just"/>
            <a:endParaRPr lang="en-GB" sz="2000">
              <a:cs typeface="Calibri"/>
            </a:endParaRPr>
          </a:p>
          <a:p>
            <a:pPr algn="just"/>
            <a:endParaRPr lang="en-GB" sz="2000">
              <a:cs typeface="Calibri"/>
            </a:endParaRPr>
          </a:p>
          <a:p>
            <a:pPr algn="just"/>
            <a:endParaRPr lang="en-IN" sz="2000">
              <a:cs typeface="Calibri"/>
            </a:endParaRPr>
          </a:p>
        </p:txBody>
      </p:sp>
      <p:sp>
        <p:nvSpPr>
          <p:cNvPr id="9" name="Rectangle 8"/>
          <p:cNvSpPr/>
          <p:nvPr/>
        </p:nvSpPr>
        <p:spPr>
          <a:xfrm>
            <a:off x="6419088" y="329185"/>
            <a:ext cx="5644064" cy="63002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4" descr="Hand Waving GIF - Hand Waving Hello - Discover &amp; Share GIF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6581" y="1746724"/>
            <a:ext cx="3611753" cy="23860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diaPipe - YouTub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553"/>
          <a:stretch/>
        </p:blipFill>
        <p:spPr bwMode="auto">
          <a:xfrm>
            <a:off x="356743" y="4810085"/>
            <a:ext cx="3410585" cy="13112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and Landmark in MediaPipe [38]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43" y="2160140"/>
            <a:ext cx="5843207" cy="25377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5535E19-8818-598D-9877-9F9950528B65}"/>
              </a:ext>
            </a:extLst>
          </p:cNvPr>
          <p:cNvPicPr>
            <a:picLocks noChangeAspect="1"/>
          </p:cNvPicPr>
          <p:nvPr/>
        </p:nvPicPr>
        <p:blipFill>
          <a:blip r:embed="rId5"/>
          <a:stretch>
            <a:fillRect/>
          </a:stretch>
        </p:blipFill>
        <p:spPr>
          <a:xfrm>
            <a:off x="298206" y="1929179"/>
            <a:ext cx="2159111" cy="16574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a:extLst>
              <a:ext uri="{FF2B5EF4-FFF2-40B4-BE49-F238E27FC236}">
                <a16:creationId xmlns:a16="http://schemas.microsoft.com/office/drawing/2014/main" id="{27193CF9-C629-FF18-7A70-511C272B5882}"/>
              </a:ext>
            </a:extLst>
          </p:cNvPr>
          <p:cNvPicPr>
            <a:picLocks noChangeAspect="1"/>
          </p:cNvPicPr>
          <p:nvPr/>
        </p:nvPicPr>
        <p:blipFill>
          <a:blip r:embed="rId6"/>
          <a:stretch>
            <a:fillRect/>
          </a:stretch>
        </p:blipFill>
        <p:spPr>
          <a:xfrm>
            <a:off x="3454063" y="1776771"/>
            <a:ext cx="2248016" cy="18098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4">
            <a:extLst>
              <a:ext uri="{FF2B5EF4-FFF2-40B4-BE49-F238E27FC236}">
                <a16:creationId xmlns:a16="http://schemas.microsoft.com/office/drawing/2014/main" id="{DE3C442E-E56B-7F79-9E7E-17BD539DBD4A}"/>
              </a:ext>
            </a:extLst>
          </p:cNvPr>
          <p:cNvPicPr>
            <a:picLocks noChangeAspect="1"/>
          </p:cNvPicPr>
          <p:nvPr/>
        </p:nvPicPr>
        <p:blipFill rotWithShape="1">
          <a:blip r:embed="rId7"/>
          <a:srcRect l="18590" t="27120" r="59784" b="19813"/>
          <a:stretch/>
        </p:blipFill>
        <p:spPr>
          <a:xfrm>
            <a:off x="2008405" y="3988269"/>
            <a:ext cx="1624439" cy="22098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030"/>
                                        </p:tgtEl>
                                      </p:cBhvr>
                                    </p:animEffect>
                                    <p:set>
                                      <p:cBhvr>
                                        <p:cTn id="18" dur="1" fill="hold">
                                          <p:stCondLst>
                                            <p:cond delay="499"/>
                                          </p:stCondLst>
                                        </p:cTn>
                                        <p:tgtEl>
                                          <p:spTgt spid="1030"/>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032"/>
                                        </p:tgtEl>
                                        <p:attrNameLst>
                                          <p:attrName>style.visibility</p:attrName>
                                        </p:attrNameLst>
                                      </p:cBhvr>
                                      <p:to>
                                        <p:strVal val="visible"/>
                                      </p:to>
                                    </p:set>
                                    <p:animEffect transition="in" filter="fade">
                                      <p:cBhvr>
                                        <p:cTn id="21" dur="500"/>
                                        <p:tgtEl>
                                          <p:spTgt spid="1032"/>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032"/>
                                        </p:tgtEl>
                                      </p:cBhvr>
                                    </p:animEffect>
                                    <p:set>
                                      <p:cBhvr>
                                        <p:cTn id="35" dur="1" fill="hold">
                                          <p:stCondLst>
                                            <p:cond delay="499"/>
                                          </p:stCondLst>
                                        </p:cTn>
                                        <p:tgtEl>
                                          <p:spTgt spid="1032"/>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6" end="6"/>
                                            </p:txEl>
                                          </p:spTgt>
                                        </p:tgtEl>
                                        <p:attrNameLst>
                                          <p:attrName>style.visibility</p:attrName>
                                        </p:attrNameLst>
                                      </p:cBhvr>
                                      <p:to>
                                        <p:strVal val="visible"/>
                                      </p:to>
                                    </p:set>
                                    <p:animEffect transition="in" filter="fade">
                                      <p:cBhvr>
                                        <p:cTn id="50" dur="500"/>
                                        <p:tgtEl>
                                          <p:spTgt spid="5">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500"/>
                                        <p:tgtEl>
                                          <p:spTgt spid="5">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fade">
                                      <p:cBhvr>
                                        <p:cTn id="56" dur="500"/>
                                        <p:tgtEl>
                                          <p:spTgt spid="5">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500"/>
                                        <p:tgtEl>
                                          <p:spTgt spid="5">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500"/>
                                        <p:tgtEl>
                                          <p:spTgt spid="5">
                                            <p:txEl>
                                              <p:pRg st="10" end="1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animEffect transition="in" filter="fade">
                                      <p:cBhvr>
                                        <p:cTn id="65"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794" y="977315"/>
            <a:ext cx="12157806" cy="5431905"/>
          </a:xfrm>
          <a:prstGeom prst="rect">
            <a:avLst/>
          </a:prstGeom>
          <a:solidFill>
            <a:srgbClr val="FFD966">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1"/>
          <p:cNvSpPr>
            <a:spLocks noGrp="1"/>
          </p:cNvSpPr>
          <p:nvPr>
            <p:ph type="title"/>
          </p:nvPr>
        </p:nvSpPr>
        <p:spPr>
          <a:xfrm>
            <a:off x="564088" y="2329"/>
            <a:ext cx="8097005" cy="945662"/>
          </a:xfrm>
        </p:spPr>
        <p:txBody>
          <a:bodyPr/>
          <a:lstStyle/>
          <a:p>
            <a:r>
              <a:rPr lang="en-GB">
                <a:latin typeface="Staatliches"/>
              </a:rPr>
              <a:t>RESULTS</a:t>
            </a:r>
            <a:endParaRPr lang="en-GB">
              <a:latin typeface="Staatliches" pitchFamily="2" charset="0"/>
            </a:endParaRPr>
          </a:p>
        </p:txBody>
      </p:sp>
      <p:pic>
        <p:nvPicPr>
          <p:cNvPr id="14" name="Picture 14">
            <a:extLst>
              <a:ext uri="{FF2B5EF4-FFF2-40B4-BE49-F238E27FC236}">
                <a16:creationId xmlns:a16="http://schemas.microsoft.com/office/drawing/2014/main" id="{A963D790-C4ED-D7D4-167B-62BE02ABA3C6}"/>
              </a:ext>
            </a:extLst>
          </p:cNvPr>
          <p:cNvPicPr>
            <a:picLocks noGrp="1" noChangeAspect="1"/>
          </p:cNvPicPr>
          <p:nvPr>
            <p:ph idx="1"/>
          </p:nvPr>
        </p:nvPicPr>
        <p:blipFill rotWithShape="1">
          <a:blip r:embed="rId2"/>
          <a:srcRect l="18590" t="-665" r="-312" b="5987"/>
          <a:stretch/>
        </p:blipFill>
        <p:spPr>
          <a:xfrm>
            <a:off x="5875818" y="2065119"/>
            <a:ext cx="6138654" cy="3942577"/>
          </a:xfrm>
        </p:spPr>
      </p:pic>
      <p:pic>
        <p:nvPicPr>
          <p:cNvPr id="15" name="Picture 15" descr="A picture containing text, screenshot, screen, display&#10;&#10;Description automatically generated">
            <a:extLst>
              <a:ext uri="{FF2B5EF4-FFF2-40B4-BE49-F238E27FC236}">
                <a16:creationId xmlns:a16="http://schemas.microsoft.com/office/drawing/2014/main" id="{BAE58399-D4BA-FC0F-C593-4077A7109A22}"/>
              </a:ext>
            </a:extLst>
          </p:cNvPr>
          <p:cNvPicPr>
            <a:picLocks noChangeAspect="1"/>
          </p:cNvPicPr>
          <p:nvPr/>
        </p:nvPicPr>
        <p:blipFill rotWithShape="1">
          <a:blip r:embed="rId3"/>
          <a:srcRect l="29683" t="232" r="-144" b="273"/>
          <a:stretch/>
        </p:blipFill>
        <p:spPr>
          <a:xfrm>
            <a:off x="172701" y="1178702"/>
            <a:ext cx="5560133" cy="3638276"/>
          </a:xfrm>
          <a:prstGeom prst="rect">
            <a:avLst/>
          </a:prstGeom>
        </p:spPr>
      </p:pic>
      <p:sp>
        <p:nvSpPr>
          <p:cNvPr id="19" name="TextBox 18">
            <a:extLst>
              <a:ext uri="{FF2B5EF4-FFF2-40B4-BE49-F238E27FC236}">
                <a16:creationId xmlns:a16="http://schemas.microsoft.com/office/drawing/2014/main" id="{AA02017D-9743-431B-4E6D-5ED57B5C3F71}"/>
              </a:ext>
            </a:extLst>
          </p:cNvPr>
          <p:cNvSpPr txBox="1"/>
          <p:nvPr/>
        </p:nvSpPr>
        <p:spPr>
          <a:xfrm>
            <a:off x="701750" y="4813004"/>
            <a:ext cx="42199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Fig 3. Gesture used for  mouse control</a:t>
            </a:r>
          </a:p>
        </p:txBody>
      </p:sp>
      <p:sp>
        <p:nvSpPr>
          <p:cNvPr id="20" name="TextBox 19">
            <a:extLst>
              <a:ext uri="{FF2B5EF4-FFF2-40B4-BE49-F238E27FC236}">
                <a16:creationId xmlns:a16="http://schemas.microsoft.com/office/drawing/2014/main" id="{7B302D38-94B7-1ED0-7524-81AE7AAF07AF}"/>
              </a:ext>
            </a:extLst>
          </p:cNvPr>
          <p:cNvSpPr txBox="1"/>
          <p:nvPr/>
        </p:nvSpPr>
        <p:spPr>
          <a:xfrm>
            <a:off x="7076485" y="6036855"/>
            <a:ext cx="37355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Fig 4. Gesture for sound control</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Widescreen</PresentationFormat>
  <Paragraphs>193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Century</vt:lpstr>
      <vt:lpstr>Staatliches</vt:lpstr>
      <vt:lpstr>STIXGeneral-Regular</vt:lpstr>
      <vt:lpstr>Wingdings</vt:lpstr>
      <vt:lpstr>Wingdings 3</vt:lpstr>
      <vt:lpstr>Office Theme</vt:lpstr>
      <vt:lpstr>PowerPoint Presentation</vt:lpstr>
      <vt:lpstr>PowerPoint Presentation</vt:lpstr>
      <vt:lpstr>PowerPoint Presentation</vt:lpstr>
      <vt:lpstr>Problem Statement</vt:lpstr>
      <vt:lpstr>Methodology</vt:lpstr>
      <vt:lpstr>Literature  Review</vt:lpstr>
      <vt:lpstr>PowerPoint Presentation</vt:lpstr>
      <vt:lpstr>Working</vt:lpstr>
      <vt:lpstr>RESULTS</vt:lpstr>
      <vt:lpstr>References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 Kharade</dc:creator>
  <cp:lastModifiedBy>Parth Kharade</cp:lastModifiedBy>
  <cp:revision>2</cp:revision>
  <dcterms:created xsi:type="dcterms:W3CDTF">2022-07-01T06:58:09Z</dcterms:created>
  <dcterms:modified xsi:type="dcterms:W3CDTF">2022-07-06T16:47:47Z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1033-4.1.0.7501</vt:lpwstr>
  </property>
</Properties>
</file>