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9C3C3EF-6CFA-4E53-B273-767905A6AE26}">
          <p14:sldIdLst>
            <p14:sldId id="256"/>
            <p14:sldId id="257"/>
            <p14:sldId id="258"/>
            <p14:sldId id="259"/>
            <p14:sldId id="260"/>
            <p14:sldId id="261"/>
            <p14:sldId id="262"/>
            <p14:sldId id="26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F42F5A2-AE63-41D3-A836-AD7AEBB95949}" type="datetimeFigureOut">
              <a:rPr lang="en-US" smtClean="0"/>
              <a:t>20-Nov-17</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86C62AAE-2A45-4D6D-AA25-A3DA0E475B88}"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1141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42F5A2-AE63-41D3-A836-AD7AEBB95949}" type="datetimeFigureOut">
              <a:rPr lang="en-US" smtClean="0"/>
              <a:t>20-Nov-17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62AAE-2A45-4D6D-AA25-A3DA0E475B88}" type="slidenum">
              <a:rPr lang="en-US" smtClean="0"/>
              <a:t>‹#›</a:t>
            </a:fld>
            <a:endParaRPr lang="en-US"/>
          </a:p>
        </p:txBody>
      </p:sp>
    </p:spTree>
    <p:extLst>
      <p:ext uri="{BB962C8B-B14F-4D97-AF65-F5344CB8AC3E}">
        <p14:creationId xmlns:p14="http://schemas.microsoft.com/office/powerpoint/2010/main" val="1899677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42F5A2-AE63-41D3-A836-AD7AEBB95949}" type="datetimeFigureOut">
              <a:rPr lang="en-US" smtClean="0"/>
              <a:t>20-Nov-17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62AAE-2A45-4D6D-AA25-A3DA0E475B88}"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6404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42F5A2-AE63-41D3-A836-AD7AEBB95949}" type="datetimeFigureOut">
              <a:rPr lang="en-US" smtClean="0"/>
              <a:t>20-Nov-17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62AAE-2A45-4D6D-AA25-A3DA0E475B88}"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90639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42F5A2-AE63-41D3-A836-AD7AEBB95949}" type="datetimeFigureOut">
              <a:rPr lang="en-US" smtClean="0"/>
              <a:t>20-Nov-17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62AAE-2A45-4D6D-AA25-A3DA0E475B88}" type="slidenum">
              <a:rPr lang="en-US" smtClean="0"/>
              <a:t>‹#›</a:t>
            </a:fld>
            <a:endParaRPr lang="en-US"/>
          </a:p>
        </p:txBody>
      </p:sp>
    </p:spTree>
    <p:extLst>
      <p:ext uri="{BB962C8B-B14F-4D97-AF65-F5344CB8AC3E}">
        <p14:creationId xmlns:p14="http://schemas.microsoft.com/office/powerpoint/2010/main" val="27275842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42F5A2-AE63-41D3-A836-AD7AEBB95949}" type="datetimeFigureOut">
              <a:rPr lang="en-US" smtClean="0"/>
              <a:t>20-Nov-17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62AAE-2A45-4D6D-AA25-A3DA0E475B88}"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658464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42F5A2-AE63-41D3-A836-AD7AEBB95949}" type="datetimeFigureOut">
              <a:rPr lang="en-US" smtClean="0"/>
              <a:t>20-Nov-17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62AAE-2A45-4D6D-AA25-A3DA0E475B88}"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38595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42F5A2-AE63-41D3-A836-AD7AEBB95949}" type="datetimeFigureOut">
              <a:rPr lang="en-US" smtClean="0"/>
              <a:t>20-Nov-17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62AAE-2A45-4D6D-AA25-A3DA0E475B88}"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25194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42F5A2-AE63-41D3-A836-AD7AEBB95949}" type="datetimeFigureOut">
              <a:rPr lang="en-US" smtClean="0"/>
              <a:t>20-Nov-17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62AAE-2A45-4D6D-AA25-A3DA0E475B88}"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61904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42F5A2-AE63-41D3-A836-AD7AEBB95949}" type="datetimeFigureOut">
              <a:rPr lang="en-US" smtClean="0"/>
              <a:t>20-Nov-17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62AAE-2A45-4D6D-AA25-A3DA0E475B88}" type="slidenum">
              <a:rPr lang="en-US" smtClean="0"/>
              <a:t>‹#›</a:t>
            </a:fld>
            <a:endParaRPr lang="en-US"/>
          </a:p>
        </p:txBody>
      </p:sp>
    </p:spTree>
    <p:extLst>
      <p:ext uri="{BB962C8B-B14F-4D97-AF65-F5344CB8AC3E}">
        <p14:creationId xmlns:p14="http://schemas.microsoft.com/office/powerpoint/2010/main" val="24396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42F5A2-AE63-41D3-A836-AD7AEBB95949}" type="datetimeFigureOut">
              <a:rPr lang="en-US" smtClean="0"/>
              <a:t>20-Nov-17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62AAE-2A45-4D6D-AA25-A3DA0E475B88}"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3943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F42F5A2-AE63-41D3-A836-AD7AEBB95949}" type="datetimeFigureOut">
              <a:rPr lang="en-US" smtClean="0"/>
              <a:t>20-Nov-17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62AAE-2A45-4D6D-AA25-A3DA0E475B88}" type="slidenum">
              <a:rPr lang="en-US" smtClean="0"/>
              <a:t>‹#›</a:t>
            </a:fld>
            <a:endParaRPr lang="en-US"/>
          </a:p>
        </p:txBody>
      </p:sp>
    </p:spTree>
    <p:extLst>
      <p:ext uri="{BB962C8B-B14F-4D97-AF65-F5344CB8AC3E}">
        <p14:creationId xmlns:p14="http://schemas.microsoft.com/office/powerpoint/2010/main" val="1982210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F42F5A2-AE63-41D3-A836-AD7AEBB95949}" type="datetimeFigureOut">
              <a:rPr lang="en-US" smtClean="0"/>
              <a:t>20-Nov-17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C62AAE-2A45-4D6D-AA25-A3DA0E475B88}"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17349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F42F5A2-AE63-41D3-A836-AD7AEBB95949}" type="datetimeFigureOut">
              <a:rPr lang="en-US" smtClean="0"/>
              <a:t>20-Nov-17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C62AAE-2A45-4D6D-AA25-A3DA0E475B88}"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8164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42F5A2-AE63-41D3-A836-AD7AEBB95949}" type="datetimeFigureOut">
              <a:rPr lang="en-US" smtClean="0"/>
              <a:t>20-Nov-17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C62AAE-2A45-4D6D-AA25-A3DA0E475B88}" type="slidenum">
              <a:rPr lang="en-US" smtClean="0"/>
              <a:t>‹#›</a:t>
            </a:fld>
            <a:endParaRPr lang="en-US"/>
          </a:p>
        </p:txBody>
      </p:sp>
    </p:spTree>
    <p:extLst>
      <p:ext uri="{BB962C8B-B14F-4D97-AF65-F5344CB8AC3E}">
        <p14:creationId xmlns:p14="http://schemas.microsoft.com/office/powerpoint/2010/main" val="1486442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42F5A2-AE63-41D3-A836-AD7AEBB95949}" type="datetimeFigureOut">
              <a:rPr lang="en-US" smtClean="0"/>
              <a:t>20-Nov-17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62AAE-2A45-4D6D-AA25-A3DA0E475B88}"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67180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42F5A2-AE63-41D3-A836-AD7AEBB95949}" type="datetimeFigureOut">
              <a:rPr lang="en-US" smtClean="0"/>
              <a:t>20-Nov-17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62AAE-2A45-4D6D-AA25-A3DA0E475B88}" type="slidenum">
              <a:rPr lang="en-US" smtClean="0"/>
              <a:t>‹#›</a:t>
            </a:fld>
            <a:endParaRPr lang="en-US"/>
          </a:p>
        </p:txBody>
      </p:sp>
    </p:spTree>
    <p:extLst>
      <p:ext uri="{BB962C8B-B14F-4D97-AF65-F5344CB8AC3E}">
        <p14:creationId xmlns:p14="http://schemas.microsoft.com/office/powerpoint/2010/main" val="2940853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F42F5A2-AE63-41D3-A836-AD7AEBB95949}" type="datetimeFigureOut">
              <a:rPr lang="en-US" smtClean="0"/>
              <a:t>20-Nov-17</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6C62AAE-2A45-4D6D-AA25-A3DA0E475B88}" type="slidenum">
              <a:rPr lang="en-US" smtClean="0"/>
              <a:t>‹#›</a:t>
            </a:fld>
            <a:endParaRPr lang="en-US"/>
          </a:p>
        </p:txBody>
      </p:sp>
    </p:spTree>
    <p:extLst>
      <p:ext uri="{BB962C8B-B14F-4D97-AF65-F5344CB8AC3E}">
        <p14:creationId xmlns:p14="http://schemas.microsoft.com/office/powerpoint/2010/main" val="7205737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solidFill>
                  <a:schemeClr val="tx2">
                    <a:lumMod val="50000"/>
                  </a:schemeClr>
                </a:solidFill>
                <a:latin typeface="AR CENA" pitchFamily="2" charset="0"/>
              </a:rPr>
              <a:t>DOSAA</a:t>
            </a:r>
            <a:endParaRPr lang="en-US" dirty="0"/>
          </a:p>
        </p:txBody>
      </p:sp>
      <p:sp>
        <p:nvSpPr>
          <p:cNvPr id="3" name="Subtitle 2"/>
          <p:cNvSpPr>
            <a:spLocks noGrp="1"/>
          </p:cNvSpPr>
          <p:nvPr>
            <p:ph type="subTitle" idx="1"/>
          </p:nvPr>
        </p:nvSpPr>
        <p:spPr/>
        <p:txBody>
          <a:bodyPr/>
          <a:lstStyle/>
          <a:p>
            <a:r>
              <a:rPr lang="en-IN" sz="2400" dirty="0">
                <a:solidFill>
                  <a:schemeClr val="tx2">
                    <a:lumMod val="10000"/>
                  </a:schemeClr>
                </a:solidFill>
                <a:latin typeface="Copperplate Gothic Light" pitchFamily="34" charset="0"/>
              </a:rPr>
              <a:t>Dictionary Of Slangs and ASCII Art</a:t>
            </a:r>
            <a:endParaRPr lang="en-IN" sz="2400" dirty="0">
              <a:solidFill>
                <a:schemeClr val="tx2">
                  <a:lumMod val="10000"/>
                </a:schemeClr>
              </a:solidFill>
              <a:latin typeface="Copperplate Gothic Light" pitchFamily="34" charset="0"/>
            </a:endParaRPr>
          </a:p>
        </p:txBody>
      </p:sp>
    </p:spTree>
    <p:extLst>
      <p:ext uri="{BB962C8B-B14F-4D97-AF65-F5344CB8AC3E}">
        <p14:creationId xmlns:p14="http://schemas.microsoft.com/office/powerpoint/2010/main" val="433437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p:cNvSpPr>
            <a:spLocks noGrp="1"/>
          </p:cNvSpPr>
          <p:nvPr>
            <p:ph idx="1"/>
          </p:nvPr>
        </p:nvSpPr>
        <p:spPr>
          <a:xfrm>
            <a:off x="2283154" y="2468713"/>
            <a:ext cx="8258204" cy="3524256"/>
          </a:xfrm>
        </p:spPr>
        <p:txBody>
          <a:bodyPr>
            <a:normAutofit/>
          </a:bodyPr>
          <a:lstStyle/>
          <a:p>
            <a:r>
              <a:rPr lang="en-IN" sz="3200" dirty="0" smtClean="0">
                <a:solidFill>
                  <a:schemeClr val="tx2">
                    <a:lumMod val="10000"/>
                  </a:schemeClr>
                </a:solidFill>
                <a:latin typeface="Consolas" pitchFamily="49" charset="0"/>
                <a:cs typeface="Consolas" pitchFamily="49" charset="0"/>
              </a:rPr>
              <a:t>Parth Krishna [01FB16ECS248</a:t>
            </a:r>
            <a:r>
              <a:rPr lang="en-IN" sz="3200" dirty="0" smtClean="0">
                <a:solidFill>
                  <a:schemeClr val="tx2">
                    <a:lumMod val="10000"/>
                  </a:schemeClr>
                </a:solidFill>
                <a:latin typeface="Consolas" pitchFamily="49" charset="0"/>
                <a:cs typeface="Consolas" pitchFamily="49" charset="0"/>
              </a:rPr>
              <a:t>]</a:t>
            </a:r>
            <a:endParaRPr lang="en-IN" sz="3200" dirty="0" smtClean="0">
              <a:solidFill>
                <a:schemeClr val="tx2">
                  <a:lumMod val="10000"/>
                </a:schemeClr>
              </a:solidFill>
              <a:latin typeface="Consolas" pitchFamily="49" charset="0"/>
              <a:cs typeface="Consolas" pitchFamily="49" charset="0"/>
            </a:endParaRPr>
          </a:p>
          <a:p>
            <a:r>
              <a:rPr lang="en-IN" sz="3200" dirty="0" smtClean="0">
                <a:solidFill>
                  <a:schemeClr val="tx2">
                    <a:lumMod val="10000"/>
                  </a:schemeClr>
                </a:solidFill>
                <a:latin typeface="Consolas" pitchFamily="49" charset="0"/>
                <a:cs typeface="Consolas" pitchFamily="49" charset="0"/>
              </a:rPr>
              <a:t>Rahul Sharma [01FB16ECS290</a:t>
            </a:r>
            <a:r>
              <a:rPr lang="en-IN" sz="3200" dirty="0" smtClean="0">
                <a:solidFill>
                  <a:schemeClr val="tx2">
                    <a:lumMod val="10000"/>
                  </a:schemeClr>
                </a:solidFill>
                <a:latin typeface="Consolas" pitchFamily="49" charset="0"/>
                <a:cs typeface="Consolas" pitchFamily="49" charset="0"/>
              </a:rPr>
              <a:t>]</a:t>
            </a:r>
            <a:endParaRPr lang="en-IN" sz="3200" dirty="0" smtClean="0">
              <a:solidFill>
                <a:schemeClr val="tx2">
                  <a:lumMod val="10000"/>
                </a:schemeClr>
              </a:solidFill>
              <a:latin typeface="Consolas" pitchFamily="49" charset="0"/>
              <a:cs typeface="Consolas" pitchFamily="49" charset="0"/>
            </a:endParaRPr>
          </a:p>
          <a:p>
            <a:r>
              <a:rPr lang="en-IN" sz="3200" dirty="0" smtClean="0">
                <a:solidFill>
                  <a:schemeClr val="tx2">
                    <a:lumMod val="10000"/>
                  </a:schemeClr>
                </a:solidFill>
                <a:latin typeface="Consolas" pitchFamily="49" charset="0"/>
                <a:cs typeface="Consolas" pitchFamily="49" charset="0"/>
              </a:rPr>
              <a:t>Ritik Kumar [01FB16ECS304]</a:t>
            </a:r>
            <a:endParaRPr lang="en-IN" sz="3200" dirty="0">
              <a:solidFill>
                <a:schemeClr val="tx2">
                  <a:lumMod val="10000"/>
                </a:schemeClr>
              </a:solidFill>
              <a:latin typeface="Consolas" pitchFamily="49" charset="0"/>
              <a:cs typeface="Consolas" pitchFamily="49" charset="0"/>
            </a:endParaRPr>
          </a:p>
        </p:txBody>
      </p:sp>
      <p:sp>
        <p:nvSpPr>
          <p:cNvPr id="5" name="Title 2"/>
          <p:cNvSpPr>
            <a:spLocks noGrp="1"/>
          </p:cNvSpPr>
          <p:nvPr>
            <p:ph type="title"/>
          </p:nvPr>
        </p:nvSpPr>
        <p:spPr>
          <a:xfrm>
            <a:off x="1273975" y="997691"/>
            <a:ext cx="8229600" cy="1219200"/>
          </a:xfrm>
        </p:spPr>
        <p:txBody>
          <a:bodyPr/>
          <a:lstStyle/>
          <a:p>
            <a:r>
              <a:rPr lang="en-IN" dirty="0" smtClean="0">
                <a:solidFill>
                  <a:schemeClr val="tx2">
                    <a:lumMod val="10000"/>
                  </a:schemeClr>
                </a:solidFill>
                <a:latin typeface="Berlin Sans FB Demi" pitchFamily="34" charset="0"/>
              </a:rPr>
              <a:t>Team Details:	</a:t>
            </a:r>
            <a:endParaRPr lang="en-IN" dirty="0">
              <a:solidFill>
                <a:schemeClr val="tx2">
                  <a:lumMod val="10000"/>
                </a:schemeClr>
              </a:solidFill>
              <a:latin typeface="Berlin Sans FB Demi" pitchFamily="34" charset="0"/>
            </a:endParaRPr>
          </a:p>
        </p:txBody>
      </p:sp>
    </p:spTree>
    <p:extLst>
      <p:ext uri="{BB962C8B-B14F-4D97-AF65-F5344CB8AC3E}">
        <p14:creationId xmlns:p14="http://schemas.microsoft.com/office/powerpoint/2010/main" val="1050428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briola" panose="04040605051002020D02" pitchFamily="82" charset="0"/>
              </a:rPr>
              <a:t>INTRODUCTION</a:t>
            </a:r>
            <a:endParaRPr lang="en-US" dirty="0">
              <a:latin typeface="Gabriola" panose="04040605051002020D02" pitchFamily="82" charset="0"/>
            </a:endParaRPr>
          </a:p>
        </p:txBody>
      </p:sp>
      <p:sp>
        <p:nvSpPr>
          <p:cNvPr id="3" name="Content Placeholder 2"/>
          <p:cNvSpPr>
            <a:spLocks noGrp="1"/>
          </p:cNvSpPr>
          <p:nvPr>
            <p:ph idx="1"/>
          </p:nvPr>
        </p:nvSpPr>
        <p:spPr/>
        <p:txBody>
          <a:bodyPr/>
          <a:lstStyle/>
          <a:p>
            <a:pPr marL="274320" lvl="0" indent="-274320" defTabSz="914400">
              <a:spcBef>
                <a:spcPts val="600"/>
              </a:spcBef>
              <a:spcAft>
                <a:spcPts val="0"/>
              </a:spcAft>
              <a:buClr>
                <a:schemeClr val="accent2"/>
              </a:buClr>
              <a:buSzPct val="85000"/>
              <a:buFont typeface="Wingdings 2"/>
              <a:buChar char=""/>
              <a:defRPr/>
            </a:pPr>
            <a:r>
              <a:rPr lang="en-IN" dirty="0">
                <a:solidFill>
                  <a:schemeClr val="tx1"/>
                </a:solidFill>
              </a:rPr>
              <a:t>Our project is based on database of slangs and ASCII art. In this we have  made  an ASCII Art generator which generates the text provided by the user in various ASCII arts. Similarly, we have made a scraper which scrapes Urban Dictionary to show the meaning of the user input word.</a:t>
            </a:r>
            <a:endParaRPr lang="en-IN" dirty="0">
              <a:solidFill>
                <a:schemeClr val="tx1"/>
              </a:solidFill>
            </a:endParaRPr>
          </a:p>
        </p:txBody>
      </p:sp>
    </p:spTree>
    <p:extLst>
      <p:ext uri="{BB962C8B-B14F-4D97-AF65-F5344CB8AC3E}">
        <p14:creationId xmlns:p14="http://schemas.microsoft.com/office/powerpoint/2010/main" val="111456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List of Technologies Used	</a:t>
            </a:r>
            <a:endParaRPr lang="en-US"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r>
              <a:rPr lang="en-IN" dirty="0">
                <a:solidFill>
                  <a:schemeClr val="tx1">
                    <a:lumMod val="95000"/>
                  </a:schemeClr>
                </a:solidFill>
              </a:rPr>
              <a:t>The following technologies were used:</a:t>
            </a:r>
          </a:p>
          <a:p>
            <a:r>
              <a:rPr lang="en-IN" dirty="0">
                <a:solidFill>
                  <a:schemeClr val="tx1">
                    <a:lumMod val="95000"/>
                  </a:schemeClr>
                </a:solidFill>
              </a:rPr>
              <a:t>Front end</a:t>
            </a:r>
          </a:p>
          <a:p>
            <a:pPr lvl="1"/>
            <a:r>
              <a:rPr lang="en-IN" dirty="0">
                <a:solidFill>
                  <a:schemeClr val="tx1">
                    <a:lumMod val="95000"/>
                  </a:schemeClr>
                </a:solidFill>
              </a:rPr>
              <a:t>HTML5</a:t>
            </a:r>
          </a:p>
          <a:p>
            <a:pPr lvl="1"/>
            <a:r>
              <a:rPr lang="en-IN" dirty="0">
                <a:solidFill>
                  <a:schemeClr val="tx1">
                    <a:lumMod val="95000"/>
                  </a:schemeClr>
                </a:solidFill>
              </a:rPr>
              <a:t>CSS3</a:t>
            </a:r>
          </a:p>
          <a:p>
            <a:pPr lvl="1"/>
            <a:r>
              <a:rPr lang="en-IN" dirty="0" smtClean="0">
                <a:solidFill>
                  <a:schemeClr val="tx1">
                    <a:lumMod val="95000"/>
                  </a:schemeClr>
                </a:solidFill>
              </a:rPr>
              <a:t>JavaScript</a:t>
            </a:r>
          </a:p>
          <a:p>
            <a:pPr lvl="2"/>
            <a:r>
              <a:rPr lang="en-IN" dirty="0" smtClean="0">
                <a:solidFill>
                  <a:schemeClr val="tx1">
                    <a:lumMod val="95000"/>
                  </a:schemeClr>
                </a:solidFill>
              </a:rPr>
              <a:t>Modules used are:</a:t>
            </a:r>
          </a:p>
          <a:p>
            <a:pPr lvl="2"/>
            <a:r>
              <a:rPr lang="en-IN" dirty="0" smtClean="0">
                <a:solidFill>
                  <a:schemeClr val="tx1">
                    <a:lumMod val="95000"/>
                  </a:schemeClr>
                </a:solidFill>
              </a:rPr>
              <a:t>Figlet.js</a:t>
            </a:r>
          </a:p>
          <a:p>
            <a:pPr lvl="2"/>
            <a:r>
              <a:rPr lang="en-IN" dirty="0" smtClean="0">
                <a:solidFill>
                  <a:schemeClr val="tx1">
                    <a:lumMod val="95000"/>
                  </a:schemeClr>
                </a:solidFill>
              </a:rPr>
              <a:t>Pulse animation</a:t>
            </a:r>
            <a:endParaRPr lang="en-IN" dirty="0">
              <a:solidFill>
                <a:schemeClr val="tx1">
                  <a:lumMod val="95000"/>
                </a:schemeClr>
              </a:solidFill>
            </a:endParaRPr>
          </a:p>
          <a:p>
            <a:pPr lvl="2">
              <a:buNone/>
            </a:pPr>
            <a:endParaRPr lang="en-IN" dirty="0">
              <a:solidFill>
                <a:schemeClr val="tx1">
                  <a:lumMod val="95000"/>
                </a:schemeClr>
              </a:solidFill>
            </a:endParaRPr>
          </a:p>
        </p:txBody>
      </p:sp>
    </p:spTree>
    <p:extLst>
      <p:ext uri="{BB962C8B-B14F-4D97-AF65-F5344CB8AC3E}">
        <p14:creationId xmlns:p14="http://schemas.microsoft.com/office/powerpoint/2010/main" val="3646358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List of Technologies Used	</a:t>
            </a:r>
            <a:r>
              <a:rPr lang="en-IN" dirty="0" smtClean="0">
                <a:solidFill>
                  <a:srgbClr val="FF0000"/>
                </a:solidFill>
              </a:rPr>
              <a:t> contd.</a:t>
            </a:r>
            <a:endParaRPr lang="en-US" dirty="0"/>
          </a:p>
        </p:txBody>
      </p:sp>
      <p:sp>
        <p:nvSpPr>
          <p:cNvPr id="3" name="Content Placeholder 2"/>
          <p:cNvSpPr>
            <a:spLocks noGrp="1"/>
          </p:cNvSpPr>
          <p:nvPr>
            <p:ph idx="1"/>
          </p:nvPr>
        </p:nvSpPr>
        <p:spPr/>
        <p:txBody>
          <a:bodyPr>
            <a:normAutofit lnSpcReduction="10000"/>
          </a:bodyPr>
          <a:lstStyle/>
          <a:p>
            <a:r>
              <a:rPr lang="en-IN" dirty="0">
                <a:solidFill>
                  <a:schemeClr val="tx1">
                    <a:lumMod val="95000"/>
                  </a:schemeClr>
                </a:solidFill>
              </a:rPr>
              <a:t>Back end</a:t>
            </a:r>
          </a:p>
          <a:p>
            <a:pPr lvl="1"/>
            <a:r>
              <a:rPr lang="en-IN" dirty="0">
                <a:solidFill>
                  <a:schemeClr val="tx1">
                    <a:lumMod val="95000"/>
                  </a:schemeClr>
                </a:solidFill>
              </a:rPr>
              <a:t>PHP </a:t>
            </a:r>
          </a:p>
          <a:p>
            <a:pPr lvl="1"/>
            <a:r>
              <a:rPr lang="en-IN" dirty="0">
                <a:solidFill>
                  <a:schemeClr val="tx1">
                    <a:lumMod val="95000"/>
                  </a:schemeClr>
                </a:solidFill>
              </a:rPr>
              <a:t>Python 3.6</a:t>
            </a:r>
          </a:p>
          <a:p>
            <a:pPr lvl="2"/>
            <a:r>
              <a:rPr lang="en-IN" dirty="0">
                <a:solidFill>
                  <a:schemeClr val="tx1">
                    <a:lumMod val="95000"/>
                  </a:schemeClr>
                </a:solidFill>
              </a:rPr>
              <a:t>Modules used were:</a:t>
            </a:r>
          </a:p>
          <a:p>
            <a:pPr lvl="2"/>
            <a:r>
              <a:rPr lang="en-IN" dirty="0">
                <a:solidFill>
                  <a:schemeClr val="tx1">
                    <a:lumMod val="95000"/>
                  </a:schemeClr>
                </a:solidFill>
              </a:rPr>
              <a:t>BeautifulSoup4</a:t>
            </a:r>
          </a:p>
          <a:p>
            <a:pPr lvl="2"/>
            <a:r>
              <a:rPr lang="en-IN" dirty="0">
                <a:solidFill>
                  <a:schemeClr val="tx1">
                    <a:lumMod val="95000"/>
                  </a:schemeClr>
                </a:solidFill>
              </a:rPr>
              <a:t>urllib3</a:t>
            </a:r>
          </a:p>
          <a:p>
            <a:pPr lvl="2"/>
            <a:r>
              <a:rPr lang="en-IN" dirty="0">
                <a:solidFill>
                  <a:schemeClr val="tx1">
                    <a:lumMod val="95000"/>
                  </a:schemeClr>
                </a:solidFill>
              </a:rPr>
              <a:t>Requests</a:t>
            </a:r>
          </a:p>
          <a:p>
            <a:pPr lvl="2"/>
            <a:r>
              <a:rPr lang="en-IN" dirty="0" err="1">
                <a:solidFill>
                  <a:schemeClr val="tx1">
                    <a:lumMod val="95000"/>
                  </a:schemeClr>
                </a:solidFill>
              </a:rPr>
              <a:t>os</a:t>
            </a:r>
            <a:r>
              <a:rPr lang="en-IN" dirty="0">
                <a:solidFill>
                  <a:schemeClr val="tx1">
                    <a:lumMod val="95000"/>
                  </a:schemeClr>
                </a:solidFill>
              </a:rPr>
              <a:t> and sys modules</a:t>
            </a:r>
            <a:endParaRPr lang="en-US" dirty="0"/>
          </a:p>
        </p:txBody>
      </p:sp>
    </p:spTree>
    <p:extLst>
      <p:ext uri="{BB962C8B-B14F-4D97-AF65-F5344CB8AC3E}">
        <p14:creationId xmlns:p14="http://schemas.microsoft.com/office/powerpoint/2010/main" val="3220728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Key Aspects</a:t>
            </a:r>
            <a:endParaRPr lang="en-US" dirty="0"/>
          </a:p>
        </p:txBody>
      </p:sp>
      <p:sp>
        <p:nvSpPr>
          <p:cNvPr id="3" name="Content Placeholder 2"/>
          <p:cNvSpPr>
            <a:spLocks noGrp="1"/>
          </p:cNvSpPr>
          <p:nvPr>
            <p:ph idx="1"/>
          </p:nvPr>
        </p:nvSpPr>
        <p:spPr/>
        <p:txBody>
          <a:bodyPr/>
          <a:lstStyle/>
          <a:p>
            <a:r>
              <a:rPr lang="en-US" dirty="0" smtClean="0"/>
              <a:t>One of the biggest key aspect, and a major back end is our web scraper, with which we are scraping the webpage for the meaning of the slangs given by the user.</a:t>
            </a:r>
          </a:p>
          <a:p>
            <a:r>
              <a:rPr lang="en-US" dirty="0" smtClean="0"/>
              <a:t>Also, we are generating ASCII Arts for user input from our variety of unique fonts available.</a:t>
            </a:r>
          </a:p>
          <a:p>
            <a:r>
              <a:rPr lang="en-US" dirty="0" smtClean="0"/>
              <a:t>We have displayed  the statistical use, and growth of slangs over the period of time, using the Google data analytic engine.</a:t>
            </a:r>
            <a:endParaRPr lang="en-US" dirty="0"/>
          </a:p>
        </p:txBody>
      </p:sp>
    </p:spTree>
    <p:extLst>
      <p:ext uri="{BB962C8B-B14F-4D97-AF65-F5344CB8AC3E}">
        <p14:creationId xmlns:p14="http://schemas.microsoft.com/office/powerpoint/2010/main" val="4178705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Enhancements	</a:t>
            </a:r>
            <a:endParaRPr lang="en-US" dirty="0"/>
          </a:p>
        </p:txBody>
      </p:sp>
      <p:sp>
        <p:nvSpPr>
          <p:cNvPr id="3" name="Content Placeholder 2"/>
          <p:cNvSpPr>
            <a:spLocks noGrp="1"/>
          </p:cNvSpPr>
          <p:nvPr>
            <p:ph idx="1"/>
          </p:nvPr>
        </p:nvSpPr>
        <p:spPr/>
        <p:txBody>
          <a:bodyPr>
            <a:normAutofit/>
          </a:bodyPr>
          <a:lstStyle/>
          <a:p>
            <a:r>
              <a:rPr lang="en-US" dirty="0" smtClean="0"/>
              <a:t>We plan to make  a Node.js application, which later can be made into an electron app for various devices.</a:t>
            </a:r>
            <a:endParaRPr lang="en-US" dirty="0"/>
          </a:p>
          <a:p>
            <a:r>
              <a:rPr lang="en-US" dirty="0" smtClean="0"/>
              <a:t>Also, we plan on hosting the app on the Heroku server for open access to everyone.</a:t>
            </a:r>
            <a:endParaRPr lang="en-US" dirty="0"/>
          </a:p>
          <a:p>
            <a:r>
              <a:rPr lang="en-US" dirty="0" smtClean="0"/>
              <a:t>And lastly, we contribute to Open Source Community by uploading the app, on GitHub. </a:t>
            </a:r>
          </a:p>
        </p:txBody>
      </p:sp>
    </p:spTree>
    <p:extLst>
      <p:ext uri="{BB962C8B-B14F-4D97-AF65-F5344CB8AC3E}">
        <p14:creationId xmlns:p14="http://schemas.microsoft.com/office/powerpoint/2010/main" val="3325988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Links</a:t>
            </a:r>
            <a:endParaRPr lang="en-US" dirty="0"/>
          </a:p>
        </p:txBody>
      </p:sp>
      <p:sp>
        <p:nvSpPr>
          <p:cNvPr id="3" name="Content Placeholder 2"/>
          <p:cNvSpPr>
            <a:spLocks noGrp="1"/>
          </p:cNvSpPr>
          <p:nvPr>
            <p:ph idx="1"/>
          </p:nvPr>
        </p:nvSpPr>
        <p:spPr/>
        <p:txBody>
          <a:bodyPr/>
          <a:lstStyle/>
          <a:p>
            <a:r>
              <a:rPr lang="en-US" dirty="0" smtClean="0"/>
              <a:t>GitHub link : </a:t>
            </a:r>
          </a:p>
          <a:p>
            <a:pPr lvl="1"/>
            <a:r>
              <a:rPr lang="en-US" dirty="0" smtClean="0"/>
              <a:t>https://github.com/parthkrishna1611/dosa</a:t>
            </a:r>
            <a:endParaRPr lang="en-US" dirty="0"/>
          </a:p>
        </p:txBody>
      </p:sp>
    </p:spTree>
    <p:extLst>
      <p:ext uri="{BB962C8B-B14F-4D97-AF65-F5344CB8AC3E}">
        <p14:creationId xmlns:p14="http://schemas.microsoft.com/office/powerpoint/2010/main" val="201938503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13</TotalTime>
  <Words>268</Words>
  <Application>Microsoft Office PowerPoint</Application>
  <PresentationFormat>Widescreen</PresentationFormat>
  <Paragraphs>37</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 CENA</vt:lpstr>
      <vt:lpstr>Arial</vt:lpstr>
      <vt:lpstr>Berlin Sans FB Demi</vt:lpstr>
      <vt:lpstr>Consolas</vt:lpstr>
      <vt:lpstr>Copperplate Gothic Light</vt:lpstr>
      <vt:lpstr>Gabriola</vt:lpstr>
      <vt:lpstr>Garamond</vt:lpstr>
      <vt:lpstr>Wingdings 2</vt:lpstr>
      <vt:lpstr>Organic</vt:lpstr>
      <vt:lpstr>DOSAA</vt:lpstr>
      <vt:lpstr>Team Details: </vt:lpstr>
      <vt:lpstr>INTRODUCTION</vt:lpstr>
      <vt:lpstr>List of Technologies Used </vt:lpstr>
      <vt:lpstr>List of Technologies Used  contd.</vt:lpstr>
      <vt:lpstr>Key Aspects</vt:lpstr>
      <vt:lpstr>Future Enhancements </vt:lpstr>
      <vt:lpstr>Important Links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DOSAA</dc:title>
  <dc:creator>Windows User</dc:creator>
  <cp:lastModifiedBy>Windows User</cp:lastModifiedBy>
  <cp:revision>2</cp:revision>
  <dcterms:created xsi:type="dcterms:W3CDTF">2017-11-20T12:27:45Z</dcterms:created>
  <dcterms:modified xsi:type="dcterms:W3CDTF">2017-11-20T12:41:09Z</dcterms:modified>
</cp:coreProperties>
</file>