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77473"/>
            <a:ext cx="8915399" cy="2262781"/>
          </a:xfrm>
        </p:spPr>
        <p:txBody>
          <a:bodyPr/>
          <a:lstStyle/>
          <a:p>
            <a:r>
              <a:rPr lang="en-US" dirty="0" smtClean="0"/>
              <a:t>Prime Number Detector Using Logisim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07835" cy="1752210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 Pranav </a:t>
            </a:r>
            <a:r>
              <a:rPr lang="en-US" dirty="0" smtClean="0"/>
              <a:t>Pahwa    	01FB16ECS265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Prasad M </a:t>
            </a:r>
            <a:r>
              <a:rPr lang="en-US" dirty="0"/>
              <a:t>Kalai		 </a:t>
            </a:r>
            <a:r>
              <a:rPr lang="en-US" dirty="0" smtClean="0"/>
              <a:t>01FB16ECS267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Prithvi </a:t>
            </a:r>
            <a:r>
              <a:rPr lang="en-US" dirty="0"/>
              <a:t>RV			 </a:t>
            </a:r>
            <a:r>
              <a:rPr lang="en-US" dirty="0" smtClean="0"/>
              <a:t>01FB16ECS282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Parth </a:t>
            </a:r>
            <a:r>
              <a:rPr lang="en-US" dirty="0"/>
              <a:t>Krishna		</a:t>
            </a:r>
            <a:r>
              <a:rPr lang="en-US"/>
              <a:t> </a:t>
            </a:r>
            <a:r>
              <a:rPr lang="en-US" smtClean="0"/>
              <a:t>01FB16ECS248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prime number is a number which is divisible by one and itself. </a:t>
            </a:r>
          </a:p>
          <a:p>
            <a:r>
              <a:rPr lang="en-US" sz="2400" dirty="0" smtClean="0"/>
              <a:t>Here, we have designed a basic combinational circuit to detect if the given 4-bit binary number is prime or not.</a:t>
            </a:r>
          </a:p>
          <a:p>
            <a:r>
              <a:rPr lang="en-US" sz="2400" dirty="0" smtClean="0"/>
              <a:t>The range is from 0000 – 1111.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3" y="2150773"/>
            <a:ext cx="1918953" cy="618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899395"/>
              </p:ext>
            </p:extLst>
          </p:nvPr>
        </p:nvGraphicFramePr>
        <p:xfrm>
          <a:off x="3091490" y="218940"/>
          <a:ext cx="81002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50"/>
                <a:gridCol w="1620050"/>
                <a:gridCol w="1620050"/>
                <a:gridCol w="1620050"/>
                <a:gridCol w="162005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052181"/>
            <a:ext cx="826885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987" y="2581699"/>
            <a:ext cx="8911687" cy="1280890"/>
          </a:xfrm>
        </p:spPr>
        <p:txBody>
          <a:bodyPr/>
          <a:lstStyle/>
          <a:p>
            <a:r>
              <a:rPr lang="en-US" dirty="0" smtClean="0"/>
              <a:t>10 sec Countdown Using </a:t>
            </a:r>
            <a:r>
              <a:rPr lang="en-US" dirty="0"/>
              <a:t>Logisim</a:t>
            </a:r>
          </a:p>
        </p:txBody>
      </p:sp>
    </p:spTree>
    <p:extLst>
      <p:ext uri="{BB962C8B-B14F-4D97-AF65-F5344CB8AC3E}">
        <p14:creationId xmlns:p14="http://schemas.microsoft.com/office/powerpoint/2010/main" val="18565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	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simple counter which uses a hex display to count down from 9-1. </a:t>
            </a:r>
          </a:p>
          <a:p>
            <a:r>
              <a:rPr lang="en-US" sz="2400" dirty="0" smtClean="0"/>
              <a:t>Each decrement happens with every passing clock cycle.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95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842601"/>
            <a:ext cx="767822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56" y="3250670"/>
            <a:ext cx="69390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3947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176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Prime Number Detector Using Logisim</vt:lpstr>
      <vt:lpstr>Introduction </vt:lpstr>
      <vt:lpstr>Truth Table</vt:lpstr>
      <vt:lpstr>PowerPoint Presentation</vt:lpstr>
      <vt:lpstr>10 sec Countdown Using Logisim</vt:lpstr>
      <vt:lpstr>Introduction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Detector Using Logisim</dc:title>
  <dc:creator>Windows User</dc:creator>
  <cp:lastModifiedBy>Windows User</cp:lastModifiedBy>
  <cp:revision>8</cp:revision>
  <dcterms:created xsi:type="dcterms:W3CDTF">2017-11-17T03:00:38Z</dcterms:created>
  <dcterms:modified xsi:type="dcterms:W3CDTF">2017-11-17T03:51:58Z</dcterms:modified>
</cp:coreProperties>
</file>