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200" b="1"/>
              <a:t>Smart Traffic Insights for Indian Cities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📌 Objective: Build an AI-powered system for smart traffic management.</a:t>
            </a:r>
          </a:p>
          <a:p>
            <a:pPr>
              <a:defRPr sz="1800"/>
            </a:pPr>
            <a:r>
              <a:t>🚦 Helps citizens, delivery services, and officials improve mobility.</a:t>
            </a:r>
          </a:p>
          <a:p>
            <a:pPr>
              <a:defRPr sz="1800"/>
            </a:pPr>
            <a:r>
              <a:t>📊 Datasets (examples): Traffic Prediction (Kaggle), Indian Government Open Data, NYC Taxi Duration.</a:t>
            </a:r>
          </a:p>
          <a:p>
            <a:pPr>
              <a:defRPr sz="1800"/>
            </a:pPr>
            <a:r>
              <a:t>🛠 Deliverables: Documentation, problem understanding, working POC, short demo video.</a:t>
            </a:r>
          </a:p>
          <a:p>
            <a:pPr>
              <a:defRPr sz="1800"/>
            </a:pPr>
            <a:r>
              <a:t>⚡ Workflow: Data → Preprocessing → Model → Output (traffic predictions, route optimization).</a:t>
            </a:r>
          </a:p>
          <a:p>
            <a:pPr>
              <a:defRPr sz="1800"/>
            </a:pPr>
            <a:r>
              <a:t>🏙 Real-world use case: Indore traffic insights &amp; implementation plan.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