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9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4630400" cy="8229600"/>
  <p:notesSz cx="8229600" cy="14630400"/>
  <p:embeddedFontLst>
    <p:embeddedFont>
      <p:font typeface="Arial Black" panose="020B0A04020102020204" pitchFamily="34" charset="0"/>
      <p:bold r:id="rId11"/>
    </p:embeddedFont>
    <p:embeddedFont>
      <p:font typeface="Century Gothic" panose="020B0502020202020204" pitchFamily="34" charset="0"/>
      <p:regular r:id="rId12"/>
      <p:bold r:id="rId13"/>
      <p:italic r:id="rId14"/>
      <p:boldItalic r:id="rId15"/>
    </p:embeddedFont>
    <p:embeddedFont>
      <p:font typeface="Garamond" panose="02020404030301010803" pitchFamily="18" charset="0"/>
      <p:regular r:id="rId16"/>
      <p:bold r:id="rId17"/>
      <p:italic r:id="rId18"/>
    </p:embeddedFont>
    <p:embeddedFont>
      <p:font typeface="Inter" panose="020B0604020202020204" charset="0"/>
      <p:regular r:id="rId1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80FDFE-2163-4DCC-B242-5CB141556B39}" v="844" dt="2025-09-05T23:40:52.3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sh Agarwal" userId="12aa3fdf0d84f813" providerId="LiveId" clId="{C448E719-C148-4FBC-9ECF-21E59525619A}"/>
    <pc:docChg chg="undo custSel addSld delSld modSld sldOrd modMainMaster">
      <pc:chgData name="Ansh Agarwal" userId="12aa3fdf0d84f813" providerId="LiveId" clId="{C448E719-C148-4FBC-9ECF-21E59525619A}" dt="2025-09-05T23:40:52.316" v="868" actId="20577"/>
      <pc:docMkLst>
        <pc:docMk/>
      </pc:docMkLst>
      <pc:sldChg chg="addSp delSp modSp mod ord modTransition">
        <pc:chgData name="Ansh Agarwal" userId="12aa3fdf0d84f813" providerId="LiveId" clId="{C448E719-C148-4FBC-9ECF-21E59525619A}" dt="2025-09-05T23:40:52.316" v="868" actId="20577"/>
        <pc:sldMkLst>
          <pc:docMk/>
          <pc:sldMk cId="0" sldId="256"/>
        </pc:sldMkLst>
        <pc:spChg chg="mod">
          <ac:chgData name="Ansh Agarwal" userId="12aa3fdf0d84f813" providerId="LiveId" clId="{C448E719-C148-4FBC-9ECF-21E59525619A}" dt="2025-09-05T23:06:22.265" v="523" actId="115"/>
          <ac:spMkLst>
            <pc:docMk/>
            <pc:sldMk cId="0" sldId="256"/>
            <ac:spMk id="2" creationId="{00000000-0000-0000-0000-000000000000}"/>
          </ac:spMkLst>
        </pc:spChg>
        <pc:spChg chg="mod">
          <ac:chgData name="Ansh Agarwal" userId="12aa3fdf0d84f813" providerId="LiveId" clId="{C448E719-C148-4FBC-9ECF-21E59525619A}" dt="2025-09-05T23:32:14.460" v="793" actId="255"/>
          <ac:spMkLst>
            <pc:docMk/>
            <pc:sldMk cId="0" sldId="256"/>
            <ac:spMk id="3" creationId="{00000000-0000-0000-0000-000000000000}"/>
          </ac:spMkLst>
        </pc:spChg>
        <pc:spChg chg="mod">
          <ac:chgData name="Ansh Agarwal" userId="12aa3fdf0d84f813" providerId="LiveId" clId="{C448E719-C148-4FBC-9ECF-21E59525619A}" dt="2025-09-05T23:40:03.820" v="863" actId="1076"/>
          <ac:spMkLst>
            <pc:docMk/>
            <pc:sldMk cId="0" sldId="256"/>
            <ac:spMk id="4" creationId="{00000000-0000-0000-0000-000000000000}"/>
          </ac:spMkLst>
        </pc:spChg>
        <pc:spChg chg="mod">
          <ac:chgData name="Ansh Agarwal" userId="12aa3fdf0d84f813" providerId="LiveId" clId="{C448E719-C148-4FBC-9ECF-21E59525619A}" dt="2025-09-05T23:40:09.262" v="864" actId="1076"/>
          <ac:spMkLst>
            <pc:docMk/>
            <pc:sldMk cId="0" sldId="256"/>
            <ac:spMk id="5" creationId="{00000000-0000-0000-0000-000000000000}"/>
          </ac:spMkLst>
        </pc:spChg>
        <pc:spChg chg="mod">
          <ac:chgData name="Ansh Agarwal" userId="12aa3fdf0d84f813" providerId="LiveId" clId="{C448E719-C148-4FBC-9ECF-21E59525619A}" dt="2025-09-05T23:40:52.316" v="868" actId="20577"/>
          <ac:spMkLst>
            <pc:docMk/>
            <pc:sldMk cId="0" sldId="256"/>
            <ac:spMk id="6" creationId="{00000000-0000-0000-0000-000000000000}"/>
          </ac:spMkLst>
        </pc:spChg>
        <pc:spChg chg="del">
          <ac:chgData name="Ansh Agarwal" userId="12aa3fdf0d84f813" providerId="LiveId" clId="{C448E719-C148-4FBC-9ECF-21E59525619A}" dt="2025-09-05T23:03:50.657" v="502" actId="478"/>
          <ac:spMkLst>
            <pc:docMk/>
            <pc:sldMk cId="0" sldId="256"/>
            <ac:spMk id="7" creationId="{00000000-0000-0000-0000-000000000000}"/>
          </ac:spMkLst>
        </pc:spChg>
        <pc:spChg chg="add mod">
          <ac:chgData name="Ansh Agarwal" userId="12aa3fdf0d84f813" providerId="LiveId" clId="{C448E719-C148-4FBC-9ECF-21E59525619A}" dt="2025-09-05T23:40:23.163" v="867" actId="1076"/>
          <ac:spMkLst>
            <pc:docMk/>
            <pc:sldMk cId="0" sldId="256"/>
            <ac:spMk id="8" creationId="{8EC04308-BB36-D605-E791-BDA6DAC32C57}"/>
          </ac:spMkLst>
        </pc:spChg>
        <pc:spChg chg="add del mod">
          <ac:chgData name="Ansh Agarwal" userId="12aa3fdf0d84f813" providerId="LiveId" clId="{C448E719-C148-4FBC-9ECF-21E59525619A}" dt="2025-09-05T23:04:13.060" v="506"/>
          <ac:spMkLst>
            <pc:docMk/>
            <pc:sldMk cId="0" sldId="256"/>
            <ac:spMk id="9" creationId="{24E975A5-6F9E-8FD3-B6B6-1B74C1A2C67F}"/>
          </ac:spMkLst>
        </pc:spChg>
        <pc:spChg chg="add del mod">
          <ac:chgData name="Ansh Agarwal" userId="12aa3fdf0d84f813" providerId="LiveId" clId="{C448E719-C148-4FBC-9ECF-21E59525619A}" dt="2025-09-05T23:31:32.609" v="789" actId="21"/>
          <ac:spMkLst>
            <pc:docMk/>
            <pc:sldMk cId="0" sldId="256"/>
            <ac:spMk id="10" creationId="{B1C4BC37-BBA1-9184-52E0-FC51FF73C702}"/>
          </ac:spMkLst>
        </pc:spChg>
        <pc:spChg chg="add del mod">
          <ac:chgData name="Ansh Agarwal" userId="12aa3fdf0d84f813" providerId="LiveId" clId="{C448E719-C148-4FBC-9ECF-21E59525619A}" dt="2025-09-05T23:11:07.642" v="666"/>
          <ac:spMkLst>
            <pc:docMk/>
            <pc:sldMk cId="0" sldId="256"/>
            <ac:spMk id="11" creationId="{52BFE230-7EDA-D690-A955-1ED8A59A72E0}"/>
          </ac:spMkLst>
        </pc:spChg>
        <pc:spChg chg="add mod">
          <ac:chgData name="Ansh Agarwal" userId="12aa3fdf0d84f813" providerId="LiveId" clId="{C448E719-C148-4FBC-9ECF-21E59525619A}" dt="2025-09-05T23:39:41.094" v="859" actId="1076"/>
          <ac:spMkLst>
            <pc:docMk/>
            <pc:sldMk cId="0" sldId="256"/>
            <ac:spMk id="12" creationId="{517164E1-795C-B213-F7F4-C0B57E1B6510}"/>
          </ac:spMkLst>
        </pc:spChg>
      </pc:sldChg>
      <pc:sldChg chg="addSp delSp modSp mod ord modTransition">
        <pc:chgData name="Ansh Agarwal" userId="12aa3fdf0d84f813" providerId="LiveId" clId="{C448E719-C148-4FBC-9ECF-21E59525619A}" dt="2025-09-05T22:20:22.500" v="338"/>
        <pc:sldMkLst>
          <pc:docMk/>
          <pc:sldMk cId="0" sldId="257"/>
        </pc:sldMkLst>
        <pc:spChg chg="mod">
          <ac:chgData name="Ansh Agarwal" userId="12aa3fdf0d84f813" providerId="LiveId" clId="{C448E719-C148-4FBC-9ECF-21E59525619A}" dt="2025-09-05T21:56:16.264" v="91" actId="255"/>
          <ac:spMkLst>
            <pc:docMk/>
            <pc:sldMk cId="0" sldId="257"/>
            <ac:spMk id="2" creationId="{00000000-0000-0000-0000-000000000000}"/>
          </ac:spMkLst>
        </pc:spChg>
        <pc:spChg chg="mod">
          <ac:chgData name="Ansh Agarwal" userId="12aa3fdf0d84f813" providerId="LiveId" clId="{C448E719-C148-4FBC-9ECF-21E59525619A}" dt="2025-09-05T21:57:03.842" v="101" actId="1076"/>
          <ac:spMkLst>
            <pc:docMk/>
            <pc:sldMk cId="0" sldId="257"/>
            <ac:spMk id="3" creationId="{00000000-0000-0000-0000-000000000000}"/>
          </ac:spMkLst>
        </pc:spChg>
        <pc:spChg chg="mod">
          <ac:chgData name="Ansh Agarwal" userId="12aa3fdf0d84f813" providerId="LiveId" clId="{C448E719-C148-4FBC-9ECF-21E59525619A}" dt="2025-09-05T21:57:11.139" v="102" actId="1076"/>
          <ac:spMkLst>
            <pc:docMk/>
            <pc:sldMk cId="0" sldId="257"/>
            <ac:spMk id="4" creationId="{00000000-0000-0000-0000-000000000000}"/>
          </ac:spMkLst>
        </pc:spChg>
        <pc:spChg chg="add mod">
          <ac:chgData name="Ansh Agarwal" userId="12aa3fdf0d84f813" providerId="LiveId" clId="{C448E719-C148-4FBC-9ECF-21E59525619A}" dt="2025-09-05T20:51:08.690" v="30"/>
          <ac:spMkLst>
            <pc:docMk/>
            <pc:sldMk cId="0" sldId="257"/>
            <ac:spMk id="16" creationId="{8F0AA72E-E62E-2583-7052-ABF2D58A2961}"/>
          </ac:spMkLst>
        </pc:spChg>
        <pc:spChg chg="add mod">
          <ac:chgData name="Ansh Agarwal" userId="12aa3fdf0d84f813" providerId="LiveId" clId="{C448E719-C148-4FBC-9ECF-21E59525619A}" dt="2025-09-05T21:58:30.066" v="105" actId="1076"/>
          <ac:spMkLst>
            <pc:docMk/>
            <pc:sldMk cId="0" sldId="257"/>
            <ac:spMk id="17" creationId="{15E2E706-A7C4-ED59-7CEC-F6DAC5F600CD}"/>
          </ac:spMkLst>
        </pc:spChg>
        <pc:spChg chg="add del">
          <ac:chgData name="Ansh Agarwal" userId="12aa3fdf0d84f813" providerId="LiveId" clId="{C448E719-C148-4FBC-9ECF-21E59525619A}" dt="2025-09-05T21:56:40.343" v="98" actId="22"/>
          <ac:spMkLst>
            <pc:docMk/>
            <pc:sldMk cId="0" sldId="257"/>
            <ac:spMk id="19" creationId="{5B3CC7C1-B979-C3C0-8A63-E814EE24BA78}"/>
          </ac:spMkLst>
        </pc:spChg>
      </pc:sldChg>
      <pc:sldChg chg="delSp modSp del mod">
        <pc:chgData name="Ansh Agarwal" userId="12aa3fdf0d84f813" providerId="LiveId" clId="{C448E719-C148-4FBC-9ECF-21E59525619A}" dt="2025-09-05T20:51:31.855" v="33" actId="2696"/>
        <pc:sldMkLst>
          <pc:docMk/>
          <pc:sldMk cId="0" sldId="258"/>
        </pc:sldMkLst>
        <pc:spChg chg="del mod">
          <ac:chgData name="Ansh Agarwal" userId="12aa3fdf0d84f813" providerId="LiveId" clId="{C448E719-C148-4FBC-9ECF-21E59525619A}" dt="2025-09-05T20:51:15.997" v="31" actId="21"/>
          <ac:spMkLst>
            <pc:docMk/>
            <pc:sldMk cId="0" sldId="258"/>
            <ac:spMk id="23" creationId="{00000000-0000-0000-0000-000000000000}"/>
          </ac:spMkLst>
        </pc:spChg>
        <pc:spChg chg="del mod">
          <ac:chgData name="Ansh Agarwal" userId="12aa3fdf0d84f813" providerId="LiveId" clId="{C448E719-C148-4FBC-9ECF-21E59525619A}" dt="2025-09-05T20:50:58.942" v="29" actId="21"/>
          <ac:spMkLst>
            <pc:docMk/>
            <pc:sldMk cId="0" sldId="258"/>
            <ac:spMk id="24" creationId="{00000000-0000-0000-0000-000000000000}"/>
          </ac:spMkLst>
        </pc:spChg>
        <pc:picChg chg="del">
          <ac:chgData name="Ansh Agarwal" userId="12aa3fdf0d84f813" providerId="LiveId" clId="{C448E719-C148-4FBC-9ECF-21E59525619A}" dt="2025-09-05T20:15:35.354" v="19" actId="21"/>
          <ac:picMkLst>
            <pc:docMk/>
            <pc:sldMk cId="0" sldId="258"/>
            <ac:picMk id="2" creationId="{00000000-0000-0000-0000-000000000000}"/>
          </ac:picMkLst>
        </pc:picChg>
      </pc:sldChg>
      <pc:sldChg chg="addSp delSp modSp mod ord modTransition">
        <pc:chgData name="Ansh Agarwal" userId="12aa3fdf0d84f813" providerId="LiveId" clId="{C448E719-C148-4FBC-9ECF-21E59525619A}" dt="2025-09-05T22:20:22.500" v="338"/>
        <pc:sldMkLst>
          <pc:docMk/>
          <pc:sldMk cId="0" sldId="259"/>
        </pc:sldMkLst>
        <pc:spChg chg="mod">
          <ac:chgData name="Ansh Agarwal" userId="12aa3fdf0d84f813" providerId="LiveId" clId="{C448E719-C148-4FBC-9ECF-21E59525619A}" dt="2025-09-05T21:58:58.331" v="109" actId="115"/>
          <ac:spMkLst>
            <pc:docMk/>
            <pc:sldMk cId="0" sldId="259"/>
            <ac:spMk id="3" creationId="{00000000-0000-0000-0000-000000000000}"/>
          </ac:spMkLst>
        </pc:spChg>
        <pc:spChg chg="mod">
          <ac:chgData name="Ansh Agarwal" userId="12aa3fdf0d84f813" providerId="LiveId" clId="{C448E719-C148-4FBC-9ECF-21E59525619A}" dt="2025-09-05T21:59:40.879" v="111" actId="255"/>
          <ac:spMkLst>
            <pc:docMk/>
            <pc:sldMk cId="0" sldId="259"/>
            <ac:spMk id="4" creationId="{00000000-0000-0000-0000-000000000000}"/>
          </ac:spMkLst>
        </pc:spChg>
        <pc:spChg chg="mod">
          <ac:chgData name="Ansh Agarwal" userId="12aa3fdf0d84f813" providerId="LiveId" clId="{C448E719-C148-4FBC-9ECF-21E59525619A}" dt="2025-09-05T21:59:57.616" v="113" actId="1076"/>
          <ac:spMkLst>
            <pc:docMk/>
            <pc:sldMk cId="0" sldId="259"/>
            <ac:spMk id="5" creationId="{00000000-0000-0000-0000-000000000000}"/>
          </ac:spMkLst>
        </pc:spChg>
        <pc:spChg chg="mod">
          <ac:chgData name="Ansh Agarwal" userId="12aa3fdf0d84f813" providerId="LiveId" clId="{C448E719-C148-4FBC-9ECF-21E59525619A}" dt="2025-09-05T22:02:56.901" v="169" actId="255"/>
          <ac:spMkLst>
            <pc:docMk/>
            <pc:sldMk cId="0" sldId="259"/>
            <ac:spMk id="6" creationId="{00000000-0000-0000-0000-000000000000}"/>
          </ac:spMkLst>
        </pc:spChg>
        <pc:spChg chg="mod">
          <ac:chgData name="Ansh Agarwal" userId="12aa3fdf0d84f813" providerId="LiveId" clId="{C448E719-C148-4FBC-9ECF-21E59525619A}" dt="2025-09-05T22:03:15.672" v="171" actId="255"/>
          <ac:spMkLst>
            <pc:docMk/>
            <pc:sldMk cId="0" sldId="259"/>
            <ac:spMk id="9" creationId="{00000000-0000-0000-0000-000000000000}"/>
          </ac:spMkLst>
        </pc:spChg>
        <pc:spChg chg="mod">
          <ac:chgData name="Ansh Agarwal" userId="12aa3fdf0d84f813" providerId="LiveId" clId="{C448E719-C148-4FBC-9ECF-21E59525619A}" dt="2025-09-05T22:03:31.603" v="173" actId="20577"/>
          <ac:spMkLst>
            <pc:docMk/>
            <pc:sldMk cId="0" sldId="259"/>
            <ac:spMk id="13" creationId="{00000000-0000-0000-0000-000000000000}"/>
          </ac:spMkLst>
        </pc:spChg>
        <pc:spChg chg="mod">
          <ac:chgData name="Ansh Agarwal" userId="12aa3fdf0d84f813" providerId="LiveId" clId="{C448E719-C148-4FBC-9ECF-21E59525619A}" dt="2025-09-05T22:03:56.841" v="176" actId="20577"/>
          <ac:spMkLst>
            <pc:docMk/>
            <pc:sldMk cId="0" sldId="259"/>
            <ac:spMk id="17" creationId="{00000000-0000-0000-0000-000000000000}"/>
          </ac:spMkLst>
        </pc:spChg>
        <pc:spChg chg="mod">
          <ac:chgData name="Ansh Agarwal" userId="12aa3fdf0d84f813" providerId="LiveId" clId="{C448E719-C148-4FBC-9ECF-21E59525619A}" dt="2025-09-05T22:00:10.363" v="114" actId="255"/>
          <ac:spMkLst>
            <pc:docMk/>
            <pc:sldMk cId="0" sldId="259"/>
            <ac:spMk id="18" creationId="{00000000-0000-0000-0000-000000000000}"/>
          </ac:spMkLst>
        </pc:spChg>
        <pc:spChg chg="mod">
          <ac:chgData name="Ansh Agarwal" userId="12aa3fdf0d84f813" providerId="LiveId" clId="{C448E719-C148-4FBC-9ECF-21E59525619A}" dt="2025-09-05T22:00:39.211" v="115" actId="255"/>
          <ac:spMkLst>
            <pc:docMk/>
            <pc:sldMk cId="0" sldId="259"/>
            <ac:spMk id="19" creationId="{00000000-0000-0000-0000-000000000000}"/>
          </ac:spMkLst>
        </pc:spChg>
        <pc:spChg chg="mod">
          <ac:chgData name="Ansh Agarwal" userId="12aa3fdf0d84f813" providerId="LiveId" clId="{C448E719-C148-4FBC-9ECF-21E59525619A}" dt="2025-09-05T22:00:52.152" v="116" actId="255"/>
          <ac:spMkLst>
            <pc:docMk/>
            <pc:sldMk cId="0" sldId="259"/>
            <ac:spMk id="20" creationId="{00000000-0000-0000-0000-000000000000}"/>
          </ac:spMkLst>
        </pc:spChg>
        <pc:spChg chg="mod">
          <ac:chgData name="Ansh Agarwal" userId="12aa3fdf0d84f813" providerId="LiveId" clId="{C448E719-C148-4FBC-9ECF-21E59525619A}" dt="2025-09-05T22:01:00.272" v="117" actId="255"/>
          <ac:spMkLst>
            <pc:docMk/>
            <pc:sldMk cId="0" sldId="259"/>
            <ac:spMk id="21" creationId="{00000000-0000-0000-0000-000000000000}"/>
          </ac:spMkLst>
        </pc:spChg>
        <pc:spChg chg="mod">
          <ac:chgData name="Ansh Agarwal" userId="12aa3fdf0d84f813" providerId="LiveId" clId="{C448E719-C148-4FBC-9ECF-21E59525619A}" dt="2025-09-05T22:01:05.313" v="119" actId="1076"/>
          <ac:spMkLst>
            <pc:docMk/>
            <pc:sldMk cId="0" sldId="259"/>
            <ac:spMk id="22" creationId="{00000000-0000-0000-0000-000000000000}"/>
          </ac:spMkLst>
        </pc:spChg>
        <pc:spChg chg="mod">
          <ac:chgData name="Ansh Agarwal" userId="12aa3fdf0d84f813" providerId="LiveId" clId="{C448E719-C148-4FBC-9ECF-21E59525619A}" dt="2025-09-05T22:01:14.623" v="120" actId="255"/>
          <ac:spMkLst>
            <pc:docMk/>
            <pc:sldMk cId="0" sldId="259"/>
            <ac:spMk id="23" creationId="{00000000-0000-0000-0000-000000000000}"/>
          </ac:spMkLst>
        </pc:spChg>
        <pc:spChg chg="mod">
          <ac:chgData name="Ansh Agarwal" userId="12aa3fdf0d84f813" providerId="LiveId" clId="{C448E719-C148-4FBC-9ECF-21E59525619A}" dt="2025-09-05T22:02:29.944" v="165" actId="20577"/>
          <ac:spMkLst>
            <pc:docMk/>
            <pc:sldMk cId="0" sldId="259"/>
            <ac:spMk id="24" creationId="{00000000-0000-0000-0000-000000000000}"/>
          </ac:spMkLst>
        </pc:spChg>
        <pc:spChg chg="mod">
          <ac:chgData name="Ansh Agarwal" userId="12aa3fdf0d84f813" providerId="LiveId" clId="{C448E719-C148-4FBC-9ECF-21E59525619A}" dt="2025-09-05T22:02:43.975" v="168" actId="255"/>
          <ac:spMkLst>
            <pc:docMk/>
            <pc:sldMk cId="0" sldId="259"/>
            <ac:spMk id="25" creationId="{00000000-0000-0000-0000-000000000000}"/>
          </ac:spMkLst>
        </pc:spChg>
        <pc:spChg chg="add mod">
          <ac:chgData name="Ansh Agarwal" userId="12aa3fdf0d84f813" providerId="LiveId" clId="{C448E719-C148-4FBC-9ECF-21E59525619A}" dt="2025-09-05T20:54:49.373" v="37" actId="14100"/>
          <ac:spMkLst>
            <pc:docMk/>
            <pc:sldMk cId="0" sldId="259"/>
            <ac:spMk id="26" creationId="{0C25CFF6-02E4-728B-FC5A-EACACBD22320}"/>
          </ac:spMkLst>
        </pc:spChg>
        <pc:picChg chg="del mod">
          <ac:chgData name="Ansh Agarwal" userId="12aa3fdf0d84f813" providerId="LiveId" clId="{C448E719-C148-4FBC-9ECF-21E59525619A}" dt="2025-09-05T20:11:40.329" v="10" actId="21"/>
          <ac:picMkLst>
            <pc:docMk/>
            <pc:sldMk cId="0" sldId="259"/>
            <ac:picMk id="2" creationId="{00000000-0000-0000-0000-000000000000}"/>
          </ac:picMkLst>
        </pc:picChg>
      </pc:sldChg>
      <pc:sldChg chg="addSp delSp modSp mod modTransition">
        <pc:chgData name="Ansh Agarwal" userId="12aa3fdf0d84f813" providerId="LiveId" clId="{C448E719-C148-4FBC-9ECF-21E59525619A}" dt="2025-09-05T22:20:22.500" v="338"/>
        <pc:sldMkLst>
          <pc:docMk/>
          <pc:sldMk cId="0" sldId="260"/>
        </pc:sldMkLst>
        <pc:spChg chg="add mod">
          <ac:chgData name="Ansh Agarwal" userId="12aa3fdf0d84f813" providerId="LiveId" clId="{C448E719-C148-4FBC-9ECF-21E59525619A}" dt="2025-09-05T21:10:48.661" v="44" actId="1076"/>
          <ac:spMkLst>
            <pc:docMk/>
            <pc:sldMk cId="0" sldId="260"/>
            <ac:spMk id="15" creationId="{31ADECCE-C9B8-4377-57C1-D9481EFD9272}"/>
          </ac:spMkLst>
        </pc:spChg>
        <pc:spChg chg="add mod">
          <ac:chgData name="Ansh Agarwal" userId="12aa3fdf0d84f813" providerId="LiveId" clId="{C448E719-C148-4FBC-9ECF-21E59525619A}" dt="2025-09-05T21:32:24.440" v="73"/>
          <ac:spMkLst>
            <pc:docMk/>
            <pc:sldMk cId="0" sldId="260"/>
            <ac:spMk id="16" creationId="{A2430494-50B3-E560-831B-B56DBCD8A197}"/>
          </ac:spMkLst>
        </pc:spChg>
        <pc:picChg chg="del">
          <ac:chgData name="Ansh Agarwal" userId="12aa3fdf0d84f813" providerId="LiveId" clId="{C448E719-C148-4FBC-9ECF-21E59525619A}" dt="2025-09-05T20:16:03.806" v="20" actId="21"/>
          <ac:picMkLst>
            <pc:docMk/>
            <pc:sldMk cId="0" sldId="260"/>
            <ac:picMk id="2" creationId="{00000000-0000-0000-0000-000000000000}"/>
          </ac:picMkLst>
        </pc:picChg>
        <pc:picChg chg="del">
          <ac:chgData name="Ansh Agarwal" userId="12aa3fdf0d84f813" providerId="LiveId" clId="{C448E719-C148-4FBC-9ECF-21E59525619A}" dt="2025-09-05T20:14:02.624" v="18" actId="21"/>
          <ac:picMkLst>
            <pc:docMk/>
            <pc:sldMk cId="0" sldId="260"/>
            <ac:picMk id="5" creationId="{00000000-0000-0000-0000-000000000000}"/>
          </ac:picMkLst>
        </pc:picChg>
      </pc:sldChg>
      <pc:sldChg chg="addSp delSp modSp mod modTransition">
        <pc:chgData name="Ansh Agarwal" userId="12aa3fdf0d84f813" providerId="LiveId" clId="{C448E719-C148-4FBC-9ECF-21E59525619A}" dt="2025-09-05T22:20:22.500" v="338"/>
        <pc:sldMkLst>
          <pc:docMk/>
          <pc:sldMk cId="0" sldId="261"/>
        </pc:sldMkLst>
        <pc:spChg chg="mod">
          <ac:chgData name="Ansh Agarwal" userId="12aa3fdf0d84f813" providerId="LiveId" clId="{C448E719-C148-4FBC-9ECF-21E59525619A}" dt="2025-09-05T22:04:44.398" v="180" actId="115"/>
          <ac:spMkLst>
            <pc:docMk/>
            <pc:sldMk cId="0" sldId="261"/>
            <ac:spMk id="3" creationId="{00000000-0000-0000-0000-000000000000}"/>
          </ac:spMkLst>
        </pc:spChg>
        <pc:spChg chg="mod">
          <ac:chgData name="Ansh Agarwal" userId="12aa3fdf0d84f813" providerId="LiveId" clId="{C448E719-C148-4FBC-9ECF-21E59525619A}" dt="2025-09-05T22:09:39.938" v="215" actId="1076"/>
          <ac:spMkLst>
            <pc:docMk/>
            <pc:sldMk cId="0" sldId="261"/>
            <ac:spMk id="4" creationId="{00000000-0000-0000-0000-000000000000}"/>
          </ac:spMkLst>
        </pc:spChg>
        <pc:spChg chg="mod">
          <ac:chgData name="Ansh Agarwal" userId="12aa3fdf0d84f813" providerId="LiveId" clId="{C448E719-C148-4FBC-9ECF-21E59525619A}" dt="2025-09-05T22:08:36.136" v="207" actId="115"/>
          <ac:spMkLst>
            <pc:docMk/>
            <pc:sldMk cId="0" sldId="261"/>
            <ac:spMk id="5" creationId="{00000000-0000-0000-0000-000000000000}"/>
          </ac:spMkLst>
        </pc:spChg>
        <pc:spChg chg="mod">
          <ac:chgData name="Ansh Agarwal" userId="12aa3fdf0d84f813" providerId="LiveId" clId="{C448E719-C148-4FBC-9ECF-21E59525619A}" dt="2025-09-05T22:05:47.606" v="184" actId="255"/>
          <ac:spMkLst>
            <pc:docMk/>
            <pc:sldMk cId="0" sldId="261"/>
            <ac:spMk id="6" creationId="{00000000-0000-0000-0000-000000000000}"/>
          </ac:spMkLst>
        </pc:spChg>
        <pc:spChg chg="mod">
          <ac:chgData name="Ansh Agarwal" userId="12aa3fdf0d84f813" providerId="LiveId" clId="{C448E719-C148-4FBC-9ECF-21E59525619A}" dt="2025-09-05T22:06:23.591" v="191" actId="1076"/>
          <ac:spMkLst>
            <pc:docMk/>
            <pc:sldMk cId="0" sldId="261"/>
            <ac:spMk id="7" creationId="{00000000-0000-0000-0000-000000000000}"/>
          </ac:spMkLst>
        </pc:spChg>
        <pc:spChg chg="mod">
          <ac:chgData name="Ansh Agarwal" userId="12aa3fdf0d84f813" providerId="LiveId" clId="{C448E719-C148-4FBC-9ECF-21E59525619A}" dt="2025-09-05T22:06:30.277" v="192" actId="1076"/>
          <ac:spMkLst>
            <pc:docMk/>
            <pc:sldMk cId="0" sldId="261"/>
            <ac:spMk id="8" creationId="{00000000-0000-0000-0000-000000000000}"/>
          </ac:spMkLst>
        </pc:spChg>
        <pc:spChg chg="mod">
          <ac:chgData name="Ansh Agarwal" userId="12aa3fdf0d84f813" providerId="LiveId" clId="{C448E719-C148-4FBC-9ECF-21E59525619A}" dt="2025-09-05T22:06:39.173" v="193" actId="1076"/>
          <ac:spMkLst>
            <pc:docMk/>
            <pc:sldMk cId="0" sldId="261"/>
            <ac:spMk id="9" creationId="{00000000-0000-0000-0000-000000000000}"/>
          </ac:spMkLst>
        </pc:spChg>
        <pc:spChg chg="mod">
          <ac:chgData name="Ansh Agarwal" userId="12aa3fdf0d84f813" providerId="LiveId" clId="{C448E719-C148-4FBC-9ECF-21E59525619A}" dt="2025-09-05T22:06:52.812" v="195" actId="20577"/>
          <ac:spMkLst>
            <pc:docMk/>
            <pc:sldMk cId="0" sldId="261"/>
            <ac:spMk id="10" creationId="{00000000-0000-0000-0000-000000000000}"/>
          </ac:spMkLst>
        </pc:spChg>
        <pc:spChg chg="mod">
          <ac:chgData name="Ansh Agarwal" userId="12aa3fdf0d84f813" providerId="LiveId" clId="{C448E719-C148-4FBC-9ECF-21E59525619A}" dt="2025-09-05T22:08:21.622" v="204" actId="115"/>
          <ac:spMkLst>
            <pc:docMk/>
            <pc:sldMk cId="0" sldId="261"/>
            <ac:spMk id="11" creationId="{00000000-0000-0000-0000-000000000000}"/>
          </ac:spMkLst>
        </pc:spChg>
        <pc:spChg chg="mod">
          <ac:chgData name="Ansh Agarwal" userId="12aa3fdf0d84f813" providerId="LiveId" clId="{C448E719-C148-4FBC-9ECF-21E59525619A}" dt="2025-09-05T22:07:15.155" v="197" actId="255"/>
          <ac:spMkLst>
            <pc:docMk/>
            <pc:sldMk cId="0" sldId="261"/>
            <ac:spMk id="13" creationId="{00000000-0000-0000-0000-000000000000}"/>
          </ac:spMkLst>
        </pc:spChg>
        <pc:spChg chg="mod">
          <ac:chgData name="Ansh Agarwal" userId="12aa3fdf0d84f813" providerId="LiveId" clId="{C448E719-C148-4FBC-9ECF-21E59525619A}" dt="2025-09-05T22:07:10.215" v="196" actId="255"/>
          <ac:spMkLst>
            <pc:docMk/>
            <pc:sldMk cId="0" sldId="261"/>
            <ac:spMk id="14" creationId="{00000000-0000-0000-0000-000000000000}"/>
          </ac:spMkLst>
        </pc:spChg>
        <pc:spChg chg="mod">
          <ac:chgData name="Ansh Agarwal" userId="12aa3fdf0d84f813" providerId="LiveId" clId="{C448E719-C148-4FBC-9ECF-21E59525619A}" dt="2025-09-05T22:07:22.378" v="198" actId="255"/>
          <ac:spMkLst>
            <pc:docMk/>
            <pc:sldMk cId="0" sldId="261"/>
            <ac:spMk id="16" creationId="{00000000-0000-0000-0000-000000000000}"/>
          </ac:spMkLst>
        </pc:spChg>
        <pc:spChg chg="mod">
          <ac:chgData name="Ansh Agarwal" userId="12aa3fdf0d84f813" providerId="LiveId" clId="{C448E719-C148-4FBC-9ECF-21E59525619A}" dt="2025-09-05T22:07:32.325" v="199" actId="255"/>
          <ac:spMkLst>
            <pc:docMk/>
            <pc:sldMk cId="0" sldId="261"/>
            <ac:spMk id="17" creationId="{00000000-0000-0000-0000-000000000000}"/>
          </ac:spMkLst>
        </pc:spChg>
        <pc:spChg chg="mod">
          <ac:chgData name="Ansh Agarwal" userId="12aa3fdf0d84f813" providerId="LiveId" clId="{C448E719-C148-4FBC-9ECF-21E59525619A}" dt="2025-09-05T22:07:43.363" v="201" actId="255"/>
          <ac:spMkLst>
            <pc:docMk/>
            <pc:sldMk cId="0" sldId="261"/>
            <ac:spMk id="19" creationId="{00000000-0000-0000-0000-000000000000}"/>
          </ac:spMkLst>
        </pc:spChg>
        <pc:spChg chg="mod">
          <ac:chgData name="Ansh Agarwal" userId="12aa3fdf0d84f813" providerId="LiveId" clId="{C448E719-C148-4FBC-9ECF-21E59525619A}" dt="2025-09-05T22:07:37.585" v="200" actId="255"/>
          <ac:spMkLst>
            <pc:docMk/>
            <pc:sldMk cId="0" sldId="261"/>
            <ac:spMk id="20" creationId="{00000000-0000-0000-0000-000000000000}"/>
          </ac:spMkLst>
        </pc:spChg>
        <pc:spChg chg="mod">
          <ac:chgData name="Ansh Agarwal" userId="12aa3fdf0d84f813" providerId="LiveId" clId="{C448E719-C148-4FBC-9ECF-21E59525619A}" dt="2025-09-05T22:07:57.199" v="203" actId="255"/>
          <ac:spMkLst>
            <pc:docMk/>
            <pc:sldMk cId="0" sldId="261"/>
            <ac:spMk id="23" creationId="{00000000-0000-0000-0000-000000000000}"/>
          </ac:spMkLst>
        </pc:spChg>
        <pc:spChg chg="add mod">
          <ac:chgData name="Ansh Agarwal" userId="12aa3fdf0d84f813" providerId="LiveId" clId="{C448E719-C148-4FBC-9ECF-21E59525619A}" dt="2025-09-05T22:05:55.196" v="187" actId="1076"/>
          <ac:spMkLst>
            <pc:docMk/>
            <pc:sldMk cId="0" sldId="261"/>
            <ac:spMk id="24" creationId="{68DB7F96-B491-3A19-D79E-1E360E506C60}"/>
          </ac:spMkLst>
        </pc:spChg>
        <pc:picChg chg="del">
          <ac:chgData name="Ansh Agarwal" userId="12aa3fdf0d84f813" providerId="LiveId" clId="{C448E719-C148-4FBC-9ECF-21E59525619A}" dt="2025-09-05T20:38:27.044" v="21" actId="21"/>
          <ac:picMkLst>
            <pc:docMk/>
            <pc:sldMk cId="0" sldId="261"/>
            <ac:picMk id="2" creationId="{00000000-0000-0000-0000-000000000000}"/>
          </ac:picMkLst>
        </pc:picChg>
      </pc:sldChg>
      <pc:sldChg chg="addSp delSp modSp mod modTransition">
        <pc:chgData name="Ansh Agarwal" userId="12aa3fdf0d84f813" providerId="LiveId" clId="{C448E719-C148-4FBC-9ECF-21E59525619A}" dt="2025-09-05T23:21:41.337" v="742" actId="14100"/>
        <pc:sldMkLst>
          <pc:docMk/>
          <pc:sldMk cId="0" sldId="262"/>
        </pc:sldMkLst>
        <pc:spChg chg="add mod">
          <ac:chgData name="Ansh Agarwal" userId="12aa3fdf0d84f813" providerId="LiveId" clId="{C448E719-C148-4FBC-9ECF-21E59525619A}" dt="2025-09-05T23:20:57.296" v="739" actId="207"/>
          <ac:spMkLst>
            <pc:docMk/>
            <pc:sldMk cId="0" sldId="262"/>
            <ac:spMk id="2" creationId="{43121F76-21A3-42E5-7303-E6085261663F}"/>
          </ac:spMkLst>
        </pc:spChg>
        <pc:spChg chg="mod">
          <ac:chgData name="Ansh Agarwal" userId="12aa3fdf0d84f813" providerId="LiveId" clId="{C448E719-C148-4FBC-9ECF-21E59525619A}" dt="2025-09-05T22:09:04.276" v="211" actId="115"/>
          <ac:spMkLst>
            <pc:docMk/>
            <pc:sldMk cId="0" sldId="262"/>
            <ac:spMk id="3" creationId="{00000000-0000-0000-0000-000000000000}"/>
          </ac:spMkLst>
        </pc:spChg>
        <pc:spChg chg="mod">
          <ac:chgData name="Ansh Agarwal" userId="12aa3fdf0d84f813" providerId="LiveId" clId="{C448E719-C148-4FBC-9ECF-21E59525619A}" dt="2025-09-05T22:09:17.062" v="213" actId="20577"/>
          <ac:spMkLst>
            <pc:docMk/>
            <pc:sldMk cId="0" sldId="262"/>
            <ac:spMk id="4" creationId="{00000000-0000-0000-0000-000000000000}"/>
          </ac:spMkLst>
        </pc:spChg>
        <pc:spChg chg="mod">
          <ac:chgData name="Ansh Agarwal" userId="12aa3fdf0d84f813" providerId="LiveId" clId="{C448E719-C148-4FBC-9ECF-21E59525619A}" dt="2025-09-05T22:09:26.597" v="214" actId="255"/>
          <ac:spMkLst>
            <pc:docMk/>
            <pc:sldMk cId="0" sldId="262"/>
            <ac:spMk id="30" creationId="{00000000-0000-0000-0000-000000000000}"/>
          </ac:spMkLst>
        </pc:spChg>
        <pc:spChg chg="add mod">
          <ac:chgData name="Ansh Agarwal" userId="12aa3fdf0d84f813" providerId="LiveId" clId="{C448E719-C148-4FBC-9ECF-21E59525619A}" dt="2025-09-05T23:21:14.598" v="740" actId="207"/>
          <ac:spMkLst>
            <pc:docMk/>
            <pc:sldMk cId="0" sldId="262"/>
            <ac:spMk id="31" creationId="{C7B8F4EB-AB8F-064F-9A37-28406FE20A48}"/>
          </ac:spMkLst>
        </pc:spChg>
        <pc:spChg chg="add mod">
          <ac:chgData name="Ansh Agarwal" userId="12aa3fdf0d84f813" providerId="LiveId" clId="{C448E719-C148-4FBC-9ECF-21E59525619A}" dt="2025-09-05T23:21:41.337" v="742" actId="14100"/>
          <ac:spMkLst>
            <pc:docMk/>
            <pc:sldMk cId="0" sldId="262"/>
            <ac:spMk id="32" creationId="{7358B8DC-FA9F-9EA8-7717-987AD4B55062}"/>
          </ac:spMkLst>
        </pc:spChg>
        <pc:picChg chg="del">
          <ac:chgData name="Ansh Agarwal" userId="12aa3fdf0d84f813" providerId="LiveId" clId="{C448E719-C148-4FBC-9ECF-21E59525619A}" dt="2025-09-05T21:34:43.745" v="74" actId="21"/>
          <ac:picMkLst>
            <pc:docMk/>
            <pc:sldMk cId="0" sldId="262"/>
            <ac:picMk id="2" creationId="{00000000-0000-0000-0000-000000000000}"/>
          </ac:picMkLst>
        </pc:picChg>
      </pc:sldChg>
      <pc:sldChg chg="addSp delSp modSp mod modTransition">
        <pc:chgData name="Ansh Agarwal" userId="12aa3fdf0d84f813" providerId="LiveId" clId="{C448E719-C148-4FBC-9ECF-21E59525619A}" dt="2025-09-05T22:20:22.500" v="338"/>
        <pc:sldMkLst>
          <pc:docMk/>
          <pc:sldMk cId="0" sldId="263"/>
        </pc:sldMkLst>
        <pc:spChg chg="add mod">
          <ac:chgData name="Ansh Agarwal" userId="12aa3fdf0d84f813" providerId="LiveId" clId="{C448E719-C148-4FBC-9ECF-21E59525619A}" dt="2025-09-05T22:10:35.910" v="222" actId="1076"/>
          <ac:spMkLst>
            <pc:docMk/>
            <pc:sldMk cId="0" sldId="263"/>
            <ac:spMk id="2" creationId="{5A3A066A-0CED-1DC5-7533-D65B8A303909}"/>
          </ac:spMkLst>
        </pc:spChg>
        <pc:spChg chg="mod">
          <ac:chgData name="Ansh Agarwal" userId="12aa3fdf0d84f813" providerId="LiveId" clId="{C448E719-C148-4FBC-9ECF-21E59525619A}" dt="2025-09-05T22:10:11.405" v="219" actId="115"/>
          <ac:spMkLst>
            <pc:docMk/>
            <pc:sldMk cId="0" sldId="263"/>
            <ac:spMk id="3" creationId="{00000000-0000-0000-0000-000000000000}"/>
          </ac:spMkLst>
        </pc:spChg>
        <pc:spChg chg="mod">
          <ac:chgData name="Ansh Agarwal" userId="12aa3fdf0d84f813" providerId="LiveId" clId="{C448E719-C148-4FBC-9ECF-21E59525619A}" dt="2025-09-05T22:11:01.762" v="226" actId="14100"/>
          <ac:spMkLst>
            <pc:docMk/>
            <pc:sldMk cId="0" sldId="263"/>
            <ac:spMk id="4" creationId="{00000000-0000-0000-0000-000000000000}"/>
          </ac:spMkLst>
        </pc:spChg>
        <pc:spChg chg="mod">
          <ac:chgData name="Ansh Agarwal" userId="12aa3fdf0d84f813" providerId="LiveId" clId="{C448E719-C148-4FBC-9ECF-21E59525619A}" dt="2025-09-05T22:11:20.323" v="228" actId="255"/>
          <ac:spMkLst>
            <pc:docMk/>
            <pc:sldMk cId="0" sldId="263"/>
            <ac:spMk id="17" creationId="{00000000-0000-0000-0000-000000000000}"/>
          </ac:spMkLst>
        </pc:spChg>
        <pc:spChg chg="mod">
          <ac:chgData name="Ansh Agarwal" userId="12aa3fdf0d84f813" providerId="LiveId" clId="{C448E719-C148-4FBC-9ECF-21E59525619A}" dt="2025-09-05T22:10:41.018" v="223" actId="1076"/>
          <ac:spMkLst>
            <pc:docMk/>
            <pc:sldMk cId="0" sldId="263"/>
            <ac:spMk id="18" creationId="{00000000-0000-0000-0000-000000000000}"/>
          </ac:spMkLst>
        </pc:spChg>
        <pc:picChg chg="del">
          <ac:chgData name="Ansh Agarwal" userId="12aa3fdf0d84f813" providerId="LiveId" clId="{C448E719-C148-4FBC-9ECF-21E59525619A}" dt="2025-09-05T21:35:07.345" v="75" actId="21"/>
          <ac:picMkLst>
            <pc:docMk/>
            <pc:sldMk cId="0" sldId="263"/>
            <ac:picMk id="2" creationId="{00000000-0000-0000-0000-000000000000}"/>
          </ac:picMkLst>
        </pc:picChg>
      </pc:sldChg>
      <pc:sldChg chg="addSp delSp modSp new mod">
        <pc:chgData name="Ansh Agarwal" userId="12aa3fdf0d84f813" providerId="LiveId" clId="{C448E719-C148-4FBC-9ECF-21E59525619A}" dt="2025-09-05T23:37:06.599" v="858" actId="115"/>
        <pc:sldMkLst>
          <pc:docMk/>
          <pc:sldMk cId="68550848" sldId="264"/>
        </pc:sldMkLst>
        <pc:spChg chg="add mod">
          <ac:chgData name="Ansh Agarwal" userId="12aa3fdf0d84f813" providerId="LiveId" clId="{C448E719-C148-4FBC-9ECF-21E59525619A}" dt="2025-09-05T23:35:43.930" v="839" actId="20577"/>
          <ac:spMkLst>
            <pc:docMk/>
            <pc:sldMk cId="68550848" sldId="264"/>
            <ac:spMk id="6" creationId="{7884AA2D-189D-7758-9690-DCEDDAC75497}"/>
          </ac:spMkLst>
        </pc:spChg>
        <pc:spChg chg="add mod">
          <ac:chgData name="Ansh Agarwal" userId="12aa3fdf0d84f813" providerId="LiveId" clId="{C448E719-C148-4FBC-9ECF-21E59525619A}" dt="2025-09-05T23:37:06.599" v="858" actId="115"/>
          <ac:spMkLst>
            <pc:docMk/>
            <pc:sldMk cId="68550848" sldId="264"/>
            <ac:spMk id="7" creationId="{7D72F7D1-2A5F-3701-D1B8-847E867E4CA8}"/>
          </ac:spMkLst>
        </pc:spChg>
        <pc:picChg chg="add del mod">
          <ac:chgData name="Ansh Agarwal" userId="12aa3fdf0d84f813" providerId="LiveId" clId="{C448E719-C148-4FBC-9ECF-21E59525619A}" dt="2025-09-05T23:15:50.399" v="714" actId="21"/>
          <ac:picMkLst>
            <pc:docMk/>
            <pc:sldMk cId="68550848" sldId="264"/>
            <ac:picMk id="3" creationId="{48F03E9C-EFC1-BD5C-CC55-8632A9D4EA08}"/>
          </ac:picMkLst>
        </pc:picChg>
        <pc:picChg chg="add mod">
          <ac:chgData name="Ansh Agarwal" userId="12aa3fdf0d84f813" providerId="LiveId" clId="{C448E719-C148-4FBC-9ECF-21E59525619A}" dt="2025-09-05T23:34:00.023" v="802" actId="1076"/>
          <ac:picMkLst>
            <pc:docMk/>
            <pc:sldMk cId="68550848" sldId="264"/>
            <ac:picMk id="5" creationId="{20C8E77A-8B60-B767-1506-E76C4ACD807B}"/>
          </ac:picMkLst>
        </pc:picChg>
      </pc:sldChg>
      <pc:sldMasterChg chg="modSldLayout">
        <pc:chgData name="Ansh Agarwal" userId="12aa3fdf0d84f813" providerId="LiveId" clId="{C448E719-C148-4FBC-9ECF-21E59525619A}" dt="2025-09-05T20:02:37.561" v="0"/>
        <pc:sldMasterMkLst>
          <pc:docMk/>
          <pc:sldMasterMk cId="856661284" sldId="2147483658"/>
        </pc:sldMasterMkLst>
        <pc:sldLayoutChg chg="delSp">
          <pc:chgData name="Ansh Agarwal" userId="12aa3fdf0d84f813" providerId="LiveId" clId="{C448E719-C148-4FBC-9ECF-21E59525619A}" dt="2025-09-05T20:02:37.561" v="0"/>
          <pc:sldLayoutMkLst>
            <pc:docMk/>
            <pc:sldMasterMk cId="856661284" sldId="2147483658"/>
            <pc:sldLayoutMk cId="81151931" sldId="2147483670"/>
          </pc:sldLayoutMkLst>
          <pc:spChg chg="del">
            <ac:chgData name="Ansh Agarwal" userId="12aa3fdf0d84f813" providerId="LiveId" clId="{C448E719-C148-4FBC-9ECF-21E59525619A}" dt="2025-09-05T20:02:37.561" v="0"/>
            <ac:spMkLst>
              <pc:docMk/>
              <pc:sldMasterMk cId="856661284" sldId="2147483658"/>
              <pc:sldLayoutMk cId="81151931" sldId="2147483670"/>
              <ac:spMk id="3" creationId="{00000000-0000-0000-0000-000000000000}"/>
            </ac:spMkLst>
          </pc:spChg>
          <pc:picChg chg="del">
            <ac:chgData name="Ansh Agarwal" userId="12aa3fdf0d84f813" providerId="LiveId" clId="{C448E719-C148-4FBC-9ECF-21E59525619A}" dt="2025-09-05T20:02:37.561" v="0"/>
            <ac:picMkLst>
              <pc:docMk/>
              <pc:sldMasterMk cId="856661284" sldId="2147483658"/>
              <pc:sldLayoutMk cId="81151931" sldId="2147483670"/>
              <ac:picMk id="2" creationId="{00000000-0000-0000-0000-000000000000}"/>
            </ac:picMkLst>
          </pc:picChg>
          <pc:picChg chg="del">
            <ac:chgData name="Ansh Agarwal" userId="12aa3fdf0d84f813" providerId="LiveId" clId="{C448E719-C148-4FBC-9ECF-21E59525619A}" dt="2025-09-05T20:02:37.561" v="0"/>
            <ac:picMkLst>
              <pc:docMk/>
              <pc:sldMasterMk cId="856661284" sldId="2147483658"/>
              <pc:sldLayoutMk cId="81151931" sldId="2147483670"/>
              <ac:picMk id="4" creationId="{00000000-0000-0000-0000-000000000000}"/>
            </ac:picMkLst>
          </pc:picChg>
        </pc:sldLayoutChg>
        <pc:sldLayoutChg chg="delSp">
          <pc:chgData name="Ansh Agarwal" userId="12aa3fdf0d84f813" providerId="LiveId" clId="{C448E719-C148-4FBC-9ECF-21E59525619A}" dt="2025-09-05T20:02:37.561" v="0"/>
          <pc:sldLayoutMkLst>
            <pc:docMk/>
            <pc:sldMasterMk cId="856661284" sldId="2147483658"/>
            <pc:sldLayoutMk cId="2461230614" sldId="2147483671"/>
          </pc:sldLayoutMkLst>
          <pc:spChg chg="del">
            <ac:chgData name="Ansh Agarwal" userId="12aa3fdf0d84f813" providerId="LiveId" clId="{C448E719-C148-4FBC-9ECF-21E59525619A}" dt="2025-09-05T20:02:37.561" v="0"/>
            <ac:spMkLst>
              <pc:docMk/>
              <pc:sldMasterMk cId="856661284" sldId="2147483658"/>
              <pc:sldLayoutMk cId="2461230614" sldId="2147483671"/>
              <ac:spMk id="3" creationId="{00000000-0000-0000-0000-000000000000}"/>
            </ac:spMkLst>
          </pc:spChg>
          <pc:picChg chg="del">
            <ac:chgData name="Ansh Agarwal" userId="12aa3fdf0d84f813" providerId="LiveId" clId="{C448E719-C148-4FBC-9ECF-21E59525619A}" dt="2025-09-05T20:02:37.561" v="0"/>
            <ac:picMkLst>
              <pc:docMk/>
              <pc:sldMasterMk cId="856661284" sldId="2147483658"/>
              <pc:sldLayoutMk cId="2461230614" sldId="2147483671"/>
              <ac:picMk id="2" creationId="{00000000-0000-0000-0000-000000000000}"/>
            </ac:picMkLst>
          </pc:picChg>
          <pc:picChg chg="del">
            <ac:chgData name="Ansh Agarwal" userId="12aa3fdf0d84f813" providerId="LiveId" clId="{C448E719-C148-4FBC-9ECF-21E59525619A}" dt="2025-09-05T20:02:37.561" v="0"/>
            <ac:picMkLst>
              <pc:docMk/>
              <pc:sldMasterMk cId="856661284" sldId="2147483658"/>
              <pc:sldLayoutMk cId="2461230614" sldId="2147483671"/>
              <ac:picMk id="4" creationId="{00000000-0000-0000-0000-000000000000}"/>
            </ac:picMkLst>
          </pc:picChg>
        </pc:sldLayoutChg>
        <pc:sldLayoutChg chg="delSp">
          <pc:chgData name="Ansh Agarwal" userId="12aa3fdf0d84f813" providerId="LiveId" clId="{C448E719-C148-4FBC-9ECF-21E59525619A}" dt="2025-09-05T20:02:37.561" v="0"/>
          <pc:sldLayoutMkLst>
            <pc:docMk/>
            <pc:sldMasterMk cId="856661284" sldId="2147483658"/>
            <pc:sldLayoutMk cId="2749754814" sldId="2147483672"/>
          </pc:sldLayoutMkLst>
          <pc:spChg chg="del">
            <ac:chgData name="Ansh Agarwal" userId="12aa3fdf0d84f813" providerId="LiveId" clId="{C448E719-C148-4FBC-9ECF-21E59525619A}" dt="2025-09-05T20:02:37.561" v="0"/>
            <ac:spMkLst>
              <pc:docMk/>
              <pc:sldMasterMk cId="856661284" sldId="2147483658"/>
              <pc:sldLayoutMk cId="2749754814" sldId="2147483672"/>
              <ac:spMk id="3" creationId="{00000000-0000-0000-0000-000000000000}"/>
            </ac:spMkLst>
          </pc:spChg>
          <pc:picChg chg="del">
            <ac:chgData name="Ansh Agarwal" userId="12aa3fdf0d84f813" providerId="LiveId" clId="{C448E719-C148-4FBC-9ECF-21E59525619A}" dt="2025-09-05T20:02:37.561" v="0"/>
            <ac:picMkLst>
              <pc:docMk/>
              <pc:sldMasterMk cId="856661284" sldId="2147483658"/>
              <pc:sldLayoutMk cId="2749754814" sldId="2147483672"/>
              <ac:picMk id="2" creationId="{00000000-0000-0000-0000-000000000000}"/>
            </ac:picMkLst>
          </pc:picChg>
          <pc:picChg chg="del">
            <ac:chgData name="Ansh Agarwal" userId="12aa3fdf0d84f813" providerId="LiveId" clId="{C448E719-C148-4FBC-9ECF-21E59525619A}" dt="2025-09-05T20:02:37.561" v="0"/>
            <ac:picMkLst>
              <pc:docMk/>
              <pc:sldMasterMk cId="856661284" sldId="2147483658"/>
              <pc:sldLayoutMk cId="2749754814" sldId="2147483672"/>
              <ac:picMk id="4" creationId="{00000000-0000-0000-0000-000000000000}"/>
            </ac:picMkLst>
          </pc:picChg>
        </pc:sldLayoutChg>
        <pc:sldLayoutChg chg="delSp">
          <pc:chgData name="Ansh Agarwal" userId="12aa3fdf0d84f813" providerId="LiveId" clId="{C448E719-C148-4FBC-9ECF-21E59525619A}" dt="2025-09-05T20:02:37.561" v="0"/>
          <pc:sldLayoutMkLst>
            <pc:docMk/>
            <pc:sldMasterMk cId="856661284" sldId="2147483658"/>
            <pc:sldLayoutMk cId="3035593183" sldId="2147483673"/>
          </pc:sldLayoutMkLst>
          <pc:spChg chg="del">
            <ac:chgData name="Ansh Agarwal" userId="12aa3fdf0d84f813" providerId="LiveId" clId="{C448E719-C148-4FBC-9ECF-21E59525619A}" dt="2025-09-05T20:02:37.561" v="0"/>
            <ac:spMkLst>
              <pc:docMk/>
              <pc:sldMasterMk cId="856661284" sldId="2147483658"/>
              <pc:sldLayoutMk cId="3035593183" sldId="2147483673"/>
              <ac:spMk id="3" creationId="{00000000-0000-0000-0000-000000000000}"/>
            </ac:spMkLst>
          </pc:spChg>
          <pc:picChg chg="del">
            <ac:chgData name="Ansh Agarwal" userId="12aa3fdf0d84f813" providerId="LiveId" clId="{C448E719-C148-4FBC-9ECF-21E59525619A}" dt="2025-09-05T20:02:37.561" v="0"/>
            <ac:picMkLst>
              <pc:docMk/>
              <pc:sldMasterMk cId="856661284" sldId="2147483658"/>
              <pc:sldLayoutMk cId="3035593183" sldId="2147483673"/>
              <ac:picMk id="2" creationId="{00000000-0000-0000-0000-000000000000}"/>
            </ac:picMkLst>
          </pc:picChg>
          <pc:picChg chg="del">
            <ac:chgData name="Ansh Agarwal" userId="12aa3fdf0d84f813" providerId="LiveId" clId="{C448E719-C148-4FBC-9ECF-21E59525619A}" dt="2025-09-05T20:02:37.561" v="0"/>
            <ac:picMkLst>
              <pc:docMk/>
              <pc:sldMasterMk cId="856661284" sldId="2147483658"/>
              <pc:sldLayoutMk cId="3035593183" sldId="2147483673"/>
              <ac:picMk id="4" creationId="{00000000-0000-0000-0000-000000000000}"/>
            </ac:picMkLst>
          </pc:picChg>
        </pc:sldLayoutChg>
        <pc:sldLayoutChg chg="delSp">
          <pc:chgData name="Ansh Agarwal" userId="12aa3fdf0d84f813" providerId="LiveId" clId="{C448E719-C148-4FBC-9ECF-21E59525619A}" dt="2025-09-05T20:02:37.561" v="0"/>
          <pc:sldLayoutMkLst>
            <pc:docMk/>
            <pc:sldMasterMk cId="856661284" sldId="2147483658"/>
            <pc:sldLayoutMk cId="498134801" sldId="2147483674"/>
          </pc:sldLayoutMkLst>
          <pc:spChg chg="del">
            <ac:chgData name="Ansh Agarwal" userId="12aa3fdf0d84f813" providerId="LiveId" clId="{C448E719-C148-4FBC-9ECF-21E59525619A}" dt="2025-09-05T20:02:37.561" v="0"/>
            <ac:spMkLst>
              <pc:docMk/>
              <pc:sldMasterMk cId="856661284" sldId="2147483658"/>
              <pc:sldLayoutMk cId="498134801" sldId="2147483674"/>
              <ac:spMk id="3" creationId="{00000000-0000-0000-0000-000000000000}"/>
            </ac:spMkLst>
          </pc:spChg>
          <pc:picChg chg="del">
            <ac:chgData name="Ansh Agarwal" userId="12aa3fdf0d84f813" providerId="LiveId" clId="{C448E719-C148-4FBC-9ECF-21E59525619A}" dt="2025-09-05T20:02:37.561" v="0"/>
            <ac:picMkLst>
              <pc:docMk/>
              <pc:sldMasterMk cId="856661284" sldId="2147483658"/>
              <pc:sldLayoutMk cId="498134801" sldId="2147483674"/>
              <ac:picMk id="2" creationId="{00000000-0000-0000-0000-000000000000}"/>
            </ac:picMkLst>
          </pc:picChg>
          <pc:picChg chg="del">
            <ac:chgData name="Ansh Agarwal" userId="12aa3fdf0d84f813" providerId="LiveId" clId="{C448E719-C148-4FBC-9ECF-21E59525619A}" dt="2025-09-05T20:02:37.561" v="0"/>
            <ac:picMkLst>
              <pc:docMk/>
              <pc:sldMasterMk cId="856661284" sldId="2147483658"/>
              <pc:sldLayoutMk cId="498134801" sldId="2147483674"/>
              <ac:picMk id="4" creationId="{00000000-0000-0000-0000-000000000000}"/>
            </ac:picMkLst>
          </pc:picChg>
        </pc:sldLayoutChg>
        <pc:sldLayoutChg chg="delSp">
          <pc:chgData name="Ansh Agarwal" userId="12aa3fdf0d84f813" providerId="LiveId" clId="{C448E719-C148-4FBC-9ECF-21E59525619A}" dt="2025-09-05T20:02:37.561" v="0"/>
          <pc:sldLayoutMkLst>
            <pc:docMk/>
            <pc:sldMasterMk cId="856661284" sldId="2147483658"/>
            <pc:sldLayoutMk cId="2764216182" sldId="2147483675"/>
          </pc:sldLayoutMkLst>
          <pc:spChg chg="del">
            <ac:chgData name="Ansh Agarwal" userId="12aa3fdf0d84f813" providerId="LiveId" clId="{C448E719-C148-4FBC-9ECF-21E59525619A}" dt="2025-09-05T20:02:37.561" v="0"/>
            <ac:spMkLst>
              <pc:docMk/>
              <pc:sldMasterMk cId="856661284" sldId="2147483658"/>
              <pc:sldLayoutMk cId="2764216182" sldId="2147483675"/>
              <ac:spMk id="3" creationId="{00000000-0000-0000-0000-000000000000}"/>
            </ac:spMkLst>
          </pc:spChg>
          <pc:picChg chg="del">
            <ac:chgData name="Ansh Agarwal" userId="12aa3fdf0d84f813" providerId="LiveId" clId="{C448E719-C148-4FBC-9ECF-21E59525619A}" dt="2025-09-05T20:02:37.561" v="0"/>
            <ac:picMkLst>
              <pc:docMk/>
              <pc:sldMasterMk cId="856661284" sldId="2147483658"/>
              <pc:sldLayoutMk cId="2764216182" sldId="2147483675"/>
              <ac:picMk id="2" creationId="{00000000-0000-0000-0000-000000000000}"/>
            </ac:picMkLst>
          </pc:picChg>
          <pc:picChg chg="del">
            <ac:chgData name="Ansh Agarwal" userId="12aa3fdf0d84f813" providerId="LiveId" clId="{C448E719-C148-4FBC-9ECF-21E59525619A}" dt="2025-09-05T20:02:37.561" v="0"/>
            <ac:picMkLst>
              <pc:docMk/>
              <pc:sldMasterMk cId="856661284" sldId="2147483658"/>
              <pc:sldLayoutMk cId="2764216182" sldId="2147483675"/>
              <ac:picMk id="4" creationId="{00000000-0000-0000-0000-000000000000}"/>
            </ac:picMkLst>
          </pc:picChg>
        </pc:sldLayoutChg>
        <pc:sldLayoutChg chg="delSp">
          <pc:chgData name="Ansh Agarwal" userId="12aa3fdf0d84f813" providerId="LiveId" clId="{C448E719-C148-4FBC-9ECF-21E59525619A}" dt="2025-09-05T20:02:37.561" v="0"/>
          <pc:sldLayoutMkLst>
            <pc:docMk/>
            <pc:sldMasterMk cId="856661284" sldId="2147483658"/>
            <pc:sldLayoutMk cId="2952046814" sldId="2147483676"/>
          </pc:sldLayoutMkLst>
          <pc:spChg chg="del">
            <ac:chgData name="Ansh Agarwal" userId="12aa3fdf0d84f813" providerId="LiveId" clId="{C448E719-C148-4FBC-9ECF-21E59525619A}" dt="2025-09-05T20:02:37.561" v="0"/>
            <ac:spMkLst>
              <pc:docMk/>
              <pc:sldMasterMk cId="856661284" sldId="2147483658"/>
              <pc:sldLayoutMk cId="2952046814" sldId="2147483676"/>
              <ac:spMk id="3" creationId="{00000000-0000-0000-0000-000000000000}"/>
            </ac:spMkLst>
          </pc:spChg>
          <pc:picChg chg="del">
            <ac:chgData name="Ansh Agarwal" userId="12aa3fdf0d84f813" providerId="LiveId" clId="{C448E719-C148-4FBC-9ECF-21E59525619A}" dt="2025-09-05T20:02:37.561" v="0"/>
            <ac:picMkLst>
              <pc:docMk/>
              <pc:sldMasterMk cId="856661284" sldId="2147483658"/>
              <pc:sldLayoutMk cId="2952046814" sldId="2147483676"/>
              <ac:picMk id="2" creationId="{00000000-0000-0000-0000-000000000000}"/>
            </ac:picMkLst>
          </pc:picChg>
          <pc:picChg chg="del">
            <ac:chgData name="Ansh Agarwal" userId="12aa3fdf0d84f813" providerId="LiveId" clId="{C448E719-C148-4FBC-9ECF-21E59525619A}" dt="2025-09-05T20:02:37.561" v="0"/>
            <ac:picMkLst>
              <pc:docMk/>
              <pc:sldMasterMk cId="856661284" sldId="2147483658"/>
              <pc:sldLayoutMk cId="2952046814" sldId="2147483676"/>
              <ac:picMk id="4" creationId="{00000000-0000-0000-0000-000000000000}"/>
            </ac:picMkLst>
          </pc:picChg>
        </pc:sldLayoutChg>
        <pc:sldLayoutChg chg="delSp">
          <pc:chgData name="Ansh Agarwal" userId="12aa3fdf0d84f813" providerId="LiveId" clId="{C448E719-C148-4FBC-9ECF-21E59525619A}" dt="2025-09-05T20:02:37.561" v="0"/>
          <pc:sldLayoutMkLst>
            <pc:docMk/>
            <pc:sldMasterMk cId="856661284" sldId="2147483658"/>
            <pc:sldLayoutMk cId="3680545827" sldId="2147483677"/>
          </pc:sldLayoutMkLst>
          <pc:spChg chg="del">
            <ac:chgData name="Ansh Agarwal" userId="12aa3fdf0d84f813" providerId="LiveId" clId="{C448E719-C148-4FBC-9ECF-21E59525619A}" dt="2025-09-05T20:02:37.561" v="0"/>
            <ac:spMkLst>
              <pc:docMk/>
              <pc:sldMasterMk cId="856661284" sldId="2147483658"/>
              <pc:sldLayoutMk cId="3680545827" sldId="2147483677"/>
              <ac:spMk id="3" creationId="{00000000-0000-0000-0000-000000000000}"/>
            </ac:spMkLst>
          </pc:spChg>
          <pc:picChg chg="del">
            <ac:chgData name="Ansh Agarwal" userId="12aa3fdf0d84f813" providerId="LiveId" clId="{C448E719-C148-4FBC-9ECF-21E59525619A}" dt="2025-09-05T20:02:37.561" v="0"/>
            <ac:picMkLst>
              <pc:docMk/>
              <pc:sldMasterMk cId="856661284" sldId="2147483658"/>
              <pc:sldLayoutMk cId="3680545827" sldId="2147483677"/>
              <ac:picMk id="2" creationId="{00000000-0000-0000-0000-000000000000}"/>
            </ac:picMkLst>
          </pc:picChg>
          <pc:picChg chg="del">
            <ac:chgData name="Ansh Agarwal" userId="12aa3fdf0d84f813" providerId="LiveId" clId="{C448E719-C148-4FBC-9ECF-21E59525619A}" dt="2025-09-05T20:02:37.561" v="0"/>
            <ac:picMkLst>
              <pc:docMk/>
              <pc:sldMasterMk cId="856661284" sldId="2147483658"/>
              <pc:sldLayoutMk cId="3680545827" sldId="2147483677"/>
              <ac:picMk id="4" creationId="{00000000-0000-0000-0000-000000000000}"/>
            </ac:picMkLst>
          </pc:picChg>
        </pc:sldLayoutChg>
      </pc:sldMasterChg>
      <pc:sldMasterChg chg="modTransition delSldLayout modSldLayout">
        <pc:chgData name="Ansh Agarwal" userId="12aa3fdf0d84f813" providerId="LiveId" clId="{C448E719-C148-4FBC-9ECF-21E59525619A}" dt="2025-09-05T22:20:22.500" v="338"/>
        <pc:sldMasterMkLst>
          <pc:docMk/>
          <pc:sldMasterMk cId="836484507" sldId="2147483698"/>
        </pc:sldMasterMkLst>
        <pc:sldLayoutChg chg="modTransition">
          <pc:chgData name="Ansh Agarwal" userId="12aa3fdf0d84f813" providerId="LiveId" clId="{C448E719-C148-4FBC-9ECF-21E59525619A}" dt="2025-09-05T22:20:22.500" v="338"/>
          <pc:sldLayoutMkLst>
            <pc:docMk/>
            <pc:sldMasterMk cId="836484507" sldId="2147483698"/>
            <pc:sldLayoutMk cId="4126225149" sldId="2147483699"/>
          </pc:sldLayoutMkLst>
        </pc:sldLayoutChg>
        <pc:sldLayoutChg chg="modTransition">
          <pc:chgData name="Ansh Agarwal" userId="12aa3fdf0d84f813" providerId="LiveId" clId="{C448E719-C148-4FBC-9ECF-21E59525619A}" dt="2025-09-05T22:20:22.500" v="338"/>
          <pc:sldLayoutMkLst>
            <pc:docMk/>
            <pc:sldMasterMk cId="836484507" sldId="2147483698"/>
            <pc:sldLayoutMk cId="2069890052" sldId="2147483700"/>
          </pc:sldLayoutMkLst>
        </pc:sldLayoutChg>
        <pc:sldLayoutChg chg="modTransition">
          <pc:chgData name="Ansh Agarwal" userId="12aa3fdf0d84f813" providerId="LiveId" clId="{C448E719-C148-4FBC-9ECF-21E59525619A}" dt="2025-09-05T22:20:22.500" v="338"/>
          <pc:sldLayoutMkLst>
            <pc:docMk/>
            <pc:sldMasterMk cId="836484507" sldId="2147483698"/>
            <pc:sldLayoutMk cId="3782284068" sldId="2147483701"/>
          </pc:sldLayoutMkLst>
        </pc:sldLayoutChg>
        <pc:sldLayoutChg chg="modTransition">
          <pc:chgData name="Ansh Agarwal" userId="12aa3fdf0d84f813" providerId="LiveId" clId="{C448E719-C148-4FBC-9ECF-21E59525619A}" dt="2025-09-05T22:20:22.500" v="338"/>
          <pc:sldLayoutMkLst>
            <pc:docMk/>
            <pc:sldMasterMk cId="836484507" sldId="2147483698"/>
            <pc:sldLayoutMk cId="3946943990" sldId="2147483702"/>
          </pc:sldLayoutMkLst>
        </pc:sldLayoutChg>
        <pc:sldLayoutChg chg="modTransition">
          <pc:chgData name="Ansh Agarwal" userId="12aa3fdf0d84f813" providerId="LiveId" clId="{C448E719-C148-4FBC-9ECF-21E59525619A}" dt="2025-09-05T22:20:22.500" v="338"/>
          <pc:sldLayoutMkLst>
            <pc:docMk/>
            <pc:sldMasterMk cId="836484507" sldId="2147483698"/>
            <pc:sldLayoutMk cId="2968506911" sldId="2147483703"/>
          </pc:sldLayoutMkLst>
        </pc:sldLayoutChg>
        <pc:sldLayoutChg chg="modTransition">
          <pc:chgData name="Ansh Agarwal" userId="12aa3fdf0d84f813" providerId="LiveId" clId="{C448E719-C148-4FBC-9ECF-21E59525619A}" dt="2025-09-05T22:20:22.500" v="338"/>
          <pc:sldLayoutMkLst>
            <pc:docMk/>
            <pc:sldMasterMk cId="836484507" sldId="2147483698"/>
            <pc:sldLayoutMk cId="379402328" sldId="2147483704"/>
          </pc:sldLayoutMkLst>
        </pc:sldLayoutChg>
        <pc:sldLayoutChg chg="modTransition">
          <pc:chgData name="Ansh Agarwal" userId="12aa3fdf0d84f813" providerId="LiveId" clId="{C448E719-C148-4FBC-9ECF-21E59525619A}" dt="2025-09-05T22:20:22.500" v="338"/>
          <pc:sldLayoutMkLst>
            <pc:docMk/>
            <pc:sldMasterMk cId="836484507" sldId="2147483698"/>
            <pc:sldLayoutMk cId="3695837580" sldId="2147483705"/>
          </pc:sldLayoutMkLst>
        </pc:sldLayoutChg>
        <pc:sldLayoutChg chg="modTransition">
          <pc:chgData name="Ansh Agarwal" userId="12aa3fdf0d84f813" providerId="LiveId" clId="{C448E719-C148-4FBC-9ECF-21E59525619A}" dt="2025-09-05T22:20:22.500" v="338"/>
          <pc:sldLayoutMkLst>
            <pc:docMk/>
            <pc:sldMasterMk cId="836484507" sldId="2147483698"/>
            <pc:sldLayoutMk cId="1595424896" sldId="2147483706"/>
          </pc:sldLayoutMkLst>
        </pc:sldLayoutChg>
        <pc:sldLayoutChg chg="modTransition">
          <pc:chgData name="Ansh Agarwal" userId="12aa3fdf0d84f813" providerId="LiveId" clId="{C448E719-C148-4FBC-9ECF-21E59525619A}" dt="2025-09-05T22:20:22.500" v="338"/>
          <pc:sldLayoutMkLst>
            <pc:docMk/>
            <pc:sldMasterMk cId="836484507" sldId="2147483698"/>
            <pc:sldLayoutMk cId="1789051126" sldId="2147483707"/>
          </pc:sldLayoutMkLst>
        </pc:sldLayoutChg>
        <pc:sldLayoutChg chg="modTransition">
          <pc:chgData name="Ansh Agarwal" userId="12aa3fdf0d84f813" providerId="LiveId" clId="{C448E719-C148-4FBC-9ECF-21E59525619A}" dt="2025-09-05T22:20:22.500" v="338"/>
          <pc:sldLayoutMkLst>
            <pc:docMk/>
            <pc:sldMasterMk cId="836484507" sldId="2147483698"/>
            <pc:sldLayoutMk cId="3533916809" sldId="2147483708"/>
          </pc:sldLayoutMkLst>
        </pc:sldLayoutChg>
        <pc:sldLayoutChg chg="modTransition">
          <pc:chgData name="Ansh Agarwal" userId="12aa3fdf0d84f813" providerId="LiveId" clId="{C448E719-C148-4FBC-9ECF-21E59525619A}" dt="2025-09-05T22:20:22.500" v="338"/>
          <pc:sldLayoutMkLst>
            <pc:docMk/>
            <pc:sldMasterMk cId="836484507" sldId="2147483698"/>
            <pc:sldLayoutMk cId="1611724116" sldId="2147483709"/>
          </pc:sldLayoutMkLst>
        </pc:sldLayoutChg>
        <pc:sldLayoutChg chg="modTransition">
          <pc:chgData name="Ansh Agarwal" userId="12aa3fdf0d84f813" providerId="LiveId" clId="{C448E719-C148-4FBC-9ECF-21E59525619A}" dt="2025-09-05T22:20:22.500" v="338"/>
          <pc:sldLayoutMkLst>
            <pc:docMk/>
            <pc:sldMasterMk cId="836484507" sldId="2147483698"/>
            <pc:sldLayoutMk cId="3443812027" sldId="2147483710"/>
          </pc:sldLayoutMkLst>
        </pc:sldLayoutChg>
        <pc:sldLayoutChg chg="modTransition">
          <pc:chgData name="Ansh Agarwal" userId="12aa3fdf0d84f813" providerId="LiveId" clId="{C448E719-C148-4FBC-9ECF-21E59525619A}" dt="2025-09-05T22:20:22.500" v="338"/>
          <pc:sldLayoutMkLst>
            <pc:docMk/>
            <pc:sldMasterMk cId="836484507" sldId="2147483698"/>
            <pc:sldLayoutMk cId="1461275115" sldId="2147483711"/>
          </pc:sldLayoutMkLst>
        </pc:sldLayoutChg>
        <pc:sldLayoutChg chg="del">
          <pc:chgData name="Ansh Agarwal" userId="12aa3fdf0d84f813" providerId="LiveId" clId="{C448E719-C148-4FBC-9ECF-21E59525619A}" dt="2025-09-05T20:51:31.855" v="33" actId="2696"/>
          <pc:sldLayoutMkLst>
            <pc:docMk/>
            <pc:sldMasterMk cId="836484507" sldId="2147483698"/>
            <pc:sldLayoutMk cId="1271663797" sldId="2147483712"/>
          </pc:sldLayoutMkLst>
        </pc:sldLayoutChg>
        <pc:sldLayoutChg chg="modTransition">
          <pc:chgData name="Ansh Agarwal" userId="12aa3fdf0d84f813" providerId="LiveId" clId="{C448E719-C148-4FBC-9ECF-21E59525619A}" dt="2025-09-05T22:20:22.500" v="338"/>
          <pc:sldLayoutMkLst>
            <pc:docMk/>
            <pc:sldMasterMk cId="836484507" sldId="2147483698"/>
            <pc:sldLayoutMk cId="221014113" sldId="2147483713"/>
          </pc:sldLayoutMkLst>
        </pc:sldLayoutChg>
        <pc:sldLayoutChg chg="modTransition">
          <pc:chgData name="Ansh Agarwal" userId="12aa3fdf0d84f813" providerId="LiveId" clId="{C448E719-C148-4FBC-9ECF-21E59525619A}" dt="2025-09-05T22:20:22.500" v="338"/>
          <pc:sldLayoutMkLst>
            <pc:docMk/>
            <pc:sldMasterMk cId="836484507" sldId="2147483698"/>
            <pc:sldLayoutMk cId="1108519829" sldId="2147483714"/>
          </pc:sldLayoutMkLst>
        </pc:sldLayoutChg>
        <pc:sldLayoutChg chg="modTransition">
          <pc:chgData name="Ansh Agarwal" userId="12aa3fdf0d84f813" providerId="LiveId" clId="{C448E719-C148-4FBC-9ECF-21E59525619A}" dt="2025-09-05T22:20:22.500" v="338"/>
          <pc:sldLayoutMkLst>
            <pc:docMk/>
            <pc:sldMasterMk cId="836484507" sldId="2147483698"/>
            <pc:sldLayoutMk cId="1118923619" sldId="2147483715"/>
          </pc:sldLayoutMkLst>
        </pc:sldLayoutChg>
        <pc:sldLayoutChg chg="modTransition">
          <pc:chgData name="Ansh Agarwal" userId="12aa3fdf0d84f813" providerId="LiveId" clId="{C448E719-C148-4FBC-9ECF-21E59525619A}" dt="2025-09-05T22:20:22.500" v="338"/>
          <pc:sldLayoutMkLst>
            <pc:docMk/>
            <pc:sldMasterMk cId="836484507" sldId="2147483698"/>
            <pc:sldLayoutMk cId="1377859847" sldId="2147483716"/>
          </pc:sldLayoutMkLst>
        </pc:sldLayoutChg>
        <pc:sldLayoutChg chg="modTransition">
          <pc:chgData name="Ansh Agarwal" userId="12aa3fdf0d84f813" providerId="LiveId" clId="{C448E719-C148-4FBC-9ECF-21E59525619A}" dt="2025-09-05T22:20:22.500" v="338"/>
          <pc:sldLayoutMkLst>
            <pc:docMk/>
            <pc:sldMasterMk cId="836484507" sldId="2147483698"/>
            <pc:sldLayoutMk cId="4262192843" sldId="214748371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5095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569444" y="1521276"/>
            <a:ext cx="11491514" cy="516954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737361" y="1693938"/>
            <a:ext cx="11155680" cy="4841724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6163056" y="1521276"/>
            <a:ext cx="2304288" cy="8778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6300216" y="1521277"/>
            <a:ext cx="2029968" cy="774354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4050" y="2509516"/>
            <a:ext cx="10882303" cy="310896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8640" b="0" kern="1200" cap="all" spc="-12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4520" y="5618475"/>
            <a:ext cx="10885018" cy="54864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920" spc="96" baseline="0">
                <a:solidFill>
                  <a:schemeClr val="tx1"/>
                </a:solidFill>
              </a:defRPr>
            </a:lvl1pPr>
            <a:lvl2pPr marL="548640" indent="0" algn="ctr">
              <a:buNone/>
              <a:defRPr sz="1920"/>
            </a:lvl2pPr>
            <a:lvl3pPr marL="1097280" indent="0" algn="ctr">
              <a:buNone/>
              <a:defRPr sz="192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6382512" y="1609506"/>
            <a:ext cx="1865376" cy="632656"/>
          </a:xfrm>
        </p:spPr>
        <p:txBody>
          <a:bodyPr/>
          <a:lstStyle>
            <a:lvl1pPr algn="ctr">
              <a:defRPr sz="156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96DFF08F-DC6B-4601-B491-B0F83F6DD2DA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744675" y="6253272"/>
            <a:ext cx="7086600" cy="27432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0328304" y="6254496"/>
            <a:ext cx="2534257" cy="27432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251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advTm="3000">
    <p:cover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16809"/>
      </p:ext>
    </p:extLst>
  </p:cSld>
  <p:clrMapOvr>
    <a:masterClrMapping/>
  </p:clrMapOvr>
  <p:transition advTm="3000">
    <p:cover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89920" y="914400"/>
            <a:ext cx="2834640" cy="63093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914400"/>
            <a:ext cx="9692640" cy="63093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724116"/>
      </p:ext>
    </p:extLst>
  </p:cSld>
  <p:clrMapOvr>
    <a:masterClrMapping/>
  </p:clrMapOvr>
  <p:transition advTm="3000">
    <p:cover/>
  </p:transition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3812027"/>
      </p:ext>
    </p:extLst>
  </p:cSld>
  <p:clrMapOvr>
    <a:masterClrMapping/>
  </p:clrMapOvr>
  <p:transition advTm="3000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1275115"/>
      </p:ext>
    </p:extLst>
  </p:cSld>
  <p:clrMapOvr>
    <a:masterClrMapping/>
  </p:clrMapOvr>
  <p:transition advTm="3000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014113"/>
      </p:ext>
    </p:extLst>
  </p:cSld>
  <p:clrMapOvr>
    <a:masterClrMapping/>
  </p:clrMapOvr>
  <p:transition advTm="3000"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8519829"/>
      </p:ext>
    </p:extLst>
  </p:cSld>
  <p:clrMapOvr>
    <a:masterClrMapping/>
  </p:clrMapOvr>
  <p:transition advTm="3000"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8923619"/>
      </p:ext>
    </p:extLst>
  </p:cSld>
  <p:clrMapOvr>
    <a:masterClrMapping/>
  </p:clrMapOvr>
  <p:transition advTm="3000">
    <p:cover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7859847"/>
      </p:ext>
    </p:extLst>
  </p:cSld>
  <p:clrMapOvr>
    <a:masterClrMapping/>
  </p:clrMapOvr>
  <p:transition advTm="3000">
    <p:cover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2192843"/>
      </p:ext>
    </p:extLst>
  </p:cSld>
  <p:clrMapOvr>
    <a:masterClrMapping/>
  </p:clrMapOvr>
  <p:transition advTm="3000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90052"/>
      </p:ext>
    </p:extLst>
  </p:cSld>
  <p:clrMapOvr>
    <a:masterClrMapping/>
  </p:clrMapOvr>
  <p:transition advTm="3000">
    <p:cover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569444" y="1521276"/>
            <a:ext cx="11491514" cy="516954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737360" y="1693938"/>
            <a:ext cx="11155680" cy="4841724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6163056" y="1521276"/>
            <a:ext cx="2304288" cy="8778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6300216" y="1521277"/>
            <a:ext cx="2029968" cy="774354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6347" y="2513171"/>
            <a:ext cx="10885018" cy="310530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8640" kern="1200" cap="all" spc="-12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6349" y="5618474"/>
            <a:ext cx="10885018" cy="548640"/>
          </a:xfrm>
        </p:spPr>
        <p:txBody>
          <a:bodyPr anchor="t">
            <a:normAutofit/>
          </a:bodyPr>
          <a:lstStyle>
            <a:lvl1pPr marL="0" indent="0" algn="ctr">
              <a:buNone/>
              <a:defRPr sz="1920">
                <a:solidFill>
                  <a:schemeClr val="tx1"/>
                </a:solidFill>
                <a:effectLst/>
              </a:defRPr>
            </a:lvl1pPr>
            <a:lvl2pPr marL="5486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86170" y="1613403"/>
            <a:ext cx="1865376" cy="636422"/>
          </a:xfrm>
        </p:spPr>
        <p:txBody>
          <a:bodyPr/>
          <a:lstStyle>
            <a:lvl1pPr algn="ctr">
              <a:defRPr lang="en-US" sz="156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6DFF08F-DC6B-4601-B491-B0F83F6DD2DA}" type="datetimeFigureOut">
              <a:rPr lang="en-US" smtClean="0"/>
              <a:pPr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4264" y="6253272"/>
            <a:ext cx="7088429" cy="27432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25405" y="6253272"/>
            <a:ext cx="2534717" cy="274320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2840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advTm="3000">
    <p:cover/>
  </p:transition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0160" y="2523744"/>
            <a:ext cx="5705856" cy="4498848"/>
          </a:xfrm>
        </p:spPr>
        <p:txBody>
          <a:bodyPr/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44384" y="2523744"/>
            <a:ext cx="5705856" cy="4498848"/>
          </a:xfrm>
        </p:spPr>
        <p:txBody>
          <a:bodyPr/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43990"/>
      </p:ext>
    </p:extLst>
  </p:cSld>
  <p:clrMapOvr>
    <a:masterClrMapping/>
  </p:clrMapOvr>
  <p:transition advTm="3000">
    <p:cover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3818" y="2489201"/>
            <a:ext cx="5705856" cy="76809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280" b="0">
                <a:solidFill>
                  <a:schemeClr val="tx2"/>
                </a:solidFill>
                <a:latin typeface="+mn-lt"/>
              </a:defRPr>
            </a:lvl1pPr>
            <a:lvl2pPr marL="548640" indent="0">
              <a:buNone/>
              <a:defRPr sz="228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3818" y="3307078"/>
            <a:ext cx="5705856" cy="3840480"/>
          </a:xfrm>
        </p:spPr>
        <p:txBody>
          <a:bodyPr/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48042" y="2489201"/>
            <a:ext cx="5705856" cy="76809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280" b="0">
                <a:solidFill>
                  <a:schemeClr val="tx2"/>
                </a:solidFill>
              </a:defRPr>
            </a:lvl1pPr>
            <a:lvl2pPr marL="548640" indent="0">
              <a:buNone/>
              <a:defRPr sz="228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48042" y="3307897"/>
            <a:ext cx="5705856" cy="3840480"/>
          </a:xfrm>
        </p:spPr>
        <p:txBody>
          <a:bodyPr/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506911"/>
      </p:ext>
    </p:extLst>
  </p:cSld>
  <p:clrMapOvr>
    <a:masterClrMapping/>
  </p:clrMapOvr>
  <p:transition advTm="3000">
    <p:cover/>
  </p:transition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2328"/>
      </p:ext>
    </p:extLst>
  </p:cSld>
  <p:clrMapOvr>
    <a:masterClrMapping/>
  </p:clrMapOvr>
  <p:transition advTm="3000">
    <p:cover/>
  </p:transition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37580"/>
      </p:ext>
    </p:extLst>
  </p:cSld>
  <p:clrMapOvr>
    <a:masterClrMapping/>
  </p:clrMapOvr>
  <p:transition advTm="3000">
    <p:cover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94635" y="285293"/>
            <a:ext cx="10237622" cy="76590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824463" y="285293"/>
            <a:ext cx="3511296" cy="76590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5680" y="728870"/>
            <a:ext cx="2916936" cy="1975104"/>
          </a:xfrm>
        </p:spPr>
        <p:txBody>
          <a:bodyPr anchor="b">
            <a:normAutofit/>
          </a:bodyPr>
          <a:lstStyle>
            <a:lvl1pPr algn="l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36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731520"/>
            <a:ext cx="9326880" cy="6400800"/>
          </a:xfrm>
        </p:spPr>
        <p:txBody>
          <a:bodyPr/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0" y="2743200"/>
            <a:ext cx="2916936" cy="420624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960"/>
              </a:spcBef>
              <a:buNone/>
              <a:defRPr sz="1680">
                <a:solidFill>
                  <a:srgbClr val="FFFFFF"/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2472412" y="7467602"/>
            <a:ext cx="1755648" cy="32918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989055" y="449885"/>
            <a:ext cx="3182112" cy="732983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95424896"/>
      </p:ext>
    </p:extLst>
  </p:cSld>
  <p:clrMapOvr>
    <a:masterClrMapping/>
  </p:clrMapOvr>
  <p:transition advTm="3000">
    <p:cover/>
  </p:transition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824463" y="285293"/>
            <a:ext cx="3511296" cy="76590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5680" y="724205"/>
            <a:ext cx="2918765" cy="1975104"/>
          </a:xfrm>
        </p:spPr>
        <p:txBody>
          <a:bodyPr anchor="b">
            <a:noAutofit/>
          </a:bodyPr>
          <a:lstStyle>
            <a:lvl1pPr algn="l">
              <a:defRPr sz="336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4319" y="285293"/>
            <a:ext cx="10237622" cy="7659014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0" y="2743200"/>
            <a:ext cx="2918765" cy="420258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960"/>
              </a:spcBef>
              <a:buNone/>
              <a:defRPr sz="1680">
                <a:solidFill>
                  <a:srgbClr val="FFFFFF"/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6DFF08F-DC6B-4601-B491-B0F83F6DD2DA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1097280" rtl="0" eaLnBrk="1" latinLnBrk="0" hangingPunct="1">
              <a:defRPr lang="en-US" sz="12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2476074" y="7472477"/>
            <a:ext cx="1755648" cy="32918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989055" y="449885"/>
            <a:ext cx="3182112" cy="732983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89051126"/>
      </p:ext>
    </p:extLst>
  </p:cSld>
  <p:clrMapOvr>
    <a:masterClrMapping/>
  </p:clrMapOvr>
  <p:transition advTm="3000">
    <p:cover/>
  </p:transition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1635" y="285293"/>
            <a:ext cx="14067130" cy="7659014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0160" y="771113"/>
            <a:ext cx="12070080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523744"/>
            <a:ext cx="12070080" cy="4718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9184" y="7569206"/>
            <a:ext cx="3291840" cy="3291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87952" y="7569206"/>
            <a:ext cx="6254496" cy="3291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563856" y="7569206"/>
            <a:ext cx="1755648" cy="3291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84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3" r:id="rId14"/>
    <p:sldLayoutId id="2147483714" r:id="rId15"/>
    <p:sldLayoutId id="2147483715" r:id="rId16"/>
    <p:sldLayoutId id="2147483716" r:id="rId17"/>
    <p:sldLayoutId id="2147483717" r:id="rId18"/>
  </p:sldLayoutIdLst>
  <p:transition advTm="3000">
    <p:cover/>
  </p:transition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lang="en-US" sz="576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219456" indent="-219456" algn="l" defTabSz="1097280" rtl="0" eaLnBrk="1" latinLnBrk="0" hangingPunct="1">
        <a:lnSpc>
          <a:spcPct val="100000"/>
        </a:lnSpc>
        <a:spcBef>
          <a:spcPts val="108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19456" algn="l" defTabSz="1097280" rtl="0" eaLnBrk="1" latinLnBrk="0" hangingPunct="1">
        <a:lnSpc>
          <a:spcPct val="100000"/>
        </a:lnSpc>
        <a:spcBef>
          <a:spcPts val="6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877824" indent="-219456" algn="l" defTabSz="1097280" rtl="0" eaLnBrk="1" latinLnBrk="0" hangingPunct="1">
        <a:lnSpc>
          <a:spcPct val="100000"/>
        </a:lnSpc>
        <a:spcBef>
          <a:spcPts val="6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207008" indent="-219456" algn="l" defTabSz="1097280" rtl="0" eaLnBrk="1" latinLnBrk="0" hangingPunct="1">
        <a:lnSpc>
          <a:spcPct val="100000"/>
        </a:lnSpc>
        <a:spcBef>
          <a:spcPts val="6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536192" indent="-219456" algn="l" defTabSz="1097280" rtl="0" eaLnBrk="1" latinLnBrk="0" hangingPunct="1">
        <a:lnSpc>
          <a:spcPct val="100000"/>
        </a:lnSpc>
        <a:spcBef>
          <a:spcPts val="6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1920000" indent="-274320" algn="l" defTabSz="1097280" rtl="0" eaLnBrk="1" latinLnBrk="0" hangingPunct="1">
        <a:lnSpc>
          <a:spcPct val="100000"/>
        </a:lnSpc>
        <a:spcBef>
          <a:spcPts val="6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280000" indent="-274320" algn="l" defTabSz="1097280" rtl="0" eaLnBrk="1" latinLnBrk="0" hangingPunct="1">
        <a:lnSpc>
          <a:spcPct val="100000"/>
        </a:lnSpc>
        <a:spcBef>
          <a:spcPts val="6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2640000" indent="-274320" algn="l" defTabSz="1097280" rtl="0" eaLnBrk="1" latinLnBrk="0" hangingPunct="1">
        <a:lnSpc>
          <a:spcPct val="100000"/>
        </a:lnSpc>
        <a:spcBef>
          <a:spcPts val="6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000000" indent="-274320" algn="l" defTabSz="1097280" rtl="0" eaLnBrk="1" latinLnBrk="0" hangingPunct="1">
        <a:lnSpc>
          <a:spcPct val="100000"/>
        </a:lnSpc>
        <a:spcBef>
          <a:spcPts val="6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5" Type="http://schemas.microsoft.com/office/2007/relationships/hdphoto" Target="../media/hdphoto2.wdp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89" y="585211"/>
            <a:ext cx="13042821" cy="29770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1700"/>
              </a:lnSpc>
              <a:buNone/>
            </a:pPr>
            <a:r>
              <a:rPr lang="en-US" sz="9350" b="1" u="sng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Smart Assignment Management System</a:t>
            </a:r>
            <a:endParaRPr lang="en-US" sz="9350" u="sng"/>
          </a:p>
        </p:txBody>
      </p:sp>
      <p:sp>
        <p:nvSpPr>
          <p:cNvPr id="3" name="Text 1"/>
          <p:cNvSpPr/>
          <p:nvPr/>
        </p:nvSpPr>
        <p:spPr>
          <a:xfrm>
            <a:off x="629667" y="378320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b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Revolutionizing assignment workflows in educational institutions.</a:t>
            </a:r>
            <a:endParaRPr lang="en-US" sz="2400" b="1"/>
          </a:p>
        </p:txBody>
      </p:sp>
      <p:sp>
        <p:nvSpPr>
          <p:cNvPr id="4" name="Text 2"/>
          <p:cNvSpPr/>
          <p:nvPr/>
        </p:nvSpPr>
        <p:spPr>
          <a:xfrm>
            <a:off x="629666" y="5796472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800" b="1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Team Name:</a:t>
            </a:r>
            <a:endParaRPr lang="en-US" sz="2800"/>
          </a:p>
        </p:txBody>
      </p:sp>
      <p:sp>
        <p:nvSpPr>
          <p:cNvPr id="5" name="Text 3"/>
          <p:cNvSpPr/>
          <p:nvPr/>
        </p:nvSpPr>
        <p:spPr>
          <a:xfrm>
            <a:off x="2575060" y="580563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>
                <a:solidFill>
                  <a:srgbClr val="272525"/>
                </a:solidFill>
                <a:latin typeface="Inter" pitchFamily="34" charset="0"/>
                <a:ea typeface="Inter" pitchFamily="34" charset="-122"/>
              </a:rPr>
              <a:t>TEAM CODEX</a:t>
            </a:r>
            <a:endParaRPr lang="en-US" sz="2400"/>
          </a:p>
        </p:txBody>
      </p:sp>
      <p:sp>
        <p:nvSpPr>
          <p:cNvPr id="6" name="Text 4"/>
          <p:cNvSpPr/>
          <p:nvPr/>
        </p:nvSpPr>
        <p:spPr>
          <a:xfrm>
            <a:off x="629666" y="5478632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8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Hackathon</a:t>
            </a:r>
            <a:r>
              <a:rPr lang="en-US" sz="2800" b="1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:    </a:t>
            </a:r>
            <a:r>
              <a:rPr lang="en-US" sz="280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Xypher</a:t>
            </a:r>
            <a:r>
              <a:rPr lang="en-US" sz="2800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 2025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C04308-BB36-D605-E791-BDA6DAC32C57}"/>
              </a:ext>
            </a:extLst>
          </p:cNvPr>
          <p:cNvSpPr txBox="1"/>
          <p:nvPr/>
        </p:nvSpPr>
        <p:spPr>
          <a:xfrm>
            <a:off x="547605" y="6909559"/>
            <a:ext cx="59030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Team Captain</a:t>
            </a:r>
            <a:r>
              <a:rPr lang="en-US" sz="2000" dirty="0"/>
              <a:t>: Ansh Agarwal</a:t>
            </a:r>
          </a:p>
          <a:p>
            <a:r>
              <a:rPr lang="en-US" sz="2000" b="1" dirty="0"/>
              <a:t>Registration No</a:t>
            </a:r>
            <a:r>
              <a:rPr lang="en-US" sz="2000" dirty="0"/>
              <a:t>.- 2502052364</a:t>
            </a:r>
          </a:p>
          <a:p>
            <a:r>
              <a:rPr lang="en-US" sz="2000" b="1" dirty="0"/>
              <a:t>Email Id</a:t>
            </a:r>
            <a:r>
              <a:rPr lang="en-US" sz="2000" dirty="0"/>
              <a:t>- ansh.2502052364@muj.manipal.edu</a:t>
            </a:r>
            <a:endParaRPr lang="en-IN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7164E1-795C-B213-F7F4-C0B57E1B6510}"/>
              </a:ext>
            </a:extLst>
          </p:cNvPr>
          <p:cNvSpPr txBox="1"/>
          <p:nvPr/>
        </p:nvSpPr>
        <p:spPr>
          <a:xfrm>
            <a:off x="547605" y="4285117"/>
            <a:ext cx="7553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Problem Statement</a:t>
            </a:r>
            <a:r>
              <a:rPr lang="en-US" sz="2400" dirty="0"/>
              <a:t>: </a:t>
            </a:r>
            <a:r>
              <a:rPr lang="en-US" sz="2400" b="1" dirty="0"/>
              <a:t>ED-TECH #2</a:t>
            </a:r>
            <a:endParaRPr lang="en-IN" sz="2400" b="1" dirty="0"/>
          </a:p>
        </p:txBody>
      </p:sp>
    </p:spTree>
  </p:cSld>
  <p:clrMapOvr>
    <a:masterClrMapping/>
  </p:clrMapOvr>
  <p:transition advTm="3000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005263" y="489643"/>
            <a:ext cx="6064594" cy="12103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650"/>
              </a:lnSpc>
              <a:buNone/>
            </a:pPr>
            <a:r>
              <a:rPr lang="en-US" sz="4800" b="1" u="sng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Addressing Core Inefficiencies</a:t>
            </a:r>
            <a:endParaRPr lang="en-US" sz="4800" b="1"/>
          </a:p>
        </p:txBody>
      </p:sp>
      <p:sp>
        <p:nvSpPr>
          <p:cNvPr id="3" name="Text 1"/>
          <p:cNvSpPr/>
          <p:nvPr/>
        </p:nvSpPr>
        <p:spPr>
          <a:xfrm>
            <a:off x="862563" y="1680064"/>
            <a:ext cx="13109779" cy="10920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current assignment management landscape is riddled with inefficiencies, impacting all stakeholders in the education ecosystem.</a:t>
            </a:r>
            <a:endParaRPr lang="en-US" sz="2400"/>
          </a:p>
        </p:txBody>
      </p:sp>
      <p:sp>
        <p:nvSpPr>
          <p:cNvPr id="4" name="Shape 2"/>
          <p:cNvSpPr/>
          <p:nvPr/>
        </p:nvSpPr>
        <p:spPr>
          <a:xfrm>
            <a:off x="786170" y="3413641"/>
            <a:ext cx="4196358" cy="3233738"/>
          </a:xfrm>
          <a:prstGeom prst="roundRect">
            <a:avLst>
              <a:gd name="adj" fmla="val 16835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5" name="Text 3"/>
          <p:cNvSpPr/>
          <p:nvPr/>
        </p:nvSpPr>
        <p:spPr>
          <a:xfrm>
            <a:off x="1028224" y="3648075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For Teachers</a:t>
            </a:r>
            <a:endParaRPr lang="en-US" sz="2300"/>
          </a:p>
        </p:txBody>
      </p:sp>
      <p:sp>
        <p:nvSpPr>
          <p:cNvPr id="6" name="Text 4"/>
          <p:cNvSpPr/>
          <p:nvPr/>
        </p:nvSpPr>
        <p:spPr>
          <a:xfrm>
            <a:off x="1028224" y="4156234"/>
            <a:ext cx="372749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Manual grading consumes valuable time, leading to bottlenecks and delayed feedback for students.</a:t>
            </a:r>
            <a:endParaRPr lang="en-US" sz="1750"/>
          </a:p>
        </p:txBody>
      </p:sp>
      <p:sp>
        <p:nvSpPr>
          <p:cNvPr id="7" name="Text 5"/>
          <p:cNvSpPr/>
          <p:nvPr/>
        </p:nvSpPr>
        <p:spPr>
          <a:xfrm>
            <a:off x="1028224" y="5687139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process is often repetitive and lacks analytical insights.</a:t>
            </a:r>
            <a:endParaRPr lang="en-US" sz="1750"/>
          </a:p>
        </p:txBody>
      </p:sp>
      <p:sp>
        <p:nvSpPr>
          <p:cNvPr id="8" name="Shape 6"/>
          <p:cNvSpPr/>
          <p:nvPr/>
        </p:nvSpPr>
        <p:spPr>
          <a:xfrm>
            <a:off x="5216962" y="3413641"/>
            <a:ext cx="4196358" cy="3233738"/>
          </a:xfrm>
          <a:prstGeom prst="roundRect">
            <a:avLst>
              <a:gd name="adj" fmla="val 16835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9" name="Text 7"/>
          <p:cNvSpPr/>
          <p:nvPr/>
        </p:nvSpPr>
        <p:spPr>
          <a:xfrm>
            <a:off x="5451396" y="3648075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For Students</a:t>
            </a:r>
            <a:endParaRPr lang="en-US" sz="2300"/>
          </a:p>
        </p:txBody>
      </p:sp>
      <p:sp>
        <p:nvSpPr>
          <p:cNvPr id="10" name="Text 8"/>
          <p:cNvSpPr/>
          <p:nvPr/>
        </p:nvSpPr>
        <p:spPr>
          <a:xfrm>
            <a:off x="5451396" y="4156234"/>
            <a:ext cx="372749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Unclear submission processes and a lack of visibility into their performance create frustration.</a:t>
            </a:r>
            <a:endParaRPr lang="en-US" sz="1750"/>
          </a:p>
        </p:txBody>
      </p:sp>
      <p:sp>
        <p:nvSpPr>
          <p:cNvPr id="11" name="Text 9"/>
          <p:cNvSpPr/>
          <p:nvPr/>
        </p:nvSpPr>
        <p:spPr>
          <a:xfrm>
            <a:off x="5451396" y="5324237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Their ability to track academic progress is limited.</a:t>
            </a:r>
            <a:endParaRPr lang="en-US" sz="1750"/>
          </a:p>
        </p:txBody>
      </p:sp>
      <p:sp>
        <p:nvSpPr>
          <p:cNvPr id="12" name="Shape 10"/>
          <p:cNvSpPr/>
          <p:nvPr/>
        </p:nvSpPr>
        <p:spPr>
          <a:xfrm>
            <a:off x="9640133" y="3413641"/>
            <a:ext cx="4196358" cy="3233738"/>
          </a:xfrm>
          <a:prstGeom prst="roundRect">
            <a:avLst>
              <a:gd name="adj" fmla="val 16835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3" name="Text 11"/>
          <p:cNvSpPr/>
          <p:nvPr/>
        </p:nvSpPr>
        <p:spPr>
          <a:xfrm>
            <a:off x="9874568" y="3648075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For Institutions</a:t>
            </a:r>
            <a:endParaRPr lang="en-US" sz="2300"/>
          </a:p>
        </p:txBody>
      </p:sp>
      <p:sp>
        <p:nvSpPr>
          <p:cNvPr id="14" name="Text 12"/>
          <p:cNvSpPr/>
          <p:nvPr/>
        </p:nvSpPr>
        <p:spPr>
          <a:xfrm>
            <a:off x="9874568" y="4156234"/>
            <a:ext cx="372749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Absence of standardized evaluation methods hinders transparency.</a:t>
            </a:r>
            <a:endParaRPr lang="en-US" sz="1750"/>
          </a:p>
        </p:txBody>
      </p:sp>
      <p:sp>
        <p:nvSpPr>
          <p:cNvPr id="15" name="Text 13"/>
          <p:cNvSpPr/>
          <p:nvPr/>
        </p:nvSpPr>
        <p:spPr>
          <a:xfrm>
            <a:off x="9874568" y="5324237"/>
            <a:ext cx="372749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Lack of centralized reporting limits effective oversight of academic performance.</a:t>
            </a:r>
            <a:endParaRPr lang="en-US" sz="1750"/>
          </a:p>
        </p:txBody>
      </p:sp>
      <p:sp>
        <p:nvSpPr>
          <p:cNvPr id="16" name="Shape 21">
            <a:extLst>
              <a:ext uri="{FF2B5EF4-FFF2-40B4-BE49-F238E27FC236}">
                <a16:creationId xmlns:a16="http://schemas.microsoft.com/office/drawing/2014/main" id="{8F0AA72E-E62E-2583-7052-ABF2D58A2961}"/>
              </a:ext>
            </a:extLst>
          </p:cNvPr>
          <p:cNvSpPr/>
          <p:nvPr/>
        </p:nvSpPr>
        <p:spPr>
          <a:xfrm flipH="1">
            <a:off x="698658" y="6956346"/>
            <a:ext cx="45719" cy="743307"/>
          </a:xfrm>
          <a:prstGeom prst="rect">
            <a:avLst/>
          </a:prstGeom>
          <a:solidFill>
            <a:srgbClr val="007EBD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7" name="Text 20">
            <a:extLst>
              <a:ext uri="{FF2B5EF4-FFF2-40B4-BE49-F238E27FC236}">
                <a16:creationId xmlns:a16="http://schemas.microsoft.com/office/drawing/2014/main" id="{15E2E706-A7C4-ED59-7CEC-F6DAC5F600CD}"/>
              </a:ext>
            </a:extLst>
          </p:cNvPr>
          <p:cNvSpPr/>
          <p:nvPr/>
        </p:nvSpPr>
        <p:spPr>
          <a:xfrm>
            <a:off x="922830" y="7173515"/>
            <a:ext cx="12989243" cy="3089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70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core issue lies in outdated systems that hinder efficiency and transparency, failing to support a dynamic learning environment.</a:t>
            </a:r>
            <a:endParaRPr lang="en-US" sz="1700"/>
          </a:p>
        </p:txBody>
      </p:sp>
    </p:spTree>
  </p:cSld>
  <p:clrMapOvr>
    <a:masterClrMapping/>
  </p:clrMapOvr>
  <p:transition advTm="3000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162049" y="436840"/>
            <a:ext cx="5372933" cy="4574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600"/>
              </a:lnSpc>
              <a:buNone/>
            </a:pPr>
            <a:r>
              <a:rPr lang="en-US" sz="4400" b="1" u="sng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Feasibility: Our Hackathon MVP</a:t>
            </a:r>
            <a:endParaRPr lang="en-US" sz="4400" u="sng"/>
          </a:p>
        </p:txBody>
      </p:sp>
      <p:sp>
        <p:nvSpPr>
          <p:cNvPr id="4" name="Text 1"/>
          <p:cNvSpPr/>
          <p:nvPr/>
        </p:nvSpPr>
        <p:spPr>
          <a:xfrm>
            <a:off x="6096357" y="1268729"/>
            <a:ext cx="7924086" cy="5576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200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Our Minimum Viable Product focuses on delivering essential functionalities to address the most pressing issues.</a:t>
            </a:r>
            <a:endParaRPr lang="en-US" sz="2000"/>
          </a:p>
        </p:txBody>
      </p:sp>
      <p:sp>
        <p:nvSpPr>
          <p:cNvPr id="5" name="Text 2"/>
          <p:cNvSpPr/>
          <p:nvPr/>
        </p:nvSpPr>
        <p:spPr>
          <a:xfrm>
            <a:off x="6183451" y="2323294"/>
            <a:ext cx="2343745" cy="2858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b="1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MVP Scope &amp; Features</a:t>
            </a:r>
            <a:endParaRPr lang="en-US" sz="1800"/>
          </a:p>
        </p:txBody>
      </p:sp>
      <p:sp>
        <p:nvSpPr>
          <p:cNvPr id="6" name="Text 3"/>
          <p:cNvSpPr/>
          <p:nvPr/>
        </p:nvSpPr>
        <p:spPr>
          <a:xfrm>
            <a:off x="6096357" y="2821662"/>
            <a:ext cx="174188" cy="2177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600">
                <a:solidFill>
                  <a:srgbClr val="272525"/>
                </a:solidFill>
                <a:latin typeface="Petrona Light" pitchFamily="34" charset="0"/>
                <a:ea typeface="Petrona Light" pitchFamily="34" charset="-122"/>
                <a:cs typeface="Petrona Light" pitchFamily="34" charset="-120"/>
              </a:rPr>
              <a:t>01</a:t>
            </a:r>
            <a:endParaRPr lang="en-US" sz="1600"/>
          </a:p>
        </p:txBody>
      </p:sp>
      <p:sp>
        <p:nvSpPr>
          <p:cNvPr id="7" name="Shape 4"/>
          <p:cNvSpPr/>
          <p:nvPr/>
        </p:nvSpPr>
        <p:spPr>
          <a:xfrm>
            <a:off x="6096357" y="3094792"/>
            <a:ext cx="3749516" cy="22860"/>
          </a:xfrm>
          <a:prstGeom prst="rect">
            <a:avLst/>
          </a:prstGeom>
          <a:solidFill>
            <a:srgbClr val="007EBD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Text 5"/>
          <p:cNvSpPr/>
          <p:nvPr/>
        </p:nvSpPr>
        <p:spPr>
          <a:xfrm>
            <a:off x="6096357" y="3227546"/>
            <a:ext cx="2601992" cy="2858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b="1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Student PDF Submission</a:t>
            </a:r>
            <a:endParaRPr lang="en-US" sz="1800"/>
          </a:p>
        </p:txBody>
      </p:sp>
      <p:sp>
        <p:nvSpPr>
          <p:cNvPr id="9" name="Text 6"/>
          <p:cNvSpPr/>
          <p:nvPr/>
        </p:nvSpPr>
        <p:spPr>
          <a:xfrm>
            <a:off x="6096357" y="3687604"/>
            <a:ext cx="3749516" cy="5576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60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Seamless upload and management of assignment files</a:t>
            </a:r>
            <a:r>
              <a:rPr lang="en-US" sz="135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350"/>
          </a:p>
        </p:txBody>
      </p:sp>
      <p:sp>
        <p:nvSpPr>
          <p:cNvPr id="10" name="Text 7"/>
          <p:cNvSpPr/>
          <p:nvPr/>
        </p:nvSpPr>
        <p:spPr>
          <a:xfrm>
            <a:off x="6096357" y="4550093"/>
            <a:ext cx="174188" cy="2177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>
                <a:solidFill>
                  <a:srgbClr val="272525"/>
                </a:solidFill>
                <a:latin typeface="Petrona Light" pitchFamily="34" charset="0"/>
                <a:ea typeface="Petrona Light" pitchFamily="34" charset="-122"/>
                <a:cs typeface="Petrona Light" pitchFamily="34" charset="-120"/>
              </a:rPr>
              <a:t>02</a:t>
            </a:r>
            <a:endParaRPr lang="en-US" sz="1350"/>
          </a:p>
        </p:txBody>
      </p:sp>
      <p:sp>
        <p:nvSpPr>
          <p:cNvPr id="11" name="Shape 8"/>
          <p:cNvSpPr/>
          <p:nvPr/>
        </p:nvSpPr>
        <p:spPr>
          <a:xfrm>
            <a:off x="6096357" y="4823222"/>
            <a:ext cx="3749516" cy="22860"/>
          </a:xfrm>
          <a:prstGeom prst="rect">
            <a:avLst/>
          </a:prstGeom>
          <a:solidFill>
            <a:srgbClr val="007EBD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Text 9"/>
          <p:cNvSpPr/>
          <p:nvPr/>
        </p:nvSpPr>
        <p:spPr>
          <a:xfrm>
            <a:off x="6096357" y="4955977"/>
            <a:ext cx="2921913" cy="2858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b="1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Teacher Grading Dashboard</a:t>
            </a:r>
            <a:endParaRPr lang="en-US" sz="1800"/>
          </a:p>
        </p:txBody>
      </p:sp>
      <p:sp>
        <p:nvSpPr>
          <p:cNvPr id="13" name="Text 10"/>
          <p:cNvSpPr/>
          <p:nvPr/>
        </p:nvSpPr>
        <p:spPr>
          <a:xfrm>
            <a:off x="6096357" y="5416034"/>
            <a:ext cx="3749516" cy="2788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60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Intuitive interface for question-wise</a:t>
            </a:r>
          </a:p>
          <a:p>
            <a:pPr marL="0" indent="0" algn="l">
              <a:lnSpc>
                <a:spcPts val="2150"/>
              </a:lnSpc>
              <a:buNone/>
            </a:pPr>
            <a:r>
              <a:rPr lang="en-US" sz="160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marking.</a:t>
            </a:r>
            <a:endParaRPr lang="en-US" sz="1600"/>
          </a:p>
        </p:txBody>
      </p:sp>
      <p:sp>
        <p:nvSpPr>
          <p:cNvPr id="14" name="Text 11"/>
          <p:cNvSpPr/>
          <p:nvPr/>
        </p:nvSpPr>
        <p:spPr>
          <a:xfrm>
            <a:off x="6096357" y="5999678"/>
            <a:ext cx="174188" cy="2177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>
                <a:solidFill>
                  <a:srgbClr val="272525"/>
                </a:solidFill>
                <a:latin typeface="Petrona Light" pitchFamily="34" charset="0"/>
                <a:ea typeface="Petrona Light" pitchFamily="34" charset="-122"/>
                <a:cs typeface="Petrona Light" pitchFamily="34" charset="-120"/>
              </a:rPr>
              <a:t>03</a:t>
            </a:r>
            <a:endParaRPr lang="en-US" sz="1350"/>
          </a:p>
        </p:txBody>
      </p:sp>
      <p:sp>
        <p:nvSpPr>
          <p:cNvPr id="15" name="Shape 12"/>
          <p:cNvSpPr/>
          <p:nvPr/>
        </p:nvSpPr>
        <p:spPr>
          <a:xfrm>
            <a:off x="6096357" y="6272808"/>
            <a:ext cx="3749516" cy="22860"/>
          </a:xfrm>
          <a:prstGeom prst="rect">
            <a:avLst/>
          </a:prstGeom>
          <a:solidFill>
            <a:srgbClr val="007EBD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6" name="Text 13"/>
          <p:cNvSpPr/>
          <p:nvPr/>
        </p:nvSpPr>
        <p:spPr>
          <a:xfrm>
            <a:off x="6096357" y="6405563"/>
            <a:ext cx="2998351" cy="2858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b="1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Basic Performance Analytics</a:t>
            </a:r>
            <a:endParaRPr lang="en-US" sz="1800"/>
          </a:p>
        </p:txBody>
      </p:sp>
      <p:sp>
        <p:nvSpPr>
          <p:cNvPr id="17" name="Text 14"/>
          <p:cNvSpPr/>
          <p:nvPr/>
        </p:nvSpPr>
        <p:spPr>
          <a:xfrm>
            <a:off x="6096357" y="6865620"/>
            <a:ext cx="3749516" cy="2788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60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Initial insights for tracking student </a:t>
            </a:r>
          </a:p>
          <a:p>
            <a:pPr marL="0" indent="0" algn="l">
              <a:lnSpc>
                <a:spcPts val="2150"/>
              </a:lnSpc>
              <a:buNone/>
            </a:pPr>
            <a:r>
              <a:rPr lang="en-US" sz="160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progress.</a:t>
            </a:r>
            <a:endParaRPr lang="en-US" sz="1600"/>
          </a:p>
        </p:txBody>
      </p:sp>
      <p:sp>
        <p:nvSpPr>
          <p:cNvPr id="18" name="Text 15"/>
          <p:cNvSpPr/>
          <p:nvPr/>
        </p:nvSpPr>
        <p:spPr>
          <a:xfrm>
            <a:off x="10278547" y="2339816"/>
            <a:ext cx="2488049" cy="2858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2000" b="1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Technical</a:t>
            </a:r>
            <a:r>
              <a:rPr lang="en-US" sz="1800" b="1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 Cornerstones</a:t>
            </a:r>
            <a:endParaRPr lang="en-US" sz="1800"/>
          </a:p>
        </p:txBody>
      </p:sp>
      <p:sp>
        <p:nvSpPr>
          <p:cNvPr id="19" name="Text 16"/>
          <p:cNvSpPr/>
          <p:nvPr/>
        </p:nvSpPr>
        <p:spPr>
          <a:xfrm>
            <a:off x="10278547" y="2799874"/>
            <a:ext cx="3749516" cy="5576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600" b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Secure Authentication:</a:t>
            </a:r>
            <a:r>
              <a:rPr lang="en-US" sz="160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Protecting user data.</a:t>
            </a:r>
            <a:endParaRPr lang="en-US" sz="1600"/>
          </a:p>
        </p:txBody>
      </p:sp>
      <p:sp>
        <p:nvSpPr>
          <p:cNvPr id="20" name="Text 17"/>
          <p:cNvSpPr/>
          <p:nvPr/>
        </p:nvSpPr>
        <p:spPr>
          <a:xfrm>
            <a:off x="10278547" y="3418523"/>
            <a:ext cx="3749516" cy="5576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600" b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Reliable File Storage:</a:t>
            </a:r>
            <a:r>
              <a:rPr lang="en-US" sz="160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Ensuring assignment integrity.</a:t>
            </a:r>
            <a:endParaRPr lang="en-US" sz="1600"/>
          </a:p>
        </p:txBody>
      </p:sp>
      <p:sp>
        <p:nvSpPr>
          <p:cNvPr id="21" name="Text 18"/>
          <p:cNvSpPr/>
          <p:nvPr/>
        </p:nvSpPr>
        <p:spPr>
          <a:xfrm>
            <a:off x="10278547" y="4037171"/>
            <a:ext cx="3749516" cy="5576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600" b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Role-Based Dashboards:</a:t>
            </a:r>
            <a:r>
              <a:rPr lang="en-US" sz="160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Tailored user experiences</a:t>
            </a:r>
            <a:r>
              <a:rPr lang="en-US" sz="135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350"/>
          </a:p>
        </p:txBody>
      </p:sp>
      <p:sp>
        <p:nvSpPr>
          <p:cNvPr id="22" name="Text 19"/>
          <p:cNvSpPr/>
          <p:nvPr/>
        </p:nvSpPr>
        <p:spPr>
          <a:xfrm>
            <a:off x="10278547" y="4769048"/>
            <a:ext cx="2287548" cy="2858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b="1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Key Challenges</a:t>
            </a:r>
            <a:endParaRPr lang="en-US" sz="1800"/>
          </a:p>
        </p:txBody>
      </p:sp>
      <p:sp>
        <p:nvSpPr>
          <p:cNvPr id="23" name="Text 20"/>
          <p:cNvSpPr/>
          <p:nvPr/>
        </p:nvSpPr>
        <p:spPr>
          <a:xfrm>
            <a:off x="10278547" y="5229106"/>
            <a:ext cx="3749516" cy="5576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600" b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Security:</a:t>
            </a:r>
            <a:r>
              <a:rPr lang="en-US" sz="160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Paramount for sensitive information.</a:t>
            </a:r>
            <a:endParaRPr lang="en-US" sz="1600"/>
          </a:p>
        </p:txBody>
      </p:sp>
      <p:sp>
        <p:nvSpPr>
          <p:cNvPr id="24" name="Text 21"/>
          <p:cNvSpPr/>
          <p:nvPr/>
        </p:nvSpPr>
        <p:spPr>
          <a:xfrm>
            <a:off x="10278546" y="5847755"/>
            <a:ext cx="4176007" cy="4818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600" b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Scalability:</a:t>
            </a:r>
            <a:r>
              <a:rPr lang="en-US" sz="160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Adapting to large user</a:t>
            </a:r>
          </a:p>
          <a:p>
            <a:pPr algn="l">
              <a:lnSpc>
                <a:spcPts val="2150"/>
              </a:lnSpc>
              <a:buSzPct val="100000"/>
            </a:pPr>
            <a:r>
              <a:rPr lang="en-US" sz="160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     bases</a:t>
            </a:r>
            <a:r>
              <a:rPr lang="en-US" sz="135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350"/>
          </a:p>
        </p:txBody>
      </p:sp>
      <p:sp>
        <p:nvSpPr>
          <p:cNvPr id="25" name="Text 22"/>
          <p:cNvSpPr/>
          <p:nvPr/>
        </p:nvSpPr>
        <p:spPr>
          <a:xfrm>
            <a:off x="10278547" y="6482001"/>
            <a:ext cx="3749516" cy="5576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600" b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Cloud Hosting Costs:</a:t>
            </a:r>
            <a:r>
              <a:rPr lang="en-US" sz="160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Optimizing resource usage.</a:t>
            </a:r>
            <a:endParaRPr lang="en-US" sz="16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C25CFF6-02E4-728B-FC5A-EACACBD22320}"/>
              </a:ext>
            </a:extLst>
          </p:cNvPr>
          <p:cNvSpPr/>
          <p:nvPr/>
        </p:nvSpPr>
        <p:spPr>
          <a:xfrm>
            <a:off x="350520" y="1789746"/>
            <a:ext cx="5481320" cy="423279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ransition advTm="3000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069925" y="724733"/>
            <a:ext cx="4540091" cy="4376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r>
              <a:rPr lang="en-US" sz="2750" b="1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Impact &amp; Broader Relevance</a:t>
            </a:r>
            <a:endParaRPr lang="en-US" sz="2750"/>
          </a:p>
        </p:txBody>
      </p:sp>
      <p:sp>
        <p:nvSpPr>
          <p:cNvPr id="4" name="Text 1"/>
          <p:cNvSpPr/>
          <p:nvPr/>
        </p:nvSpPr>
        <p:spPr>
          <a:xfrm>
            <a:off x="6069925" y="1349931"/>
            <a:ext cx="7976949" cy="533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Our solution provides tangible benefits across the educational spectrum, aligning with national digital education goals.</a:t>
            </a:r>
            <a:endParaRPr lang="en-US" sz="1300"/>
          </a:p>
        </p:txBody>
      </p:sp>
      <p:sp>
        <p:nvSpPr>
          <p:cNvPr id="6" name="Text 2"/>
          <p:cNvSpPr/>
          <p:nvPr/>
        </p:nvSpPr>
        <p:spPr>
          <a:xfrm>
            <a:off x="6069925" y="2779395"/>
            <a:ext cx="2203728" cy="2734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b="1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Empowering Students</a:t>
            </a:r>
            <a:endParaRPr lang="en-US" sz="1700"/>
          </a:p>
        </p:txBody>
      </p:sp>
      <p:sp>
        <p:nvSpPr>
          <p:cNvPr id="7" name="Text 3"/>
          <p:cNvSpPr/>
          <p:nvPr/>
        </p:nvSpPr>
        <p:spPr>
          <a:xfrm>
            <a:off x="6069925" y="3152894"/>
            <a:ext cx="7976949" cy="2667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Timely grades and structured feedback foster improved learning outcomes and greater engagement.</a:t>
            </a:r>
            <a:endParaRPr lang="en-US" sz="130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925" y="3752969"/>
            <a:ext cx="500182" cy="500182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6069925" y="4461510"/>
            <a:ext cx="3277314" cy="2734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b="1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Streamlining Teacher Workflows</a:t>
            </a:r>
            <a:endParaRPr lang="en-US" sz="1700"/>
          </a:p>
        </p:txBody>
      </p:sp>
      <p:sp>
        <p:nvSpPr>
          <p:cNvPr id="10" name="Text 5"/>
          <p:cNvSpPr/>
          <p:nvPr/>
        </p:nvSpPr>
        <p:spPr>
          <a:xfrm>
            <a:off x="6069925" y="4835009"/>
            <a:ext cx="7976949" cy="2667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Significant time savings and efficient evaluation processes, allowing more focus on teaching.</a:t>
            </a:r>
            <a:endParaRPr lang="en-US" sz="130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9925" y="5435084"/>
            <a:ext cx="500182" cy="500182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6069925" y="6143625"/>
            <a:ext cx="2249686" cy="2734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b="1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Enriching Institutions</a:t>
            </a:r>
            <a:endParaRPr lang="en-US" sz="1700"/>
          </a:p>
        </p:txBody>
      </p:sp>
      <p:sp>
        <p:nvSpPr>
          <p:cNvPr id="13" name="Text 7"/>
          <p:cNvSpPr/>
          <p:nvPr/>
        </p:nvSpPr>
        <p:spPr>
          <a:xfrm>
            <a:off x="6069925" y="6517124"/>
            <a:ext cx="7976949" cy="2667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Enhanced transparency and measurable academic insights for strategic decision-making.</a:t>
            </a:r>
            <a:endParaRPr lang="en-US" sz="1300"/>
          </a:p>
        </p:txBody>
      </p:sp>
      <p:sp>
        <p:nvSpPr>
          <p:cNvPr id="14" name="Text 8"/>
          <p:cNvSpPr/>
          <p:nvPr/>
        </p:nvSpPr>
        <p:spPr>
          <a:xfrm>
            <a:off x="6069925" y="6971348"/>
            <a:ext cx="7976949" cy="533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This project directly supports </a:t>
            </a:r>
            <a:r>
              <a:rPr lang="en-US" sz="1300">
                <a:solidFill>
                  <a:srgbClr val="403CC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India’s Digital Education initiatives</a:t>
            </a:r>
            <a:r>
              <a:rPr lang="en-US" sz="130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and the </a:t>
            </a:r>
            <a:r>
              <a:rPr lang="en-US" sz="1300">
                <a:solidFill>
                  <a:srgbClr val="403CC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NEP 2020</a:t>
            </a:r>
            <a:r>
              <a:rPr lang="en-US" sz="130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emphasis on tech-driven learning transformation.</a:t>
            </a:r>
            <a:endParaRPr lang="en-US" sz="13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1ADECCE-C9B8-4377-57C1-D9481EFD9272}"/>
              </a:ext>
            </a:extLst>
          </p:cNvPr>
          <p:cNvSpPr/>
          <p:nvPr/>
        </p:nvSpPr>
        <p:spPr>
          <a:xfrm>
            <a:off x="5949176" y="2043827"/>
            <a:ext cx="741680" cy="720924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430494-50B3-E560-831B-B56DBCD8A197}"/>
              </a:ext>
            </a:extLst>
          </p:cNvPr>
          <p:cNvSpPr/>
          <p:nvPr/>
        </p:nvSpPr>
        <p:spPr>
          <a:xfrm>
            <a:off x="284480" y="294640"/>
            <a:ext cx="14051280" cy="7640319"/>
          </a:xfrm>
          <a:prstGeom prst="rect">
            <a:avLst/>
          </a:prstGeom>
          <a:blipFill dpi="0"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25000"/>
                      </a14:imgEffect>
                      <a14:imgEffect>
                        <a14:colorTemperature colorTemp="5900"/>
                      </a14:imgEffect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ransition advTm="3000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985325" y="615911"/>
            <a:ext cx="4659749" cy="4351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400"/>
              </a:lnSpc>
              <a:buNone/>
            </a:pPr>
            <a:r>
              <a:rPr lang="en-US" sz="4400" b="1" u="sng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Our Distinct Innovation Edge</a:t>
            </a:r>
            <a:endParaRPr lang="en-US" sz="4400" u="sng"/>
          </a:p>
        </p:txBody>
      </p:sp>
      <p:sp>
        <p:nvSpPr>
          <p:cNvPr id="4" name="Text 1"/>
          <p:cNvSpPr/>
          <p:nvPr/>
        </p:nvSpPr>
        <p:spPr>
          <a:xfrm>
            <a:off x="6065342" y="1357212"/>
            <a:ext cx="7983617" cy="5303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200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While existing tools offer basic functionalities, our platform introduces critical innovations for a superior user experience.</a:t>
            </a:r>
            <a:endParaRPr lang="en-US" sz="2000"/>
          </a:p>
        </p:txBody>
      </p:sp>
      <p:sp>
        <p:nvSpPr>
          <p:cNvPr id="5" name="Text 2"/>
          <p:cNvSpPr/>
          <p:nvPr/>
        </p:nvSpPr>
        <p:spPr>
          <a:xfrm>
            <a:off x="6169106" y="2114661"/>
            <a:ext cx="2868811" cy="2720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b="1" u="sng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Limitations of Existing Tools</a:t>
            </a:r>
            <a:endParaRPr lang="en-US" u="sng"/>
          </a:p>
        </p:txBody>
      </p:sp>
      <p:sp>
        <p:nvSpPr>
          <p:cNvPr id="6" name="Text 3"/>
          <p:cNvSpPr/>
          <p:nvPr/>
        </p:nvSpPr>
        <p:spPr>
          <a:xfrm>
            <a:off x="6066592" y="2548771"/>
            <a:ext cx="3789640" cy="5303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050"/>
              </a:lnSpc>
              <a:buSzPct val="100000"/>
              <a:buChar char="•"/>
            </a:pPr>
            <a:r>
              <a:rPr lang="en-US" sz="1600" b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Generic Features:</a:t>
            </a:r>
            <a:r>
              <a:rPr lang="en-US" sz="160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Not tailored for specific needs.</a:t>
            </a:r>
            <a:endParaRPr lang="en-US" sz="1600"/>
          </a:p>
        </p:txBody>
      </p:sp>
      <p:sp>
        <p:nvSpPr>
          <p:cNvPr id="7" name="Text 4"/>
          <p:cNvSpPr/>
          <p:nvPr/>
        </p:nvSpPr>
        <p:spPr>
          <a:xfrm>
            <a:off x="6066592" y="3322934"/>
            <a:ext cx="3789640" cy="5303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050"/>
              </a:lnSpc>
              <a:buSzPct val="100000"/>
              <a:buChar char="•"/>
            </a:pPr>
            <a:r>
              <a:rPr lang="en-US" sz="1600" b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Minimal Analytics:</a:t>
            </a:r>
            <a:r>
              <a:rPr lang="en-US" sz="160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Lacking deep performance insights</a:t>
            </a:r>
            <a:r>
              <a:rPr lang="en-US" sz="130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300"/>
          </a:p>
        </p:txBody>
      </p:sp>
      <p:sp>
        <p:nvSpPr>
          <p:cNvPr id="8" name="Text 5"/>
          <p:cNvSpPr/>
          <p:nvPr/>
        </p:nvSpPr>
        <p:spPr>
          <a:xfrm>
            <a:off x="6065342" y="4048482"/>
            <a:ext cx="3789640" cy="5303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050"/>
              </a:lnSpc>
              <a:buSzPct val="100000"/>
              <a:buChar char="•"/>
            </a:pPr>
            <a:r>
              <a:rPr lang="en-US" sz="1600" b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Poor Mobile Usability:</a:t>
            </a:r>
            <a:r>
              <a:rPr lang="en-US" sz="160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Hindering access on the go.</a:t>
            </a:r>
            <a:endParaRPr lang="en-US" sz="1600"/>
          </a:p>
        </p:txBody>
      </p:sp>
      <p:sp>
        <p:nvSpPr>
          <p:cNvPr id="9" name="Text 6"/>
          <p:cNvSpPr/>
          <p:nvPr/>
        </p:nvSpPr>
        <p:spPr>
          <a:xfrm>
            <a:off x="6065342" y="4774347"/>
            <a:ext cx="3789640" cy="5303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050"/>
              </a:lnSpc>
              <a:buSzPct val="100000"/>
              <a:buChar char="•"/>
            </a:pPr>
            <a:r>
              <a:rPr lang="en-US" sz="1600" b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Limited Customization:</a:t>
            </a:r>
            <a:r>
              <a:rPr lang="en-US" sz="160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One-size-fits-all approach</a:t>
            </a:r>
            <a:r>
              <a:rPr lang="en-US" sz="130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300"/>
          </a:p>
        </p:txBody>
      </p:sp>
      <p:sp>
        <p:nvSpPr>
          <p:cNvPr id="10" name="Text 7"/>
          <p:cNvSpPr/>
          <p:nvPr/>
        </p:nvSpPr>
        <p:spPr>
          <a:xfrm>
            <a:off x="6160377" y="5453360"/>
            <a:ext cx="3789640" cy="2651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0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(e.g., Google Classroom, Moodle, </a:t>
            </a:r>
          </a:p>
          <a:p>
            <a:pPr marL="0" indent="0" algn="l">
              <a:lnSpc>
                <a:spcPts val="2050"/>
              </a:lnSpc>
              <a:buNone/>
            </a:pPr>
            <a:r>
              <a:rPr lang="en-US" sz="160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Blackboard)</a:t>
            </a:r>
            <a:endParaRPr lang="en-US" sz="1600"/>
          </a:p>
        </p:txBody>
      </p:sp>
      <p:sp>
        <p:nvSpPr>
          <p:cNvPr id="11" name="Text 8"/>
          <p:cNvSpPr/>
          <p:nvPr/>
        </p:nvSpPr>
        <p:spPr>
          <a:xfrm>
            <a:off x="10268188" y="2110978"/>
            <a:ext cx="3286839" cy="2720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b="1" u="sng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Our Game-Changing Innovations</a:t>
            </a:r>
            <a:endParaRPr lang="en-US" u="sng"/>
          </a:p>
        </p:txBody>
      </p:sp>
      <p:pic>
        <p:nvPicPr>
          <p:cNvPr id="12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0339" y="2543473"/>
            <a:ext cx="248602" cy="310753"/>
          </a:xfrm>
          <a:prstGeom prst="rect">
            <a:avLst/>
          </a:prstGeom>
        </p:spPr>
      </p:pic>
      <p:sp>
        <p:nvSpPr>
          <p:cNvPr id="13" name="Text 9"/>
          <p:cNvSpPr/>
          <p:nvPr/>
        </p:nvSpPr>
        <p:spPr>
          <a:xfrm>
            <a:off x="10806946" y="2569488"/>
            <a:ext cx="2335887" cy="2720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b="1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Question-Wise Grading</a:t>
            </a:r>
            <a:endParaRPr lang="en-US"/>
          </a:p>
        </p:txBody>
      </p:sp>
      <p:sp>
        <p:nvSpPr>
          <p:cNvPr id="14" name="Text 10"/>
          <p:cNvSpPr/>
          <p:nvPr/>
        </p:nvSpPr>
        <p:spPr>
          <a:xfrm>
            <a:off x="10806946" y="3007281"/>
            <a:ext cx="3250883" cy="5303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0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Enabling granular and detailed evaluation for precise feedback.</a:t>
            </a:r>
            <a:endParaRPr lang="en-US" sz="1600"/>
          </a:p>
        </p:txBody>
      </p:sp>
      <p:pic>
        <p:nvPicPr>
          <p:cNvPr id="15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0339" y="3843040"/>
            <a:ext cx="248602" cy="310753"/>
          </a:xfrm>
          <a:prstGeom prst="rect">
            <a:avLst/>
          </a:prstGeom>
        </p:spPr>
      </p:pic>
      <p:sp>
        <p:nvSpPr>
          <p:cNvPr id="16" name="Text 11"/>
          <p:cNvSpPr/>
          <p:nvPr/>
        </p:nvSpPr>
        <p:spPr>
          <a:xfrm>
            <a:off x="10806946" y="3869055"/>
            <a:ext cx="2872502" cy="2720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b="1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Advanced Progress Analytics</a:t>
            </a:r>
            <a:endParaRPr lang="en-US"/>
          </a:p>
        </p:txBody>
      </p:sp>
      <p:sp>
        <p:nvSpPr>
          <p:cNvPr id="17" name="Text 12"/>
          <p:cNvSpPr/>
          <p:nvPr/>
        </p:nvSpPr>
        <p:spPr>
          <a:xfrm>
            <a:off x="10806946" y="4306848"/>
            <a:ext cx="3250883" cy="5303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0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Comprehensive reports and insights for students and teachers</a:t>
            </a:r>
            <a:r>
              <a:rPr lang="en-US" sz="130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300"/>
          </a:p>
        </p:txBody>
      </p:sp>
      <p:pic>
        <p:nvPicPr>
          <p:cNvPr id="18" name="Image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0339" y="5142607"/>
            <a:ext cx="248602" cy="310753"/>
          </a:xfrm>
          <a:prstGeom prst="rect">
            <a:avLst/>
          </a:prstGeom>
        </p:spPr>
      </p:pic>
      <p:sp>
        <p:nvSpPr>
          <p:cNvPr id="19" name="Text 13"/>
          <p:cNvSpPr/>
          <p:nvPr/>
        </p:nvSpPr>
        <p:spPr>
          <a:xfrm>
            <a:off x="10806946" y="5168622"/>
            <a:ext cx="3155513" cy="2720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b="1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Mobile-First</a:t>
            </a:r>
            <a:r>
              <a:rPr lang="en-US" sz="1700" b="1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 Responsive Design</a:t>
            </a:r>
            <a:endParaRPr lang="en-US" sz="1700"/>
          </a:p>
        </p:txBody>
      </p:sp>
      <p:sp>
        <p:nvSpPr>
          <p:cNvPr id="20" name="Text 14"/>
          <p:cNvSpPr/>
          <p:nvPr/>
        </p:nvSpPr>
        <p:spPr>
          <a:xfrm>
            <a:off x="10806946" y="5606415"/>
            <a:ext cx="3250883" cy="5303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0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Optimized for seamless access on any device.</a:t>
            </a:r>
            <a:endParaRPr lang="en-US" sz="1600"/>
          </a:p>
        </p:txBody>
      </p:sp>
      <p:pic>
        <p:nvPicPr>
          <p:cNvPr id="21" name="Image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0339" y="6442174"/>
            <a:ext cx="248602" cy="310753"/>
          </a:xfrm>
          <a:prstGeom prst="rect">
            <a:avLst/>
          </a:prstGeom>
        </p:spPr>
      </p:pic>
      <p:sp>
        <p:nvSpPr>
          <p:cNvPr id="22" name="Text 15"/>
          <p:cNvSpPr/>
          <p:nvPr/>
        </p:nvSpPr>
        <p:spPr>
          <a:xfrm>
            <a:off x="10806946" y="6468189"/>
            <a:ext cx="2553772" cy="2720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700" b="1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Secure Role-Based Access</a:t>
            </a:r>
            <a:endParaRPr lang="en-US" sz="1700"/>
          </a:p>
        </p:txBody>
      </p:sp>
      <p:sp>
        <p:nvSpPr>
          <p:cNvPr id="23" name="Text 16"/>
          <p:cNvSpPr/>
          <p:nvPr/>
        </p:nvSpPr>
        <p:spPr>
          <a:xfrm>
            <a:off x="10806946" y="6905982"/>
            <a:ext cx="3250883" cy="5303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0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Tailored permissions for teachers, students, and administrators</a:t>
            </a:r>
            <a:r>
              <a:rPr lang="en-US" sz="130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3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DB7F96-B491-3A19-D79E-1E360E506C60}"/>
              </a:ext>
            </a:extLst>
          </p:cNvPr>
          <p:cNvSpPr/>
          <p:nvPr/>
        </p:nvSpPr>
        <p:spPr>
          <a:xfrm>
            <a:off x="431205" y="1683752"/>
            <a:ext cx="5161280" cy="5259764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ransition advTm="3000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227611" y="544234"/>
            <a:ext cx="5933599" cy="4501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00"/>
              </a:lnSpc>
              <a:buNone/>
            </a:pPr>
            <a:r>
              <a:rPr lang="en-US" sz="4000" b="1" u="sng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Our Proposed Solution Architecture</a:t>
            </a:r>
            <a:endParaRPr lang="en-US" sz="4000" u="sng"/>
          </a:p>
        </p:txBody>
      </p:sp>
      <p:sp>
        <p:nvSpPr>
          <p:cNvPr id="4" name="Text 1"/>
          <p:cNvSpPr/>
          <p:nvPr/>
        </p:nvSpPr>
        <p:spPr>
          <a:xfrm>
            <a:off x="6086594" y="1371600"/>
            <a:ext cx="7943612" cy="2743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structured, transparent, and scalable ecosystem designed for modern </a:t>
            </a:r>
            <a:br>
              <a:rPr lang="en-US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</a:br>
            <a:r>
              <a:rPr lang="en-US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educational demands.</a:t>
            </a:r>
            <a:endParaRPr lang="en-US"/>
          </a:p>
        </p:txBody>
      </p:sp>
      <p:sp>
        <p:nvSpPr>
          <p:cNvPr id="5" name="Shape 2"/>
          <p:cNvSpPr/>
          <p:nvPr/>
        </p:nvSpPr>
        <p:spPr>
          <a:xfrm>
            <a:off x="6086594" y="2095976"/>
            <a:ext cx="3886081" cy="2284571"/>
          </a:xfrm>
          <a:prstGeom prst="roundRect">
            <a:avLst>
              <a:gd name="adj" fmla="val 4803"/>
            </a:avLst>
          </a:prstGeom>
          <a:solidFill>
            <a:srgbClr val="FFFFFF">
              <a:alpha val="9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Shape 3"/>
          <p:cNvSpPr/>
          <p:nvPr/>
        </p:nvSpPr>
        <p:spPr>
          <a:xfrm>
            <a:off x="6086594" y="2073116"/>
            <a:ext cx="3886081" cy="91440"/>
          </a:xfrm>
          <a:prstGeom prst="roundRect">
            <a:avLst>
              <a:gd name="adj" fmla="val 78777"/>
            </a:avLst>
          </a:prstGeom>
          <a:solidFill>
            <a:srgbClr val="E7E0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Shape 4"/>
          <p:cNvSpPr/>
          <p:nvPr/>
        </p:nvSpPr>
        <p:spPr>
          <a:xfrm>
            <a:off x="7772340" y="1838801"/>
            <a:ext cx="514469" cy="514469"/>
          </a:xfrm>
          <a:prstGeom prst="roundRect">
            <a:avLst>
              <a:gd name="adj" fmla="val 177737"/>
            </a:avLst>
          </a:prstGeom>
          <a:solidFill>
            <a:srgbClr val="E7E0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Text 5"/>
          <p:cNvSpPr/>
          <p:nvPr/>
        </p:nvSpPr>
        <p:spPr>
          <a:xfrm>
            <a:off x="7926645" y="1967389"/>
            <a:ext cx="20574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b="1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1</a:t>
            </a:r>
            <a:endParaRPr lang="en-US" sz="1600"/>
          </a:p>
        </p:txBody>
      </p:sp>
      <p:sp>
        <p:nvSpPr>
          <p:cNvPr id="9" name="Text 6"/>
          <p:cNvSpPr/>
          <p:nvPr/>
        </p:nvSpPr>
        <p:spPr>
          <a:xfrm>
            <a:off x="6280904" y="2524720"/>
            <a:ext cx="2250996" cy="2813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b="1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Student Dashboard</a:t>
            </a:r>
            <a:endParaRPr lang="en-US" sz="1750"/>
          </a:p>
        </p:txBody>
      </p:sp>
      <p:sp>
        <p:nvSpPr>
          <p:cNvPr id="10" name="Text 7"/>
          <p:cNvSpPr/>
          <p:nvPr/>
        </p:nvSpPr>
        <p:spPr>
          <a:xfrm>
            <a:off x="6280904" y="2908935"/>
            <a:ext cx="3497461" cy="2743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35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Easy assignment uploads</a:t>
            </a:r>
            <a:endParaRPr lang="en-US" sz="1350"/>
          </a:p>
        </p:txBody>
      </p:sp>
      <p:sp>
        <p:nvSpPr>
          <p:cNvPr id="11" name="Text 8"/>
          <p:cNvSpPr/>
          <p:nvPr/>
        </p:nvSpPr>
        <p:spPr>
          <a:xfrm>
            <a:off x="6280904" y="3243263"/>
            <a:ext cx="3497461" cy="2743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35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Real-time submission tracking</a:t>
            </a:r>
            <a:endParaRPr lang="en-US" sz="1350"/>
          </a:p>
        </p:txBody>
      </p:sp>
      <p:sp>
        <p:nvSpPr>
          <p:cNvPr id="12" name="Text 9"/>
          <p:cNvSpPr/>
          <p:nvPr/>
        </p:nvSpPr>
        <p:spPr>
          <a:xfrm>
            <a:off x="6280904" y="3577590"/>
            <a:ext cx="3497461" cy="2743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35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Access to grades &amp; teacher feedback</a:t>
            </a:r>
            <a:endParaRPr lang="en-US" sz="1350"/>
          </a:p>
        </p:txBody>
      </p:sp>
      <p:sp>
        <p:nvSpPr>
          <p:cNvPr id="13" name="Shape 10"/>
          <p:cNvSpPr/>
          <p:nvPr/>
        </p:nvSpPr>
        <p:spPr>
          <a:xfrm>
            <a:off x="10144125" y="2095976"/>
            <a:ext cx="3886081" cy="2284571"/>
          </a:xfrm>
          <a:prstGeom prst="roundRect">
            <a:avLst>
              <a:gd name="adj" fmla="val 4803"/>
            </a:avLst>
          </a:prstGeom>
          <a:solidFill>
            <a:srgbClr val="FFFFFF">
              <a:alpha val="9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4" name="Shape 11"/>
          <p:cNvSpPr/>
          <p:nvPr/>
        </p:nvSpPr>
        <p:spPr>
          <a:xfrm>
            <a:off x="10144125" y="2073116"/>
            <a:ext cx="3886081" cy="91440"/>
          </a:xfrm>
          <a:prstGeom prst="roundRect">
            <a:avLst>
              <a:gd name="adj" fmla="val 78777"/>
            </a:avLst>
          </a:prstGeom>
          <a:solidFill>
            <a:srgbClr val="E7E0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5" name="Shape 12"/>
          <p:cNvSpPr/>
          <p:nvPr/>
        </p:nvSpPr>
        <p:spPr>
          <a:xfrm>
            <a:off x="11829871" y="1838801"/>
            <a:ext cx="514469" cy="514469"/>
          </a:xfrm>
          <a:prstGeom prst="roundRect">
            <a:avLst>
              <a:gd name="adj" fmla="val 177737"/>
            </a:avLst>
          </a:prstGeom>
          <a:solidFill>
            <a:srgbClr val="E7E0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6" name="Text 13"/>
          <p:cNvSpPr/>
          <p:nvPr/>
        </p:nvSpPr>
        <p:spPr>
          <a:xfrm>
            <a:off x="11984176" y="1967389"/>
            <a:ext cx="20574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b="1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2</a:t>
            </a:r>
            <a:endParaRPr lang="en-US" sz="1600"/>
          </a:p>
        </p:txBody>
      </p:sp>
      <p:sp>
        <p:nvSpPr>
          <p:cNvPr id="17" name="Text 14"/>
          <p:cNvSpPr/>
          <p:nvPr/>
        </p:nvSpPr>
        <p:spPr>
          <a:xfrm>
            <a:off x="10338435" y="2524720"/>
            <a:ext cx="2250996" cy="2813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b="1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Teacher Dashboard</a:t>
            </a:r>
            <a:endParaRPr lang="en-US" sz="1750"/>
          </a:p>
        </p:txBody>
      </p:sp>
      <p:sp>
        <p:nvSpPr>
          <p:cNvPr id="18" name="Text 15"/>
          <p:cNvSpPr/>
          <p:nvPr/>
        </p:nvSpPr>
        <p:spPr>
          <a:xfrm>
            <a:off x="10338435" y="2908935"/>
            <a:ext cx="3497461" cy="2743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35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Efficient question-wise grading</a:t>
            </a:r>
            <a:endParaRPr lang="en-US" sz="1350"/>
          </a:p>
        </p:txBody>
      </p:sp>
      <p:sp>
        <p:nvSpPr>
          <p:cNvPr id="19" name="Text 16"/>
          <p:cNvSpPr/>
          <p:nvPr/>
        </p:nvSpPr>
        <p:spPr>
          <a:xfrm>
            <a:off x="10338435" y="3243263"/>
            <a:ext cx="3497461" cy="2743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35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Streamlined assignment management</a:t>
            </a:r>
            <a:endParaRPr lang="en-US" sz="1350"/>
          </a:p>
        </p:txBody>
      </p:sp>
      <p:sp>
        <p:nvSpPr>
          <p:cNvPr id="20" name="Text 17"/>
          <p:cNvSpPr/>
          <p:nvPr/>
        </p:nvSpPr>
        <p:spPr>
          <a:xfrm>
            <a:off x="10338435" y="3577590"/>
            <a:ext cx="3497461" cy="2743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35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Automated report generation</a:t>
            </a:r>
            <a:endParaRPr lang="en-US" sz="1350"/>
          </a:p>
        </p:txBody>
      </p:sp>
      <p:sp>
        <p:nvSpPr>
          <p:cNvPr id="21" name="Text 18"/>
          <p:cNvSpPr/>
          <p:nvPr/>
        </p:nvSpPr>
        <p:spPr>
          <a:xfrm>
            <a:off x="10338435" y="3911918"/>
            <a:ext cx="3497461" cy="2743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35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Class performance analytics</a:t>
            </a:r>
            <a:endParaRPr lang="en-US" sz="1350"/>
          </a:p>
        </p:txBody>
      </p:sp>
      <p:sp>
        <p:nvSpPr>
          <p:cNvPr id="22" name="Shape 19"/>
          <p:cNvSpPr/>
          <p:nvPr/>
        </p:nvSpPr>
        <p:spPr>
          <a:xfrm>
            <a:off x="6086594" y="4809173"/>
            <a:ext cx="7943612" cy="1950244"/>
          </a:xfrm>
          <a:prstGeom prst="roundRect">
            <a:avLst>
              <a:gd name="adj" fmla="val 5626"/>
            </a:avLst>
          </a:prstGeom>
          <a:solidFill>
            <a:srgbClr val="FFFFFF">
              <a:alpha val="9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3" name="Shape 20"/>
          <p:cNvSpPr/>
          <p:nvPr/>
        </p:nvSpPr>
        <p:spPr>
          <a:xfrm>
            <a:off x="6086594" y="4786313"/>
            <a:ext cx="7943612" cy="91440"/>
          </a:xfrm>
          <a:prstGeom prst="roundRect">
            <a:avLst>
              <a:gd name="adj" fmla="val 78777"/>
            </a:avLst>
          </a:prstGeom>
          <a:solidFill>
            <a:srgbClr val="E7E0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4" name="Shape 21"/>
          <p:cNvSpPr/>
          <p:nvPr/>
        </p:nvSpPr>
        <p:spPr>
          <a:xfrm>
            <a:off x="9801165" y="4551998"/>
            <a:ext cx="514469" cy="514469"/>
          </a:xfrm>
          <a:prstGeom prst="roundRect">
            <a:avLst>
              <a:gd name="adj" fmla="val 177737"/>
            </a:avLst>
          </a:prstGeom>
          <a:solidFill>
            <a:srgbClr val="E7E0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5" name="Text 22"/>
          <p:cNvSpPr/>
          <p:nvPr/>
        </p:nvSpPr>
        <p:spPr>
          <a:xfrm>
            <a:off x="9955470" y="4680585"/>
            <a:ext cx="20574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b="1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3</a:t>
            </a:r>
            <a:endParaRPr lang="en-US" sz="1600"/>
          </a:p>
        </p:txBody>
      </p:sp>
      <p:sp>
        <p:nvSpPr>
          <p:cNvPr id="26" name="Text 23"/>
          <p:cNvSpPr/>
          <p:nvPr/>
        </p:nvSpPr>
        <p:spPr>
          <a:xfrm>
            <a:off x="6280904" y="5237917"/>
            <a:ext cx="2250996" cy="2813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b="1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Core System Features</a:t>
            </a:r>
            <a:endParaRPr lang="en-US" sz="1750"/>
          </a:p>
        </p:txBody>
      </p:sp>
      <p:sp>
        <p:nvSpPr>
          <p:cNvPr id="27" name="Text 24"/>
          <p:cNvSpPr/>
          <p:nvPr/>
        </p:nvSpPr>
        <p:spPr>
          <a:xfrm>
            <a:off x="6280904" y="5622131"/>
            <a:ext cx="7554992" cy="2743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35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Robust secure authentication</a:t>
            </a:r>
            <a:endParaRPr lang="en-US" sz="1350"/>
          </a:p>
        </p:txBody>
      </p:sp>
      <p:sp>
        <p:nvSpPr>
          <p:cNvPr id="28" name="Text 25"/>
          <p:cNvSpPr/>
          <p:nvPr/>
        </p:nvSpPr>
        <p:spPr>
          <a:xfrm>
            <a:off x="6280904" y="5956459"/>
            <a:ext cx="7554992" cy="2743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35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Scalable cloud storage infrastructure</a:t>
            </a:r>
            <a:endParaRPr lang="en-US" sz="1350"/>
          </a:p>
        </p:txBody>
      </p:sp>
      <p:sp>
        <p:nvSpPr>
          <p:cNvPr id="29" name="Text 26"/>
          <p:cNvSpPr/>
          <p:nvPr/>
        </p:nvSpPr>
        <p:spPr>
          <a:xfrm>
            <a:off x="6280904" y="6290786"/>
            <a:ext cx="7554992" cy="2743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35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Cross-platform mobile compatibility</a:t>
            </a:r>
            <a:endParaRPr lang="en-US" sz="1350"/>
          </a:p>
        </p:txBody>
      </p:sp>
      <p:sp>
        <p:nvSpPr>
          <p:cNvPr id="30" name="Text 27"/>
          <p:cNvSpPr/>
          <p:nvPr/>
        </p:nvSpPr>
        <p:spPr>
          <a:xfrm>
            <a:off x="6086594" y="6952298"/>
            <a:ext cx="7943612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600">
                <a:solidFill>
                  <a:srgbClr val="403CC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Outcome:</a:t>
            </a:r>
            <a:r>
              <a:rPr lang="en-US" sz="160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 transparent and efficient assignment management ecosystem that reduces administrative burden and enhances the learning experience.</a:t>
            </a:r>
            <a:endParaRPr lang="en-US" sz="16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3121F76-21A3-42E5-7303-E6085261663F}"/>
              </a:ext>
            </a:extLst>
          </p:cNvPr>
          <p:cNvSpPr/>
          <p:nvPr/>
        </p:nvSpPr>
        <p:spPr>
          <a:xfrm>
            <a:off x="379109" y="1388231"/>
            <a:ext cx="5458530" cy="2011461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7B8F4EB-AB8F-064F-9A37-28406FE20A48}"/>
              </a:ext>
            </a:extLst>
          </p:cNvPr>
          <p:cNvSpPr/>
          <p:nvPr/>
        </p:nvSpPr>
        <p:spPr>
          <a:xfrm>
            <a:off x="379109" y="3557623"/>
            <a:ext cx="5458530" cy="2172359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358B8DC-FA9F-9EA8-7717-987AD4B55062}"/>
              </a:ext>
            </a:extLst>
          </p:cNvPr>
          <p:cNvSpPr/>
          <p:nvPr/>
        </p:nvSpPr>
        <p:spPr>
          <a:xfrm>
            <a:off x="379109" y="5835234"/>
            <a:ext cx="5513175" cy="2011461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ransition advTm="3000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065216" y="368677"/>
            <a:ext cx="4499967" cy="4429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450"/>
              </a:lnSpc>
              <a:buNone/>
            </a:pPr>
            <a:r>
              <a:rPr lang="en-US" sz="4000" b="1" u="sng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Future Vision &amp; Conclusion</a:t>
            </a:r>
            <a:endParaRPr lang="en-US" sz="4000" u="sng"/>
          </a:p>
        </p:txBody>
      </p:sp>
      <p:sp>
        <p:nvSpPr>
          <p:cNvPr id="4" name="Text 1"/>
          <p:cNvSpPr/>
          <p:nvPr/>
        </p:nvSpPr>
        <p:spPr>
          <a:xfrm>
            <a:off x="4899660" y="1099185"/>
            <a:ext cx="9140309" cy="5398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240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Our Smart Assignment Management System is poised for significant expansion, ready to adapt to diverse educational needs.</a:t>
            </a:r>
            <a:endParaRPr lang="en-US" sz="240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831" y="1828800"/>
            <a:ext cx="506135" cy="114300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751677" y="1997512"/>
            <a:ext cx="2478167" cy="2768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b="1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Multi-Language Support</a:t>
            </a:r>
            <a:endParaRPr lang="en-US" sz="1700"/>
          </a:p>
        </p:txBody>
      </p:sp>
      <p:sp>
        <p:nvSpPr>
          <p:cNvPr id="7" name="Text 3"/>
          <p:cNvSpPr/>
          <p:nvPr/>
        </p:nvSpPr>
        <p:spPr>
          <a:xfrm>
            <a:off x="6751677" y="2375535"/>
            <a:ext cx="7288292" cy="2699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Expanding accessibility for diverse user bases.</a:t>
            </a:r>
            <a:endParaRPr lang="en-US" sz="130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839" y="3009781"/>
            <a:ext cx="506135" cy="114300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7004685" y="3178493"/>
            <a:ext cx="2623542" cy="2768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b="1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Offline-First Submissions</a:t>
            </a:r>
            <a:endParaRPr lang="en-US" sz="1700"/>
          </a:p>
        </p:txBody>
      </p:sp>
      <p:sp>
        <p:nvSpPr>
          <p:cNvPr id="10" name="Text 5"/>
          <p:cNvSpPr/>
          <p:nvPr/>
        </p:nvSpPr>
        <p:spPr>
          <a:xfrm>
            <a:off x="7004685" y="3556516"/>
            <a:ext cx="7035284" cy="2699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Ensuring functionality in low-connectivity regions.</a:t>
            </a:r>
            <a:endParaRPr lang="en-US" sz="130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966" y="4190762"/>
            <a:ext cx="506135" cy="1143000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257812" y="4359473"/>
            <a:ext cx="2214324" cy="2768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b="1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ERP/LMS Integration</a:t>
            </a:r>
            <a:endParaRPr lang="en-US" sz="1700"/>
          </a:p>
        </p:txBody>
      </p:sp>
      <p:sp>
        <p:nvSpPr>
          <p:cNvPr id="13" name="Text 7"/>
          <p:cNvSpPr/>
          <p:nvPr/>
        </p:nvSpPr>
        <p:spPr>
          <a:xfrm>
            <a:off x="7257812" y="4737497"/>
            <a:ext cx="6782157" cy="2699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Seamless compatibility with existing institutional systems.</a:t>
            </a:r>
            <a:endParaRPr lang="en-US" sz="130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973" y="5371743"/>
            <a:ext cx="506135" cy="1143000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7510820" y="5540454"/>
            <a:ext cx="2303978" cy="2768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b="1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Nationwide Scalability</a:t>
            </a:r>
            <a:endParaRPr lang="en-US" sz="1700"/>
          </a:p>
        </p:txBody>
      </p:sp>
      <p:sp>
        <p:nvSpPr>
          <p:cNvPr id="16" name="Text 9"/>
          <p:cNvSpPr/>
          <p:nvPr/>
        </p:nvSpPr>
        <p:spPr>
          <a:xfrm>
            <a:off x="7510820" y="5918478"/>
            <a:ext cx="6529149" cy="2699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Extending reach to schools, colleges, and universities across India.</a:t>
            </a:r>
            <a:endParaRPr lang="en-US" sz="1300"/>
          </a:p>
        </p:txBody>
      </p:sp>
      <p:sp>
        <p:nvSpPr>
          <p:cNvPr id="17" name="Text 10"/>
          <p:cNvSpPr/>
          <p:nvPr/>
        </p:nvSpPr>
        <p:spPr>
          <a:xfrm>
            <a:off x="5773162" y="6694587"/>
            <a:ext cx="7710130" cy="8097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Smart Assignment Management System is designed to reduce teacher workload, enhance transparency, and empower students with clear academic progress tracking. It’s a practical, efficient, and scalable solution for modern education. </a:t>
            </a:r>
            <a:r>
              <a:rPr lang="en-US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🚀</a:t>
            </a:r>
            <a:endParaRPr lang="en-US"/>
          </a:p>
        </p:txBody>
      </p:sp>
      <p:sp>
        <p:nvSpPr>
          <p:cNvPr id="18" name="Shape 11"/>
          <p:cNvSpPr/>
          <p:nvPr/>
        </p:nvSpPr>
        <p:spPr>
          <a:xfrm>
            <a:off x="5446946" y="6573797"/>
            <a:ext cx="22860" cy="1189315"/>
          </a:xfrm>
          <a:prstGeom prst="rect">
            <a:avLst/>
          </a:prstGeom>
          <a:solidFill>
            <a:srgbClr val="007EBD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3A066A-0CED-1DC5-7533-D65B8A303909}"/>
              </a:ext>
            </a:extLst>
          </p:cNvPr>
          <p:cNvSpPr/>
          <p:nvPr/>
        </p:nvSpPr>
        <p:spPr>
          <a:xfrm>
            <a:off x="1711571" y="1099185"/>
            <a:ext cx="2614247" cy="6623538"/>
          </a:xfrm>
          <a:prstGeom prst="rect">
            <a:avLst/>
          </a:prstGeom>
          <a:blipFill dpi="0"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7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ransition advTm="3000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20C8E77A-8B60-B767-1506-E76C4ACD8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13" y="2341467"/>
            <a:ext cx="10033364" cy="54543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84AA2D-189D-7758-9690-DCEDDAC75497}"/>
              </a:ext>
            </a:extLst>
          </p:cNvPr>
          <p:cNvSpPr txBox="1"/>
          <p:nvPr/>
        </p:nvSpPr>
        <p:spPr>
          <a:xfrm>
            <a:off x="10632831" y="5487522"/>
            <a:ext cx="45137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Team Member</a:t>
            </a:r>
            <a:r>
              <a:rPr lang="en-US"/>
              <a:t>: Ansh Agarwal</a:t>
            </a:r>
          </a:p>
          <a:p>
            <a:r>
              <a:rPr lang="en-US" b="1"/>
              <a:t>Registration No</a:t>
            </a:r>
            <a:r>
              <a:rPr lang="en-US"/>
              <a:t>.- 2502052364</a:t>
            </a:r>
            <a:endParaRPr lang="en-US" b="1"/>
          </a:p>
          <a:p>
            <a:endParaRPr lang="en-US" b="1"/>
          </a:p>
          <a:p>
            <a:r>
              <a:rPr lang="en-US" b="1"/>
              <a:t>Team  Member</a:t>
            </a:r>
            <a:r>
              <a:rPr lang="en-US"/>
              <a:t>: Suryansh Yadav</a:t>
            </a:r>
          </a:p>
          <a:p>
            <a:r>
              <a:rPr lang="en-US" b="1"/>
              <a:t>Registration N0:</a:t>
            </a:r>
            <a:r>
              <a:rPr lang="en-US"/>
              <a:t>: 2502052397</a:t>
            </a:r>
          </a:p>
          <a:p>
            <a:endParaRPr lang="en-US"/>
          </a:p>
          <a:p>
            <a:r>
              <a:rPr lang="en-US" b="1"/>
              <a:t>Team Member: </a:t>
            </a:r>
            <a:r>
              <a:rPr lang="en-US"/>
              <a:t>Parth Mathur</a:t>
            </a:r>
          </a:p>
          <a:p>
            <a:r>
              <a:rPr lang="en-US" b="1"/>
              <a:t>Registration No</a:t>
            </a:r>
            <a:r>
              <a:rPr lang="en-US"/>
              <a:t>: 2502052209</a:t>
            </a:r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72F7D1-2A5F-3701-D1B8-847E867E4CA8}"/>
              </a:ext>
            </a:extLst>
          </p:cNvPr>
          <p:cNvSpPr txBox="1"/>
          <p:nvPr/>
        </p:nvSpPr>
        <p:spPr>
          <a:xfrm>
            <a:off x="1125415" y="597877"/>
            <a:ext cx="110900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u="sng">
                <a:solidFill>
                  <a:srgbClr val="FF0000"/>
                </a:solidFill>
                <a:latin typeface="Arial Black" panose="020B0A04020102020204" pitchFamily="34" charset="0"/>
              </a:rPr>
              <a:t>THANK YOU</a:t>
            </a:r>
            <a:endParaRPr lang="en-IN" sz="9600" b="1" u="sng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50848"/>
      </p:ext>
    </p:extLst>
  </p:cSld>
  <p:clrMapOvr>
    <a:masterClrMapping/>
  </p:clrMapOvr>
  <p:transition advTm="3000">
    <p:cover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0</TotalTime>
  <Words>696</Words>
  <Application>Microsoft Office PowerPoint</Application>
  <PresentationFormat>Custom</PresentationFormat>
  <Paragraphs>117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Inter</vt:lpstr>
      <vt:lpstr>Garamond</vt:lpstr>
      <vt:lpstr>Petrona Light</vt:lpstr>
      <vt:lpstr>Arial Black</vt:lpstr>
      <vt:lpstr>Century Gothic</vt:lpstr>
      <vt:lpstr>Petrona Bold</vt:lpstr>
      <vt:lpstr>Savon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>Ansh Agarwal</cp:lastModifiedBy>
  <cp:revision>1</cp:revision>
  <dcterms:created xsi:type="dcterms:W3CDTF">2025-09-05T19:59:03Z</dcterms:created>
  <dcterms:modified xsi:type="dcterms:W3CDTF">2025-09-05T23:41:19Z</dcterms:modified>
</cp:coreProperties>
</file>