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EA71B-2C16-4138-8C99-113F7046DD18}" v="12" dt="2025-05-06T03:57:0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Mishra" userId="0349cc67f1818299" providerId="LiveId" clId="{CA0EA71B-2C16-4138-8C99-113F7046DD18}"/>
    <pc:docChg chg="undo custSel addSld modSld">
      <pc:chgData name="Madhavi Mishra" userId="0349cc67f1818299" providerId="LiveId" clId="{CA0EA71B-2C16-4138-8C99-113F7046DD18}" dt="2025-05-06T04:34:43.725" v="251" actId="20577"/>
      <pc:docMkLst>
        <pc:docMk/>
      </pc:docMkLst>
      <pc:sldChg chg="modSp mod">
        <pc:chgData name="Madhavi Mishra" userId="0349cc67f1818299" providerId="LiveId" clId="{CA0EA71B-2C16-4138-8C99-113F7046DD18}" dt="2025-05-05T21:58:54.521" v="169" actId="20577"/>
        <pc:sldMkLst>
          <pc:docMk/>
          <pc:sldMk cId="1223355469" sldId="256"/>
        </pc:sldMkLst>
        <pc:spChg chg="mod">
          <ac:chgData name="Madhavi Mishra" userId="0349cc67f1818299" providerId="LiveId" clId="{CA0EA71B-2C16-4138-8C99-113F7046DD18}" dt="2025-05-05T21:58:54.521" v="169" actId="20577"/>
          <ac:spMkLst>
            <pc:docMk/>
            <pc:sldMk cId="1223355469" sldId="256"/>
            <ac:spMk id="3" creationId="{B7E08137-C936-5600-F4FE-C29B346ED093}"/>
          </ac:spMkLst>
        </pc:spChg>
      </pc:sldChg>
      <pc:sldChg chg="modSp mod">
        <pc:chgData name="Madhavi Mishra" userId="0349cc67f1818299" providerId="LiveId" clId="{CA0EA71B-2C16-4138-8C99-113F7046DD18}" dt="2025-05-05T15:55:00.319" v="18" actId="20577"/>
        <pc:sldMkLst>
          <pc:docMk/>
          <pc:sldMk cId="3978557668" sldId="257"/>
        </pc:sldMkLst>
        <pc:spChg chg="mod">
          <ac:chgData name="Madhavi Mishra" userId="0349cc67f1818299" providerId="LiveId" clId="{CA0EA71B-2C16-4138-8C99-113F7046DD18}" dt="2025-05-05T15:55:00.319" v="18" actId="20577"/>
          <ac:spMkLst>
            <pc:docMk/>
            <pc:sldMk cId="3978557668" sldId="257"/>
            <ac:spMk id="3" creationId="{B35ACA27-ED01-CDB1-EF65-AC69DB07BFAD}"/>
          </ac:spMkLst>
        </pc:spChg>
      </pc:sldChg>
      <pc:sldChg chg="modSp mod">
        <pc:chgData name="Madhavi Mishra" userId="0349cc67f1818299" providerId="LiveId" clId="{CA0EA71B-2C16-4138-8C99-113F7046DD18}" dt="2025-05-05T18:11:31.933" v="97" actId="5793"/>
        <pc:sldMkLst>
          <pc:docMk/>
          <pc:sldMk cId="3843802359" sldId="258"/>
        </pc:sldMkLst>
        <pc:spChg chg="mod">
          <ac:chgData name="Madhavi Mishra" userId="0349cc67f1818299" providerId="LiveId" clId="{CA0EA71B-2C16-4138-8C99-113F7046DD18}" dt="2025-05-05T18:11:31.933" v="97" actId="5793"/>
          <ac:spMkLst>
            <pc:docMk/>
            <pc:sldMk cId="3843802359" sldId="258"/>
            <ac:spMk id="3" creationId="{7F4D67BF-8D09-41FA-F080-DA9B88AD60A0}"/>
          </ac:spMkLst>
        </pc:spChg>
      </pc:sldChg>
      <pc:sldChg chg="addSp delSp modSp mod">
        <pc:chgData name="Madhavi Mishra" userId="0349cc67f1818299" providerId="LiveId" clId="{CA0EA71B-2C16-4138-8C99-113F7046DD18}" dt="2025-05-06T04:34:43.725" v="251" actId="20577"/>
        <pc:sldMkLst>
          <pc:docMk/>
          <pc:sldMk cId="518541030" sldId="259"/>
        </pc:sldMkLst>
        <pc:spChg chg="mod">
          <ac:chgData name="Madhavi Mishra" userId="0349cc67f1818299" providerId="LiveId" clId="{CA0EA71B-2C16-4138-8C99-113F7046DD18}" dt="2025-05-06T04:34:43.725" v="251" actId="20577"/>
          <ac:spMkLst>
            <pc:docMk/>
            <pc:sldMk cId="518541030" sldId="259"/>
            <ac:spMk id="2" creationId="{684B3E88-DE7A-2736-22B5-0DC6DEE46906}"/>
          </ac:spMkLst>
        </pc:spChg>
        <pc:spChg chg="add del mod">
          <ac:chgData name="Madhavi Mishra" userId="0349cc67f1818299" providerId="LiveId" clId="{CA0EA71B-2C16-4138-8C99-113F7046DD18}" dt="2025-05-06T03:50:25.772" v="178"/>
          <ac:spMkLst>
            <pc:docMk/>
            <pc:sldMk cId="518541030" sldId="259"/>
            <ac:spMk id="4" creationId="{24DD35C9-F6C2-B4A1-9250-731B9C120C2C}"/>
          </ac:spMkLst>
        </pc:spChg>
      </pc:sldChg>
      <pc:sldChg chg="addSp delSp modSp mod">
        <pc:chgData name="Madhavi Mishra" userId="0349cc67f1818299" providerId="LiveId" clId="{CA0EA71B-2C16-4138-8C99-113F7046DD18}" dt="2025-05-06T03:55:01.157" v="209" actId="20577"/>
        <pc:sldMkLst>
          <pc:docMk/>
          <pc:sldMk cId="2465769843" sldId="260"/>
        </pc:sldMkLst>
        <pc:spChg chg="add del mod">
          <ac:chgData name="Madhavi Mishra" userId="0349cc67f1818299" providerId="LiveId" clId="{CA0EA71B-2C16-4138-8C99-113F7046DD18}" dt="2025-05-06T03:54:39.721" v="201"/>
          <ac:spMkLst>
            <pc:docMk/>
            <pc:sldMk cId="2465769843" sldId="260"/>
            <ac:spMk id="2" creationId="{FF59F506-636D-59E8-AE40-76907E54A710}"/>
          </ac:spMkLst>
        </pc:spChg>
        <pc:spChg chg="mod">
          <ac:chgData name="Madhavi Mishra" userId="0349cc67f1818299" providerId="LiveId" clId="{CA0EA71B-2C16-4138-8C99-113F7046DD18}" dt="2025-05-06T03:55:01.157" v="209" actId="20577"/>
          <ac:spMkLst>
            <pc:docMk/>
            <pc:sldMk cId="2465769843" sldId="260"/>
            <ac:spMk id="3" creationId="{51F336F1-720E-141F-DBD3-7F886511337D}"/>
          </ac:spMkLst>
        </pc:spChg>
      </pc:sldChg>
      <pc:sldChg chg="addSp delSp modSp mod">
        <pc:chgData name="Madhavi Mishra" userId="0349cc67f1818299" providerId="LiveId" clId="{CA0EA71B-2C16-4138-8C99-113F7046DD18}" dt="2025-05-06T03:57:29.489" v="221"/>
        <pc:sldMkLst>
          <pc:docMk/>
          <pc:sldMk cId="1915478980" sldId="261"/>
        </pc:sldMkLst>
        <pc:spChg chg="add del mod">
          <ac:chgData name="Madhavi Mishra" userId="0349cc67f1818299" providerId="LiveId" clId="{CA0EA71B-2C16-4138-8C99-113F7046DD18}" dt="2025-05-06T03:57:29.489" v="221"/>
          <ac:spMkLst>
            <pc:docMk/>
            <pc:sldMk cId="1915478980" sldId="261"/>
            <ac:spMk id="2" creationId="{B0E13F64-6EFB-4731-4F2E-D2A740FCCD47}"/>
          </ac:spMkLst>
        </pc:spChg>
        <pc:spChg chg="mod">
          <ac:chgData name="Madhavi Mishra" userId="0349cc67f1818299" providerId="LiveId" clId="{CA0EA71B-2C16-4138-8C99-113F7046DD18}" dt="2025-05-06T03:57:25.643" v="219" actId="20577"/>
          <ac:spMkLst>
            <pc:docMk/>
            <pc:sldMk cId="1915478980" sldId="261"/>
            <ac:spMk id="3" creationId="{9487E3B1-9B8A-EC6B-C7E5-A2556D17DCE1}"/>
          </ac:spMkLst>
        </pc:spChg>
      </pc:sldChg>
      <pc:sldChg chg="addSp modSp new mod">
        <pc:chgData name="Madhavi Mishra" userId="0349cc67f1818299" providerId="LiveId" clId="{CA0EA71B-2C16-4138-8C99-113F7046DD18}" dt="2025-05-05T18:07:44.762" v="87" actId="255"/>
        <pc:sldMkLst>
          <pc:docMk/>
          <pc:sldMk cId="1887615439" sldId="264"/>
        </pc:sldMkLst>
        <pc:spChg chg="add mod">
          <ac:chgData name="Madhavi Mishra" userId="0349cc67f1818299" providerId="LiveId" clId="{CA0EA71B-2C16-4138-8C99-113F7046DD18}" dt="2025-05-05T18:07:44.762" v="87" actId="255"/>
          <ac:spMkLst>
            <pc:docMk/>
            <pc:sldMk cId="1887615439" sldId="264"/>
            <ac:spMk id="7" creationId="{5E9BEEF3-EED1-0C68-A219-46180D0AB0EE}"/>
          </ac:spMkLst>
        </pc:spChg>
        <pc:picChg chg="add mod">
          <ac:chgData name="Madhavi Mishra" userId="0349cc67f1818299" providerId="LiveId" clId="{CA0EA71B-2C16-4138-8C99-113F7046DD18}" dt="2025-05-05T18:06:26.804" v="65" actId="14100"/>
          <ac:picMkLst>
            <pc:docMk/>
            <pc:sldMk cId="1887615439" sldId="264"/>
            <ac:picMk id="3" creationId="{CE55E07C-822C-8B34-B15F-C68CED08523F}"/>
          </ac:picMkLst>
        </pc:picChg>
        <pc:picChg chg="add mod">
          <ac:chgData name="Madhavi Mishra" userId="0349cc67f1818299" providerId="LiveId" clId="{CA0EA71B-2C16-4138-8C99-113F7046DD18}" dt="2025-05-05T18:06:32.851" v="66" actId="1076"/>
          <ac:picMkLst>
            <pc:docMk/>
            <pc:sldMk cId="1887615439" sldId="264"/>
            <ac:picMk id="5" creationId="{A1D51475-4E8C-5008-A2AA-957EE39D2811}"/>
          </ac:picMkLst>
        </pc:picChg>
      </pc:sldChg>
      <pc:sldChg chg="addSp modSp new mod">
        <pc:chgData name="Madhavi Mishra" userId="0349cc67f1818299" providerId="LiveId" clId="{CA0EA71B-2C16-4138-8C99-113F7046DD18}" dt="2025-05-05T22:06:42.776" v="172" actId="14100"/>
        <pc:sldMkLst>
          <pc:docMk/>
          <pc:sldMk cId="3686759158" sldId="265"/>
        </pc:sldMkLst>
        <pc:spChg chg="add mod">
          <ac:chgData name="Madhavi Mishra" userId="0349cc67f1818299" providerId="LiveId" clId="{CA0EA71B-2C16-4138-8C99-113F7046DD18}" dt="2025-05-05T22:06:42.776" v="172" actId="14100"/>
          <ac:spMkLst>
            <pc:docMk/>
            <pc:sldMk cId="3686759158" sldId="265"/>
            <ac:spMk id="3" creationId="{88C2E500-1B74-4387-EBED-71D356F0AA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B85A-078F-8A64-782C-E07777DD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12805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Handwritten Text Recognition Using the EMNIST Dataset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08137-C936-5600-F4FE-C29B346ED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371" y="4441370"/>
            <a:ext cx="4005942" cy="1121230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Madhavi Mishra</a:t>
            </a:r>
          </a:p>
          <a:p>
            <a:r>
              <a:rPr lang="en-IN" sz="3200" dirty="0">
                <a:solidFill>
                  <a:schemeClr val="bg1"/>
                </a:solidFill>
              </a:rPr>
              <a:t>MSA24007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8A426-40BC-1226-CCC2-EA5FF164C42E}"/>
              </a:ext>
            </a:extLst>
          </p:cNvPr>
          <p:cNvSpPr txBox="1"/>
          <p:nvPr/>
        </p:nvSpPr>
        <p:spPr>
          <a:xfrm>
            <a:off x="3483428" y="2282709"/>
            <a:ext cx="7630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600" b="1" dirty="0">
                <a:solidFill>
                  <a:schemeClr val="bg1"/>
                </a:solidFill>
              </a:rPr>
              <a:t>Thank You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D67BF-8D09-41FA-F080-DA9B88AD60A0}"/>
              </a:ext>
            </a:extLst>
          </p:cNvPr>
          <p:cNvSpPr txBox="1"/>
          <p:nvPr/>
        </p:nvSpPr>
        <p:spPr>
          <a:xfrm>
            <a:off x="1164771" y="283029"/>
            <a:ext cx="1023257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EMNIST is an extended version of the MNIST dataset, covering both uppercase and lowercase letters, and even handwritten digits.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It contains </a:t>
            </a:r>
            <a:r>
              <a:rPr lang="en-US" sz="3600" b="1" dirty="0">
                <a:solidFill>
                  <a:schemeClr val="bg1"/>
                </a:solidFill>
              </a:rPr>
              <a:t>letters and digits</a:t>
            </a:r>
            <a:r>
              <a:rPr lang="en-US" sz="3600" dirty="0">
                <a:solidFill>
                  <a:schemeClr val="bg1"/>
                </a:solidFill>
              </a:rPr>
              <a:t>, making it useful for </a:t>
            </a:r>
            <a:r>
              <a:rPr lang="en-US" sz="3600" b="1" dirty="0">
                <a:solidFill>
                  <a:schemeClr val="bg1"/>
                </a:solidFill>
              </a:rPr>
              <a:t>OCR (Optical Character Recognition) applications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project aims to </a:t>
            </a:r>
            <a:r>
              <a:rPr lang="en-US" sz="3600" b="1" dirty="0">
                <a:solidFill>
                  <a:schemeClr val="bg1"/>
                </a:solidFill>
              </a:rPr>
              <a:t>train a model</a:t>
            </a:r>
            <a:r>
              <a:rPr lang="en-US" sz="3600" dirty="0">
                <a:solidFill>
                  <a:schemeClr val="bg1"/>
                </a:solidFill>
              </a:rPr>
              <a:t> to classify handwritten characters using </a:t>
            </a:r>
            <a:r>
              <a:rPr lang="en-US" sz="3600" b="1" dirty="0">
                <a:solidFill>
                  <a:schemeClr val="bg1"/>
                </a:solidFill>
              </a:rPr>
              <a:t>deep learning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4380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ACA27-ED01-CDB1-EF65-AC69DB07BFAD}"/>
              </a:ext>
            </a:extLst>
          </p:cNvPr>
          <p:cNvSpPr txBox="1"/>
          <p:nvPr/>
        </p:nvSpPr>
        <p:spPr>
          <a:xfrm>
            <a:off x="1034143" y="881742"/>
            <a:ext cx="989511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Objective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 Helps in reading and understanding handwritten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Optical Character Recognition (OCR) in applications like postal address reading, bank check processing,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Automated Form Processing:</a:t>
            </a:r>
          </a:p>
          <a:p>
            <a:r>
              <a:rPr lang="en-IN" sz="3600" dirty="0">
                <a:solidFill>
                  <a:schemeClr val="bg1"/>
                </a:solidFill>
              </a:rPr>
              <a:t>    Useful for digitizing handwritten documents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/>
          </a:p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97855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4B3E88-DE7A-2736-22B5-0DC6DEE4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43" y="246221"/>
            <a:ext cx="11190514" cy="763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6000" b="1" dirty="0">
                <a:solidFill>
                  <a:schemeClr val="bg1"/>
                </a:solidFill>
              </a:rPr>
              <a:t>Data Collection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60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814,255 characters across 62 classes (digits, uppercase, and lowercase letters).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 Size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28x28 pixels, grayscale.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Downloadable via PyTorch (torchvision) or NIST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Reshaping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Flatten images to 784-feature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Rescale pixel values from [0, 255] to [0, 1].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Apply shifting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zooming.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6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F367A-5466-99D3-66A4-DD43F62F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5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5E07C-822C-8B34-B15F-C68CED08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3" y="3798332"/>
            <a:ext cx="11737200" cy="3022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51475-4E8C-5008-A2AA-957EE39D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3" y="1176287"/>
            <a:ext cx="11737200" cy="2362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BEEF3-EED1-0C68-A219-46180D0AB0EE}"/>
              </a:ext>
            </a:extLst>
          </p:cNvPr>
          <p:cNvSpPr txBox="1"/>
          <p:nvPr/>
        </p:nvSpPr>
        <p:spPr>
          <a:xfrm>
            <a:off x="955543" y="169202"/>
            <a:ext cx="12096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Balancing the class Distribution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F336F1-720E-141F-DBD3-7F886511337D}"/>
              </a:ext>
            </a:extLst>
          </p:cNvPr>
          <p:cNvSpPr txBox="1"/>
          <p:nvPr/>
        </p:nvSpPr>
        <p:spPr>
          <a:xfrm>
            <a:off x="898071" y="718457"/>
            <a:ext cx="107442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Model Selection</a:t>
            </a:r>
          </a:p>
          <a:p>
            <a:r>
              <a:rPr lang="en-IN" sz="5400" b="1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Deep Learning Models for EMNIST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Vision Transformer (ViT), RNN,CNN.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Selected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Convolutional Neural Network (CNN).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CNN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Designed for image data, excels at capturing spatial dependencies in images</a:t>
            </a:r>
          </a:p>
          <a:p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2E500-1B74-4387-EBED-71D356F0AA80}"/>
              </a:ext>
            </a:extLst>
          </p:cNvPr>
          <p:cNvSpPr txBox="1"/>
          <p:nvPr/>
        </p:nvSpPr>
        <p:spPr>
          <a:xfrm>
            <a:off x="925285" y="174172"/>
            <a:ext cx="1089660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CNN Architecture: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Input Layer: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28x28x1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 Layers: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Multiple 2D convolution blocks with ReLU activations.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MaxPooling Layers: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Reduce spatial dimensions to retain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Dense Layers: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classification (62 classes).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 Layer: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Softmax activation for multi-class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L2 regularization to prevent overfitting, with Dropout layers for added robustness.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7E3B1-9B8A-EC6B-C7E5-A2556D17DCE1}"/>
              </a:ext>
            </a:extLst>
          </p:cNvPr>
          <p:cNvSpPr txBox="1"/>
          <p:nvPr/>
        </p:nvSpPr>
        <p:spPr>
          <a:xfrm>
            <a:off x="500743" y="326962"/>
            <a:ext cx="111469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Model Training and Evaluation</a:t>
            </a:r>
          </a:p>
          <a:p>
            <a:endParaRPr lang="en-IN" sz="60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Adam with learning rate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Categorical cross-entropy.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10 epochs with early stopping on validation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Callbacks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Early stopping, data augmentation for overfitting prevention.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Testing 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83.35%.</a:t>
            </a:r>
          </a:p>
          <a:p>
            <a:endParaRPr lang="en-IN" sz="6000" b="1" dirty="0">
              <a:solidFill>
                <a:schemeClr val="bg1"/>
              </a:solidFill>
            </a:endParaRPr>
          </a:p>
          <a:p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7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A0099-17CB-ABDD-8452-CA49FAE73F9B}"/>
              </a:ext>
            </a:extLst>
          </p:cNvPr>
          <p:cNvSpPr txBox="1"/>
          <p:nvPr/>
        </p:nvSpPr>
        <p:spPr>
          <a:xfrm>
            <a:off x="674916" y="76592"/>
            <a:ext cx="1127759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Challenges &amp; Future Work</a:t>
            </a:r>
          </a:p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Challenges: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Limited size of the reduced dataset used for faster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Variations in handwriting styles make it difficult for the model to generalize.</a:t>
            </a:r>
          </a:p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Future Work: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Add more augmentations such as rotations, translations.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Model Tuning:</a:t>
            </a:r>
            <a:r>
              <a:rPr lang="en-US" sz="3600" dirty="0">
                <a:solidFill>
                  <a:schemeClr val="bg1"/>
                </a:solidFill>
              </a:rPr>
              <a:t> Experiment with deeper CNN architectures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Real-Time Predictions:</a:t>
            </a:r>
            <a:r>
              <a:rPr lang="en-US" sz="3600" dirty="0">
                <a:solidFill>
                  <a:schemeClr val="bg1"/>
                </a:solidFill>
              </a:rPr>
              <a:t> Deploy the model in real-time applications, such as OCR systems.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2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503</TotalTime>
  <Words>400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Handwritten Text Recognition Using the EMNIST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Madhavi Mishra</dc:creator>
  <cp:lastModifiedBy>Madhavi Mishra</cp:lastModifiedBy>
  <cp:revision>1</cp:revision>
  <dcterms:created xsi:type="dcterms:W3CDTF">2025-05-05T11:10:43Z</dcterms:created>
  <dcterms:modified xsi:type="dcterms:W3CDTF">2025-05-06T04:34:44Z</dcterms:modified>
</cp:coreProperties>
</file>