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9BF749-E8A2-4803-A0D7-427A28D2899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D0D99E2-24A1-4729-8F9F-25567AC57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PlayGo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Lawrence</a:t>
            </a:r>
          </a:p>
          <a:p>
            <a:r>
              <a:rPr lang="en-US" dirty="0" err="1" smtClean="0"/>
              <a:t>Parth</a:t>
            </a:r>
            <a:r>
              <a:rPr lang="en-US" dirty="0" smtClean="0"/>
              <a:t> Mishra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Brunelle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rules:</a:t>
            </a:r>
          </a:p>
          <a:p>
            <a:pPr lvl="1"/>
            <a:r>
              <a:rPr lang="en-US" dirty="0" smtClean="0"/>
              <a:t>2 Players – black and white stones</a:t>
            </a:r>
            <a:endParaRPr lang="en-US" dirty="0"/>
          </a:p>
          <a:p>
            <a:pPr lvl="1"/>
            <a:r>
              <a:rPr lang="en-US" dirty="0" smtClean="0"/>
              <a:t>Can place a piece anywhere on the board</a:t>
            </a:r>
          </a:p>
          <a:p>
            <a:pPr lvl="1"/>
            <a:r>
              <a:rPr lang="en-US" dirty="0" smtClean="0"/>
              <a:t>Black goes first</a:t>
            </a:r>
          </a:p>
          <a:p>
            <a:pPr lvl="1"/>
            <a:r>
              <a:rPr lang="en-US" dirty="0" smtClean="0"/>
              <a:t>Played on  9x9, 11x11, 19x19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Go</a:t>
            </a:r>
            <a:endParaRPr lang="en-US" dirty="0"/>
          </a:p>
        </p:txBody>
      </p:sp>
      <p:pic>
        <p:nvPicPr>
          <p:cNvPr id="1028" name="Picture 4" descr="https://upload.wikimedia.org/wikipedia/commons/thumb/9/9b/Blank_Go_board.svg/800px-Blank_Go_boar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5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Pieces have liberties</a:t>
            </a:r>
          </a:p>
          <a:p>
            <a:r>
              <a:rPr lang="en-US" dirty="0" smtClean="0"/>
              <a:t>Surround all liberties to capture</a:t>
            </a:r>
          </a:p>
          <a:p>
            <a:r>
              <a:rPr lang="en-US" dirty="0" smtClean="0"/>
              <a:t>Two eyes cannot be captured</a:t>
            </a:r>
          </a:p>
          <a:p>
            <a:r>
              <a:rPr lang="en-US" dirty="0" smtClean="0"/>
              <a:t>Adjacent stones mix liberties</a:t>
            </a:r>
          </a:p>
          <a:p>
            <a:r>
              <a:rPr lang="en-US" dirty="0" smtClean="0"/>
              <a:t>Captures precede liberties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Captures</a:t>
            </a:r>
            <a:endParaRPr lang="en-US" dirty="0"/>
          </a:p>
        </p:txBody>
      </p:sp>
      <p:pic>
        <p:nvPicPr>
          <p:cNvPr id="2050" name="Picture 2" descr="File:Goli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895600" cy="223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27" y="4267200"/>
            <a:ext cx="2896673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7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empty points stones surround</a:t>
            </a:r>
          </a:p>
          <a:p>
            <a:r>
              <a:rPr lang="en-US" dirty="0" smtClean="0"/>
              <a:t>Points enclosed by both players is awarded to neither</a:t>
            </a:r>
          </a:p>
          <a:p>
            <a:r>
              <a:rPr lang="en-US" dirty="0" smtClean="0"/>
              <a:t>Count the territories and </a:t>
            </a:r>
            <a:br>
              <a:rPr lang="en-US" dirty="0" smtClean="0"/>
            </a:br>
            <a:r>
              <a:rPr lang="en-US" dirty="0" smtClean="0"/>
              <a:t>captures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Territories and Scoring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3248635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0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By </a:t>
            </a:r>
            <a:r>
              <a:rPr lang="en-US" sz="1800" dirty="0" err="1"/>
              <a:t>Scsc</a:t>
            </a:r>
            <a:r>
              <a:rPr lang="en-US" sz="1800" dirty="0"/>
              <a:t> (Own work) [CC BY-SA 3.0 (http://creativecommons.org/licenses/by-sa/3.0)], via Wikimedia </a:t>
            </a:r>
            <a:r>
              <a:rPr lang="en-US" sz="1800" dirty="0" smtClean="0"/>
              <a:t>Commons</a:t>
            </a:r>
          </a:p>
          <a:p>
            <a:r>
              <a:rPr lang="en-US" sz="1800" dirty="0"/>
              <a:t>By </a:t>
            </a:r>
            <a:r>
              <a:rPr lang="en-US" sz="1800" dirty="0" err="1"/>
              <a:t>Gringer</a:t>
            </a:r>
            <a:r>
              <a:rPr lang="en-US" sz="1800" dirty="0"/>
              <a:t> (talk) - Originally based on File:Blank_Go_board.png, but SVG has since been manually rewritten, Public Domain, https://</a:t>
            </a:r>
            <a:r>
              <a:rPr lang="en-US" sz="1800" dirty="0" smtClean="0"/>
              <a:t>commons.wikimedia.org/w/index.php?curid=5989973</a:t>
            </a:r>
          </a:p>
          <a:p>
            <a:r>
              <a:rPr lang="en-US" sz="1800" dirty="0"/>
              <a:t>By </a:t>
            </a:r>
            <a:r>
              <a:rPr lang="en-US" sz="1800" dirty="0" err="1"/>
              <a:t>Медведев</a:t>
            </a:r>
            <a:r>
              <a:rPr lang="en-US" sz="1800" dirty="0"/>
              <a:t> (</a:t>
            </a:r>
            <a:r>
              <a:rPr lang="en-US" sz="1800" dirty="0" err="1"/>
              <a:t>CGoban</a:t>
            </a:r>
            <a:r>
              <a:rPr lang="en-US" sz="1800" dirty="0"/>
              <a:t>) [Public domain], via Wikimedia </a:t>
            </a:r>
            <a:r>
              <a:rPr lang="en-US" sz="1800" dirty="0" smtClean="0"/>
              <a:t>Commons</a:t>
            </a:r>
          </a:p>
          <a:p>
            <a:r>
              <a:rPr lang="en-US" sz="1800" dirty="0"/>
              <a:t>By </a:t>
            </a:r>
            <a:r>
              <a:rPr lang="en-US" sz="1800" dirty="0" err="1"/>
              <a:t>Scsc</a:t>
            </a:r>
            <a:r>
              <a:rPr lang="en-US" sz="1800" dirty="0"/>
              <a:t> - Own work, CC BY-SA 3.0, https://commons.wikimedia.org/w/index.php?curid=15649052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193</TotalTime>
  <Words>152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PlayGo!</vt:lpstr>
      <vt:lpstr>Basics of Go</vt:lpstr>
      <vt:lpstr>Captures</vt:lpstr>
      <vt:lpstr>Territories and Scoring</vt:lpstr>
      <vt:lpstr>Singleton</vt:lpstr>
      <vt:lpstr>Prototype</vt:lpstr>
      <vt:lpstr>Images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PlayGo!</dc:title>
  <dc:creator>David</dc:creator>
  <cp:lastModifiedBy>David</cp:lastModifiedBy>
  <cp:revision>13</cp:revision>
  <dcterms:created xsi:type="dcterms:W3CDTF">2016-04-24T18:21:22Z</dcterms:created>
  <dcterms:modified xsi:type="dcterms:W3CDTF">2016-04-25T19:59:31Z</dcterms:modified>
</cp:coreProperties>
</file>